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783" r:id="rId2"/>
    <p:sldId id="1787" r:id="rId3"/>
    <p:sldId id="1784" r:id="rId4"/>
    <p:sldId id="1785" r:id="rId5"/>
    <p:sldId id="1786" r:id="rId6"/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E47070"/>
    <a:srgbClr val="FF9CB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081" autoAdjust="0"/>
  </p:normalViewPr>
  <p:slideViewPr>
    <p:cSldViewPr snapToGrid="0">
      <p:cViewPr varScale="1">
        <p:scale>
          <a:sx n="84" d="100"/>
          <a:sy n="84" d="100"/>
        </p:scale>
        <p:origin x="108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018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09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57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88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457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981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5110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504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07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628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61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7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E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88D141-26F0-7624-2996-3E9A62856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4F3900BD-6957-C94E-EBE3-E73174EDDA2C}"/>
              </a:ext>
            </a:extLst>
          </p:cNvPr>
          <p:cNvSpPr/>
          <p:nvPr/>
        </p:nvSpPr>
        <p:spPr>
          <a:xfrm>
            <a:off x="209551" y="166688"/>
            <a:ext cx="11858623" cy="6524624"/>
          </a:xfrm>
          <a:custGeom>
            <a:avLst/>
            <a:gdLst>
              <a:gd name="connsiteX0" fmla="*/ 21815 w 11858623"/>
              <a:gd name="connsiteY0" fmla="*/ 6524560 h 6524624"/>
              <a:gd name="connsiteX1" fmla="*/ 21820 w 11858623"/>
              <a:gd name="connsiteY1" fmla="*/ 6524624 h 6524624"/>
              <a:gd name="connsiteX2" fmla="*/ 21792 w 11858623"/>
              <a:gd name="connsiteY2" fmla="*/ 6524624 h 6524624"/>
              <a:gd name="connsiteX3" fmla="*/ 16466 w 11858623"/>
              <a:gd name="connsiteY3" fmla="*/ 6514278 h 6524624"/>
              <a:gd name="connsiteX4" fmla="*/ 16054 w 11858623"/>
              <a:gd name="connsiteY4" fmla="*/ 6524624 h 6524624"/>
              <a:gd name="connsiteX5" fmla="*/ 15667 w 11858623"/>
              <a:gd name="connsiteY5" fmla="*/ 6524624 h 6524624"/>
              <a:gd name="connsiteX6" fmla="*/ 12955 w 11858623"/>
              <a:gd name="connsiteY6" fmla="*/ 6497140 h 6524624"/>
              <a:gd name="connsiteX7" fmla="*/ 12989 w 11858623"/>
              <a:gd name="connsiteY7" fmla="*/ 6497316 h 6524624"/>
              <a:gd name="connsiteX8" fmla="*/ 12458 w 11858623"/>
              <a:gd name="connsiteY8" fmla="*/ 6497430 h 6524624"/>
              <a:gd name="connsiteX9" fmla="*/ 14792 w 11858623"/>
              <a:gd name="connsiteY9" fmla="*/ 6496930 h 6524624"/>
              <a:gd name="connsiteX10" fmla="*/ 16466 w 11858623"/>
              <a:gd name="connsiteY10" fmla="*/ 6508662 h 6524624"/>
              <a:gd name="connsiteX11" fmla="*/ 14578 w 11858623"/>
              <a:gd name="connsiteY11" fmla="*/ 6505374 h 6524624"/>
              <a:gd name="connsiteX12" fmla="*/ 12989 w 11858623"/>
              <a:gd name="connsiteY12" fmla="*/ 6497316 h 6524624"/>
              <a:gd name="connsiteX13" fmla="*/ 19723 w 11858623"/>
              <a:gd name="connsiteY13" fmla="*/ 6494972 h 6524624"/>
              <a:gd name="connsiteX14" fmla="*/ 20027 w 11858623"/>
              <a:gd name="connsiteY14" fmla="*/ 6499268 h 6524624"/>
              <a:gd name="connsiteX15" fmla="*/ 18343 w 11858623"/>
              <a:gd name="connsiteY15" fmla="*/ 6495616 h 6524624"/>
              <a:gd name="connsiteX16" fmla="*/ 17753 w 11858623"/>
              <a:gd name="connsiteY16" fmla="*/ 6494338 h 6524624"/>
              <a:gd name="connsiteX17" fmla="*/ 18343 w 11858623"/>
              <a:gd name="connsiteY17" fmla="*/ 6495616 h 6524624"/>
              <a:gd name="connsiteX18" fmla="*/ 16155 w 11858623"/>
              <a:gd name="connsiteY18" fmla="*/ 6496638 h 6524624"/>
              <a:gd name="connsiteX19" fmla="*/ 14792 w 11858623"/>
              <a:gd name="connsiteY19" fmla="*/ 6496930 h 6524624"/>
              <a:gd name="connsiteX20" fmla="*/ 14678 w 11858623"/>
              <a:gd name="connsiteY20" fmla="*/ 6496134 h 6524624"/>
              <a:gd name="connsiteX21" fmla="*/ 21676 w 11858623"/>
              <a:gd name="connsiteY21" fmla="*/ 6492048 h 6524624"/>
              <a:gd name="connsiteX22" fmla="*/ 21359 w 11858623"/>
              <a:gd name="connsiteY22" fmla="*/ 6494208 h 6524624"/>
              <a:gd name="connsiteX23" fmla="*/ 19723 w 11858623"/>
              <a:gd name="connsiteY23" fmla="*/ 6494972 h 6524624"/>
              <a:gd name="connsiteX24" fmla="*/ 19602 w 11858623"/>
              <a:gd name="connsiteY24" fmla="*/ 6493259 h 6524624"/>
              <a:gd name="connsiteX25" fmla="*/ 26485 w 11858623"/>
              <a:gd name="connsiteY25" fmla="*/ 6491813 h 6524624"/>
              <a:gd name="connsiteX26" fmla="*/ 24481 w 11858623"/>
              <a:gd name="connsiteY26" fmla="*/ 6517086 h 6524624"/>
              <a:gd name="connsiteX27" fmla="*/ 21815 w 11858623"/>
              <a:gd name="connsiteY27" fmla="*/ 6524560 h 6524624"/>
              <a:gd name="connsiteX28" fmla="*/ 20027 w 11858623"/>
              <a:gd name="connsiteY28" fmla="*/ 6499268 h 6524624"/>
              <a:gd name="connsiteX29" fmla="*/ 20474 w 11858623"/>
              <a:gd name="connsiteY29" fmla="*/ 6500238 h 6524624"/>
              <a:gd name="connsiteX30" fmla="*/ 21359 w 11858623"/>
              <a:gd name="connsiteY30" fmla="*/ 6494208 h 6524624"/>
              <a:gd name="connsiteX31" fmla="*/ 13673 w 11858623"/>
              <a:gd name="connsiteY31" fmla="*/ 6489091 h 6524624"/>
              <a:gd name="connsiteX32" fmla="*/ 14678 w 11858623"/>
              <a:gd name="connsiteY32" fmla="*/ 6496134 h 6524624"/>
              <a:gd name="connsiteX33" fmla="*/ 12955 w 11858623"/>
              <a:gd name="connsiteY33" fmla="*/ 6497140 h 6524624"/>
              <a:gd name="connsiteX34" fmla="*/ 12458 w 11858623"/>
              <a:gd name="connsiteY34" fmla="*/ 6494622 h 6524624"/>
              <a:gd name="connsiteX35" fmla="*/ 18874 w 11858623"/>
              <a:gd name="connsiteY35" fmla="*/ 6482957 h 6524624"/>
              <a:gd name="connsiteX36" fmla="*/ 19602 w 11858623"/>
              <a:gd name="connsiteY36" fmla="*/ 6493259 h 6524624"/>
              <a:gd name="connsiteX37" fmla="*/ 17753 w 11858623"/>
              <a:gd name="connsiteY37" fmla="*/ 6494338 h 6524624"/>
              <a:gd name="connsiteX38" fmla="*/ 15817 w 11858623"/>
              <a:gd name="connsiteY38" fmla="*/ 6490139 h 6524624"/>
              <a:gd name="connsiteX39" fmla="*/ 16319 w 11858623"/>
              <a:gd name="connsiteY39" fmla="*/ 6484474 h 6524624"/>
              <a:gd name="connsiteX40" fmla="*/ 32630 w 11858623"/>
              <a:gd name="connsiteY40" fmla="*/ 6476259 h 6524624"/>
              <a:gd name="connsiteX41" fmla="*/ 32497 w 11858623"/>
              <a:gd name="connsiteY41" fmla="*/ 6480581 h 6524624"/>
              <a:gd name="connsiteX42" fmla="*/ 32933 w 11858623"/>
              <a:gd name="connsiteY42" fmla="*/ 6485475 h 6524624"/>
              <a:gd name="connsiteX43" fmla="*/ 21676 w 11858623"/>
              <a:gd name="connsiteY43" fmla="*/ 6492048 h 6524624"/>
              <a:gd name="connsiteX44" fmla="*/ 22530 w 11858623"/>
              <a:gd name="connsiteY44" fmla="*/ 6486227 h 6524624"/>
              <a:gd name="connsiteX45" fmla="*/ 22058 w 11858623"/>
              <a:gd name="connsiteY45" fmla="*/ 6481066 h 6524624"/>
              <a:gd name="connsiteX46" fmla="*/ 24408 w 11858623"/>
              <a:gd name="connsiteY46" fmla="*/ 6479670 h 6524624"/>
              <a:gd name="connsiteX47" fmla="*/ 21037 w 11858623"/>
              <a:gd name="connsiteY47" fmla="*/ 6469894 h 6524624"/>
              <a:gd name="connsiteX48" fmla="*/ 22058 w 11858623"/>
              <a:gd name="connsiteY48" fmla="*/ 6481066 h 6524624"/>
              <a:gd name="connsiteX49" fmla="*/ 18874 w 11858623"/>
              <a:gd name="connsiteY49" fmla="*/ 6482957 h 6524624"/>
              <a:gd name="connsiteX50" fmla="*/ 18518 w 11858623"/>
              <a:gd name="connsiteY50" fmla="*/ 6477922 h 6524624"/>
              <a:gd name="connsiteX51" fmla="*/ 20474 w 11858623"/>
              <a:gd name="connsiteY51" fmla="*/ 6458116 h 6524624"/>
              <a:gd name="connsiteX52" fmla="*/ 23107 w 11858623"/>
              <a:gd name="connsiteY52" fmla="*/ 6467266 h 6524624"/>
              <a:gd name="connsiteX53" fmla="*/ 23514 w 11858623"/>
              <a:gd name="connsiteY53" fmla="*/ 6470097 h 6524624"/>
              <a:gd name="connsiteX54" fmla="*/ 23988 w 11858623"/>
              <a:gd name="connsiteY54" fmla="*/ 6470425 h 6524624"/>
              <a:gd name="connsiteX55" fmla="*/ 24518 w 11858623"/>
              <a:gd name="connsiteY55" fmla="*/ 6472570 h 6524624"/>
              <a:gd name="connsiteX56" fmla="*/ 21531 w 11858623"/>
              <a:gd name="connsiteY56" fmla="*/ 6468319 h 6524624"/>
              <a:gd name="connsiteX57" fmla="*/ 21037 w 11858623"/>
              <a:gd name="connsiteY57" fmla="*/ 6469894 h 6524624"/>
              <a:gd name="connsiteX58" fmla="*/ 20474 w 11858623"/>
              <a:gd name="connsiteY58" fmla="*/ 6463733 h 6524624"/>
              <a:gd name="connsiteX59" fmla="*/ 20276 w 11858623"/>
              <a:gd name="connsiteY59" fmla="*/ 6459018 h 6524624"/>
              <a:gd name="connsiteX60" fmla="*/ 16466 w 11858623"/>
              <a:gd name="connsiteY60" fmla="*/ 6444076 h 6524624"/>
              <a:gd name="connsiteX61" fmla="*/ 20065 w 11858623"/>
              <a:gd name="connsiteY61" fmla="*/ 6453985 h 6524624"/>
              <a:gd name="connsiteX62" fmla="*/ 20276 w 11858623"/>
              <a:gd name="connsiteY62" fmla="*/ 6459018 h 6524624"/>
              <a:gd name="connsiteX63" fmla="*/ 13673 w 11858623"/>
              <a:gd name="connsiteY63" fmla="*/ 6489091 h 6524624"/>
              <a:gd name="connsiteX64" fmla="*/ 12458 w 11858623"/>
              <a:gd name="connsiteY64" fmla="*/ 6480581 h 6524624"/>
              <a:gd name="connsiteX65" fmla="*/ 16466 w 11858623"/>
              <a:gd name="connsiteY65" fmla="*/ 6444076 h 6524624"/>
              <a:gd name="connsiteX66" fmla="*/ 14140 w 11858623"/>
              <a:gd name="connsiteY66" fmla="*/ 6431154 h 6524624"/>
              <a:gd name="connsiteX67" fmla="*/ 14141 w 11858623"/>
              <a:gd name="connsiteY67" fmla="*/ 6431158 h 6524624"/>
              <a:gd name="connsiteX68" fmla="*/ 14082 w 11858623"/>
              <a:gd name="connsiteY68" fmla="*/ 6431353 h 6524624"/>
              <a:gd name="connsiteX69" fmla="*/ 30291 w 11858623"/>
              <a:gd name="connsiteY69" fmla="*/ 6423131 h 6524624"/>
              <a:gd name="connsiteX70" fmla="*/ 32497 w 11858623"/>
              <a:gd name="connsiteY70" fmla="*/ 6424419 h 6524624"/>
              <a:gd name="connsiteX71" fmla="*/ 33661 w 11858623"/>
              <a:gd name="connsiteY71" fmla="*/ 6442887 h 6524624"/>
              <a:gd name="connsiteX72" fmla="*/ 33374 w 11858623"/>
              <a:gd name="connsiteY72" fmla="*/ 6452188 h 6524624"/>
              <a:gd name="connsiteX73" fmla="*/ 26485 w 11858623"/>
              <a:gd name="connsiteY73" fmla="*/ 6472157 h 6524624"/>
              <a:gd name="connsiteX74" fmla="*/ 23988 w 11858623"/>
              <a:gd name="connsiteY74" fmla="*/ 6470425 h 6524624"/>
              <a:gd name="connsiteX75" fmla="*/ 23812 w 11858623"/>
              <a:gd name="connsiteY75" fmla="*/ 6469716 h 6524624"/>
              <a:gd name="connsiteX76" fmla="*/ 23107 w 11858623"/>
              <a:gd name="connsiteY76" fmla="*/ 6467266 h 6524624"/>
              <a:gd name="connsiteX77" fmla="*/ 21942 w 11858623"/>
              <a:gd name="connsiteY77" fmla="*/ 6459155 h 6524624"/>
              <a:gd name="connsiteX78" fmla="*/ 20065 w 11858623"/>
              <a:gd name="connsiteY78" fmla="*/ 6453985 h 6524624"/>
              <a:gd name="connsiteX79" fmla="*/ 19487 w 11858623"/>
              <a:gd name="connsiteY79" fmla="*/ 6440236 h 6524624"/>
              <a:gd name="connsiteX80" fmla="*/ 20234 w 11858623"/>
              <a:gd name="connsiteY80" fmla="*/ 6439480 h 6524624"/>
              <a:gd name="connsiteX81" fmla="*/ 20474 w 11858623"/>
              <a:gd name="connsiteY81" fmla="*/ 6446884 h 6524624"/>
              <a:gd name="connsiteX82" fmla="*/ 30291 w 11858623"/>
              <a:gd name="connsiteY82" fmla="*/ 6423131 h 6524624"/>
              <a:gd name="connsiteX83" fmla="*/ 17745 w 11858623"/>
              <a:gd name="connsiteY83" fmla="*/ 6419333 h 6524624"/>
              <a:gd name="connsiteX84" fmla="*/ 18724 w 11858623"/>
              <a:gd name="connsiteY84" fmla="*/ 6422053 h 6524624"/>
              <a:gd name="connsiteX85" fmla="*/ 19487 w 11858623"/>
              <a:gd name="connsiteY85" fmla="*/ 6440236 h 6524624"/>
              <a:gd name="connsiteX86" fmla="*/ 18470 w 11858623"/>
              <a:gd name="connsiteY86" fmla="*/ 6441268 h 6524624"/>
              <a:gd name="connsiteX87" fmla="*/ 14141 w 11858623"/>
              <a:gd name="connsiteY87" fmla="*/ 6431158 h 6524624"/>
              <a:gd name="connsiteX88" fmla="*/ 17689 w 11858623"/>
              <a:gd name="connsiteY88" fmla="*/ 6418029 h 6524624"/>
              <a:gd name="connsiteX89" fmla="*/ 17965 w 11858623"/>
              <a:gd name="connsiteY89" fmla="*/ 6418610 h 6524624"/>
              <a:gd name="connsiteX90" fmla="*/ 17745 w 11858623"/>
              <a:gd name="connsiteY90" fmla="*/ 6419333 h 6524624"/>
              <a:gd name="connsiteX91" fmla="*/ 17513 w 11858623"/>
              <a:gd name="connsiteY91" fmla="*/ 6418689 h 6524624"/>
              <a:gd name="connsiteX92" fmla="*/ 18627 w 11858623"/>
              <a:gd name="connsiteY92" fmla="*/ 6417889 h 6524624"/>
              <a:gd name="connsiteX93" fmla="*/ 19716 w 11858623"/>
              <a:gd name="connsiteY93" fmla="*/ 6423522 h 6524624"/>
              <a:gd name="connsiteX94" fmla="*/ 19762 w 11858623"/>
              <a:gd name="connsiteY94" fmla="*/ 6424933 h 6524624"/>
              <a:gd name="connsiteX95" fmla="*/ 18724 w 11858623"/>
              <a:gd name="connsiteY95" fmla="*/ 6422053 h 6524624"/>
              <a:gd name="connsiteX96" fmla="*/ 18575 w 11858623"/>
              <a:gd name="connsiteY96" fmla="*/ 6418489 h 6524624"/>
              <a:gd name="connsiteX97" fmla="*/ 19411 w 11858623"/>
              <a:gd name="connsiteY97" fmla="*/ 6414107 h 6524624"/>
              <a:gd name="connsiteX98" fmla="*/ 19585 w 11858623"/>
              <a:gd name="connsiteY98" fmla="*/ 6419480 h 6524624"/>
              <a:gd name="connsiteX99" fmla="*/ 18724 w 11858623"/>
              <a:gd name="connsiteY99" fmla="*/ 6416788 h 6524624"/>
              <a:gd name="connsiteX100" fmla="*/ 18806 w 11858623"/>
              <a:gd name="connsiteY100" fmla="*/ 6415852 h 6524624"/>
              <a:gd name="connsiteX101" fmla="*/ 19222 w 11858623"/>
              <a:gd name="connsiteY101" fmla="*/ 6414485 h 6524624"/>
              <a:gd name="connsiteX102" fmla="*/ 21223 w 11858623"/>
              <a:gd name="connsiteY102" fmla="*/ 6412761 h 6524624"/>
              <a:gd name="connsiteX103" fmla="*/ 25477 w 11858623"/>
              <a:gd name="connsiteY103" fmla="*/ 6426286 h 6524624"/>
              <a:gd name="connsiteX104" fmla="*/ 24790 w 11858623"/>
              <a:gd name="connsiteY104" fmla="*/ 6434861 h 6524624"/>
              <a:gd name="connsiteX105" fmla="*/ 20234 w 11858623"/>
              <a:gd name="connsiteY105" fmla="*/ 6439480 h 6524624"/>
              <a:gd name="connsiteX106" fmla="*/ 19762 w 11858623"/>
              <a:gd name="connsiteY106" fmla="*/ 6424933 h 6524624"/>
              <a:gd name="connsiteX107" fmla="*/ 20251 w 11858623"/>
              <a:gd name="connsiteY107" fmla="*/ 6426293 h 6524624"/>
              <a:gd name="connsiteX108" fmla="*/ 19716 w 11858623"/>
              <a:gd name="connsiteY108" fmla="*/ 6423522 h 6524624"/>
              <a:gd name="connsiteX109" fmla="*/ 19585 w 11858623"/>
              <a:gd name="connsiteY109" fmla="*/ 6419480 h 6524624"/>
              <a:gd name="connsiteX110" fmla="*/ 23649 w 11858623"/>
              <a:gd name="connsiteY110" fmla="*/ 6432185 h 6524624"/>
              <a:gd name="connsiteX111" fmla="*/ 19337 w 11858623"/>
              <a:gd name="connsiteY111" fmla="*/ 6411839 h 6524624"/>
              <a:gd name="connsiteX112" fmla="*/ 19404 w 11858623"/>
              <a:gd name="connsiteY112" fmla="*/ 6413890 h 6524624"/>
              <a:gd name="connsiteX113" fmla="*/ 19222 w 11858623"/>
              <a:gd name="connsiteY113" fmla="*/ 6414485 h 6524624"/>
              <a:gd name="connsiteX114" fmla="*/ 18862 w 11858623"/>
              <a:gd name="connsiteY114" fmla="*/ 6415208 h 6524624"/>
              <a:gd name="connsiteX115" fmla="*/ 19069 w 11858623"/>
              <a:gd name="connsiteY115" fmla="*/ 6412846 h 6524624"/>
              <a:gd name="connsiteX116" fmla="*/ 20994 w 11858623"/>
              <a:gd name="connsiteY116" fmla="*/ 6410928 h 6524624"/>
              <a:gd name="connsiteX117" fmla="*/ 21223 w 11858623"/>
              <a:gd name="connsiteY117" fmla="*/ 6412761 h 6524624"/>
              <a:gd name="connsiteX118" fmla="*/ 20781 w 11858623"/>
              <a:gd name="connsiteY118" fmla="*/ 6411356 h 6524624"/>
              <a:gd name="connsiteX119" fmla="*/ 20474 w 11858623"/>
              <a:gd name="connsiteY119" fmla="*/ 6410379 h 6524624"/>
              <a:gd name="connsiteX120" fmla="*/ 20781 w 11858623"/>
              <a:gd name="connsiteY120" fmla="*/ 6411356 h 6524624"/>
              <a:gd name="connsiteX121" fmla="*/ 19411 w 11858623"/>
              <a:gd name="connsiteY121" fmla="*/ 6414107 h 6524624"/>
              <a:gd name="connsiteX122" fmla="*/ 19404 w 11858623"/>
              <a:gd name="connsiteY122" fmla="*/ 6413890 h 6524624"/>
              <a:gd name="connsiteX123" fmla="*/ 20335 w 11858623"/>
              <a:gd name="connsiteY123" fmla="*/ 6405728 h 6524624"/>
              <a:gd name="connsiteX124" fmla="*/ 20474 w 11858623"/>
              <a:gd name="connsiteY124" fmla="*/ 6407571 h 6524624"/>
              <a:gd name="connsiteX125" fmla="*/ 19337 w 11858623"/>
              <a:gd name="connsiteY125" fmla="*/ 6411839 h 6524624"/>
              <a:gd name="connsiteX126" fmla="*/ 19288 w 11858623"/>
              <a:gd name="connsiteY126" fmla="*/ 6410340 h 6524624"/>
              <a:gd name="connsiteX127" fmla="*/ 19412 w 11858623"/>
              <a:gd name="connsiteY127" fmla="*/ 6408929 h 6524624"/>
              <a:gd name="connsiteX128" fmla="*/ 20322 w 11858623"/>
              <a:gd name="connsiteY128" fmla="*/ 6405545 h 6524624"/>
              <a:gd name="connsiteX129" fmla="*/ 20342 w 11858623"/>
              <a:gd name="connsiteY129" fmla="*/ 6405706 h 6524624"/>
              <a:gd name="connsiteX130" fmla="*/ 20335 w 11858623"/>
              <a:gd name="connsiteY130" fmla="*/ 6405728 h 6524624"/>
              <a:gd name="connsiteX131" fmla="*/ 917 w 11858623"/>
              <a:gd name="connsiteY131" fmla="*/ 6403255 h 6524624"/>
              <a:gd name="connsiteX132" fmla="*/ 435 w 11858623"/>
              <a:gd name="connsiteY132" fmla="*/ 6418803 h 6524624"/>
              <a:gd name="connsiteX133" fmla="*/ 3958 w 11858623"/>
              <a:gd name="connsiteY133" fmla="*/ 6513675 h 6524624"/>
              <a:gd name="connsiteX134" fmla="*/ 3954 w 11858623"/>
              <a:gd name="connsiteY134" fmla="*/ 6524624 h 6524624"/>
              <a:gd name="connsiteX135" fmla="*/ 0 w 11858623"/>
              <a:gd name="connsiteY135" fmla="*/ 6524624 h 6524624"/>
              <a:gd name="connsiteX136" fmla="*/ 0 w 11858623"/>
              <a:gd name="connsiteY136" fmla="*/ 6403563 h 6524624"/>
              <a:gd name="connsiteX137" fmla="*/ 10215 w 11858623"/>
              <a:gd name="connsiteY137" fmla="*/ 6398428 h 6524624"/>
              <a:gd name="connsiteX138" fmla="*/ 13493 w 11858623"/>
              <a:gd name="connsiteY138" fmla="*/ 6407530 h 6524624"/>
              <a:gd name="connsiteX139" fmla="*/ 13619 w 11858623"/>
              <a:gd name="connsiteY139" fmla="*/ 6409475 h 6524624"/>
              <a:gd name="connsiteX140" fmla="*/ 10455 w 11858623"/>
              <a:gd name="connsiteY140" fmla="*/ 6402825 h 6524624"/>
              <a:gd name="connsiteX141" fmla="*/ 14463 w 11858623"/>
              <a:gd name="connsiteY141" fmla="*/ 6422481 h 6524624"/>
              <a:gd name="connsiteX142" fmla="*/ 13619 w 11858623"/>
              <a:gd name="connsiteY142" fmla="*/ 6409475 h 6524624"/>
              <a:gd name="connsiteX143" fmla="*/ 15985 w 11858623"/>
              <a:gd name="connsiteY143" fmla="*/ 6414448 h 6524624"/>
              <a:gd name="connsiteX144" fmla="*/ 17513 w 11858623"/>
              <a:gd name="connsiteY144" fmla="*/ 6418689 h 6524624"/>
              <a:gd name="connsiteX145" fmla="*/ 14766 w 11858623"/>
              <a:gd name="connsiteY145" fmla="*/ 6429005 h 6524624"/>
              <a:gd name="connsiteX146" fmla="*/ 14140 w 11858623"/>
              <a:gd name="connsiteY146" fmla="*/ 6431154 h 6524624"/>
              <a:gd name="connsiteX147" fmla="*/ 12458 w 11858623"/>
              <a:gd name="connsiteY147" fmla="*/ 6427227 h 6524624"/>
              <a:gd name="connsiteX148" fmla="*/ 10454 w 11858623"/>
              <a:gd name="connsiteY148" fmla="*/ 6407571 h 6524624"/>
              <a:gd name="connsiteX149" fmla="*/ 9014 w 11858623"/>
              <a:gd name="connsiteY149" fmla="*/ 6400022 h 6524624"/>
              <a:gd name="connsiteX150" fmla="*/ 15880 w 11858623"/>
              <a:gd name="connsiteY150" fmla="*/ 6390907 h 6524624"/>
              <a:gd name="connsiteX151" fmla="*/ 16467 w 11858623"/>
              <a:gd name="connsiteY151" fmla="*/ 6394401 h 6524624"/>
              <a:gd name="connsiteX152" fmla="*/ 16709 w 11858623"/>
              <a:gd name="connsiteY152" fmla="*/ 6395480 h 6524624"/>
              <a:gd name="connsiteX153" fmla="*/ 16238 w 11858623"/>
              <a:gd name="connsiteY153" fmla="*/ 6397724 h 6524624"/>
              <a:gd name="connsiteX154" fmla="*/ 15269 w 11858623"/>
              <a:gd name="connsiteY154" fmla="*/ 6391719 h 6524624"/>
              <a:gd name="connsiteX155" fmla="*/ 18095 w 11858623"/>
              <a:gd name="connsiteY155" fmla="*/ 6388883 h 6524624"/>
              <a:gd name="connsiteX156" fmla="*/ 18470 w 11858623"/>
              <a:gd name="connsiteY156" fmla="*/ 6390722 h 6524624"/>
              <a:gd name="connsiteX157" fmla="*/ 18716 w 11858623"/>
              <a:gd name="connsiteY157" fmla="*/ 6392692 h 6524624"/>
              <a:gd name="connsiteX158" fmla="*/ 19160 w 11858623"/>
              <a:gd name="connsiteY158" fmla="*/ 6406393 h 6524624"/>
              <a:gd name="connsiteX159" fmla="*/ 16709 w 11858623"/>
              <a:gd name="connsiteY159" fmla="*/ 6395480 h 6524624"/>
              <a:gd name="connsiteX160" fmla="*/ 18919 w 11858623"/>
              <a:gd name="connsiteY160" fmla="*/ 6386874 h 6524624"/>
              <a:gd name="connsiteX161" fmla="*/ 20322 w 11858623"/>
              <a:gd name="connsiteY161" fmla="*/ 6405545 h 6524624"/>
              <a:gd name="connsiteX162" fmla="*/ 18716 w 11858623"/>
              <a:gd name="connsiteY162" fmla="*/ 6392692 h 6524624"/>
              <a:gd name="connsiteX163" fmla="*/ 18543 w 11858623"/>
              <a:gd name="connsiteY163" fmla="*/ 6387373 h 6524624"/>
              <a:gd name="connsiteX164" fmla="*/ 18526 w 11858623"/>
              <a:gd name="connsiteY164" fmla="*/ 6386832 h 6524624"/>
              <a:gd name="connsiteX165" fmla="*/ 18543 w 11858623"/>
              <a:gd name="connsiteY165" fmla="*/ 6387373 h 6524624"/>
              <a:gd name="connsiteX166" fmla="*/ 18361 w 11858623"/>
              <a:gd name="connsiteY166" fmla="*/ 6387614 h 6524624"/>
              <a:gd name="connsiteX167" fmla="*/ 28558 w 11858623"/>
              <a:gd name="connsiteY167" fmla="*/ 6375423 h 6524624"/>
              <a:gd name="connsiteX168" fmla="*/ 28489 w 11858623"/>
              <a:gd name="connsiteY168" fmla="*/ 6376682 h 6524624"/>
              <a:gd name="connsiteX169" fmla="*/ 28437 w 11858623"/>
              <a:gd name="connsiteY169" fmla="*/ 6375874 h 6524624"/>
              <a:gd name="connsiteX170" fmla="*/ 32616 w 11858623"/>
              <a:gd name="connsiteY170" fmla="*/ 6375334 h 6524624"/>
              <a:gd name="connsiteX171" fmla="*/ 33277 w 11858623"/>
              <a:gd name="connsiteY171" fmla="*/ 6386272 h 6524624"/>
              <a:gd name="connsiteX172" fmla="*/ 20994 w 11858623"/>
              <a:gd name="connsiteY172" fmla="*/ 6410928 h 6524624"/>
              <a:gd name="connsiteX173" fmla="*/ 20342 w 11858623"/>
              <a:gd name="connsiteY173" fmla="*/ 6405706 h 6524624"/>
              <a:gd name="connsiteX174" fmla="*/ 20961 w 11858623"/>
              <a:gd name="connsiteY174" fmla="*/ 6403558 h 6524624"/>
              <a:gd name="connsiteX175" fmla="*/ 28274 w 11858623"/>
              <a:gd name="connsiteY175" fmla="*/ 6376475 h 6524624"/>
              <a:gd name="connsiteX176" fmla="*/ 28489 w 11858623"/>
              <a:gd name="connsiteY176" fmla="*/ 6379490 h 6524624"/>
              <a:gd name="connsiteX177" fmla="*/ 11529 w 11858623"/>
              <a:gd name="connsiteY177" fmla="*/ 6375303 h 6524624"/>
              <a:gd name="connsiteX178" fmla="*/ 12459 w 11858623"/>
              <a:gd name="connsiteY178" fmla="*/ 6391592 h 6524624"/>
              <a:gd name="connsiteX179" fmla="*/ 12690 w 11858623"/>
              <a:gd name="connsiteY179" fmla="*/ 6395143 h 6524624"/>
              <a:gd name="connsiteX180" fmla="*/ 10215 w 11858623"/>
              <a:gd name="connsiteY180" fmla="*/ 6398428 h 6524624"/>
              <a:gd name="connsiteX181" fmla="*/ 8451 w 11858623"/>
              <a:gd name="connsiteY181" fmla="*/ 6393530 h 6524624"/>
              <a:gd name="connsiteX182" fmla="*/ 8500 w 11858623"/>
              <a:gd name="connsiteY182" fmla="*/ 6397329 h 6524624"/>
              <a:gd name="connsiteX183" fmla="*/ 9014 w 11858623"/>
              <a:gd name="connsiteY183" fmla="*/ 6400022 h 6524624"/>
              <a:gd name="connsiteX184" fmla="*/ 8496 w 11858623"/>
              <a:gd name="connsiteY184" fmla="*/ 6400710 h 6524624"/>
              <a:gd name="connsiteX185" fmla="*/ 917 w 11858623"/>
              <a:gd name="connsiteY185" fmla="*/ 6403255 h 6524624"/>
              <a:gd name="connsiteX186" fmla="*/ 1412 w 11858623"/>
              <a:gd name="connsiteY186" fmla="*/ 6387307 h 6524624"/>
              <a:gd name="connsiteX187" fmla="*/ 3679 w 11858623"/>
              <a:gd name="connsiteY187" fmla="*/ 6383950 h 6524624"/>
              <a:gd name="connsiteX188" fmla="*/ 12990 w 11858623"/>
              <a:gd name="connsiteY188" fmla="*/ 6373694 h 6524624"/>
              <a:gd name="connsiteX189" fmla="*/ 13477 w 11858623"/>
              <a:gd name="connsiteY189" fmla="*/ 6376591 h 6524624"/>
              <a:gd name="connsiteX190" fmla="*/ 13136 w 11858623"/>
              <a:gd name="connsiteY190" fmla="*/ 6378500 h 6524624"/>
              <a:gd name="connsiteX191" fmla="*/ 12455 w 11858623"/>
              <a:gd name="connsiteY191" fmla="*/ 6374283 h 6524624"/>
              <a:gd name="connsiteX192" fmla="*/ 28155 w 11858623"/>
              <a:gd name="connsiteY192" fmla="*/ 6371549 h 6524624"/>
              <a:gd name="connsiteX193" fmla="*/ 28437 w 11858623"/>
              <a:gd name="connsiteY193" fmla="*/ 6375874 h 6524624"/>
              <a:gd name="connsiteX194" fmla="*/ 28274 w 11858623"/>
              <a:gd name="connsiteY194" fmla="*/ 6376475 h 6524624"/>
              <a:gd name="connsiteX195" fmla="*/ 27954 w 11858623"/>
              <a:gd name="connsiteY195" fmla="*/ 6371985 h 6524624"/>
              <a:gd name="connsiteX196" fmla="*/ 30493 w 11858623"/>
              <a:gd name="connsiteY196" fmla="*/ 6368258 h 6524624"/>
              <a:gd name="connsiteX197" fmla="*/ 28558 w 11858623"/>
              <a:gd name="connsiteY197" fmla="*/ 6375423 h 6524624"/>
              <a:gd name="connsiteX198" fmla="*/ 28836 w 11858623"/>
              <a:gd name="connsiteY198" fmla="*/ 6370359 h 6524624"/>
              <a:gd name="connsiteX199" fmla="*/ 29195 w 11858623"/>
              <a:gd name="connsiteY199" fmla="*/ 6363820 h 6524624"/>
              <a:gd name="connsiteX200" fmla="*/ 28836 w 11858623"/>
              <a:gd name="connsiteY200" fmla="*/ 6370359 h 6524624"/>
              <a:gd name="connsiteX201" fmla="*/ 28520 w 11858623"/>
              <a:gd name="connsiteY201" fmla="*/ 6370760 h 6524624"/>
              <a:gd name="connsiteX202" fmla="*/ 28155 w 11858623"/>
              <a:gd name="connsiteY202" fmla="*/ 6371549 h 6524624"/>
              <a:gd name="connsiteX203" fmla="*/ 27676 w 11858623"/>
              <a:gd name="connsiteY203" fmla="*/ 6364181 h 6524624"/>
              <a:gd name="connsiteX204" fmla="*/ 24887 w 11858623"/>
              <a:gd name="connsiteY204" fmla="*/ 6362441 h 6524624"/>
              <a:gd name="connsiteX205" fmla="*/ 27393 w 11858623"/>
              <a:gd name="connsiteY205" fmla="*/ 6364248 h 6524624"/>
              <a:gd name="connsiteX206" fmla="*/ 27401 w 11858623"/>
              <a:gd name="connsiteY206" fmla="*/ 6364246 h 6524624"/>
              <a:gd name="connsiteX207" fmla="*/ 27954 w 11858623"/>
              <a:gd name="connsiteY207" fmla="*/ 6371985 h 6524624"/>
              <a:gd name="connsiteX208" fmla="*/ 24481 w 11858623"/>
              <a:gd name="connsiteY208" fmla="*/ 6379490 h 6524624"/>
              <a:gd name="connsiteX209" fmla="*/ 18919 w 11858623"/>
              <a:gd name="connsiteY209" fmla="*/ 6386874 h 6524624"/>
              <a:gd name="connsiteX210" fmla="*/ 18813 w 11858623"/>
              <a:gd name="connsiteY210" fmla="*/ 6385464 h 6524624"/>
              <a:gd name="connsiteX211" fmla="*/ 20224 w 11858623"/>
              <a:gd name="connsiteY211" fmla="*/ 6378745 h 6524624"/>
              <a:gd name="connsiteX212" fmla="*/ 22348 w 11858623"/>
              <a:gd name="connsiteY212" fmla="*/ 6371044 h 6524624"/>
              <a:gd name="connsiteX213" fmla="*/ 19656 w 11858623"/>
              <a:gd name="connsiteY213" fmla="*/ 6357878 h 6524624"/>
              <a:gd name="connsiteX214" fmla="*/ 22479 w 11858623"/>
              <a:gd name="connsiteY214" fmla="*/ 6360704 h 6524624"/>
              <a:gd name="connsiteX215" fmla="*/ 23391 w 11858623"/>
              <a:gd name="connsiteY215" fmla="*/ 6361362 h 6524624"/>
              <a:gd name="connsiteX216" fmla="*/ 20474 w 11858623"/>
              <a:gd name="connsiteY216" fmla="*/ 6365450 h 6524624"/>
              <a:gd name="connsiteX217" fmla="*/ 19365 w 11858623"/>
              <a:gd name="connsiteY217" fmla="*/ 6366671 h 6524624"/>
              <a:gd name="connsiteX218" fmla="*/ 18767 w 11858623"/>
              <a:gd name="connsiteY218" fmla="*/ 6360801 h 6524624"/>
              <a:gd name="connsiteX219" fmla="*/ 16466 w 11858623"/>
              <a:gd name="connsiteY219" fmla="*/ 6354217 h 6524624"/>
              <a:gd name="connsiteX220" fmla="*/ 16504 w 11858623"/>
              <a:gd name="connsiteY220" fmla="*/ 6354723 h 6524624"/>
              <a:gd name="connsiteX221" fmla="*/ 16431 w 11858623"/>
              <a:gd name="connsiteY221" fmla="*/ 6354651 h 6524624"/>
              <a:gd name="connsiteX222" fmla="*/ 8623 w 11858623"/>
              <a:gd name="connsiteY222" fmla="*/ 6346835 h 6524624"/>
              <a:gd name="connsiteX223" fmla="*/ 9982 w 11858623"/>
              <a:gd name="connsiteY223" fmla="*/ 6348195 h 6524624"/>
              <a:gd name="connsiteX224" fmla="*/ 10454 w 11858623"/>
              <a:gd name="connsiteY224" fmla="*/ 6356459 h 6524624"/>
              <a:gd name="connsiteX225" fmla="*/ 10141 w 11858623"/>
              <a:gd name="connsiteY225" fmla="*/ 6356723 h 6524624"/>
              <a:gd name="connsiteX226" fmla="*/ 8583 w 11858623"/>
              <a:gd name="connsiteY226" fmla="*/ 6347446 h 6524624"/>
              <a:gd name="connsiteX227" fmla="*/ 30203 w 11858623"/>
              <a:gd name="connsiteY227" fmla="*/ 6345456 h 6524624"/>
              <a:gd name="connsiteX228" fmla="*/ 30848 w 11858623"/>
              <a:gd name="connsiteY228" fmla="*/ 6346058 h 6524624"/>
              <a:gd name="connsiteX229" fmla="*/ 31811 w 11858623"/>
              <a:gd name="connsiteY229" fmla="*/ 6362001 h 6524624"/>
              <a:gd name="connsiteX230" fmla="*/ 29917 w 11858623"/>
              <a:gd name="connsiteY230" fmla="*/ 6360231 h 6524624"/>
              <a:gd name="connsiteX231" fmla="*/ 29517 w 11858623"/>
              <a:gd name="connsiteY231" fmla="*/ 6357960 h 6524624"/>
              <a:gd name="connsiteX232" fmla="*/ 26617 w 11858623"/>
              <a:gd name="connsiteY232" fmla="*/ 6343216 h 6524624"/>
              <a:gd name="connsiteX233" fmla="*/ 26612 w 11858623"/>
              <a:gd name="connsiteY233" fmla="*/ 6343527 h 6524624"/>
              <a:gd name="connsiteX234" fmla="*/ 26537 w 11858623"/>
              <a:gd name="connsiteY234" fmla="*/ 6343278 h 6524624"/>
              <a:gd name="connsiteX235" fmla="*/ 8959 w 11858623"/>
              <a:gd name="connsiteY235" fmla="*/ 6341642 h 6524624"/>
              <a:gd name="connsiteX236" fmla="*/ 8623 w 11858623"/>
              <a:gd name="connsiteY236" fmla="*/ 6346835 h 6524624"/>
              <a:gd name="connsiteX237" fmla="*/ 8452 w 11858623"/>
              <a:gd name="connsiteY237" fmla="*/ 6346663 h 6524624"/>
              <a:gd name="connsiteX238" fmla="*/ 8583 w 11858623"/>
              <a:gd name="connsiteY238" fmla="*/ 6347446 h 6524624"/>
              <a:gd name="connsiteX239" fmla="*/ 8452 w 11858623"/>
              <a:gd name="connsiteY239" fmla="*/ 6349471 h 6524624"/>
              <a:gd name="connsiteX240" fmla="*/ 9684 w 11858623"/>
              <a:gd name="connsiteY240" fmla="*/ 6357107 h 6524624"/>
              <a:gd name="connsiteX241" fmla="*/ 6447 w 11858623"/>
              <a:gd name="connsiteY241" fmla="*/ 6359833 h 6524624"/>
              <a:gd name="connsiteX242" fmla="*/ 7554 w 11858623"/>
              <a:gd name="connsiteY242" fmla="*/ 6344545 h 6524624"/>
              <a:gd name="connsiteX243" fmla="*/ 26648 w 11858623"/>
              <a:gd name="connsiteY243" fmla="*/ 6341273 h 6524624"/>
              <a:gd name="connsiteX244" fmla="*/ 27525 w 11858623"/>
              <a:gd name="connsiteY244" fmla="*/ 6342503 h 6524624"/>
              <a:gd name="connsiteX245" fmla="*/ 26617 w 11858623"/>
              <a:gd name="connsiteY245" fmla="*/ 6343216 h 6524624"/>
              <a:gd name="connsiteX246" fmla="*/ 30493 w 11858623"/>
              <a:gd name="connsiteY246" fmla="*/ 6340177 h 6524624"/>
              <a:gd name="connsiteX247" fmla="*/ 30736 w 11858623"/>
              <a:gd name="connsiteY247" fmla="*/ 6344194 h 6524624"/>
              <a:gd name="connsiteX248" fmla="*/ 30306 w 11858623"/>
              <a:gd name="connsiteY248" fmla="*/ 6343591 h 6524624"/>
              <a:gd name="connsiteX249" fmla="*/ 11795 w 11858623"/>
              <a:gd name="connsiteY249" fmla="*/ 6335784 h 6524624"/>
              <a:gd name="connsiteX250" fmla="*/ 16670 w 11858623"/>
              <a:gd name="connsiteY250" fmla="*/ 6340229 h 6524624"/>
              <a:gd name="connsiteX251" fmla="*/ 16688 w 11858623"/>
              <a:gd name="connsiteY251" fmla="*/ 6340406 h 6524624"/>
              <a:gd name="connsiteX252" fmla="*/ 15635 w 11858623"/>
              <a:gd name="connsiteY252" fmla="*/ 6339582 h 6524624"/>
              <a:gd name="connsiteX253" fmla="*/ 13252 w 11858623"/>
              <a:gd name="connsiteY253" fmla="*/ 6339484 h 6524624"/>
              <a:gd name="connsiteX254" fmla="*/ 17270 w 11858623"/>
              <a:gd name="connsiteY254" fmla="*/ 6346120 h 6524624"/>
              <a:gd name="connsiteX255" fmla="*/ 17702 w 11858623"/>
              <a:gd name="connsiteY255" fmla="*/ 6350355 h 6524624"/>
              <a:gd name="connsiteX256" fmla="*/ 14681 w 11858623"/>
              <a:gd name="connsiteY256" fmla="*/ 6352899 h 6524624"/>
              <a:gd name="connsiteX257" fmla="*/ 9982 w 11858623"/>
              <a:gd name="connsiteY257" fmla="*/ 6348195 h 6524624"/>
              <a:gd name="connsiteX258" fmla="*/ 9539 w 11858623"/>
              <a:gd name="connsiteY258" fmla="*/ 6340444 h 6524624"/>
              <a:gd name="connsiteX259" fmla="*/ 13108 w 11858623"/>
              <a:gd name="connsiteY259" fmla="*/ 6333074 h 6524624"/>
              <a:gd name="connsiteX260" fmla="*/ 11795 w 11858623"/>
              <a:gd name="connsiteY260" fmla="*/ 6335784 h 6524624"/>
              <a:gd name="connsiteX261" fmla="*/ 10454 w 11858623"/>
              <a:gd name="connsiteY261" fmla="*/ 6334561 h 6524624"/>
              <a:gd name="connsiteX262" fmla="*/ 15555 w 11858623"/>
              <a:gd name="connsiteY262" fmla="*/ 6328018 h 6524624"/>
              <a:gd name="connsiteX263" fmla="*/ 15627 w 11858623"/>
              <a:gd name="connsiteY263" fmla="*/ 6328824 h 6524624"/>
              <a:gd name="connsiteX264" fmla="*/ 15073 w 11858623"/>
              <a:gd name="connsiteY264" fmla="*/ 6331972 h 6524624"/>
              <a:gd name="connsiteX265" fmla="*/ 13108 w 11858623"/>
              <a:gd name="connsiteY265" fmla="*/ 6333074 h 6524624"/>
              <a:gd name="connsiteX266" fmla="*/ 16215 w 11858623"/>
              <a:gd name="connsiteY266" fmla="*/ 6326654 h 6524624"/>
              <a:gd name="connsiteX267" fmla="*/ 17542 w 11858623"/>
              <a:gd name="connsiteY267" fmla="*/ 6328514 h 6524624"/>
              <a:gd name="connsiteX268" fmla="*/ 16312 w 11858623"/>
              <a:gd name="connsiteY268" fmla="*/ 6331277 h 6524624"/>
              <a:gd name="connsiteX269" fmla="*/ 15868 w 11858623"/>
              <a:gd name="connsiteY269" fmla="*/ 6331526 h 6524624"/>
              <a:gd name="connsiteX270" fmla="*/ 15627 w 11858623"/>
              <a:gd name="connsiteY270" fmla="*/ 6328824 h 6524624"/>
              <a:gd name="connsiteX271" fmla="*/ 15892 w 11858623"/>
              <a:gd name="connsiteY271" fmla="*/ 6327322 h 6524624"/>
              <a:gd name="connsiteX272" fmla="*/ 25913 w 11858623"/>
              <a:gd name="connsiteY272" fmla="*/ 6325895 h 6524624"/>
              <a:gd name="connsiteX273" fmla="*/ 26103 w 11858623"/>
              <a:gd name="connsiteY273" fmla="*/ 6327348 h 6524624"/>
              <a:gd name="connsiteX274" fmla="*/ 22478 w 11858623"/>
              <a:gd name="connsiteY274" fmla="*/ 6328945 h 6524624"/>
              <a:gd name="connsiteX275" fmla="*/ 21837 w 11858623"/>
              <a:gd name="connsiteY275" fmla="*/ 6328180 h 6524624"/>
              <a:gd name="connsiteX276" fmla="*/ 19128 w 11858623"/>
              <a:gd name="connsiteY276" fmla="*/ 6324950 h 6524624"/>
              <a:gd name="connsiteX277" fmla="*/ 21837 w 11858623"/>
              <a:gd name="connsiteY277" fmla="*/ 6328180 h 6524624"/>
              <a:gd name="connsiteX278" fmla="*/ 18600 w 11858623"/>
              <a:gd name="connsiteY278" fmla="*/ 6329995 h 6524624"/>
              <a:gd name="connsiteX279" fmla="*/ 17542 w 11858623"/>
              <a:gd name="connsiteY279" fmla="*/ 6328514 h 6524624"/>
              <a:gd name="connsiteX280" fmla="*/ 11275 w 11858623"/>
              <a:gd name="connsiteY280" fmla="*/ 6319898 h 6524624"/>
              <a:gd name="connsiteX281" fmla="*/ 10133 w 11858623"/>
              <a:gd name="connsiteY281" fmla="*/ 6323556 h 6524624"/>
              <a:gd name="connsiteX282" fmla="*/ 10311 w 11858623"/>
              <a:gd name="connsiteY282" fmla="*/ 6320807 h 6524624"/>
              <a:gd name="connsiteX283" fmla="*/ 10455 w 11858623"/>
              <a:gd name="connsiteY283" fmla="*/ 6318582 h 6524624"/>
              <a:gd name="connsiteX284" fmla="*/ 10974 w 11858623"/>
              <a:gd name="connsiteY284" fmla="*/ 6319309 h 6524624"/>
              <a:gd name="connsiteX285" fmla="*/ 10321 w 11858623"/>
              <a:gd name="connsiteY285" fmla="*/ 6320658 h 6524624"/>
              <a:gd name="connsiteX286" fmla="*/ 18711 w 11858623"/>
              <a:gd name="connsiteY286" fmla="*/ 6314117 h 6524624"/>
              <a:gd name="connsiteX287" fmla="*/ 17752 w 11858623"/>
              <a:gd name="connsiteY287" fmla="*/ 6316768 h 6524624"/>
              <a:gd name="connsiteX288" fmla="*/ 17112 w 11858623"/>
              <a:gd name="connsiteY288" fmla="*/ 6320400 h 6524624"/>
              <a:gd name="connsiteX289" fmla="*/ 16630 w 11858623"/>
              <a:gd name="connsiteY289" fmla="*/ 6316304 h 6524624"/>
              <a:gd name="connsiteX290" fmla="*/ 18884 w 11858623"/>
              <a:gd name="connsiteY290" fmla="*/ 6313936 h 6524624"/>
              <a:gd name="connsiteX291" fmla="*/ 18711 w 11858623"/>
              <a:gd name="connsiteY291" fmla="*/ 6314117 h 6524624"/>
              <a:gd name="connsiteX292" fmla="*/ 18759 w 11858623"/>
              <a:gd name="connsiteY292" fmla="*/ 6313986 h 6524624"/>
              <a:gd name="connsiteX293" fmla="*/ 19617 w 11858623"/>
              <a:gd name="connsiteY293" fmla="*/ 6291433 h 6524624"/>
              <a:gd name="connsiteX294" fmla="*/ 18821 w 11858623"/>
              <a:gd name="connsiteY294" fmla="*/ 6296633 h 6524624"/>
              <a:gd name="connsiteX295" fmla="*/ 16852 w 11858623"/>
              <a:gd name="connsiteY295" fmla="*/ 6299679 h 6524624"/>
              <a:gd name="connsiteX296" fmla="*/ 16836 w 11858623"/>
              <a:gd name="connsiteY296" fmla="*/ 6299610 h 6524624"/>
              <a:gd name="connsiteX297" fmla="*/ 18644 w 11858623"/>
              <a:gd name="connsiteY297" fmla="*/ 6293478 h 6524624"/>
              <a:gd name="connsiteX298" fmla="*/ 29129 w 11858623"/>
              <a:gd name="connsiteY298" fmla="*/ 6286124 h 6524624"/>
              <a:gd name="connsiteX299" fmla="*/ 26354 w 11858623"/>
              <a:gd name="connsiteY299" fmla="*/ 6293010 h 6524624"/>
              <a:gd name="connsiteX300" fmla="*/ 23268 w 11858623"/>
              <a:gd name="connsiteY300" fmla="*/ 6301534 h 6524624"/>
              <a:gd name="connsiteX301" fmla="*/ 23757 w 11858623"/>
              <a:gd name="connsiteY301" fmla="*/ 6297926 h 6524624"/>
              <a:gd name="connsiteX302" fmla="*/ 29011 w 11858623"/>
              <a:gd name="connsiteY302" fmla="*/ 6286249 h 6524624"/>
              <a:gd name="connsiteX303" fmla="*/ 29129 w 11858623"/>
              <a:gd name="connsiteY303" fmla="*/ 6286124 h 6524624"/>
              <a:gd name="connsiteX304" fmla="*/ 32767 w 11858623"/>
              <a:gd name="connsiteY304" fmla="*/ 6280917 h 6524624"/>
              <a:gd name="connsiteX305" fmla="*/ 29952 w 11858623"/>
              <a:gd name="connsiteY305" fmla="*/ 6294845 h 6524624"/>
              <a:gd name="connsiteX306" fmla="*/ 27308 w 11858623"/>
              <a:gd name="connsiteY306" fmla="*/ 6300483 h 6524624"/>
              <a:gd name="connsiteX307" fmla="*/ 23704 w 11858623"/>
              <a:gd name="connsiteY307" fmla="*/ 6307702 h 6524624"/>
              <a:gd name="connsiteX308" fmla="*/ 21242 w 11858623"/>
              <a:gd name="connsiteY308" fmla="*/ 6307127 h 6524624"/>
              <a:gd name="connsiteX309" fmla="*/ 23268 w 11858623"/>
              <a:gd name="connsiteY309" fmla="*/ 6301534 h 6524624"/>
              <a:gd name="connsiteX310" fmla="*/ 22479 w 11858623"/>
              <a:gd name="connsiteY310" fmla="*/ 6307350 h 6524624"/>
              <a:gd name="connsiteX311" fmla="*/ 27496 w 11858623"/>
              <a:gd name="connsiteY311" fmla="*/ 6270373 h 6524624"/>
              <a:gd name="connsiteX312" fmla="*/ 23757 w 11858623"/>
              <a:gd name="connsiteY312" fmla="*/ 6297926 h 6524624"/>
              <a:gd name="connsiteX313" fmla="*/ 19772 w 11858623"/>
              <a:gd name="connsiteY313" fmla="*/ 6306784 h 6524624"/>
              <a:gd name="connsiteX314" fmla="*/ 18470 w 11858623"/>
              <a:gd name="connsiteY314" fmla="*/ 6306480 h 6524624"/>
              <a:gd name="connsiteX315" fmla="*/ 17572 w 11858623"/>
              <a:gd name="connsiteY315" fmla="*/ 6302705 h 6524624"/>
              <a:gd name="connsiteX316" fmla="*/ 18471 w 11858623"/>
              <a:gd name="connsiteY316" fmla="*/ 6298926 h 6524624"/>
              <a:gd name="connsiteX317" fmla="*/ 18821 w 11858623"/>
              <a:gd name="connsiteY317" fmla="*/ 6296633 h 6524624"/>
              <a:gd name="connsiteX318" fmla="*/ 24319 w 11858623"/>
              <a:gd name="connsiteY318" fmla="*/ 6288129 h 6524624"/>
              <a:gd name="connsiteX319" fmla="*/ 27478 w 11858623"/>
              <a:gd name="connsiteY319" fmla="*/ 6270381 h 6524624"/>
              <a:gd name="connsiteX320" fmla="*/ 36506 w 11858623"/>
              <a:gd name="connsiteY320" fmla="*/ 6262420 h 6524624"/>
              <a:gd name="connsiteX321" fmla="*/ 34502 w 11858623"/>
              <a:gd name="connsiteY321" fmla="*/ 6276461 h 6524624"/>
              <a:gd name="connsiteX322" fmla="*/ 32767 w 11858623"/>
              <a:gd name="connsiteY322" fmla="*/ 6280917 h 6524624"/>
              <a:gd name="connsiteX323" fmla="*/ 17993 w 11858623"/>
              <a:gd name="connsiteY323" fmla="*/ 6260208 h 6524624"/>
              <a:gd name="connsiteX324" fmla="*/ 18394 w 11858623"/>
              <a:gd name="connsiteY324" fmla="*/ 6264418 h 6524624"/>
              <a:gd name="connsiteX325" fmla="*/ 18359 w 11858623"/>
              <a:gd name="connsiteY325" fmla="*/ 6264446 h 6524624"/>
              <a:gd name="connsiteX326" fmla="*/ 17803 w 11858623"/>
              <a:gd name="connsiteY326" fmla="*/ 6260548 h 6524624"/>
              <a:gd name="connsiteX327" fmla="*/ 16898 w 11858623"/>
              <a:gd name="connsiteY327" fmla="*/ 6254207 h 6524624"/>
              <a:gd name="connsiteX328" fmla="*/ 17803 w 11858623"/>
              <a:gd name="connsiteY328" fmla="*/ 6260548 h 6524624"/>
              <a:gd name="connsiteX329" fmla="*/ 15157 w 11858623"/>
              <a:gd name="connsiteY329" fmla="*/ 6265268 h 6524624"/>
              <a:gd name="connsiteX330" fmla="*/ 12459 w 11858623"/>
              <a:gd name="connsiteY330" fmla="*/ 6265228 h 6524624"/>
              <a:gd name="connsiteX331" fmla="*/ 16233 w 11858623"/>
              <a:gd name="connsiteY331" fmla="*/ 6255235 h 6524624"/>
              <a:gd name="connsiteX332" fmla="*/ 22594 w 11858623"/>
              <a:gd name="connsiteY332" fmla="*/ 6226864 h 6524624"/>
              <a:gd name="connsiteX333" fmla="*/ 24855 w 11858623"/>
              <a:gd name="connsiteY333" fmla="*/ 6234470 h 6524624"/>
              <a:gd name="connsiteX334" fmla="*/ 23919 w 11858623"/>
              <a:gd name="connsiteY334" fmla="*/ 6238845 h 6524624"/>
              <a:gd name="connsiteX335" fmla="*/ 23419 w 11858623"/>
              <a:gd name="connsiteY335" fmla="*/ 6238629 h 6524624"/>
              <a:gd name="connsiteX336" fmla="*/ 21448 w 11858623"/>
              <a:gd name="connsiteY336" fmla="*/ 6233877 h 6524624"/>
              <a:gd name="connsiteX337" fmla="*/ 20631 w 11858623"/>
              <a:gd name="connsiteY337" fmla="*/ 6231188 h 6524624"/>
              <a:gd name="connsiteX338" fmla="*/ 14790 w 11858623"/>
              <a:gd name="connsiteY338" fmla="*/ 6226545 h 6524624"/>
              <a:gd name="connsiteX339" fmla="*/ 17355 w 11858623"/>
              <a:gd name="connsiteY339" fmla="*/ 6253500 h 6524624"/>
              <a:gd name="connsiteX340" fmla="*/ 16898 w 11858623"/>
              <a:gd name="connsiteY340" fmla="*/ 6254207 h 6524624"/>
              <a:gd name="connsiteX341" fmla="*/ 16467 w 11858623"/>
              <a:gd name="connsiteY341" fmla="*/ 6251188 h 6524624"/>
              <a:gd name="connsiteX342" fmla="*/ 10455 w 11858623"/>
              <a:gd name="connsiteY342" fmla="*/ 6273652 h 6524624"/>
              <a:gd name="connsiteX343" fmla="*/ 15157 w 11858623"/>
              <a:gd name="connsiteY343" fmla="*/ 6265268 h 6524624"/>
              <a:gd name="connsiteX344" fmla="*/ 17279 w 11858623"/>
              <a:gd name="connsiteY344" fmla="*/ 6265299 h 6524624"/>
              <a:gd name="connsiteX345" fmla="*/ 18359 w 11858623"/>
              <a:gd name="connsiteY345" fmla="*/ 6264446 h 6524624"/>
              <a:gd name="connsiteX346" fmla="*/ 18471 w 11858623"/>
              <a:gd name="connsiteY346" fmla="*/ 6265228 h 6524624"/>
              <a:gd name="connsiteX347" fmla="*/ 18394 w 11858623"/>
              <a:gd name="connsiteY347" fmla="*/ 6264418 h 6524624"/>
              <a:gd name="connsiteX348" fmla="*/ 24482 w 11858623"/>
              <a:gd name="connsiteY348" fmla="*/ 6259612 h 6524624"/>
              <a:gd name="connsiteX349" fmla="*/ 20015 w 11858623"/>
              <a:gd name="connsiteY349" fmla="*/ 6288827 h 6524624"/>
              <a:gd name="connsiteX350" fmla="*/ 18644 w 11858623"/>
              <a:gd name="connsiteY350" fmla="*/ 6293478 h 6524624"/>
              <a:gd name="connsiteX351" fmla="*/ 16466 w 11858623"/>
              <a:gd name="connsiteY351" fmla="*/ 6298056 h 6524624"/>
              <a:gd name="connsiteX352" fmla="*/ 16836 w 11858623"/>
              <a:gd name="connsiteY352" fmla="*/ 6299610 h 6524624"/>
              <a:gd name="connsiteX353" fmla="*/ 16784 w 11858623"/>
              <a:gd name="connsiteY353" fmla="*/ 6299784 h 6524624"/>
              <a:gd name="connsiteX354" fmla="*/ 8310 w 11858623"/>
              <a:gd name="connsiteY354" fmla="*/ 6312893 h 6524624"/>
              <a:gd name="connsiteX355" fmla="*/ 7615 w 11858623"/>
              <a:gd name="connsiteY355" fmla="*/ 6270964 h 6524624"/>
              <a:gd name="connsiteX356" fmla="*/ 14463 w 11858623"/>
              <a:gd name="connsiteY356" fmla="*/ 6234339 h 6524624"/>
              <a:gd name="connsiteX357" fmla="*/ 14463 w 11858623"/>
              <a:gd name="connsiteY357" fmla="*/ 6223107 h 6524624"/>
              <a:gd name="connsiteX358" fmla="*/ 14902 w 11858623"/>
              <a:gd name="connsiteY358" fmla="*/ 6223889 h 6524624"/>
              <a:gd name="connsiteX359" fmla="*/ 14790 w 11858623"/>
              <a:gd name="connsiteY359" fmla="*/ 6226545 h 6524624"/>
              <a:gd name="connsiteX360" fmla="*/ 15480 w 11858623"/>
              <a:gd name="connsiteY360" fmla="*/ 6210114 h 6524624"/>
              <a:gd name="connsiteX361" fmla="*/ 15956 w 11858623"/>
              <a:gd name="connsiteY361" fmla="*/ 6213669 h 6524624"/>
              <a:gd name="connsiteX362" fmla="*/ 15873 w 11858623"/>
              <a:gd name="connsiteY362" fmla="*/ 6213931 h 6524624"/>
              <a:gd name="connsiteX363" fmla="*/ 15985 w 11858623"/>
              <a:gd name="connsiteY363" fmla="*/ 6213889 h 6524624"/>
              <a:gd name="connsiteX364" fmla="*/ 16467 w 11858623"/>
              <a:gd name="connsiteY364" fmla="*/ 6217491 h 6524624"/>
              <a:gd name="connsiteX365" fmla="*/ 20631 w 11858623"/>
              <a:gd name="connsiteY365" fmla="*/ 6231188 h 6524624"/>
              <a:gd name="connsiteX366" fmla="*/ 20475 w 11858623"/>
              <a:gd name="connsiteY366" fmla="*/ 6231531 h 6524624"/>
              <a:gd name="connsiteX367" fmla="*/ 21448 w 11858623"/>
              <a:gd name="connsiteY367" fmla="*/ 6233877 h 6524624"/>
              <a:gd name="connsiteX368" fmla="*/ 22282 w 11858623"/>
              <a:gd name="connsiteY368" fmla="*/ 6236621 h 6524624"/>
              <a:gd name="connsiteX369" fmla="*/ 21537 w 11858623"/>
              <a:gd name="connsiteY369" fmla="*/ 6235716 h 6524624"/>
              <a:gd name="connsiteX370" fmla="*/ 14902 w 11858623"/>
              <a:gd name="connsiteY370" fmla="*/ 6223889 h 6524624"/>
              <a:gd name="connsiteX371" fmla="*/ 17349 w 11858623"/>
              <a:gd name="connsiteY371" fmla="*/ 6209223 h 6524624"/>
              <a:gd name="connsiteX372" fmla="*/ 18456 w 11858623"/>
              <a:gd name="connsiteY372" fmla="*/ 6212949 h 6524624"/>
              <a:gd name="connsiteX373" fmla="*/ 15985 w 11858623"/>
              <a:gd name="connsiteY373" fmla="*/ 6213889 h 6524624"/>
              <a:gd name="connsiteX374" fmla="*/ 15956 w 11858623"/>
              <a:gd name="connsiteY374" fmla="*/ 6213669 h 6524624"/>
              <a:gd name="connsiteX375" fmla="*/ 31591 w 11858623"/>
              <a:gd name="connsiteY375" fmla="*/ 6203006 h 6524624"/>
              <a:gd name="connsiteX376" fmla="*/ 29952 w 11858623"/>
              <a:gd name="connsiteY376" fmla="*/ 6210660 h 6524624"/>
              <a:gd name="connsiteX377" fmla="*/ 22594 w 11858623"/>
              <a:gd name="connsiteY377" fmla="*/ 6226864 h 6524624"/>
              <a:gd name="connsiteX378" fmla="*/ 18456 w 11858623"/>
              <a:gd name="connsiteY378" fmla="*/ 6212949 h 6524624"/>
              <a:gd name="connsiteX379" fmla="*/ 20130 w 11858623"/>
              <a:gd name="connsiteY379" fmla="*/ 6212312 h 6524624"/>
              <a:gd name="connsiteX380" fmla="*/ 13676 w 11858623"/>
              <a:gd name="connsiteY380" fmla="*/ 6196631 h 6524624"/>
              <a:gd name="connsiteX381" fmla="*/ 13813 w 11858623"/>
              <a:gd name="connsiteY381" fmla="*/ 6197652 h 6524624"/>
              <a:gd name="connsiteX382" fmla="*/ 6580 w 11858623"/>
              <a:gd name="connsiteY382" fmla="*/ 6208631 h 6524624"/>
              <a:gd name="connsiteX383" fmla="*/ 6557 w 11858623"/>
              <a:gd name="connsiteY383" fmla="*/ 6207250 h 6524624"/>
              <a:gd name="connsiteX384" fmla="*/ 10455 w 11858623"/>
              <a:gd name="connsiteY384" fmla="*/ 6200642 h 6524624"/>
              <a:gd name="connsiteX385" fmla="*/ 14693 w 11858623"/>
              <a:gd name="connsiteY385" fmla="*/ 6196315 h 6524624"/>
              <a:gd name="connsiteX386" fmla="*/ 15799 w 11858623"/>
              <a:gd name="connsiteY386" fmla="*/ 6202514 h 6524624"/>
              <a:gd name="connsiteX387" fmla="*/ 15480 w 11858623"/>
              <a:gd name="connsiteY387" fmla="*/ 6210114 h 6524624"/>
              <a:gd name="connsiteX388" fmla="*/ 13813 w 11858623"/>
              <a:gd name="connsiteY388" fmla="*/ 6197652 h 6524624"/>
              <a:gd name="connsiteX389" fmla="*/ 16177 w 11858623"/>
              <a:gd name="connsiteY389" fmla="*/ 6193515 h 6524624"/>
              <a:gd name="connsiteX390" fmla="*/ 16152 w 11858623"/>
              <a:gd name="connsiteY390" fmla="*/ 6194100 h 6524624"/>
              <a:gd name="connsiteX391" fmla="*/ 14693 w 11858623"/>
              <a:gd name="connsiteY391" fmla="*/ 6196315 h 6524624"/>
              <a:gd name="connsiteX392" fmla="*/ 14554 w 11858623"/>
              <a:gd name="connsiteY392" fmla="*/ 6195537 h 6524624"/>
              <a:gd name="connsiteX393" fmla="*/ 29035 w 11858623"/>
              <a:gd name="connsiteY393" fmla="*/ 6193241 h 6524624"/>
              <a:gd name="connsiteX394" fmla="*/ 31720 w 11858623"/>
              <a:gd name="connsiteY394" fmla="*/ 6198286 h 6524624"/>
              <a:gd name="connsiteX395" fmla="*/ 32255 w 11858623"/>
              <a:gd name="connsiteY395" fmla="*/ 6199905 h 6524624"/>
              <a:gd name="connsiteX396" fmla="*/ 32203 w 11858623"/>
              <a:gd name="connsiteY396" fmla="*/ 6200147 h 6524624"/>
              <a:gd name="connsiteX397" fmla="*/ 28372 w 11858623"/>
              <a:gd name="connsiteY397" fmla="*/ 6193705 h 6524624"/>
              <a:gd name="connsiteX398" fmla="*/ 24534 w 11858623"/>
              <a:gd name="connsiteY398" fmla="*/ 6187251 h 6524624"/>
              <a:gd name="connsiteX399" fmla="*/ 28372 w 11858623"/>
              <a:gd name="connsiteY399" fmla="*/ 6193705 h 6524624"/>
              <a:gd name="connsiteX400" fmla="*/ 22479 w 11858623"/>
              <a:gd name="connsiteY400" fmla="*/ 6197834 h 6524624"/>
              <a:gd name="connsiteX401" fmla="*/ 22107 w 11858623"/>
              <a:gd name="connsiteY401" fmla="*/ 6194541 h 6524624"/>
              <a:gd name="connsiteX402" fmla="*/ 21274 w 11858623"/>
              <a:gd name="connsiteY402" fmla="*/ 6187166 h 6524624"/>
              <a:gd name="connsiteX403" fmla="*/ 22107 w 11858623"/>
              <a:gd name="connsiteY403" fmla="*/ 6194541 h 6524624"/>
              <a:gd name="connsiteX404" fmla="*/ 19428 w 11858623"/>
              <a:gd name="connsiteY404" fmla="*/ 6202588 h 6524624"/>
              <a:gd name="connsiteX405" fmla="*/ 17349 w 11858623"/>
              <a:gd name="connsiteY405" fmla="*/ 6209223 h 6524624"/>
              <a:gd name="connsiteX406" fmla="*/ 16467 w 11858623"/>
              <a:gd name="connsiteY406" fmla="*/ 6206258 h 6524624"/>
              <a:gd name="connsiteX407" fmla="*/ 15799 w 11858623"/>
              <a:gd name="connsiteY407" fmla="*/ 6202514 h 6524624"/>
              <a:gd name="connsiteX408" fmla="*/ 16152 w 11858623"/>
              <a:gd name="connsiteY408" fmla="*/ 6194100 h 6524624"/>
              <a:gd name="connsiteX409" fmla="*/ 18185 w 11858623"/>
              <a:gd name="connsiteY409" fmla="*/ 6191014 h 6524624"/>
              <a:gd name="connsiteX410" fmla="*/ 23186 w 11858623"/>
              <a:gd name="connsiteY410" fmla="*/ 6184785 h 6524624"/>
              <a:gd name="connsiteX411" fmla="*/ 24665 w 11858623"/>
              <a:gd name="connsiteY411" fmla="*/ 6186858 h 6524624"/>
              <a:gd name="connsiteX412" fmla="*/ 24534 w 11858623"/>
              <a:gd name="connsiteY412" fmla="*/ 6187251 h 6524624"/>
              <a:gd name="connsiteX413" fmla="*/ 23118 w 11858623"/>
              <a:gd name="connsiteY413" fmla="*/ 6184869 h 6524624"/>
              <a:gd name="connsiteX414" fmla="*/ 22698 w 11858623"/>
              <a:gd name="connsiteY414" fmla="*/ 6184163 h 6524624"/>
              <a:gd name="connsiteX415" fmla="*/ 23118 w 11858623"/>
              <a:gd name="connsiteY415" fmla="*/ 6184869 h 6524624"/>
              <a:gd name="connsiteX416" fmla="*/ 21274 w 11858623"/>
              <a:gd name="connsiteY416" fmla="*/ 6187166 h 6524624"/>
              <a:gd name="connsiteX417" fmla="*/ 21193 w 11858623"/>
              <a:gd name="connsiteY417" fmla="*/ 6186447 h 6524624"/>
              <a:gd name="connsiteX418" fmla="*/ 22479 w 11858623"/>
              <a:gd name="connsiteY418" fmla="*/ 6183794 h 6524624"/>
              <a:gd name="connsiteX419" fmla="*/ 22719 w 11858623"/>
              <a:gd name="connsiteY419" fmla="*/ 6184131 h 6524624"/>
              <a:gd name="connsiteX420" fmla="*/ 22698 w 11858623"/>
              <a:gd name="connsiteY420" fmla="*/ 6184163 h 6524624"/>
              <a:gd name="connsiteX421" fmla="*/ 21632 w 11858623"/>
              <a:gd name="connsiteY421" fmla="*/ 6177859 h 6524624"/>
              <a:gd name="connsiteX422" fmla="*/ 22479 w 11858623"/>
              <a:gd name="connsiteY422" fmla="*/ 6183794 h 6524624"/>
              <a:gd name="connsiteX423" fmla="*/ 20595 w 11858623"/>
              <a:gd name="connsiteY423" fmla="*/ 6181155 h 6524624"/>
              <a:gd name="connsiteX424" fmla="*/ 20553 w 11858623"/>
              <a:gd name="connsiteY424" fmla="*/ 6180775 h 6524624"/>
              <a:gd name="connsiteX425" fmla="*/ 28490 w 11858623"/>
              <a:gd name="connsiteY425" fmla="*/ 6175369 h 6524624"/>
              <a:gd name="connsiteX426" fmla="*/ 26893 w 11858623"/>
              <a:gd name="connsiteY426" fmla="*/ 6180167 h 6524624"/>
              <a:gd name="connsiteX427" fmla="*/ 23186 w 11858623"/>
              <a:gd name="connsiteY427" fmla="*/ 6184785 h 6524624"/>
              <a:gd name="connsiteX428" fmla="*/ 22719 w 11858623"/>
              <a:gd name="connsiteY428" fmla="*/ 6184131 h 6524624"/>
              <a:gd name="connsiteX429" fmla="*/ 10455 w 11858623"/>
              <a:gd name="connsiteY429" fmla="*/ 6172561 h 6524624"/>
              <a:gd name="connsiteX430" fmla="*/ 14554 w 11858623"/>
              <a:gd name="connsiteY430" fmla="*/ 6195537 h 6524624"/>
              <a:gd name="connsiteX431" fmla="*/ 13676 w 11858623"/>
              <a:gd name="connsiteY431" fmla="*/ 6196631 h 6524624"/>
              <a:gd name="connsiteX432" fmla="*/ 18925 w 11858623"/>
              <a:gd name="connsiteY432" fmla="*/ 6158897 h 6524624"/>
              <a:gd name="connsiteX433" fmla="*/ 21491 w 11858623"/>
              <a:gd name="connsiteY433" fmla="*/ 6176873 h 6524624"/>
              <a:gd name="connsiteX434" fmla="*/ 20545 w 11858623"/>
              <a:gd name="connsiteY434" fmla="*/ 6180704 h 6524624"/>
              <a:gd name="connsiteX435" fmla="*/ 20553 w 11858623"/>
              <a:gd name="connsiteY435" fmla="*/ 6180775 h 6524624"/>
              <a:gd name="connsiteX436" fmla="*/ 20475 w 11858623"/>
              <a:gd name="connsiteY436" fmla="*/ 6180986 h 6524624"/>
              <a:gd name="connsiteX437" fmla="*/ 20595 w 11858623"/>
              <a:gd name="connsiteY437" fmla="*/ 6181155 h 6524624"/>
              <a:gd name="connsiteX438" fmla="*/ 21193 w 11858623"/>
              <a:gd name="connsiteY438" fmla="*/ 6186447 h 6524624"/>
              <a:gd name="connsiteX439" fmla="*/ 18185 w 11858623"/>
              <a:gd name="connsiteY439" fmla="*/ 6191014 h 6524624"/>
              <a:gd name="connsiteX440" fmla="*/ 16177 w 11858623"/>
              <a:gd name="connsiteY440" fmla="*/ 6193515 h 6524624"/>
              <a:gd name="connsiteX441" fmla="*/ 16467 w 11858623"/>
              <a:gd name="connsiteY441" fmla="*/ 6186602 h 6524624"/>
              <a:gd name="connsiteX442" fmla="*/ 14463 w 11858623"/>
              <a:gd name="connsiteY442" fmla="*/ 6178177 h 6524624"/>
              <a:gd name="connsiteX443" fmla="*/ 16467 w 11858623"/>
              <a:gd name="connsiteY443" fmla="*/ 6141672 h 6524624"/>
              <a:gd name="connsiteX444" fmla="*/ 17484 w 11858623"/>
              <a:gd name="connsiteY444" fmla="*/ 6148798 h 6524624"/>
              <a:gd name="connsiteX445" fmla="*/ 17469 w 11858623"/>
              <a:gd name="connsiteY445" fmla="*/ 6148736 h 6524624"/>
              <a:gd name="connsiteX446" fmla="*/ 16467 w 11858623"/>
              <a:gd name="connsiteY446" fmla="*/ 6141672 h 6524624"/>
              <a:gd name="connsiteX447" fmla="*/ 16467 w 11858623"/>
              <a:gd name="connsiteY447" fmla="*/ 6130440 h 6524624"/>
              <a:gd name="connsiteX448" fmla="*/ 16817 w 11858623"/>
              <a:gd name="connsiteY448" fmla="*/ 6134369 h 6524624"/>
              <a:gd name="connsiteX449" fmla="*/ 16467 w 11858623"/>
              <a:gd name="connsiteY449" fmla="*/ 6136056 h 6524624"/>
              <a:gd name="connsiteX450" fmla="*/ 10455 w 11858623"/>
              <a:gd name="connsiteY450" fmla="*/ 6155713 h 6524624"/>
              <a:gd name="connsiteX451" fmla="*/ 16467 w 11858623"/>
              <a:gd name="connsiteY451" fmla="*/ 6130440 h 6524624"/>
              <a:gd name="connsiteX452" fmla="*/ 18408 w 11858623"/>
              <a:gd name="connsiteY452" fmla="*/ 6109906 h 6524624"/>
              <a:gd name="connsiteX453" fmla="*/ 18471 w 11858623"/>
              <a:gd name="connsiteY453" fmla="*/ 6110783 h 6524624"/>
              <a:gd name="connsiteX454" fmla="*/ 18018 w 11858623"/>
              <a:gd name="connsiteY454" fmla="*/ 6110270 h 6524624"/>
              <a:gd name="connsiteX455" fmla="*/ 4818 w 11858623"/>
              <a:gd name="connsiteY455" fmla="*/ 6102435 h 6524624"/>
              <a:gd name="connsiteX456" fmla="*/ 11291 w 11858623"/>
              <a:gd name="connsiteY456" fmla="*/ 6102640 h 6524624"/>
              <a:gd name="connsiteX457" fmla="*/ 18018 w 11858623"/>
              <a:gd name="connsiteY457" fmla="*/ 6110270 h 6524624"/>
              <a:gd name="connsiteX458" fmla="*/ 14463 w 11858623"/>
              <a:gd name="connsiteY458" fmla="*/ 6113592 h 6524624"/>
              <a:gd name="connsiteX459" fmla="*/ 5333 w 11858623"/>
              <a:gd name="connsiteY459" fmla="*/ 6107703 h 6524624"/>
              <a:gd name="connsiteX460" fmla="*/ 4892 w 11858623"/>
              <a:gd name="connsiteY460" fmla="*/ 6106888 h 6524624"/>
              <a:gd name="connsiteX461" fmla="*/ 27914 w 11858623"/>
              <a:gd name="connsiteY461" fmla="*/ 6083316 h 6524624"/>
              <a:gd name="connsiteX462" fmla="*/ 28165 w 11858623"/>
              <a:gd name="connsiteY462" fmla="*/ 6084409 h 6524624"/>
              <a:gd name="connsiteX463" fmla="*/ 30494 w 11858623"/>
              <a:gd name="connsiteY463" fmla="*/ 6099551 h 6524624"/>
              <a:gd name="connsiteX464" fmla="*/ 31535 w 11858623"/>
              <a:gd name="connsiteY464" fmla="*/ 6104414 h 6524624"/>
              <a:gd name="connsiteX465" fmla="*/ 18925 w 11858623"/>
              <a:gd name="connsiteY465" fmla="*/ 6158897 h 6524624"/>
              <a:gd name="connsiteX466" fmla="*/ 17484 w 11858623"/>
              <a:gd name="connsiteY466" fmla="*/ 6148798 h 6524624"/>
              <a:gd name="connsiteX467" fmla="*/ 18471 w 11858623"/>
              <a:gd name="connsiteY467" fmla="*/ 6152905 h 6524624"/>
              <a:gd name="connsiteX468" fmla="*/ 16817 w 11858623"/>
              <a:gd name="connsiteY468" fmla="*/ 6134369 h 6524624"/>
              <a:gd name="connsiteX469" fmla="*/ 19162 w 11858623"/>
              <a:gd name="connsiteY469" fmla="*/ 6123082 h 6524624"/>
              <a:gd name="connsiteX470" fmla="*/ 18471 w 11858623"/>
              <a:gd name="connsiteY470" fmla="*/ 6110783 h 6524624"/>
              <a:gd name="connsiteX471" fmla="*/ 26486 w 11858623"/>
              <a:gd name="connsiteY471" fmla="*/ 6105167 h 6524624"/>
              <a:gd name="connsiteX472" fmla="*/ 22499 w 11858623"/>
              <a:gd name="connsiteY472" fmla="*/ 6096834 h 6524624"/>
              <a:gd name="connsiteX473" fmla="*/ 23934 w 11858623"/>
              <a:gd name="connsiteY473" fmla="*/ 6088932 h 6524624"/>
              <a:gd name="connsiteX474" fmla="*/ 26486 w 11858623"/>
              <a:gd name="connsiteY474" fmla="*/ 6088319 h 6524624"/>
              <a:gd name="connsiteX475" fmla="*/ 25194 w 11858623"/>
              <a:gd name="connsiteY475" fmla="*/ 6077992 h 6524624"/>
              <a:gd name="connsiteX476" fmla="*/ 24164 w 11858623"/>
              <a:gd name="connsiteY476" fmla="*/ 6087666 h 6524624"/>
              <a:gd name="connsiteX477" fmla="*/ 23934 w 11858623"/>
              <a:gd name="connsiteY477" fmla="*/ 6088932 h 6524624"/>
              <a:gd name="connsiteX478" fmla="*/ 19256 w 11858623"/>
              <a:gd name="connsiteY478" fmla="*/ 6090057 h 6524624"/>
              <a:gd name="connsiteX479" fmla="*/ 22499 w 11858623"/>
              <a:gd name="connsiteY479" fmla="*/ 6096834 h 6524624"/>
              <a:gd name="connsiteX480" fmla="*/ 20475 w 11858623"/>
              <a:gd name="connsiteY480" fmla="*/ 6107975 h 6524624"/>
              <a:gd name="connsiteX481" fmla="*/ 18408 w 11858623"/>
              <a:gd name="connsiteY481" fmla="*/ 6109906 h 6524624"/>
              <a:gd name="connsiteX482" fmla="*/ 16562 w 11858623"/>
              <a:gd name="connsiteY482" fmla="*/ 6084040 h 6524624"/>
              <a:gd name="connsiteX483" fmla="*/ 30494 w 11858623"/>
              <a:gd name="connsiteY483" fmla="*/ 6074278 h 6524624"/>
              <a:gd name="connsiteX484" fmla="*/ 27914 w 11858623"/>
              <a:gd name="connsiteY484" fmla="*/ 6083316 h 6524624"/>
              <a:gd name="connsiteX485" fmla="*/ 26486 w 11858623"/>
              <a:gd name="connsiteY485" fmla="*/ 6077086 h 6524624"/>
              <a:gd name="connsiteX486" fmla="*/ 25194 w 11858623"/>
              <a:gd name="connsiteY486" fmla="*/ 6077992 h 6524624"/>
              <a:gd name="connsiteX487" fmla="*/ 25400 w 11858623"/>
              <a:gd name="connsiteY487" fmla="*/ 6076063 h 6524624"/>
              <a:gd name="connsiteX488" fmla="*/ 15167 w 11858623"/>
              <a:gd name="connsiteY488" fmla="*/ 6064480 h 6524624"/>
              <a:gd name="connsiteX489" fmla="*/ 16562 w 11858623"/>
              <a:gd name="connsiteY489" fmla="*/ 6084040 h 6524624"/>
              <a:gd name="connsiteX490" fmla="*/ 14463 w 11858623"/>
              <a:gd name="connsiteY490" fmla="*/ 6085511 h 6524624"/>
              <a:gd name="connsiteX491" fmla="*/ 10455 w 11858623"/>
              <a:gd name="connsiteY491" fmla="*/ 6071470 h 6524624"/>
              <a:gd name="connsiteX492" fmla="*/ 15709 w 11858623"/>
              <a:gd name="connsiteY492" fmla="*/ 6053787 h 6524624"/>
              <a:gd name="connsiteX493" fmla="*/ 18298 w 11858623"/>
              <a:gd name="connsiteY493" fmla="*/ 6059834 h 6524624"/>
              <a:gd name="connsiteX494" fmla="*/ 15167 w 11858623"/>
              <a:gd name="connsiteY494" fmla="*/ 6064480 h 6524624"/>
              <a:gd name="connsiteX495" fmla="*/ 14619 w 11858623"/>
              <a:gd name="connsiteY495" fmla="*/ 6056807 h 6524624"/>
              <a:gd name="connsiteX496" fmla="*/ 23292 w 11858623"/>
              <a:gd name="connsiteY496" fmla="*/ 6052424 h 6524624"/>
              <a:gd name="connsiteX497" fmla="*/ 26486 w 11858623"/>
              <a:gd name="connsiteY497" fmla="*/ 6065854 h 6524624"/>
              <a:gd name="connsiteX498" fmla="*/ 25400 w 11858623"/>
              <a:gd name="connsiteY498" fmla="*/ 6076063 h 6524624"/>
              <a:gd name="connsiteX499" fmla="*/ 22479 w 11858623"/>
              <a:gd name="connsiteY499" fmla="*/ 6077086 h 6524624"/>
              <a:gd name="connsiteX500" fmla="*/ 18471 w 11858623"/>
              <a:gd name="connsiteY500" fmla="*/ 6060238 h 6524624"/>
              <a:gd name="connsiteX501" fmla="*/ 18298 w 11858623"/>
              <a:gd name="connsiteY501" fmla="*/ 6059834 h 6524624"/>
              <a:gd name="connsiteX502" fmla="*/ 12595 w 11858623"/>
              <a:gd name="connsiteY502" fmla="*/ 6046515 h 6524624"/>
              <a:gd name="connsiteX503" fmla="*/ 14041 w 11858623"/>
              <a:gd name="connsiteY503" fmla="*/ 6049892 h 6524624"/>
              <a:gd name="connsiteX504" fmla="*/ 14463 w 11858623"/>
              <a:gd name="connsiteY504" fmla="*/ 6054622 h 6524624"/>
              <a:gd name="connsiteX505" fmla="*/ 14619 w 11858623"/>
              <a:gd name="connsiteY505" fmla="*/ 6056807 h 6524624"/>
              <a:gd name="connsiteX506" fmla="*/ 14213 w 11858623"/>
              <a:gd name="connsiteY506" fmla="*/ 6057933 h 6524624"/>
              <a:gd name="connsiteX507" fmla="*/ 10455 w 11858623"/>
              <a:gd name="connsiteY507" fmla="*/ 6063046 h 6524624"/>
              <a:gd name="connsiteX508" fmla="*/ 12651 w 11858623"/>
              <a:gd name="connsiteY508" fmla="*/ 6046090 h 6524624"/>
              <a:gd name="connsiteX509" fmla="*/ 12595 w 11858623"/>
              <a:gd name="connsiteY509" fmla="*/ 6046515 h 6524624"/>
              <a:gd name="connsiteX510" fmla="*/ 12459 w 11858623"/>
              <a:gd name="connsiteY510" fmla="*/ 6046197 h 6524624"/>
              <a:gd name="connsiteX511" fmla="*/ 19967 w 11858623"/>
              <a:gd name="connsiteY511" fmla="*/ 6041989 h 6524624"/>
              <a:gd name="connsiteX512" fmla="*/ 15709 w 11858623"/>
              <a:gd name="connsiteY512" fmla="*/ 6053787 h 6524624"/>
              <a:gd name="connsiteX513" fmla="*/ 14041 w 11858623"/>
              <a:gd name="connsiteY513" fmla="*/ 6049892 h 6524624"/>
              <a:gd name="connsiteX514" fmla="*/ 13652 w 11858623"/>
              <a:gd name="connsiteY514" fmla="*/ 6045529 h 6524624"/>
              <a:gd name="connsiteX515" fmla="*/ 13273 w 11858623"/>
              <a:gd name="connsiteY515" fmla="*/ 6041281 h 6524624"/>
              <a:gd name="connsiteX516" fmla="*/ 13652 w 11858623"/>
              <a:gd name="connsiteY516" fmla="*/ 6045529 h 6524624"/>
              <a:gd name="connsiteX517" fmla="*/ 12651 w 11858623"/>
              <a:gd name="connsiteY517" fmla="*/ 6046090 h 6524624"/>
              <a:gd name="connsiteX518" fmla="*/ 20475 w 11858623"/>
              <a:gd name="connsiteY518" fmla="*/ 6040581 h 6524624"/>
              <a:gd name="connsiteX519" fmla="*/ 20710 w 11858623"/>
              <a:gd name="connsiteY519" fmla="*/ 6041572 h 6524624"/>
              <a:gd name="connsiteX520" fmla="*/ 19967 w 11858623"/>
              <a:gd name="connsiteY520" fmla="*/ 6041989 h 6524624"/>
              <a:gd name="connsiteX521" fmla="*/ 14482 w 11858623"/>
              <a:gd name="connsiteY521" fmla="*/ 6027882 h 6524624"/>
              <a:gd name="connsiteX522" fmla="*/ 14466 w 11858623"/>
              <a:gd name="connsiteY522" fmla="*/ 6036179 h 6524624"/>
              <a:gd name="connsiteX523" fmla="*/ 13470 w 11858623"/>
              <a:gd name="connsiteY523" fmla="*/ 6039760 h 6524624"/>
              <a:gd name="connsiteX524" fmla="*/ 13273 w 11858623"/>
              <a:gd name="connsiteY524" fmla="*/ 6041281 h 6524624"/>
              <a:gd name="connsiteX525" fmla="*/ 12459 w 11858623"/>
              <a:gd name="connsiteY525" fmla="*/ 6032157 h 6524624"/>
              <a:gd name="connsiteX526" fmla="*/ 16467 w 11858623"/>
              <a:gd name="connsiteY526" fmla="*/ 5987228 h 6524624"/>
              <a:gd name="connsiteX527" fmla="*/ 18471 w 11858623"/>
              <a:gd name="connsiteY527" fmla="*/ 6006884 h 6524624"/>
              <a:gd name="connsiteX528" fmla="*/ 21816 w 11858623"/>
              <a:gd name="connsiteY528" fmla="*/ 5997509 h 6524624"/>
              <a:gd name="connsiteX529" fmla="*/ 22479 w 11858623"/>
              <a:gd name="connsiteY529" fmla="*/ 6006884 h 6524624"/>
              <a:gd name="connsiteX530" fmla="*/ 29444 w 11858623"/>
              <a:gd name="connsiteY530" fmla="*/ 6040936 h 6524624"/>
              <a:gd name="connsiteX531" fmla="*/ 29901 w 11858623"/>
              <a:gd name="connsiteY531" fmla="*/ 6042618 h 6524624"/>
              <a:gd name="connsiteX532" fmla="*/ 23292 w 11858623"/>
              <a:gd name="connsiteY532" fmla="*/ 6052424 h 6524624"/>
              <a:gd name="connsiteX533" fmla="*/ 20710 w 11858623"/>
              <a:gd name="connsiteY533" fmla="*/ 6041572 h 6524624"/>
              <a:gd name="connsiteX534" fmla="*/ 22479 w 11858623"/>
              <a:gd name="connsiteY534" fmla="*/ 6040581 h 6524624"/>
              <a:gd name="connsiteX535" fmla="*/ 14463 w 11858623"/>
              <a:gd name="connsiteY535" fmla="*/ 6037773 h 6524624"/>
              <a:gd name="connsiteX536" fmla="*/ 14466 w 11858623"/>
              <a:gd name="connsiteY536" fmla="*/ 6036179 h 6524624"/>
              <a:gd name="connsiteX537" fmla="*/ 18662 w 11858623"/>
              <a:gd name="connsiteY537" fmla="*/ 6021097 h 6524624"/>
              <a:gd name="connsiteX538" fmla="*/ 20251 w 11858623"/>
              <a:gd name="connsiteY538" fmla="*/ 6015687 h 6524624"/>
              <a:gd name="connsiteX539" fmla="*/ 14482 w 11858623"/>
              <a:gd name="connsiteY539" fmla="*/ 6027882 h 6524624"/>
              <a:gd name="connsiteX540" fmla="*/ 14510 w 11858623"/>
              <a:gd name="connsiteY540" fmla="*/ 6012568 h 6524624"/>
              <a:gd name="connsiteX541" fmla="*/ 16467 w 11858623"/>
              <a:gd name="connsiteY541" fmla="*/ 5987228 h 6524624"/>
              <a:gd name="connsiteX542" fmla="*/ 12956 w 11858623"/>
              <a:gd name="connsiteY542" fmla="*/ 5970089 h 6524624"/>
              <a:gd name="connsiteX543" fmla="*/ 12990 w 11858623"/>
              <a:gd name="connsiteY543" fmla="*/ 5970266 h 6524624"/>
              <a:gd name="connsiteX544" fmla="*/ 12459 w 11858623"/>
              <a:gd name="connsiteY544" fmla="*/ 5970379 h 6524624"/>
              <a:gd name="connsiteX545" fmla="*/ 14793 w 11858623"/>
              <a:gd name="connsiteY545" fmla="*/ 5969880 h 6524624"/>
              <a:gd name="connsiteX546" fmla="*/ 16467 w 11858623"/>
              <a:gd name="connsiteY546" fmla="*/ 5981611 h 6524624"/>
              <a:gd name="connsiteX547" fmla="*/ 14579 w 11858623"/>
              <a:gd name="connsiteY547" fmla="*/ 5978323 h 6524624"/>
              <a:gd name="connsiteX548" fmla="*/ 12990 w 11858623"/>
              <a:gd name="connsiteY548" fmla="*/ 5970266 h 6524624"/>
              <a:gd name="connsiteX549" fmla="*/ 19724 w 11858623"/>
              <a:gd name="connsiteY549" fmla="*/ 5967921 h 6524624"/>
              <a:gd name="connsiteX550" fmla="*/ 20028 w 11858623"/>
              <a:gd name="connsiteY550" fmla="*/ 5972218 h 6524624"/>
              <a:gd name="connsiteX551" fmla="*/ 18344 w 11858623"/>
              <a:gd name="connsiteY551" fmla="*/ 5968566 h 6524624"/>
              <a:gd name="connsiteX552" fmla="*/ 17754 w 11858623"/>
              <a:gd name="connsiteY552" fmla="*/ 5967287 h 6524624"/>
              <a:gd name="connsiteX553" fmla="*/ 18344 w 11858623"/>
              <a:gd name="connsiteY553" fmla="*/ 5968566 h 6524624"/>
              <a:gd name="connsiteX554" fmla="*/ 16156 w 11858623"/>
              <a:gd name="connsiteY554" fmla="*/ 5969588 h 6524624"/>
              <a:gd name="connsiteX555" fmla="*/ 14793 w 11858623"/>
              <a:gd name="connsiteY555" fmla="*/ 5969880 h 6524624"/>
              <a:gd name="connsiteX556" fmla="*/ 14679 w 11858623"/>
              <a:gd name="connsiteY556" fmla="*/ 5969083 h 6524624"/>
              <a:gd name="connsiteX557" fmla="*/ 21677 w 11858623"/>
              <a:gd name="connsiteY557" fmla="*/ 5964997 h 6524624"/>
              <a:gd name="connsiteX558" fmla="*/ 21360 w 11858623"/>
              <a:gd name="connsiteY558" fmla="*/ 5967157 h 6524624"/>
              <a:gd name="connsiteX559" fmla="*/ 19724 w 11858623"/>
              <a:gd name="connsiteY559" fmla="*/ 5967921 h 6524624"/>
              <a:gd name="connsiteX560" fmla="*/ 19603 w 11858623"/>
              <a:gd name="connsiteY560" fmla="*/ 5966208 h 6524624"/>
              <a:gd name="connsiteX561" fmla="*/ 26486 w 11858623"/>
              <a:gd name="connsiteY561" fmla="*/ 5964763 h 6524624"/>
              <a:gd name="connsiteX562" fmla="*/ 24482 w 11858623"/>
              <a:gd name="connsiteY562" fmla="*/ 5990036 h 6524624"/>
              <a:gd name="connsiteX563" fmla="*/ 21816 w 11858623"/>
              <a:gd name="connsiteY563" fmla="*/ 5997509 h 6524624"/>
              <a:gd name="connsiteX564" fmla="*/ 20028 w 11858623"/>
              <a:gd name="connsiteY564" fmla="*/ 5972218 h 6524624"/>
              <a:gd name="connsiteX565" fmla="*/ 20475 w 11858623"/>
              <a:gd name="connsiteY565" fmla="*/ 5973187 h 6524624"/>
              <a:gd name="connsiteX566" fmla="*/ 21360 w 11858623"/>
              <a:gd name="connsiteY566" fmla="*/ 5967157 h 6524624"/>
              <a:gd name="connsiteX567" fmla="*/ 13674 w 11858623"/>
              <a:gd name="connsiteY567" fmla="*/ 5962040 h 6524624"/>
              <a:gd name="connsiteX568" fmla="*/ 14679 w 11858623"/>
              <a:gd name="connsiteY568" fmla="*/ 5969083 h 6524624"/>
              <a:gd name="connsiteX569" fmla="*/ 12956 w 11858623"/>
              <a:gd name="connsiteY569" fmla="*/ 5970089 h 6524624"/>
              <a:gd name="connsiteX570" fmla="*/ 12459 w 11858623"/>
              <a:gd name="connsiteY570" fmla="*/ 5967571 h 6524624"/>
              <a:gd name="connsiteX571" fmla="*/ 18875 w 11858623"/>
              <a:gd name="connsiteY571" fmla="*/ 5955906 h 6524624"/>
              <a:gd name="connsiteX572" fmla="*/ 19603 w 11858623"/>
              <a:gd name="connsiteY572" fmla="*/ 5966208 h 6524624"/>
              <a:gd name="connsiteX573" fmla="*/ 17754 w 11858623"/>
              <a:gd name="connsiteY573" fmla="*/ 5967287 h 6524624"/>
              <a:gd name="connsiteX574" fmla="*/ 15818 w 11858623"/>
              <a:gd name="connsiteY574" fmla="*/ 5963089 h 6524624"/>
              <a:gd name="connsiteX575" fmla="*/ 16320 w 11858623"/>
              <a:gd name="connsiteY575" fmla="*/ 5957423 h 6524624"/>
              <a:gd name="connsiteX576" fmla="*/ 32631 w 11858623"/>
              <a:gd name="connsiteY576" fmla="*/ 5949208 h 6524624"/>
              <a:gd name="connsiteX577" fmla="*/ 32498 w 11858623"/>
              <a:gd name="connsiteY577" fmla="*/ 5953531 h 6524624"/>
              <a:gd name="connsiteX578" fmla="*/ 32934 w 11858623"/>
              <a:gd name="connsiteY578" fmla="*/ 5958424 h 6524624"/>
              <a:gd name="connsiteX579" fmla="*/ 21677 w 11858623"/>
              <a:gd name="connsiteY579" fmla="*/ 5964997 h 6524624"/>
              <a:gd name="connsiteX580" fmla="*/ 22531 w 11858623"/>
              <a:gd name="connsiteY580" fmla="*/ 5959176 h 6524624"/>
              <a:gd name="connsiteX581" fmla="*/ 22059 w 11858623"/>
              <a:gd name="connsiteY581" fmla="*/ 5954015 h 6524624"/>
              <a:gd name="connsiteX582" fmla="*/ 24409 w 11858623"/>
              <a:gd name="connsiteY582" fmla="*/ 5952620 h 6524624"/>
              <a:gd name="connsiteX583" fmla="*/ 21038 w 11858623"/>
              <a:gd name="connsiteY583" fmla="*/ 5942844 h 6524624"/>
              <a:gd name="connsiteX584" fmla="*/ 22059 w 11858623"/>
              <a:gd name="connsiteY584" fmla="*/ 5954015 h 6524624"/>
              <a:gd name="connsiteX585" fmla="*/ 18875 w 11858623"/>
              <a:gd name="connsiteY585" fmla="*/ 5955906 h 6524624"/>
              <a:gd name="connsiteX586" fmla="*/ 18519 w 11858623"/>
              <a:gd name="connsiteY586" fmla="*/ 5950871 h 6524624"/>
              <a:gd name="connsiteX587" fmla="*/ 20475 w 11858623"/>
              <a:gd name="connsiteY587" fmla="*/ 5931066 h 6524624"/>
              <a:gd name="connsiteX588" fmla="*/ 23108 w 11858623"/>
              <a:gd name="connsiteY588" fmla="*/ 5940215 h 6524624"/>
              <a:gd name="connsiteX589" fmla="*/ 23515 w 11858623"/>
              <a:gd name="connsiteY589" fmla="*/ 5943046 h 6524624"/>
              <a:gd name="connsiteX590" fmla="*/ 23989 w 11858623"/>
              <a:gd name="connsiteY590" fmla="*/ 5943375 h 6524624"/>
              <a:gd name="connsiteX591" fmla="*/ 24519 w 11858623"/>
              <a:gd name="connsiteY591" fmla="*/ 5945519 h 6524624"/>
              <a:gd name="connsiteX592" fmla="*/ 21532 w 11858623"/>
              <a:gd name="connsiteY592" fmla="*/ 5941268 h 6524624"/>
              <a:gd name="connsiteX593" fmla="*/ 21038 w 11858623"/>
              <a:gd name="connsiteY593" fmla="*/ 5942844 h 6524624"/>
              <a:gd name="connsiteX594" fmla="*/ 20475 w 11858623"/>
              <a:gd name="connsiteY594" fmla="*/ 5936682 h 6524624"/>
              <a:gd name="connsiteX595" fmla="*/ 20277 w 11858623"/>
              <a:gd name="connsiteY595" fmla="*/ 5931967 h 6524624"/>
              <a:gd name="connsiteX596" fmla="*/ 16467 w 11858623"/>
              <a:gd name="connsiteY596" fmla="*/ 5917026 h 6524624"/>
              <a:gd name="connsiteX597" fmla="*/ 20066 w 11858623"/>
              <a:gd name="connsiteY597" fmla="*/ 5926934 h 6524624"/>
              <a:gd name="connsiteX598" fmla="*/ 20277 w 11858623"/>
              <a:gd name="connsiteY598" fmla="*/ 5931967 h 6524624"/>
              <a:gd name="connsiteX599" fmla="*/ 13674 w 11858623"/>
              <a:gd name="connsiteY599" fmla="*/ 5962040 h 6524624"/>
              <a:gd name="connsiteX600" fmla="*/ 12459 w 11858623"/>
              <a:gd name="connsiteY600" fmla="*/ 5953531 h 6524624"/>
              <a:gd name="connsiteX601" fmla="*/ 16467 w 11858623"/>
              <a:gd name="connsiteY601" fmla="*/ 5917026 h 6524624"/>
              <a:gd name="connsiteX602" fmla="*/ 14141 w 11858623"/>
              <a:gd name="connsiteY602" fmla="*/ 5904104 h 6524624"/>
              <a:gd name="connsiteX603" fmla="*/ 14142 w 11858623"/>
              <a:gd name="connsiteY603" fmla="*/ 5904107 h 6524624"/>
              <a:gd name="connsiteX604" fmla="*/ 14083 w 11858623"/>
              <a:gd name="connsiteY604" fmla="*/ 5904302 h 6524624"/>
              <a:gd name="connsiteX605" fmla="*/ 308996 w 11858623"/>
              <a:gd name="connsiteY605" fmla="*/ 5903516 h 6524624"/>
              <a:gd name="connsiteX606" fmla="*/ 200996 w 11858623"/>
              <a:gd name="connsiteY606" fmla="*/ 6011516 h 6524624"/>
              <a:gd name="connsiteX607" fmla="*/ 308996 w 11858623"/>
              <a:gd name="connsiteY607" fmla="*/ 6119516 h 6524624"/>
              <a:gd name="connsiteX608" fmla="*/ 416996 w 11858623"/>
              <a:gd name="connsiteY608" fmla="*/ 6011516 h 6524624"/>
              <a:gd name="connsiteX609" fmla="*/ 308996 w 11858623"/>
              <a:gd name="connsiteY609" fmla="*/ 5903516 h 6524624"/>
              <a:gd name="connsiteX610" fmla="*/ 30292 w 11858623"/>
              <a:gd name="connsiteY610" fmla="*/ 5896080 h 6524624"/>
              <a:gd name="connsiteX611" fmla="*/ 32498 w 11858623"/>
              <a:gd name="connsiteY611" fmla="*/ 5897369 h 6524624"/>
              <a:gd name="connsiteX612" fmla="*/ 33662 w 11858623"/>
              <a:gd name="connsiteY612" fmla="*/ 5915836 h 6524624"/>
              <a:gd name="connsiteX613" fmla="*/ 33375 w 11858623"/>
              <a:gd name="connsiteY613" fmla="*/ 5925137 h 6524624"/>
              <a:gd name="connsiteX614" fmla="*/ 26486 w 11858623"/>
              <a:gd name="connsiteY614" fmla="*/ 5945106 h 6524624"/>
              <a:gd name="connsiteX615" fmla="*/ 23989 w 11858623"/>
              <a:gd name="connsiteY615" fmla="*/ 5943375 h 6524624"/>
              <a:gd name="connsiteX616" fmla="*/ 23813 w 11858623"/>
              <a:gd name="connsiteY616" fmla="*/ 5942665 h 6524624"/>
              <a:gd name="connsiteX617" fmla="*/ 23108 w 11858623"/>
              <a:gd name="connsiteY617" fmla="*/ 5940215 h 6524624"/>
              <a:gd name="connsiteX618" fmla="*/ 21943 w 11858623"/>
              <a:gd name="connsiteY618" fmla="*/ 5932104 h 6524624"/>
              <a:gd name="connsiteX619" fmla="*/ 20066 w 11858623"/>
              <a:gd name="connsiteY619" fmla="*/ 5926934 h 6524624"/>
              <a:gd name="connsiteX620" fmla="*/ 19488 w 11858623"/>
              <a:gd name="connsiteY620" fmla="*/ 5913186 h 6524624"/>
              <a:gd name="connsiteX621" fmla="*/ 20235 w 11858623"/>
              <a:gd name="connsiteY621" fmla="*/ 5912429 h 6524624"/>
              <a:gd name="connsiteX622" fmla="*/ 20475 w 11858623"/>
              <a:gd name="connsiteY622" fmla="*/ 5919834 h 6524624"/>
              <a:gd name="connsiteX623" fmla="*/ 30292 w 11858623"/>
              <a:gd name="connsiteY623" fmla="*/ 5896080 h 6524624"/>
              <a:gd name="connsiteX624" fmla="*/ 17746 w 11858623"/>
              <a:gd name="connsiteY624" fmla="*/ 5892283 h 6524624"/>
              <a:gd name="connsiteX625" fmla="*/ 18725 w 11858623"/>
              <a:gd name="connsiteY625" fmla="*/ 5895002 h 6524624"/>
              <a:gd name="connsiteX626" fmla="*/ 19488 w 11858623"/>
              <a:gd name="connsiteY626" fmla="*/ 5913186 h 6524624"/>
              <a:gd name="connsiteX627" fmla="*/ 18471 w 11858623"/>
              <a:gd name="connsiteY627" fmla="*/ 5914217 h 6524624"/>
              <a:gd name="connsiteX628" fmla="*/ 14142 w 11858623"/>
              <a:gd name="connsiteY628" fmla="*/ 5904107 h 6524624"/>
              <a:gd name="connsiteX629" fmla="*/ 17690 w 11858623"/>
              <a:gd name="connsiteY629" fmla="*/ 5890978 h 6524624"/>
              <a:gd name="connsiteX630" fmla="*/ 17966 w 11858623"/>
              <a:gd name="connsiteY630" fmla="*/ 5891560 h 6524624"/>
              <a:gd name="connsiteX631" fmla="*/ 17746 w 11858623"/>
              <a:gd name="connsiteY631" fmla="*/ 5892283 h 6524624"/>
              <a:gd name="connsiteX632" fmla="*/ 17514 w 11858623"/>
              <a:gd name="connsiteY632" fmla="*/ 5891639 h 6524624"/>
              <a:gd name="connsiteX633" fmla="*/ 18628 w 11858623"/>
              <a:gd name="connsiteY633" fmla="*/ 5890838 h 6524624"/>
              <a:gd name="connsiteX634" fmla="*/ 19717 w 11858623"/>
              <a:gd name="connsiteY634" fmla="*/ 5896472 h 6524624"/>
              <a:gd name="connsiteX635" fmla="*/ 19763 w 11858623"/>
              <a:gd name="connsiteY635" fmla="*/ 5897883 h 6524624"/>
              <a:gd name="connsiteX636" fmla="*/ 18725 w 11858623"/>
              <a:gd name="connsiteY636" fmla="*/ 5895002 h 6524624"/>
              <a:gd name="connsiteX637" fmla="*/ 18576 w 11858623"/>
              <a:gd name="connsiteY637" fmla="*/ 5891439 h 6524624"/>
              <a:gd name="connsiteX638" fmla="*/ 19412 w 11858623"/>
              <a:gd name="connsiteY638" fmla="*/ 5887056 h 6524624"/>
              <a:gd name="connsiteX639" fmla="*/ 19586 w 11858623"/>
              <a:gd name="connsiteY639" fmla="*/ 5892430 h 6524624"/>
              <a:gd name="connsiteX640" fmla="*/ 18725 w 11858623"/>
              <a:gd name="connsiteY640" fmla="*/ 5889738 h 6524624"/>
              <a:gd name="connsiteX641" fmla="*/ 18807 w 11858623"/>
              <a:gd name="connsiteY641" fmla="*/ 5888802 h 6524624"/>
              <a:gd name="connsiteX642" fmla="*/ 19223 w 11858623"/>
              <a:gd name="connsiteY642" fmla="*/ 5887434 h 6524624"/>
              <a:gd name="connsiteX643" fmla="*/ 21224 w 11858623"/>
              <a:gd name="connsiteY643" fmla="*/ 5885710 h 6524624"/>
              <a:gd name="connsiteX644" fmla="*/ 25478 w 11858623"/>
              <a:gd name="connsiteY644" fmla="*/ 5899235 h 6524624"/>
              <a:gd name="connsiteX645" fmla="*/ 24791 w 11858623"/>
              <a:gd name="connsiteY645" fmla="*/ 5907811 h 6524624"/>
              <a:gd name="connsiteX646" fmla="*/ 20235 w 11858623"/>
              <a:gd name="connsiteY646" fmla="*/ 5912429 h 6524624"/>
              <a:gd name="connsiteX647" fmla="*/ 19763 w 11858623"/>
              <a:gd name="connsiteY647" fmla="*/ 5897883 h 6524624"/>
              <a:gd name="connsiteX648" fmla="*/ 20252 w 11858623"/>
              <a:gd name="connsiteY648" fmla="*/ 5899242 h 6524624"/>
              <a:gd name="connsiteX649" fmla="*/ 19717 w 11858623"/>
              <a:gd name="connsiteY649" fmla="*/ 5896472 h 6524624"/>
              <a:gd name="connsiteX650" fmla="*/ 19586 w 11858623"/>
              <a:gd name="connsiteY650" fmla="*/ 5892430 h 6524624"/>
              <a:gd name="connsiteX651" fmla="*/ 23650 w 11858623"/>
              <a:gd name="connsiteY651" fmla="*/ 5905134 h 6524624"/>
              <a:gd name="connsiteX652" fmla="*/ 19338 w 11858623"/>
              <a:gd name="connsiteY652" fmla="*/ 5884789 h 6524624"/>
              <a:gd name="connsiteX653" fmla="*/ 19405 w 11858623"/>
              <a:gd name="connsiteY653" fmla="*/ 5886840 h 6524624"/>
              <a:gd name="connsiteX654" fmla="*/ 19223 w 11858623"/>
              <a:gd name="connsiteY654" fmla="*/ 5887434 h 6524624"/>
              <a:gd name="connsiteX655" fmla="*/ 18863 w 11858623"/>
              <a:gd name="connsiteY655" fmla="*/ 5888158 h 6524624"/>
              <a:gd name="connsiteX656" fmla="*/ 19070 w 11858623"/>
              <a:gd name="connsiteY656" fmla="*/ 5885796 h 6524624"/>
              <a:gd name="connsiteX657" fmla="*/ 20995 w 11858623"/>
              <a:gd name="connsiteY657" fmla="*/ 5883878 h 6524624"/>
              <a:gd name="connsiteX658" fmla="*/ 21224 w 11858623"/>
              <a:gd name="connsiteY658" fmla="*/ 5885710 h 6524624"/>
              <a:gd name="connsiteX659" fmla="*/ 20782 w 11858623"/>
              <a:gd name="connsiteY659" fmla="*/ 5884305 h 6524624"/>
              <a:gd name="connsiteX660" fmla="*/ 20475 w 11858623"/>
              <a:gd name="connsiteY660" fmla="*/ 5883328 h 6524624"/>
              <a:gd name="connsiteX661" fmla="*/ 20782 w 11858623"/>
              <a:gd name="connsiteY661" fmla="*/ 5884305 h 6524624"/>
              <a:gd name="connsiteX662" fmla="*/ 19412 w 11858623"/>
              <a:gd name="connsiteY662" fmla="*/ 5887056 h 6524624"/>
              <a:gd name="connsiteX663" fmla="*/ 19405 w 11858623"/>
              <a:gd name="connsiteY663" fmla="*/ 5886840 h 6524624"/>
              <a:gd name="connsiteX664" fmla="*/ 20336 w 11858623"/>
              <a:gd name="connsiteY664" fmla="*/ 5878677 h 6524624"/>
              <a:gd name="connsiteX665" fmla="*/ 20475 w 11858623"/>
              <a:gd name="connsiteY665" fmla="*/ 5880520 h 6524624"/>
              <a:gd name="connsiteX666" fmla="*/ 19338 w 11858623"/>
              <a:gd name="connsiteY666" fmla="*/ 5884789 h 6524624"/>
              <a:gd name="connsiteX667" fmla="*/ 19289 w 11858623"/>
              <a:gd name="connsiteY667" fmla="*/ 5883290 h 6524624"/>
              <a:gd name="connsiteX668" fmla="*/ 19413 w 11858623"/>
              <a:gd name="connsiteY668" fmla="*/ 5881878 h 6524624"/>
              <a:gd name="connsiteX669" fmla="*/ 20323 w 11858623"/>
              <a:gd name="connsiteY669" fmla="*/ 5878494 h 6524624"/>
              <a:gd name="connsiteX670" fmla="*/ 20343 w 11858623"/>
              <a:gd name="connsiteY670" fmla="*/ 5878655 h 6524624"/>
              <a:gd name="connsiteX671" fmla="*/ 20336 w 11858623"/>
              <a:gd name="connsiteY671" fmla="*/ 5878677 h 6524624"/>
              <a:gd name="connsiteX672" fmla="*/ 918 w 11858623"/>
              <a:gd name="connsiteY672" fmla="*/ 5876204 h 6524624"/>
              <a:gd name="connsiteX673" fmla="*/ 436 w 11858623"/>
              <a:gd name="connsiteY673" fmla="*/ 5891753 h 6524624"/>
              <a:gd name="connsiteX674" fmla="*/ 4444 w 11858623"/>
              <a:gd name="connsiteY674" fmla="*/ 6079894 h 6524624"/>
              <a:gd name="connsiteX675" fmla="*/ 4818 w 11858623"/>
              <a:gd name="connsiteY675" fmla="*/ 6102435 h 6524624"/>
              <a:gd name="connsiteX676" fmla="*/ 2440 w 11858623"/>
              <a:gd name="connsiteY676" fmla="*/ 6102359 h 6524624"/>
              <a:gd name="connsiteX677" fmla="*/ 4892 w 11858623"/>
              <a:gd name="connsiteY677" fmla="*/ 6106888 h 6524624"/>
              <a:gd name="connsiteX678" fmla="*/ 6557 w 11858623"/>
              <a:gd name="connsiteY678" fmla="*/ 6207250 h 6524624"/>
              <a:gd name="connsiteX679" fmla="*/ 5678 w 11858623"/>
              <a:gd name="connsiteY679" fmla="*/ 6208741 h 6524624"/>
              <a:gd name="connsiteX680" fmla="*/ 4444 w 11858623"/>
              <a:gd name="connsiteY680" fmla="*/ 6211875 h 6524624"/>
              <a:gd name="connsiteX681" fmla="*/ 6580 w 11858623"/>
              <a:gd name="connsiteY681" fmla="*/ 6208631 h 6524624"/>
              <a:gd name="connsiteX682" fmla="*/ 7615 w 11858623"/>
              <a:gd name="connsiteY682" fmla="*/ 6270964 h 6524624"/>
              <a:gd name="connsiteX683" fmla="*/ 6730 w 11858623"/>
              <a:gd name="connsiteY683" fmla="*/ 6275695 h 6524624"/>
              <a:gd name="connsiteX684" fmla="*/ 6448 w 11858623"/>
              <a:gd name="connsiteY684" fmla="*/ 6315774 h 6524624"/>
              <a:gd name="connsiteX685" fmla="*/ 8310 w 11858623"/>
              <a:gd name="connsiteY685" fmla="*/ 6312893 h 6524624"/>
              <a:gd name="connsiteX686" fmla="*/ 8452 w 11858623"/>
              <a:gd name="connsiteY686" fmla="*/ 6321390 h 6524624"/>
              <a:gd name="connsiteX687" fmla="*/ 8816 w 11858623"/>
              <a:gd name="connsiteY687" fmla="*/ 6327774 h 6524624"/>
              <a:gd name="connsiteX688" fmla="*/ 8451 w 11858623"/>
              <a:gd name="connsiteY688" fmla="*/ 6328945 h 6524624"/>
              <a:gd name="connsiteX689" fmla="*/ 4443 w 11858623"/>
              <a:gd name="connsiteY689" fmla="*/ 6337369 h 6524624"/>
              <a:gd name="connsiteX690" fmla="*/ 2439 w 11858623"/>
              <a:gd name="connsiteY690" fmla="*/ 6354217 h 6524624"/>
              <a:gd name="connsiteX691" fmla="*/ 1412 w 11858623"/>
              <a:gd name="connsiteY691" fmla="*/ 6387307 h 6524624"/>
              <a:gd name="connsiteX692" fmla="*/ 0 w 11858623"/>
              <a:gd name="connsiteY692" fmla="*/ 6389398 h 6524624"/>
              <a:gd name="connsiteX693" fmla="*/ 0 w 11858623"/>
              <a:gd name="connsiteY693" fmla="*/ 5876513 h 6524624"/>
              <a:gd name="connsiteX694" fmla="*/ 10216 w 11858623"/>
              <a:gd name="connsiteY694" fmla="*/ 5871378 h 6524624"/>
              <a:gd name="connsiteX695" fmla="*/ 13494 w 11858623"/>
              <a:gd name="connsiteY695" fmla="*/ 5880480 h 6524624"/>
              <a:gd name="connsiteX696" fmla="*/ 13620 w 11858623"/>
              <a:gd name="connsiteY696" fmla="*/ 5882425 h 6524624"/>
              <a:gd name="connsiteX697" fmla="*/ 10456 w 11858623"/>
              <a:gd name="connsiteY697" fmla="*/ 5875774 h 6524624"/>
              <a:gd name="connsiteX698" fmla="*/ 14464 w 11858623"/>
              <a:gd name="connsiteY698" fmla="*/ 5895431 h 6524624"/>
              <a:gd name="connsiteX699" fmla="*/ 13620 w 11858623"/>
              <a:gd name="connsiteY699" fmla="*/ 5882425 h 6524624"/>
              <a:gd name="connsiteX700" fmla="*/ 15986 w 11858623"/>
              <a:gd name="connsiteY700" fmla="*/ 5887398 h 6524624"/>
              <a:gd name="connsiteX701" fmla="*/ 17514 w 11858623"/>
              <a:gd name="connsiteY701" fmla="*/ 5891639 h 6524624"/>
              <a:gd name="connsiteX702" fmla="*/ 14767 w 11858623"/>
              <a:gd name="connsiteY702" fmla="*/ 5901955 h 6524624"/>
              <a:gd name="connsiteX703" fmla="*/ 14141 w 11858623"/>
              <a:gd name="connsiteY703" fmla="*/ 5904104 h 6524624"/>
              <a:gd name="connsiteX704" fmla="*/ 12459 w 11858623"/>
              <a:gd name="connsiteY704" fmla="*/ 5900177 h 6524624"/>
              <a:gd name="connsiteX705" fmla="*/ 10455 w 11858623"/>
              <a:gd name="connsiteY705" fmla="*/ 5880520 h 6524624"/>
              <a:gd name="connsiteX706" fmla="*/ 9015 w 11858623"/>
              <a:gd name="connsiteY706" fmla="*/ 5872971 h 6524624"/>
              <a:gd name="connsiteX707" fmla="*/ 15881 w 11858623"/>
              <a:gd name="connsiteY707" fmla="*/ 5863857 h 6524624"/>
              <a:gd name="connsiteX708" fmla="*/ 16468 w 11858623"/>
              <a:gd name="connsiteY708" fmla="*/ 5867350 h 6524624"/>
              <a:gd name="connsiteX709" fmla="*/ 16710 w 11858623"/>
              <a:gd name="connsiteY709" fmla="*/ 5868430 h 6524624"/>
              <a:gd name="connsiteX710" fmla="*/ 16239 w 11858623"/>
              <a:gd name="connsiteY710" fmla="*/ 5870674 h 6524624"/>
              <a:gd name="connsiteX711" fmla="*/ 15270 w 11858623"/>
              <a:gd name="connsiteY711" fmla="*/ 5864668 h 6524624"/>
              <a:gd name="connsiteX712" fmla="*/ 18096 w 11858623"/>
              <a:gd name="connsiteY712" fmla="*/ 5861833 h 6524624"/>
              <a:gd name="connsiteX713" fmla="*/ 18471 w 11858623"/>
              <a:gd name="connsiteY713" fmla="*/ 5863672 h 6524624"/>
              <a:gd name="connsiteX714" fmla="*/ 18717 w 11858623"/>
              <a:gd name="connsiteY714" fmla="*/ 5865641 h 6524624"/>
              <a:gd name="connsiteX715" fmla="*/ 19161 w 11858623"/>
              <a:gd name="connsiteY715" fmla="*/ 5879343 h 6524624"/>
              <a:gd name="connsiteX716" fmla="*/ 16710 w 11858623"/>
              <a:gd name="connsiteY716" fmla="*/ 5868430 h 6524624"/>
              <a:gd name="connsiteX717" fmla="*/ 18920 w 11858623"/>
              <a:gd name="connsiteY717" fmla="*/ 5859823 h 6524624"/>
              <a:gd name="connsiteX718" fmla="*/ 20323 w 11858623"/>
              <a:gd name="connsiteY718" fmla="*/ 5878494 h 6524624"/>
              <a:gd name="connsiteX719" fmla="*/ 18717 w 11858623"/>
              <a:gd name="connsiteY719" fmla="*/ 5865641 h 6524624"/>
              <a:gd name="connsiteX720" fmla="*/ 18544 w 11858623"/>
              <a:gd name="connsiteY720" fmla="*/ 5860322 h 6524624"/>
              <a:gd name="connsiteX721" fmla="*/ 18527 w 11858623"/>
              <a:gd name="connsiteY721" fmla="*/ 5859781 h 6524624"/>
              <a:gd name="connsiteX722" fmla="*/ 18544 w 11858623"/>
              <a:gd name="connsiteY722" fmla="*/ 5860322 h 6524624"/>
              <a:gd name="connsiteX723" fmla="*/ 18363 w 11858623"/>
              <a:gd name="connsiteY723" fmla="*/ 5860563 h 6524624"/>
              <a:gd name="connsiteX724" fmla="*/ 28559 w 11858623"/>
              <a:gd name="connsiteY724" fmla="*/ 5848372 h 6524624"/>
              <a:gd name="connsiteX725" fmla="*/ 28490 w 11858623"/>
              <a:gd name="connsiteY725" fmla="*/ 5849631 h 6524624"/>
              <a:gd name="connsiteX726" fmla="*/ 28438 w 11858623"/>
              <a:gd name="connsiteY726" fmla="*/ 5848823 h 6524624"/>
              <a:gd name="connsiteX727" fmla="*/ 32617 w 11858623"/>
              <a:gd name="connsiteY727" fmla="*/ 5848283 h 6524624"/>
              <a:gd name="connsiteX728" fmla="*/ 33278 w 11858623"/>
              <a:gd name="connsiteY728" fmla="*/ 5859222 h 6524624"/>
              <a:gd name="connsiteX729" fmla="*/ 20995 w 11858623"/>
              <a:gd name="connsiteY729" fmla="*/ 5883878 h 6524624"/>
              <a:gd name="connsiteX730" fmla="*/ 20343 w 11858623"/>
              <a:gd name="connsiteY730" fmla="*/ 5878655 h 6524624"/>
              <a:gd name="connsiteX731" fmla="*/ 20962 w 11858623"/>
              <a:gd name="connsiteY731" fmla="*/ 5876507 h 6524624"/>
              <a:gd name="connsiteX732" fmla="*/ 28275 w 11858623"/>
              <a:gd name="connsiteY732" fmla="*/ 5849425 h 6524624"/>
              <a:gd name="connsiteX733" fmla="*/ 28490 w 11858623"/>
              <a:gd name="connsiteY733" fmla="*/ 5852440 h 6524624"/>
              <a:gd name="connsiteX734" fmla="*/ 11530 w 11858623"/>
              <a:gd name="connsiteY734" fmla="*/ 5848252 h 6524624"/>
              <a:gd name="connsiteX735" fmla="*/ 12460 w 11858623"/>
              <a:gd name="connsiteY735" fmla="*/ 5864542 h 6524624"/>
              <a:gd name="connsiteX736" fmla="*/ 12691 w 11858623"/>
              <a:gd name="connsiteY736" fmla="*/ 5868092 h 6524624"/>
              <a:gd name="connsiteX737" fmla="*/ 10216 w 11858623"/>
              <a:gd name="connsiteY737" fmla="*/ 5871378 h 6524624"/>
              <a:gd name="connsiteX738" fmla="*/ 8452 w 11858623"/>
              <a:gd name="connsiteY738" fmla="*/ 5866480 h 6524624"/>
              <a:gd name="connsiteX739" fmla="*/ 8501 w 11858623"/>
              <a:gd name="connsiteY739" fmla="*/ 5870278 h 6524624"/>
              <a:gd name="connsiteX740" fmla="*/ 9015 w 11858623"/>
              <a:gd name="connsiteY740" fmla="*/ 5872971 h 6524624"/>
              <a:gd name="connsiteX741" fmla="*/ 8497 w 11858623"/>
              <a:gd name="connsiteY741" fmla="*/ 5873659 h 6524624"/>
              <a:gd name="connsiteX742" fmla="*/ 918 w 11858623"/>
              <a:gd name="connsiteY742" fmla="*/ 5876204 h 6524624"/>
              <a:gd name="connsiteX743" fmla="*/ 1413 w 11858623"/>
              <a:gd name="connsiteY743" fmla="*/ 5860257 h 6524624"/>
              <a:gd name="connsiteX744" fmla="*/ 3680 w 11858623"/>
              <a:gd name="connsiteY744" fmla="*/ 5856900 h 6524624"/>
              <a:gd name="connsiteX745" fmla="*/ 12991 w 11858623"/>
              <a:gd name="connsiteY745" fmla="*/ 5846643 h 6524624"/>
              <a:gd name="connsiteX746" fmla="*/ 13478 w 11858623"/>
              <a:gd name="connsiteY746" fmla="*/ 5849540 h 6524624"/>
              <a:gd name="connsiteX747" fmla="*/ 13137 w 11858623"/>
              <a:gd name="connsiteY747" fmla="*/ 5851449 h 6524624"/>
              <a:gd name="connsiteX748" fmla="*/ 12456 w 11858623"/>
              <a:gd name="connsiteY748" fmla="*/ 5847232 h 6524624"/>
              <a:gd name="connsiteX749" fmla="*/ 28156 w 11858623"/>
              <a:gd name="connsiteY749" fmla="*/ 5844499 h 6524624"/>
              <a:gd name="connsiteX750" fmla="*/ 28438 w 11858623"/>
              <a:gd name="connsiteY750" fmla="*/ 5848823 h 6524624"/>
              <a:gd name="connsiteX751" fmla="*/ 28275 w 11858623"/>
              <a:gd name="connsiteY751" fmla="*/ 5849425 h 6524624"/>
              <a:gd name="connsiteX752" fmla="*/ 27955 w 11858623"/>
              <a:gd name="connsiteY752" fmla="*/ 5844934 h 6524624"/>
              <a:gd name="connsiteX753" fmla="*/ 30494 w 11858623"/>
              <a:gd name="connsiteY753" fmla="*/ 5841207 h 6524624"/>
              <a:gd name="connsiteX754" fmla="*/ 28559 w 11858623"/>
              <a:gd name="connsiteY754" fmla="*/ 5848372 h 6524624"/>
              <a:gd name="connsiteX755" fmla="*/ 28837 w 11858623"/>
              <a:gd name="connsiteY755" fmla="*/ 5843309 h 6524624"/>
              <a:gd name="connsiteX756" fmla="*/ 29196 w 11858623"/>
              <a:gd name="connsiteY756" fmla="*/ 5836770 h 6524624"/>
              <a:gd name="connsiteX757" fmla="*/ 28837 w 11858623"/>
              <a:gd name="connsiteY757" fmla="*/ 5843309 h 6524624"/>
              <a:gd name="connsiteX758" fmla="*/ 28521 w 11858623"/>
              <a:gd name="connsiteY758" fmla="*/ 5843709 h 6524624"/>
              <a:gd name="connsiteX759" fmla="*/ 28156 w 11858623"/>
              <a:gd name="connsiteY759" fmla="*/ 5844499 h 6524624"/>
              <a:gd name="connsiteX760" fmla="*/ 27677 w 11858623"/>
              <a:gd name="connsiteY760" fmla="*/ 5837130 h 6524624"/>
              <a:gd name="connsiteX761" fmla="*/ 24888 w 11858623"/>
              <a:gd name="connsiteY761" fmla="*/ 5835390 h 6524624"/>
              <a:gd name="connsiteX762" fmla="*/ 27394 w 11858623"/>
              <a:gd name="connsiteY762" fmla="*/ 5837197 h 6524624"/>
              <a:gd name="connsiteX763" fmla="*/ 27402 w 11858623"/>
              <a:gd name="connsiteY763" fmla="*/ 5837195 h 6524624"/>
              <a:gd name="connsiteX764" fmla="*/ 27955 w 11858623"/>
              <a:gd name="connsiteY764" fmla="*/ 5844934 h 6524624"/>
              <a:gd name="connsiteX765" fmla="*/ 24482 w 11858623"/>
              <a:gd name="connsiteY765" fmla="*/ 5852440 h 6524624"/>
              <a:gd name="connsiteX766" fmla="*/ 18920 w 11858623"/>
              <a:gd name="connsiteY766" fmla="*/ 5859823 h 6524624"/>
              <a:gd name="connsiteX767" fmla="*/ 18814 w 11858623"/>
              <a:gd name="connsiteY767" fmla="*/ 5858413 h 6524624"/>
              <a:gd name="connsiteX768" fmla="*/ 20225 w 11858623"/>
              <a:gd name="connsiteY768" fmla="*/ 5851694 h 6524624"/>
              <a:gd name="connsiteX769" fmla="*/ 22349 w 11858623"/>
              <a:gd name="connsiteY769" fmla="*/ 5843994 h 6524624"/>
              <a:gd name="connsiteX770" fmla="*/ 19657 w 11858623"/>
              <a:gd name="connsiteY770" fmla="*/ 5830828 h 6524624"/>
              <a:gd name="connsiteX771" fmla="*/ 22480 w 11858623"/>
              <a:gd name="connsiteY771" fmla="*/ 5833653 h 6524624"/>
              <a:gd name="connsiteX772" fmla="*/ 23392 w 11858623"/>
              <a:gd name="connsiteY772" fmla="*/ 5834311 h 6524624"/>
              <a:gd name="connsiteX773" fmla="*/ 20475 w 11858623"/>
              <a:gd name="connsiteY773" fmla="*/ 5838399 h 6524624"/>
              <a:gd name="connsiteX774" fmla="*/ 19366 w 11858623"/>
              <a:gd name="connsiteY774" fmla="*/ 5839620 h 6524624"/>
              <a:gd name="connsiteX775" fmla="*/ 18768 w 11858623"/>
              <a:gd name="connsiteY775" fmla="*/ 5833751 h 6524624"/>
              <a:gd name="connsiteX776" fmla="*/ 16467 w 11858623"/>
              <a:gd name="connsiteY776" fmla="*/ 5827167 h 6524624"/>
              <a:gd name="connsiteX777" fmla="*/ 16505 w 11858623"/>
              <a:gd name="connsiteY777" fmla="*/ 5827673 h 6524624"/>
              <a:gd name="connsiteX778" fmla="*/ 16432 w 11858623"/>
              <a:gd name="connsiteY778" fmla="*/ 5827600 h 6524624"/>
              <a:gd name="connsiteX779" fmla="*/ 8624 w 11858623"/>
              <a:gd name="connsiteY779" fmla="*/ 5819784 h 6524624"/>
              <a:gd name="connsiteX780" fmla="*/ 9983 w 11858623"/>
              <a:gd name="connsiteY780" fmla="*/ 5821144 h 6524624"/>
              <a:gd name="connsiteX781" fmla="*/ 10455 w 11858623"/>
              <a:gd name="connsiteY781" fmla="*/ 5829408 h 6524624"/>
              <a:gd name="connsiteX782" fmla="*/ 10142 w 11858623"/>
              <a:gd name="connsiteY782" fmla="*/ 5829672 h 6524624"/>
              <a:gd name="connsiteX783" fmla="*/ 8584 w 11858623"/>
              <a:gd name="connsiteY783" fmla="*/ 5820395 h 6524624"/>
              <a:gd name="connsiteX784" fmla="*/ 30204 w 11858623"/>
              <a:gd name="connsiteY784" fmla="*/ 5818405 h 6524624"/>
              <a:gd name="connsiteX785" fmla="*/ 30849 w 11858623"/>
              <a:gd name="connsiteY785" fmla="*/ 5819008 h 6524624"/>
              <a:gd name="connsiteX786" fmla="*/ 31812 w 11858623"/>
              <a:gd name="connsiteY786" fmla="*/ 5834951 h 6524624"/>
              <a:gd name="connsiteX787" fmla="*/ 29918 w 11858623"/>
              <a:gd name="connsiteY787" fmla="*/ 5833181 h 6524624"/>
              <a:gd name="connsiteX788" fmla="*/ 29518 w 11858623"/>
              <a:gd name="connsiteY788" fmla="*/ 5830910 h 6524624"/>
              <a:gd name="connsiteX789" fmla="*/ 26618 w 11858623"/>
              <a:gd name="connsiteY789" fmla="*/ 5816165 h 6524624"/>
              <a:gd name="connsiteX790" fmla="*/ 26613 w 11858623"/>
              <a:gd name="connsiteY790" fmla="*/ 5816476 h 6524624"/>
              <a:gd name="connsiteX791" fmla="*/ 26538 w 11858623"/>
              <a:gd name="connsiteY791" fmla="*/ 5816228 h 6524624"/>
              <a:gd name="connsiteX792" fmla="*/ 8960 w 11858623"/>
              <a:gd name="connsiteY792" fmla="*/ 5814592 h 6524624"/>
              <a:gd name="connsiteX793" fmla="*/ 8624 w 11858623"/>
              <a:gd name="connsiteY793" fmla="*/ 5819784 h 6524624"/>
              <a:gd name="connsiteX794" fmla="*/ 8453 w 11858623"/>
              <a:gd name="connsiteY794" fmla="*/ 5819613 h 6524624"/>
              <a:gd name="connsiteX795" fmla="*/ 8584 w 11858623"/>
              <a:gd name="connsiteY795" fmla="*/ 5820395 h 6524624"/>
              <a:gd name="connsiteX796" fmla="*/ 8453 w 11858623"/>
              <a:gd name="connsiteY796" fmla="*/ 5822421 h 6524624"/>
              <a:gd name="connsiteX797" fmla="*/ 9685 w 11858623"/>
              <a:gd name="connsiteY797" fmla="*/ 5830057 h 6524624"/>
              <a:gd name="connsiteX798" fmla="*/ 6448 w 11858623"/>
              <a:gd name="connsiteY798" fmla="*/ 5832783 h 6524624"/>
              <a:gd name="connsiteX799" fmla="*/ 7555 w 11858623"/>
              <a:gd name="connsiteY799" fmla="*/ 5817494 h 6524624"/>
              <a:gd name="connsiteX800" fmla="*/ 26649 w 11858623"/>
              <a:gd name="connsiteY800" fmla="*/ 5814223 h 6524624"/>
              <a:gd name="connsiteX801" fmla="*/ 27526 w 11858623"/>
              <a:gd name="connsiteY801" fmla="*/ 5815453 h 6524624"/>
              <a:gd name="connsiteX802" fmla="*/ 26618 w 11858623"/>
              <a:gd name="connsiteY802" fmla="*/ 5816165 h 6524624"/>
              <a:gd name="connsiteX803" fmla="*/ 30494 w 11858623"/>
              <a:gd name="connsiteY803" fmla="*/ 5813126 h 6524624"/>
              <a:gd name="connsiteX804" fmla="*/ 30737 w 11858623"/>
              <a:gd name="connsiteY804" fmla="*/ 5817143 h 6524624"/>
              <a:gd name="connsiteX805" fmla="*/ 30307 w 11858623"/>
              <a:gd name="connsiteY805" fmla="*/ 5816540 h 6524624"/>
              <a:gd name="connsiteX806" fmla="*/ 11796 w 11858623"/>
              <a:gd name="connsiteY806" fmla="*/ 5808733 h 6524624"/>
              <a:gd name="connsiteX807" fmla="*/ 16671 w 11858623"/>
              <a:gd name="connsiteY807" fmla="*/ 5813179 h 6524624"/>
              <a:gd name="connsiteX808" fmla="*/ 16689 w 11858623"/>
              <a:gd name="connsiteY808" fmla="*/ 5813356 h 6524624"/>
              <a:gd name="connsiteX809" fmla="*/ 15636 w 11858623"/>
              <a:gd name="connsiteY809" fmla="*/ 5812532 h 6524624"/>
              <a:gd name="connsiteX810" fmla="*/ 13253 w 11858623"/>
              <a:gd name="connsiteY810" fmla="*/ 5812434 h 6524624"/>
              <a:gd name="connsiteX811" fmla="*/ 17271 w 11858623"/>
              <a:gd name="connsiteY811" fmla="*/ 5819069 h 6524624"/>
              <a:gd name="connsiteX812" fmla="*/ 17703 w 11858623"/>
              <a:gd name="connsiteY812" fmla="*/ 5823304 h 6524624"/>
              <a:gd name="connsiteX813" fmla="*/ 14682 w 11858623"/>
              <a:gd name="connsiteY813" fmla="*/ 5825848 h 6524624"/>
              <a:gd name="connsiteX814" fmla="*/ 9983 w 11858623"/>
              <a:gd name="connsiteY814" fmla="*/ 5821144 h 6524624"/>
              <a:gd name="connsiteX815" fmla="*/ 9540 w 11858623"/>
              <a:gd name="connsiteY815" fmla="*/ 5813394 h 6524624"/>
              <a:gd name="connsiteX816" fmla="*/ 13109 w 11858623"/>
              <a:gd name="connsiteY816" fmla="*/ 5806023 h 6524624"/>
              <a:gd name="connsiteX817" fmla="*/ 11796 w 11858623"/>
              <a:gd name="connsiteY817" fmla="*/ 5808733 h 6524624"/>
              <a:gd name="connsiteX818" fmla="*/ 10455 w 11858623"/>
              <a:gd name="connsiteY818" fmla="*/ 5807510 h 6524624"/>
              <a:gd name="connsiteX819" fmla="*/ 15556 w 11858623"/>
              <a:gd name="connsiteY819" fmla="*/ 5800967 h 6524624"/>
              <a:gd name="connsiteX820" fmla="*/ 15628 w 11858623"/>
              <a:gd name="connsiteY820" fmla="*/ 5801774 h 6524624"/>
              <a:gd name="connsiteX821" fmla="*/ 15074 w 11858623"/>
              <a:gd name="connsiteY821" fmla="*/ 5804922 h 6524624"/>
              <a:gd name="connsiteX822" fmla="*/ 13109 w 11858623"/>
              <a:gd name="connsiteY822" fmla="*/ 5806023 h 6524624"/>
              <a:gd name="connsiteX823" fmla="*/ 16216 w 11858623"/>
              <a:gd name="connsiteY823" fmla="*/ 5799603 h 6524624"/>
              <a:gd name="connsiteX824" fmla="*/ 17543 w 11858623"/>
              <a:gd name="connsiteY824" fmla="*/ 5801463 h 6524624"/>
              <a:gd name="connsiteX825" fmla="*/ 16313 w 11858623"/>
              <a:gd name="connsiteY825" fmla="*/ 5804227 h 6524624"/>
              <a:gd name="connsiteX826" fmla="*/ 15869 w 11858623"/>
              <a:gd name="connsiteY826" fmla="*/ 5804476 h 6524624"/>
              <a:gd name="connsiteX827" fmla="*/ 15628 w 11858623"/>
              <a:gd name="connsiteY827" fmla="*/ 5801774 h 6524624"/>
              <a:gd name="connsiteX828" fmla="*/ 15893 w 11858623"/>
              <a:gd name="connsiteY828" fmla="*/ 5800272 h 6524624"/>
              <a:gd name="connsiteX829" fmla="*/ 25914 w 11858623"/>
              <a:gd name="connsiteY829" fmla="*/ 5798845 h 6524624"/>
              <a:gd name="connsiteX830" fmla="*/ 26104 w 11858623"/>
              <a:gd name="connsiteY830" fmla="*/ 5800298 h 6524624"/>
              <a:gd name="connsiteX831" fmla="*/ 22479 w 11858623"/>
              <a:gd name="connsiteY831" fmla="*/ 5801894 h 6524624"/>
              <a:gd name="connsiteX832" fmla="*/ 21838 w 11858623"/>
              <a:gd name="connsiteY832" fmla="*/ 5801130 h 6524624"/>
              <a:gd name="connsiteX833" fmla="*/ 19129 w 11858623"/>
              <a:gd name="connsiteY833" fmla="*/ 5797900 h 6524624"/>
              <a:gd name="connsiteX834" fmla="*/ 21838 w 11858623"/>
              <a:gd name="connsiteY834" fmla="*/ 5801130 h 6524624"/>
              <a:gd name="connsiteX835" fmla="*/ 18600 w 11858623"/>
              <a:gd name="connsiteY835" fmla="*/ 5802945 h 6524624"/>
              <a:gd name="connsiteX836" fmla="*/ 17543 w 11858623"/>
              <a:gd name="connsiteY836" fmla="*/ 5801463 h 6524624"/>
              <a:gd name="connsiteX837" fmla="*/ 11276 w 11858623"/>
              <a:gd name="connsiteY837" fmla="*/ 5792847 h 6524624"/>
              <a:gd name="connsiteX838" fmla="*/ 10134 w 11858623"/>
              <a:gd name="connsiteY838" fmla="*/ 5796506 h 6524624"/>
              <a:gd name="connsiteX839" fmla="*/ 10312 w 11858623"/>
              <a:gd name="connsiteY839" fmla="*/ 5793756 h 6524624"/>
              <a:gd name="connsiteX840" fmla="*/ 10456 w 11858623"/>
              <a:gd name="connsiteY840" fmla="*/ 5791532 h 6524624"/>
              <a:gd name="connsiteX841" fmla="*/ 10975 w 11858623"/>
              <a:gd name="connsiteY841" fmla="*/ 5792258 h 6524624"/>
              <a:gd name="connsiteX842" fmla="*/ 10322 w 11858623"/>
              <a:gd name="connsiteY842" fmla="*/ 5793608 h 6524624"/>
              <a:gd name="connsiteX843" fmla="*/ 18712 w 11858623"/>
              <a:gd name="connsiteY843" fmla="*/ 5787067 h 6524624"/>
              <a:gd name="connsiteX844" fmla="*/ 17753 w 11858623"/>
              <a:gd name="connsiteY844" fmla="*/ 5789718 h 6524624"/>
              <a:gd name="connsiteX845" fmla="*/ 17113 w 11858623"/>
              <a:gd name="connsiteY845" fmla="*/ 5793349 h 6524624"/>
              <a:gd name="connsiteX846" fmla="*/ 16631 w 11858623"/>
              <a:gd name="connsiteY846" fmla="*/ 5789254 h 6524624"/>
              <a:gd name="connsiteX847" fmla="*/ 18885 w 11858623"/>
              <a:gd name="connsiteY847" fmla="*/ 5786886 h 6524624"/>
              <a:gd name="connsiteX848" fmla="*/ 18712 w 11858623"/>
              <a:gd name="connsiteY848" fmla="*/ 5787067 h 6524624"/>
              <a:gd name="connsiteX849" fmla="*/ 18760 w 11858623"/>
              <a:gd name="connsiteY849" fmla="*/ 5786936 h 6524624"/>
              <a:gd name="connsiteX850" fmla="*/ 19618 w 11858623"/>
              <a:gd name="connsiteY850" fmla="*/ 5764382 h 6524624"/>
              <a:gd name="connsiteX851" fmla="*/ 18822 w 11858623"/>
              <a:gd name="connsiteY851" fmla="*/ 5769582 h 6524624"/>
              <a:gd name="connsiteX852" fmla="*/ 16853 w 11858623"/>
              <a:gd name="connsiteY852" fmla="*/ 5772629 h 6524624"/>
              <a:gd name="connsiteX853" fmla="*/ 16837 w 11858623"/>
              <a:gd name="connsiteY853" fmla="*/ 5772559 h 6524624"/>
              <a:gd name="connsiteX854" fmla="*/ 18645 w 11858623"/>
              <a:gd name="connsiteY854" fmla="*/ 5766427 h 6524624"/>
              <a:gd name="connsiteX855" fmla="*/ 29130 w 11858623"/>
              <a:gd name="connsiteY855" fmla="*/ 5759073 h 6524624"/>
              <a:gd name="connsiteX856" fmla="*/ 26355 w 11858623"/>
              <a:gd name="connsiteY856" fmla="*/ 5765959 h 6524624"/>
              <a:gd name="connsiteX857" fmla="*/ 23269 w 11858623"/>
              <a:gd name="connsiteY857" fmla="*/ 5774483 h 6524624"/>
              <a:gd name="connsiteX858" fmla="*/ 23758 w 11858623"/>
              <a:gd name="connsiteY858" fmla="*/ 5770876 h 6524624"/>
              <a:gd name="connsiteX859" fmla="*/ 29012 w 11858623"/>
              <a:gd name="connsiteY859" fmla="*/ 5759199 h 6524624"/>
              <a:gd name="connsiteX860" fmla="*/ 29130 w 11858623"/>
              <a:gd name="connsiteY860" fmla="*/ 5759073 h 6524624"/>
              <a:gd name="connsiteX861" fmla="*/ 32768 w 11858623"/>
              <a:gd name="connsiteY861" fmla="*/ 5753867 h 6524624"/>
              <a:gd name="connsiteX862" fmla="*/ 29953 w 11858623"/>
              <a:gd name="connsiteY862" fmla="*/ 5767795 h 6524624"/>
              <a:gd name="connsiteX863" fmla="*/ 27309 w 11858623"/>
              <a:gd name="connsiteY863" fmla="*/ 5773433 h 6524624"/>
              <a:gd name="connsiteX864" fmla="*/ 23705 w 11858623"/>
              <a:gd name="connsiteY864" fmla="*/ 5780652 h 6524624"/>
              <a:gd name="connsiteX865" fmla="*/ 21243 w 11858623"/>
              <a:gd name="connsiteY865" fmla="*/ 5780077 h 6524624"/>
              <a:gd name="connsiteX866" fmla="*/ 23269 w 11858623"/>
              <a:gd name="connsiteY866" fmla="*/ 5774483 h 6524624"/>
              <a:gd name="connsiteX867" fmla="*/ 22480 w 11858623"/>
              <a:gd name="connsiteY867" fmla="*/ 5780299 h 6524624"/>
              <a:gd name="connsiteX868" fmla="*/ 27497 w 11858623"/>
              <a:gd name="connsiteY868" fmla="*/ 5743323 h 6524624"/>
              <a:gd name="connsiteX869" fmla="*/ 23758 w 11858623"/>
              <a:gd name="connsiteY869" fmla="*/ 5770876 h 6524624"/>
              <a:gd name="connsiteX870" fmla="*/ 19773 w 11858623"/>
              <a:gd name="connsiteY870" fmla="*/ 5779733 h 6524624"/>
              <a:gd name="connsiteX871" fmla="*/ 18471 w 11858623"/>
              <a:gd name="connsiteY871" fmla="*/ 5779429 h 6524624"/>
              <a:gd name="connsiteX872" fmla="*/ 17573 w 11858623"/>
              <a:gd name="connsiteY872" fmla="*/ 5775654 h 6524624"/>
              <a:gd name="connsiteX873" fmla="*/ 18472 w 11858623"/>
              <a:gd name="connsiteY873" fmla="*/ 5771875 h 6524624"/>
              <a:gd name="connsiteX874" fmla="*/ 18822 w 11858623"/>
              <a:gd name="connsiteY874" fmla="*/ 5769582 h 6524624"/>
              <a:gd name="connsiteX875" fmla="*/ 24320 w 11858623"/>
              <a:gd name="connsiteY875" fmla="*/ 5761079 h 6524624"/>
              <a:gd name="connsiteX876" fmla="*/ 27479 w 11858623"/>
              <a:gd name="connsiteY876" fmla="*/ 5743331 h 6524624"/>
              <a:gd name="connsiteX877" fmla="*/ 36507 w 11858623"/>
              <a:gd name="connsiteY877" fmla="*/ 5735370 h 6524624"/>
              <a:gd name="connsiteX878" fmla="*/ 34503 w 11858623"/>
              <a:gd name="connsiteY878" fmla="*/ 5749411 h 6524624"/>
              <a:gd name="connsiteX879" fmla="*/ 32768 w 11858623"/>
              <a:gd name="connsiteY879" fmla="*/ 5753867 h 6524624"/>
              <a:gd name="connsiteX880" fmla="*/ 17994 w 11858623"/>
              <a:gd name="connsiteY880" fmla="*/ 5733158 h 6524624"/>
              <a:gd name="connsiteX881" fmla="*/ 18395 w 11858623"/>
              <a:gd name="connsiteY881" fmla="*/ 5737368 h 6524624"/>
              <a:gd name="connsiteX882" fmla="*/ 18360 w 11858623"/>
              <a:gd name="connsiteY882" fmla="*/ 5737396 h 6524624"/>
              <a:gd name="connsiteX883" fmla="*/ 17804 w 11858623"/>
              <a:gd name="connsiteY883" fmla="*/ 5733498 h 6524624"/>
              <a:gd name="connsiteX884" fmla="*/ 16899 w 11858623"/>
              <a:gd name="connsiteY884" fmla="*/ 5727157 h 6524624"/>
              <a:gd name="connsiteX885" fmla="*/ 17804 w 11858623"/>
              <a:gd name="connsiteY885" fmla="*/ 5733498 h 6524624"/>
              <a:gd name="connsiteX886" fmla="*/ 15158 w 11858623"/>
              <a:gd name="connsiteY886" fmla="*/ 5738218 h 6524624"/>
              <a:gd name="connsiteX887" fmla="*/ 12460 w 11858623"/>
              <a:gd name="connsiteY887" fmla="*/ 5738178 h 6524624"/>
              <a:gd name="connsiteX888" fmla="*/ 16234 w 11858623"/>
              <a:gd name="connsiteY888" fmla="*/ 5728185 h 6524624"/>
              <a:gd name="connsiteX889" fmla="*/ 22595 w 11858623"/>
              <a:gd name="connsiteY889" fmla="*/ 5699814 h 6524624"/>
              <a:gd name="connsiteX890" fmla="*/ 24856 w 11858623"/>
              <a:gd name="connsiteY890" fmla="*/ 5707420 h 6524624"/>
              <a:gd name="connsiteX891" fmla="*/ 23920 w 11858623"/>
              <a:gd name="connsiteY891" fmla="*/ 5711795 h 6524624"/>
              <a:gd name="connsiteX892" fmla="*/ 23420 w 11858623"/>
              <a:gd name="connsiteY892" fmla="*/ 5711579 h 6524624"/>
              <a:gd name="connsiteX893" fmla="*/ 21449 w 11858623"/>
              <a:gd name="connsiteY893" fmla="*/ 5706827 h 6524624"/>
              <a:gd name="connsiteX894" fmla="*/ 20632 w 11858623"/>
              <a:gd name="connsiteY894" fmla="*/ 5704138 h 6524624"/>
              <a:gd name="connsiteX895" fmla="*/ 14791 w 11858623"/>
              <a:gd name="connsiteY895" fmla="*/ 5699495 h 6524624"/>
              <a:gd name="connsiteX896" fmla="*/ 17356 w 11858623"/>
              <a:gd name="connsiteY896" fmla="*/ 5726450 h 6524624"/>
              <a:gd name="connsiteX897" fmla="*/ 16899 w 11858623"/>
              <a:gd name="connsiteY897" fmla="*/ 5727157 h 6524624"/>
              <a:gd name="connsiteX898" fmla="*/ 16468 w 11858623"/>
              <a:gd name="connsiteY898" fmla="*/ 5724138 h 6524624"/>
              <a:gd name="connsiteX899" fmla="*/ 10456 w 11858623"/>
              <a:gd name="connsiteY899" fmla="*/ 5746602 h 6524624"/>
              <a:gd name="connsiteX900" fmla="*/ 15158 w 11858623"/>
              <a:gd name="connsiteY900" fmla="*/ 5738218 h 6524624"/>
              <a:gd name="connsiteX901" fmla="*/ 17280 w 11858623"/>
              <a:gd name="connsiteY901" fmla="*/ 5738249 h 6524624"/>
              <a:gd name="connsiteX902" fmla="*/ 18360 w 11858623"/>
              <a:gd name="connsiteY902" fmla="*/ 5737396 h 6524624"/>
              <a:gd name="connsiteX903" fmla="*/ 18472 w 11858623"/>
              <a:gd name="connsiteY903" fmla="*/ 5738178 h 6524624"/>
              <a:gd name="connsiteX904" fmla="*/ 18395 w 11858623"/>
              <a:gd name="connsiteY904" fmla="*/ 5737368 h 6524624"/>
              <a:gd name="connsiteX905" fmla="*/ 24483 w 11858623"/>
              <a:gd name="connsiteY905" fmla="*/ 5732562 h 6524624"/>
              <a:gd name="connsiteX906" fmla="*/ 20016 w 11858623"/>
              <a:gd name="connsiteY906" fmla="*/ 5761777 h 6524624"/>
              <a:gd name="connsiteX907" fmla="*/ 18645 w 11858623"/>
              <a:gd name="connsiteY907" fmla="*/ 5766427 h 6524624"/>
              <a:gd name="connsiteX908" fmla="*/ 16467 w 11858623"/>
              <a:gd name="connsiteY908" fmla="*/ 5771005 h 6524624"/>
              <a:gd name="connsiteX909" fmla="*/ 16837 w 11858623"/>
              <a:gd name="connsiteY909" fmla="*/ 5772559 h 6524624"/>
              <a:gd name="connsiteX910" fmla="*/ 16785 w 11858623"/>
              <a:gd name="connsiteY910" fmla="*/ 5772734 h 6524624"/>
              <a:gd name="connsiteX911" fmla="*/ 8311 w 11858623"/>
              <a:gd name="connsiteY911" fmla="*/ 5785842 h 6524624"/>
              <a:gd name="connsiteX912" fmla="*/ 7616 w 11858623"/>
              <a:gd name="connsiteY912" fmla="*/ 5743914 h 6524624"/>
              <a:gd name="connsiteX913" fmla="*/ 14464 w 11858623"/>
              <a:gd name="connsiteY913" fmla="*/ 5707289 h 6524624"/>
              <a:gd name="connsiteX914" fmla="*/ 14464 w 11858623"/>
              <a:gd name="connsiteY914" fmla="*/ 5696057 h 6524624"/>
              <a:gd name="connsiteX915" fmla="*/ 14903 w 11858623"/>
              <a:gd name="connsiteY915" fmla="*/ 5696839 h 6524624"/>
              <a:gd name="connsiteX916" fmla="*/ 14791 w 11858623"/>
              <a:gd name="connsiteY916" fmla="*/ 5699495 h 6524624"/>
              <a:gd name="connsiteX917" fmla="*/ 15481 w 11858623"/>
              <a:gd name="connsiteY917" fmla="*/ 5683064 h 6524624"/>
              <a:gd name="connsiteX918" fmla="*/ 15957 w 11858623"/>
              <a:gd name="connsiteY918" fmla="*/ 5686619 h 6524624"/>
              <a:gd name="connsiteX919" fmla="*/ 15874 w 11858623"/>
              <a:gd name="connsiteY919" fmla="*/ 5686881 h 6524624"/>
              <a:gd name="connsiteX920" fmla="*/ 15986 w 11858623"/>
              <a:gd name="connsiteY920" fmla="*/ 5686839 h 6524624"/>
              <a:gd name="connsiteX921" fmla="*/ 16468 w 11858623"/>
              <a:gd name="connsiteY921" fmla="*/ 5690441 h 6524624"/>
              <a:gd name="connsiteX922" fmla="*/ 20632 w 11858623"/>
              <a:gd name="connsiteY922" fmla="*/ 5704138 h 6524624"/>
              <a:gd name="connsiteX923" fmla="*/ 20476 w 11858623"/>
              <a:gd name="connsiteY923" fmla="*/ 5704481 h 6524624"/>
              <a:gd name="connsiteX924" fmla="*/ 21449 w 11858623"/>
              <a:gd name="connsiteY924" fmla="*/ 5706827 h 6524624"/>
              <a:gd name="connsiteX925" fmla="*/ 22283 w 11858623"/>
              <a:gd name="connsiteY925" fmla="*/ 5709571 h 6524624"/>
              <a:gd name="connsiteX926" fmla="*/ 21538 w 11858623"/>
              <a:gd name="connsiteY926" fmla="*/ 5708666 h 6524624"/>
              <a:gd name="connsiteX927" fmla="*/ 14903 w 11858623"/>
              <a:gd name="connsiteY927" fmla="*/ 5696839 h 6524624"/>
              <a:gd name="connsiteX928" fmla="*/ 17350 w 11858623"/>
              <a:gd name="connsiteY928" fmla="*/ 5682173 h 6524624"/>
              <a:gd name="connsiteX929" fmla="*/ 18457 w 11858623"/>
              <a:gd name="connsiteY929" fmla="*/ 5685899 h 6524624"/>
              <a:gd name="connsiteX930" fmla="*/ 15986 w 11858623"/>
              <a:gd name="connsiteY930" fmla="*/ 5686839 h 6524624"/>
              <a:gd name="connsiteX931" fmla="*/ 15957 w 11858623"/>
              <a:gd name="connsiteY931" fmla="*/ 5686619 h 6524624"/>
              <a:gd name="connsiteX932" fmla="*/ 31592 w 11858623"/>
              <a:gd name="connsiteY932" fmla="*/ 5675956 h 6524624"/>
              <a:gd name="connsiteX933" fmla="*/ 29953 w 11858623"/>
              <a:gd name="connsiteY933" fmla="*/ 5683610 h 6524624"/>
              <a:gd name="connsiteX934" fmla="*/ 22595 w 11858623"/>
              <a:gd name="connsiteY934" fmla="*/ 5699814 h 6524624"/>
              <a:gd name="connsiteX935" fmla="*/ 18457 w 11858623"/>
              <a:gd name="connsiteY935" fmla="*/ 5685899 h 6524624"/>
              <a:gd name="connsiteX936" fmla="*/ 20131 w 11858623"/>
              <a:gd name="connsiteY936" fmla="*/ 5685262 h 6524624"/>
              <a:gd name="connsiteX937" fmla="*/ 13677 w 11858623"/>
              <a:gd name="connsiteY937" fmla="*/ 5669581 h 6524624"/>
              <a:gd name="connsiteX938" fmla="*/ 13814 w 11858623"/>
              <a:gd name="connsiteY938" fmla="*/ 5670602 h 6524624"/>
              <a:gd name="connsiteX939" fmla="*/ 6581 w 11858623"/>
              <a:gd name="connsiteY939" fmla="*/ 5681581 h 6524624"/>
              <a:gd name="connsiteX940" fmla="*/ 6558 w 11858623"/>
              <a:gd name="connsiteY940" fmla="*/ 5680200 h 6524624"/>
              <a:gd name="connsiteX941" fmla="*/ 10456 w 11858623"/>
              <a:gd name="connsiteY941" fmla="*/ 5673592 h 6524624"/>
              <a:gd name="connsiteX942" fmla="*/ 14694 w 11858623"/>
              <a:gd name="connsiteY942" fmla="*/ 5669265 h 6524624"/>
              <a:gd name="connsiteX943" fmla="*/ 15800 w 11858623"/>
              <a:gd name="connsiteY943" fmla="*/ 5675464 h 6524624"/>
              <a:gd name="connsiteX944" fmla="*/ 15481 w 11858623"/>
              <a:gd name="connsiteY944" fmla="*/ 5683064 h 6524624"/>
              <a:gd name="connsiteX945" fmla="*/ 13814 w 11858623"/>
              <a:gd name="connsiteY945" fmla="*/ 5670602 h 6524624"/>
              <a:gd name="connsiteX946" fmla="*/ 16178 w 11858623"/>
              <a:gd name="connsiteY946" fmla="*/ 5666465 h 6524624"/>
              <a:gd name="connsiteX947" fmla="*/ 16153 w 11858623"/>
              <a:gd name="connsiteY947" fmla="*/ 5667050 h 6524624"/>
              <a:gd name="connsiteX948" fmla="*/ 14694 w 11858623"/>
              <a:gd name="connsiteY948" fmla="*/ 5669265 h 6524624"/>
              <a:gd name="connsiteX949" fmla="*/ 14555 w 11858623"/>
              <a:gd name="connsiteY949" fmla="*/ 5668487 h 6524624"/>
              <a:gd name="connsiteX950" fmla="*/ 29036 w 11858623"/>
              <a:gd name="connsiteY950" fmla="*/ 5666191 h 6524624"/>
              <a:gd name="connsiteX951" fmla="*/ 31721 w 11858623"/>
              <a:gd name="connsiteY951" fmla="*/ 5671236 h 6524624"/>
              <a:gd name="connsiteX952" fmla="*/ 32256 w 11858623"/>
              <a:gd name="connsiteY952" fmla="*/ 5672855 h 6524624"/>
              <a:gd name="connsiteX953" fmla="*/ 32204 w 11858623"/>
              <a:gd name="connsiteY953" fmla="*/ 5673097 h 6524624"/>
              <a:gd name="connsiteX954" fmla="*/ 28373 w 11858623"/>
              <a:gd name="connsiteY954" fmla="*/ 5666655 h 6524624"/>
              <a:gd name="connsiteX955" fmla="*/ 24535 w 11858623"/>
              <a:gd name="connsiteY955" fmla="*/ 5660201 h 6524624"/>
              <a:gd name="connsiteX956" fmla="*/ 28373 w 11858623"/>
              <a:gd name="connsiteY956" fmla="*/ 5666655 h 6524624"/>
              <a:gd name="connsiteX957" fmla="*/ 22480 w 11858623"/>
              <a:gd name="connsiteY957" fmla="*/ 5670784 h 6524624"/>
              <a:gd name="connsiteX958" fmla="*/ 22108 w 11858623"/>
              <a:gd name="connsiteY958" fmla="*/ 5667491 h 6524624"/>
              <a:gd name="connsiteX959" fmla="*/ 21275 w 11858623"/>
              <a:gd name="connsiteY959" fmla="*/ 5660116 h 6524624"/>
              <a:gd name="connsiteX960" fmla="*/ 22108 w 11858623"/>
              <a:gd name="connsiteY960" fmla="*/ 5667491 h 6524624"/>
              <a:gd name="connsiteX961" fmla="*/ 19429 w 11858623"/>
              <a:gd name="connsiteY961" fmla="*/ 5675538 h 6524624"/>
              <a:gd name="connsiteX962" fmla="*/ 17350 w 11858623"/>
              <a:gd name="connsiteY962" fmla="*/ 5682173 h 6524624"/>
              <a:gd name="connsiteX963" fmla="*/ 16468 w 11858623"/>
              <a:gd name="connsiteY963" fmla="*/ 5679208 h 6524624"/>
              <a:gd name="connsiteX964" fmla="*/ 15800 w 11858623"/>
              <a:gd name="connsiteY964" fmla="*/ 5675464 h 6524624"/>
              <a:gd name="connsiteX965" fmla="*/ 16153 w 11858623"/>
              <a:gd name="connsiteY965" fmla="*/ 5667050 h 6524624"/>
              <a:gd name="connsiteX966" fmla="*/ 18186 w 11858623"/>
              <a:gd name="connsiteY966" fmla="*/ 5663964 h 6524624"/>
              <a:gd name="connsiteX967" fmla="*/ 23187 w 11858623"/>
              <a:gd name="connsiteY967" fmla="*/ 5657735 h 6524624"/>
              <a:gd name="connsiteX968" fmla="*/ 24666 w 11858623"/>
              <a:gd name="connsiteY968" fmla="*/ 5659808 h 6524624"/>
              <a:gd name="connsiteX969" fmla="*/ 24535 w 11858623"/>
              <a:gd name="connsiteY969" fmla="*/ 5660201 h 6524624"/>
              <a:gd name="connsiteX970" fmla="*/ 23119 w 11858623"/>
              <a:gd name="connsiteY970" fmla="*/ 5657819 h 6524624"/>
              <a:gd name="connsiteX971" fmla="*/ 22699 w 11858623"/>
              <a:gd name="connsiteY971" fmla="*/ 5657113 h 6524624"/>
              <a:gd name="connsiteX972" fmla="*/ 23119 w 11858623"/>
              <a:gd name="connsiteY972" fmla="*/ 5657819 h 6524624"/>
              <a:gd name="connsiteX973" fmla="*/ 21275 w 11858623"/>
              <a:gd name="connsiteY973" fmla="*/ 5660116 h 6524624"/>
              <a:gd name="connsiteX974" fmla="*/ 21194 w 11858623"/>
              <a:gd name="connsiteY974" fmla="*/ 5659397 h 6524624"/>
              <a:gd name="connsiteX975" fmla="*/ 22480 w 11858623"/>
              <a:gd name="connsiteY975" fmla="*/ 5656744 h 6524624"/>
              <a:gd name="connsiteX976" fmla="*/ 22720 w 11858623"/>
              <a:gd name="connsiteY976" fmla="*/ 5657081 h 6524624"/>
              <a:gd name="connsiteX977" fmla="*/ 22699 w 11858623"/>
              <a:gd name="connsiteY977" fmla="*/ 5657113 h 6524624"/>
              <a:gd name="connsiteX978" fmla="*/ 21633 w 11858623"/>
              <a:gd name="connsiteY978" fmla="*/ 5650809 h 6524624"/>
              <a:gd name="connsiteX979" fmla="*/ 22480 w 11858623"/>
              <a:gd name="connsiteY979" fmla="*/ 5656744 h 6524624"/>
              <a:gd name="connsiteX980" fmla="*/ 20596 w 11858623"/>
              <a:gd name="connsiteY980" fmla="*/ 5654105 h 6524624"/>
              <a:gd name="connsiteX981" fmla="*/ 20554 w 11858623"/>
              <a:gd name="connsiteY981" fmla="*/ 5653725 h 6524624"/>
              <a:gd name="connsiteX982" fmla="*/ 28491 w 11858623"/>
              <a:gd name="connsiteY982" fmla="*/ 5648319 h 6524624"/>
              <a:gd name="connsiteX983" fmla="*/ 26894 w 11858623"/>
              <a:gd name="connsiteY983" fmla="*/ 5653117 h 6524624"/>
              <a:gd name="connsiteX984" fmla="*/ 23187 w 11858623"/>
              <a:gd name="connsiteY984" fmla="*/ 5657735 h 6524624"/>
              <a:gd name="connsiteX985" fmla="*/ 22720 w 11858623"/>
              <a:gd name="connsiteY985" fmla="*/ 5657081 h 6524624"/>
              <a:gd name="connsiteX986" fmla="*/ 10456 w 11858623"/>
              <a:gd name="connsiteY986" fmla="*/ 5645511 h 6524624"/>
              <a:gd name="connsiteX987" fmla="*/ 14555 w 11858623"/>
              <a:gd name="connsiteY987" fmla="*/ 5668487 h 6524624"/>
              <a:gd name="connsiteX988" fmla="*/ 13677 w 11858623"/>
              <a:gd name="connsiteY988" fmla="*/ 5669581 h 6524624"/>
              <a:gd name="connsiteX989" fmla="*/ 18926 w 11858623"/>
              <a:gd name="connsiteY989" fmla="*/ 5631847 h 6524624"/>
              <a:gd name="connsiteX990" fmla="*/ 21492 w 11858623"/>
              <a:gd name="connsiteY990" fmla="*/ 5649823 h 6524624"/>
              <a:gd name="connsiteX991" fmla="*/ 20546 w 11858623"/>
              <a:gd name="connsiteY991" fmla="*/ 5653654 h 6524624"/>
              <a:gd name="connsiteX992" fmla="*/ 20554 w 11858623"/>
              <a:gd name="connsiteY992" fmla="*/ 5653725 h 6524624"/>
              <a:gd name="connsiteX993" fmla="*/ 20476 w 11858623"/>
              <a:gd name="connsiteY993" fmla="*/ 5653936 h 6524624"/>
              <a:gd name="connsiteX994" fmla="*/ 20596 w 11858623"/>
              <a:gd name="connsiteY994" fmla="*/ 5654105 h 6524624"/>
              <a:gd name="connsiteX995" fmla="*/ 21194 w 11858623"/>
              <a:gd name="connsiteY995" fmla="*/ 5659397 h 6524624"/>
              <a:gd name="connsiteX996" fmla="*/ 18186 w 11858623"/>
              <a:gd name="connsiteY996" fmla="*/ 5663964 h 6524624"/>
              <a:gd name="connsiteX997" fmla="*/ 16178 w 11858623"/>
              <a:gd name="connsiteY997" fmla="*/ 5666465 h 6524624"/>
              <a:gd name="connsiteX998" fmla="*/ 16468 w 11858623"/>
              <a:gd name="connsiteY998" fmla="*/ 5659552 h 6524624"/>
              <a:gd name="connsiteX999" fmla="*/ 14464 w 11858623"/>
              <a:gd name="connsiteY999" fmla="*/ 5651127 h 6524624"/>
              <a:gd name="connsiteX1000" fmla="*/ 16468 w 11858623"/>
              <a:gd name="connsiteY1000" fmla="*/ 5614622 h 6524624"/>
              <a:gd name="connsiteX1001" fmla="*/ 17485 w 11858623"/>
              <a:gd name="connsiteY1001" fmla="*/ 5621746 h 6524624"/>
              <a:gd name="connsiteX1002" fmla="*/ 17470 w 11858623"/>
              <a:gd name="connsiteY1002" fmla="*/ 5621686 h 6524624"/>
              <a:gd name="connsiteX1003" fmla="*/ 16468 w 11858623"/>
              <a:gd name="connsiteY1003" fmla="*/ 5614622 h 6524624"/>
              <a:gd name="connsiteX1004" fmla="*/ 16468 w 11858623"/>
              <a:gd name="connsiteY1004" fmla="*/ 5603390 h 6524624"/>
              <a:gd name="connsiteX1005" fmla="*/ 16818 w 11858623"/>
              <a:gd name="connsiteY1005" fmla="*/ 5607319 h 6524624"/>
              <a:gd name="connsiteX1006" fmla="*/ 16468 w 11858623"/>
              <a:gd name="connsiteY1006" fmla="*/ 5609006 h 6524624"/>
              <a:gd name="connsiteX1007" fmla="*/ 10456 w 11858623"/>
              <a:gd name="connsiteY1007" fmla="*/ 5628663 h 6524624"/>
              <a:gd name="connsiteX1008" fmla="*/ 16468 w 11858623"/>
              <a:gd name="connsiteY1008" fmla="*/ 5603390 h 6524624"/>
              <a:gd name="connsiteX1009" fmla="*/ 18409 w 11858623"/>
              <a:gd name="connsiteY1009" fmla="*/ 5582856 h 6524624"/>
              <a:gd name="connsiteX1010" fmla="*/ 18472 w 11858623"/>
              <a:gd name="connsiteY1010" fmla="*/ 5583733 h 6524624"/>
              <a:gd name="connsiteX1011" fmla="*/ 18019 w 11858623"/>
              <a:gd name="connsiteY1011" fmla="*/ 5583220 h 6524624"/>
              <a:gd name="connsiteX1012" fmla="*/ 4819 w 11858623"/>
              <a:gd name="connsiteY1012" fmla="*/ 5575385 h 6524624"/>
              <a:gd name="connsiteX1013" fmla="*/ 11292 w 11858623"/>
              <a:gd name="connsiteY1013" fmla="*/ 5575590 h 6524624"/>
              <a:gd name="connsiteX1014" fmla="*/ 18019 w 11858623"/>
              <a:gd name="connsiteY1014" fmla="*/ 5583220 h 6524624"/>
              <a:gd name="connsiteX1015" fmla="*/ 14464 w 11858623"/>
              <a:gd name="connsiteY1015" fmla="*/ 5586542 h 6524624"/>
              <a:gd name="connsiteX1016" fmla="*/ 5334 w 11858623"/>
              <a:gd name="connsiteY1016" fmla="*/ 5580653 h 6524624"/>
              <a:gd name="connsiteX1017" fmla="*/ 4893 w 11858623"/>
              <a:gd name="connsiteY1017" fmla="*/ 5579838 h 6524624"/>
              <a:gd name="connsiteX1018" fmla="*/ 27915 w 11858623"/>
              <a:gd name="connsiteY1018" fmla="*/ 5556266 h 6524624"/>
              <a:gd name="connsiteX1019" fmla="*/ 28166 w 11858623"/>
              <a:gd name="connsiteY1019" fmla="*/ 5557359 h 6524624"/>
              <a:gd name="connsiteX1020" fmla="*/ 30495 w 11858623"/>
              <a:gd name="connsiteY1020" fmla="*/ 5572501 h 6524624"/>
              <a:gd name="connsiteX1021" fmla="*/ 31536 w 11858623"/>
              <a:gd name="connsiteY1021" fmla="*/ 5577364 h 6524624"/>
              <a:gd name="connsiteX1022" fmla="*/ 18926 w 11858623"/>
              <a:gd name="connsiteY1022" fmla="*/ 5631847 h 6524624"/>
              <a:gd name="connsiteX1023" fmla="*/ 17485 w 11858623"/>
              <a:gd name="connsiteY1023" fmla="*/ 5621746 h 6524624"/>
              <a:gd name="connsiteX1024" fmla="*/ 18472 w 11858623"/>
              <a:gd name="connsiteY1024" fmla="*/ 5625855 h 6524624"/>
              <a:gd name="connsiteX1025" fmla="*/ 16818 w 11858623"/>
              <a:gd name="connsiteY1025" fmla="*/ 5607319 h 6524624"/>
              <a:gd name="connsiteX1026" fmla="*/ 19163 w 11858623"/>
              <a:gd name="connsiteY1026" fmla="*/ 5596032 h 6524624"/>
              <a:gd name="connsiteX1027" fmla="*/ 18472 w 11858623"/>
              <a:gd name="connsiteY1027" fmla="*/ 5583733 h 6524624"/>
              <a:gd name="connsiteX1028" fmla="*/ 26487 w 11858623"/>
              <a:gd name="connsiteY1028" fmla="*/ 5578117 h 6524624"/>
              <a:gd name="connsiteX1029" fmla="*/ 22500 w 11858623"/>
              <a:gd name="connsiteY1029" fmla="*/ 5569784 h 6524624"/>
              <a:gd name="connsiteX1030" fmla="*/ 23935 w 11858623"/>
              <a:gd name="connsiteY1030" fmla="*/ 5561882 h 6524624"/>
              <a:gd name="connsiteX1031" fmla="*/ 26487 w 11858623"/>
              <a:gd name="connsiteY1031" fmla="*/ 5561269 h 6524624"/>
              <a:gd name="connsiteX1032" fmla="*/ 25195 w 11858623"/>
              <a:gd name="connsiteY1032" fmla="*/ 5550942 h 6524624"/>
              <a:gd name="connsiteX1033" fmla="*/ 24165 w 11858623"/>
              <a:gd name="connsiteY1033" fmla="*/ 5560616 h 6524624"/>
              <a:gd name="connsiteX1034" fmla="*/ 23935 w 11858623"/>
              <a:gd name="connsiteY1034" fmla="*/ 5561882 h 6524624"/>
              <a:gd name="connsiteX1035" fmla="*/ 19257 w 11858623"/>
              <a:gd name="connsiteY1035" fmla="*/ 5563007 h 6524624"/>
              <a:gd name="connsiteX1036" fmla="*/ 22500 w 11858623"/>
              <a:gd name="connsiteY1036" fmla="*/ 5569784 h 6524624"/>
              <a:gd name="connsiteX1037" fmla="*/ 20476 w 11858623"/>
              <a:gd name="connsiteY1037" fmla="*/ 5580925 h 6524624"/>
              <a:gd name="connsiteX1038" fmla="*/ 18409 w 11858623"/>
              <a:gd name="connsiteY1038" fmla="*/ 5582856 h 6524624"/>
              <a:gd name="connsiteX1039" fmla="*/ 16563 w 11858623"/>
              <a:gd name="connsiteY1039" fmla="*/ 5556990 h 6524624"/>
              <a:gd name="connsiteX1040" fmla="*/ 30495 w 11858623"/>
              <a:gd name="connsiteY1040" fmla="*/ 5547228 h 6524624"/>
              <a:gd name="connsiteX1041" fmla="*/ 27915 w 11858623"/>
              <a:gd name="connsiteY1041" fmla="*/ 5556266 h 6524624"/>
              <a:gd name="connsiteX1042" fmla="*/ 26487 w 11858623"/>
              <a:gd name="connsiteY1042" fmla="*/ 5550036 h 6524624"/>
              <a:gd name="connsiteX1043" fmla="*/ 25195 w 11858623"/>
              <a:gd name="connsiteY1043" fmla="*/ 5550942 h 6524624"/>
              <a:gd name="connsiteX1044" fmla="*/ 25401 w 11858623"/>
              <a:gd name="connsiteY1044" fmla="*/ 5549013 h 6524624"/>
              <a:gd name="connsiteX1045" fmla="*/ 15168 w 11858623"/>
              <a:gd name="connsiteY1045" fmla="*/ 5537430 h 6524624"/>
              <a:gd name="connsiteX1046" fmla="*/ 16563 w 11858623"/>
              <a:gd name="connsiteY1046" fmla="*/ 5556990 h 6524624"/>
              <a:gd name="connsiteX1047" fmla="*/ 14464 w 11858623"/>
              <a:gd name="connsiteY1047" fmla="*/ 5558461 h 6524624"/>
              <a:gd name="connsiteX1048" fmla="*/ 10456 w 11858623"/>
              <a:gd name="connsiteY1048" fmla="*/ 5544420 h 6524624"/>
              <a:gd name="connsiteX1049" fmla="*/ 15710 w 11858623"/>
              <a:gd name="connsiteY1049" fmla="*/ 5526737 h 6524624"/>
              <a:gd name="connsiteX1050" fmla="*/ 18299 w 11858623"/>
              <a:gd name="connsiteY1050" fmla="*/ 5532784 h 6524624"/>
              <a:gd name="connsiteX1051" fmla="*/ 15168 w 11858623"/>
              <a:gd name="connsiteY1051" fmla="*/ 5537430 h 6524624"/>
              <a:gd name="connsiteX1052" fmla="*/ 14620 w 11858623"/>
              <a:gd name="connsiteY1052" fmla="*/ 5529757 h 6524624"/>
              <a:gd name="connsiteX1053" fmla="*/ 23293 w 11858623"/>
              <a:gd name="connsiteY1053" fmla="*/ 5525374 h 6524624"/>
              <a:gd name="connsiteX1054" fmla="*/ 26487 w 11858623"/>
              <a:gd name="connsiteY1054" fmla="*/ 5538804 h 6524624"/>
              <a:gd name="connsiteX1055" fmla="*/ 25401 w 11858623"/>
              <a:gd name="connsiteY1055" fmla="*/ 5549013 h 6524624"/>
              <a:gd name="connsiteX1056" fmla="*/ 22480 w 11858623"/>
              <a:gd name="connsiteY1056" fmla="*/ 5550036 h 6524624"/>
              <a:gd name="connsiteX1057" fmla="*/ 18472 w 11858623"/>
              <a:gd name="connsiteY1057" fmla="*/ 5533188 h 6524624"/>
              <a:gd name="connsiteX1058" fmla="*/ 18299 w 11858623"/>
              <a:gd name="connsiteY1058" fmla="*/ 5532784 h 6524624"/>
              <a:gd name="connsiteX1059" fmla="*/ 12596 w 11858623"/>
              <a:gd name="connsiteY1059" fmla="*/ 5519465 h 6524624"/>
              <a:gd name="connsiteX1060" fmla="*/ 14042 w 11858623"/>
              <a:gd name="connsiteY1060" fmla="*/ 5522842 h 6524624"/>
              <a:gd name="connsiteX1061" fmla="*/ 14464 w 11858623"/>
              <a:gd name="connsiteY1061" fmla="*/ 5527572 h 6524624"/>
              <a:gd name="connsiteX1062" fmla="*/ 14620 w 11858623"/>
              <a:gd name="connsiteY1062" fmla="*/ 5529757 h 6524624"/>
              <a:gd name="connsiteX1063" fmla="*/ 14214 w 11858623"/>
              <a:gd name="connsiteY1063" fmla="*/ 5530883 h 6524624"/>
              <a:gd name="connsiteX1064" fmla="*/ 10456 w 11858623"/>
              <a:gd name="connsiteY1064" fmla="*/ 5535996 h 6524624"/>
              <a:gd name="connsiteX1065" fmla="*/ 12652 w 11858623"/>
              <a:gd name="connsiteY1065" fmla="*/ 5519040 h 6524624"/>
              <a:gd name="connsiteX1066" fmla="*/ 12596 w 11858623"/>
              <a:gd name="connsiteY1066" fmla="*/ 5519465 h 6524624"/>
              <a:gd name="connsiteX1067" fmla="*/ 12460 w 11858623"/>
              <a:gd name="connsiteY1067" fmla="*/ 5519147 h 6524624"/>
              <a:gd name="connsiteX1068" fmla="*/ 19968 w 11858623"/>
              <a:gd name="connsiteY1068" fmla="*/ 5514939 h 6524624"/>
              <a:gd name="connsiteX1069" fmla="*/ 15710 w 11858623"/>
              <a:gd name="connsiteY1069" fmla="*/ 5526737 h 6524624"/>
              <a:gd name="connsiteX1070" fmla="*/ 14042 w 11858623"/>
              <a:gd name="connsiteY1070" fmla="*/ 5522842 h 6524624"/>
              <a:gd name="connsiteX1071" fmla="*/ 13653 w 11858623"/>
              <a:gd name="connsiteY1071" fmla="*/ 5518479 h 6524624"/>
              <a:gd name="connsiteX1072" fmla="*/ 13274 w 11858623"/>
              <a:gd name="connsiteY1072" fmla="*/ 5514231 h 6524624"/>
              <a:gd name="connsiteX1073" fmla="*/ 13653 w 11858623"/>
              <a:gd name="connsiteY1073" fmla="*/ 5518479 h 6524624"/>
              <a:gd name="connsiteX1074" fmla="*/ 12652 w 11858623"/>
              <a:gd name="connsiteY1074" fmla="*/ 5519040 h 6524624"/>
              <a:gd name="connsiteX1075" fmla="*/ 20476 w 11858623"/>
              <a:gd name="connsiteY1075" fmla="*/ 5513531 h 6524624"/>
              <a:gd name="connsiteX1076" fmla="*/ 20711 w 11858623"/>
              <a:gd name="connsiteY1076" fmla="*/ 5514522 h 6524624"/>
              <a:gd name="connsiteX1077" fmla="*/ 19968 w 11858623"/>
              <a:gd name="connsiteY1077" fmla="*/ 5514939 h 6524624"/>
              <a:gd name="connsiteX1078" fmla="*/ 14483 w 11858623"/>
              <a:gd name="connsiteY1078" fmla="*/ 5500832 h 6524624"/>
              <a:gd name="connsiteX1079" fmla="*/ 14467 w 11858623"/>
              <a:gd name="connsiteY1079" fmla="*/ 5509129 h 6524624"/>
              <a:gd name="connsiteX1080" fmla="*/ 13471 w 11858623"/>
              <a:gd name="connsiteY1080" fmla="*/ 5512710 h 6524624"/>
              <a:gd name="connsiteX1081" fmla="*/ 13274 w 11858623"/>
              <a:gd name="connsiteY1081" fmla="*/ 5514231 h 6524624"/>
              <a:gd name="connsiteX1082" fmla="*/ 12460 w 11858623"/>
              <a:gd name="connsiteY1082" fmla="*/ 5505107 h 6524624"/>
              <a:gd name="connsiteX1083" fmla="*/ 16468 w 11858623"/>
              <a:gd name="connsiteY1083" fmla="*/ 5460178 h 6524624"/>
              <a:gd name="connsiteX1084" fmla="*/ 18472 w 11858623"/>
              <a:gd name="connsiteY1084" fmla="*/ 5479834 h 6524624"/>
              <a:gd name="connsiteX1085" fmla="*/ 21817 w 11858623"/>
              <a:gd name="connsiteY1085" fmla="*/ 5470459 h 6524624"/>
              <a:gd name="connsiteX1086" fmla="*/ 22480 w 11858623"/>
              <a:gd name="connsiteY1086" fmla="*/ 5479834 h 6524624"/>
              <a:gd name="connsiteX1087" fmla="*/ 29445 w 11858623"/>
              <a:gd name="connsiteY1087" fmla="*/ 5513886 h 6524624"/>
              <a:gd name="connsiteX1088" fmla="*/ 29902 w 11858623"/>
              <a:gd name="connsiteY1088" fmla="*/ 5515568 h 6524624"/>
              <a:gd name="connsiteX1089" fmla="*/ 23293 w 11858623"/>
              <a:gd name="connsiteY1089" fmla="*/ 5525374 h 6524624"/>
              <a:gd name="connsiteX1090" fmla="*/ 20711 w 11858623"/>
              <a:gd name="connsiteY1090" fmla="*/ 5514522 h 6524624"/>
              <a:gd name="connsiteX1091" fmla="*/ 22480 w 11858623"/>
              <a:gd name="connsiteY1091" fmla="*/ 5513531 h 6524624"/>
              <a:gd name="connsiteX1092" fmla="*/ 14464 w 11858623"/>
              <a:gd name="connsiteY1092" fmla="*/ 5510723 h 6524624"/>
              <a:gd name="connsiteX1093" fmla="*/ 14467 w 11858623"/>
              <a:gd name="connsiteY1093" fmla="*/ 5509129 h 6524624"/>
              <a:gd name="connsiteX1094" fmla="*/ 18663 w 11858623"/>
              <a:gd name="connsiteY1094" fmla="*/ 5494047 h 6524624"/>
              <a:gd name="connsiteX1095" fmla="*/ 20252 w 11858623"/>
              <a:gd name="connsiteY1095" fmla="*/ 5488637 h 6524624"/>
              <a:gd name="connsiteX1096" fmla="*/ 14483 w 11858623"/>
              <a:gd name="connsiteY1096" fmla="*/ 5500832 h 6524624"/>
              <a:gd name="connsiteX1097" fmla="*/ 14511 w 11858623"/>
              <a:gd name="connsiteY1097" fmla="*/ 5485518 h 6524624"/>
              <a:gd name="connsiteX1098" fmla="*/ 16468 w 11858623"/>
              <a:gd name="connsiteY1098" fmla="*/ 5460178 h 6524624"/>
              <a:gd name="connsiteX1099" fmla="*/ 12957 w 11858623"/>
              <a:gd name="connsiteY1099" fmla="*/ 5443039 h 6524624"/>
              <a:gd name="connsiteX1100" fmla="*/ 12991 w 11858623"/>
              <a:gd name="connsiteY1100" fmla="*/ 5443215 h 6524624"/>
              <a:gd name="connsiteX1101" fmla="*/ 12460 w 11858623"/>
              <a:gd name="connsiteY1101" fmla="*/ 5443329 h 6524624"/>
              <a:gd name="connsiteX1102" fmla="*/ 14794 w 11858623"/>
              <a:gd name="connsiteY1102" fmla="*/ 5442830 h 6524624"/>
              <a:gd name="connsiteX1103" fmla="*/ 16468 w 11858623"/>
              <a:gd name="connsiteY1103" fmla="*/ 5454561 h 6524624"/>
              <a:gd name="connsiteX1104" fmla="*/ 14580 w 11858623"/>
              <a:gd name="connsiteY1104" fmla="*/ 5451273 h 6524624"/>
              <a:gd name="connsiteX1105" fmla="*/ 12991 w 11858623"/>
              <a:gd name="connsiteY1105" fmla="*/ 5443215 h 6524624"/>
              <a:gd name="connsiteX1106" fmla="*/ 19725 w 11858623"/>
              <a:gd name="connsiteY1106" fmla="*/ 5440871 h 6524624"/>
              <a:gd name="connsiteX1107" fmla="*/ 20029 w 11858623"/>
              <a:gd name="connsiteY1107" fmla="*/ 5445168 h 6524624"/>
              <a:gd name="connsiteX1108" fmla="*/ 18345 w 11858623"/>
              <a:gd name="connsiteY1108" fmla="*/ 5441516 h 6524624"/>
              <a:gd name="connsiteX1109" fmla="*/ 17755 w 11858623"/>
              <a:gd name="connsiteY1109" fmla="*/ 5440237 h 6524624"/>
              <a:gd name="connsiteX1110" fmla="*/ 18345 w 11858623"/>
              <a:gd name="connsiteY1110" fmla="*/ 5441516 h 6524624"/>
              <a:gd name="connsiteX1111" fmla="*/ 16157 w 11858623"/>
              <a:gd name="connsiteY1111" fmla="*/ 5442538 h 6524624"/>
              <a:gd name="connsiteX1112" fmla="*/ 14794 w 11858623"/>
              <a:gd name="connsiteY1112" fmla="*/ 5442830 h 6524624"/>
              <a:gd name="connsiteX1113" fmla="*/ 14680 w 11858623"/>
              <a:gd name="connsiteY1113" fmla="*/ 5442033 h 6524624"/>
              <a:gd name="connsiteX1114" fmla="*/ 308996 w 11858623"/>
              <a:gd name="connsiteY1114" fmla="*/ 5439653 h 6524624"/>
              <a:gd name="connsiteX1115" fmla="*/ 200996 w 11858623"/>
              <a:gd name="connsiteY1115" fmla="*/ 5547653 h 6524624"/>
              <a:gd name="connsiteX1116" fmla="*/ 308996 w 11858623"/>
              <a:gd name="connsiteY1116" fmla="*/ 5655653 h 6524624"/>
              <a:gd name="connsiteX1117" fmla="*/ 416996 w 11858623"/>
              <a:gd name="connsiteY1117" fmla="*/ 5547653 h 6524624"/>
              <a:gd name="connsiteX1118" fmla="*/ 308996 w 11858623"/>
              <a:gd name="connsiteY1118" fmla="*/ 5439653 h 6524624"/>
              <a:gd name="connsiteX1119" fmla="*/ 21678 w 11858623"/>
              <a:gd name="connsiteY1119" fmla="*/ 5437947 h 6524624"/>
              <a:gd name="connsiteX1120" fmla="*/ 21361 w 11858623"/>
              <a:gd name="connsiteY1120" fmla="*/ 5440107 h 6524624"/>
              <a:gd name="connsiteX1121" fmla="*/ 19725 w 11858623"/>
              <a:gd name="connsiteY1121" fmla="*/ 5440871 h 6524624"/>
              <a:gd name="connsiteX1122" fmla="*/ 19604 w 11858623"/>
              <a:gd name="connsiteY1122" fmla="*/ 5439158 h 6524624"/>
              <a:gd name="connsiteX1123" fmla="*/ 26487 w 11858623"/>
              <a:gd name="connsiteY1123" fmla="*/ 5437713 h 6524624"/>
              <a:gd name="connsiteX1124" fmla="*/ 24483 w 11858623"/>
              <a:gd name="connsiteY1124" fmla="*/ 5462986 h 6524624"/>
              <a:gd name="connsiteX1125" fmla="*/ 21817 w 11858623"/>
              <a:gd name="connsiteY1125" fmla="*/ 5470459 h 6524624"/>
              <a:gd name="connsiteX1126" fmla="*/ 20029 w 11858623"/>
              <a:gd name="connsiteY1126" fmla="*/ 5445168 h 6524624"/>
              <a:gd name="connsiteX1127" fmla="*/ 20476 w 11858623"/>
              <a:gd name="connsiteY1127" fmla="*/ 5446137 h 6524624"/>
              <a:gd name="connsiteX1128" fmla="*/ 21361 w 11858623"/>
              <a:gd name="connsiteY1128" fmla="*/ 5440107 h 6524624"/>
              <a:gd name="connsiteX1129" fmla="*/ 13675 w 11858623"/>
              <a:gd name="connsiteY1129" fmla="*/ 5434990 h 6524624"/>
              <a:gd name="connsiteX1130" fmla="*/ 14680 w 11858623"/>
              <a:gd name="connsiteY1130" fmla="*/ 5442033 h 6524624"/>
              <a:gd name="connsiteX1131" fmla="*/ 12957 w 11858623"/>
              <a:gd name="connsiteY1131" fmla="*/ 5443039 h 6524624"/>
              <a:gd name="connsiteX1132" fmla="*/ 12460 w 11858623"/>
              <a:gd name="connsiteY1132" fmla="*/ 5440521 h 6524624"/>
              <a:gd name="connsiteX1133" fmla="*/ 18876 w 11858623"/>
              <a:gd name="connsiteY1133" fmla="*/ 5428856 h 6524624"/>
              <a:gd name="connsiteX1134" fmla="*/ 19604 w 11858623"/>
              <a:gd name="connsiteY1134" fmla="*/ 5439158 h 6524624"/>
              <a:gd name="connsiteX1135" fmla="*/ 17755 w 11858623"/>
              <a:gd name="connsiteY1135" fmla="*/ 5440237 h 6524624"/>
              <a:gd name="connsiteX1136" fmla="*/ 15819 w 11858623"/>
              <a:gd name="connsiteY1136" fmla="*/ 5436039 h 6524624"/>
              <a:gd name="connsiteX1137" fmla="*/ 16321 w 11858623"/>
              <a:gd name="connsiteY1137" fmla="*/ 5430373 h 6524624"/>
              <a:gd name="connsiteX1138" fmla="*/ 32632 w 11858623"/>
              <a:gd name="connsiteY1138" fmla="*/ 5422158 h 6524624"/>
              <a:gd name="connsiteX1139" fmla="*/ 32499 w 11858623"/>
              <a:gd name="connsiteY1139" fmla="*/ 5426481 h 6524624"/>
              <a:gd name="connsiteX1140" fmla="*/ 32935 w 11858623"/>
              <a:gd name="connsiteY1140" fmla="*/ 5431374 h 6524624"/>
              <a:gd name="connsiteX1141" fmla="*/ 21678 w 11858623"/>
              <a:gd name="connsiteY1141" fmla="*/ 5437947 h 6524624"/>
              <a:gd name="connsiteX1142" fmla="*/ 22532 w 11858623"/>
              <a:gd name="connsiteY1142" fmla="*/ 5432126 h 6524624"/>
              <a:gd name="connsiteX1143" fmla="*/ 22060 w 11858623"/>
              <a:gd name="connsiteY1143" fmla="*/ 5426965 h 6524624"/>
              <a:gd name="connsiteX1144" fmla="*/ 24410 w 11858623"/>
              <a:gd name="connsiteY1144" fmla="*/ 5425570 h 6524624"/>
              <a:gd name="connsiteX1145" fmla="*/ 21039 w 11858623"/>
              <a:gd name="connsiteY1145" fmla="*/ 5415794 h 6524624"/>
              <a:gd name="connsiteX1146" fmla="*/ 22060 w 11858623"/>
              <a:gd name="connsiteY1146" fmla="*/ 5426965 h 6524624"/>
              <a:gd name="connsiteX1147" fmla="*/ 18876 w 11858623"/>
              <a:gd name="connsiteY1147" fmla="*/ 5428856 h 6524624"/>
              <a:gd name="connsiteX1148" fmla="*/ 18520 w 11858623"/>
              <a:gd name="connsiteY1148" fmla="*/ 5423821 h 6524624"/>
              <a:gd name="connsiteX1149" fmla="*/ 20476 w 11858623"/>
              <a:gd name="connsiteY1149" fmla="*/ 5404016 h 6524624"/>
              <a:gd name="connsiteX1150" fmla="*/ 23109 w 11858623"/>
              <a:gd name="connsiteY1150" fmla="*/ 5413165 h 6524624"/>
              <a:gd name="connsiteX1151" fmla="*/ 23516 w 11858623"/>
              <a:gd name="connsiteY1151" fmla="*/ 5415996 h 6524624"/>
              <a:gd name="connsiteX1152" fmla="*/ 23990 w 11858623"/>
              <a:gd name="connsiteY1152" fmla="*/ 5416325 h 6524624"/>
              <a:gd name="connsiteX1153" fmla="*/ 24520 w 11858623"/>
              <a:gd name="connsiteY1153" fmla="*/ 5418469 h 6524624"/>
              <a:gd name="connsiteX1154" fmla="*/ 21533 w 11858623"/>
              <a:gd name="connsiteY1154" fmla="*/ 5414218 h 6524624"/>
              <a:gd name="connsiteX1155" fmla="*/ 21039 w 11858623"/>
              <a:gd name="connsiteY1155" fmla="*/ 5415794 h 6524624"/>
              <a:gd name="connsiteX1156" fmla="*/ 20476 w 11858623"/>
              <a:gd name="connsiteY1156" fmla="*/ 5409632 h 6524624"/>
              <a:gd name="connsiteX1157" fmla="*/ 20278 w 11858623"/>
              <a:gd name="connsiteY1157" fmla="*/ 5404917 h 6524624"/>
              <a:gd name="connsiteX1158" fmla="*/ 16468 w 11858623"/>
              <a:gd name="connsiteY1158" fmla="*/ 5389976 h 6524624"/>
              <a:gd name="connsiteX1159" fmla="*/ 20067 w 11858623"/>
              <a:gd name="connsiteY1159" fmla="*/ 5399884 h 6524624"/>
              <a:gd name="connsiteX1160" fmla="*/ 20278 w 11858623"/>
              <a:gd name="connsiteY1160" fmla="*/ 5404917 h 6524624"/>
              <a:gd name="connsiteX1161" fmla="*/ 13675 w 11858623"/>
              <a:gd name="connsiteY1161" fmla="*/ 5434990 h 6524624"/>
              <a:gd name="connsiteX1162" fmla="*/ 12460 w 11858623"/>
              <a:gd name="connsiteY1162" fmla="*/ 5426481 h 6524624"/>
              <a:gd name="connsiteX1163" fmla="*/ 16468 w 11858623"/>
              <a:gd name="connsiteY1163" fmla="*/ 5389976 h 6524624"/>
              <a:gd name="connsiteX1164" fmla="*/ 14142 w 11858623"/>
              <a:gd name="connsiteY1164" fmla="*/ 5377054 h 6524624"/>
              <a:gd name="connsiteX1165" fmla="*/ 14143 w 11858623"/>
              <a:gd name="connsiteY1165" fmla="*/ 5377057 h 6524624"/>
              <a:gd name="connsiteX1166" fmla="*/ 14084 w 11858623"/>
              <a:gd name="connsiteY1166" fmla="*/ 5377252 h 6524624"/>
              <a:gd name="connsiteX1167" fmla="*/ 30293 w 11858623"/>
              <a:gd name="connsiteY1167" fmla="*/ 5369030 h 6524624"/>
              <a:gd name="connsiteX1168" fmla="*/ 32499 w 11858623"/>
              <a:gd name="connsiteY1168" fmla="*/ 5370319 h 6524624"/>
              <a:gd name="connsiteX1169" fmla="*/ 33663 w 11858623"/>
              <a:gd name="connsiteY1169" fmla="*/ 5388786 h 6524624"/>
              <a:gd name="connsiteX1170" fmla="*/ 33376 w 11858623"/>
              <a:gd name="connsiteY1170" fmla="*/ 5398087 h 6524624"/>
              <a:gd name="connsiteX1171" fmla="*/ 26487 w 11858623"/>
              <a:gd name="connsiteY1171" fmla="*/ 5418056 h 6524624"/>
              <a:gd name="connsiteX1172" fmla="*/ 23990 w 11858623"/>
              <a:gd name="connsiteY1172" fmla="*/ 5416325 h 6524624"/>
              <a:gd name="connsiteX1173" fmla="*/ 23814 w 11858623"/>
              <a:gd name="connsiteY1173" fmla="*/ 5415615 h 6524624"/>
              <a:gd name="connsiteX1174" fmla="*/ 23109 w 11858623"/>
              <a:gd name="connsiteY1174" fmla="*/ 5413165 h 6524624"/>
              <a:gd name="connsiteX1175" fmla="*/ 21944 w 11858623"/>
              <a:gd name="connsiteY1175" fmla="*/ 5405054 h 6524624"/>
              <a:gd name="connsiteX1176" fmla="*/ 20067 w 11858623"/>
              <a:gd name="connsiteY1176" fmla="*/ 5399884 h 6524624"/>
              <a:gd name="connsiteX1177" fmla="*/ 19489 w 11858623"/>
              <a:gd name="connsiteY1177" fmla="*/ 5386136 h 6524624"/>
              <a:gd name="connsiteX1178" fmla="*/ 20236 w 11858623"/>
              <a:gd name="connsiteY1178" fmla="*/ 5385379 h 6524624"/>
              <a:gd name="connsiteX1179" fmla="*/ 20476 w 11858623"/>
              <a:gd name="connsiteY1179" fmla="*/ 5392784 h 6524624"/>
              <a:gd name="connsiteX1180" fmla="*/ 30293 w 11858623"/>
              <a:gd name="connsiteY1180" fmla="*/ 5369030 h 6524624"/>
              <a:gd name="connsiteX1181" fmla="*/ 17747 w 11858623"/>
              <a:gd name="connsiteY1181" fmla="*/ 5365233 h 6524624"/>
              <a:gd name="connsiteX1182" fmla="*/ 18726 w 11858623"/>
              <a:gd name="connsiteY1182" fmla="*/ 5367952 h 6524624"/>
              <a:gd name="connsiteX1183" fmla="*/ 19489 w 11858623"/>
              <a:gd name="connsiteY1183" fmla="*/ 5386136 h 6524624"/>
              <a:gd name="connsiteX1184" fmla="*/ 18472 w 11858623"/>
              <a:gd name="connsiteY1184" fmla="*/ 5387167 h 6524624"/>
              <a:gd name="connsiteX1185" fmla="*/ 14143 w 11858623"/>
              <a:gd name="connsiteY1185" fmla="*/ 5377057 h 6524624"/>
              <a:gd name="connsiteX1186" fmla="*/ 17691 w 11858623"/>
              <a:gd name="connsiteY1186" fmla="*/ 5363928 h 6524624"/>
              <a:gd name="connsiteX1187" fmla="*/ 17967 w 11858623"/>
              <a:gd name="connsiteY1187" fmla="*/ 5364510 h 6524624"/>
              <a:gd name="connsiteX1188" fmla="*/ 17747 w 11858623"/>
              <a:gd name="connsiteY1188" fmla="*/ 5365233 h 6524624"/>
              <a:gd name="connsiteX1189" fmla="*/ 17515 w 11858623"/>
              <a:gd name="connsiteY1189" fmla="*/ 5364589 h 6524624"/>
              <a:gd name="connsiteX1190" fmla="*/ 18629 w 11858623"/>
              <a:gd name="connsiteY1190" fmla="*/ 5363788 h 6524624"/>
              <a:gd name="connsiteX1191" fmla="*/ 19718 w 11858623"/>
              <a:gd name="connsiteY1191" fmla="*/ 5369422 h 6524624"/>
              <a:gd name="connsiteX1192" fmla="*/ 19764 w 11858623"/>
              <a:gd name="connsiteY1192" fmla="*/ 5370833 h 6524624"/>
              <a:gd name="connsiteX1193" fmla="*/ 18726 w 11858623"/>
              <a:gd name="connsiteY1193" fmla="*/ 5367952 h 6524624"/>
              <a:gd name="connsiteX1194" fmla="*/ 18577 w 11858623"/>
              <a:gd name="connsiteY1194" fmla="*/ 5364389 h 6524624"/>
              <a:gd name="connsiteX1195" fmla="*/ 19413 w 11858623"/>
              <a:gd name="connsiteY1195" fmla="*/ 5360007 h 6524624"/>
              <a:gd name="connsiteX1196" fmla="*/ 19587 w 11858623"/>
              <a:gd name="connsiteY1196" fmla="*/ 5365380 h 6524624"/>
              <a:gd name="connsiteX1197" fmla="*/ 18726 w 11858623"/>
              <a:gd name="connsiteY1197" fmla="*/ 5362688 h 6524624"/>
              <a:gd name="connsiteX1198" fmla="*/ 18808 w 11858623"/>
              <a:gd name="connsiteY1198" fmla="*/ 5361752 h 6524624"/>
              <a:gd name="connsiteX1199" fmla="*/ 19224 w 11858623"/>
              <a:gd name="connsiteY1199" fmla="*/ 5360384 h 6524624"/>
              <a:gd name="connsiteX1200" fmla="*/ 21225 w 11858623"/>
              <a:gd name="connsiteY1200" fmla="*/ 5358660 h 6524624"/>
              <a:gd name="connsiteX1201" fmla="*/ 25479 w 11858623"/>
              <a:gd name="connsiteY1201" fmla="*/ 5372185 h 6524624"/>
              <a:gd name="connsiteX1202" fmla="*/ 24792 w 11858623"/>
              <a:gd name="connsiteY1202" fmla="*/ 5380760 h 6524624"/>
              <a:gd name="connsiteX1203" fmla="*/ 20236 w 11858623"/>
              <a:gd name="connsiteY1203" fmla="*/ 5385379 h 6524624"/>
              <a:gd name="connsiteX1204" fmla="*/ 19764 w 11858623"/>
              <a:gd name="connsiteY1204" fmla="*/ 5370833 h 6524624"/>
              <a:gd name="connsiteX1205" fmla="*/ 20253 w 11858623"/>
              <a:gd name="connsiteY1205" fmla="*/ 5372192 h 6524624"/>
              <a:gd name="connsiteX1206" fmla="*/ 19718 w 11858623"/>
              <a:gd name="connsiteY1206" fmla="*/ 5369422 h 6524624"/>
              <a:gd name="connsiteX1207" fmla="*/ 19587 w 11858623"/>
              <a:gd name="connsiteY1207" fmla="*/ 5365380 h 6524624"/>
              <a:gd name="connsiteX1208" fmla="*/ 23651 w 11858623"/>
              <a:gd name="connsiteY1208" fmla="*/ 5378084 h 6524624"/>
              <a:gd name="connsiteX1209" fmla="*/ 19339 w 11858623"/>
              <a:gd name="connsiteY1209" fmla="*/ 5357739 h 6524624"/>
              <a:gd name="connsiteX1210" fmla="*/ 19406 w 11858623"/>
              <a:gd name="connsiteY1210" fmla="*/ 5359790 h 6524624"/>
              <a:gd name="connsiteX1211" fmla="*/ 19224 w 11858623"/>
              <a:gd name="connsiteY1211" fmla="*/ 5360384 h 6524624"/>
              <a:gd name="connsiteX1212" fmla="*/ 18864 w 11858623"/>
              <a:gd name="connsiteY1212" fmla="*/ 5361108 h 6524624"/>
              <a:gd name="connsiteX1213" fmla="*/ 19071 w 11858623"/>
              <a:gd name="connsiteY1213" fmla="*/ 5358746 h 6524624"/>
              <a:gd name="connsiteX1214" fmla="*/ 20996 w 11858623"/>
              <a:gd name="connsiteY1214" fmla="*/ 5356828 h 6524624"/>
              <a:gd name="connsiteX1215" fmla="*/ 21225 w 11858623"/>
              <a:gd name="connsiteY1215" fmla="*/ 5358660 h 6524624"/>
              <a:gd name="connsiteX1216" fmla="*/ 20783 w 11858623"/>
              <a:gd name="connsiteY1216" fmla="*/ 5357255 h 6524624"/>
              <a:gd name="connsiteX1217" fmla="*/ 20476 w 11858623"/>
              <a:gd name="connsiteY1217" fmla="*/ 5356278 h 6524624"/>
              <a:gd name="connsiteX1218" fmla="*/ 20783 w 11858623"/>
              <a:gd name="connsiteY1218" fmla="*/ 5357255 h 6524624"/>
              <a:gd name="connsiteX1219" fmla="*/ 19413 w 11858623"/>
              <a:gd name="connsiteY1219" fmla="*/ 5360007 h 6524624"/>
              <a:gd name="connsiteX1220" fmla="*/ 19406 w 11858623"/>
              <a:gd name="connsiteY1220" fmla="*/ 5359790 h 6524624"/>
              <a:gd name="connsiteX1221" fmla="*/ 20337 w 11858623"/>
              <a:gd name="connsiteY1221" fmla="*/ 5351627 h 6524624"/>
              <a:gd name="connsiteX1222" fmla="*/ 20476 w 11858623"/>
              <a:gd name="connsiteY1222" fmla="*/ 5353470 h 6524624"/>
              <a:gd name="connsiteX1223" fmla="*/ 19339 w 11858623"/>
              <a:gd name="connsiteY1223" fmla="*/ 5357739 h 6524624"/>
              <a:gd name="connsiteX1224" fmla="*/ 19290 w 11858623"/>
              <a:gd name="connsiteY1224" fmla="*/ 5356240 h 6524624"/>
              <a:gd name="connsiteX1225" fmla="*/ 19414 w 11858623"/>
              <a:gd name="connsiteY1225" fmla="*/ 5354828 h 6524624"/>
              <a:gd name="connsiteX1226" fmla="*/ 20324 w 11858623"/>
              <a:gd name="connsiteY1226" fmla="*/ 5351445 h 6524624"/>
              <a:gd name="connsiteX1227" fmla="*/ 20344 w 11858623"/>
              <a:gd name="connsiteY1227" fmla="*/ 5351605 h 6524624"/>
              <a:gd name="connsiteX1228" fmla="*/ 20337 w 11858623"/>
              <a:gd name="connsiteY1228" fmla="*/ 5351627 h 6524624"/>
              <a:gd name="connsiteX1229" fmla="*/ 919 w 11858623"/>
              <a:gd name="connsiteY1229" fmla="*/ 5349154 h 6524624"/>
              <a:gd name="connsiteX1230" fmla="*/ 437 w 11858623"/>
              <a:gd name="connsiteY1230" fmla="*/ 5364703 h 6524624"/>
              <a:gd name="connsiteX1231" fmla="*/ 4445 w 11858623"/>
              <a:gd name="connsiteY1231" fmla="*/ 5552844 h 6524624"/>
              <a:gd name="connsiteX1232" fmla="*/ 4819 w 11858623"/>
              <a:gd name="connsiteY1232" fmla="*/ 5575385 h 6524624"/>
              <a:gd name="connsiteX1233" fmla="*/ 2441 w 11858623"/>
              <a:gd name="connsiteY1233" fmla="*/ 5575309 h 6524624"/>
              <a:gd name="connsiteX1234" fmla="*/ 4893 w 11858623"/>
              <a:gd name="connsiteY1234" fmla="*/ 5579838 h 6524624"/>
              <a:gd name="connsiteX1235" fmla="*/ 6558 w 11858623"/>
              <a:gd name="connsiteY1235" fmla="*/ 5680200 h 6524624"/>
              <a:gd name="connsiteX1236" fmla="*/ 5679 w 11858623"/>
              <a:gd name="connsiteY1236" fmla="*/ 5681691 h 6524624"/>
              <a:gd name="connsiteX1237" fmla="*/ 4445 w 11858623"/>
              <a:gd name="connsiteY1237" fmla="*/ 5684825 h 6524624"/>
              <a:gd name="connsiteX1238" fmla="*/ 6581 w 11858623"/>
              <a:gd name="connsiteY1238" fmla="*/ 5681581 h 6524624"/>
              <a:gd name="connsiteX1239" fmla="*/ 7616 w 11858623"/>
              <a:gd name="connsiteY1239" fmla="*/ 5743914 h 6524624"/>
              <a:gd name="connsiteX1240" fmla="*/ 6731 w 11858623"/>
              <a:gd name="connsiteY1240" fmla="*/ 5748645 h 6524624"/>
              <a:gd name="connsiteX1241" fmla="*/ 6449 w 11858623"/>
              <a:gd name="connsiteY1241" fmla="*/ 5788724 h 6524624"/>
              <a:gd name="connsiteX1242" fmla="*/ 8311 w 11858623"/>
              <a:gd name="connsiteY1242" fmla="*/ 5785842 h 6524624"/>
              <a:gd name="connsiteX1243" fmla="*/ 8453 w 11858623"/>
              <a:gd name="connsiteY1243" fmla="*/ 5794340 h 6524624"/>
              <a:gd name="connsiteX1244" fmla="*/ 8817 w 11858623"/>
              <a:gd name="connsiteY1244" fmla="*/ 5800724 h 6524624"/>
              <a:gd name="connsiteX1245" fmla="*/ 8452 w 11858623"/>
              <a:gd name="connsiteY1245" fmla="*/ 5801894 h 6524624"/>
              <a:gd name="connsiteX1246" fmla="*/ 4444 w 11858623"/>
              <a:gd name="connsiteY1246" fmla="*/ 5810318 h 6524624"/>
              <a:gd name="connsiteX1247" fmla="*/ 2440 w 11858623"/>
              <a:gd name="connsiteY1247" fmla="*/ 5827167 h 6524624"/>
              <a:gd name="connsiteX1248" fmla="*/ 1413 w 11858623"/>
              <a:gd name="connsiteY1248" fmla="*/ 5860257 h 6524624"/>
              <a:gd name="connsiteX1249" fmla="*/ 0 w 11858623"/>
              <a:gd name="connsiteY1249" fmla="*/ 5862350 h 6524624"/>
              <a:gd name="connsiteX1250" fmla="*/ 0 w 11858623"/>
              <a:gd name="connsiteY1250" fmla="*/ 5349463 h 6524624"/>
              <a:gd name="connsiteX1251" fmla="*/ 10217 w 11858623"/>
              <a:gd name="connsiteY1251" fmla="*/ 5344328 h 6524624"/>
              <a:gd name="connsiteX1252" fmla="*/ 13495 w 11858623"/>
              <a:gd name="connsiteY1252" fmla="*/ 5353430 h 6524624"/>
              <a:gd name="connsiteX1253" fmla="*/ 13621 w 11858623"/>
              <a:gd name="connsiteY1253" fmla="*/ 5355375 h 6524624"/>
              <a:gd name="connsiteX1254" fmla="*/ 10457 w 11858623"/>
              <a:gd name="connsiteY1254" fmla="*/ 5348724 h 6524624"/>
              <a:gd name="connsiteX1255" fmla="*/ 14465 w 11858623"/>
              <a:gd name="connsiteY1255" fmla="*/ 5368381 h 6524624"/>
              <a:gd name="connsiteX1256" fmla="*/ 13621 w 11858623"/>
              <a:gd name="connsiteY1256" fmla="*/ 5355375 h 6524624"/>
              <a:gd name="connsiteX1257" fmla="*/ 15987 w 11858623"/>
              <a:gd name="connsiteY1257" fmla="*/ 5360347 h 6524624"/>
              <a:gd name="connsiteX1258" fmla="*/ 17515 w 11858623"/>
              <a:gd name="connsiteY1258" fmla="*/ 5364589 h 6524624"/>
              <a:gd name="connsiteX1259" fmla="*/ 14768 w 11858623"/>
              <a:gd name="connsiteY1259" fmla="*/ 5374905 h 6524624"/>
              <a:gd name="connsiteX1260" fmla="*/ 14142 w 11858623"/>
              <a:gd name="connsiteY1260" fmla="*/ 5377054 h 6524624"/>
              <a:gd name="connsiteX1261" fmla="*/ 12460 w 11858623"/>
              <a:gd name="connsiteY1261" fmla="*/ 5373127 h 6524624"/>
              <a:gd name="connsiteX1262" fmla="*/ 10456 w 11858623"/>
              <a:gd name="connsiteY1262" fmla="*/ 5353470 h 6524624"/>
              <a:gd name="connsiteX1263" fmla="*/ 9016 w 11858623"/>
              <a:gd name="connsiteY1263" fmla="*/ 5345921 h 6524624"/>
              <a:gd name="connsiteX1264" fmla="*/ 15882 w 11858623"/>
              <a:gd name="connsiteY1264" fmla="*/ 5336807 h 6524624"/>
              <a:gd name="connsiteX1265" fmla="*/ 16469 w 11858623"/>
              <a:gd name="connsiteY1265" fmla="*/ 5340300 h 6524624"/>
              <a:gd name="connsiteX1266" fmla="*/ 16711 w 11858623"/>
              <a:gd name="connsiteY1266" fmla="*/ 5341380 h 6524624"/>
              <a:gd name="connsiteX1267" fmla="*/ 16240 w 11858623"/>
              <a:gd name="connsiteY1267" fmla="*/ 5343624 h 6524624"/>
              <a:gd name="connsiteX1268" fmla="*/ 15271 w 11858623"/>
              <a:gd name="connsiteY1268" fmla="*/ 5337618 h 6524624"/>
              <a:gd name="connsiteX1269" fmla="*/ 18097 w 11858623"/>
              <a:gd name="connsiteY1269" fmla="*/ 5334783 h 6524624"/>
              <a:gd name="connsiteX1270" fmla="*/ 18472 w 11858623"/>
              <a:gd name="connsiteY1270" fmla="*/ 5336622 h 6524624"/>
              <a:gd name="connsiteX1271" fmla="*/ 18718 w 11858623"/>
              <a:gd name="connsiteY1271" fmla="*/ 5338591 h 6524624"/>
              <a:gd name="connsiteX1272" fmla="*/ 19162 w 11858623"/>
              <a:gd name="connsiteY1272" fmla="*/ 5352293 h 6524624"/>
              <a:gd name="connsiteX1273" fmla="*/ 16711 w 11858623"/>
              <a:gd name="connsiteY1273" fmla="*/ 5341380 h 6524624"/>
              <a:gd name="connsiteX1274" fmla="*/ 18921 w 11858623"/>
              <a:gd name="connsiteY1274" fmla="*/ 5332773 h 6524624"/>
              <a:gd name="connsiteX1275" fmla="*/ 20324 w 11858623"/>
              <a:gd name="connsiteY1275" fmla="*/ 5351445 h 6524624"/>
              <a:gd name="connsiteX1276" fmla="*/ 18718 w 11858623"/>
              <a:gd name="connsiteY1276" fmla="*/ 5338591 h 6524624"/>
              <a:gd name="connsiteX1277" fmla="*/ 18545 w 11858623"/>
              <a:gd name="connsiteY1277" fmla="*/ 5333272 h 6524624"/>
              <a:gd name="connsiteX1278" fmla="*/ 18528 w 11858623"/>
              <a:gd name="connsiteY1278" fmla="*/ 5332731 h 6524624"/>
              <a:gd name="connsiteX1279" fmla="*/ 18545 w 11858623"/>
              <a:gd name="connsiteY1279" fmla="*/ 5333272 h 6524624"/>
              <a:gd name="connsiteX1280" fmla="*/ 18364 w 11858623"/>
              <a:gd name="connsiteY1280" fmla="*/ 5333513 h 6524624"/>
              <a:gd name="connsiteX1281" fmla="*/ 28560 w 11858623"/>
              <a:gd name="connsiteY1281" fmla="*/ 5321322 h 6524624"/>
              <a:gd name="connsiteX1282" fmla="*/ 28491 w 11858623"/>
              <a:gd name="connsiteY1282" fmla="*/ 5322581 h 6524624"/>
              <a:gd name="connsiteX1283" fmla="*/ 28439 w 11858623"/>
              <a:gd name="connsiteY1283" fmla="*/ 5321773 h 6524624"/>
              <a:gd name="connsiteX1284" fmla="*/ 32618 w 11858623"/>
              <a:gd name="connsiteY1284" fmla="*/ 5321233 h 6524624"/>
              <a:gd name="connsiteX1285" fmla="*/ 33279 w 11858623"/>
              <a:gd name="connsiteY1285" fmla="*/ 5332172 h 6524624"/>
              <a:gd name="connsiteX1286" fmla="*/ 20996 w 11858623"/>
              <a:gd name="connsiteY1286" fmla="*/ 5356828 h 6524624"/>
              <a:gd name="connsiteX1287" fmla="*/ 20344 w 11858623"/>
              <a:gd name="connsiteY1287" fmla="*/ 5351605 h 6524624"/>
              <a:gd name="connsiteX1288" fmla="*/ 20963 w 11858623"/>
              <a:gd name="connsiteY1288" fmla="*/ 5349457 h 6524624"/>
              <a:gd name="connsiteX1289" fmla="*/ 28276 w 11858623"/>
              <a:gd name="connsiteY1289" fmla="*/ 5322375 h 6524624"/>
              <a:gd name="connsiteX1290" fmla="*/ 28491 w 11858623"/>
              <a:gd name="connsiteY1290" fmla="*/ 5325390 h 6524624"/>
              <a:gd name="connsiteX1291" fmla="*/ 11531 w 11858623"/>
              <a:gd name="connsiteY1291" fmla="*/ 5321202 h 6524624"/>
              <a:gd name="connsiteX1292" fmla="*/ 12461 w 11858623"/>
              <a:gd name="connsiteY1292" fmla="*/ 5337492 h 6524624"/>
              <a:gd name="connsiteX1293" fmla="*/ 12692 w 11858623"/>
              <a:gd name="connsiteY1293" fmla="*/ 5341042 h 6524624"/>
              <a:gd name="connsiteX1294" fmla="*/ 10217 w 11858623"/>
              <a:gd name="connsiteY1294" fmla="*/ 5344328 h 6524624"/>
              <a:gd name="connsiteX1295" fmla="*/ 8453 w 11858623"/>
              <a:gd name="connsiteY1295" fmla="*/ 5339430 h 6524624"/>
              <a:gd name="connsiteX1296" fmla="*/ 8502 w 11858623"/>
              <a:gd name="connsiteY1296" fmla="*/ 5343228 h 6524624"/>
              <a:gd name="connsiteX1297" fmla="*/ 9016 w 11858623"/>
              <a:gd name="connsiteY1297" fmla="*/ 5345921 h 6524624"/>
              <a:gd name="connsiteX1298" fmla="*/ 8498 w 11858623"/>
              <a:gd name="connsiteY1298" fmla="*/ 5346609 h 6524624"/>
              <a:gd name="connsiteX1299" fmla="*/ 919 w 11858623"/>
              <a:gd name="connsiteY1299" fmla="*/ 5349154 h 6524624"/>
              <a:gd name="connsiteX1300" fmla="*/ 1414 w 11858623"/>
              <a:gd name="connsiteY1300" fmla="*/ 5333207 h 6524624"/>
              <a:gd name="connsiteX1301" fmla="*/ 3681 w 11858623"/>
              <a:gd name="connsiteY1301" fmla="*/ 5329850 h 6524624"/>
              <a:gd name="connsiteX1302" fmla="*/ 12992 w 11858623"/>
              <a:gd name="connsiteY1302" fmla="*/ 5319593 h 6524624"/>
              <a:gd name="connsiteX1303" fmla="*/ 13479 w 11858623"/>
              <a:gd name="connsiteY1303" fmla="*/ 5322490 h 6524624"/>
              <a:gd name="connsiteX1304" fmla="*/ 13138 w 11858623"/>
              <a:gd name="connsiteY1304" fmla="*/ 5324399 h 6524624"/>
              <a:gd name="connsiteX1305" fmla="*/ 12457 w 11858623"/>
              <a:gd name="connsiteY1305" fmla="*/ 5320182 h 6524624"/>
              <a:gd name="connsiteX1306" fmla="*/ 28157 w 11858623"/>
              <a:gd name="connsiteY1306" fmla="*/ 5317449 h 6524624"/>
              <a:gd name="connsiteX1307" fmla="*/ 28439 w 11858623"/>
              <a:gd name="connsiteY1307" fmla="*/ 5321773 h 6524624"/>
              <a:gd name="connsiteX1308" fmla="*/ 28276 w 11858623"/>
              <a:gd name="connsiteY1308" fmla="*/ 5322375 h 6524624"/>
              <a:gd name="connsiteX1309" fmla="*/ 27956 w 11858623"/>
              <a:gd name="connsiteY1309" fmla="*/ 5317884 h 6524624"/>
              <a:gd name="connsiteX1310" fmla="*/ 30495 w 11858623"/>
              <a:gd name="connsiteY1310" fmla="*/ 5314157 h 6524624"/>
              <a:gd name="connsiteX1311" fmla="*/ 28560 w 11858623"/>
              <a:gd name="connsiteY1311" fmla="*/ 5321322 h 6524624"/>
              <a:gd name="connsiteX1312" fmla="*/ 28838 w 11858623"/>
              <a:gd name="connsiteY1312" fmla="*/ 5316259 h 6524624"/>
              <a:gd name="connsiteX1313" fmla="*/ 29197 w 11858623"/>
              <a:gd name="connsiteY1313" fmla="*/ 5309720 h 6524624"/>
              <a:gd name="connsiteX1314" fmla="*/ 28838 w 11858623"/>
              <a:gd name="connsiteY1314" fmla="*/ 5316259 h 6524624"/>
              <a:gd name="connsiteX1315" fmla="*/ 28522 w 11858623"/>
              <a:gd name="connsiteY1315" fmla="*/ 5316659 h 6524624"/>
              <a:gd name="connsiteX1316" fmla="*/ 28157 w 11858623"/>
              <a:gd name="connsiteY1316" fmla="*/ 5317449 h 6524624"/>
              <a:gd name="connsiteX1317" fmla="*/ 27678 w 11858623"/>
              <a:gd name="connsiteY1317" fmla="*/ 5310080 h 6524624"/>
              <a:gd name="connsiteX1318" fmla="*/ 24889 w 11858623"/>
              <a:gd name="connsiteY1318" fmla="*/ 5308340 h 6524624"/>
              <a:gd name="connsiteX1319" fmla="*/ 27395 w 11858623"/>
              <a:gd name="connsiteY1319" fmla="*/ 5310147 h 6524624"/>
              <a:gd name="connsiteX1320" fmla="*/ 27403 w 11858623"/>
              <a:gd name="connsiteY1320" fmla="*/ 5310145 h 6524624"/>
              <a:gd name="connsiteX1321" fmla="*/ 27956 w 11858623"/>
              <a:gd name="connsiteY1321" fmla="*/ 5317884 h 6524624"/>
              <a:gd name="connsiteX1322" fmla="*/ 24483 w 11858623"/>
              <a:gd name="connsiteY1322" fmla="*/ 5325390 h 6524624"/>
              <a:gd name="connsiteX1323" fmla="*/ 18921 w 11858623"/>
              <a:gd name="connsiteY1323" fmla="*/ 5332773 h 6524624"/>
              <a:gd name="connsiteX1324" fmla="*/ 18815 w 11858623"/>
              <a:gd name="connsiteY1324" fmla="*/ 5331363 h 6524624"/>
              <a:gd name="connsiteX1325" fmla="*/ 20226 w 11858623"/>
              <a:gd name="connsiteY1325" fmla="*/ 5324644 h 6524624"/>
              <a:gd name="connsiteX1326" fmla="*/ 22350 w 11858623"/>
              <a:gd name="connsiteY1326" fmla="*/ 5316944 h 6524624"/>
              <a:gd name="connsiteX1327" fmla="*/ 19658 w 11858623"/>
              <a:gd name="connsiteY1327" fmla="*/ 5303778 h 6524624"/>
              <a:gd name="connsiteX1328" fmla="*/ 22481 w 11858623"/>
              <a:gd name="connsiteY1328" fmla="*/ 5306603 h 6524624"/>
              <a:gd name="connsiteX1329" fmla="*/ 23393 w 11858623"/>
              <a:gd name="connsiteY1329" fmla="*/ 5307261 h 6524624"/>
              <a:gd name="connsiteX1330" fmla="*/ 20476 w 11858623"/>
              <a:gd name="connsiteY1330" fmla="*/ 5311349 h 6524624"/>
              <a:gd name="connsiteX1331" fmla="*/ 19367 w 11858623"/>
              <a:gd name="connsiteY1331" fmla="*/ 5312570 h 6524624"/>
              <a:gd name="connsiteX1332" fmla="*/ 18769 w 11858623"/>
              <a:gd name="connsiteY1332" fmla="*/ 5306701 h 6524624"/>
              <a:gd name="connsiteX1333" fmla="*/ 16468 w 11858623"/>
              <a:gd name="connsiteY1333" fmla="*/ 5300117 h 6524624"/>
              <a:gd name="connsiteX1334" fmla="*/ 16506 w 11858623"/>
              <a:gd name="connsiteY1334" fmla="*/ 5300623 h 6524624"/>
              <a:gd name="connsiteX1335" fmla="*/ 16433 w 11858623"/>
              <a:gd name="connsiteY1335" fmla="*/ 5300550 h 6524624"/>
              <a:gd name="connsiteX1336" fmla="*/ 8625 w 11858623"/>
              <a:gd name="connsiteY1336" fmla="*/ 5292734 h 6524624"/>
              <a:gd name="connsiteX1337" fmla="*/ 9984 w 11858623"/>
              <a:gd name="connsiteY1337" fmla="*/ 5294094 h 6524624"/>
              <a:gd name="connsiteX1338" fmla="*/ 10456 w 11858623"/>
              <a:gd name="connsiteY1338" fmla="*/ 5302358 h 6524624"/>
              <a:gd name="connsiteX1339" fmla="*/ 10143 w 11858623"/>
              <a:gd name="connsiteY1339" fmla="*/ 5302622 h 6524624"/>
              <a:gd name="connsiteX1340" fmla="*/ 8585 w 11858623"/>
              <a:gd name="connsiteY1340" fmla="*/ 5293345 h 6524624"/>
              <a:gd name="connsiteX1341" fmla="*/ 30205 w 11858623"/>
              <a:gd name="connsiteY1341" fmla="*/ 5291355 h 6524624"/>
              <a:gd name="connsiteX1342" fmla="*/ 30850 w 11858623"/>
              <a:gd name="connsiteY1342" fmla="*/ 5291958 h 6524624"/>
              <a:gd name="connsiteX1343" fmla="*/ 31813 w 11858623"/>
              <a:gd name="connsiteY1343" fmla="*/ 5307901 h 6524624"/>
              <a:gd name="connsiteX1344" fmla="*/ 29919 w 11858623"/>
              <a:gd name="connsiteY1344" fmla="*/ 5306131 h 6524624"/>
              <a:gd name="connsiteX1345" fmla="*/ 29519 w 11858623"/>
              <a:gd name="connsiteY1345" fmla="*/ 5303860 h 6524624"/>
              <a:gd name="connsiteX1346" fmla="*/ 26619 w 11858623"/>
              <a:gd name="connsiteY1346" fmla="*/ 5289115 h 6524624"/>
              <a:gd name="connsiteX1347" fmla="*/ 26614 w 11858623"/>
              <a:gd name="connsiteY1347" fmla="*/ 5289426 h 6524624"/>
              <a:gd name="connsiteX1348" fmla="*/ 26539 w 11858623"/>
              <a:gd name="connsiteY1348" fmla="*/ 5289178 h 6524624"/>
              <a:gd name="connsiteX1349" fmla="*/ 8961 w 11858623"/>
              <a:gd name="connsiteY1349" fmla="*/ 5287542 h 6524624"/>
              <a:gd name="connsiteX1350" fmla="*/ 8625 w 11858623"/>
              <a:gd name="connsiteY1350" fmla="*/ 5292734 h 6524624"/>
              <a:gd name="connsiteX1351" fmla="*/ 8454 w 11858623"/>
              <a:gd name="connsiteY1351" fmla="*/ 5292563 h 6524624"/>
              <a:gd name="connsiteX1352" fmla="*/ 8585 w 11858623"/>
              <a:gd name="connsiteY1352" fmla="*/ 5293345 h 6524624"/>
              <a:gd name="connsiteX1353" fmla="*/ 8454 w 11858623"/>
              <a:gd name="connsiteY1353" fmla="*/ 5295371 h 6524624"/>
              <a:gd name="connsiteX1354" fmla="*/ 9686 w 11858623"/>
              <a:gd name="connsiteY1354" fmla="*/ 5303007 h 6524624"/>
              <a:gd name="connsiteX1355" fmla="*/ 6449 w 11858623"/>
              <a:gd name="connsiteY1355" fmla="*/ 5305733 h 6524624"/>
              <a:gd name="connsiteX1356" fmla="*/ 7556 w 11858623"/>
              <a:gd name="connsiteY1356" fmla="*/ 5290444 h 6524624"/>
              <a:gd name="connsiteX1357" fmla="*/ 26650 w 11858623"/>
              <a:gd name="connsiteY1357" fmla="*/ 5287173 h 6524624"/>
              <a:gd name="connsiteX1358" fmla="*/ 27527 w 11858623"/>
              <a:gd name="connsiteY1358" fmla="*/ 5288403 h 6524624"/>
              <a:gd name="connsiteX1359" fmla="*/ 26619 w 11858623"/>
              <a:gd name="connsiteY1359" fmla="*/ 5289115 h 6524624"/>
              <a:gd name="connsiteX1360" fmla="*/ 30495 w 11858623"/>
              <a:gd name="connsiteY1360" fmla="*/ 5286076 h 6524624"/>
              <a:gd name="connsiteX1361" fmla="*/ 30738 w 11858623"/>
              <a:gd name="connsiteY1361" fmla="*/ 5290093 h 6524624"/>
              <a:gd name="connsiteX1362" fmla="*/ 30308 w 11858623"/>
              <a:gd name="connsiteY1362" fmla="*/ 5289490 h 6524624"/>
              <a:gd name="connsiteX1363" fmla="*/ 11797 w 11858623"/>
              <a:gd name="connsiteY1363" fmla="*/ 5281683 h 6524624"/>
              <a:gd name="connsiteX1364" fmla="*/ 16672 w 11858623"/>
              <a:gd name="connsiteY1364" fmla="*/ 5286129 h 6524624"/>
              <a:gd name="connsiteX1365" fmla="*/ 16690 w 11858623"/>
              <a:gd name="connsiteY1365" fmla="*/ 5286306 h 6524624"/>
              <a:gd name="connsiteX1366" fmla="*/ 15637 w 11858623"/>
              <a:gd name="connsiteY1366" fmla="*/ 5285482 h 6524624"/>
              <a:gd name="connsiteX1367" fmla="*/ 13254 w 11858623"/>
              <a:gd name="connsiteY1367" fmla="*/ 5285384 h 6524624"/>
              <a:gd name="connsiteX1368" fmla="*/ 17272 w 11858623"/>
              <a:gd name="connsiteY1368" fmla="*/ 5292019 h 6524624"/>
              <a:gd name="connsiteX1369" fmla="*/ 17704 w 11858623"/>
              <a:gd name="connsiteY1369" fmla="*/ 5296254 h 6524624"/>
              <a:gd name="connsiteX1370" fmla="*/ 14683 w 11858623"/>
              <a:gd name="connsiteY1370" fmla="*/ 5298798 h 6524624"/>
              <a:gd name="connsiteX1371" fmla="*/ 9984 w 11858623"/>
              <a:gd name="connsiteY1371" fmla="*/ 5294094 h 6524624"/>
              <a:gd name="connsiteX1372" fmla="*/ 9541 w 11858623"/>
              <a:gd name="connsiteY1372" fmla="*/ 5286344 h 6524624"/>
              <a:gd name="connsiteX1373" fmla="*/ 13110 w 11858623"/>
              <a:gd name="connsiteY1373" fmla="*/ 5278973 h 6524624"/>
              <a:gd name="connsiteX1374" fmla="*/ 11797 w 11858623"/>
              <a:gd name="connsiteY1374" fmla="*/ 5281683 h 6524624"/>
              <a:gd name="connsiteX1375" fmla="*/ 10456 w 11858623"/>
              <a:gd name="connsiteY1375" fmla="*/ 5280460 h 6524624"/>
              <a:gd name="connsiteX1376" fmla="*/ 15557 w 11858623"/>
              <a:gd name="connsiteY1376" fmla="*/ 5273917 h 6524624"/>
              <a:gd name="connsiteX1377" fmla="*/ 15629 w 11858623"/>
              <a:gd name="connsiteY1377" fmla="*/ 5274724 h 6524624"/>
              <a:gd name="connsiteX1378" fmla="*/ 15075 w 11858623"/>
              <a:gd name="connsiteY1378" fmla="*/ 5277872 h 6524624"/>
              <a:gd name="connsiteX1379" fmla="*/ 13110 w 11858623"/>
              <a:gd name="connsiteY1379" fmla="*/ 5278973 h 6524624"/>
              <a:gd name="connsiteX1380" fmla="*/ 16217 w 11858623"/>
              <a:gd name="connsiteY1380" fmla="*/ 5272553 h 6524624"/>
              <a:gd name="connsiteX1381" fmla="*/ 17544 w 11858623"/>
              <a:gd name="connsiteY1381" fmla="*/ 5274413 h 6524624"/>
              <a:gd name="connsiteX1382" fmla="*/ 16314 w 11858623"/>
              <a:gd name="connsiteY1382" fmla="*/ 5277177 h 6524624"/>
              <a:gd name="connsiteX1383" fmla="*/ 15870 w 11858623"/>
              <a:gd name="connsiteY1383" fmla="*/ 5277426 h 6524624"/>
              <a:gd name="connsiteX1384" fmla="*/ 15629 w 11858623"/>
              <a:gd name="connsiteY1384" fmla="*/ 5274724 h 6524624"/>
              <a:gd name="connsiteX1385" fmla="*/ 15894 w 11858623"/>
              <a:gd name="connsiteY1385" fmla="*/ 5273222 h 6524624"/>
              <a:gd name="connsiteX1386" fmla="*/ 25915 w 11858623"/>
              <a:gd name="connsiteY1386" fmla="*/ 5271795 h 6524624"/>
              <a:gd name="connsiteX1387" fmla="*/ 26105 w 11858623"/>
              <a:gd name="connsiteY1387" fmla="*/ 5273248 h 6524624"/>
              <a:gd name="connsiteX1388" fmla="*/ 22480 w 11858623"/>
              <a:gd name="connsiteY1388" fmla="*/ 5274844 h 6524624"/>
              <a:gd name="connsiteX1389" fmla="*/ 21839 w 11858623"/>
              <a:gd name="connsiteY1389" fmla="*/ 5274080 h 6524624"/>
              <a:gd name="connsiteX1390" fmla="*/ 19130 w 11858623"/>
              <a:gd name="connsiteY1390" fmla="*/ 5270850 h 6524624"/>
              <a:gd name="connsiteX1391" fmla="*/ 21839 w 11858623"/>
              <a:gd name="connsiteY1391" fmla="*/ 5274080 h 6524624"/>
              <a:gd name="connsiteX1392" fmla="*/ 18602 w 11858623"/>
              <a:gd name="connsiteY1392" fmla="*/ 5275894 h 6524624"/>
              <a:gd name="connsiteX1393" fmla="*/ 17544 w 11858623"/>
              <a:gd name="connsiteY1393" fmla="*/ 5274413 h 6524624"/>
              <a:gd name="connsiteX1394" fmla="*/ 11277 w 11858623"/>
              <a:gd name="connsiteY1394" fmla="*/ 5265797 h 6524624"/>
              <a:gd name="connsiteX1395" fmla="*/ 10135 w 11858623"/>
              <a:gd name="connsiteY1395" fmla="*/ 5269456 h 6524624"/>
              <a:gd name="connsiteX1396" fmla="*/ 10313 w 11858623"/>
              <a:gd name="connsiteY1396" fmla="*/ 5266706 h 6524624"/>
              <a:gd name="connsiteX1397" fmla="*/ 10457 w 11858623"/>
              <a:gd name="connsiteY1397" fmla="*/ 5264482 h 6524624"/>
              <a:gd name="connsiteX1398" fmla="*/ 10976 w 11858623"/>
              <a:gd name="connsiteY1398" fmla="*/ 5265208 h 6524624"/>
              <a:gd name="connsiteX1399" fmla="*/ 10323 w 11858623"/>
              <a:gd name="connsiteY1399" fmla="*/ 5266558 h 6524624"/>
              <a:gd name="connsiteX1400" fmla="*/ 18713 w 11858623"/>
              <a:gd name="connsiteY1400" fmla="*/ 5260017 h 6524624"/>
              <a:gd name="connsiteX1401" fmla="*/ 17754 w 11858623"/>
              <a:gd name="connsiteY1401" fmla="*/ 5262668 h 6524624"/>
              <a:gd name="connsiteX1402" fmla="*/ 17114 w 11858623"/>
              <a:gd name="connsiteY1402" fmla="*/ 5266299 h 6524624"/>
              <a:gd name="connsiteX1403" fmla="*/ 16632 w 11858623"/>
              <a:gd name="connsiteY1403" fmla="*/ 5262204 h 6524624"/>
              <a:gd name="connsiteX1404" fmla="*/ 18886 w 11858623"/>
              <a:gd name="connsiteY1404" fmla="*/ 5259836 h 6524624"/>
              <a:gd name="connsiteX1405" fmla="*/ 18713 w 11858623"/>
              <a:gd name="connsiteY1405" fmla="*/ 5260017 h 6524624"/>
              <a:gd name="connsiteX1406" fmla="*/ 18761 w 11858623"/>
              <a:gd name="connsiteY1406" fmla="*/ 5259886 h 6524624"/>
              <a:gd name="connsiteX1407" fmla="*/ 19619 w 11858623"/>
              <a:gd name="connsiteY1407" fmla="*/ 5237332 h 6524624"/>
              <a:gd name="connsiteX1408" fmla="*/ 18823 w 11858623"/>
              <a:gd name="connsiteY1408" fmla="*/ 5242532 h 6524624"/>
              <a:gd name="connsiteX1409" fmla="*/ 16854 w 11858623"/>
              <a:gd name="connsiteY1409" fmla="*/ 5245579 h 6524624"/>
              <a:gd name="connsiteX1410" fmla="*/ 16838 w 11858623"/>
              <a:gd name="connsiteY1410" fmla="*/ 5245509 h 6524624"/>
              <a:gd name="connsiteX1411" fmla="*/ 18646 w 11858623"/>
              <a:gd name="connsiteY1411" fmla="*/ 5239377 h 6524624"/>
              <a:gd name="connsiteX1412" fmla="*/ 29131 w 11858623"/>
              <a:gd name="connsiteY1412" fmla="*/ 5232023 h 6524624"/>
              <a:gd name="connsiteX1413" fmla="*/ 26356 w 11858623"/>
              <a:gd name="connsiteY1413" fmla="*/ 5238909 h 6524624"/>
              <a:gd name="connsiteX1414" fmla="*/ 23270 w 11858623"/>
              <a:gd name="connsiteY1414" fmla="*/ 5247433 h 6524624"/>
              <a:gd name="connsiteX1415" fmla="*/ 23759 w 11858623"/>
              <a:gd name="connsiteY1415" fmla="*/ 5243826 h 6524624"/>
              <a:gd name="connsiteX1416" fmla="*/ 29013 w 11858623"/>
              <a:gd name="connsiteY1416" fmla="*/ 5232149 h 6524624"/>
              <a:gd name="connsiteX1417" fmla="*/ 29131 w 11858623"/>
              <a:gd name="connsiteY1417" fmla="*/ 5232023 h 6524624"/>
              <a:gd name="connsiteX1418" fmla="*/ 32769 w 11858623"/>
              <a:gd name="connsiteY1418" fmla="*/ 5226817 h 6524624"/>
              <a:gd name="connsiteX1419" fmla="*/ 29954 w 11858623"/>
              <a:gd name="connsiteY1419" fmla="*/ 5240745 h 6524624"/>
              <a:gd name="connsiteX1420" fmla="*/ 27310 w 11858623"/>
              <a:gd name="connsiteY1420" fmla="*/ 5246383 h 6524624"/>
              <a:gd name="connsiteX1421" fmla="*/ 23706 w 11858623"/>
              <a:gd name="connsiteY1421" fmla="*/ 5253602 h 6524624"/>
              <a:gd name="connsiteX1422" fmla="*/ 21244 w 11858623"/>
              <a:gd name="connsiteY1422" fmla="*/ 5253027 h 6524624"/>
              <a:gd name="connsiteX1423" fmla="*/ 23270 w 11858623"/>
              <a:gd name="connsiteY1423" fmla="*/ 5247433 h 6524624"/>
              <a:gd name="connsiteX1424" fmla="*/ 22481 w 11858623"/>
              <a:gd name="connsiteY1424" fmla="*/ 5253249 h 6524624"/>
              <a:gd name="connsiteX1425" fmla="*/ 27498 w 11858623"/>
              <a:gd name="connsiteY1425" fmla="*/ 5216273 h 6524624"/>
              <a:gd name="connsiteX1426" fmla="*/ 23759 w 11858623"/>
              <a:gd name="connsiteY1426" fmla="*/ 5243826 h 6524624"/>
              <a:gd name="connsiteX1427" fmla="*/ 19774 w 11858623"/>
              <a:gd name="connsiteY1427" fmla="*/ 5252683 h 6524624"/>
              <a:gd name="connsiteX1428" fmla="*/ 18472 w 11858623"/>
              <a:gd name="connsiteY1428" fmla="*/ 5252379 h 6524624"/>
              <a:gd name="connsiteX1429" fmla="*/ 17574 w 11858623"/>
              <a:gd name="connsiteY1429" fmla="*/ 5248604 h 6524624"/>
              <a:gd name="connsiteX1430" fmla="*/ 18473 w 11858623"/>
              <a:gd name="connsiteY1430" fmla="*/ 5244825 h 6524624"/>
              <a:gd name="connsiteX1431" fmla="*/ 18823 w 11858623"/>
              <a:gd name="connsiteY1431" fmla="*/ 5242532 h 6524624"/>
              <a:gd name="connsiteX1432" fmla="*/ 24321 w 11858623"/>
              <a:gd name="connsiteY1432" fmla="*/ 5234029 h 6524624"/>
              <a:gd name="connsiteX1433" fmla="*/ 27480 w 11858623"/>
              <a:gd name="connsiteY1433" fmla="*/ 5216281 h 6524624"/>
              <a:gd name="connsiteX1434" fmla="*/ 36508 w 11858623"/>
              <a:gd name="connsiteY1434" fmla="*/ 5208320 h 6524624"/>
              <a:gd name="connsiteX1435" fmla="*/ 34504 w 11858623"/>
              <a:gd name="connsiteY1435" fmla="*/ 5222361 h 6524624"/>
              <a:gd name="connsiteX1436" fmla="*/ 32769 w 11858623"/>
              <a:gd name="connsiteY1436" fmla="*/ 5226817 h 6524624"/>
              <a:gd name="connsiteX1437" fmla="*/ 17995 w 11858623"/>
              <a:gd name="connsiteY1437" fmla="*/ 5206108 h 6524624"/>
              <a:gd name="connsiteX1438" fmla="*/ 18396 w 11858623"/>
              <a:gd name="connsiteY1438" fmla="*/ 5210318 h 6524624"/>
              <a:gd name="connsiteX1439" fmla="*/ 18361 w 11858623"/>
              <a:gd name="connsiteY1439" fmla="*/ 5210346 h 6524624"/>
              <a:gd name="connsiteX1440" fmla="*/ 17805 w 11858623"/>
              <a:gd name="connsiteY1440" fmla="*/ 5206448 h 6524624"/>
              <a:gd name="connsiteX1441" fmla="*/ 16900 w 11858623"/>
              <a:gd name="connsiteY1441" fmla="*/ 5200107 h 6524624"/>
              <a:gd name="connsiteX1442" fmla="*/ 17805 w 11858623"/>
              <a:gd name="connsiteY1442" fmla="*/ 5206448 h 6524624"/>
              <a:gd name="connsiteX1443" fmla="*/ 15159 w 11858623"/>
              <a:gd name="connsiteY1443" fmla="*/ 5211168 h 6524624"/>
              <a:gd name="connsiteX1444" fmla="*/ 12461 w 11858623"/>
              <a:gd name="connsiteY1444" fmla="*/ 5211128 h 6524624"/>
              <a:gd name="connsiteX1445" fmla="*/ 16235 w 11858623"/>
              <a:gd name="connsiteY1445" fmla="*/ 5201135 h 6524624"/>
              <a:gd name="connsiteX1446" fmla="*/ 22596 w 11858623"/>
              <a:gd name="connsiteY1446" fmla="*/ 5172764 h 6524624"/>
              <a:gd name="connsiteX1447" fmla="*/ 24857 w 11858623"/>
              <a:gd name="connsiteY1447" fmla="*/ 5180370 h 6524624"/>
              <a:gd name="connsiteX1448" fmla="*/ 23921 w 11858623"/>
              <a:gd name="connsiteY1448" fmla="*/ 5184745 h 6524624"/>
              <a:gd name="connsiteX1449" fmla="*/ 23421 w 11858623"/>
              <a:gd name="connsiteY1449" fmla="*/ 5184529 h 6524624"/>
              <a:gd name="connsiteX1450" fmla="*/ 21450 w 11858623"/>
              <a:gd name="connsiteY1450" fmla="*/ 5179778 h 6524624"/>
              <a:gd name="connsiteX1451" fmla="*/ 20633 w 11858623"/>
              <a:gd name="connsiteY1451" fmla="*/ 5177088 h 6524624"/>
              <a:gd name="connsiteX1452" fmla="*/ 14792 w 11858623"/>
              <a:gd name="connsiteY1452" fmla="*/ 5172445 h 6524624"/>
              <a:gd name="connsiteX1453" fmla="*/ 17357 w 11858623"/>
              <a:gd name="connsiteY1453" fmla="*/ 5199400 h 6524624"/>
              <a:gd name="connsiteX1454" fmla="*/ 16900 w 11858623"/>
              <a:gd name="connsiteY1454" fmla="*/ 5200107 h 6524624"/>
              <a:gd name="connsiteX1455" fmla="*/ 16469 w 11858623"/>
              <a:gd name="connsiteY1455" fmla="*/ 5197088 h 6524624"/>
              <a:gd name="connsiteX1456" fmla="*/ 10457 w 11858623"/>
              <a:gd name="connsiteY1456" fmla="*/ 5219552 h 6524624"/>
              <a:gd name="connsiteX1457" fmla="*/ 15159 w 11858623"/>
              <a:gd name="connsiteY1457" fmla="*/ 5211168 h 6524624"/>
              <a:gd name="connsiteX1458" fmla="*/ 17281 w 11858623"/>
              <a:gd name="connsiteY1458" fmla="*/ 5211199 h 6524624"/>
              <a:gd name="connsiteX1459" fmla="*/ 18361 w 11858623"/>
              <a:gd name="connsiteY1459" fmla="*/ 5210346 h 6524624"/>
              <a:gd name="connsiteX1460" fmla="*/ 18473 w 11858623"/>
              <a:gd name="connsiteY1460" fmla="*/ 5211128 h 6524624"/>
              <a:gd name="connsiteX1461" fmla="*/ 18396 w 11858623"/>
              <a:gd name="connsiteY1461" fmla="*/ 5210318 h 6524624"/>
              <a:gd name="connsiteX1462" fmla="*/ 24484 w 11858623"/>
              <a:gd name="connsiteY1462" fmla="*/ 5205512 h 6524624"/>
              <a:gd name="connsiteX1463" fmla="*/ 20017 w 11858623"/>
              <a:gd name="connsiteY1463" fmla="*/ 5234727 h 6524624"/>
              <a:gd name="connsiteX1464" fmla="*/ 18646 w 11858623"/>
              <a:gd name="connsiteY1464" fmla="*/ 5239377 h 6524624"/>
              <a:gd name="connsiteX1465" fmla="*/ 16468 w 11858623"/>
              <a:gd name="connsiteY1465" fmla="*/ 5243955 h 6524624"/>
              <a:gd name="connsiteX1466" fmla="*/ 16838 w 11858623"/>
              <a:gd name="connsiteY1466" fmla="*/ 5245509 h 6524624"/>
              <a:gd name="connsiteX1467" fmla="*/ 16786 w 11858623"/>
              <a:gd name="connsiteY1467" fmla="*/ 5245684 h 6524624"/>
              <a:gd name="connsiteX1468" fmla="*/ 8312 w 11858623"/>
              <a:gd name="connsiteY1468" fmla="*/ 5258792 h 6524624"/>
              <a:gd name="connsiteX1469" fmla="*/ 7617 w 11858623"/>
              <a:gd name="connsiteY1469" fmla="*/ 5216864 h 6524624"/>
              <a:gd name="connsiteX1470" fmla="*/ 14465 w 11858623"/>
              <a:gd name="connsiteY1470" fmla="*/ 5180239 h 6524624"/>
              <a:gd name="connsiteX1471" fmla="*/ 14465 w 11858623"/>
              <a:gd name="connsiteY1471" fmla="*/ 5169007 h 6524624"/>
              <a:gd name="connsiteX1472" fmla="*/ 14904 w 11858623"/>
              <a:gd name="connsiteY1472" fmla="*/ 5169789 h 6524624"/>
              <a:gd name="connsiteX1473" fmla="*/ 14792 w 11858623"/>
              <a:gd name="connsiteY1473" fmla="*/ 5172445 h 6524624"/>
              <a:gd name="connsiteX1474" fmla="*/ 15482 w 11858623"/>
              <a:gd name="connsiteY1474" fmla="*/ 5156014 h 6524624"/>
              <a:gd name="connsiteX1475" fmla="*/ 15958 w 11858623"/>
              <a:gd name="connsiteY1475" fmla="*/ 5159569 h 6524624"/>
              <a:gd name="connsiteX1476" fmla="*/ 15875 w 11858623"/>
              <a:gd name="connsiteY1476" fmla="*/ 5159831 h 6524624"/>
              <a:gd name="connsiteX1477" fmla="*/ 15987 w 11858623"/>
              <a:gd name="connsiteY1477" fmla="*/ 5159789 h 6524624"/>
              <a:gd name="connsiteX1478" fmla="*/ 16469 w 11858623"/>
              <a:gd name="connsiteY1478" fmla="*/ 5163391 h 6524624"/>
              <a:gd name="connsiteX1479" fmla="*/ 20633 w 11858623"/>
              <a:gd name="connsiteY1479" fmla="*/ 5177088 h 6524624"/>
              <a:gd name="connsiteX1480" fmla="*/ 20477 w 11858623"/>
              <a:gd name="connsiteY1480" fmla="*/ 5177431 h 6524624"/>
              <a:gd name="connsiteX1481" fmla="*/ 21450 w 11858623"/>
              <a:gd name="connsiteY1481" fmla="*/ 5179778 h 6524624"/>
              <a:gd name="connsiteX1482" fmla="*/ 22284 w 11858623"/>
              <a:gd name="connsiteY1482" fmla="*/ 5182521 h 6524624"/>
              <a:gd name="connsiteX1483" fmla="*/ 21539 w 11858623"/>
              <a:gd name="connsiteY1483" fmla="*/ 5181616 h 6524624"/>
              <a:gd name="connsiteX1484" fmla="*/ 14904 w 11858623"/>
              <a:gd name="connsiteY1484" fmla="*/ 5169789 h 6524624"/>
              <a:gd name="connsiteX1485" fmla="*/ 17351 w 11858623"/>
              <a:gd name="connsiteY1485" fmla="*/ 5155123 h 6524624"/>
              <a:gd name="connsiteX1486" fmla="*/ 18458 w 11858623"/>
              <a:gd name="connsiteY1486" fmla="*/ 5158849 h 6524624"/>
              <a:gd name="connsiteX1487" fmla="*/ 15987 w 11858623"/>
              <a:gd name="connsiteY1487" fmla="*/ 5159789 h 6524624"/>
              <a:gd name="connsiteX1488" fmla="*/ 15958 w 11858623"/>
              <a:gd name="connsiteY1488" fmla="*/ 5159569 h 6524624"/>
              <a:gd name="connsiteX1489" fmla="*/ 31593 w 11858623"/>
              <a:gd name="connsiteY1489" fmla="*/ 5148906 h 6524624"/>
              <a:gd name="connsiteX1490" fmla="*/ 29954 w 11858623"/>
              <a:gd name="connsiteY1490" fmla="*/ 5156560 h 6524624"/>
              <a:gd name="connsiteX1491" fmla="*/ 22596 w 11858623"/>
              <a:gd name="connsiteY1491" fmla="*/ 5172764 h 6524624"/>
              <a:gd name="connsiteX1492" fmla="*/ 18458 w 11858623"/>
              <a:gd name="connsiteY1492" fmla="*/ 5158849 h 6524624"/>
              <a:gd name="connsiteX1493" fmla="*/ 20132 w 11858623"/>
              <a:gd name="connsiteY1493" fmla="*/ 5158212 h 6524624"/>
              <a:gd name="connsiteX1494" fmla="*/ 13678 w 11858623"/>
              <a:gd name="connsiteY1494" fmla="*/ 5142531 h 6524624"/>
              <a:gd name="connsiteX1495" fmla="*/ 13815 w 11858623"/>
              <a:gd name="connsiteY1495" fmla="*/ 5143552 h 6524624"/>
              <a:gd name="connsiteX1496" fmla="*/ 6582 w 11858623"/>
              <a:gd name="connsiteY1496" fmla="*/ 5154531 h 6524624"/>
              <a:gd name="connsiteX1497" fmla="*/ 6559 w 11858623"/>
              <a:gd name="connsiteY1497" fmla="*/ 5153150 h 6524624"/>
              <a:gd name="connsiteX1498" fmla="*/ 10457 w 11858623"/>
              <a:gd name="connsiteY1498" fmla="*/ 5146542 h 6524624"/>
              <a:gd name="connsiteX1499" fmla="*/ 14695 w 11858623"/>
              <a:gd name="connsiteY1499" fmla="*/ 5142215 h 6524624"/>
              <a:gd name="connsiteX1500" fmla="*/ 15801 w 11858623"/>
              <a:gd name="connsiteY1500" fmla="*/ 5148414 h 6524624"/>
              <a:gd name="connsiteX1501" fmla="*/ 15482 w 11858623"/>
              <a:gd name="connsiteY1501" fmla="*/ 5156014 h 6524624"/>
              <a:gd name="connsiteX1502" fmla="*/ 13815 w 11858623"/>
              <a:gd name="connsiteY1502" fmla="*/ 5143552 h 6524624"/>
              <a:gd name="connsiteX1503" fmla="*/ 16179 w 11858623"/>
              <a:gd name="connsiteY1503" fmla="*/ 5139415 h 6524624"/>
              <a:gd name="connsiteX1504" fmla="*/ 16154 w 11858623"/>
              <a:gd name="connsiteY1504" fmla="*/ 5140000 h 6524624"/>
              <a:gd name="connsiteX1505" fmla="*/ 14695 w 11858623"/>
              <a:gd name="connsiteY1505" fmla="*/ 5142215 h 6524624"/>
              <a:gd name="connsiteX1506" fmla="*/ 14556 w 11858623"/>
              <a:gd name="connsiteY1506" fmla="*/ 5141437 h 6524624"/>
              <a:gd name="connsiteX1507" fmla="*/ 29037 w 11858623"/>
              <a:gd name="connsiteY1507" fmla="*/ 5139140 h 6524624"/>
              <a:gd name="connsiteX1508" fmla="*/ 31722 w 11858623"/>
              <a:gd name="connsiteY1508" fmla="*/ 5144186 h 6524624"/>
              <a:gd name="connsiteX1509" fmla="*/ 32257 w 11858623"/>
              <a:gd name="connsiteY1509" fmla="*/ 5145806 h 6524624"/>
              <a:gd name="connsiteX1510" fmla="*/ 32205 w 11858623"/>
              <a:gd name="connsiteY1510" fmla="*/ 5146047 h 6524624"/>
              <a:gd name="connsiteX1511" fmla="*/ 28374 w 11858623"/>
              <a:gd name="connsiteY1511" fmla="*/ 5139605 h 6524624"/>
              <a:gd name="connsiteX1512" fmla="*/ 24536 w 11858623"/>
              <a:gd name="connsiteY1512" fmla="*/ 5133151 h 6524624"/>
              <a:gd name="connsiteX1513" fmla="*/ 28374 w 11858623"/>
              <a:gd name="connsiteY1513" fmla="*/ 5139605 h 6524624"/>
              <a:gd name="connsiteX1514" fmla="*/ 22481 w 11858623"/>
              <a:gd name="connsiteY1514" fmla="*/ 5143734 h 6524624"/>
              <a:gd name="connsiteX1515" fmla="*/ 22109 w 11858623"/>
              <a:gd name="connsiteY1515" fmla="*/ 5140441 h 6524624"/>
              <a:gd name="connsiteX1516" fmla="*/ 21276 w 11858623"/>
              <a:gd name="connsiteY1516" fmla="*/ 5133066 h 6524624"/>
              <a:gd name="connsiteX1517" fmla="*/ 22109 w 11858623"/>
              <a:gd name="connsiteY1517" fmla="*/ 5140441 h 6524624"/>
              <a:gd name="connsiteX1518" fmla="*/ 19430 w 11858623"/>
              <a:gd name="connsiteY1518" fmla="*/ 5148488 h 6524624"/>
              <a:gd name="connsiteX1519" fmla="*/ 17351 w 11858623"/>
              <a:gd name="connsiteY1519" fmla="*/ 5155123 h 6524624"/>
              <a:gd name="connsiteX1520" fmla="*/ 16469 w 11858623"/>
              <a:gd name="connsiteY1520" fmla="*/ 5152158 h 6524624"/>
              <a:gd name="connsiteX1521" fmla="*/ 15801 w 11858623"/>
              <a:gd name="connsiteY1521" fmla="*/ 5148414 h 6524624"/>
              <a:gd name="connsiteX1522" fmla="*/ 16154 w 11858623"/>
              <a:gd name="connsiteY1522" fmla="*/ 5140000 h 6524624"/>
              <a:gd name="connsiteX1523" fmla="*/ 18187 w 11858623"/>
              <a:gd name="connsiteY1523" fmla="*/ 5136914 h 6524624"/>
              <a:gd name="connsiteX1524" fmla="*/ 23188 w 11858623"/>
              <a:gd name="connsiteY1524" fmla="*/ 5130685 h 6524624"/>
              <a:gd name="connsiteX1525" fmla="*/ 24667 w 11858623"/>
              <a:gd name="connsiteY1525" fmla="*/ 5132758 h 6524624"/>
              <a:gd name="connsiteX1526" fmla="*/ 24536 w 11858623"/>
              <a:gd name="connsiteY1526" fmla="*/ 5133151 h 6524624"/>
              <a:gd name="connsiteX1527" fmla="*/ 23120 w 11858623"/>
              <a:gd name="connsiteY1527" fmla="*/ 5130769 h 6524624"/>
              <a:gd name="connsiteX1528" fmla="*/ 22700 w 11858623"/>
              <a:gd name="connsiteY1528" fmla="*/ 5130063 h 6524624"/>
              <a:gd name="connsiteX1529" fmla="*/ 23120 w 11858623"/>
              <a:gd name="connsiteY1529" fmla="*/ 5130769 h 6524624"/>
              <a:gd name="connsiteX1530" fmla="*/ 21276 w 11858623"/>
              <a:gd name="connsiteY1530" fmla="*/ 5133066 h 6524624"/>
              <a:gd name="connsiteX1531" fmla="*/ 21195 w 11858623"/>
              <a:gd name="connsiteY1531" fmla="*/ 5132347 h 6524624"/>
              <a:gd name="connsiteX1532" fmla="*/ 22481 w 11858623"/>
              <a:gd name="connsiteY1532" fmla="*/ 5129694 h 6524624"/>
              <a:gd name="connsiteX1533" fmla="*/ 22721 w 11858623"/>
              <a:gd name="connsiteY1533" fmla="*/ 5130031 h 6524624"/>
              <a:gd name="connsiteX1534" fmla="*/ 22700 w 11858623"/>
              <a:gd name="connsiteY1534" fmla="*/ 5130063 h 6524624"/>
              <a:gd name="connsiteX1535" fmla="*/ 21634 w 11858623"/>
              <a:gd name="connsiteY1535" fmla="*/ 5123759 h 6524624"/>
              <a:gd name="connsiteX1536" fmla="*/ 22481 w 11858623"/>
              <a:gd name="connsiteY1536" fmla="*/ 5129694 h 6524624"/>
              <a:gd name="connsiteX1537" fmla="*/ 20597 w 11858623"/>
              <a:gd name="connsiteY1537" fmla="*/ 5127055 h 6524624"/>
              <a:gd name="connsiteX1538" fmla="*/ 20555 w 11858623"/>
              <a:gd name="connsiteY1538" fmla="*/ 5126675 h 6524624"/>
              <a:gd name="connsiteX1539" fmla="*/ 28492 w 11858623"/>
              <a:gd name="connsiteY1539" fmla="*/ 5121269 h 6524624"/>
              <a:gd name="connsiteX1540" fmla="*/ 26895 w 11858623"/>
              <a:gd name="connsiteY1540" fmla="*/ 5126067 h 6524624"/>
              <a:gd name="connsiteX1541" fmla="*/ 23188 w 11858623"/>
              <a:gd name="connsiteY1541" fmla="*/ 5130685 h 6524624"/>
              <a:gd name="connsiteX1542" fmla="*/ 22721 w 11858623"/>
              <a:gd name="connsiteY1542" fmla="*/ 5130031 h 6524624"/>
              <a:gd name="connsiteX1543" fmla="*/ 10457 w 11858623"/>
              <a:gd name="connsiteY1543" fmla="*/ 5118461 h 6524624"/>
              <a:gd name="connsiteX1544" fmla="*/ 14556 w 11858623"/>
              <a:gd name="connsiteY1544" fmla="*/ 5141437 h 6524624"/>
              <a:gd name="connsiteX1545" fmla="*/ 13678 w 11858623"/>
              <a:gd name="connsiteY1545" fmla="*/ 5142531 h 6524624"/>
              <a:gd name="connsiteX1546" fmla="*/ 18927 w 11858623"/>
              <a:gd name="connsiteY1546" fmla="*/ 5104797 h 6524624"/>
              <a:gd name="connsiteX1547" fmla="*/ 21493 w 11858623"/>
              <a:gd name="connsiteY1547" fmla="*/ 5122773 h 6524624"/>
              <a:gd name="connsiteX1548" fmla="*/ 20547 w 11858623"/>
              <a:gd name="connsiteY1548" fmla="*/ 5126604 h 6524624"/>
              <a:gd name="connsiteX1549" fmla="*/ 20555 w 11858623"/>
              <a:gd name="connsiteY1549" fmla="*/ 5126675 h 6524624"/>
              <a:gd name="connsiteX1550" fmla="*/ 20477 w 11858623"/>
              <a:gd name="connsiteY1550" fmla="*/ 5126886 h 6524624"/>
              <a:gd name="connsiteX1551" fmla="*/ 20597 w 11858623"/>
              <a:gd name="connsiteY1551" fmla="*/ 5127055 h 6524624"/>
              <a:gd name="connsiteX1552" fmla="*/ 21195 w 11858623"/>
              <a:gd name="connsiteY1552" fmla="*/ 5132347 h 6524624"/>
              <a:gd name="connsiteX1553" fmla="*/ 18187 w 11858623"/>
              <a:gd name="connsiteY1553" fmla="*/ 5136914 h 6524624"/>
              <a:gd name="connsiteX1554" fmla="*/ 16179 w 11858623"/>
              <a:gd name="connsiteY1554" fmla="*/ 5139415 h 6524624"/>
              <a:gd name="connsiteX1555" fmla="*/ 16469 w 11858623"/>
              <a:gd name="connsiteY1555" fmla="*/ 5132502 h 6524624"/>
              <a:gd name="connsiteX1556" fmla="*/ 14465 w 11858623"/>
              <a:gd name="connsiteY1556" fmla="*/ 5124077 h 6524624"/>
              <a:gd name="connsiteX1557" fmla="*/ 16469 w 11858623"/>
              <a:gd name="connsiteY1557" fmla="*/ 5087572 h 6524624"/>
              <a:gd name="connsiteX1558" fmla="*/ 17486 w 11858623"/>
              <a:gd name="connsiteY1558" fmla="*/ 5094696 h 6524624"/>
              <a:gd name="connsiteX1559" fmla="*/ 17471 w 11858623"/>
              <a:gd name="connsiteY1559" fmla="*/ 5094636 h 6524624"/>
              <a:gd name="connsiteX1560" fmla="*/ 16469 w 11858623"/>
              <a:gd name="connsiteY1560" fmla="*/ 5087572 h 6524624"/>
              <a:gd name="connsiteX1561" fmla="*/ 16469 w 11858623"/>
              <a:gd name="connsiteY1561" fmla="*/ 5076340 h 6524624"/>
              <a:gd name="connsiteX1562" fmla="*/ 16819 w 11858623"/>
              <a:gd name="connsiteY1562" fmla="*/ 5080269 h 6524624"/>
              <a:gd name="connsiteX1563" fmla="*/ 16469 w 11858623"/>
              <a:gd name="connsiteY1563" fmla="*/ 5081956 h 6524624"/>
              <a:gd name="connsiteX1564" fmla="*/ 10457 w 11858623"/>
              <a:gd name="connsiteY1564" fmla="*/ 5101613 h 6524624"/>
              <a:gd name="connsiteX1565" fmla="*/ 16469 w 11858623"/>
              <a:gd name="connsiteY1565" fmla="*/ 5076340 h 6524624"/>
              <a:gd name="connsiteX1566" fmla="*/ 18410 w 11858623"/>
              <a:gd name="connsiteY1566" fmla="*/ 5055806 h 6524624"/>
              <a:gd name="connsiteX1567" fmla="*/ 18473 w 11858623"/>
              <a:gd name="connsiteY1567" fmla="*/ 5056683 h 6524624"/>
              <a:gd name="connsiteX1568" fmla="*/ 18020 w 11858623"/>
              <a:gd name="connsiteY1568" fmla="*/ 5056170 h 6524624"/>
              <a:gd name="connsiteX1569" fmla="*/ 4820 w 11858623"/>
              <a:gd name="connsiteY1569" fmla="*/ 5048335 h 6524624"/>
              <a:gd name="connsiteX1570" fmla="*/ 11293 w 11858623"/>
              <a:gd name="connsiteY1570" fmla="*/ 5048540 h 6524624"/>
              <a:gd name="connsiteX1571" fmla="*/ 18020 w 11858623"/>
              <a:gd name="connsiteY1571" fmla="*/ 5056170 h 6524624"/>
              <a:gd name="connsiteX1572" fmla="*/ 14465 w 11858623"/>
              <a:gd name="connsiteY1572" fmla="*/ 5059492 h 6524624"/>
              <a:gd name="connsiteX1573" fmla="*/ 5335 w 11858623"/>
              <a:gd name="connsiteY1573" fmla="*/ 5053603 h 6524624"/>
              <a:gd name="connsiteX1574" fmla="*/ 4894 w 11858623"/>
              <a:gd name="connsiteY1574" fmla="*/ 5052788 h 6524624"/>
              <a:gd name="connsiteX1575" fmla="*/ 27916 w 11858623"/>
              <a:gd name="connsiteY1575" fmla="*/ 5029216 h 6524624"/>
              <a:gd name="connsiteX1576" fmla="*/ 28167 w 11858623"/>
              <a:gd name="connsiteY1576" fmla="*/ 5030309 h 6524624"/>
              <a:gd name="connsiteX1577" fmla="*/ 30496 w 11858623"/>
              <a:gd name="connsiteY1577" fmla="*/ 5045451 h 6524624"/>
              <a:gd name="connsiteX1578" fmla="*/ 31537 w 11858623"/>
              <a:gd name="connsiteY1578" fmla="*/ 5050314 h 6524624"/>
              <a:gd name="connsiteX1579" fmla="*/ 18927 w 11858623"/>
              <a:gd name="connsiteY1579" fmla="*/ 5104797 h 6524624"/>
              <a:gd name="connsiteX1580" fmla="*/ 17486 w 11858623"/>
              <a:gd name="connsiteY1580" fmla="*/ 5094696 h 6524624"/>
              <a:gd name="connsiteX1581" fmla="*/ 18473 w 11858623"/>
              <a:gd name="connsiteY1581" fmla="*/ 5098805 h 6524624"/>
              <a:gd name="connsiteX1582" fmla="*/ 16819 w 11858623"/>
              <a:gd name="connsiteY1582" fmla="*/ 5080269 h 6524624"/>
              <a:gd name="connsiteX1583" fmla="*/ 19164 w 11858623"/>
              <a:gd name="connsiteY1583" fmla="*/ 5068982 h 6524624"/>
              <a:gd name="connsiteX1584" fmla="*/ 18473 w 11858623"/>
              <a:gd name="connsiteY1584" fmla="*/ 5056683 h 6524624"/>
              <a:gd name="connsiteX1585" fmla="*/ 26488 w 11858623"/>
              <a:gd name="connsiteY1585" fmla="*/ 5051067 h 6524624"/>
              <a:gd name="connsiteX1586" fmla="*/ 22501 w 11858623"/>
              <a:gd name="connsiteY1586" fmla="*/ 5042734 h 6524624"/>
              <a:gd name="connsiteX1587" fmla="*/ 23936 w 11858623"/>
              <a:gd name="connsiteY1587" fmla="*/ 5034832 h 6524624"/>
              <a:gd name="connsiteX1588" fmla="*/ 26488 w 11858623"/>
              <a:gd name="connsiteY1588" fmla="*/ 5034219 h 6524624"/>
              <a:gd name="connsiteX1589" fmla="*/ 25196 w 11858623"/>
              <a:gd name="connsiteY1589" fmla="*/ 5023892 h 6524624"/>
              <a:gd name="connsiteX1590" fmla="*/ 24166 w 11858623"/>
              <a:gd name="connsiteY1590" fmla="*/ 5033566 h 6524624"/>
              <a:gd name="connsiteX1591" fmla="*/ 23936 w 11858623"/>
              <a:gd name="connsiteY1591" fmla="*/ 5034832 h 6524624"/>
              <a:gd name="connsiteX1592" fmla="*/ 19258 w 11858623"/>
              <a:gd name="connsiteY1592" fmla="*/ 5035957 h 6524624"/>
              <a:gd name="connsiteX1593" fmla="*/ 22501 w 11858623"/>
              <a:gd name="connsiteY1593" fmla="*/ 5042734 h 6524624"/>
              <a:gd name="connsiteX1594" fmla="*/ 20477 w 11858623"/>
              <a:gd name="connsiteY1594" fmla="*/ 5053875 h 6524624"/>
              <a:gd name="connsiteX1595" fmla="*/ 18410 w 11858623"/>
              <a:gd name="connsiteY1595" fmla="*/ 5055806 h 6524624"/>
              <a:gd name="connsiteX1596" fmla="*/ 16564 w 11858623"/>
              <a:gd name="connsiteY1596" fmla="*/ 5029940 h 6524624"/>
              <a:gd name="connsiteX1597" fmla="*/ 30496 w 11858623"/>
              <a:gd name="connsiteY1597" fmla="*/ 5020178 h 6524624"/>
              <a:gd name="connsiteX1598" fmla="*/ 27916 w 11858623"/>
              <a:gd name="connsiteY1598" fmla="*/ 5029216 h 6524624"/>
              <a:gd name="connsiteX1599" fmla="*/ 26488 w 11858623"/>
              <a:gd name="connsiteY1599" fmla="*/ 5022986 h 6524624"/>
              <a:gd name="connsiteX1600" fmla="*/ 25196 w 11858623"/>
              <a:gd name="connsiteY1600" fmla="*/ 5023892 h 6524624"/>
              <a:gd name="connsiteX1601" fmla="*/ 25402 w 11858623"/>
              <a:gd name="connsiteY1601" fmla="*/ 5021963 h 6524624"/>
              <a:gd name="connsiteX1602" fmla="*/ 15169 w 11858623"/>
              <a:gd name="connsiteY1602" fmla="*/ 5010380 h 6524624"/>
              <a:gd name="connsiteX1603" fmla="*/ 16564 w 11858623"/>
              <a:gd name="connsiteY1603" fmla="*/ 5029940 h 6524624"/>
              <a:gd name="connsiteX1604" fmla="*/ 14465 w 11858623"/>
              <a:gd name="connsiteY1604" fmla="*/ 5031411 h 6524624"/>
              <a:gd name="connsiteX1605" fmla="*/ 10457 w 11858623"/>
              <a:gd name="connsiteY1605" fmla="*/ 5017370 h 6524624"/>
              <a:gd name="connsiteX1606" fmla="*/ 15711 w 11858623"/>
              <a:gd name="connsiteY1606" fmla="*/ 4999687 h 6524624"/>
              <a:gd name="connsiteX1607" fmla="*/ 18300 w 11858623"/>
              <a:gd name="connsiteY1607" fmla="*/ 5005734 h 6524624"/>
              <a:gd name="connsiteX1608" fmla="*/ 15169 w 11858623"/>
              <a:gd name="connsiteY1608" fmla="*/ 5010380 h 6524624"/>
              <a:gd name="connsiteX1609" fmla="*/ 14621 w 11858623"/>
              <a:gd name="connsiteY1609" fmla="*/ 5002707 h 6524624"/>
              <a:gd name="connsiteX1610" fmla="*/ 23294 w 11858623"/>
              <a:gd name="connsiteY1610" fmla="*/ 4998324 h 6524624"/>
              <a:gd name="connsiteX1611" fmla="*/ 26488 w 11858623"/>
              <a:gd name="connsiteY1611" fmla="*/ 5011754 h 6524624"/>
              <a:gd name="connsiteX1612" fmla="*/ 25402 w 11858623"/>
              <a:gd name="connsiteY1612" fmla="*/ 5021963 h 6524624"/>
              <a:gd name="connsiteX1613" fmla="*/ 22481 w 11858623"/>
              <a:gd name="connsiteY1613" fmla="*/ 5022986 h 6524624"/>
              <a:gd name="connsiteX1614" fmla="*/ 18473 w 11858623"/>
              <a:gd name="connsiteY1614" fmla="*/ 5006138 h 6524624"/>
              <a:gd name="connsiteX1615" fmla="*/ 18300 w 11858623"/>
              <a:gd name="connsiteY1615" fmla="*/ 5005734 h 6524624"/>
              <a:gd name="connsiteX1616" fmla="*/ 12597 w 11858623"/>
              <a:gd name="connsiteY1616" fmla="*/ 4992415 h 6524624"/>
              <a:gd name="connsiteX1617" fmla="*/ 14043 w 11858623"/>
              <a:gd name="connsiteY1617" fmla="*/ 4995792 h 6524624"/>
              <a:gd name="connsiteX1618" fmla="*/ 14465 w 11858623"/>
              <a:gd name="connsiteY1618" fmla="*/ 5000522 h 6524624"/>
              <a:gd name="connsiteX1619" fmla="*/ 14621 w 11858623"/>
              <a:gd name="connsiteY1619" fmla="*/ 5002707 h 6524624"/>
              <a:gd name="connsiteX1620" fmla="*/ 14215 w 11858623"/>
              <a:gd name="connsiteY1620" fmla="*/ 5003833 h 6524624"/>
              <a:gd name="connsiteX1621" fmla="*/ 10457 w 11858623"/>
              <a:gd name="connsiteY1621" fmla="*/ 5008946 h 6524624"/>
              <a:gd name="connsiteX1622" fmla="*/ 12653 w 11858623"/>
              <a:gd name="connsiteY1622" fmla="*/ 4991990 h 6524624"/>
              <a:gd name="connsiteX1623" fmla="*/ 12597 w 11858623"/>
              <a:gd name="connsiteY1623" fmla="*/ 4992415 h 6524624"/>
              <a:gd name="connsiteX1624" fmla="*/ 12461 w 11858623"/>
              <a:gd name="connsiteY1624" fmla="*/ 4992097 h 6524624"/>
              <a:gd name="connsiteX1625" fmla="*/ 19969 w 11858623"/>
              <a:gd name="connsiteY1625" fmla="*/ 4987889 h 6524624"/>
              <a:gd name="connsiteX1626" fmla="*/ 15711 w 11858623"/>
              <a:gd name="connsiteY1626" fmla="*/ 4999687 h 6524624"/>
              <a:gd name="connsiteX1627" fmla="*/ 14043 w 11858623"/>
              <a:gd name="connsiteY1627" fmla="*/ 4995792 h 6524624"/>
              <a:gd name="connsiteX1628" fmla="*/ 13654 w 11858623"/>
              <a:gd name="connsiteY1628" fmla="*/ 4991429 h 6524624"/>
              <a:gd name="connsiteX1629" fmla="*/ 13275 w 11858623"/>
              <a:gd name="connsiteY1629" fmla="*/ 4987181 h 6524624"/>
              <a:gd name="connsiteX1630" fmla="*/ 13654 w 11858623"/>
              <a:gd name="connsiteY1630" fmla="*/ 4991429 h 6524624"/>
              <a:gd name="connsiteX1631" fmla="*/ 12653 w 11858623"/>
              <a:gd name="connsiteY1631" fmla="*/ 4991990 h 6524624"/>
              <a:gd name="connsiteX1632" fmla="*/ 20477 w 11858623"/>
              <a:gd name="connsiteY1632" fmla="*/ 4986481 h 6524624"/>
              <a:gd name="connsiteX1633" fmla="*/ 20712 w 11858623"/>
              <a:gd name="connsiteY1633" fmla="*/ 4987472 h 6524624"/>
              <a:gd name="connsiteX1634" fmla="*/ 19969 w 11858623"/>
              <a:gd name="connsiteY1634" fmla="*/ 4987889 h 6524624"/>
              <a:gd name="connsiteX1635" fmla="*/ 308996 w 11858623"/>
              <a:gd name="connsiteY1635" fmla="*/ 4975790 h 6524624"/>
              <a:gd name="connsiteX1636" fmla="*/ 200997 w 11858623"/>
              <a:gd name="connsiteY1636" fmla="*/ 5083790 h 6524624"/>
              <a:gd name="connsiteX1637" fmla="*/ 308996 w 11858623"/>
              <a:gd name="connsiteY1637" fmla="*/ 5191790 h 6524624"/>
              <a:gd name="connsiteX1638" fmla="*/ 416997 w 11858623"/>
              <a:gd name="connsiteY1638" fmla="*/ 5083790 h 6524624"/>
              <a:gd name="connsiteX1639" fmla="*/ 308996 w 11858623"/>
              <a:gd name="connsiteY1639" fmla="*/ 4975790 h 6524624"/>
              <a:gd name="connsiteX1640" fmla="*/ 14484 w 11858623"/>
              <a:gd name="connsiteY1640" fmla="*/ 4973782 h 6524624"/>
              <a:gd name="connsiteX1641" fmla="*/ 14468 w 11858623"/>
              <a:gd name="connsiteY1641" fmla="*/ 4982079 h 6524624"/>
              <a:gd name="connsiteX1642" fmla="*/ 13472 w 11858623"/>
              <a:gd name="connsiteY1642" fmla="*/ 4985660 h 6524624"/>
              <a:gd name="connsiteX1643" fmla="*/ 13275 w 11858623"/>
              <a:gd name="connsiteY1643" fmla="*/ 4987181 h 6524624"/>
              <a:gd name="connsiteX1644" fmla="*/ 12461 w 11858623"/>
              <a:gd name="connsiteY1644" fmla="*/ 4978057 h 6524624"/>
              <a:gd name="connsiteX1645" fmla="*/ 16469 w 11858623"/>
              <a:gd name="connsiteY1645" fmla="*/ 4933128 h 6524624"/>
              <a:gd name="connsiteX1646" fmla="*/ 18473 w 11858623"/>
              <a:gd name="connsiteY1646" fmla="*/ 4952784 h 6524624"/>
              <a:gd name="connsiteX1647" fmla="*/ 21818 w 11858623"/>
              <a:gd name="connsiteY1647" fmla="*/ 4943409 h 6524624"/>
              <a:gd name="connsiteX1648" fmla="*/ 22481 w 11858623"/>
              <a:gd name="connsiteY1648" fmla="*/ 4952784 h 6524624"/>
              <a:gd name="connsiteX1649" fmla="*/ 29446 w 11858623"/>
              <a:gd name="connsiteY1649" fmla="*/ 4986836 h 6524624"/>
              <a:gd name="connsiteX1650" fmla="*/ 29903 w 11858623"/>
              <a:gd name="connsiteY1650" fmla="*/ 4988518 h 6524624"/>
              <a:gd name="connsiteX1651" fmla="*/ 23294 w 11858623"/>
              <a:gd name="connsiteY1651" fmla="*/ 4998324 h 6524624"/>
              <a:gd name="connsiteX1652" fmla="*/ 20712 w 11858623"/>
              <a:gd name="connsiteY1652" fmla="*/ 4987472 h 6524624"/>
              <a:gd name="connsiteX1653" fmla="*/ 22481 w 11858623"/>
              <a:gd name="connsiteY1653" fmla="*/ 4986481 h 6524624"/>
              <a:gd name="connsiteX1654" fmla="*/ 14465 w 11858623"/>
              <a:gd name="connsiteY1654" fmla="*/ 4983673 h 6524624"/>
              <a:gd name="connsiteX1655" fmla="*/ 14468 w 11858623"/>
              <a:gd name="connsiteY1655" fmla="*/ 4982079 h 6524624"/>
              <a:gd name="connsiteX1656" fmla="*/ 18664 w 11858623"/>
              <a:gd name="connsiteY1656" fmla="*/ 4966997 h 6524624"/>
              <a:gd name="connsiteX1657" fmla="*/ 20253 w 11858623"/>
              <a:gd name="connsiteY1657" fmla="*/ 4961587 h 6524624"/>
              <a:gd name="connsiteX1658" fmla="*/ 14484 w 11858623"/>
              <a:gd name="connsiteY1658" fmla="*/ 4973782 h 6524624"/>
              <a:gd name="connsiteX1659" fmla="*/ 14512 w 11858623"/>
              <a:gd name="connsiteY1659" fmla="*/ 4958468 h 6524624"/>
              <a:gd name="connsiteX1660" fmla="*/ 16469 w 11858623"/>
              <a:gd name="connsiteY1660" fmla="*/ 4933128 h 6524624"/>
              <a:gd name="connsiteX1661" fmla="*/ 12958 w 11858623"/>
              <a:gd name="connsiteY1661" fmla="*/ 4915989 h 6524624"/>
              <a:gd name="connsiteX1662" fmla="*/ 12992 w 11858623"/>
              <a:gd name="connsiteY1662" fmla="*/ 4916166 h 6524624"/>
              <a:gd name="connsiteX1663" fmla="*/ 12461 w 11858623"/>
              <a:gd name="connsiteY1663" fmla="*/ 4916279 h 6524624"/>
              <a:gd name="connsiteX1664" fmla="*/ 14795 w 11858623"/>
              <a:gd name="connsiteY1664" fmla="*/ 4915780 h 6524624"/>
              <a:gd name="connsiteX1665" fmla="*/ 16469 w 11858623"/>
              <a:gd name="connsiteY1665" fmla="*/ 4927511 h 6524624"/>
              <a:gd name="connsiteX1666" fmla="*/ 14581 w 11858623"/>
              <a:gd name="connsiteY1666" fmla="*/ 4924223 h 6524624"/>
              <a:gd name="connsiteX1667" fmla="*/ 12992 w 11858623"/>
              <a:gd name="connsiteY1667" fmla="*/ 4916166 h 6524624"/>
              <a:gd name="connsiteX1668" fmla="*/ 19726 w 11858623"/>
              <a:gd name="connsiteY1668" fmla="*/ 4913821 h 6524624"/>
              <a:gd name="connsiteX1669" fmla="*/ 20030 w 11858623"/>
              <a:gd name="connsiteY1669" fmla="*/ 4918118 h 6524624"/>
              <a:gd name="connsiteX1670" fmla="*/ 18346 w 11858623"/>
              <a:gd name="connsiteY1670" fmla="*/ 4914466 h 6524624"/>
              <a:gd name="connsiteX1671" fmla="*/ 17756 w 11858623"/>
              <a:gd name="connsiteY1671" fmla="*/ 4913188 h 6524624"/>
              <a:gd name="connsiteX1672" fmla="*/ 18346 w 11858623"/>
              <a:gd name="connsiteY1672" fmla="*/ 4914466 h 6524624"/>
              <a:gd name="connsiteX1673" fmla="*/ 16158 w 11858623"/>
              <a:gd name="connsiteY1673" fmla="*/ 4915488 h 6524624"/>
              <a:gd name="connsiteX1674" fmla="*/ 14795 w 11858623"/>
              <a:gd name="connsiteY1674" fmla="*/ 4915780 h 6524624"/>
              <a:gd name="connsiteX1675" fmla="*/ 14681 w 11858623"/>
              <a:gd name="connsiteY1675" fmla="*/ 4914983 h 6524624"/>
              <a:gd name="connsiteX1676" fmla="*/ 21679 w 11858623"/>
              <a:gd name="connsiteY1676" fmla="*/ 4910897 h 6524624"/>
              <a:gd name="connsiteX1677" fmla="*/ 21362 w 11858623"/>
              <a:gd name="connsiteY1677" fmla="*/ 4913057 h 6524624"/>
              <a:gd name="connsiteX1678" fmla="*/ 19726 w 11858623"/>
              <a:gd name="connsiteY1678" fmla="*/ 4913821 h 6524624"/>
              <a:gd name="connsiteX1679" fmla="*/ 19605 w 11858623"/>
              <a:gd name="connsiteY1679" fmla="*/ 4912108 h 6524624"/>
              <a:gd name="connsiteX1680" fmla="*/ 26488 w 11858623"/>
              <a:gd name="connsiteY1680" fmla="*/ 4910663 h 6524624"/>
              <a:gd name="connsiteX1681" fmla="*/ 24484 w 11858623"/>
              <a:gd name="connsiteY1681" fmla="*/ 4935936 h 6524624"/>
              <a:gd name="connsiteX1682" fmla="*/ 21818 w 11858623"/>
              <a:gd name="connsiteY1682" fmla="*/ 4943409 h 6524624"/>
              <a:gd name="connsiteX1683" fmla="*/ 20030 w 11858623"/>
              <a:gd name="connsiteY1683" fmla="*/ 4918118 h 6524624"/>
              <a:gd name="connsiteX1684" fmla="*/ 20477 w 11858623"/>
              <a:gd name="connsiteY1684" fmla="*/ 4919087 h 6524624"/>
              <a:gd name="connsiteX1685" fmla="*/ 21362 w 11858623"/>
              <a:gd name="connsiteY1685" fmla="*/ 4913057 h 6524624"/>
              <a:gd name="connsiteX1686" fmla="*/ 13676 w 11858623"/>
              <a:gd name="connsiteY1686" fmla="*/ 4907940 h 6524624"/>
              <a:gd name="connsiteX1687" fmla="*/ 14681 w 11858623"/>
              <a:gd name="connsiteY1687" fmla="*/ 4914983 h 6524624"/>
              <a:gd name="connsiteX1688" fmla="*/ 12958 w 11858623"/>
              <a:gd name="connsiteY1688" fmla="*/ 4915989 h 6524624"/>
              <a:gd name="connsiteX1689" fmla="*/ 12461 w 11858623"/>
              <a:gd name="connsiteY1689" fmla="*/ 4913471 h 6524624"/>
              <a:gd name="connsiteX1690" fmla="*/ 18877 w 11858623"/>
              <a:gd name="connsiteY1690" fmla="*/ 4901806 h 6524624"/>
              <a:gd name="connsiteX1691" fmla="*/ 19605 w 11858623"/>
              <a:gd name="connsiteY1691" fmla="*/ 4912108 h 6524624"/>
              <a:gd name="connsiteX1692" fmla="*/ 17756 w 11858623"/>
              <a:gd name="connsiteY1692" fmla="*/ 4913188 h 6524624"/>
              <a:gd name="connsiteX1693" fmla="*/ 15820 w 11858623"/>
              <a:gd name="connsiteY1693" fmla="*/ 4908989 h 6524624"/>
              <a:gd name="connsiteX1694" fmla="*/ 16322 w 11858623"/>
              <a:gd name="connsiteY1694" fmla="*/ 4903323 h 6524624"/>
              <a:gd name="connsiteX1695" fmla="*/ 32633 w 11858623"/>
              <a:gd name="connsiteY1695" fmla="*/ 4895108 h 6524624"/>
              <a:gd name="connsiteX1696" fmla="*/ 32500 w 11858623"/>
              <a:gd name="connsiteY1696" fmla="*/ 4899431 h 6524624"/>
              <a:gd name="connsiteX1697" fmla="*/ 32936 w 11858623"/>
              <a:gd name="connsiteY1697" fmla="*/ 4904324 h 6524624"/>
              <a:gd name="connsiteX1698" fmla="*/ 21679 w 11858623"/>
              <a:gd name="connsiteY1698" fmla="*/ 4910897 h 6524624"/>
              <a:gd name="connsiteX1699" fmla="*/ 22533 w 11858623"/>
              <a:gd name="connsiteY1699" fmla="*/ 4905076 h 6524624"/>
              <a:gd name="connsiteX1700" fmla="*/ 22061 w 11858623"/>
              <a:gd name="connsiteY1700" fmla="*/ 4899915 h 6524624"/>
              <a:gd name="connsiteX1701" fmla="*/ 24411 w 11858623"/>
              <a:gd name="connsiteY1701" fmla="*/ 4898520 h 6524624"/>
              <a:gd name="connsiteX1702" fmla="*/ 21040 w 11858623"/>
              <a:gd name="connsiteY1702" fmla="*/ 4888744 h 6524624"/>
              <a:gd name="connsiteX1703" fmla="*/ 22061 w 11858623"/>
              <a:gd name="connsiteY1703" fmla="*/ 4899915 h 6524624"/>
              <a:gd name="connsiteX1704" fmla="*/ 18877 w 11858623"/>
              <a:gd name="connsiteY1704" fmla="*/ 4901806 h 6524624"/>
              <a:gd name="connsiteX1705" fmla="*/ 18521 w 11858623"/>
              <a:gd name="connsiteY1705" fmla="*/ 4896771 h 6524624"/>
              <a:gd name="connsiteX1706" fmla="*/ 20477 w 11858623"/>
              <a:gd name="connsiteY1706" fmla="*/ 4876966 h 6524624"/>
              <a:gd name="connsiteX1707" fmla="*/ 23110 w 11858623"/>
              <a:gd name="connsiteY1707" fmla="*/ 4886116 h 6524624"/>
              <a:gd name="connsiteX1708" fmla="*/ 23517 w 11858623"/>
              <a:gd name="connsiteY1708" fmla="*/ 4888946 h 6524624"/>
              <a:gd name="connsiteX1709" fmla="*/ 23991 w 11858623"/>
              <a:gd name="connsiteY1709" fmla="*/ 4889275 h 6524624"/>
              <a:gd name="connsiteX1710" fmla="*/ 24521 w 11858623"/>
              <a:gd name="connsiteY1710" fmla="*/ 4891419 h 6524624"/>
              <a:gd name="connsiteX1711" fmla="*/ 21534 w 11858623"/>
              <a:gd name="connsiteY1711" fmla="*/ 4887168 h 6524624"/>
              <a:gd name="connsiteX1712" fmla="*/ 21040 w 11858623"/>
              <a:gd name="connsiteY1712" fmla="*/ 4888744 h 6524624"/>
              <a:gd name="connsiteX1713" fmla="*/ 20477 w 11858623"/>
              <a:gd name="connsiteY1713" fmla="*/ 4882582 h 6524624"/>
              <a:gd name="connsiteX1714" fmla="*/ 20279 w 11858623"/>
              <a:gd name="connsiteY1714" fmla="*/ 4877867 h 6524624"/>
              <a:gd name="connsiteX1715" fmla="*/ 16469 w 11858623"/>
              <a:gd name="connsiteY1715" fmla="*/ 4862926 h 6524624"/>
              <a:gd name="connsiteX1716" fmla="*/ 20068 w 11858623"/>
              <a:gd name="connsiteY1716" fmla="*/ 4872834 h 6524624"/>
              <a:gd name="connsiteX1717" fmla="*/ 20279 w 11858623"/>
              <a:gd name="connsiteY1717" fmla="*/ 4877867 h 6524624"/>
              <a:gd name="connsiteX1718" fmla="*/ 13676 w 11858623"/>
              <a:gd name="connsiteY1718" fmla="*/ 4907940 h 6524624"/>
              <a:gd name="connsiteX1719" fmla="*/ 12461 w 11858623"/>
              <a:gd name="connsiteY1719" fmla="*/ 4899431 h 6524624"/>
              <a:gd name="connsiteX1720" fmla="*/ 16469 w 11858623"/>
              <a:gd name="connsiteY1720" fmla="*/ 4862926 h 6524624"/>
              <a:gd name="connsiteX1721" fmla="*/ 14143 w 11858623"/>
              <a:gd name="connsiteY1721" fmla="*/ 4850004 h 6524624"/>
              <a:gd name="connsiteX1722" fmla="*/ 14144 w 11858623"/>
              <a:gd name="connsiteY1722" fmla="*/ 4850007 h 6524624"/>
              <a:gd name="connsiteX1723" fmla="*/ 14085 w 11858623"/>
              <a:gd name="connsiteY1723" fmla="*/ 4850202 h 6524624"/>
              <a:gd name="connsiteX1724" fmla="*/ 30294 w 11858623"/>
              <a:gd name="connsiteY1724" fmla="*/ 4841980 h 6524624"/>
              <a:gd name="connsiteX1725" fmla="*/ 32500 w 11858623"/>
              <a:gd name="connsiteY1725" fmla="*/ 4843269 h 6524624"/>
              <a:gd name="connsiteX1726" fmla="*/ 33664 w 11858623"/>
              <a:gd name="connsiteY1726" fmla="*/ 4861736 h 6524624"/>
              <a:gd name="connsiteX1727" fmla="*/ 33377 w 11858623"/>
              <a:gd name="connsiteY1727" fmla="*/ 4871037 h 6524624"/>
              <a:gd name="connsiteX1728" fmla="*/ 26488 w 11858623"/>
              <a:gd name="connsiteY1728" fmla="*/ 4891006 h 6524624"/>
              <a:gd name="connsiteX1729" fmla="*/ 23991 w 11858623"/>
              <a:gd name="connsiteY1729" fmla="*/ 4889275 h 6524624"/>
              <a:gd name="connsiteX1730" fmla="*/ 23815 w 11858623"/>
              <a:gd name="connsiteY1730" fmla="*/ 4888565 h 6524624"/>
              <a:gd name="connsiteX1731" fmla="*/ 23110 w 11858623"/>
              <a:gd name="connsiteY1731" fmla="*/ 4886116 h 6524624"/>
              <a:gd name="connsiteX1732" fmla="*/ 21945 w 11858623"/>
              <a:gd name="connsiteY1732" fmla="*/ 4878004 h 6524624"/>
              <a:gd name="connsiteX1733" fmla="*/ 20068 w 11858623"/>
              <a:gd name="connsiteY1733" fmla="*/ 4872834 h 6524624"/>
              <a:gd name="connsiteX1734" fmla="*/ 19490 w 11858623"/>
              <a:gd name="connsiteY1734" fmla="*/ 4859086 h 6524624"/>
              <a:gd name="connsiteX1735" fmla="*/ 20237 w 11858623"/>
              <a:gd name="connsiteY1735" fmla="*/ 4858329 h 6524624"/>
              <a:gd name="connsiteX1736" fmla="*/ 20477 w 11858623"/>
              <a:gd name="connsiteY1736" fmla="*/ 4865734 h 6524624"/>
              <a:gd name="connsiteX1737" fmla="*/ 30294 w 11858623"/>
              <a:gd name="connsiteY1737" fmla="*/ 4841980 h 6524624"/>
              <a:gd name="connsiteX1738" fmla="*/ 17748 w 11858623"/>
              <a:gd name="connsiteY1738" fmla="*/ 4838183 h 6524624"/>
              <a:gd name="connsiteX1739" fmla="*/ 18727 w 11858623"/>
              <a:gd name="connsiteY1739" fmla="*/ 4840902 h 6524624"/>
              <a:gd name="connsiteX1740" fmla="*/ 19490 w 11858623"/>
              <a:gd name="connsiteY1740" fmla="*/ 4859086 h 6524624"/>
              <a:gd name="connsiteX1741" fmla="*/ 18473 w 11858623"/>
              <a:gd name="connsiteY1741" fmla="*/ 4860117 h 6524624"/>
              <a:gd name="connsiteX1742" fmla="*/ 14144 w 11858623"/>
              <a:gd name="connsiteY1742" fmla="*/ 4850007 h 6524624"/>
              <a:gd name="connsiteX1743" fmla="*/ 17692 w 11858623"/>
              <a:gd name="connsiteY1743" fmla="*/ 4836878 h 6524624"/>
              <a:gd name="connsiteX1744" fmla="*/ 17968 w 11858623"/>
              <a:gd name="connsiteY1744" fmla="*/ 4837460 h 6524624"/>
              <a:gd name="connsiteX1745" fmla="*/ 17748 w 11858623"/>
              <a:gd name="connsiteY1745" fmla="*/ 4838183 h 6524624"/>
              <a:gd name="connsiteX1746" fmla="*/ 17516 w 11858623"/>
              <a:gd name="connsiteY1746" fmla="*/ 4837539 h 6524624"/>
              <a:gd name="connsiteX1747" fmla="*/ 18630 w 11858623"/>
              <a:gd name="connsiteY1747" fmla="*/ 4836738 h 6524624"/>
              <a:gd name="connsiteX1748" fmla="*/ 19719 w 11858623"/>
              <a:gd name="connsiteY1748" fmla="*/ 4842372 h 6524624"/>
              <a:gd name="connsiteX1749" fmla="*/ 19765 w 11858623"/>
              <a:gd name="connsiteY1749" fmla="*/ 4843783 h 6524624"/>
              <a:gd name="connsiteX1750" fmla="*/ 18727 w 11858623"/>
              <a:gd name="connsiteY1750" fmla="*/ 4840902 h 6524624"/>
              <a:gd name="connsiteX1751" fmla="*/ 18578 w 11858623"/>
              <a:gd name="connsiteY1751" fmla="*/ 4837339 h 6524624"/>
              <a:gd name="connsiteX1752" fmla="*/ 19414 w 11858623"/>
              <a:gd name="connsiteY1752" fmla="*/ 4832957 h 6524624"/>
              <a:gd name="connsiteX1753" fmla="*/ 19588 w 11858623"/>
              <a:gd name="connsiteY1753" fmla="*/ 4838330 h 6524624"/>
              <a:gd name="connsiteX1754" fmla="*/ 18727 w 11858623"/>
              <a:gd name="connsiteY1754" fmla="*/ 4835638 h 6524624"/>
              <a:gd name="connsiteX1755" fmla="*/ 18809 w 11858623"/>
              <a:gd name="connsiteY1755" fmla="*/ 4834702 h 6524624"/>
              <a:gd name="connsiteX1756" fmla="*/ 19225 w 11858623"/>
              <a:gd name="connsiteY1756" fmla="*/ 4833334 h 6524624"/>
              <a:gd name="connsiteX1757" fmla="*/ 21226 w 11858623"/>
              <a:gd name="connsiteY1757" fmla="*/ 4831610 h 6524624"/>
              <a:gd name="connsiteX1758" fmla="*/ 25480 w 11858623"/>
              <a:gd name="connsiteY1758" fmla="*/ 4845135 h 6524624"/>
              <a:gd name="connsiteX1759" fmla="*/ 24793 w 11858623"/>
              <a:gd name="connsiteY1759" fmla="*/ 4853710 h 6524624"/>
              <a:gd name="connsiteX1760" fmla="*/ 20237 w 11858623"/>
              <a:gd name="connsiteY1760" fmla="*/ 4858329 h 6524624"/>
              <a:gd name="connsiteX1761" fmla="*/ 19765 w 11858623"/>
              <a:gd name="connsiteY1761" fmla="*/ 4843783 h 6524624"/>
              <a:gd name="connsiteX1762" fmla="*/ 20254 w 11858623"/>
              <a:gd name="connsiteY1762" fmla="*/ 4845142 h 6524624"/>
              <a:gd name="connsiteX1763" fmla="*/ 19719 w 11858623"/>
              <a:gd name="connsiteY1763" fmla="*/ 4842372 h 6524624"/>
              <a:gd name="connsiteX1764" fmla="*/ 19588 w 11858623"/>
              <a:gd name="connsiteY1764" fmla="*/ 4838330 h 6524624"/>
              <a:gd name="connsiteX1765" fmla="*/ 23652 w 11858623"/>
              <a:gd name="connsiteY1765" fmla="*/ 4851034 h 6524624"/>
              <a:gd name="connsiteX1766" fmla="*/ 19340 w 11858623"/>
              <a:gd name="connsiteY1766" fmla="*/ 4830689 h 6524624"/>
              <a:gd name="connsiteX1767" fmla="*/ 19407 w 11858623"/>
              <a:gd name="connsiteY1767" fmla="*/ 4832740 h 6524624"/>
              <a:gd name="connsiteX1768" fmla="*/ 19225 w 11858623"/>
              <a:gd name="connsiteY1768" fmla="*/ 4833334 h 6524624"/>
              <a:gd name="connsiteX1769" fmla="*/ 18865 w 11858623"/>
              <a:gd name="connsiteY1769" fmla="*/ 4834058 h 6524624"/>
              <a:gd name="connsiteX1770" fmla="*/ 19072 w 11858623"/>
              <a:gd name="connsiteY1770" fmla="*/ 4831695 h 6524624"/>
              <a:gd name="connsiteX1771" fmla="*/ 20997 w 11858623"/>
              <a:gd name="connsiteY1771" fmla="*/ 4829778 h 6524624"/>
              <a:gd name="connsiteX1772" fmla="*/ 21226 w 11858623"/>
              <a:gd name="connsiteY1772" fmla="*/ 4831610 h 6524624"/>
              <a:gd name="connsiteX1773" fmla="*/ 20784 w 11858623"/>
              <a:gd name="connsiteY1773" fmla="*/ 4830205 h 6524624"/>
              <a:gd name="connsiteX1774" fmla="*/ 20477 w 11858623"/>
              <a:gd name="connsiteY1774" fmla="*/ 4829228 h 6524624"/>
              <a:gd name="connsiteX1775" fmla="*/ 20784 w 11858623"/>
              <a:gd name="connsiteY1775" fmla="*/ 4830205 h 6524624"/>
              <a:gd name="connsiteX1776" fmla="*/ 19414 w 11858623"/>
              <a:gd name="connsiteY1776" fmla="*/ 4832957 h 6524624"/>
              <a:gd name="connsiteX1777" fmla="*/ 19407 w 11858623"/>
              <a:gd name="connsiteY1777" fmla="*/ 4832740 h 6524624"/>
              <a:gd name="connsiteX1778" fmla="*/ 20338 w 11858623"/>
              <a:gd name="connsiteY1778" fmla="*/ 4824577 h 6524624"/>
              <a:gd name="connsiteX1779" fmla="*/ 20477 w 11858623"/>
              <a:gd name="connsiteY1779" fmla="*/ 4826420 h 6524624"/>
              <a:gd name="connsiteX1780" fmla="*/ 19340 w 11858623"/>
              <a:gd name="connsiteY1780" fmla="*/ 4830689 h 6524624"/>
              <a:gd name="connsiteX1781" fmla="*/ 19291 w 11858623"/>
              <a:gd name="connsiteY1781" fmla="*/ 4829190 h 6524624"/>
              <a:gd name="connsiteX1782" fmla="*/ 19415 w 11858623"/>
              <a:gd name="connsiteY1782" fmla="*/ 4827778 h 6524624"/>
              <a:gd name="connsiteX1783" fmla="*/ 20325 w 11858623"/>
              <a:gd name="connsiteY1783" fmla="*/ 4824395 h 6524624"/>
              <a:gd name="connsiteX1784" fmla="*/ 20345 w 11858623"/>
              <a:gd name="connsiteY1784" fmla="*/ 4824555 h 6524624"/>
              <a:gd name="connsiteX1785" fmla="*/ 20338 w 11858623"/>
              <a:gd name="connsiteY1785" fmla="*/ 4824577 h 6524624"/>
              <a:gd name="connsiteX1786" fmla="*/ 920 w 11858623"/>
              <a:gd name="connsiteY1786" fmla="*/ 4822104 h 6524624"/>
              <a:gd name="connsiteX1787" fmla="*/ 438 w 11858623"/>
              <a:gd name="connsiteY1787" fmla="*/ 4837653 h 6524624"/>
              <a:gd name="connsiteX1788" fmla="*/ 4446 w 11858623"/>
              <a:gd name="connsiteY1788" fmla="*/ 5025794 h 6524624"/>
              <a:gd name="connsiteX1789" fmla="*/ 4820 w 11858623"/>
              <a:gd name="connsiteY1789" fmla="*/ 5048335 h 6524624"/>
              <a:gd name="connsiteX1790" fmla="*/ 2442 w 11858623"/>
              <a:gd name="connsiteY1790" fmla="*/ 5048259 h 6524624"/>
              <a:gd name="connsiteX1791" fmla="*/ 4894 w 11858623"/>
              <a:gd name="connsiteY1791" fmla="*/ 5052788 h 6524624"/>
              <a:gd name="connsiteX1792" fmla="*/ 6559 w 11858623"/>
              <a:gd name="connsiteY1792" fmla="*/ 5153150 h 6524624"/>
              <a:gd name="connsiteX1793" fmla="*/ 5680 w 11858623"/>
              <a:gd name="connsiteY1793" fmla="*/ 5154641 h 6524624"/>
              <a:gd name="connsiteX1794" fmla="*/ 4446 w 11858623"/>
              <a:gd name="connsiteY1794" fmla="*/ 5157775 h 6524624"/>
              <a:gd name="connsiteX1795" fmla="*/ 6582 w 11858623"/>
              <a:gd name="connsiteY1795" fmla="*/ 5154531 h 6524624"/>
              <a:gd name="connsiteX1796" fmla="*/ 7617 w 11858623"/>
              <a:gd name="connsiteY1796" fmla="*/ 5216864 h 6524624"/>
              <a:gd name="connsiteX1797" fmla="*/ 6732 w 11858623"/>
              <a:gd name="connsiteY1797" fmla="*/ 5221595 h 6524624"/>
              <a:gd name="connsiteX1798" fmla="*/ 6450 w 11858623"/>
              <a:gd name="connsiteY1798" fmla="*/ 5261674 h 6524624"/>
              <a:gd name="connsiteX1799" fmla="*/ 8312 w 11858623"/>
              <a:gd name="connsiteY1799" fmla="*/ 5258792 h 6524624"/>
              <a:gd name="connsiteX1800" fmla="*/ 8454 w 11858623"/>
              <a:gd name="connsiteY1800" fmla="*/ 5267290 h 6524624"/>
              <a:gd name="connsiteX1801" fmla="*/ 8818 w 11858623"/>
              <a:gd name="connsiteY1801" fmla="*/ 5273674 h 6524624"/>
              <a:gd name="connsiteX1802" fmla="*/ 8453 w 11858623"/>
              <a:gd name="connsiteY1802" fmla="*/ 5274844 h 6524624"/>
              <a:gd name="connsiteX1803" fmla="*/ 4445 w 11858623"/>
              <a:gd name="connsiteY1803" fmla="*/ 5283268 h 6524624"/>
              <a:gd name="connsiteX1804" fmla="*/ 2441 w 11858623"/>
              <a:gd name="connsiteY1804" fmla="*/ 5300117 h 6524624"/>
              <a:gd name="connsiteX1805" fmla="*/ 1414 w 11858623"/>
              <a:gd name="connsiteY1805" fmla="*/ 5333207 h 6524624"/>
              <a:gd name="connsiteX1806" fmla="*/ 0 w 11858623"/>
              <a:gd name="connsiteY1806" fmla="*/ 5335301 h 6524624"/>
              <a:gd name="connsiteX1807" fmla="*/ 0 w 11858623"/>
              <a:gd name="connsiteY1807" fmla="*/ 4822413 h 6524624"/>
              <a:gd name="connsiteX1808" fmla="*/ 10218 w 11858623"/>
              <a:gd name="connsiteY1808" fmla="*/ 4817278 h 6524624"/>
              <a:gd name="connsiteX1809" fmla="*/ 13496 w 11858623"/>
              <a:gd name="connsiteY1809" fmla="*/ 4826380 h 6524624"/>
              <a:gd name="connsiteX1810" fmla="*/ 13622 w 11858623"/>
              <a:gd name="connsiteY1810" fmla="*/ 4828325 h 6524624"/>
              <a:gd name="connsiteX1811" fmla="*/ 10458 w 11858623"/>
              <a:gd name="connsiteY1811" fmla="*/ 4821674 h 6524624"/>
              <a:gd name="connsiteX1812" fmla="*/ 14466 w 11858623"/>
              <a:gd name="connsiteY1812" fmla="*/ 4841331 h 6524624"/>
              <a:gd name="connsiteX1813" fmla="*/ 13622 w 11858623"/>
              <a:gd name="connsiteY1813" fmla="*/ 4828325 h 6524624"/>
              <a:gd name="connsiteX1814" fmla="*/ 15988 w 11858623"/>
              <a:gd name="connsiteY1814" fmla="*/ 4833297 h 6524624"/>
              <a:gd name="connsiteX1815" fmla="*/ 17516 w 11858623"/>
              <a:gd name="connsiteY1815" fmla="*/ 4837539 h 6524624"/>
              <a:gd name="connsiteX1816" fmla="*/ 14769 w 11858623"/>
              <a:gd name="connsiteY1816" fmla="*/ 4847855 h 6524624"/>
              <a:gd name="connsiteX1817" fmla="*/ 14143 w 11858623"/>
              <a:gd name="connsiteY1817" fmla="*/ 4850004 h 6524624"/>
              <a:gd name="connsiteX1818" fmla="*/ 12461 w 11858623"/>
              <a:gd name="connsiteY1818" fmla="*/ 4846077 h 6524624"/>
              <a:gd name="connsiteX1819" fmla="*/ 10457 w 11858623"/>
              <a:gd name="connsiteY1819" fmla="*/ 4826420 h 6524624"/>
              <a:gd name="connsiteX1820" fmla="*/ 9017 w 11858623"/>
              <a:gd name="connsiteY1820" fmla="*/ 4818871 h 6524624"/>
              <a:gd name="connsiteX1821" fmla="*/ 15883 w 11858623"/>
              <a:gd name="connsiteY1821" fmla="*/ 4809757 h 6524624"/>
              <a:gd name="connsiteX1822" fmla="*/ 16470 w 11858623"/>
              <a:gd name="connsiteY1822" fmla="*/ 4813250 h 6524624"/>
              <a:gd name="connsiteX1823" fmla="*/ 16712 w 11858623"/>
              <a:gd name="connsiteY1823" fmla="*/ 4814330 h 6524624"/>
              <a:gd name="connsiteX1824" fmla="*/ 16241 w 11858623"/>
              <a:gd name="connsiteY1824" fmla="*/ 4816574 h 6524624"/>
              <a:gd name="connsiteX1825" fmla="*/ 15272 w 11858623"/>
              <a:gd name="connsiteY1825" fmla="*/ 4810568 h 6524624"/>
              <a:gd name="connsiteX1826" fmla="*/ 18098 w 11858623"/>
              <a:gd name="connsiteY1826" fmla="*/ 4807733 h 6524624"/>
              <a:gd name="connsiteX1827" fmla="*/ 18473 w 11858623"/>
              <a:gd name="connsiteY1827" fmla="*/ 4809572 h 6524624"/>
              <a:gd name="connsiteX1828" fmla="*/ 18719 w 11858623"/>
              <a:gd name="connsiteY1828" fmla="*/ 4811541 h 6524624"/>
              <a:gd name="connsiteX1829" fmla="*/ 19163 w 11858623"/>
              <a:gd name="connsiteY1829" fmla="*/ 4825243 h 6524624"/>
              <a:gd name="connsiteX1830" fmla="*/ 16712 w 11858623"/>
              <a:gd name="connsiteY1830" fmla="*/ 4814330 h 6524624"/>
              <a:gd name="connsiteX1831" fmla="*/ 18922 w 11858623"/>
              <a:gd name="connsiteY1831" fmla="*/ 4805723 h 6524624"/>
              <a:gd name="connsiteX1832" fmla="*/ 20325 w 11858623"/>
              <a:gd name="connsiteY1832" fmla="*/ 4824395 h 6524624"/>
              <a:gd name="connsiteX1833" fmla="*/ 18719 w 11858623"/>
              <a:gd name="connsiteY1833" fmla="*/ 4811541 h 6524624"/>
              <a:gd name="connsiteX1834" fmla="*/ 18546 w 11858623"/>
              <a:gd name="connsiteY1834" fmla="*/ 4806222 h 6524624"/>
              <a:gd name="connsiteX1835" fmla="*/ 18529 w 11858623"/>
              <a:gd name="connsiteY1835" fmla="*/ 4805681 h 6524624"/>
              <a:gd name="connsiteX1836" fmla="*/ 18546 w 11858623"/>
              <a:gd name="connsiteY1836" fmla="*/ 4806222 h 6524624"/>
              <a:gd name="connsiteX1837" fmla="*/ 18365 w 11858623"/>
              <a:gd name="connsiteY1837" fmla="*/ 4806463 h 6524624"/>
              <a:gd name="connsiteX1838" fmla="*/ 28561 w 11858623"/>
              <a:gd name="connsiteY1838" fmla="*/ 4794272 h 6524624"/>
              <a:gd name="connsiteX1839" fmla="*/ 28492 w 11858623"/>
              <a:gd name="connsiteY1839" fmla="*/ 4795531 h 6524624"/>
              <a:gd name="connsiteX1840" fmla="*/ 28440 w 11858623"/>
              <a:gd name="connsiteY1840" fmla="*/ 4794723 h 6524624"/>
              <a:gd name="connsiteX1841" fmla="*/ 32619 w 11858623"/>
              <a:gd name="connsiteY1841" fmla="*/ 4794183 h 6524624"/>
              <a:gd name="connsiteX1842" fmla="*/ 33280 w 11858623"/>
              <a:gd name="connsiteY1842" fmla="*/ 4805122 h 6524624"/>
              <a:gd name="connsiteX1843" fmla="*/ 20997 w 11858623"/>
              <a:gd name="connsiteY1843" fmla="*/ 4829778 h 6524624"/>
              <a:gd name="connsiteX1844" fmla="*/ 20345 w 11858623"/>
              <a:gd name="connsiteY1844" fmla="*/ 4824555 h 6524624"/>
              <a:gd name="connsiteX1845" fmla="*/ 20964 w 11858623"/>
              <a:gd name="connsiteY1845" fmla="*/ 4822407 h 6524624"/>
              <a:gd name="connsiteX1846" fmla="*/ 28277 w 11858623"/>
              <a:gd name="connsiteY1846" fmla="*/ 4795325 h 6524624"/>
              <a:gd name="connsiteX1847" fmla="*/ 28492 w 11858623"/>
              <a:gd name="connsiteY1847" fmla="*/ 4798340 h 6524624"/>
              <a:gd name="connsiteX1848" fmla="*/ 11532 w 11858623"/>
              <a:gd name="connsiteY1848" fmla="*/ 4794152 h 6524624"/>
              <a:gd name="connsiteX1849" fmla="*/ 12462 w 11858623"/>
              <a:gd name="connsiteY1849" fmla="*/ 4810442 h 6524624"/>
              <a:gd name="connsiteX1850" fmla="*/ 12693 w 11858623"/>
              <a:gd name="connsiteY1850" fmla="*/ 4813992 h 6524624"/>
              <a:gd name="connsiteX1851" fmla="*/ 10218 w 11858623"/>
              <a:gd name="connsiteY1851" fmla="*/ 4817278 h 6524624"/>
              <a:gd name="connsiteX1852" fmla="*/ 8454 w 11858623"/>
              <a:gd name="connsiteY1852" fmla="*/ 4812380 h 6524624"/>
              <a:gd name="connsiteX1853" fmla="*/ 8503 w 11858623"/>
              <a:gd name="connsiteY1853" fmla="*/ 4816178 h 6524624"/>
              <a:gd name="connsiteX1854" fmla="*/ 9017 w 11858623"/>
              <a:gd name="connsiteY1854" fmla="*/ 4818871 h 6524624"/>
              <a:gd name="connsiteX1855" fmla="*/ 8499 w 11858623"/>
              <a:gd name="connsiteY1855" fmla="*/ 4819559 h 6524624"/>
              <a:gd name="connsiteX1856" fmla="*/ 920 w 11858623"/>
              <a:gd name="connsiteY1856" fmla="*/ 4822104 h 6524624"/>
              <a:gd name="connsiteX1857" fmla="*/ 1415 w 11858623"/>
              <a:gd name="connsiteY1857" fmla="*/ 4806157 h 6524624"/>
              <a:gd name="connsiteX1858" fmla="*/ 3682 w 11858623"/>
              <a:gd name="connsiteY1858" fmla="*/ 4802800 h 6524624"/>
              <a:gd name="connsiteX1859" fmla="*/ 12993 w 11858623"/>
              <a:gd name="connsiteY1859" fmla="*/ 4792543 h 6524624"/>
              <a:gd name="connsiteX1860" fmla="*/ 13480 w 11858623"/>
              <a:gd name="connsiteY1860" fmla="*/ 4795440 h 6524624"/>
              <a:gd name="connsiteX1861" fmla="*/ 13139 w 11858623"/>
              <a:gd name="connsiteY1861" fmla="*/ 4797349 h 6524624"/>
              <a:gd name="connsiteX1862" fmla="*/ 12458 w 11858623"/>
              <a:gd name="connsiteY1862" fmla="*/ 4793132 h 6524624"/>
              <a:gd name="connsiteX1863" fmla="*/ 28158 w 11858623"/>
              <a:gd name="connsiteY1863" fmla="*/ 4790399 h 6524624"/>
              <a:gd name="connsiteX1864" fmla="*/ 28440 w 11858623"/>
              <a:gd name="connsiteY1864" fmla="*/ 4794723 h 6524624"/>
              <a:gd name="connsiteX1865" fmla="*/ 28277 w 11858623"/>
              <a:gd name="connsiteY1865" fmla="*/ 4795325 h 6524624"/>
              <a:gd name="connsiteX1866" fmla="*/ 27957 w 11858623"/>
              <a:gd name="connsiteY1866" fmla="*/ 4790834 h 6524624"/>
              <a:gd name="connsiteX1867" fmla="*/ 30496 w 11858623"/>
              <a:gd name="connsiteY1867" fmla="*/ 4787107 h 6524624"/>
              <a:gd name="connsiteX1868" fmla="*/ 28561 w 11858623"/>
              <a:gd name="connsiteY1868" fmla="*/ 4794272 h 6524624"/>
              <a:gd name="connsiteX1869" fmla="*/ 28839 w 11858623"/>
              <a:gd name="connsiteY1869" fmla="*/ 4789209 h 6524624"/>
              <a:gd name="connsiteX1870" fmla="*/ 29198 w 11858623"/>
              <a:gd name="connsiteY1870" fmla="*/ 4782670 h 6524624"/>
              <a:gd name="connsiteX1871" fmla="*/ 28839 w 11858623"/>
              <a:gd name="connsiteY1871" fmla="*/ 4789209 h 6524624"/>
              <a:gd name="connsiteX1872" fmla="*/ 28523 w 11858623"/>
              <a:gd name="connsiteY1872" fmla="*/ 4789609 h 6524624"/>
              <a:gd name="connsiteX1873" fmla="*/ 28158 w 11858623"/>
              <a:gd name="connsiteY1873" fmla="*/ 4790399 h 6524624"/>
              <a:gd name="connsiteX1874" fmla="*/ 27679 w 11858623"/>
              <a:gd name="connsiteY1874" fmla="*/ 4783030 h 6524624"/>
              <a:gd name="connsiteX1875" fmla="*/ 24890 w 11858623"/>
              <a:gd name="connsiteY1875" fmla="*/ 4781290 h 6524624"/>
              <a:gd name="connsiteX1876" fmla="*/ 27396 w 11858623"/>
              <a:gd name="connsiteY1876" fmla="*/ 4783097 h 6524624"/>
              <a:gd name="connsiteX1877" fmla="*/ 27404 w 11858623"/>
              <a:gd name="connsiteY1877" fmla="*/ 4783095 h 6524624"/>
              <a:gd name="connsiteX1878" fmla="*/ 27957 w 11858623"/>
              <a:gd name="connsiteY1878" fmla="*/ 4790834 h 6524624"/>
              <a:gd name="connsiteX1879" fmla="*/ 24484 w 11858623"/>
              <a:gd name="connsiteY1879" fmla="*/ 4798340 h 6524624"/>
              <a:gd name="connsiteX1880" fmla="*/ 18922 w 11858623"/>
              <a:gd name="connsiteY1880" fmla="*/ 4805723 h 6524624"/>
              <a:gd name="connsiteX1881" fmla="*/ 18816 w 11858623"/>
              <a:gd name="connsiteY1881" fmla="*/ 4804313 h 6524624"/>
              <a:gd name="connsiteX1882" fmla="*/ 20227 w 11858623"/>
              <a:gd name="connsiteY1882" fmla="*/ 4797594 h 6524624"/>
              <a:gd name="connsiteX1883" fmla="*/ 22351 w 11858623"/>
              <a:gd name="connsiteY1883" fmla="*/ 4789894 h 6524624"/>
              <a:gd name="connsiteX1884" fmla="*/ 19659 w 11858623"/>
              <a:gd name="connsiteY1884" fmla="*/ 4776728 h 6524624"/>
              <a:gd name="connsiteX1885" fmla="*/ 22482 w 11858623"/>
              <a:gd name="connsiteY1885" fmla="*/ 4779553 h 6524624"/>
              <a:gd name="connsiteX1886" fmla="*/ 23394 w 11858623"/>
              <a:gd name="connsiteY1886" fmla="*/ 4780211 h 6524624"/>
              <a:gd name="connsiteX1887" fmla="*/ 20477 w 11858623"/>
              <a:gd name="connsiteY1887" fmla="*/ 4784299 h 6524624"/>
              <a:gd name="connsiteX1888" fmla="*/ 19368 w 11858623"/>
              <a:gd name="connsiteY1888" fmla="*/ 4785520 h 6524624"/>
              <a:gd name="connsiteX1889" fmla="*/ 18770 w 11858623"/>
              <a:gd name="connsiteY1889" fmla="*/ 4779651 h 6524624"/>
              <a:gd name="connsiteX1890" fmla="*/ 16469 w 11858623"/>
              <a:gd name="connsiteY1890" fmla="*/ 4773067 h 6524624"/>
              <a:gd name="connsiteX1891" fmla="*/ 16507 w 11858623"/>
              <a:gd name="connsiteY1891" fmla="*/ 4773573 h 6524624"/>
              <a:gd name="connsiteX1892" fmla="*/ 16434 w 11858623"/>
              <a:gd name="connsiteY1892" fmla="*/ 4773500 h 6524624"/>
              <a:gd name="connsiteX1893" fmla="*/ 8626 w 11858623"/>
              <a:gd name="connsiteY1893" fmla="*/ 4765684 h 6524624"/>
              <a:gd name="connsiteX1894" fmla="*/ 9985 w 11858623"/>
              <a:gd name="connsiteY1894" fmla="*/ 4767044 h 6524624"/>
              <a:gd name="connsiteX1895" fmla="*/ 10457 w 11858623"/>
              <a:gd name="connsiteY1895" fmla="*/ 4775308 h 6524624"/>
              <a:gd name="connsiteX1896" fmla="*/ 10144 w 11858623"/>
              <a:gd name="connsiteY1896" fmla="*/ 4775572 h 6524624"/>
              <a:gd name="connsiteX1897" fmla="*/ 8586 w 11858623"/>
              <a:gd name="connsiteY1897" fmla="*/ 4766295 h 6524624"/>
              <a:gd name="connsiteX1898" fmla="*/ 30206 w 11858623"/>
              <a:gd name="connsiteY1898" fmla="*/ 4764305 h 6524624"/>
              <a:gd name="connsiteX1899" fmla="*/ 30851 w 11858623"/>
              <a:gd name="connsiteY1899" fmla="*/ 4764908 h 6524624"/>
              <a:gd name="connsiteX1900" fmla="*/ 31814 w 11858623"/>
              <a:gd name="connsiteY1900" fmla="*/ 4780851 h 6524624"/>
              <a:gd name="connsiteX1901" fmla="*/ 29920 w 11858623"/>
              <a:gd name="connsiteY1901" fmla="*/ 4779081 h 6524624"/>
              <a:gd name="connsiteX1902" fmla="*/ 29520 w 11858623"/>
              <a:gd name="connsiteY1902" fmla="*/ 4776810 h 6524624"/>
              <a:gd name="connsiteX1903" fmla="*/ 26620 w 11858623"/>
              <a:gd name="connsiteY1903" fmla="*/ 4762065 h 6524624"/>
              <a:gd name="connsiteX1904" fmla="*/ 26615 w 11858623"/>
              <a:gd name="connsiteY1904" fmla="*/ 4762376 h 6524624"/>
              <a:gd name="connsiteX1905" fmla="*/ 26540 w 11858623"/>
              <a:gd name="connsiteY1905" fmla="*/ 4762128 h 6524624"/>
              <a:gd name="connsiteX1906" fmla="*/ 8962 w 11858623"/>
              <a:gd name="connsiteY1906" fmla="*/ 4760492 h 6524624"/>
              <a:gd name="connsiteX1907" fmla="*/ 8626 w 11858623"/>
              <a:gd name="connsiteY1907" fmla="*/ 4765684 h 6524624"/>
              <a:gd name="connsiteX1908" fmla="*/ 8455 w 11858623"/>
              <a:gd name="connsiteY1908" fmla="*/ 4765513 h 6524624"/>
              <a:gd name="connsiteX1909" fmla="*/ 8586 w 11858623"/>
              <a:gd name="connsiteY1909" fmla="*/ 4766295 h 6524624"/>
              <a:gd name="connsiteX1910" fmla="*/ 8455 w 11858623"/>
              <a:gd name="connsiteY1910" fmla="*/ 4768321 h 6524624"/>
              <a:gd name="connsiteX1911" fmla="*/ 9687 w 11858623"/>
              <a:gd name="connsiteY1911" fmla="*/ 4775957 h 6524624"/>
              <a:gd name="connsiteX1912" fmla="*/ 6450 w 11858623"/>
              <a:gd name="connsiteY1912" fmla="*/ 4778683 h 6524624"/>
              <a:gd name="connsiteX1913" fmla="*/ 7557 w 11858623"/>
              <a:gd name="connsiteY1913" fmla="*/ 4763394 h 6524624"/>
              <a:gd name="connsiteX1914" fmla="*/ 26651 w 11858623"/>
              <a:gd name="connsiteY1914" fmla="*/ 4760123 h 6524624"/>
              <a:gd name="connsiteX1915" fmla="*/ 27528 w 11858623"/>
              <a:gd name="connsiteY1915" fmla="*/ 4761353 h 6524624"/>
              <a:gd name="connsiteX1916" fmla="*/ 26620 w 11858623"/>
              <a:gd name="connsiteY1916" fmla="*/ 4762065 h 6524624"/>
              <a:gd name="connsiteX1917" fmla="*/ 30496 w 11858623"/>
              <a:gd name="connsiteY1917" fmla="*/ 4759026 h 6524624"/>
              <a:gd name="connsiteX1918" fmla="*/ 30739 w 11858623"/>
              <a:gd name="connsiteY1918" fmla="*/ 4763043 h 6524624"/>
              <a:gd name="connsiteX1919" fmla="*/ 30309 w 11858623"/>
              <a:gd name="connsiteY1919" fmla="*/ 4762440 h 6524624"/>
              <a:gd name="connsiteX1920" fmla="*/ 11798 w 11858623"/>
              <a:gd name="connsiteY1920" fmla="*/ 4754633 h 6524624"/>
              <a:gd name="connsiteX1921" fmla="*/ 16673 w 11858623"/>
              <a:gd name="connsiteY1921" fmla="*/ 4759079 h 6524624"/>
              <a:gd name="connsiteX1922" fmla="*/ 16691 w 11858623"/>
              <a:gd name="connsiteY1922" fmla="*/ 4759256 h 6524624"/>
              <a:gd name="connsiteX1923" fmla="*/ 15638 w 11858623"/>
              <a:gd name="connsiteY1923" fmla="*/ 4758432 h 6524624"/>
              <a:gd name="connsiteX1924" fmla="*/ 13255 w 11858623"/>
              <a:gd name="connsiteY1924" fmla="*/ 4758334 h 6524624"/>
              <a:gd name="connsiteX1925" fmla="*/ 17273 w 11858623"/>
              <a:gd name="connsiteY1925" fmla="*/ 4764969 h 6524624"/>
              <a:gd name="connsiteX1926" fmla="*/ 17705 w 11858623"/>
              <a:gd name="connsiteY1926" fmla="*/ 4769204 h 6524624"/>
              <a:gd name="connsiteX1927" fmla="*/ 14684 w 11858623"/>
              <a:gd name="connsiteY1927" fmla="*/ 4771748 h 6524624"/>
              <a:gd name="connsiteX1928" fmla="*/ 9985 w 11858623"/>
              <a:gd name="connsiteY1928" fmla="*/ 4767044 h 6524624"/>
              <a:gd name="connsiteX1929" fmla="*/ 9542 w 11858623"/>
              <a:gd name="connsiteY1929" fmla="*/ 4759294 h 6524624"/>
              <a:gd name="connsiteX1930" fmla="*/ 13111 w 11858623"/>
              <a:gd name="connsiteY1930" fmla="*/ 4751923 h 6524624"/>
              <a:gd name="connsiteX1931" fmla="*/ 11798 w 11858623"/>
              <a:gd name="connsiteY1931" fmla="*/ 4754633 h 6524624"/>
              <a:gd name="connsiteX1932" fmla="*/ 10457 w 11858623"/>
              <a:gd name="connsiteY1932" fmla="*/ 4753410 h 6524624"/>
              <a:gd name="connsiteX1933" fmla="*/ 15558 w 11858623"/>
              <a:gd name="connsiteY1933" fmla="*/ 4746867 h 6524624"/>
              <a:gd name="connsiteX1934" fmla="*/ 15630 w 11858623"/>
              <a:gd name="connsiteY1934" fmla="*/ 4747674 h 6524624"/>
              <a:gd name="connsiteX1935" fmla="*/ 15076 w 11858623"/>
              <a:gd name="connsiteY1935" fmla="*/ 4750822 h 6524624"/>
              <a:gd name="connsiteX1936" fmla="*/ 13111 w 11858623"/>
              <a:gd name="connsiteY1936" fmla="*/ 4751923 h 6524624"/>
              <a:gd name="connsiteX1937" fmla="*/ 16218 w 11858623"/>
              <a:gd name="connsiteY1937" fmla="*/ 4745503 h 6524624"/>
              <a:gd name="connsiteX1938" fmla="*/ 17545 w 11858623"/>
              <a:gd name="connsiteY1938" fmla="*/ 4747363 h 6524624"/>
              <a:gd name="connsiteX1939" fmla="*/ 16315 w 11858623"/>
              <a:gd name="connsiteY1939" fmla="*/ 4750127 h 6524624"/>
              <a:gd name="connsiteX1940" fmla="*/ 15871 w 11858623"/>
              <a:gd name="connsiteY1940" fmla="*/ 4750376 h 6524624"/>
              <a:gd name="connsiteX1941" fmla="*/ 15630 w 11858623"/>
              <a:gd name="connsiteY1941" fmla="*/ 4747674 h 6524624"/>
              <a:gd name="connsiteX1942" fmla="*/ 15895 w 11858623"/>
              <a:gd name="connsiteY1942" fmla="*/ 4746172 h 6524624"/>
              <a:gd name="connsiteX1943" fmla="*/ 25916 w 11858623"/>
              <a:gd name="connsiteY1943" fmla="*/ 4744745 h 6524624"/>
              <a:gd name="connsiteX1944" fmla="*/ 26106 w 11858623"/>
              <a:gd name="connsiteY1944" fmla="*/ 4746198 h 6524624"/>
              <a:gd name="connsiteX1945" fmla="*/ 22481 w 11858623"/>
              <a:gd name="connsiteY1945" fmla="*/ 4747794 h 6524624"/>
              <a:gd name="connsiteX1946" fmla="*/ 21840 w 11858623"/>
              <a:gd name="connsiteY1946" fmla="*/ 4747030 h 6524624"/>
              <a:gd name="connsiteX1947" fmla="*/ 19131 w 11858623"/>
              <a:gd name="connsiteY1947" fmla="*/ 4743800 h 6524624"/>
              <a:gd name="connsiteX1948" fmla="*/ 21840 w 11858623"/>
              <a:gd name="connsiteY1948" fmla="*/ 4747030 h 6524624"/>
              <a:gd name="connsiteX1949" fmla="*/ 18602 w 11858623"/>
              <a:gd name="connsiteY1949" fmla="*/ 4748845 h 6524624"/>
              <a:gd name="connsiteX1950" fmla="*/ 17545 w 11858623"/>
              <a:gd name="connsiteY1950" fmla="*/ 4747363 h 6524624"/>
              <a:gd name="connsiteX1951" fmla="*/ 11278 w 11858623"/>
              <a:gd name="connsiteY1951" fmla="*/ 4738747 h 6524624"/>
              <a:gd name="connsiteX1952" fmla="*/ 10136 w 11858623"/>
              <a:gd name="connsiteY1952" fmla="*/ 4742405 h 6524624"/>
              <a:gd name="connsiteX1953" fmla="*/ 10314 w 11858623"/>
              <a:gd name="connsiteY1953" fmla="*/ 4739656 h 6524624"/>
              <a:gd name="connsiteX1954" fmla="*/ 10458 w 11858623"/>
              <a:gd name="connsiteY1954" fmla="*/ 4737432 h 6524624"/>
              <a:gd name="connsiteX1955" fmla="*/ 10977 w 11858623"/>
              <a:gd name="connsiteY1955" fmla="*/ 4738158 h 6524624"/>
              <a:gd name="connsiteX1956" fmla="*/ 10324 w 11858623"/>
              <a:gd name="connsiteY1956" fmla="*/ 4739508 h 6524624"/>
              <a:gd name="connsiteX1957" fmla="*/ 18714 w 11858623"/>
              <a:gd name="connsiteY1957" fmla="*/ 4732967 h 6524624"/>
              <a:gd name="connsiteX1958" fmla="*/ 17755 w 11858623"/>
              <a:gd name="connsiteY1958" fmla="*/ 4735618 h 6524624"/>
              <a:gd name="connsiteX1959" fmla="*/ 17115 w 11858623"/>
              <a:gd name="connsiteY1959" fmla="*/ 4739249 h 6524624"/>
              <a:gd name="connsiteX1960" fmla="*/ 16633 w 11858623"/>
              <a:gd name="connsiteY1960" fmla="*/ 4735154 h 6524624"/>
              <a:gd name="connsiteX1961" fmla="*/ 18887 w 11858623"/>
              <a:gd name="connsiteY1961" fmla="*/ 4732786 h 6524624"/>
              <a:gd name="connsiteX1962" fmla="*/ 18714 w 11858623"/>
              <a:gd name="connsiteY1962" fmla="*/ 4732967 h 6524624"/>
              <a:gd name="connsiteX1963" fmla="*/ 18762 w 11858623"/>
              <a:gd name="connsiteY1963" fmla="*/ 4732836 h 6524624"/>
              <a:gd name="connsiteX1964" fmla="*/ 19620 w 11858623"/>
              <a:gd name="connsiteY1964" fmla="*/ 4710283 h 6524624"/>
              <a:gd name="connsiteX1965" fmla="*/ 18824 w 11858623"/>
              <a:gd name="connsiteY1965" fmla="*/ 4715482 h 6524624"/>
              <a:gd name="connsiteX1966" fmla="*/ 16855 w 11858623"/>
              <a:gd name="connsiteY1966" fmla="*/ 4718529 h 6524624"/>
              <a:gd name="connsiteX1967" fmla="*/ 16839 w 11858623"/>
              <a:gd name="connsiteY1967" fmla="*/ 4718459 h 6524624"/>
              <a:gd name="connsiteX1968" fmla="*/ 18647 w 11858623"/>
              <a:gd name="connsiteY1968" fmla="*/ 4712327 h 6524624"/>
              <a:gd name="connsiteX1969" fmla="*/ 29132 w 11858623"/>
              <a:gd name="connsiteY1969" fmla="*/ 4704973 h 6524624"/>
              <a:gd name="connsiteX1970" fmla="*/ 26357 w 11858623"/>
              <a:gd name="connsiteY1970" fmla="*/ 4711859 h 6524624"/>
              <a:gd name="connsiteX1971" fmla="*/ 23271 w 11858623"/>
              <a:gd name="connsiteY1971" fmla="*/ 4720383 h 6524624"/>
              <a:gd name="connsiteX1972" fmla="*/ 23760 w 11858623"/>
              <a:gd name="connsiteY1972" fmla="*/ 4716776 h 6524624"/>
              <a:gd name="connsiteX1973" fmla="*/ 29014 w 11858623"/>
              <a:gd name="connsiteY1973" fmla="*/ 4705099 h 6524624"/>
              <a:gd name="connsiteX1974" fmla="*/ 29132 w 11858623"/>
              <a:gd name="connsiteY1974" fmla="*/ 4704973 h 6524624"/>
              <a:gd name="connsiteX1975" fmla="*/ 32770 w 11858623"/>
              <a:gd name="connsiteY1975" fmla="*/ 4699767 h 6524624"/>
              <a:gd name="connsiteX1976" fmla="*/ 29955 w 11858623"/>
              <a:gd name="connsiteY1976" fmla="*/ 4713695 h 6524624"/>
              <a:gd name="connsiteX1977" fmla="*/ 27311 w 11858623"/>
              <a:gd name="connsiteY1977" fmla="*/ 4719333 h 6524624"/>
              <a:gd name="connsiteX1978" fmla="*/ 23707 w 11858623"/>
              <a:gd name="connsiteY1978" fmla="*/ 4726552 h 6524624"/>
              <a:gd name="connsiteX1979" fmla="*/ 21245 w 11858623"/>
              <a:gd name="connsiteY1979" fmla="*/ 4725977 h 6524624"/>
              <a:gd name="connsiteX1980" fmla="*/ 23271 w 11858623"/>
              <a:gd name="connsiteY1980" fmla="*/ 4720383 h 6524624"/>
              <a:gd name="connsiteX1981" fmla="*/ 22482 w 11858623"/>
              <a:gd name="connsiteY1981" fmla="*/ 4726199 h 6524624"/>
              <a:gd name="connsiteX1982" fmla="*/ 27499 w 11858623"/>
              <a:gd name="connsiteY1982" fmla="*/ 4689223 h 6524624"/>
              <a:gd name="connsiteX1983" fmla="*/ 23760 w 11858623"/>
              <a:gd name="connsiteY1983" fmla="*/ 4716776 h 6524624"/>
              <a:gd name="connsiteX1984" fmla="*/ 19775 w 11858623"/>
              <a:gd name="connsiteY1984" fmla="*/ 4725633 h 6524624"/>
              <a:gd name="connsiteX1985" fmla="*/ 18473 w 11858623"/>
              <a:gd name="connsiteY1985" fmla="*/ 4725329 h 6524624"/>
              <a:gd name="connsiteX1986" fmla="*/ 17575 w 11858623"/>
              <a:gd name="connsiteY1986" fmla="*/ 4721554 h 6524624"/>
              <a:gd name="connsiteX1987" fmla="*/ 18474 w 11858623"/>
              <a:gd name="connsiteY1987" fmla="*/ 4717775 h 6524624"/>
              <a:gd name="connsiteX1988" fmla="*/ 18824 w 11858623"/>
              <a:gd name="connsiteY1988" fmla="*/ 4715482 h 6524624"/>
              <a:gd name="connsiteX1989" fmla="*/ 24322 w 11858623"/>
              <a:gd name="connsiteY1989" fmla="*/ 4706979 h 6524624"/>
              <a:gd name="connsiteX1990" fmla="*/ 27481 w 11858623"/>
              <a:gd name="connsiteY1990" fmla="*/ 4689231 h 6524624"/>
              <a:gd name="connsiteX1991" fmla="*/ 36509 w 11858623"/>
              <a:gd name="connsiteY1991" fmla="*/ 4681270 h 6524624"/>
              <a:gd name="connsiteX1992" fmla="*/ 34505 w 11858623"/>
              <a:gd name="connsiteY1992" fmla="*/ 4695311 h 6524624"/>
              <a:gd name="connsiteX1993" fmla="*/ 32770 w 11858623"/>
              <a:gd name="connsiteY1993" fmla="*/ 4699767 h 6524624"/>
              <a:gd name="connsiteX1994" fmla="*/ 17996 w 11858623"/>
              <a:gd name="connsiteY1994" fmla="*/ 4679058 h 6524624"/>
              <a:gd name="connsiteX1995" fmla="*/ 18397 w 11858623"/>
              <a:gd name="connsiteY1995" fmla="*/ 4683268 h 6524624"/>
              <a:gd name="connsiteX1996" fmla="*/ 18362 w 11858623"/>
              <a:gd name="connsiteY1996" fmla="*/ 4683296 h 6524624"/>
              <a:gd name="connsiteX1997" fmla="*/ 17806 w 11858623"/>
              <a:gd name="connsiteY1997" fmla="*/ 4679398 h 6524624"/>
              <a:gd name="connsiteX1998" fmla="*/ 16901 w 11858623"/>
              <a:gd name="connsiteY1998" fmla="*/ 4673057 h 6524624"/>
              <a:gd name="connsiteX1999" fmla="*/ 17806 w 11858623"/>
              <a:gd name="connsiteY1999" fmla="*/ 4679398 h 6524624"/>
              <a:gd name="connsiteX2000" fmla="*/ 15160 w 11858623"/>
              <a:gd name="connsiteY2000" fmla="*/ 4684118 h 6524624"/>
              <a:gd name="connsiteX2001" fmla="*/ 12462 w 11858623"/>
              <a:gd name="connsiteY2001" fmla="*/ 4684078 h 6524624"/>
              <a:gd name="connsiteX2002" fmla="*/ 16236 w 11858623"/>
              <a:gd name="connsiteY2002" fmla="*/ 4674085 h 6524624"/>
              <a:gd name="connsiteX2003" fmla="*/ 22597 w 11858623"/>
              <a:gd name="connsiteY2003" fmla="*/ 4645714 h 6524624"/>
              <a:gd name="connsiteX2004" fmla="*/ 24858 w 11858623"/>
              <a:gd name="connsiteY2004" fmla="*/ 4653320 h 6524624"/>
              <a:gd name="connsiteX2005" fmla="*/ 23922 w 11858623"/>
              <a:gd name="connsiteY2005" fmla="*/ 4657695 h 6524624"/>
              <a:gd name="connsiteX2006" fmla="*/ 23422 w 11858623"/>
              <a:gd name="connsiteY2006" fmla="*/ 4657479 h 6524624"/>
              <a:gd name="connsiteX2007" fmla="*/ 21451 w 11858623"/>
              <a:gd name="connsiteY2007" fmla="*/ 4652727 h 6524624"/>
              <a:gd name="connsiteX2008" fmla="*/ 20634 w 11858623"/>
              <a:gd name="connsiteY2008" fmla="*/ 4650038 h 6524624"/>
              <a:gd name="connsiteX2009" fmla="*/ 14793 w 11858623"/>
              <a:gd name="connsiteY2009" fmla="*/ 4645395 h 6524624"/>
              <a:gd name="connsiteX2010" fmla="*/ 17358 w 11858623"/>
              <a:gd name="connsiteY2010" fmla="*/ 4672350 h 6524624"/>
              <a:gd name="connsiteX2011" fmla="*/ 16901 w 11858623"/>
              <a:gd name="connsiteY2011" fmla="*/ 4673057 h 6524624"/>
              <a:gd name="connsiteX2012" fmla="*/ 16470 w 11858623"/>
              <a:gd name="connsiteY2012" fmla="*/ 4670038 h 6524624"/>
              <a:gd name="connsiteX2013" fmla="*/ 10458 w 11858623"/>
              <a:gd name="connsiteY2013" fmla="*/ 4692502 h 6524624"/>
              <a:gd name="connsiteX2014" fmla="*/ 15160 w 11858623"/>
              <a:gd name="connsiteY2014" fmla="*/ 4684118 h 6524624"/>
              <a:gd name="connsiteX2015" fmla="*/ 17282 w 11858623"/>
              <a:gd name="connsiteY2015" fmla="*/ 4684149 h 6524624"/>
              <a:gd name="connsiteX2016" fmla="*/ 18362 w 11858623"/>
              <a:gd name="connsiteY2016" fmla="*/ 4683296 h 6524624"/>
              <a:gd name="connsiteX2017" fmla="*/ 18474 w 11858623"/>
              <a:gd name="connsiteY2017" fmla="*/ 4684078 h 6524624"/>
              <a:gd name="connsiteX2018" fmla="*/ 18397 w 11858623"/>
              <a:gd name="connsiteY2018" fmla="*/ 4683268 h 6524624"/>
              <a:gd name="connsiteX2019" fmla="*/ 24485 w 11858623"/>
              <a:gd name="connsiteY2019" fmla="*/ 4678462 h 6524624"/>
              <a:gd name="connsiteX2020" fmla="*/ 20018 w 11858623"/>
              <a:gd name="connsiteY2020" fmla="*/ 4707677 h 6524624"/>
              <a:gd name="connsiteX2021" fmla="*/ 18647 w 11858623"/>
              <a:gd name="connsiteY2021" fmla="*/ 4712327 h 6524624"/>
              <a:gd name="connsiteX2022" fmla="*/ 16469 w 11858623"/>
              <a:gd name="connsiteY2022" fmla="*/ 4716905 h 6524624"/>
              <a:gd name="connsiteX2023" fmla="*/ 16839 w 11858623"/>
              <a:gd name="connsiteY2023" fmla="*/ 4718459 h 6524624"/>
              <a:gd name="connsiteX2024" fmla="*/ 16787 w 11858623"/>
              <a:gd name="connsiteY2024" fmla="*/ 4718634 h 6524624"/>
              <a:gd name="connsiteX2025" fmla="*/ 8313 w 11858623"/>
              <a:gd name="connsiteY2025" fmla="*/ 4731742 h 6524624"/>
              <a:gd name="connsiteX2026" fmla="*/ 7618 w 11858623"/>
              <a:gd name="connsiteY2026" fmla="*/ 4689814 h 6524624"/>
              <a:gd name="connsiteX2027" fmla="*/ 14466 w 11858623"/>
              <a:gd name="connsiteY2027" fmla="*/ 4653189 h 6524624"/>
              <a:gd name="connsiteX2028" fmla="*/ 14466 w 11858623"/>
              <a:gd name="connsiteY2028" fmla="*/ 4641957 h 6524624"/>
              <a:gd name="connsiteX2029" fmla="*/ 14905 w 11858623"/>
              <a:gd name="connsiteY2029" fmla="*/ 4642739 h 6524624"/>
              <a:gd name="connsiteX2030" fmla="*/ 14793 w 11858623"/>
              <a:gd name="connsiteY2030" fmla="*/ 4645395 h 6524624"/>
              <a:gd name="connsiteX2031" fmla="*/ 15483 w 11858623"/>
              <a:gd name="connsiteY2031" fmla="*/ 4628964 h 6524624"/>
              <a:gd name="connsiteX2032" fmla="*/ 15959 w 11858623"/>
              <a:gd name="connsiteY2032" fmla="*/ 4632519 h 6524624"/>
              <a:gd name="connsiteX2033" fmla="*/ 15876 w 11858623"/>
              <a:gd name="connsiteY2033" fmla="*/ 4632781 h 6524624"/>
              <a:gd name="connsiteX2034" fmla="*/ 15988 w 11858623"/>
              <a:gd name="connsiteY2034" fmla="*/ 4632739 h 6524624"/>
              <a:gd name="connsiteX2035" fmla="*/ 16470 w 11858623"/>
              <a:gd name="connsiteY2035" fmla="*/ 4636341 h 6524624"/>
              <a:gd name="connsiteX2036" fmla="*/ 20634 w 11858623"/>
              <a:gd name="connsiteY2036" fmla="*/ 4650038 h 6524624"/>
              <a:gd name="connsiteX2037" fmla="*/ 20478 w 11858623"/>
              <a:gd name="connsiteY2037" fmla="*/ 4650381 h 6524624"/>
              <a:gd name="connsiteX2038" fmla="*/ 21451 w 11858623"/>
              <a:gd name="connsiteY2038" fmla="*/ 4652727 h 6524624"/>
              <a:gd name="connsiteX2039" fmla="*/ 22285 w 11858623"/>
              <a:gd name="connsiteY2039" fmla="*/ 4655471 h 6524624"/>
              <a:gd name="connsiteX2040" fmla="*/ 21540 w 11858623"/>
              <a:gd name="connsiteY2040" fmla="*/ 4654566 h 6524624"/>
              <a:gd name="connsiteX2041" fmla="*/ 14905 w 11858623"/>
              <a:gd name="connsiteY2041" fmla="*/ 4642739 h 6524624"/>
              <a:gd name="connsiteX2042" fmla="*/ 17352 w 11858623"/>
              <a:gd name="connsiteY2042" fmla="*/ 4628073 h 6524624"/>
              <a:gd name="connsiteX2043" fmla="*/ 18459 w 11858623"/>
              <a:gd name="connsiteY2043" fmla="*/ 4631799 h 6524624"/>
              <a:gd name="connsiteX2044" fmla="*/ 15988 w 11858623"/>
              <a:gd name="connsiteY2044" fmla="*/ 4632739 h 6524624"/>
              <a:gd name="connsiteX2045" fmla="*/ 15959 w 11858623"/>
              <a:gd name="connsiteY2045" fmla="*/ 4632519 h 6524624"/>
              <a:gd name="connsiteX2046" fmla="*/ 31594 w 11858623"/>
              <a:gd name="connsiteY2046" fmla="*/ 4621856 h 6524624"/>
              <a:gd name="connsiteX2047" fmla="*/ 29955 w 11858623"/>
              <a:gd name="connsiteY2047" fmla="*/ 4629510 h 6524624"/>
              <a:gd name="connsiteX2048" fmla="*/ 22597 w 11858623"/>
              <a:gd name="connsiteY2048" fmla="*/ 4645714 h 6524624"/>
              <a:gd name="connsiteX2049" fmla="*/ 18459 w 11858623"/>
              <a:gd name="connsiteY2049" fmla="*/ 4631799 h 6524624"/>
              <a:gd name="connsiteX2050" fmla="*/ 20133 w 11858623"/>
              <a:gd name="connsiteY2050" fmla="*/ 4631162 h 6524624"/>
              <a:gd name="connsiteX2051" fmla="*/ 13679 w 11858623"/>
              <a:gd name="connsiteY2051" fmla="*/ 4615481 h 6524624"/>
              <a:gd name="connsiteX2052" fmla="*/ 13816 w 11858623"/>
              <a:gd name="connsiteY2052" fmla="*/ 4616502 h 6524624"/>
              <a:gd name="connsiteX2053" fmla="*/ 6583 w 11858623"/>
              <a:gd name="connsiteY2053" fmla="*/ 4627481 h 6524624"/>
              <a:gd name="connsiteX2054" fmla="*/ 6560 w 11858623"/>
              <a:gd name="connsiteY2054" fmla="*/ 4626100 h 6524624"/>
              <a:gd name="connsiteX2055" fmla="*/ 10458 w 11858623"/>
              <a:gd name="connsiteY2055" fmla="*/ 4619492 h 6524624"/>
              <a:gd name="connsiteX2056" fmla="*/ 14696 w 11858623"/>
              <a:gd name="connsiteY2056" fmla="*/ 4615165 h 6524624"/>
              <a:gd name="connsiteX2057" fmla="*/ 15802 w 11858623"/>
              <a:gd name="connsiteY2057" fmla="*/ 4621364 h 6524624"/>
              <a:gd name="connsiteX2058" fmla="*/ 15483 w 11858623"/>
              <a:gd name="connsiteY2058" fmla="*/ 4628964 h 6524624"/>
              <a:gd name="connsiteX2059" fmla="*/ 13816 w 11858623"/>
              <a:gd name="connsiteY2059" fmla="*/ 4616502 h 6524624"/>
              <a:gd name="connsiteX2060" fmla="*/ 16180 w 11858623"/>
              <a:gd name="connsiteY2060" fmla="*/ 4612365 h 6524624"/>
              <a:gd name="connsiteX2061" fmla="*/ 16155 w 11858623"/>
              <a:gd name="connsiteY2061" fmla="*/ 4612950 h 6524624"/>
              <a:gd name="connsiteX2062" fmla="*/ 14696 w 11858623"/>
              <a:gd name="connsiteY2062" fmla="*/ 4615165 h 6524624"/>
              <a:gd name="connsiteX2063" fmla="*/ 14557 w 11858623"/>
              <a:gd name="connsiteY2063" fmla="*/ 4614387 h 6524624"/>
              <a:gd name="connsiteX2064" fmla="*/ 29038 w 11858623"/>
              <a:gd name="connsiteY2064" fmla="*/ 4612090 h 6524624"/>
              <a:gd name="connsiteX2065" fmla="*/ 31723 w 11858623"/>
              <a:gd name="connsiteY2065" fmla="*/ 4617136 h 6524624"/>
              <a:gd name="connsiteX2066" fmla="*/ 32258 w 11858623"/>
              <a:gd name="connsiteY2066" fmla="*/ 4618755 h 6524624"/>
              <a:gd name="connsiteX2067" fmla="*/ 32206 w 11858623"/>
              <a:gd name="connsiteY2067" fmla="*/ 4618997 h 6524624"/>
              <a:gd name="connsiteX2068" fmla="*/ 28375 w 11858623"/>
              <a:gd name="connsiteY2068" fmla="*/ 4612555 h 6524624"/>
              <a:gd name="connsiteX2069" fmla="*/ 24537 w 11858623"/>
              <a:gd name="connsiteY2069" fmla="*/ 4606101 h 6524624"/>
              <a:gd name="connsiteX2070" fmla="*/ 28375 w 11858623"/>
              <a:gd name="connsiteY2070" fmla="*/ 4612555 h 6524624"/>
              <a:gd name="connsiteX2071" fmla="*/ 22482 w 11858623"/>
              <a:gd name="connsiteY2071" fmla="*/ 4616684 h 6524624"/>
              <a:gd name="connsiteX2072" fmla="*/ 22110 w 11858623"/>
              <a:gd name="connsiteY2072" fmla="*/ 4613391 h 6524624"/>
              <a:gd name="connsiteX2073" fmla="*/ 21277 w 11858623"/>
              <a:gd name="connsiteY2073" fmla="*/ 4606016 h 6524624"/>
              <a:gd name="connsiteX2074" fmla="*/ 22110 w 11858623"/>
              <a:gd name="connsiteY2074" fmla="*/ 4613391 h 6524624"/>
              <a:gd name="connsiteX2075" fmla="*/ 19431 w 11858623"/>
              <a:gd name="connsiteY2075" fmla="*/ 4621438 h 6524624"/>
              <a:gd name="connsiteX2076" fmla="*/ 17352 w 11858623"/>
              <a:gd name="connsiteY2076" fmla="*/ 4628073 h 6524624"/>
              <a:gd name="connsiteX2077" fmla="*/ 16470 w 11858623"/>
              <a:gd name="connsiteY2077" fmla="*/ 4625108 h 6524624"/>
              <a:gd name="connsiteX2078" fmla="*/ 15802 w 11858623"/>
              <a:gd name="connsiteY2078" fmla="*/ 4621364 h 6524624"/>
              <a:gd name="connsiteX2079" fmla="*/ 16155 w 11858623"/>
              <a:gd name="connsiteY2079" fmla="*/ 4612950 h 6524624"/>
              <a:gd name="connsiteX2080" fmla="*/ 18188 w 11858623"/>
              <a:gd name="connsiteY2080" fmla="*/ 4609864 h 6524624"/>
              <a:gd name="connsiteX2081" fmla="*/ 23189 w 11858623"/>
              <a:gd name="connsiteY2081" fmla="*/ 4603635 h 6524624"/>
              <a:gd name="connsiteX2082" fmla="*/ 24668 w 11858623"/>
              <a:gd name="connsiteY2082" fmla="*/ 4605708 h 6524624"/>
              <a:gd name="connsiteX2083" fmla="*/ 24537 w 11858623"/>
              <a:gd name="connsiteY2083" fmla="*/ 4606101 h 6524624"/>
              <a:gd name="connsiteX2084" fmla="*/ 23121 w 11858623"/>
              <a:gd name="connsiteY2084" fmla="*/ 4603719 h 6524624"/>
              <a:gd name="connsiteX2085" fmla="*/ 22701 w 11858623"/>
              <a:gd name="connsiteY2085" fmla="*/ 4603013 h 6524624"/>
              <a:gd name="connsiteX2086" fmla="*/ 23121 w 11858623"/>
              <a:gd name="connsiteY2086" fmla="*/ 4603719 h 6524624"/>
              <a:gd name="connsiteX2087" fmla="*/ 21277 w 11858623"/>
              <a:gd name="connsiteY2087" fmla="*/ 4606016 h 6524624"/>
              <a:gd name="connsiteX2088" fmla="*/ 21196 w 11858623"/>
              <a:gd name="connsiteY2088" fmla="*/ 4605297 h 6524624"/>
              <a:gd name="connsiteX2089" fmla="*/ 22482 w 11858623"/>
              <a:gd name="connsiteY2089" fmla="*/ 4602644 h 6524624"/>
              <a:gd name="connsiteX2090" fmla="*/ 22722 w 11858623"/>
              <a:gd name="connsiteY2090" fmla="*/ 4602981 h 6524624"/>
              <a:gd name="connsiteX2091" fmla="*/ 22701 w 11858623"/>
              <a:gd name="connsiteY2091" fmla="*/ 4603013 h 6524624"/>
              <a:gd name="connsiteX2092" fmla="*/ 21635 w 11858623"/>
              <a:gd name="connsiteY2092" fmla="*/ 4596709 h 6524624"/>
              <a:gd name="connsiteX2093" fmla="*/ 22482 w 11858623"/>
              <a:gd name="connsiteY2093" fmla="*/ 4602644 h 6524624"/>
              <a:gd name="connsiteX2094" fmla="*/ 20598 w 11858623"/>
              <a:gd name="connsiteY2094" fmla="*/ 4600005 h 6524624"/>
              <a:gd name="connsiteX2095" fmla="*/ 20556 w 11858623"/>
              <a:gd name="connsiteY2095" fmla="*/ 4599625 h 6524624"/>
              <a:gd name="connsiteX2096" fmla="*/ 28493 w 11858623"/>
              <a:gd name="connsiteY2096" fmla="*/ 4594219 h 6524624"/>
              <a:gd name="connsiteX2097" fmla="*/ 26896 w 11858623"/>
              <a:gd name="connsiteY2097" fmla="*/ 4599017 h 6524624"/>
              <a:gd name="connsiteX2098" fmla="*/ 23189 w 11858623"/>
              <a:gd name="connsiteY2098" fmla="*/ 4603635 h 6524624"/>
              <a:gd name="connsiteX2099" fmla="*/ 22722 w 11858623"/>
              <a:gd name="connsiteY2099" fmla="*/ 4602981 h 6524624"/>
              <a:gd name="connsiteX2100" fmla="*/ 10458 w 11858623"/>
              <a:gd name="connsiteY2100" fmla="*/ 4591411 h 6524624"/>
              <a:gd name="connsiteX2101" fmla="*/ 14557 w 11858623"/>
              <a:gd name="connsiteY2101" fmla="*/ 4614387 h 6524624"/>
              <a:gd name="connsiteX2102" fmla="*/ 13679 w 11858623"/>
              <a:gd name="connsiteY2102" fmla="*/ 4615481 h 6524624"/>
              <a:gd name="connsiteX2103" fmla="*/ 18928 w 11858623"/>
              <a:gd name="connsiteY2103" fmla="*/ 4577747 h 6524624"/>
              <a:gd name="connsiteX2104" fmla="*/ 21494 w 11858623"/>
              <a:gd name="connsiteY2104" fmla="*/ 4595723 h 6524624"/>
              <a:gd name="connsiteX2105" fmla="*/ 20548 w 11858623"/>
              <a:gd name="connsiteY2105" fmla="*/ 4599554 h 6524624"/>
              <a:gd name="connsiteX2106" fmla="*/ 20556 w 11858623"/>
              <a:gd name="connsiteY2106" fmla="*/ 4599625 h 6524624"/>
              <a:gd name="connsiteX2107" fmla="*/ 20478 w 11858623"/>
              <a:gd name="connsiteY2107" fmla="*/ 4599836 h 6524624"/>
              <a:gd name="connsiteX2108" fmla="*/ 20598 w 11858623"/>
              <a:gd name="connsiteY2108" fmla="*/ 4600005 h 6524624"/>
              <a:gd name="connsiteX2109" fmla="*/ 21196 w 11858623"/>
              <a:gd name="connsiteY2109" fmla="*/ 4605297 h 6524624"/>
              <a:gd name="connsiteX2110" fmla="*/ 18188 w 11858623"/>
              <a:gd name="connsiteY2110" fmla="*/ 4609864 h 6524624"/>
              <a:gd name="connsiteX2111" fmla="*/ 16180 w 11858623"/>
              <a:gd name="connsiteY2111" fmla="*/ 4612365 h 6524624"/>
              <a:gd name="connsiteX2112" fmla="*/ 16470 w 11858623"/>
              <a:gd name="connsiteY2112" fmla="*/ 4605452 h 6524624"/>
              <a:gd name="connsiteX2113" fmla="*/ 14466 w 11858623"/>
              <a:gd name="connsiteY2113" fmla="*/ 4597027 h 6524624"/>
              <a:gd name="connsiteX2114" fmla="*/ 16470 w 11858623"/>
              <a:gd name="connsiteY2114" fmla="*/ 4560522 h 6524624"/>
              <a:gd name="connsiteX2115" fmla="*/ 17487 w 11858623"/>
              <a:gd name="connsiteY2115" fmla="*/ 4567648 h 6524624"/>
              <a:gd name="connsiteX2116" fmla="*/ 17472 w 11858623"/>
              <a:gd name="connsiteY2116" fmla="*/ 4567586 h 6524624"/>
              <a:gd name="connsiteX2117" fmla="*/ 16470 w 11858623"/>
              <a:gd name="connsiteY2117" fmla="*/ 4560522 h 6524624"/>
              <a:gd name="connsiteX2118" fmla="*/ 16470 w 11858623"/>
              <a:gd name="connsiteY2118" fmla="*/ 4549290 h 6524624"/>
              <a:gd name="connsiteX2119" fmla="*/ 16820 w 11858623"/>
              <a:gd name="connsiteY2119" fmla="*/ 4553219 h 6524624"/>
              <a:gd name="connsiteX2120" fmla="*/ 16470 w 11858623"/>
              <a:gd name="connsiteY2120" fmla="*/ 4554906 h 6524624"/>
              <a:gd name="connsiteX2121" fmla="*/ 10458 w 11858623"/>
              <a:gd name="connsiteY2121" fmla="*/ 4574563 h 6524624"/>
              <a:gd name="connsiteX2122" fmla="*/ 16470 w 11858623"/>
              <a:gd name="connsiteY2122" fmla="*/ 4549290 h 6524624"/>
              <a:gd name="connsiteX2123" fmla="*/ 18411 w 11858623"/>
              <a:gd name="connsiteY2123" fmla="*/ 4528756 h 6524624"/>
              <a:gd name="connsiteX2124" fmla="*/ 18474 w 11858623"/>
              <a:gd name="connsiteY2124" fmla="*/ 4529633 h 6524624"/>
              <a:gd name="connsiteX2125" fmla="*/ 18021 w 11858623"/>
              <a:gd name="connsiteY2125" fmla="*/ 4529120 h 6524624"/>
              <a:gd name="connsiteX2126" fmla="*/ 4821 w 11858623"/>
              <a:gd name="connsiteY2126" fmla="*/ 4521285 h 6524624"/>
              <a:gd name="connsiteX2127" fmla="*/ 11294 w 11858623"/>
              <a:gd name="connsiteY2127" fmla="*/ 4521490 h 6524624"/>
              <a:gd name="connsiteX2128" fmla="*/ 18021 w 11858623"/>
              <a:gd name="connsiteY2128" fmla="*/ 4529120 h 6524624"/>
              <a:gd name="connsiteX2129" fmla="*/ 14466 w 11858623"/>
              <a:gd name="connsiteY2129" fmla="*/ 4532442 h 6524624"/>
              <a:gd name="connsiteX2130" fmla="*/ 5336 w 11858623"/>
              <a:gd name="connsiteY2130" fmla="*/ 4526553 h 6524624"/>
              <a:gd name="connsiteX2131" fmla="*/ 4895 w 11858623"/>
              <a:gd name="connsiteY2131" fmla="*/ 4525738 h 6524624"/>
              <a:gd name="connsiteX2132" fmla="*/ 308997 w 11858623"/>
              <a:gd name="connsiteY2132" fmla="*/ 4511927 h 6524624"/>
              <a:gd name="connsiteX2133" fmla="*/ 200997 w 11858623"/>
              <a:gd name="connsiteY2133" fmla="*/ 4619927 h 6524624"/>
              <a:gd name="connsiteX2134" fmla="*/ 308997 w 11858623"/>
              <a:gd name="connsiteY2134" fmla="*/ 4727927 h 6524624"/>
              <a:gd name="connsiteX2135" fmla="*/ 416997 w 11858623"/>
              <a:gd name="connsiteY2135" fmla="*/ 4619927 h 6524624"/>
              <a:gd name="connsiteX2136" fmla="*/ 308997 w 11858623"/>
              <a:gd name="connsiteY2136" fmla="*/ 4511927 h 6524624"/>
              <a:gd name="connsiteX2137" fmla="*/ 27917 w 11858623"/>
              <a:gd name="connsiteY2137" fmla="*/ 4502166 h 6524624"/>
              <a:gd name="connsiteX2138" fmla="*/ 28168 w 11858623"/>
              <a:gd name="connsiteY2138" fmla="*/ 4503259 h 6524624"/>
              <a:gd name="connsiteX2139" fmla="*/ 30497 w 11858623"/>
              <a:gd name="connsiteY2139" fmla="*/ 4518401 h 6524624"/>
              <a:gd name="connsiteX2140" fmla="*/ 31538 w 11858623"/>
              <a:gd name="connsiteY2140" fmla="*/ 4523264 h 6524624"/>
              <a:gd name="connsiteX2141" fmla="*/ 18928 w 11858623"/>
              <a:gd name="connsiteY2141" fmla="*/ 4577747 h 6524624"/>
              <a:gd name="connsiteX2142" fmla="*/ 17487 w 11858623"/>
              <a:gd name="connsiteY2142" fmla="*/ 4567648 h 6524624"/>
              <a:gd name="connsiteX2143" fmla="*/ 18474 w 11858623"/>
              <a:gd name="connsiteY2143" fmla="*/ 4571755 h 6524624"/>
              <a:gd name="connsiteX2144" fmla="*/ 16820 w 11858623"/>
              <a:gd name="connsiteY2144" fmla="*/ 4553219 h 6524624"/>
              <a:gd name="connsiteX2145" fmla="*/ 19165 w 11858623"/>
              <a:gd name="connsiteY2145" fmla="*/ 4541932 h 6524624"/>
              <a:gd name="connsiteX2146" fmla="*/ 18474 w 11858623"/>
              <a:gd name="connsiteY2146" fmla="*/ 4529633 h 6524624"/>
              <a:gd name="connsiteX2147" fmla="*/ 26489 w 11858623"/>
              <a:gd name="connsiteY2147" fmla="*/ 4524017 h 6524624"/>
              <a:gd name="connsiteX2148" fmla="*/ 22502 w 11858623"/>
              <a:gd name="connsiteY2148" fmla="*/ 4515684 h 6524624"/>
              <a:gd name="connsiteX2149" fmla="*/ 23937 w 11858623"/>
              <a:gd name="connsiteY2149" fmla="*/ 4507782 h 6524624"/>
              <a:gd name="connsiteX2150" fmla="*/ 26489 w 11858623"/>
              <a:gd name="connsiteY2150" fmla="*/ 4507169 h 6524624"/>
              <a:gd name="connsiteX2151" fmla="*/ 25197 w 11858623"/>
              <a:gd name="connsiteY2151" fmla="*/ 4496842 h 6524624"/>
              <a:gd name="connsiteX2152" fmla="*/ 24167 w 11858623"/>
              <a:gd name="connsiteY2152" fmla="*/ 4506516 h 6524624"/>
              <a:gd name="connsiteX2153" fmla="*/ 23937 w 11858623"/>
              <a:gd name="connsiteY2153" fmla="*/ 4507782 h 6524624"/>
              <a:gd name="connsiteX2154" fmla="*/ 19259 w 11858623"/>
              <a:gd name="connsiteY2154" fmla="*/ 4508907 h 6524624"/>
              <a:gd name="connsiteX2155" fmla="*/ 22502 w 11858623"/>
              <a:gd name="connsiteY2155" fmla="*/ 4515684 h 6524624"/>
              <a:gd name="connsiteX2156" fmla="*/ 20478 w 11858623"/>
              <a:gd name="connsiteY2156" fmla="*/ 4526825 h 6524624"/>
              <a:gd name="connsiteX2157" fmla="*/ 18411 w 11858623"/>
              <a:gd name="connsiteY2157" fmla="*/ 4528756 h 6524624"/>
              <a:gd name="connsiteX2158" fmla="*/ 16565 w 11858623"/>
              <a:gd name="connsiteY2158" fmla="*/ 4502890 h 6524624"/>
              <a:gd name="connsiteX2159" fmla="*/ 30497 w 11858623"/>
              <a:gd name="connsiteY2159" fmla="*/ 4493128 h 6524624"/>
              <a:gd name="connsiteX2160" fmla="*/ 27917 w 11858623"/>
              <a:gd name="connsiteY2160" fmla="*/ 4502166 h 6524624"/>
              <a:gd name="connsiteX2161" fmla="*/ 26489 w 11858623"/>
              <a:gd name="connsiteY2161" fmla="*/ 4495936 h 6524624"/>
              <a:gd name="connsiteX2162" fmla="*/ 25197 w 11858623"/>
              <a:gd name="connsiteY2162" fmla="*/ 4496842 h 6524624"/>
              <a:gd name="connsiteX2163" fmla="*/ 25403 w 11858623"/>
              <a:gd name="connsiteY2163" fmla="*/ 4494913 h 6524624"/>
              <a:gd name="connsiteX2164" fmla="*/ 15170 w 11858623"/>
              <a:gd name="connsiteY2164" fmla="*/ 4483330 h 6524624"/>
              <a:gd name="connsiteX2165" fmla="*/ 16565 w 11858623"/>
              <a:gd name="connsiteY2165" fmla="*/ 4502890 h 6524624"/>
              <a:gd name="connsiteX2166" fmla="*/ 14466 w 11858623"/>
              <a:gd name="connsiteY2166" fmla="*/ 4504361 h 6524624"/>
              <a:gd name="connsiteX2167" fmla="*/ 10458 w 11858623"/>
              <a:gd name="connsiteY2167" fmla="*/ 4490320 h 6524624"/>
              <a:gd name="connsiteX2168" fmla="*/ 15712 w 11858623"/>
              <a:gd name="connsiteY2168" fmla="*/ 4472637 h 6524624"/>
              <a:gd name="connsiteX2169" fmla="*/ 18301 w 11858623"/>
              <a:gd name="connsiteY2169" fmla="*/ 4478684 h 6524624"/>
              <a:gd name="connsiteX2170" fmla="*/ 15170 w 11858623"/>
              <a:gd name="connsiteY2170" fmla="*/ 4483330 h 6524624"/>
              <a:gd name="connsiteX2171" fmla="*/ 14622 w 11858623"/>
              <a:gd name="connsiteY2171" fmla="*/ 4475657 h 6524624"/>
              <a:gd name="connsiteX2172" fmla="*/ 23295 w 11858623"/>
              <a:gd name="connsiteY2172" fmla="*/ 4471274 h 6524624"/>
              <a:gd name="connsiteX2173" fmla="*/ 26489 w 11858623"/>
              <a:gd name="connsiteY2173" fmla="*/ 4484704 h 6524624"/>
              <a:gd name="connsiteX2174" fmla="*/ 25403 w 11858623"/>
              <a:gd name="connsiteY2174" fmla="*/ 4494913 h 6524624"/>
              <a:gd name="connsiteX2175" fmla="*/ 22482 w 11858623"/>
              <a:gd name="connsiteY2175" fmla="*/ 4495936 h 6524624"/>
              <a:gd name="connsiteX2176" fmla="*/ 18474 w 11858623"/>
              <a:gd name="connsiteY2176" fmla="*/ 4479088 h 6524624"/>
              <a:gd name="connsiteX2177" fmla="*/ 18301 w 11858623"/>
              <a:gd name="connsiteY2177" fmla="*/ 4478684 h 6524624"/>
              <a:gd name="connsiteX2178" fmla="*/ 12598 w 11858623"/>
              <a:gd name="connsiteY2178" fmla="*/ 4465365 h 6524624"/>
              <a:gd name="connsiteX2179" fmla="*/ 14044 w 11858623"/>
              <a:gd name="connsiteY2179" fmla="*/ 4468742 h 6524624"/>
              <a:gd name="connsiteX2180" fmla="*/ 14466 w 11858623"/>
              <a:gd name="connsiteY2180" fmla="*/ 4473472 h 6524624"/>
              <a:gd name="connsiteX2181" fmla="*/ 14622 w 11858623"/>
              <a:gd name="connsiteY2181" fmla="*/ 4475657 h 6524624"/>
              <a:gd name="connsiteX2182" fmla="*/ 14216 w 11858623"/>
              <a:gd name="connsiteY2182" fmla="*/ 4476783 h 6524624"/>
              <a:gd name="connsiteX2183" fmla="*/ 10458 w 11858623"/>
              <a:gd name="connsiteY2183" fmla="*/ 4481896 h 6524624"/>
              <a:gd name="connsiteX2184" fmla="*/ 12654 w 11858623"/>
              <a:gd name="connsiteY2184" fmla="*/ 4464940 h 6524624"/>
              <a:gd name="connsiteX2185" fmla="*/ 12598 w 11858623"/>
              <a:gd name="connsiteY2185" fmla="*/ 4465365 h 6524624"/>
              <a:gd name="connsiteX2186" fmla="*/ 12462 w 11858623"/>
              <a:gd name="connsiteY2186" fmla="*/ 4465047 h 6524624"/>
              <a:gd name="connsiteX2187" fmla="*/ 19970 w 11858623"/>
              <a:gd name="connsiteY2187" fmla="*/ 4460839 h 6524624"/>
              <a:gd name="connsiteX2188" fmla="*/ 15712 w 11858623"/>
              <a:gd name="connsiteY2188" fmla="*/ 4472637 h 6524624"/>
              <a:gd name="connsiteX2189" fmla="*/ 14044 w 11858623"/>
              <a:gd name="connsiteY2189" fmla="*/ 4468742 h 6524624"/>
              <a:gd name="connsiteX2190" fmla="*/ 13655 w 11858623"/>
              <a:gd name="connsiteY2190" fmla="*/ 4464379 h 6524624"/>
              <a:gd name="connsiteX2191" fmla="*/ 13276 w 11858623"/>
              <a:gd name="connsiteY2191" fmla="*/ 4460131 h 6524624"/>
              <a:gd name="connsiteX2192" fmla="*/ 13655 w 11858623"/>
              <a:gd name="connsiteY2192" fmla="*/ 4464379 h 6524624"/>
              <a:gd name="connsiteX2193" fmla="*/ 12654 w 11858623"/>
              <a:gd name="connsiteY2193" fmla="*/ 4464940 h 6524624"/>
              <a:gd name="connsiteX2194" fmla="*/ 20478 w 11858623"/>
              <a:gd name="connsiteY2194" fmla="*/ 4459431 h 6524624"/>
              <a:gd name="connsiteX2195" fmla="*/ 20713 w 11858623"/>
              <a:gd name="connsiteY2195" fmla="*/ 4460422 h 6524624"/>
              <a:gd name="connsiteX2196" fmla="*/ 19970 w 11858623"/>
              <a:gd name="connsiteY2196" fmla="*/ 4460839 h 6524624"/>
              <a:gd name="connsiteX2197" fmla="*/ 14485 w 11858623"/>
              <a:gd name="connsiteY2197" fmla="*/ 4446732 h 6524624"/>
              <a:gd name="connsiteX2198" fmla="*/ 14469 w 11858623"/>
              <a:gd name="connsiteY2198" fmla="*/ 4455029 h 6524624"/>
              <a:gd name="connsiteX2199" fmla="*/ 13473 w 11858623"/>
              <a:gd name="connsiteY2199" fmla="*/ 4458610 h 6524624"/>
              <a:gd name="connsiteX2200" fmla="*/ 13276 w 11858623"/>
              <a:gd name="connsiteY2200" fmla="*/ 4460131 h 6524624"/>
              <a:gd name="connsiteX2201" fmla="*/ 12462 w 11858623"/>
              <a:gd name="connsiteY2201" fmla="*/ 4451007 h 6524624"/>
              <a:gd name="connsiteX2202" fmla="*/ 16470 w 11858623"/>
              <a:gd name="connsiteY2202" fmla="*/ 4406078 h 6524624"/>
              <a:gd name="connsiteX2203" fmla="*/ 18474 w 11858623"/>
              <a:gd name="connsiteY2203" fmla="*/ 4425734 h 6524624"/>
              <a:gd name="connsiteX2204" fmla="*/ 21819 w 11858623"/>
              <a:gd name="connsiteY2204" fmla="*/ 4416359 h 6524624"/>
              <a:gd name="connsiteX2205" fmla="*/ 22482 w 11858623"/>
              <a:gd name="connsiteY2205" fmla="*/ 4425734 h 6524624"/>
              <a:gd name="connsiteX2206" fmla="*/ 29447 w 11858623"/>
              <a:gd name="connsiteY2206" fmla="*/ 4459786 h 6524624"/>
              <a:gd name="connsiteX2207" fmla="*/ 29904 w 11858623"/>
              <a:gd name="connsiteY2207" fmla="*/ 4461468 h 6524624"/>
              <a:gd name="connsiteX2208" fmla="*/ 23295 w 11858623"/>
              <a:gd name="connsiteY2208" fmla="*/ 4471274 h 6524624"/>
              <a:gd name="connsiteX2209" fmla="*/ 20713 w 11858623"/>
              <a:gd name="connsiteY2209" fmla="*/ 4460422 h 6524624"/>
              <a:gd name="connsiteX2210" fmla="*/ 22482 w 11858623"/>
              <a:gd name="connsiteY2210" fmla="*/ 4459431 h 6524624"/>
              <a:gd name="connsiteX2211" fmla="*/ 14466 w 11858623"/>
              <a:gd name="connsiteY2211" fmla="*/ 4456623 h 6524624"/>
              <a:gd name="connsiteX2212" fmla="*/ 14469 w 11858623"/>
              <a:gd name="connsiteY2212" fmla="*/ 4455029 h 6524624"/>
              <a:gd name="connsiteX2213" fmla="*/ 18665 w 11858623"/>
              <a:gd name="connsiteY2213" fmla="*/ 4439947 h 6524624"/>
              <a:gd name="connsiteX2214" fmla="*/ 20254 w 11858623"/>
              <a:gd name="connsiteY2214" fmla="*/ 4434537 h 6524624"/>
              <a:gd name="connsiteX2215" fmla="*/ 14485 w 11858623"/>
              <a:gd name="connsiteY2215" fmla="*/ 4446732 h 6524624"/>
              <a:gd name="connsiteX2216" fmla="*/ 14513 w 11858623"/>
              <a:gd name="connsiteY2216" fmla="*/ 4431418 h 6524624"/>
              <a:gd name="connsiteX2217" fmla="*/ 16470 w 11858623"/>
              <a:gd name="connsiteY2217" fmla="*/ 4406078 h 6524624"/>
              <a:gd name="connsiteX2218" fmla="*/ 12959 w 11858623"/>
              <a:gd name="connsiteY2218" fmla="*/ 4388939 h 6524624"/>
              <a:gd name="connsiteX2219" fmla="*/ 12993 w 11858623"/>
              <a:gd name="connsiteY2219" fmla="*/ 4389115 h 6524624"/>
              <a:gd name="connsiteX2220" fmla="*/ 12462 w 11858623"/>
              <a:gd name="connsiteY2220" fmla="*/ 4389229 h 6524624"/>
              <a:gd name="connsiteX2221" fmla="*/ 14796 w 11858623"/>
              <a:gd name="connsiteY2221" fmla="*/ 4388730 h 6524624"/>
              <a:gd name="connsiteX2222" fmla="*/ 16470 w 11858623"/>
              <a:gd name="connsiteY2222" fmla="*/ 4400461 h 6524624"/>
              <a:gd name="connsiteX2223" fmla="*/ 14582 w 11858623"/>
              <a:gd name="connsiteY2223" fmla="*/ 4397173 h 6524624"/>
              <a:gd name="connsiteX2224" fmla="*/ 12993 w 11858623"/>
              <a:gd name="connsiteY2224" fmla="*/ 4389115 h 6524624"/>
              <a:gd name="connsiteX2225" fmla="*/ 19727 w 11858623"/>
              <a:gd name="connsiteY2225" fmla="*/ 4386771 h 6524624"/>
              <a:gd name="connsiteX2226" fmla="*/ 20031 w 11858623"/>
              <a:gd name="connsiteY2226" fmla="*/ 4391068 h 6524624"/>
              <a:gd name="connsiteX2227" fmla="*/ 18347 w 11858623"/>
              <a:gd name="connsiteY2227" fmla="*/ 4387416 h 6524624"/>
              <a:gd name="connsiteX2228" fmla="*/ 17757 w 11858623"/>
              <a:gd name="connsiteY2228" fmla="*/ 4386137 h 6524624"/>
              <a:gd name="connsiteX2229" fmla="*/ 18347 w 11858623"/>
              <a:gd name="connsiteY2229" fmla="*/ 4387416 h 6524624"/>
              <a:gd name="connsiteX2230" fmla="*/ 16159 w 11858623"/>
              <a:gd name="connsiteY2230" fmla="*/ 4388438 h 6524624"/>
              <a:gd name="connsiteX2231" fmla="*/ 14796 w 11858623"/>
              <a:gd name="connsiteY2231" fmla="*/ 4388730 h 6524624"/>
              <a:gd name="connsiteX2232" fmla="*/ 14682 w 11858623"/>
              <a:gd name="connsiteY2232" fmla="*/ 4387933 h 6524624"/>
              <a:gd name="connsiteX2233" fmla="*/ 21680 w 11858623"/>
              <a:gd name="connsiteY2233" fmla="*/ 4383847 h 6524624"/>
              <a:gd name="connsiteX2234" fmla="*/ 21363 w 11858623"/>
              <a:gd name="connsiteY2234" fmla="*/ 4386007 h 6524624"/>
              <a:gd name="connsiteX2235" fmla="*/ 19727 w 11858623"/>
              <a:gd name="connsiteY2235" fmla="*/ 4386771 h 6524624"/>
              <a:gd name="connsiteX2236" fmla="*/ 19606 w 11858623"/>
              <a:gd name="connsiteY2236" fmla="*/ 4385058 h 6524624"/>
              <a:gd name="connsiteX2237" fmla="*/ 26489 w 11858623"/>
              <a:gd name="connsiteY2237" fmla="*/ 4383613 h 6524624"/>
              <a:gd name="connsiteX2238" fmla="*/ 24485 w 11858623"/>
              <a:gd name="connsiteY2238" fmla="*/ 4408886 h 6524624"/>
              <a:gd name="connsiteX2239" fmla="*/ 21819 w 11858623"/>
              <a:gd name="connsiteY2239" fmla="*/ 4416359 h 6524624"/>
              <a:gd name="connsiteX2240" fmla="*/ 20031 w 11858623"/>
              <a:gd name="connsiteY2240" fmla="*/ 4391068 h 6524624"/>
              <a:gd name="connsiteX2241" fmla="*/ 20478 w 11858623"/>
              <a:gd name="connsiteY2241" fmla="*/ 4392037 h 6524624"/>
              <a:gd name="connsiteX2242" fmla="*/ 21363 w 11858623"/>
              <a:gd name="connsiteY2242" fmla="*/ 4386007 h 6524624"/>
              <a:gd name="connsiteX2243" fmla="*/ 13677 w 11858623"/>
              <a:gd name="connsiteY2243" fmla="*/ 4380890 h 6524624"/>
              <a:gd name="connsiteX2244" fmla="*/ 14682 w 11858623"/>
              <a:gd name="connsiteY2244" fmla="*/ 4387933 h 6524624"/>
              <a:gd name="connsiteX2245" fmla="*/ 12959 w 11858623"/>
              <a:gd name="connsiteY2245" fmla="*/ 4388939 h 6524624"/>
              <a:gd name="connsiteX2246" fmla="*/ 12462 w 11858623"/>
              <a:gd name="connsiteY2246" fmla="*/ 4386421 h 6524624"/>
              <a:gd name="connsiteX2247" fmla="*/ 18878 w 11858623"/>
              <a:gd name="connsiteY2247" fmla="*/ 4374756 h 6524624"/>
              <a:gd name="connsiteX2248" fmla="*/ 19606 w 11858623"/>
              <a:gd name="connsiteY2248" fmla="*/ 4385058 h 6524624"/>
              <a:gd name="connsiteX2249" fmla="*/ 17757 w 11858623"/>
              <a:gd name="connsiteY2249" fmla="*/ 4386137 h 6524624"/>
              <a:gd name="connsiteX2250" fmla="*/ 15821 w 11858623"/>
              <a:gd name="connsiteY2250" fmla="*/ 4381939 h 6524624"/>
              <a:gd name="connsiteX2251" fmla="*/ 16323 w 11858623"/>
              <a:gd name="connsiteY2251" fmla="*/ 4376273 h 6524624"/>
              <a:gd name="connsiteX2252" fmla="*/ 32634 w 11858623"/>
              <a:gd name="connsiteY2252" fmla="*/ 4368058 h 6524624"/>
              <a:gd name="connsiteX2253" fmla="*/ 32501 w 11858623"/>
              <a:gd name="connsiteY2253" fmla="*/ 4372381 h 6524624"/>
              <a:gd name="connsiteX2254" fmla="*/ 32937 w 11858623"/>
              <a:gd name="connsiteY2254" fmla="*/ 4377274 h 6524624"/>
              <a:gd name="connsiteX2255" fmla="*/ 21680 w 11858623"/>
              <a:gd name="connsiteY2255" fmla="*/ 4383847 h 6524624"/>
              <a:gd name="connsiteX2256" fmla="*/ 22534 w 11858623"/>
              <a:gd name="connsiteY2256" fmla="*/ 4378026 h 6524624"/>
              <a:gd name="connsiteX2257" fmla="*/ 22062 w 11858623"/>
              <a:gd name="connsiteY2257" fmla="*/ 4372865 h 6524624"/>
              <a:gd name="connsiteX2258" fmla="*/ 24412 w 11858623"/>
              <a:gd name="connsiteY2258" fmla="*/ 4371470 h 6524624"/>
              <a:gd name="connsiteX2259" fmla="*/ 21041 w 11858623"/>
              <a:gd name="connsiteY2259" fmla="*/ 4361694 h 6524624"/>
              <a:gd name="connsiteX2260" fmla="*/ 22062 w 11858623"/>
              <a:gd name="connsiteY2260" fmla="*/ 4372865 h 6524624"/>
              <a:gd name="connsiteX2261" fmla="*/ 18878 w 11858623"/>
              <a:gd name="connsiteY2261" fmla="*/ 4374756 h 6524624"/>
              <a:gd name="connsiteX2262" fmla="*/ 18522 w 11858623"/>
              <a:gd name="connsiteY2262" fmla="*/ 4369721 h 6524624"/>
              <a:gd name="connsiteX2263" fmla="*/ 20478 w 11858623"/>
              <a:gd name="connsiteY2263" fmla="*/ 4349916 h 6524624"/>
              <a:gd name="connsiteX2264" fmla="*/ 23111 w 11858623"/>
              <a:gd name="connsiteY2264" fmla="*/ 4359065 h 6524624"/>
              <a:gd name="connsiteX2265" fmla="*/ 23518 w 11858623"/>
              <a:gd name="connsiteY2265" fmla="*/ 4361896 h 6524624"/>
              <a:gd name="connsiteX2266" fmla="*/ 23992 w 11858623"/>
              <a:gd name="connsiteY2266" fmla="*/ 4362225 h 6524624"/>
              <a:gd name="connsiteX2267" fmla="*/ 24522 w 11858623"/>
              <a:gd name="connsiteY2267" fmla="*/ 4364369 h 6524624"/>
              <a:gd name="connsiteX2268" fmla="*/ 21535 w 11858623"/>
              <a:gd name="connsiteY2268" fmla="*/ 4360118 h 6524624"/>
              <a:gd name="connsiteX2269" fmla="*/ 21041 w 11858623"/>
              <a:gd name="connsiteY2269" fmla="*/ 4361694 h 6524624"/>
              <a:gd name="connsiteX2270" fmla="*/ 20478 w 11858623"/>
              <a:gd name="connsiteY2270" fmla="*/ 4355532 h 6524624"/>
              <a:gd name="connsiteX2271" fmla="*/ 20280 w 11858623"/>
              <a:gd name="connsiteY2271" fmla="*/ 4350817 h 6524624"/>
              <a:gd name="connsiteX2272" fmla="*/ 16470 w 11858623"/>
              <a:gd name="connsiteY2272" fmla="*/ 4335876 h 6524624"/>
              <a:gd name="connsiteX2273" fmla="*/ 20069 w 11858623"/>
              <a:gd name="connsiteY2273" fmla="*/ 4345784 h 6524624"/>
              <a:gd name="connsiteX2274" fmla="*/ 20280 w 11858623"/>
              <a:gd name="connsiteY2274" fmla="*/ 4350817 h 6524624"/>
              <a:gd name="connsiteX2275" fmla="*/ 13677 w 11858623"/>
              <a:gd name="connsiteY2275" fmla="*/ 4380890 h 6524624"/>
              <a:gd name="connsiteX2276" fmla="*/ 12462 w 11858623"/>
              <a:gd name="connsiteY2276" fmla="*/ 4372381 h 6524624"/>
              <a:gd name="connsiteX2277" fmla="*/ 16470 w 11858623"/>
              <a:gd name="connsiteY2277" fmla="*/ 4335876 h 6524624"/>
              <a:gd name="connsiteX2278" fmla="*/ 14144 w 11858623"/>
              <a:gd name="connsiteY2278" fmla="*/ 4322954 h 6524624"/>
              <a:gd name="connsiteX2279" fmla="*/ 14145 w 11858623"/>
              <a:gd name="connsiteY2279" fmla="*/ 4322957 h 6524624"/>
              <a:gd name="connsiteX2280" fmla="*/ 14086 w 11858623"/>
              <a:gd name="connsiteY2280" fmla="*/ 4323152 h 6524624"/>
              <a:gd name="connsiteX2281" fmla="*/ 30295 w 11858623"/>
              <a:gd name="connsiteY2281" fmla="*/ 4314930 h 6524624"/>
              <a:gd name="connsiteX2282" fmla="*/ 32501 w 11858623"/>
              <a:gd name="connsiteY2282" fmla="*/ 4316219 h 6524624"/>
              <a:gd name="connsiteX2283" fmla="*/ 33665 w 11858623"/>
              <a:gd name="connsiteY2283" fmla="*/ 4334686 h 6524624"/>
              <a:gd name="connsiteX2284" fmla="*/ 33378 w 11858623"/>
              <a:gd name="connsiteY2284" fmla="*/ 4343987 h 6524624"/>
              <a:gd name="connsiteX2285" fmla="*/ 26489 w 11858623"/>
              <a:gd name="connsiteY2285" fmla="*/ 4363956 h 6524624"/>
              <a:gd name="connsiteX2286" fmla="*/ 23992 w 11858623"/>
              <a:gd name="connsiteY2286" fmla="*/ 4362225 h 6524624"/>
              <a:gd name="connsiteX2287" fmla="*/ 23816 w 11858623"/>
              <a:gd name="connsiteY2287" fmla="*/ 4361515 h 6524624"/>
              <a:gd name="connsiteX2288" fmla="*/ 23111 w 11858623"/>
              <a:gd name="connsiteY2288" fmla="*/ 4359065 h 6524624"/>
              <a:gd name="connsiteX2289" fmla="*/ 21946 w 11858623"/>
              <a:gd name="connsiteY2289" fmla="*/ 4350954 h 6524624"/>
              <a:gd name="connsiteX2290" fmla="*/ 20069 w 11858623"/>
              <a:gd name="connsiteY2290" fmla="*/ 4345784 h 6524624"/>
              <a:gd name="connsiteX2291" fmla="*/ 19491 w 11858623"/>
              <a:gd name="connsiteY2291" fmla="*/ 4332036 h 6524624"/>
              <a:gd name="connsiteX2292" fmla="*/ 20238 w 11858623"/>
              <a:gd name="connsiteY2292" fmla="*/ 4331279 h 6524624"/>
              <a:gd name="connsiteX2293" fmla="*/ 20478 w 11858623"/>
              <a:gd name="connsiteY2293" fmla="*/ 4338684 h 6524624"/>
              <a:gd name="connsiteX2294" fmla="*/ 30295 w 11858623"/>
              <a:gd name="connsiteY2294" fmla="*/ 4314930 h 6524624"/>
              <a:gd name="connsiteX2295" fmla="*/ 17749 w 11858623"/>
              <a:gd name="connsiteY2295" fmla="*/ 4311133 h 6524624"/>
              <a:gd name="connsiteX2296" fmla="*/ 18728 w 11858623"/>
              <a:gd name="connsiteY2296" fmla="*/ 4313852 h 6524624"/>
              <a:gd name="connsiteX2297" fmla="*/ 19491 w 11858623"/>
              <a:gd name="connsiteY2297" fmla="*/ 4332036 h 6524624"/>
              <a:gd name="connsiteX2298" fmla="*/ 18474 w 11858623"/>
              <a:gd name="connsiteY2298" fmla="*/ 4333067 h 6524624"/>
              <a:gd name="connsiteX2299" fmla="*/ 14145 w 11858623"/>
              <a:gd name="connsiteY2299" fmla="*/ 4322957 h 6524624"/>
              <a:gd name="connsiteX2300" fmla="*/ 17693 w 11858623"/>
              <a:gd name="connsiteY2300" fmla="*/ 4309828 h 6524624"/>
              <a:gd name="connsiteX2301" fmla="*/ 17969 w 11858623"/>
              <a:gd name="connsiteY2301" fmla="*/ 4310410 h 6524624"/>
              <a:gd name="connsiteX2302" fmla="*/ 17749 w 11858623"/>
              <a:gd name="connsiteY2302" fmla="*/ 4311133 h 6524624"/>
              <a:gd name="connsiteX2303" fmla="*/ 17517 w 11858623"/>
              <a:gd name="connsiteY2303" fmla="*/ 4310489 h 6524624"/>
              <a:gd name="connsiteX2304" fmla="*/ 18631 w 11858623"/>
              <a:gd name="connsiteY2304" fmla="*/ 4309688 h 6524624"/>
              <a:gd name="connsiteX2305" fmla="*/ 19720 w 11858623"/>
              <a:gd name="connsiteY2305" fmla="*/ 4315322 h 6524624"/>
              <a:gd name="connsiteX2306" fmla="*/ 19766 w 11858623"/>
              <a:gd name="connsiteY2306" fmla="*/ 4316733 h 6524624"/>
              <a:gd name="connsiteX2307" fmla="*/ 18728 w 11858623"/>
              <a:gd name="connsiteY2307" fmla="*/ 4313852 h 6524624"/>
              <a:gd name="connsiteX2308" fmla="*/ 18579 w 11858623"/>
              <a:gd name="connsiteY2308" fmla="*/ 4310289 h 6524624"/>
              <a:gd name="connsiteX2309" fmla="*/ 19415 w 11858623"/>
              <a:gd name="connsiteY2309" fmla="*/ 4305907 h 6524624"/>
              <a:gd name="connsiteX2310" fmla="*/ 19589 w 11858623"/>
              <a:gd name="connsiteY2310" fmla="*/ 4311280 h 6524624"/>
              <a:gd name="connsiteX2311" fmla="*/ 18728 w 11858623"/>
              <a:gd name="connsiteY2311" fmla="*/ 4308588 h 6524624"/>
              <a:gd name="connsiteX2312" fmla="*/ 18810 w 11858623"/>
              <a:gd name="connsiteY2312" fmla="*/ 4307652 h 6524624"/>
              <a:gd name="connsiteX2313" fmla="*/ 19226 w 11858623"/>
              <a:gd name="connsiteY2313" fmla="*/ 4306284 h 6524624"/>
              <a:gd name="connsiteX2314" fmla="*/ 21227 w 11858623"/>
              <a:gd name="connsiteY2314" fmla="*/ 4304560 h 6524624"/>
              <a:gd name="connsiteX2315" fmla="*/ 25481 w 11858623"/>
              <a:gd name="connsiteY2315" fmla="*/ 4318085 h 6524624"/>
              <a:gd name="connsiteX2316" fmla="*/ 24794 w 11858623"/>
              <a:gd name="connsiteY2316" fmla="*/ 4326660 h 6524624"/>
              <a:gd name="connsiteX2317" fmla="*/ 20238 w 11858623"/>
              <a:gd name="connsiteY2317" fmla="*/ 4331279 h 6524624"/>
              <a:gd name="connsiteX2318" fmla="*/ 19766 w 11858623"/>
              <a:gd name="connsiteY2318" fmla="*/ 4316733 h 6524624"/>
              <a:gd name="connsiteX2319" fmla="*/ 20255 w 11858623"/>
              <a:gd name="connsiteY2319" fmla="*/ 4318092 h 6524624"/>
              <a:gd name="connsiteX2320" fmla="*/ 19720 w 11858623"/>
              <a:gd name="connsiteY2320" fmla="*/ 4315322 h 6524624"/>
              <a:gd name="connsiteX2321" fmla="*/ 19589 w 11858623"/>
              <a:gd name="connsiteY2321" fmla="*/ 4311280 h 6524624"/>
              <a:gd name="connsiteX2322" fmla="*/ 23653 w 11858623"/>
              <a:gd name="connsiteY2322" fmla="*/ 4323984 h 6524624"/>
              <a:gd name="connsiteX2323" fmla="*/ 19341 w 11858623"/>
              <a:gd name="connsiteY2323" fmla="*/ 4303639 h 6524624"/>
              <a:gd name="connsiteX2324" fmla="*/ 19408 w 11858623"/>
              <a:gd name="connsiteY2324" fmla="*/ 4305690 h 6524624"/>
              <a:gd name="connsiteX2325" fmla="*/ 19226 w 11858623"/>
              <a:gd name="connsiteY2325" fmla="*/ 4306284 h 6524624"/>
              <a:gd name="connsiteX2326" fmla="*/ 18866 w 11858623"/>
              <a:gd name="connsiteY2326" fmla="*/ 4307008 h 6524624"/>
              <a:gd name="connsiteX2327" fmla="*/ 19073 w 11858623"/>
              <a:gd name="connsiteY2327" fmla="*/ 4304646 h 6524624"/>
              <a:gd name="connsiteX2328" fmla="*/ 20998 w 11858623"/>
              <a:gd name="connsiteY2328" fmla="*/ 4302728 h 6524624"/>
              <a:gd name="connsiteX2329" fmla="*/ 21227 w 11858623"/>
              <a:gd name="connsiteY2329" fmla="*/ 4304560 h 6524624"/>
              <a:gd name="connsiteX2330" fmla="*/ 20785 w 11858623"/>
              <a:gd name="connsiteY2330" fmla="*/ 4303155 h 6524624"/>
              <a:gd name="connsiteX2331" fmla="*/ 20478 w 11858623"/>
              <a:gd name="connsiteY2331" fmla="*/ 4302178 h 6524624"/>
              <a:gd name="connsiteX2332" fmla="*/ 20785 w 11858623"/>
              <a:gd name="connsiteY2332" fmla="*/ 4303155 h 6524624"/>
              <a:gd name="connsiteX2333" fmla="*/ 19415 w 11858623"/>
              <a:gd name="connsiteY2333" fmla="*/ 4305907 h 6524624"/>
              <a:gd name="connsiteX2334" fmla="*/ 19408 w 11858623"/>
              <a:gd name="connsiteY2334" fmla="*/ 4305690 h 6524624"/>
              <a:gd name="connsiteX2335" fmla="*/ 20339 w 11858623"/>
              <a:gd name="connsiteY2335" fmla="*/ 4297527 h 6524624"/>
              <a:gd name="connsiteX2336" fmla="*/ 20478 w 11858623"/>
              <a:gd name="connsiteY2336" fmla="*/ 4299370 h 6524624"/>
              <a:gd name="connsiteX2337" fmla="*/ 19341 w 11858623"/>
              <a:gd name="connsiteY2337" fmla="*/ 4303639 h 6524624"/>
              <a:gd name="connsiteX2338" fmla="*/ 19292 w 11858623"/>
              <a:gd name="connsiteY2338" fmla="*/ 4302140 h 6524624"/>
              <a:gd name="connsiteX2339" fmla="*/ 19416 w 11858623"/>
              <a:gd name="connsiteY2339" fmla="*/ 4300728 h 6524624"/>
              <a:gd name="connsiteX2340" fmla="*/ 20326 w 11858623"/>
              <a:gd name="connsiteY2340" fmla="*/ 4297345 h 6524624"/>
              <a:gd name="connsiteX2341" fmla="*/ 20346 w 11858623"/>
              <a:gd name="connsiteY2341" fmla="*/ 4297505 h 6524624"/>
              <a:gd name="connsiteX2342" fmla="*/ 20339 w 11858623"/>
              <a:gd name="connsiteY2342" fmla="*/ 4297527 h 6524624"/>
              <a:gd name="connsiteX2343" fmla="*/ 921 w 11858623"/>
              <a:gd name="connsiteY2343" fmla="*/ 4295054 h 6524624"/>
              <a:gd name="connsiteX2344" fmla="*/ 439 w 11858623"/>
              <a:gd name="connsiteY2344" fmla="*/ 4310603 h 6524624"/>
              <a:gd name="connsiteX2345" fmla="*/ 4447 w 11858623"/>
              <a:gd name="connsiteY2345" fmla="*/ 4498744 h 6524624"/>
              <a:gd name="connsiteX2346" fmla="*/ 4821 w 11858623"/>
              <a:gd name="connsiteY2346" fmla="*/ 4521285 h 6524624"/>
              <a:gd name="connsiteX2347" fmla="*/ 2443 w 11858623"/>
              <a:gd name="connsiteY2347" fmla="*/ 4521209 h 6524624"/>
              <a:gd name="connsiteX2348" fmla="*/ 4895 w 11858623"/>
              <a:gd name="connsiteY2348" fmla="*/ 4525738 h 6524624"/>
              <a:gd name="connsiteX2349" fmla="*/ 6560 w 11858623"/>
              <a:gd name="connsiteY2349" fmla="*/ 4626100 h 6524624"/>
              <a:gd name="connsiteX2350" fmla="*/ 5681 w 11858623"/>
              <a:gd name="connsiteY2350" fmla="*/ 4627591 h 6524624"/>
              <a:gd name="connsiteX2351" fmla="*/ 4447 w 11858623"/>
              <a:gd name="connsiteY2351" fmla="*/ 4630725 h 6524624"/>
              <a:gd name="connsiteX2352" fmla="*/ 6583 w 11858623"/>
              <a:gd name="connsiteY2352" fmla="*/ 4627481 h 6524624"/>
              <a:gd name="connsiteX2353" fmla="*/ 7618 w 11858623"/>
              <a:gd name="connsiteY2353" fmla="*/ 4689814 h 6524624"/>
              <a:gd name="connsiteX2354" fmla="*/ 6733 w 11858623"/>
              <a:gd name="connsiteY2354" fmla="*/ 4694545 h 6524624"/>
              <a:gd name="connsiteX2355" fmla="*/ 6451 w 11858623"/>
              <a:gd name="connsiteY2355" fmla="*/ 4734624 h 6524624"/>
              <a:gd name="connsiteX2356" fmla="*/ 8313 w 11858623"/>
              <a:gd name="connsiteY2356" fmla="*/ 4731742 h 6524624"/>
              <a:gd name="connsiteX2357" fmla="*/ 8455 w 11858623"/>
              <a:gd name="connsiteY2357" fmla="*/ 4740240 h 6524624"/>
              <a:gd name="connsiteX2358" fmla="*/ 8819 w 11858623"/>
              <a:gd name="connsiteY2358" fmla="*/ 4746624 h 6524624"/>
              <a:gd name="connsiteX2359" fmla="*/ 8454 w 11858623"/>
              <a:gd name="connsiteY2359" fmla="*/ 4747794 h 6524624"/>
              <a:gd name="connsiteX2360" fmla="*/ 4446 w 11858623"/>
              <a:gd name="connsiteY2360" fmla="*/ 4756218 h 6524624"/>
              <a:gd name="connsiteX2361" fmla="*/ 2442 w 11858623"/>
              <a:gd name="connsiteY2361" fmla="*/ 4773067 h 6524624"/>
              <a:gd name="connsiteX2362" fmla="*/ 1415 w 11858623"/>
              <a:gd name="connsiteY2362" fmla="*/ 4806157 h 6524624"/>
              <a:gd name="connsiteX2363" fmla="*/ 0 w 11858623"/>
              <a:gd name="connsiteY2363" fmla="*/ 4808253 h 6524624"/>
              <a:gd name="connsiteX2364" fmla="*/ 0 w 11858623"/>
              <a:gd name="connsiteY2364" fmla="*/ 4295364 h 6524624"/>
              <a:gd name="connsiteX2365" fmla="*/ 10219 w 11858623"/>
              <a:gd name="connsiteY2365" fmla="*/ 4290228 h 6524624"/>
              <a:gd name="connsiteX2366" fmla="*/ 13497 w 11858623"/>
              <a:gd name="connsiteY2366" fmla="*/ 4299330 h 6524624"/>
              <a:gd name="connsiteX2367" fmla="*/ 13623 w 11858623"/>
              <a:gd name="connsiteY2367" fmla="*/ 4301275 h 6524624"/>
              <a:gd name="connsiteX2368" fmla="*/ 10459 w 11858623"/>
              <a:gd name="connsiteY2368" fmla="*/ 4294624 h 6524624"/>
              <a:gd name="connsiteX2369" fmla="*/ 14467 w 11858623"/>
              <a:gd name="connsiteY2369" fmla="*/ 4314281 h 6524624"/>
              <a:gd name="connsiteX2370" fmla="*/ 13623 w 11858623"/>
              <a:gd name="connsiteY2370" fmla="*/ 4301275 h 6524624"/>
              <a:gd name="connsiteX2371" fmla="*/ 15989 w 11858623"/>
              <a:gd name="connsiteY2371" fmla="*/ 4306247 h 6524624"/>
              <a:gd name="connsiteX2372" fmla="*/ 17517 w 11858623"/>
              <a:gd name="connsiteY2372" fmla="*/ 4310489 h 6524624"/>
              <a:gd name="connsiteX2373" fmla="*/ 14770 w 11858623"/>
              <a:gd name="connsiteY2373" fmla="*/ 4320805 h 6524624"/>
              <a:gd name="connsiteX2374" fmla="*/ 14144 w 11858623"/>
              <a:gd name="connsiteY2374" fmla="*/ 4322954 h 6524624"/>
              <a:gd name="connsiteX2375" fmla="*/ 12462 w 11858623"/>
              <a:gd name="connsiteY2375" fmla="*/ 4319027 h 6524624"/>
              <a:gd name="connsiteX2376" fmla="*/ 10458 w 11858623"/>
              <a:gd name="connsiteY2376" fmla="*/ 4299370 h 6524624"/>
              <a:gd name="connsiteX2377" fmla="*/ 9018 w 11858623"/>
              <a:gd name="connsiteY2377" fmla="*/ 4291821 h 6524624"/>
              <a:gd name="connsiteX2378" fmla="*/ 15884 w 11858623"/>
              <a:gd name="connsiteY2378" fmla="*/ 4282707 h 6524624"/>
              <a:gd name="connsiteX2379" fmla="*/ 16471 w 11858623"/>
              <a:gd name="connsiteY2379" fmla="*/ 4286200 h 6524624"/>
              <a:gd name="connsiteX2380" fmla="*/ 16713 w 11858623"/>
              <a:gd name="connsiteY2380" fmla="*/ 4287280 h 6524624"/>
              <a:gd name="connsiteX2381" fmla="*/ 16242 w 11858623"/>
              <a:gd name="connsiteY2381" fmla="*/ 4289524 h 6524624"/>
              <a:gd name="connsiteX2382" fmla="*/ 15273 w 11858623"/>
              <a:gd name="connsiteY2382" fmla="*/ 4283518 h 6524624"/>
              <a:gd name="connsiteX2383" fmla="*/ 18099 w 11858623"/>
              <a:gd name="connsiteY2383" fmla="*/ 4280683 h 6524624"/>
              <a:gd name="connsiteX2384" fmla="*/ 18474 w 11858623"/>
              <a:gd name="connsiteY2384" fmla="*/ 4282522 h 6524624"/>
              <a:gd name="connsiteX2385" fmla="*/ 18720 w 11858623"/>
              <a:gd name="connsiteY2385" fmla="*/ 4284491 h 6524624"/>
              <a:gd name="connsiteX2386" fmla="*/ 19164 w 11858623"/>
              <a:gd name="connsiteY2386" fmla="*/ 4298193 h 6524624"/>
              <a:gd name="connsiteX2387" fmla="*/ 16713 w 11858623"/>
              <a:gd name="connsiteY2387" fmla="*/ 4287280 h 6524624"/>
              <a:gd name="connsiteX2388" fmla="*/ 18923 w 11858623"/>
              <a:gd name="connsiteY2388" fmla="*/ 4278673 h 6524624"/>
              <a:gd name="connsiteX2389" fmla="*/ 20326 w 11858623"/>
              <a:gd name="connsiteY2389" fmla="*/ 4297345 h 6524624"/>
              <a:gd name="connsiteX2390" fmla="*/ 18720 w 11858623"/>
              <a:gd name="connsiteY2390" fmla="*/ 4284491 h 6524624"/>
              <a:gd name="connsiteX2391" fmla="*/ 18547 w 11858623"/>
              <a:gd name="connsiteY2391" fmla="*/ 4279172 h 6524624"/>
              <a:gd name="connsiteX2392" fmla="*/ 18530 w 11858623"/>
              <a:gd name="connsiteY2392" fmla="*/ 4278631 h 6524624"/>
              <a:gd name="connsiteX2393" fmla="*/ 18547 w 11858623"/>
              <a:gd name="connsiteY2393" fmla="*/ 4279172 h 6524624"/>
              <a:gd name="connsiteX2394" fmla="*/ 18366 w 11858623"/>
              <a:gd name="connsiteY2394" fmla="*/ 4279413 h 6524624"/>
              <a:gd name="connsiteX2395" fmla="*/ 28562 w 11858623"/>
              <a:gd name="connsiteY2395" fmla="*/ 4267222 h 6524624"/>
              <a:gd name="connsiteX2396" fmla="*/ 28493 w 11858623"/>
              <a:gd name="connsiteY2396" fmla="*/ 4268481 h 6524624"/>
              <a:gd name="connsiteX2397" fmla="*/ 28441 w 11858623"/>
              <a:gd name="connsiteY2397" fmla="*/ 4267673 h 6524624"/>
              <a:gd name="connsiteX2398" fmla="*/ 32620 w 11858623"/>
              <a:gd name="connsiteY2398" fmla="*/ 4267133 h 6524624"/>
              <a:gd name="connsiteX2399" fmla="*/ 33281 w 11858623"/>
              <a:gd name="connsiteY2399" fmla="*/ 4278072 h 6524624"/>
              <a:gd name="connsiteX2400" fmla="*/ 20998 w 11858623"/>
              <a:gd name="connsiteY2400" fmla="*/ 4302728 h 6524624"/>
              <a:gd name="connsiteX2401" fmla="*/ 20346 w 11858623"/>
              <a:gd name="connsiteY2401" fmla="*/ 4297505 h 6524624"/>
              <a:gd name="connsiteX2402" fmla="*/ 20965 w 11858623"/>
              <a:gd name="connsiteY2402" fmla="*/ 4295357 h 6524624"/>
              <a:gd name="connsiteX2403" fmla="*/ 28278 w 11858623"/>
              <a:gd name="connsiteY2403" fmla="*/ 4268275 h 6524624"/>
              <a:gd name="connsiteX2404" fmla="*/ 28493 w 11858623"/>
              <a:gd name="connsiteY2404" fmla="*/ 4271290 h 6524624"/>
              <a:gd name="connsiteX2405" fmla="*/ 11533 w 11858623"/>
              <a:gd name="connsiteY2405" fmla="*/ 4267102 h 6524624"/>
              <a:gd name="connsiteX2406" fmla="*/ 12463 w 11858623"/>
              <a:gd name="connsiteY2406" fmla="*/ 4283392 h 6524624"/>
              <a:gd name="connsiteX2407" fmla="*/ 12694 w 11858623"/>
              <a:gd name="connsiteY2407" fmla="*/ 4286942 h 6524624"/>
              <a:gd name="connsiteX2408" fmla="*/ 10219 w 11858623"/>
              <a:gd name="connsiteY2408" fmla="*/ 4290228 h 6524624"/>
              <a:gd name="connsiteX2409" fmla="*/ 8455 w 11858623"/>
              <a:gd name="connsiteY2409" fmla="*/ 4285330 h 6524624"/>
              <a:gd name="connsiteX2410" fmla="*/ 8504 w 11858623"/>
              <a:gd name="connsiteY2410" fmla="*/ 4289128 h 6524624"/>
              <a:gd name="connsiteX2411" fmla="*/ 9018 w 11858623"/>
              <a:gd name="connsiteY2411" fmla="*/ 4291821 h 6524624"/>
              <a:gd name="connsiteX2412" fmla="*/ 8500 w 11858623"/>
              <a:gd name="connsiteY2412" fmla="*/ 4292509 h 6524624"/>
              <a:gd name="connsiteX2413" fmla="*/ 921 w 11858623"/>
              <a:gd name="connsiteY2413" fmla="*/ 4295054 h 6524624"/>
              <a:gd name="connsiteX2414" fmla="*/ 1416 w 11858623"/>
              <a:gd name="connsiteY2414" fmla="*/ 4279107 h 6524624"/>
              <a:gd name="connsiteX2415" fmla="*/ 3683 w 11858623"/>
              <a:gd name="connsiteY2415" fmla="*/ 4275750 h 6524624"/>
              <a:gd name="connsiteX2416" fmla="*/ 12994 w 11858623"/>
              <a:gd name="connsiteY2416" fmla="*/ 4265493 h 6524624"/>
              <a:gd name="connsiteX2417" fmla="*/ 13481 w 11858623"/>
              <a:gd name="connsiteY2417" fmla="*/ 4268390 h 6524624"/>
              <a:gd name="connsiteX2418" fmla="*/ 13140 w 11858623"/>
              <a:gd name="connsiteY2418" fmla="*/ 4270299 h 6524624"/>
              <a:gd name="connsiteX2419" fmla="*/ 12459 w 11858623"/>
              <a:gd name="connsiteY2419" fmla="*/ 4266082 h 6524624"/>
              <a:gd name="connsiteX2420" fmla="*/ 28159 w 11858623"/>
              <a:gd name="connsiteY2420" fmla="*/ 4263349 h 6524624"/>
              <a:gd name="connsiteX2421" fmla="*/ 28441 w 11858623"/>
              <a:gd name="connsiteY2421" fmla="*/ 4267673 h 6524624"/>
              <a:gd name="connsiteX2422" fmla="*/ 28278 w 11858623"/>
              <a:gd name="connsiteY2422" fmla="*/ 4268275 h 6524624"/>
              <a:gd name="connsiteX2423" fmla="*/ 27958 w 11858623"/>
              <a:gd name="connsiteY2423" fmla="*/ 4263784 h 6524624"/>
              <a:gd name="connsiteX2424" fmla="*/ 30497 w 11858623"/>
              <a:gd name="connsiteY2424" fmla="*/ 4260057 h 6524624"/>
              <a:gd name="connsiteX2425" fmla="*/ 28562 w 11858623"/>
              <a:gd name="connsiteY2425" fmla="*/ 4267222 h 6524624"/>
              <a:gd name="connsiteX2426" fmla="*/ 28840 w 11858623"/>
              <a:gd name="connsiteY2426" fmla="*/ 4262159 h 6524624"/>
              <a:gd name="connsiteX2427" fmla="*/ 29199 w 11858623"/>
              <a:gd name="connsiteY2427" fmla="*/ 4255620 h 6524624"/>
              <a:gd name="connsiteX2428" fmla="*/ 28840 w 11858623"/>
              <a:gd name="connsiteY2428" fmla="*/ 4262159 h 6524624"/>
              <a:gd name="connsiteX2429" fmla="*/ 28524 w 11858623"/>
              <a:gd name="connsiteY2429" fmla="*/ 4262559 h 6524624"/>
              <a:gd name="connsiteX2430" fmla="*/ 28159 w 11858623"/>
              <a:gd name="connsiteY2430" fmla="*/ 4263349 h 6524624"/>
              <a:gd name="connsiteX2431" fmla="*/ 27680 w 11858623"/>
              <a:gd name="connsiteY2431" fmla="*/ 4255980 h 6524624"/>
              <a:gd name="connsiteX2432" fmla="*/ 24891 w 11858623"/>
              <a:gd name="connsiteY2432" fmla="*/ 4254240 h 6524624"/>
              <a:gd name="connsiteX2433" fmla="*/ 27397 w 11858623"/>
              <a:gd name="connsiteY2433" fmla="*/ 4256047 h 6524624"/>
              <a:gd name="connsiteX2434" fmla="*/ 27405 w 11858623"/>
              <a:gd name="connsiteY2434" fmla="*/ 4256045 h 6524624"/>
              <a:gd name="connsiteX2435" fmla="*/ 27958 w 11858623"/>
              <a:gd name="connsiteY2435" fmla="*/ 4263784 h 6524624"/>
              <a:gd name="connsiteX2436" fmla="*/ 24485 w 11858623"/>
              <a:gd name="connsiteY2436" fmla="*/ 4271290 h 6524624"/>
              <a:gd name="connsiteX2437" fmla="*/ 18923 w 11858623"/>
              <a:gd name="connsiteY2437" fmla="*/ 4278673 h 6524624"/>
              <a:gd name="connsiteX2438" fmla="*/ 18817 w 11858623"/>
              <a:gd name="connsiteY2438" fmla="*/ 4277263 h 6524624"/>
              <a:gd name="connsiteX2439" fmla="*/ 20228 w 11858623"/>
              <a:gd name="connsiteY2439" fmla="*/ 4270544 h 6524624"/>
              <a:gd name="connsiteX2440" fmla="*/ 22352 w 11858623"/>
              <a:gd name="connsiteY2440" fmla="*/ 4262844 h 6524624"/>
              <a:gd name="connsiteX2441" fmla="*/ 19660 w 11858623"/>
              <a:gd name="connsiteY2441" fmla="*/ 4249678 h 6524624"/>
              <a:gd name="connsiteX2442" fmla="*/ 22483 w 11858623"/>
              <a:gd name="connsiteY2442" fmla="*/ 4252503 h 6524624"/>
              <a:gd name="connsiteX2443" fmla="*/ 23395 w 11858623"/>
              <a:gd name="connsiteY2443" fmla="*/ 4253161 h 6524624"/>
              <a:gd name="connsiteX2444" fmla="*/ 20478 w 11858623"/>
              <a:gd name="connsiteY2444" fmla="*/ 4257249 h 6524624"/>
              <a:gd name="connsiteX2445" fmla="*/ 19369 w 11858623"/>
              <a:gd name="connsiteY2445" fmla="*/ 4258470 h 6524624"/>
              <a:gd name="connsiteX2446" fmla="*/ 18771 w 11858623"/>
              <a:gd name="connsiteY2446" fmla="*/ 4252601 h 6524624"/>
              <a:gd name="connsiteX2447" fmla="*/ 16470 w 11858623"/>
              <a:gd name="connsiteY2447" fmla="*/ 4246017 h 6524624"/>
              <a:gd name="connsiteX2448" fmla="*/ 16508 w 11858623"/>
              <a:gd name="connsiteY2448" fmla="*/ 4246523 h 6524624"/>
              <a:gd name="connsiteX2449" fmla="*/ 16435 w 11858623"/>
              <a:gd name="connsiteY2449" fmla="*/ 4246450 h 6524624"/>
              <a:gd name="connsiteX2450" fmla="*/ 8627 w 11858623"/>
              <a:gd name="connsiteY2450" fmla="*/ 4238634 h 6524624"/>
              <a:gd name="connsiteX2451" fmla="*/ 9986 w 11858623"/>
              <a:gd name="connsiteY2451" fmla="*/ 4239994 h 6524624"/>
              <a:gd name="connsiteX2452" fmla="*/ 10458 w 11858623"/>
              <a:gd name="connsiteY2452" fmla="*/ 4248258 h 6524624"/>
              <a:gd name="connsiteX2453" fmla="*/ 10145 w 11858623"/>
              <a:gd name="connsiteY2453" fmla="*/ 4248522 h 6524624"/>
              <a:gd name="connsiteX2454" fmla="*/ 8587 w 11858623"/>
              <a:gd name="connsiteY2454" fmla="*/ 4239245 h 6524624"/>
              <a:gd name="connsiteX2455" fmla="*/ 30207 w 11858623"/>
              <a:gd name="connsiteY2455" fmla="*/ 4237255 h 6524624"/>
              <a:gd name="connsiteX2456" fmla="*/ 30852 w 11858623"/>
              <a:gd name="connsiteY2456" fmla="*/ 4237858 h 6524624"/>
              <a:gd name="connsiteX2457" fmla="*/ 31815 w 11858623"/>
              <a:gd name="connsiteY2457" fmla="*/ 4253801 h 6524624"/>
              <a:gd name="connsiteX2458" fmla="*/ 29921 w 11858623"/>
              <a:gd name="connsiteY2458" fmla="*/ 4252031 h 6524624"/>
              <a:gd name="connsiteX2459" fmla="*/ 29521 w 11858623"/>
              <a:gd name="connsiteY2459" fmla="*/ 4249760 h 6524624"/>
              <a:gd name="connsiteX2460" fmla="*/ 26621 w 11858623"/>
              <a:gd name="connsiteY2460" fmla="*/ 4235015 h 6524624"/>
              <a:gd name="connsiteX2461" fmla="*/ 26616 w 11858623"/>
              <a:gd name="connsiteY2461" fmla="*/ 4235326 h 6524624"/>
              <a:gd name="connsiteX2462" fmla="*/ 26541 w 11858623"/>
              <a:gd name="connsiteY2462" fmla="*/ 4235078 h 6524624"/>
              <a:gd name="connsiteX2463" fmla="*/ 8963 w 11858623"/>
              <a:gd name="connsiteY2463" fmla="*/ 4233442 h 6524624"/>
              <a:gd name="connsiteX2464" fmla="*/ 8627 w 11858623"/>
              <a:gd name="connsiteY2464" fmla="*/ 4238634 h 6524624"/>
              <a:gd name="connsiteX2465" fmla="*/ 8456 w 11858623"/>
              <a:gd name="connsiteY2465" fmla="*/ 4238463 h 6524624"/>
              <a:gd name="connsiteX2466" fmla="*/ 8587 w 11858623"/>
              <a:gd name="connsiteY2466" fmla="*/ 4239245 h 6524624"/>
              <a:gd name="connsiteX2467" fmla="*/ 8456 w 11858623"/>
              <a:gd name="connsiteY2467" fmla="*/ 4241271 h 6524624"/>
              <a:gd name="connsiteX2468" fmla="*/ 9688 w 11858623"/>
              <a:gd name="connsiteY2468" fmla="*/ 4248907 h 6524624"/>
              <a:gd name="connsiteX2469" fmla="*/ 6451 w 11858623"/>
              <a:gd name="connsiteY2469" fmla="*/ 4251633 h 6524624"/>
              <a:gd name="connsiteX2470" fmla="*/ 7558 w 11858623"/>
              <a:gd name="connsiteY2470" fmla="*/ 4236344 h 6524624"/>
              <a:gd name="connsiteX2471" fmla="*/ 26652 w 11858623"/>
              <a:gd name="connsiteY2471" fmla="*/ 4233073 h 6524624"/>
              <a:gd name="connsiteX2472" fmla="*/ 27529 w 11858623"/>
              <a:gd name="connsiteY2472" fmla="*/ 4234303 h 6524624"/>
              <a:gd name="connsiteX2473" fmla="*/ 26621 w 11858623"/>
              <a:gd name="connsiteY2473" fmla="*/ 4235015 h 6524624"/>
              <a:gd name="connsiteX2474" fmla="*/ 30497 w 11858623"/>
              <a:gd name="connsiteY2474" fmla="*/ 4231976 h 6524624"/>
              <a:gd name="connsiteX2475" fmla="*/ 30740 w 11858623"/>
              <a:gd name="connsiteY2475" fmla="*/ 4235993 h 6524624"/>
              <a:gd name="connsiteX2476" fmla="*/ 30310 w 11858623"/>
              <a:gd name="connsiteY2476" fmla="*/ 4235390 h 6524624"/>
              <a:gd name="connsiteX2477" fmla="*/ 11799 w 11858623"/>
              <a:gd name="connsiteY2477" fmla="*/ 4227583 h 6524624"/>
              <a:gd name="connsiteX2478" fmla="*/ 16674 w 11858623"/>
              <a:gd name="connsiteY2478" fmla="*/ 4232029 h 6524624"/>
              <a:gd name="connsiteX2479" fmla="*/ 16692 w 11858623"/>
              <a:gd name="connsiteY2479" fmla="*/ 4232206 h 6524624"/>
              <a:gd name="connsiteX2480" fmla="*/ 15639 w 11858623"/>
              <a:gd name="connsiteY2480" fmla="*/ 4231382 h 6524624"/>
              <a:gd name="connsiteX2481" fmla="*/ 13256 w 11858623"/>
              <a:gd name="connsiteY2481" fmla="*/ 4231284 h 6524624"/>
              <a:gd name="connsiteX2482" fmla="*/ 17274 w 11858623"/>
              <a:gd name="connsiteY2482" fmla="*/ 4237919 h 6524624"/>
              <a:gd name="connsiteX2483" fmla="*/ 17706 w 11858623"/>
              <a:gd name="connsiteY2483" fmla="*/ 4242154 h 6524624"/>
              <a:gd name="connsiteX2484" fmla="*/ 14685 w 11858623"/>
              <a:gd name="connsiteY2484" fmla="*/ 4244698 h 6524624"/>
              <a:gd name="connsiteX2485" fmla="*/ 9986 w 11858623"/>
              <a:gd name="connsiteY2485" fmla="*/ 4239994 h 6524624"/>
              <a:gd name="connsiteX2486" fmla="*/ 9543 w 11858623"/>
              <a:gd name="connsiteY2486" fmla="*/ 4232244 h 6524624"/>
              <a:gd name="connsiteX2487" fmla="*/ 13112 w 11858623"/>
              <a:gd name="connsiteY2487" fmla="*/ 4224873 h 6524624"/>
              <a:gd name="connsiteX2488" fmla="*/ 11799 w 11858623"/>
              <a:gd name="connsiteY2488" fmla="*/ 4227583 h 6524624"/>
              <a:gd name="connsiteX2489" fmla="*/ 10458 w 11858623"/>
              <a:gd name="connsiteY2489" fmla="*/ 4226360 h 6524624"/>
              <a:gd name="connsiteX2490" fmla="*/ 15559 w 11858623"/>
              <a:gd name="connsiteY2490" fmla="*/ 4219817 h 6524624"/>
              <a:gd name="connsiteX2491" fmla="*/ 15631 w 11858623"/>
              <a:gd name="connsiteY2491" fmla="*/ 4220624 h 6524624"/>
              <a:gd name="connsiteX2492" fmla="*/ 15077 w 11858623"/>
              <a:gd name="connsiteY2492" fmla="*/ 4223772 h 6524624"/>
              <a:gd name="connsiteX2493" fmla="*/ 13112 w 11858623"/>
              <a:gd name="connsiteY2493" fmla="*/ 4224873 h 6524624"/>
              <a:gd name="connsiteX2494" fmla="*/ 16219 w 11858623"/>
              <a:gd name="connsiteY2494" fmla="*/ 4218453 h 6524624"/>
              <a:gd name="connsiteX2495" fmla="*/ 17546 w 11858623"/>
              <a:gd name="connsiteY2495" fmla="*/ 4220313 h 6524624"/>
              <a:gd name="connsiteX2496" fmla="*/ 16316 w 11858623"/>
              <a:gd name="connsiteY2496" fmla="*/ 4223077 h 6524624"/>
              <a:gd name="connsiteX2497" fmla="*/ 15872 w 11858623"/>
              <a:gd name="connsiteY2497" fmla="*/ 4223326 h 6524624"/>
              <a:gd name="connsiteX2498" fmla="*/ 15631 w 11858623"/>
              <a:gd name="connsiteY2498" fmla="*/ 4220624 h 6524624"/>
              <a:gd name="connsiteX2499" fmla="*/ 15896 w 11858623"/>
              <a:gd name="connsiteY2499" fmla="*/ 4219122 h 6524624"/>
              <a:gd name="connsiteX2500" fmla="*/ 25917 w 11858623"/>
              <a:gd name="connsiteY2500" fmla="*/ 4217695 h 6524624"/>
              <a:gd name="connsiteX2501" fmla="*/ 26107 w 11858623"/>
              <a:gd name="connsiteY2501" fmla="*/ 4219148 h 6524624"/>
              <a:gd name="connsiteX2502" fmla="*/ 22482 w 11858623"/>
              <a:gd name="connsiteY2502" fmla="*/ 4220744 h 6524624"/>
              <a:gd name="connsiteX2503" fmla="*/ 21841 w 11858623"/>
              <a:gd name="connsiteY2503" fmla="*/ 4219980 h 6524624"/>
              <a:gd name="connsiteX2504" fmla="*/ 19132 w 11858623"/>
              <a:gd name="connsiteY2504" fmla="*/ 4216750 h 6524624"/>
              <a:gd name="connsiteX2505" fmla="*/ 21841 w 11858623"/>
              <a:gd name="connsiteY2505" fmla="*/ 4219980 h 6524624"/>
              <a:gd name="connsiteX2506" fmla="*/ 18604 w 11858623"/>
              <a:gd name="connsiteY2506" fmla="*/ 4221794 h 6524624"/>
              <a:gd name="connsiteX2507" fmla="*/ 17546 w 11858623"/>
              <a:gd name="connsiteY2507" fmla="*/ 4220313 h 6524624"/>
              <a:gd name="connsiteX2508" fmla="*/ 11279 w 11858623"/>
              <a:gd name="connsiteY2508" fmla="*/ 4211697 h 6524624"/>
              <a:gd name="connsiteX2509" fmla="*/ 10137 w 11858623"/>
              <a:gd name="connsiteY2509" fmla="*/ 4215356 h 6524624"/>
              <a:gd name="connsiteX2510" fmla="*/ 10315 w 11858623"/>
              <a:gd name="connsiteY2510" fmla="*/ 4212606 h 6524624"/>
              <a:gd name="connsiteX2511" fmla="*/ 10459 w 11858623"/>
              <a:gd name="connsiteY2511" fmla="*/ 4210382 h 6524624"/>
              <a:gd name="connsiteX2512" fmla="*/ 10978 w 11858623"/>
              <a:gd name="connsiteY2512" fmla="*/ 4211108 h 6524624"/>
              <a:gd name="connsiteX2513" fmla="*/ 10325 w 11858623"/>
              <a:gd name="connsiteY2513" fmla="*/ 4212458 h 6524624"/>
              <a:gd name="connsiteX2514" fmla="*/ 18715 w 11858623"/>
              <a:gd name="connsiteY2514" fmla="*/ 4205917 h 6524624"/>
              <a:gd name="connsiteX2515" fmla="*/ 17756 w 11858623"/>
              <a:gd name="connsiteY2515" fmla="*/ 4208568 h 6524624"/>
              <a:gd name="connsiteX2516" fmla="*/ 17116 w 11858623"/>
              <a:gd name="connsiteY2516" fmla="*/ 4212199 h 6524624"/>
              <a:gd name="connsiteX2517" fmla="*/ 16634 w 11858623"/>
              <a:gd name="connsiteY2517" fmla="*/ 4208104 h 6524624"/>
              <a:gd name="connsiteX2518" fmla="*/ 18888 w 11858623"/>
              <a:gd name="connsiteY2518" fmla="*/ 4205736 h 6524624"/>
              <a:gd name="connsiteX2519" fmla="*/ 18715 w 11858623"/>
              <a:gd name="connsiteY2519" fmla="*/ 4205917 h 6524624"/>
              <a:gd name="connsiteX2520" fmla="*/ 18763 w 11858623"/>
              <a:gd name="connsiteY2520" fmla="*/ 4205786 h 6524624"/>
              <a:gd name="connsiteX2521" fmla="*/ 19621 w 11858623"/>
              <a:gd name="connsiteY2521" fmla="*/ 4183232 h 6524624"/>
              <a:gd name="connsiteX2522" fmla="*/ 18825 w 11858623"/>
              <a:gd name="connsiteY2522" fmla="*/ 4188432 h 6524624"/>
              <a:gd name="connsiteX2523" fmla="*/ 16856 w 11858623"/>
              <a:gd name="connsiteY2523" fmla="*/ 4191479 h 6524624"/>
              <a:gd name="connsiteX2524" fmla="*/ 16840 w 11858623"/>
              <a:gd name="connsiteY2524" fmla="*/ 4191409 h 6524624"/>
              <a:gd name="connsiteX2525" fmla="*/ 18648 w 11858623"/>
              <a:gd name="connsiteY2525" fmla="*/ 4185277 h 6524624"/>
              <a:gd name="connsiteX2526" fmla="*/ 29133 w 11858623"/>
              <a:gd name="connsiteY2526" fmla="*/ 4177923 h 6524624"/>
              <a:gd name="connsiteX2527" fmla="*/ 26358 w 11858623"/>
              <a:gd name="connsiteY2527" fmla="*/ 4184809 h 6524624"/>
              <a:gd name="connsiteX2528" fmla="*/ 23272 w 11858623"/>
              <a:gd name="connsiteY2528" fmla="*/ 4193333 h 6524624"/>
              <a:gd name="connsiteX2529" fmla="*/ 23761 w 11858623"/>
              <a:gd name="connsiteY2529" fmla="*/ 4189726 h 6524624"/>
              <a:gd name="connsiteX2530" fmla="*/ 29015 w 11858623"/>
              <a:gd name="connsiteY2530" fmla="*/ 4178049 h 6524624"/>
              <a:gd name="connsiteX2531" fmla="*/ 29133 w 11858623"/>
              <a:gd name="connsiteY2531" fmla="*/ 4177923 h 6524624"/>
              <a:gd name="connsiteX2532" fmla="*/ 32771 w 11858623"/>
              <a:gd name="connsiteY2532" fmla="*/ 4172717 h 6524624"/>
              <a:gd name="connsiteX2533" fmla="*/ 29956 w 11858623"/>
              <a:gd name="connsiteY2533" fmla="*/ 4186645 h 6524624"/>
              <a:gd name="connsiteX2534" fmla="*/ 27312 w 11858623"/>
              <a:gd name="connsiteY2534" fmla="*/ 4192283 h 6524624"/>
              <a:gd name="connsiteX2535" fmla="*/ 23708 w 11858623"/>
              <a:gd name="connsiteY2535" fmla="*/ 4199502 h 6524624"/>
              <a:gd name="connsiteX2536" fmla="*/ 21246 w 11858623"/>
              <a:gd name="connsiteY2536" fmla="*/ 4198927 h 6524624"/>
              <a:gd name="connsiteX2537" fmla="*/ 23272 w 11858623"/>
              <a:gd name="connsiteY2537" fmla="*/ 4193333 h 6524624"/>
              <a:gd name="connsiteX2538" fmla="*/ 22483 w 11858623"/>
              <a:gd name="connsiteY2538" fmla="*/ 4199149 h 6524624"/>
              <a:gd name="connsiteX2539" fmla="*/ 27500 w 11858623"/>
              <a:gd name="connsiteY2539" fmla="*/ 4162173 h 6524624"/>
              <a:gd name="connsiteX2540" fmla="*/ 23761 w 11858623"/>
              <a:gd name="connsiteY2540" fmla="*/ 4189726 h 6524624"/>
              <a:gd name="connsiteX2541" fmla="*/ 19776 w 11858623"/>
              <a:gd name="connsiteY2541" fmla="*/ 4198583 h 6524624"/>
              <a:gd name="connsiteX2542" fmla="*/ 18474 w 11858623"/>
              <a:gd name="connsiteY2542" fmla="*/ 4198279 h 6524624"/>
              <a:gd name="connsiteX2543" fmla="*/ 17576 w 11858623"/>
              <a:gd name="connsiteY2543" fmla="*/ 4194504 h 6524624"/>
              <a:gd name="connsiteX2544" fmla="*/ 18475 w 11858623"/>
              <a:gd name="connsiteY2544" fmla="*/ 4190725 h 6524624"/>
              <a:gd name="connsiteX2545" fmla="*/ 18825 w 11858623"/>
              <a:gd name="connsiteY2545" fmla="*/ 4188432 h 6524624"/>
              <a:gd name="connsiteX2546" fmla="*/ 24323 w 11858623"/>
              <a:gd name="connsiteY2546" fmla="*/ 4179929 h 6524624"/>
              <a:gd name="connsiteX2547" fmla="*/ 27482 w 11858623"/>
              <a:gd name="connsiteY2547" fmla="*/ 4162181 h 6524624"/>
              <a:gd name="connsiteX2548" fmla="*/ 36510 w 11858623"/>
              <a:gd name="connsiteY2548" fmla="*/ 4154220 h 6524624"/>
              <a:gd name="connsiteX2549" fmla="*/ 34506 w 11858623"/>
              <a:gd name="connsiteY2549" fmla="*/ 4168261 h 6524624"/>
              <a:gd name="connsiteX2550" fmla="*/ 32771 w 11858623"/>
              <a:gd name="connsiteY2550" fmla="*/ 4172717 h 6524624"/>
              <a:gd name="connsiteX2551" fmla="*/ 17997 w 11858623"/>
              <a:gd name="connsiteY2551" fmla="*/ 4152008 h 6524624"/>
              <a:gd name="connsiteX2552" fmla="*/ 18398 w 11858623"/>
              <a:gd name="connsiteY2552" fmla="*/ 4156218 h 6524624"/>
              <a:gd name="connsiteX2553" fmla="*/ 18363 w 11858623"/>
              <a:gd name="connsiteY2553" fmla="*/ 4156246 h 6524624"/>
              <a:gd name="connsiteX2554" fmla="*/ 17807 w 11858623"/>
              <a:gd name="connsiteY2554" fmla="*/ 4152348 h 6524624"/>
              <a:gd name="connsiteX2555" fmla="*/ 16902 w 11858623"/>
              <a:gd name="connsiteY2555" fmla="*/ 4146007 h 6524624"/>
              <a:gd name="connsiteX2556" fmla="*/ 17807 w 11858623"/>
              <a:gd name="connsiteY2556" fmla="*/ 4152348 h 6524624"/>
              <a:gd name="connsiteX2557" fmla="*/ 15161 w 11858623"/>
              <a:gd name="connsiteY2557" fmla="*/ 4157068 h 6524624"/>
              <a:gd name="connsiteX2558" fmla="*/ 12463 w 11858623"/>
              <a:gd name="connsiteY2558" fmla="*/ 4157028 h 6524624"/>
              <a:gd name="connsiteX2559" fmla="*/ 16237 w 11858623"/>
              <a:gd name="connsiteY2559" fmla="*/ 4147035 h 6524624"/>
              <a:gd name="connsiteX2560" fmla="*/ 22598 w 11858623"/>
              <a:gd name="connsiteY2560" fmla="*/ 4118664 h 6524624"/>
              <a:gd name="connsiteX2561" fmla="*/ 24859 w 11858623"/>
              <a:gd name="connsiteY2561" fmla="*/ 4126270 h 6524624"/>
              <a:gd name="connsiteX2562" fmla="*/ 23923 w 11858623"/>
              <a:gd name="connsiteY2562" fmla="*/ 4130645 h 6524624"/>
              <a:gd name="connsiteX2563" fmla="*/ 23423 w 11858623"/>
              <a:gd name="connsiteY2563" fmla="*/ 4130429 h 6524624"/>
              <a:gd name="connsiteX2564" fmla="*/ 21452 w 11858623"/>
              <a:gd name="connsiteY2564" fmla="*/ 4125677 h 6524624"/>
              <a:gd name="connsiteX2565" fmla="*/ 20635 w 11858623"/>
              <a:gd name="connsiteY2565" fmla="*/ 4122988 h 6524624"/>
              <a:gd name="connsiteX2566" fmla="*/ 14794 w 11858623"/>
              <a:gd name="connsiteY2566" fmla="*/ 4118345 h 6524624"/>
              <a:gd name="connsiteX2567" fmla="*/ 17359 w 11858623"/>
              <a:gd name="connsiteY2567" fmla="*/ 4145300 h 6524624"/>
              <a:gd name="connsiteX2568" fmla="*/ 16902 w 11858623"/>
              <a:gd name="connsiteY2568" fmla="*/ 4146007 h 6524624"/>
              <a:gd name="connsiteX2569" fmla="*/ 16471 w 11858623"/>
              <a:gd name="connsiteY2569" fmla="*/ 4142988 h 6524624"/>
              <a:gd name="connsiteX2570" fmla="*/ 10459 w 11858623"/>
              <a:gd name="connsiteY2570" fmla="*/ 4165452 h 6524624"/>
              <a:gd name="connsiteX2571" fmla="*/ 15161 w 11858623"/>
              <a:gd name="connsiteY2571" fmla="*/ 4157068 h 6524624"/>
              <a:gd name="connsiteX2572" fmla="*/ 17283 w 11858623"/>
              <a:gd name="connsiteY2572" fmla="*/ 4157099 h 6524624"/>
              <a:gd name="connsiteX2573" fmla="*/ 18363 w 11858623"/>
              <a:gd name="connsiteY2573" fmla="*/ 4156246 h 6524624"/>
              <a:gd name="connsiteX2574" fmla="*/ 18475 w 11858623"/>
              <a:gd name="connsiteY2574" fmla="*/ 4157028 h 6524624"/>
              <a:gd name="connsiteX2575" fmla="*/ 18398 w 11858623"/>
              <a:gd name="connsiteY2575" fmla="*/ 4156218 h 6524624"/>
              <a:gd name="connsiteX2576" fmla="*/ 24486 w 11858623"/>
              <a:gd name="connsiteY2576" fmla="*/ 4151412 h 6524624"/>
              <a:gd name="connsiteX2577" fmla="*/ 20019 w 11858623"/>
              <a:gd name="connsiteY2577" fmla="*/ 4180627 h 6524624"/>
              <a:gd name="connsiteX2578" fmla="*/ 18648 w 11858623"/>
              <a:gd name="connsiteY2578" fmla="*/ 4185277 h 6524624"/>
              <a:gd name="connsiteX2579" fmla="*/ 16470 w 11858623"/>
              <a:gd name="connsiteY2579" fmla="*/ 4189855 h 6524624"/>
              <a:gd name="connsiteX2580" fmla="*/ 16840 w 11858623"/>
              <a:gd name="connsiteY2580" fmla="*/ 4191409 h 6524624"/>
              <a:gd name="connsiteX2581" fmla="*/ 16788 w 11858623"/>
              <a:gd name="connsiteY2581" fmla="*/ 4191584 h 6524624"/>
              <a:gd name="connsiteX2582" fmla="*/ 8314 w 11858623"/>
              <a:gd name="connsiteY2582" fmla="*/ 4204692 h 6524624"/>
              <a:gd name="connsiteX2583" fmla="*/ 7619 w 11858623"/>
              <a:gd name="connsiteY2583" fmla="*/ 4162764 h 6524624"/>
              <a:gd name="connsiteX2584" fmla="*/ 14467 w 11858623"/>
              <a:gd name="connsiteY2584" fmla="*/ 4126139 h 6524624"/>
              <a:gd name="connsiteX2585" fmla="*/ 14467 w 11858623"/>
              <a:gd name="connsiteY2585" fmla="*/ 4114907 h 6524624"/>
              <a:gd name="connsiteX2586" fmla="*/ 14906 w 11858623"/>
              <a:gd name="connsiteY2586" fmla="*/ 4115689 h 6524624"/>
              <a:gd name="connsiteX2587" fmla="*/ 14794 w 11858623"/>
              <a:gd name="connsiteY2587" fmla="*/ 4118345 h 6524624"/>
              <a:gd name="connsiteX2588" fmla="*/ 15484 w 11858623"/>
              <a:gd name="connsiteY2588" fmla="*/ 4101914 h 6524624"/>
              <a:gd name="connsiteX2589" fmla="*/ 15960 w 11858623"/>
              <a:gd name="connsiteY2589" fmla="*/ 4105469 h 6524624"/>
              <a:gd name="connsiteX2590" fmla="*/ 15877 w 11858623"/>
              <a:gd name="connsiteY2590" fmla="*/ 4105731 h 6524624"/>
              <a:gd name="connsiteX2591" fmla="*/ 15989 w 11858623"/>
              <a:gd name="connsiteY2591" fmla="*/ 4105689 h 6524624"/>
              <a:gd name="connsiteX2592" fmla="*/ 16471 w 11858623"/>
              <a:gd name="connsiteY2592" fmla="*/ 4109291 h 6524624"/>
              <a:gd name="connsiteX2593" fmla="*/ 20635 w 11858623"/>
              <a:gd name="connsiteY2593" fmla="*/ 4122988 h 6524624"/>
              <a:gd name="connsiteX2594" fmla="*/ 20479 w 11858623"/>
              <a:gd name="connsiteY2594" fmla="*/ 4123331 h 6524624"/>
              <a:gd name="connsiteX2595" fmla="*/ 21452 w 11858623"/>
              <a:gd name="connsiteY2595" fmla="*/ 4125677 h 6524624"/>
              <a:gd name="connsiteX2596" fmla="*/ 22286 w 11858623"/>
              <a:gd name="connsiteY2596" fmla="*/ 4128421 h 6524624"/>
              <a:gd name="connsiteX2597" fmla="*/ 21541 w 11858623"/>
              <a:gd name="connsiteY2597" fmla="*/ 4127516 h 6524624"/>
              <a:gd name="connsiteX2598" fmla="*/ 14906 w 11858623"/>
              <a:gd name="connsiteY2598" fmla="*/ 4115689 h 6524624"/>
              <a:gd name="connsiteX2599" fmla="*/ 17353 w 11858623"/>
              <a:gd name="connsiteY2599" fmla="*/ 4101023 h 6524624"/>
              <a:gd name="connsiteX2600" fmla="*/ 18460 w 11858623"/>
              <a:gd name="connsiteY2600" fmla="*/ 4104749 h 6524624"/>
              <a:gd name="connsiteX2601" fmla="*/ 15989 w 11858623"/>
              <a:gd name="connsiteY2601" fmla="*/ 4105689 h 6524624"/>
              <a:gd name="connsiteX2602" fmla="*/ 15960 w 11858623"/>
              <a:gd name="connsiteY2602" fmla="*/ 4105469 h 6524624"/>
              <a:gd name="connsiteX2603" fmla="*/ 31595 w 11858623"/>
              <a:gd name="connsiteY2603" fmla="*/ 4094806 h 6524624"/>
              <a:gd name="connsiteX2604" fmla="*/ 29956 w 11858623"/>
              <a:gd name="connsiteY2604" fmla="*/ 4102460 h 6524624"/>
              <a:gd name="connsiteX2605" fmla="*/ 22598 w 11858623"/>
              <a:gd name="connsiteY2605" fmla="*/ 4118664 h 6524624"/>
              <a:gd name="connsiteX2606" fmla="*/ 18460 w 11858623"/>
              <a:gd name="connsiteY2606" fmla="*/ 4104749 h 6524624"/>
              <a:gd name="connsiteX2607" fmla="*/ 20134 w 11858623"/>
              <a:gd name="connsiteY2607" fmla="*/ 4104112 h 6524624"/>
              <a:gd name="connsiteX2608" fmla="*/ 13680 w 11858623"/>
              <a:gd name="connsiteY2608" fmla="*/ 4088431 h 6524624"/>
              <a:gd name="connsiteX2609" fmla="*/ 13817 w 11858623"/>
              <a:gd name="connsiteY2609" fmla="*/ 4089452 h 6524624"/>
              <a:gd name="connsiteX2610" fmla="*/ 6584 w 11858623"/>
              <a:gd name="connsiteY2610" fmla="*/ 4100431 h 6524624"/>
              <a:gd name="connsiteX2611" fmla="*/ 6561 w 11858623"/>
              <a:gd name="connsiteY2611" fmla="*/ 4099050 h 6524624"/>
              <a:gd name="connsiteX2612" fmla="*/ 10459 w 11858623"/>
              <a:gd name="connsiteY2612" fmla="*/ 4092442 h 6524624"/>
              <a:gd name="connsiteX2613" fmla="*/ 14697 w 11858623"/>
              <a:gd name="connsiteY2613" fmla="*/ 4088115 h 6524624"/>
              <a:gd name="connsiteX2614" fmla="*/ 15803 w 11858623"/>
              <a:gd name="connsiteY2614" fmla="*/ 4094314 h 6524624"/>
              <a:gd name="connsiteX2615" fmla="*/ 15484 w 11858623"/>
              <a:gd name="connsiteY2615" fmla="*/ 4101914 h 6524624"/>
              <a:gd name="connsiteX2616" fmla="*/ 13817 w 11858623"/>
              <a:gd name="connsiteY2616" fmla="*/ 4089452 h 6524624"/>
              <a:gd name="connsiteX2617" fmla="*/ 16181 w 11858623"/>
              <a:gd name="connsiteY2617" fmla="*/ 4085315 h 6524624"/>
              <a:gd name="connsiteX2618" fmla="*/ 16156 w 11858623"/>
              <a:gd name="connsiteY2618" fmla="*/ 4085900 h 6524624"/>
              <a:gd name="connsiteX2619" fmla="*/ 14697 w 11858623"/>
              <a:gd name="connsiteY2619" fmla="*/ 4088115 h 6524624"/>
              <a:gd name="connsiteX2620" fmla="*/ 14558 w 11858623"/>
              <a:gd name="connsiteY2620" fmla="*/ 4087337 h 6524624"/>
              <a:gd name="connsiteX2621" fmla="*/ 29039 w 11858623"/>
              <a:gd name="connsiteY2621" fmla="*/ 4085041 h 6524624"/>
              <a:gd name="connsiteX2622" fmla="*/ 31724 w 11858623"/>
              <a:gd name="connsiteY2622" fmla="*/ 4090086 h 6524624"/>
              <a:gd name="connsiteX2623" fmla="*/ 32259 w 11858623"/>
              <a:gd name="connsiteY2623" fmla="*/ 4091706 h 6524624"/>
              <a:gd name="connsiteX2624" fmla="*/ 32207 w 11858623"/>
              <a:gd name="connsiteY2624" fmla="*/ 4091947 h 6524624"/>
              <a:gd name="connsiteX2625" fmla="*/ 28376 w 11858623"/>
              <a:gd name="connsiteY2625" fmla="*/ 4085505 h 6524624"/>
              <a:gd name="connsiteX2626" fmla="*/ 24538 w 11858623"/>
              <a:gd name="connsiteY2626" fmla="*/ 4079051 h 6524624"/>
              <a:gd name="connsiteX2627" fmla="*/ 28376 w 11858623"/>
              <a:gd name="connsiteY2627" fmla="*/ 4085505 h 6524624"/>
              <a:gd name="connsiteX2628" fmla="*/ 22483 w 11858623"/>
              <a:gd name="connsiteY2628" fmla="*/ 4089634 h 6524624"/>
              <a:gd name="connsiteX2629" fmla="*/ 22111 w 11858623"/>
              <a:gd name="connsiteY2629" fmla="*/ 4086341 h 6524624"/>
              <a:gd name="connsiteX2630" fmla="*/ 21278 w 11858623"/>
              <a:gd name="connsiteY2630" fmla="*/ 4078966 h 6524624"/>
              <a:gd name="connsiteX2631" fmla="*/ 22111 w 11858623"/>
              <a:gd name="connsiteY2631" fmla="*/ 4086341 h 6524624"/>
              <a:gd name="connsiteX2632" fmla="*/ 19432 w 11858623"/>
              <a:gd name="connsiteY2632" fmla="*/ 4094388 h 6524624"/>
              <a:gd name="connsiteX2633" fmla="*/ 17353 w 11858623"/>
              <a:gd name="connsiteY2633" fmla="*/ 4101023 h 6524624"/>
              <a:gd name="connsiteX2634" fmla="*/ 16471 w 11858623"/>
              <a:gd name="connsiteY2634" fmla="*/ 4098058 h 6524624"/>
              <a:gd name="connsiteX2635" fmla="*/ 15803 w 11858623"/>
              <a:gd name="connsiteY2635" fmla="*/ 4094314 h 6524624"/>
              <a:gd name="connsiteX2636" fmla="*/ 16156 w 11858623"/>
              <a:gd name="connsiteY2636" fmla="*/ 4085900 h 6524624"/>
              <a:gd name="connsiteX2637" fmla="*/ 18189 w 11858623"/>
              <a:gd name="connsiteY2637" fmla="*/ 4082814 h 6524624"/>
              <a:gd name="connsiteX2638" fmla="*/ 23190 w 11858623"/>
              <a:gd name="connsiteY2638" fmla="*/ 4076585 h 6524624"/>
              <a:gd name="connsiteX2639" fmla="*/ 24669 w 11858623"/>
              <a:gd name="connsiteY2639" fmla="*/ 4078658 h 6524624"/>
              <a:gd name="connsiteX2640" fmla="*/ 24538 w 11858623"/>
              <a:gd name="connsiteY2640" fmla="*/ 4079051 h 6524624"/>
              <a:gd name="connsiteX2641" fmla="*/ 23122 w 11858623"/>
              <a:gd name="connsiteY2641" fmla="*/ 4076669 h 6524624"/>
              <a:gd name="connsiteX2642" fmla="*/ 22702 w 11858623"/>
              <a:gd name="connsiteY2642" fmla="*/ 4075963 h 6524624"/>
              <a:gd name="connsiteX2643" fmla="*/ 23122 w 11858623"/>
              <a:gd name="connsiteY2643" fmla="*/ 4076669 h 6524624"/>
              <a:gd name="connsiteX2644" fmla="*/ 21278 w 11858623"/>
              <a:gd name="connsiteY2644" fmla="*/ 4078966 h 6524624"/>
              <a:gd name="connsiteX2645" fmla="*/ 21197 w 11858623"/>
              <a:gd name="connsiteY2645" fmla="*/ 4078247 h 6524624"/>
              <a:gd name="connsiteX2646" fmla="*/ 22483 w 11858623"/>
              <a:gd name="connsiteY2646" fmla="*/ 4075594 h 6524624"/>
              <a:gd name="connsiteX2647" fmla="*/ 22723 w 11858623"/>
              <a:gd name="connsiteY2647" fmla="*/ 4075931 h 6524624"/>
              <a:gd name="connsiteX2648" fmla="*/ 22702 w 11858623"/>
              <a:gd name="connsiteY2648" fmla="*/ 4075963 h 6524624"/>
              <a:gd name="connsiteX2649" fmla="*/ 21636 w 11858623"/>
              <a:gd name="connsiteY2649" fmla="*/ 4069659 h 6524624"/>
              <a:gd name="connsiteX2650" fmla="*/ 22483 w 11858623"/>
              <a:gd name="connsiteY2650" fmla="*/ 4075594 h 6524624"/>
              <a:gd name="connsiteX2651" fmla="*/ 20599 w 11858623"/>
              <a:gd name="connsiteY2651" fmla="*/ 4072955 h 6524624"/>
              <a:gd name="connsiteX2652" fmla="*/ 20557 w 11858623"/>
              <a:gd name="connsiteY2652" fmla="*/ 4072575 h 6524624"/>
              <a:gd name="connsiteX2653" fmla="*/ 28494 w 11858623"/>
              <a:gd name="connsiteY2653" fmla="*/ 4067169 h 6524624"/>
              <a:gd name="connsiteX2654" fmla="*/ 26897 w 11858623"/>
              <a:gd name="connsiteY2654" fmla="*/ 4071967 h 6524624"/>
              <a:gd name="connsiteX2655" fmla="*/ 23190 w 11858623"/>
              <a:gd name="connsiteY2655" fmla="*/ 4076585 h 6524624"/>
              <a:gd name="connsiteX2656" fmla="*/ 22723 w 11858623"/>
              <a:gd name="connsiteY2656" fmla="*/ 4075931 h 6524624"/>
              <a:gd name="connsiteX2657" fmla="*/ 10459 w 11858623"/>
              <a:gd name="connsiteY2657" fmla="*/ 4064361 h 6524624"/>
              <a:gd name="connsiteX2658" fmla="*/ 14558 w 11858623"/>
              <a:gd name="connsiteY2658" fmla="*/ 4087337 h 6524624"/>
              <a:gd name="connsiteX2659" fmla="*/ 13680 w 11858623"/>
              <a:gd name="connsiteY2659" fmla="*/ 4088431 h 6524624"/>
              <a:gd name="connsiteX2660" fmla="*/ 18929 w 11858623"/>
              <a:gd name="connsiteY2660" fmla="*/ 4050697 h 6524624"/>
              <a:gd name="connsiteX2661" fmla="*/ 21495 w 11858623"/>
              <a:gd name="connsiteY2661" fmla="*/ 4068673 h 6524624"/>
              <a:gd name="connsiteX2662" fmla="*/ 20549 w 11858623"/>
              <a:gd name="connsiteY2662" fmla="*/ 4072504 h 6524624"/>
              <a:gd name="connsiteX2663" fmla="*/ 20557 w 11858623"/>
              <a:gd name="connsiteY2663" fmla="*/ 4072575 h 6524624"/>
              <a:gd name="connsiteX2664" fmla="*/ 20479 w 11858623"/>
              <a:gd name="connsiteY2664" fmla="*/ 4072786 h 6524624"/>
              <a:gd name="connsiteX2665" fmla="*/ 20599 w 11858623"/>
              <a:gd name="connsiteY2665" fmla="*/ 4072955 h 6524624"/>
              <a:gd name="connsiteX2666" fmla="*/ 21197 w 11858623"/>
              <a:gd name="connsiteY2666" fmla="*/ 4078247 h 6524624"/>
              <a:gd name="connsiteX2667" fmla="*/ 18189 w 11858623"/>
              <a:gd name="connsiteY2667" fmla="*/ 4082814 h 6524624"/>
              <a:gd name="connsiteX2668" fmla="*/ 16181 w 11858623"/>
              <a:gd name="connsiteY2668" fmla="*/ 4085315 h 6524624"/>
              <a:gd name="connsiteX2669" fmla="*/ 16471 w 11858623"/>
              <a:gd name="connsiteY2669" fmla="*/ 4078402 h 6524624"/>
              <a:gd name="connsiteX2670" fmla="*/ 14467 w 11858623"/>
              <a:gd name="connsiteY2670" fmla="*/ 4069977 h 6524624"/>
              <a:gd name="connsiteX2671" fmla="*/ 308997 w 11858623"/>
              <a:gd name="connsiteY2671" fmla="*/ 4048064 h 6524624"/>
              <a:gd name="connsiteX2672" fmla="*/ 200997 w 11858623"/>
              <a:gd name="connsiteY2672" fmla="*/ 4156064 h 6524624"/>
              <a:gd name="connsiteX2673" fmla="*/ 308997 w 11858623"/>
              <a:gd name="connsiteY2673" fmla="*/ 4264064 h 6524624"/>
              <a:gd name="connsiteX2674" fmla="*/ 416997 w 11858623"/>
              <a:gd name="connsiteY2674" fmla="*/ 4156064 h 6524624"/>
              <a:gd name="connsiteX2675" fmla="*/ 308997 w 11858623"/>
              <a:gd name="connsiteY2675" fmla="*/ 4048064 h 6524624"/>
              <a:gd name="connsiteX2676" fmla="*/ 16471 w 11858623"/>
              <a:gd name="connsiteY2676" fmla="*/ 4033472 h 6524624"/>
              <a:gd name="connsiteX2677" fmla="*/ 17488 w 11858623"/>
              <a:gd name="connsiteY2677" fmla="*/ 4040596 h 6524624"/>
              <a:gd name="connsiteX2678" fmla="*/ 17473 w 11858623"/>
              <a:gd name="connsiteY2678" fmla="*/ 4040536 h 6524624"/>
              <a:gd name="connsiteX2679" fmla="*/ 16471 w 11858623"/>
              <a:gd name="connsiteY2679" fmla="*/ 4033472 h 6524624"/>
              <a:gd name="connsiteX2680" fmla="*/ 16471 w 11858623"/>
              <a:gd name="connsiteY2680" fmla="*/ 4022240 h 6524624"/>
              <a:gd name="connsiteX2681" fmla="*/ 16821 w 11858623"/>
              <a:gd name="connsiteY2681" fmla="*/ 4026169 h 6524624"/>
              <a:gd name="connsiteX2682" fmla="*/ 16471 w 11858623"/>
              <a:gd name="connsiteY2682" fmla="*/ 4027856 h 6524624"/>
              <a:gd name="connsiteX2683" fmla="*/ 10459 w 11858623"/>
              <a:gd name="connsiteY2683" fmla="*/ 4047513 h 6524624"/>
              <a:gd name="connsiteX2684" fmla="*/ 16471 w 11858623"/>
              <a:gd name="connsiteY2684" fmla="*/ 4022240 h 6524624"/>
              <a:gd name="connsiteX2685" fmla="*/ 18412 w 11858623"/>
              <a:gd name="connsiteY2685" fmla="*/ 4001706 h 6524624"/>
              <a:gd name="connsiteX2686" fmla="*/ 18475 w 11858623"/>
              <a:gd name="connsiteY2686" fmla="*/ 4002584 h 6524624"/>
              <a:gd name="connsiteX2687" fmla="*/ 18022 w 11858623"/>
              <a:gd name="connsiteY2687" fmla="*/ 4002070 h 6524624"/>
              <a:gd name="connsiteX2688" fmla="*/ 4822 w 11858623"/>
              <a:gd name="connsiteY2688" fmla="*/ 3994235 h 6524624"/>
              <a:gd name="connsiteX2689" fmla="*/ 11295 w 11858623"/>
              <a:gd name="connsiteY2689" fmla="*/ 3994440 h 6524624"/>
              <a:gd name="connsiteX2690" fmla="*/ 18022 w 11858623"/>
              <a:gd name="connsiteY2690" fmla="*/ 4002070 h 6524624"/>
              <a:gd name="connsiteX2691" fmla="*/ 14467 w 11858623"/>
              <a:gd name="connsiteY2691" fmla="*/ 4005392 h 6524624"/>
              <a:gd name="connsiteX2692" fmla="*/ 5337 w 11858623"/>
              <a:gd name="connsiteY2692" fmla="*/ 3999503 h 6524624"/>
              <a:gd name="connsiteX2693" fmla="*/ 4896 w 11858623"/>
              <a:gd name="connsiteY2693" fmla="*/ 3998688 h 6524624"/>
              <a:gd name="connsiteX2694" fmla="*/ 27918 w 11858623"/>
              <a:gd name="connsiteY2694" fmla="*/ 3975116 h 6524624"/>
              <a:gd name="connsiteX2695" fmla="*/ 28169 w 11858623"/>
              <a:gd name="connsiteY2695" fmla="*/ 3976209 h 6524624"/>
              <a:gd name="connsiteX2696" fmla="*/ 30498 w 11858623"/>
              <a:gd name="connsiteY2696" fmla="*/ 3991351 h 6524624"/>
              <a:gd name="connsiteX2697" fmla="*/ 31539 w 11858623"/>
              <a:gd name="connsiteY2697" fmla="*/ 3996214 h 6524624"/>
              <a:gd name="connsiteX2698" fmla="*/ 18929 w 11858623"/>
              <a:gd name="connsiteY2698" fmla="*/ 4050697 h 6524624"/>
              <a:gd name="connsiteX2699" fmla="*/ 17488 w 11858623"/>
              <a:gd name="connsiteY2699" fmla="*/ 4040596 h 6524624"/>
              <a:gd name="connsiteX2700" fmla="*/ 18475 w 11858623"/>
              <a:gd name="connsiteY2700" fmla="*/ 4044705 h 6524624"/>
              <a:gd name="connsiteX2701" fmla="*/ 16821 w 11858623"/>
              <a:gd name="connsiteY2701" fmla="*/ 4026169 h 6524624"/>
              <a:gd name="connsiteX2702" fmla="*/ 19166 w 11858623"/>
              <a:gd name="connsiteY2702" fmla="*/ 4014882 h 6524624"/>
              <a:gd name="connsiteX2703" fmla="*/ 18475 w 11858623"/>
              <a:gd name="connsiteY2703" fmla="*/ 4002584 h 6524624"/>
              <a:gd name="connsiteX2704" fmla="*/ 26490 w 11858623"/>
              <a:gd name="connsiteY2704" fmla="*/ 3996967 h 6524624"/>
              <a:gd name="connsiteX2705" fmla="*/ 22503 w 11858623"/>
              <a:gd name="connsiteY2705" fmla="*/ 3988634 h 6524624"/>
              <a:gd name="connsiteX2706" fmla="*/ 23938 w 11858623"/>
              <a:gd name="connsiteY2706" fmla="*/ 3980732 h 6524624"/>
              <a:gd name="connsiteX2707" fmla="*/ 26490 w 11858623"/>
              <a:gd name="connsiteY2707" fmla="*/ 3980119 h 6524624"/>
              <a:gd name="connsiteX2708" fmla="*/ 25198 w 11858623"/>
              <a:gd name="connsiteY2708" fmla="*/ 3969792 h 6524624"/>
              <a:gd name="connsiteX2709" fmla="*/ 24168 w 11858623"/>
              <a:gd name="connsiteY2709" fmla="*/ 3979466 h 6524624"/>
              <a:gd name="connsiteX2710" fmla="*/ 23938 w 11858623"/>
              <a:gd name="connsiteY2710" fmla="*/ 3980732 h 6524624"/>
              <a:gd name="connsiteX2711" fmla="*/ 19260 w 11858623"/>
              <a:gd name="connsiteY2711" fmla="*/ 3981857 h 6524624"/>
              <a:gd name="connsiteX2712" fmla="*/ 22503 w 11858623"/>
              <a:gd name="connsiteY2712" fmla="*/ 3988634 h 6524624"/>
              <a:gd name="connsiteX2713" fmla="*/ 20479 w 11858623"/>
              <a:gd name="connsiteY2713" fmla="*/ 3999775 h 6524624"/>
              <a:gd name="connsiteX2714" fmla="*/ 18412 w 11858623"/>
              <a:gd name="connsiteY2714" fmla="*/ 4001706 h 6524624"/>
              <a:gd name="connsiteX2715" fmla="*/ 16566 w 11858623"/>
              <a:gd name="connsiteY2715" fmla="*/ 3975840 h 6524624"/>
              <a:gd name="connsiteX2716" fmla="*/ 30498 w 11858623"/>
              <a:gd name="connsiteY2716" fmla="*/ 3966078 h 6524624"/>
              <a:gd name="connsiteX2717" fmla="*/ 27918 w 11858623"/>
              <a:gd name="connsiteY2717" fmla="*/ 3975116 h 6524624"/>
              <a:gd name="connsiteX2718" fmla="*/ 26490 w 11858623"/>
              <a:gd name="connsiteY2718" fmla="*/ 3968887 h 6524624"/>
              <a:gd name="connsiteX2719" fmla="*/ 25198 w 11858623"/>
              <a:gd name="connsiteY2719" fmla="*/ 3969792 h 6524624"/>
              <a:gd name="connsiteX2720" fmla="*/ 25404 w 11858623"/>
              <a:gd name="connsiteY2720" fmla="*/ 3967863 h 6524624"/>
              <a:gd name="connsiteX2721" fmla="*/ 15171 w 11858623"/>
              <a:gd name="connsiteY2721" fmla="*/ 3956280 h 6524624"/>
              <a:gd name="connsiteX2722" fmla="*/ 16566 w 11858623"/>
              <a:gd name="connsiteY2722" fmla="*/ 3975840 h 6524624"/>
              <a:gd name="connsiteX2723" fmla="*/ 14467 w 11858623"/>
              <a:gd name="connsiteY2723" fmla="*/ 3977311 h 6524624"/>
              <a:gd name="connsiteX2724" fmla="*/ 10459 w 11858623"/>
              <a:gd name="connsiteY2724" fmla="*/ 3963270 h 6524624"/>
              <a:gd name="connsiteX2725" fmla="*/ 15713 w 11858623"/>
              <a:gd name="connsiteY2725" fmla="*/ 3945587 h 6524624"/>
              <a:gd name="connsiteX2726" fmla="*/ 18302 w 11858623"/>
              <a:gd name="connsiteY2726" fmla="*/ 3951634 h 6524624"/>
              <a:gd name="connsiteX2727" fmla="*/ 15171 w 11858623"/>
              <a:gd name="connsiteY2727" fmla="*/ 3956280 h 6524624"/>
              <a:gd name="connsiteX2728" fmla="*/ 14623 w 11858623"/>
              <a:gd name="connsiteY2728" fmla="*/ 3948607 h 6524624"/>
              <a:gd name="connsiteX2729" fmla="*/ 23296 w 11858623"/>
              <a:gd name="connsiteY2729" fmla="*/ 3944224 h 6524624"/>
              <a:gd name="connsiteX2730" fmla="*/ 26490 w 11858623"/>
              <a:gd name="connsiteY2730" fmla="*/ 3957654 h 6524624"/>
              <a:gd name="connsiteX2731" fmla="*/ 25404 w 11858623"/>
              <a:gd name="connsiteY2731" fmla="*/ 3967863 h 6524624"/>
              <a:gd name="connsiteX2732" fmla="*/ 22483 w 11858623"/>
              <a:gd name="connsiteY2732" fmla="*/ 3968887 h 6524624"/>
              <a:gd name="connsiteX2733" fmla="*/ 18475 w 11858623"/>
              <a:gd name="connsiteY2733" fmla="*/ 3952038 h 6524624"/>
              <a:gd name="connsiteX2734" fmla="*/ 18302 w 11858623"/>
              <a:gd name="connsiteY2734" fmla="*/ 3951634 h 6524624"/>
              <a:gd name="connsiteX2735" fmla="*/ 12599 w 11858623"/>
              <a:gd name="connsiteY2735" fmla="*/ 3938316 h 6524624"/>
              <a:gd name="connsiteX2736" fmla="*/ 14045 w 11858623"/>
              <a:gd name="connsiteY2736" fmla="*/ 3941692 h 6524624"/>
              <a:gd name="connsiteX2737" fmla="*/ 14467 w 11858623"/>
              <a:gd name="connsiteY2737" fmla="*/ 3946422 h 6524624"/>
              <a:gd name="connsiteX2738" fmla="*/ 14623 w 11858623"/>
              <a:gd name="connsiteY2738" fmla="*/ 3948607 h 6524624"/>
              <a:gd name="connsiteX2739" fmla="*/ 14217 w 11858623"/>
              <a:gd name="connsiteY2739" fmla="*/ 3949733 h 6524624"/>
              <a:gd name="connsiteX2740" fmla="*/ 10459 w 11858623"/>
              <a:gd name="connsiteY2740" fmla="*/ 3954846 h 6524624"/>
              <a:gd name="connsiteX2741" fmla="*/ 12655 w 11858623"/>
              <a:gd name="connsiteY2741" fmla="*/ 3937890 h 6524624"/>
              <a:gd name="connsiteX2742" fmla="*/ 12599 w 11858623"/>
              <a:gd name="connsiteY2742" fmla="*/ 3938316 h 6524624"/>
              <a:gd name="connsiteX2743" fmla="*/ 12463 w 11858623"/>
              <a:gd name="connsiteY2743" fmla="*/ 3937998 h 6524624"/>
              <a:gd name="connsiteX2744" fmla="*/ 19971 w 11858623"/>
              <a:gd name="connsiteY2744" fmla="*/ 3933789 h 6524624"/>
              <a:gd name="connsiteX2745" fmla="*/ 15713 w 11858623"/>
              <a:gd name="connsiteY2745" fmla="*/ 3945587 h 6524624"/>
              <a:gd name="connsiteX2746" fmla="*/ 14045 w 11858623"/>
              <a:gd name="connsiteY2746" fmla="*/ 3941692 h 6524624"/>
              <a:gd name="connsiteX2747" fmla="*/ 13656 w 11858623"/>
              <a:gd name="connsiteY2747" fmla="*/ 3937329 h 6524624"/>
              <a:gd name="connsiteX2748" fmla="*/ 13277 w 11858623"/>
              <a:gd name="connsiteY2748" fmla="*/ 3933081 h 6524624"/>
              <a:gd name="connsiteX2749" fmla="*/ 13656 w 11858623"/>
              <a:gd name="connsiteY2749" fmla="*/ 3937329 h 6524624"/>
              <a:gd name="connsiteX2750" fmla="*/ 12655 w 11858623"/>
              <a:gd name="connsiteY2750" fmla="*/ 3937890 h 6524624"/>
              <a:gd name="connsiteX2751" fmla="*/ 20479 w 11858623"/>
              <a:gd name="connsiteY2751" fmla="*/ 3932381 h 6524624"/>
              <a:gd name="connsiteX2752" fmla="*/ 20714 w 11858623"/>
              <a:gd name="connsiteY2752" fmla="*/ 3933372 h 6524624"/>
              <a:gd name="connsiteX2753" fmla="*/ 19971 w 11858623"/>
              <a:gd name="connsiteY2753" fmla="*/ 3933789 h 6524624"/>
              <a:gd name="connsiteX2754" fmla="*/ 14486 w 11858623"/>
              <a:gd name="connsiteY2754" fmla="*/ 3919682 h 6524624"/>
              <a:gd name="connsiteX2755" fmla="*/ 14470 w 11858623"/>
              <a:gd name="connsiteY2755" fmla="*/ 3927980 h 6524624"/>
              <a:gd name="connsiteX2756" fmla="*/ 13474 w 11858623"/>
              <a:gd name="connsiteY2756" fmla="*/ 3931560 h 6524624"/>
              <a:gd name="connsiteX2757" fmla="*/ 13277 w 11858623"/>
              <a:gd name="connsiteY2757" fmla="*/ 3933081 h 6524624"/>
              <a:gd name="connsiteX2758" fmla="*/ 12463 w 11858623"/>
              <a:gd name="connsiteY2758" fmla="*/ 3923957 h 6524624"/>
              <a:gd name="connsiteX2759" fmla="*/ 16471 w 11858623"/>
              <a:gd name="connsiteY2759" fmla="*/ 3879028 h 6524624"/>
              <a:gd name="connsiteX2760" fmla="*/ 18475 w 11858623"/>
              <a:gd name="connsiteY2760" fmla="*/ 3898684 h 6524624"/>
              <a:gd name="connsiteX2761" fmla="*/ 21820 w 11858623"/>
              <a:gd name="connsiteY2761" fmla="*/ 3889310 h 6524624"/>
              <a:gd name="connsiteX2762" fmla="*/ 22483 w 11858623"/>
              <a:gd name="connsiteY2762" fmla="*/ 3898684 h 6524624"/>
              <a:gd name="connsiteX2763" fmla="*/ 29448 w 11858623"/>
              <a:gd name="connsiteY2763" fmla="*/ 3932736 h 6524624"/>
              <a:gd name="connsiteX2764" fmla="*/ 29905 w 11858623"/>
              <a:gd name="connsiteY2764" fmla="*/ 3934418 h 6524624"/>
              <a:gd name="connsiteX2765" fmla="*/ 23296 w 11858623"/>
              <a:gd name="connsiteY2765" fmla="*/ 3944224 h 6524624"/>
              <a:gd name="connsiteX2766" fmla="*/ 20714 w 11858623"/>
              <a:gd name="connsiteY2766" fmla="*/ 3933372 h 6524624"/>
              <a:gd name="connsiteX2767" fmla="*/ 22483 w 11858623"/>
              <a:gd name="connsiteY2767" fmla="*/ 3932381 h 6524624"/>
              <a:gd name="connsiteX2768" fmla="*/ 14467 w 11858623"/>
              <a:gd name="connsiteY2768" fmla="*/ 3929573 h 6524624"/>
              <a:gd name="connsiteX2769" fmla="*/ 14470 w 11858623"/>
              <a:gd name="connsiteY2769" fmla="*/ 3927980 h 6524624"/>
              <a:gd name="connsiteX2770" fmla="*/ 18666 w 11858623"/>
              <a:gd name="connsiteY2770" fmla="*/ 3912897 h 6524624"/>
              <a:gd name="connsiteX2771" fmla="*/ 20255 w 11858623"/>
              <a:gd name="connsiteY2771" fmla="*/ 3907487 h 6524624"/>
              <a:gd name="connsiteX2772" fmla="*/ 14486 w 11858623"/>
              <a:gd name="connsiteY2772" fmla="*/ 3919682 h 6524624"/>
              <a:gd name="connsiteX2773" fmla="*/ 14514 w 11858623"/>
              <a:gd name="connsiteY2773" fmla="*/ 3904368 h 6524624"/>
              <a:gd name="connsiteX2774" fmla="*/ 16471 w 11858623"/>
              <a:gd name="connsiteY2774" fmla="*/ 3879028 h 6524624"/>
              <a:gd name="connsiteX2775" fmla="*/ 12960 w 11858623"/>
              <a:gd name="connsiteY2775" fmla="*/ 3861890 h 6524624"/>
              <a:gd name="connsiteX2776" fmla="*/ 12994 w 11858623"/>
              <a:gd name="connsiteY2776" fmla="*/ 3862066 h 6524624"/>
              <a:gd name="connsiteX2777" fmla="*/ 12463 w 11858623"/>
              <a:gd name="connsiteY2777" fmla="*/ 3862179 h 6524624"/>
              <a:gd name="connsiteX2778" fmla="*/ 14797 w 11858623"/>
              <a:gd name="connsiteY2778" fmla="*/ 3861680 h 6524624"/>
              <a:gd name="connsiteX2779" fmla="*/ 16471 w 11858623"/>
              <a:gd name="connsiteY2779" fmla="*/ 3873412 h 6524624"/>
              <a:gd name="connsiteX2780" fmla="*/ 14583 w 11858623"/>
              <a:gd name="connsiteY2780" fmla="*/ 3870124 h 6524624"/>
              <a:gd name="connsiteX2781" fmla="*/ 12994 w 11858623"/>
              <a:gd name="connsiteY2781" fmla="*/ 3862066 h 6524624"/>
              <a:gd name="connsiteX2782" fmla="*/ 19728 w 11858623"/>
              <a:gd name="connsiteY2782" fmla="*/ 3859721 h 6524624"/>
              <a:gd name="connsiteX2783" fmla="*/ 20032 w 11858623"/>
              <a:gd name="connsiteY2783" fmla="*/ 3864018 h 6524624"/>
              <a:gd name="connsiteX2784" fmla="*/ 18348 w 11858623"/>
              <a:gd name="connsiteY2784" fmla="*/ 3860366 h 6524624"/>
              <a:gd name="connsiteX2785" fmla="*/ 17758 w 11858623"/>
              <a:gd name="connsiteY2785" fmla="*/ 3859088 h 6524624"/>
              <a:gd name="connsiteX2786" fmla="*/ 18348 w 11858623"/>
              <a:gd name="connsiteY2786" fmla="*/ 3860366 h 6524624"/>
              <a:gd name="connsiteX2787" fmla="*/ 16160 w 11858623"/>
              <a:gd name="connsiteY2787" fmla="*/ 3861388 h 6524624"/>
              <a:gd name="connsiteX2788" fmla="*/ 14797 w 11858623"/>
              <a:gd name="connsiteY2788" fmla="*/ 3861680 h 6524624"/>
              <a:gd name="connsiteX2789" fmla="*/ 14683 w 11858623"/>
              <a:gd name="connsiteY2789" fmla="*/ 3860883 h 6524624"/>
              <a:gd name="connsiteX2790" fmla="*/ 21681 w 11858623"/>
              <a:gd name="connsiteY2790" fmla="*/ 3856797 h 6524624"/>
              <a:gd name="connsiteX2791" fmla="*/ 21364 w 11858623"/>
              <a:gd name="connsiteY2791" fmla="*/ 3858957 h 6524624"/>
              <a:gd name="connsiteX2792" fmla="*/ 19728 w 11858623"/>
              <a:gd name="connsiteY2792" fmla="*/ 3859721 h 6524624"/>
              <a:gd name="connsiteX2793" fmla="*/ 19607 w 11858623"/>
              <a:gd name="connsiteY2793" fmla="*/ 3858008 h 6524624"/>
              <a:gd name="connsiteX2794" fmla="*/ 26490 w 11858623"/>
              <a:gd name="connsiteY2794" fmla="*/ 3856563 h 6524624"/>
              <a:gd name="connsiteX2795" fmla="*/ 24486 w 11858623"/>
              <a:gd name="connsiteY2795" fmla="*/ 3881836 h 6524624"/>
              <a:gd name="connsiteX2796" fmla="*/ 21820 w 11858623"/>
              <a:gd name="connsiteY2796" fmla="*/ 3889310 h 6524624"/>
              <a:gd name="connsiteX2797" fmla="*/ 20032 w 11858623"/>
              <a:gd name="connsiteY2797" fmla="*/ 3864018 h 6524624"/>
              <a:gd name="connsiteX2798" fmla="*/ 20479 w 11858623"/>
              <a:gd name="connsiteY2798" fmla="*/ 3864987 h 6524624"/>
              <a:gd name="connsiteX2799" fmla="*/ 21364 w 11858623"/>
              <a:gd name="connsiteY2799" fmla="*/ 3858957 h 6524624"/>
              <a:gd name="connsiteX2800" fmla="*/ 13678 w 11858623"/>
              <a:gd name="connsiteY2800" fmla="*/ 3853840 h 6524624"/>
              <a:gd name="connsiteX2801" fmla="*/ 14683 w 11858623"/>
              <a:gd name="connsiteY2801" fmla="*/ 3860883 h 6524624"/>
              <a:gd name="connsiteX2802" fmla="*/ 12960 w 11858623"/>
              <a:gd name="connsiteY2802" fmla="*/ 3861890 h 6524624"/>
              <a:gd name="connsiteX2803" fmla="*/ 12463 w 11858623"/>
              <a:gd name="connsiteY2803" fmla="*/ 3859371 h 6524624"/>
              <a:gd name="connsiteX2804" fmla="*/ 18879 w 11858623"/>
              <a:gd name="connsiteY2804" fmla="*/ 3847707 h 6524624"/>
              <a:gd name="connsiteX2805" fmla="*/ 19607 w 11858623"/>
              <a:gd name="connsiteY2805" fmla="*/ 3858008 h 6524624"/>
              <a:gd name="connsiteX2806" fmla="*/ 17758 w 11858623"/>
              <a:gd name="connsiteY2806" fmla="*/ 3859088 h 6524624"/>
              <a:gd name="connsiteX2807" fmla="*/ 15822 w 11858623"/>
              <a:gd name="connsiteY2807" fmla="*/ 3854889 h 6524624"/>
              <a:gd name="connsiteX2808" fmla="*/ 16324 w 11858623"/>
              <a:gd name="connsiteY2808" fmla="*/ 3849224 h 6524624"/>
              <a:gd name="connsiteX2809" fmla="*/ 32635 w 11858623"/>
              <a:gd name="connsiteY2809" fmla="*/ 3841008 h 6524624"/>
              <a:gd name="connsiteX2810" fmla="*/ 32502 w 11858623"/>
              <a:gd name="connsiteY2810" fmla="*/ 3845331 h 6524624"/>
              <a:gd name="connsiteX2811" fmla="*/ 32938 w 11858623"/>
              <a:gd name="connsiteY2811" fmla="*/ 3850224 h 6524624"/>
              <a:gd name="connsiteX2812" fmla="*/ 21681 w 11858623"/>
              <a:gd name="connsiteY2812" fmla="*/ 3856797 h 6524624"/>
              <a:gd name="connsiteX2813" fmla="*/ 22535 w 11858623"/>
              <a:gd name="connsiteY2813" fmla="*/ 3850977 h 6524624"/>
              <a:gd name="connsiteX2814" fmla="*/ 22063 w 11858623"/>
              <a:gd name="connsiteY2814" fmla="*/ 3845816 h 6524624"/>
              <a:gd name="connsiteX2815" fmla="*/ 24413 w 11858623"/>
              <a:gd name="connsiteY2815" fmla="*/ 3844420 h 6524624"/>
              <a:gd name="connsiteX2816" fmla="*/ 21042 w 11858623"/>
              <a:gd name="connsiteY2816" fmla="*/ 3834644 h 6524624"/>
              <a:gd name="connsiteX2817" fmla="*/ 22063 w 11858623"/>
              <a:gd name="connsiteY2817" fmla="*/ 3845816 h 6524624"/>
              <a:gd name="connsiteX2818" fmla="*/ 18879 w 11858623"/>
              <a:gd name="connsiteY2818" fmla="*/ 3847707 h 6524624"/>
              <a:gd name="connsiteX2819" fmla="*/ 18523 w 11858623"/>
              <a:gd name="connsiteY2819" fmla="*/ 3842671 h 6524624"/>
              <a:gd name="connsiteX2820" fmla="*/ 20479 w 11858623"/>
              <a:gd name="connsiteY2820" fmla="*/ 3822866 h 6524624"/>
              <a:gd name="connsiteX2821" fmla="*/ 23112 w 11858623"/>
              <a:gd name="connsiteY2821" fmla="*/ 3832015 h 6524624"/>
              <a:gd name="connsiteX2822" fmla="*/ 23519 w 11858623"/>
              <a:gd name="connsiteY2822" fmla="*/ 3834846 h 6524624"/>
              <a:gd name="connsiteX2823" fmla="*/ 23993 w 11858623"/>
              <a:gd name="connsiteY2823" fmla="*/ 3835175 h 6524624"/>
              <a:gd name="connsiteX2824" fmla="*/ 24523 w 11858623"/>
              <a:gd name="connsiteY2824" fmla="*/ 3837318 h 6524624"/>
              <a:gd name="connsiteX2825" fmla="*/ 21536 w 11858623"/>
              <a:gd name="connsiteY2825" fmla="*/ 3833068 h 6524624"/>
              <a:gd name="connsiteX2826" fmla="*/ 21042 w 11858623"/>
              <a:gd name="connsiteY2826" fmla="*/ 3834644 h 6524624"/>
              <a:gd name="connsiteX2827" fmla="*/ 20479 w 11858623"/>
              <a:gd name="connsiteY2827" fmla="*/ 3828482 h 6524624"/>
              <a:gd name="connsiteX2828" fmla="*/ 20281 w 11858623"/>
              <a:gd name="connsiteY2828" fmla="*/ 3823767 h 6524624"/>
              <a:gd name="connsiteX2829" fmla="*/ 16471 w 11858623"/>
              <a:gd name="connsiteY2829" fmla="*/ 3808826 h 6524624"/>
              <a:gd name="connsiteX2830" fmla="*/ 20070 w 11858623"/>
              <a:gd name="connsiteY2830" fmla="*/ 3818734 h 6524624"/>
              <a:gd name="connsiteX2831" fmla="*/ 20281 w 11858623"/>
              <a:gd name="connsiteY2831" fmla="*/ 3823767 h 6524624"/>
              <a:gd name="connsiteX2832" fmla="*/ 13678 w 11858623"/>
              <a:gd name="connsiteY2832" fmla="*/ 3853840 h 6524624"/>
              <a:gd name="connsiteX2833" fmla="*/ 12463 w 11858623"/>
              <a:gd name="connsiteY2833" fmla="*/ 3845331 h 6524624"/>
              <a:gd name="connsiteX2834" fmla="*/ 16471 w 11858623"/>
              <a:gd name="connsiteY2834" fmla="*/ 3808826 h 6524624"/>
              <a:gd name="connsiteX2835" fmla="*/ 14145 w 11858623"/>
              <a:gd name="connsiteY2835" fmla="*/ 3795904 h 6524624"/>
              <a:gd name="connsiteX2836" fmla="*/ 14146 w 11858623"/>
              <a:gd name="connsiteY2836" fmla="*/ 3795908 h 6524624"/>
              <a:gd name="connsiteX2837" fmla="*/ 14087 w 11858623"/>
              <a:gd name="connsiteY2837" fmla="*/ 3796103 h 6524624"/>
              <a:gd name="connsiteX2838" fmla="*/ 30296 w 11858623"/>
              <a:gd name="connsiteY2838" fmla="*/ 3787880 h 6524624"/>
              <a:gd name="connsiteX2839" fmla="*/ 32502 w 11858623"/>
              <a:gd name="connsiteY2839" fmla="*/ 3789169 h 6524624"/>
              <a:gd name="connsiteX2840" fmla="*/ 33666 w 11858623"/>
              <a:gd name="connsiteY2840" fmla="*/ 3807637 h 6524624"/>
              <a:gd name="connsiteX2841" fmla="*/ 33379 w 11858623"/>
              <a:gd name="connsiteY2841" fmla="*/ 3816938 h 6524624"/>
              <a:gd name="connsiteX2842" fmla="*/ 26490 w 11858623"/>
              <a:gd name="connsiteY2842" fmla="*/ 3836906 h 6524624"/>
              <a:gd name="connsiteX2843" fmla="*/ 23993 w 11858623"/>
              <a:gd name="connsiteY2843" fmla="*/ 3835175 h 6524624"/>
              <a:gd name="connsiteX2844" fmla="*/ 23817 w 11858623"/>
              <a:gd name="connsiteY2844" fmla="*/ 3834465 h 6524624"/>
              <a:gd name="connsiteX2845" fmla="*/ 23112 w 11858623"/>
              <a:gd name="connsiteY2845" fmla="*/ 3832015 h 6524624"/>
              <a:gd name="connsiteX2846" fmla="*/ 21947 w 11858623"/>
              <a:gd name="connsiteY2846" fmla="*/ 3823905 h 6524624"/>
              <a:gd name="connsiteX2847" fmla="*/ 20070 w 11858623"/>
              <a:gd name="connsiteY2847" fmla="*/ 3818734 h 6524624"/>
              <a:gd name="connsiteX2848" fmla="*/ 19492 w 11858623"/>
              <a:gd name="connsiteY2848" fmla="*/ 3804986 h 6524624"/>
              <a:gd name="connsiteX2849" fmla="*/ 20239 w 11858623"/>
              <a:gd name="connsiteY2849" fmla="*/ 3804230 h 6524624"/>
              <a:gd name="connsiteX2850" fmla="*/ 20479 w 11858623"/>
              <a:gd name="connsiteY2850" fmla="*/ 3811634 h 6524624"/>
              <a:gd name="connsiteX2851" fmla="*/ 30296 w 11858623"/>
              <a:gd name="connsiteY2851" fmla="*/ 3787880 h 6524624"/>
              <a:gd name="connsiteX2852" fmla="*/ 17750 w 11858623"/>
              <a:gd name="connsiteY2852" fmla="*/ 3784083 h 6524624"/>
              <a:gd name="connsiteX2853" fmla="*/ 18729 w 11858623"/>
              <a:gd name="connsiteY2853" fmla="*/ 3786802 h 6524624"/>
              <a:gd name="connsiteX2854" fmla="*/ 19492 w 11858623"/>
              <a:gd name="connsiteY2854" fmla="*/ 3804986 h 6524624"/>
              <a:gd name="connsiteX2855" fmla="*/ 18475 w 11858623"/>
              <a:gd name="connsiteY2855" fmla="*/ 3806018 h 6524624"/>
              <a:gd name="connsiteX2856" fmla="*/ 14146 w 11858623"/>
              <a:gd name="connsiteY2856" fmla="*/ 3795908 h 6524624"/>
              <a:gd name="connsiteX2857" fmla="*/ 17694 w 11858623"/>
              <a:gd name="connsiteY2857" fmla="*/ 3782779 h 6524624"/>
              <a:gd name="connsiteX2858" fmla="*/ 17970 w 11858623"/>
              <a:gd name="connsiteY2858" fmla="*/ 3783360 h 6524624"/>
              <a:gd name="connsiteX2859" fmla="*/ 17750 w 11858623"/>
              <a:gd name="connsiteY2859" fmla="*/ 3784083 h 6524624"/>
              <a:gd name="connsiteX2860" fmla="*/ 17518 w 11858623"/>
              <a:gd name="connsiteY2860" fmla="*/ 3783439 h 6524624"/>
              <a:gd name="connsiteX2861" fmla="*/ 18632 w 11858623"/>
              <a:gd name="connsiteY2861" fmla="*/ 3782639 h 6524624"/>
              <a:gd name="connsiteX2862" fmla="*/ 19721 w 11858623"/>
              <a:gd name="connsiteY2862" fmla="*/ 3788272 h 6524624"/>
              <a:gd name="connsiteX2863" fmla="*/ 19767 w 11858623"/>
              <a:gd name="connsiteY2863" fmla="*/ 3789683 h 6524624"/>
              <a:gd name="connsiteX2864" fmla="*/ 18729 w 11858623"/>
              <a:gd name="connsiteY2864" fmla="*/ 3786802 h 6524624"/>
              <a:gd name="connsiteX2865" fmla="*/ 18580 w 11858623"/>
              <a:gd name="connsiteY2865" fmla="*/ 3783239 h 6524624"/>
              <a:gd name="connsiteX2866" fmla="*/ 19416 w 11858623"/>
              <a:gd name="connsiteY2866" fmla="*/ 3778857 h 6524624"/>
              <a:gd name="connsiteX2867" fmla="*/ 19590 w 11858623"/>
              <a:gd name="connsiteY2867" fmla="*/ 3784230 h 6524624"/>
              <a:gd name="connsiteX2868" fmla="*/ 18729 w 11858623"/>
              <a:gd name="connsiteY2868" fmla="*/ 3781538 h 6524624"/>
              <a:gd name="connsiteX2869" fmla="*/ 18810 w 11858623"/>
              <a:gd name="connsiteY2869" fmla="*/ 3780603 h 6524624"/>
              <a:gd name="connsiteX2870" fmla="*/ 19228 w 11858623"/>
              <a:gd name="connsiteY2870" fmla="*/ 3779234 h 6524624"/>
              <a:gd name="connsiteX2871" fmla="*/ 21228 w 11858623"/>
              <a:gd name="connsiteY2871" fmla="*/ 3777510 h 6524624"/>
              <a:gd name="connsiteX2872" fmla="*/ 25482 w 11858623"/>
              <a:gd name="connsiteY2872" fmla="*/ 3791035 h 6524624"/>
              <a:gd name="connsiteX2873" fmla="*/ 24795 w 11858623"/>
              <a:gd name="connsiteY2873" fmla="*/ 3799611 h 6524624"/>
              <a:gd name="connsiteX2874" fmla="*/ 20239 w 11858623"/>
              <a:gd name="connsiteY2874" fmla="*/ 3804230 h 6524624"/>
              <a:gd name="connsiteX2875" fmla="*/ 19767 w 11858623"/>
              <a:gd name="connsiteY2875" fmla="*/ 3789683 h 6524624"/>
              <a:gd name="connsiteX2876" fmla="*/ 20256 w 11858623"/>
              <a:gd name="connsiteY2876" fmla="*/ 3791042 h 6524624"/>
              <a:gd name="connsiteX2877" fmla="*/ 19721 w 11858623"/>
              <a:gd name="connsiteY2877" fmla="*/ 3788272 h 6524624"/>
              <a:gd name="connsiteX2878" fmla="*/ 19590 w 11858623"/>
              <a:gd name="connsiteY2878" fmla="*/ 3784230 h 6524624"/>
              <a:gd name="connsiteX2879" fmla="*/ 23654 w 11858623"/>
              <a:gd name="connsiteY2879" fmla="*/ 3796934 h 6524624"/>
              <a:gd name="connsiteX2880" fmla="*/ 19342 w 11858623"/>
              <a:gd name="connsiteY2880" fmla="*/ 3776589 h 6524624"/>
              <a:gd name="connsiteX2881" fmla="*/ 19409 w 11858623"/>
              <a:gd name="connsiteY2881" fmla="*/ 3778640 h 6524624"/>
              <a:gd name="connsiteX2882" fmla="*/ 19228 w 11858623"/>
              <a:gd name="connsiteY2882" fmla="*/ 3779234 h 6524624"/>
              <a:gd name="connsiteX2883" fmla="*/ 18867 w 11858623"/>
              <a:gd name="connsiteY2883" fmla="*/ 3779958 h 6524624"/>
              <a:gd name="connsiteX2884" fmla="*/ 19074 w 11858623"/>
              <a:gd name="connsiteY2884" fmla="*/ 3777596 h 6524624"/>
              <a:gd name="connsiteX2885" fmla="*/ 20999 w 11858623"/>
              <a:gd name="connsiteY2885" fmla="*/ 3775678 h 6524624"/>
              <a:gd name="connsiteX2886" fmla="*/ 21228 w 11858623"/>
              <a:gd name="connsiteY2886" fmla="*/ 3777510 h 6524624"/>
              <a:gd name="connsiteX2887" fmla="*/ 20786 w 11858623"/>
              <a:gd name="connsiteY2887" fmla="*/ 3776106 h 6524624"/>
              <a:gd name="connsiteX2888" fmla="*/ 20479 w 11858623"/>
              <a:gd name="connsiteY2888" fmla="*/ 3775129 h 6524624"/>
              <a:gd name="connsiteX2889" fmla="*/ 20786 w 11858623"/>
              <a:gd name="connsiteY2889" fmla="*/ 3776106 h 6524624"/>
              <a:gd name="connsiteX2890" fmla="*/ 19416 w 11858623"/>
              <a:gd name="connsiteY2890" fmla="*/ 3778857 h 6524624"/>
              <a:gd name="connsiteX2891" fmla="*/ 19409 w 11858623"/>
              <a:gd name="connsiteY2891" fmla="*/ 3778640 h 6524624"/>
              <a:gd name="connsiteX2892" fmla="*/ 20340 w 11858623"/>
              <a:gd name="connsiteY2892" fmla="*/ 3770477 h 6524624"/>
              <a:gd name="connsiteX2893" fmla="*/ 20479 w 11858623"/>
              <a:gd name="connsiteY2893" fmla="*/ 3772321 h 6524624"/>
              <a:gd name="connsiteX2894" fmla="*/ 19342 w 11858623"/>
              <a:gd name="connsiteY2894" fmla="*/ 3776589 h 6524624"/>
              <a:gd name="connsiteX2895" fmla="*/ 19293 w 11858623"/>
              <a:gd name="connsiteY2895" fmla="*/ 3775090 h 6524624"/>
              <a:gd name="connsiteX2896" fmla="*/ 19417 w 11858623"/>
              <a:gd name="connsiteY2896" fmla="*/ 3773678 h 6524624"/>
              <a:gd name="connsiteX2897" fmla="*/ 20327 w 11858623"/>
              <a:gd name="connsiteY2897" fmla="*/ 3770295 h 6524624"/>
              <a:gd name="connsiteX2898" fmla="*/ 20347 w 11858623"/>
              <a:gd name="connsiteY2898" fmla="*/ 3770455 h 6524624"/>
              <a:gd name="connsiteX2899" fmla="*/ 20340 w 11858623"/>
              <a:gd name="connsiteY2899" fmla="*/ 3770477 h 6524624"/>
              <a:gd name="connsiteX2900" fmla="*/ 922 w 11858623"/>
              <a:gd name="connsiteY2900" fmla="*/ 3768004 h 6524624"/>
              <a:gd name="connsiteX2901" fmla="*/ 440 w 11858623"/>
              <a:gd name="connsiteY2901" fmla="*/ 3783553 h 6524624"/>
              <a:gd name="connsiteX2902" fmla="*/ 4448 w 11858623"/>
              <a:gd name="connsiteY2902" fmla="*/ 3971695 h 6524624"/>
              <a:gd name="connsiteX2903" fmla="*/ 4822 w 11858623"/>
              <a:gd name="connsiteY2903" fmla="*/ 3994235 h 6524624"/>
              <a:gd name="connsiteX2904" fmla="*/ 2444 w 11858623"/>
              <a:gd name="connsiteY2904" fmla="*/ 3994159 h 6524624"/>
              <a:gd name="connsiteX2905" fmla="*/ 4896 w 11858623"/>
              <a:gd name="connsiteY2905" fmla="*/ 3998688 h 6524624"/>
              <a:gd name="connsiteX2906" fmla="*/ 6561 w 11858623"/>
              <a:gd name="connsiteY2906" fmla="*/ 4099050 h 6524624"/>
              <a:gd name="connsiteX2907" fmla="*/ 5682 w 11858623"/>
              <a:gd name="connsiteY2907" fmla="*/ 4100541 h 6524624"/>
              <a:gd name="connsiteX2908" fmla="*/ 4448 w 11858623"/>
              <a:gd name="connsiteY2908" fmla="*/ 4103675 h 6524624"/>
              <a:gd name="connsiteX2909" fmla="*/ 6584 w 11858623"/>
              <a:gd name="connsiteY2909" fmla="*/ 4100431 h 6524624"/>
              <a:gd name="connsiteX2910" fmla="*/ 7619 w 11858623"/>
              <a:gd name="connsiteY2910" fmla="*/ 4162764 h 6524624"/>
              <a:gd name="connsiteX2911" fmla="*/ 6734 w 11858623"/>
              <a:gd name="connsiteY2911" fmla="*/ 4167495 h 6524624"/>
              <a:gd name="connsiteX2912" fmla="*/ 6452 w 11858623"/>
              <a:gd name="connsiteY2912" fmla="*/ 4207574 h 6524624"/>
              <a:gd name="connsiteX2913" fmla="*/ 8314 w 11858623"/>
              <a:gd name="connsiteY2913" fmla="*/ 4204692 h 6524624"/>
              <a:gd name="connsiteX2914" fmla="*/ 8456 w 11858623"/>
              <a:gd name="connsiteY2914" fmla="*/ 4213190 h 6524624"/>
              <a:gd name="connsiteX2915" fmla="*/ 8820 w 11858623"/>
              <a:gd name="connsiteY2915" fmla="*/ 4219574 h 6524624"/>
              <a:gd name="connsiteX2916" fmla="*/ 8455 w 11858623"/>
              <a:gd name="connsiteY2916" fmla="*/ 4220744 h 6524624"/>
              <a:gd name="connsiteX2917" fmla="*/ 4447 w 11858623"/>
              <a:gd name="connsiteY2917" fmla="*/ 4229168 h 6524624"/>
              <a:gd name="connsiteX2918" fmla="*/ 2443 w 11858623"/>
              <a:gd name="connsiteY2918" fmla="*/ 4246017 h 6524624"/>
              <a:gd name="connsiteX2919" fmla="*/ 1416 w 11858623"/>
              <a:gd name="connsiteY2919" fmla="*/ 4279107 h 6524624"/>
              <a:gd name="connsiteX2920" fmla="*/ 0 w 11858623"/>
              <a:gd name="connsiteY2920" fmla="*/ 4281204 h 6524624"/>
              <a:gd name="connsiteX2921" fmla="*/ 0 w 11858623"/>
              <a:gd name="connsiteY2921" fmla="*/ 3768314 h 6524624"/>
              <a:gd name="connsiteX2922" fmla="*/ 10220 w 11858623"/>
              <a:gd name="connsiteY2922" fmla="*/ 3763178 h 6524624"/>
              <a:gd name="connsiteX2923" fmla="*/ 13498 w 11858623"/>
              <a:gd name="connsiteY2923" fmla="*/ 3772280 h 6524624"/>
              <a:gd name="connsiteX2924" fmla="*/ 13624 w 11858623"/>
              <a:gd name="connsiteY2924" fmla="*/ 3774225 h 6524624"/>
              <a:gd name="connsiteX2925" fmla="*/ 10460 w 11858623"/>
              <a:gd name="connsiteY2925" fmla="*/ 3767574 h 6524624"/>
              <a:gd name="connsiteX2926" fmla="*/ 14468 w 11858623"/>
              <a:gd name="connsiteY2926" fmla="*/ 3787231 h 6524624"/>
              <a:gd name="connsiteX2927" fmla="*/ 13624 w 11858623"/>
              <a:gd name="connsiteY2927" fmla="*/ 3774225 h 6524624"/>
              <a:gd name="connsiteX2928" fmla="*/ 15990 w 11858623"/>
              <a:gd name="connsiteY2928" fmla="*/ 3779197 h 6524624"/>
              <a:gd name="connsiteX2929" fmla="*/ 17518 w 11858623"/>
              <a:gd name="connsiteY2929" fmla="*/ 3783439 h 6524624"/>
              <a:gd name="connsiteX2930" fmla="*/ 14771 w 11858623"/>
              <a:gd name="connsiteY2930" fmla="*/ 3793755 h 6524624"/>
              <a:gd name="connsiteX2931" fmla="*/ 14145 w 11858623"/>
              <a:gd name="connsiteY2931" fmla="*/ 3795904 h 6524624"/>
              <a:gd name="connsiteX2932" fmla="*/ 12463 w 11858623"/>
              <a:gd name="connsiteY2932" fmla="*/ 3791977 h 6524624"/>
              <a:gd name="connsiteX2933" fmla="*/ 10459 w 11858623"/>
              <a:gd name="connsiteY2933" fmla="*/ 3772321 h 6524624"/>
              <a:gd name="connsiteX2934" fmla="*/ 9019 w 11858623"/>
              <a:gd name="connsiteY2934" fmla="*/ 3764771 h 6524624"/>
              <a:gd name="connsiteX2935" fmla="*/ 15885 w 11858623"/>
              <a:gd name="connsiteY2935" fmla="*/ 3755657 h 6524624"/>
              <a:gd name="connsiteX2936" fmla="*/ 16472 w 11858623"/>
              <a:gd name="connsiteY2936" fmla="*/ 3759150 h 6524624"/>
              <a:gd name="connsiteX2937" fmla="*/ 16714 w 11858623"/>
              <a:gd name="connsiteY2937" fmla="*/ 3760230 h 6524624"/>
              <a:gd name="connsiteX2938" fmla="*/ 16243 w 11858623"/>
              <a:gd name="connsiteY2938" fmla="*/ 3762474 h 6524624"/>
              <a:gd name="connsiteX2939" fmla="*/ 15274 w 11858623"/>
              <a:gd name="connsiteY2939" fmla="*/ 3756468 h 6524624"/>
              <a:gd name="connsiteX2940" fmla="*/ 18100 w 11858623"/>
              <a:gd name="connsiteY2940" fmla="*/ 3753633 h 6524624"/>
              <a:gd name="connsiteX2941" fmla="*/ 18475 w 11858623"/>
              <a:gd name="connsiteY2941" fmla="*/ 3755472 h 6524624"/>
              <a:gd name="connsiteX2942" fmla="*/ 18721 w 11858623"/>
              <a:gd name="connsiteY2942" fmla="*/ 3757442 h 6524624"/>
              <a:gd name="connsiteX2943" fmla="*/ 19165 w 11858623"/>
              <a:gd name="connsiteY2943" fmla="*/ 3771143 h 6524624"/>
              <a:gd name="connsiteX2944" fmla="*/ 16714 w 11858623"/>
              <a:gd name="connsiteY2944" fmla="*/ 3760230 h 6524624"/>
              <a:gd name="connsiteX2945" fmla="*/ 18924 w 11858623"/>
              <a:gd name="connsiteY2945" fmla="*/ 3751623 h 6524624"/>
              <a:gd name="connsiteX2946" fmla="*/ 20327 w 11858623"/>
              <a:gd name="connsiteY2946" fmla="*/ 3770295 h 6524624"/>
              <a:gd name="connsiteX2947" fmla="*/ 18721 w 11858623"/>
              <a:gd name="connsiteY2947" fmla="*/ 3757442 h 6524624"/>
              <a:gd name="connsiteX2948" fmla="*/ 18548 w 11858623"/>
              <a:gd name="connsiteY2948" fmla="*/ 3752122 h 6524624"/>
              <a:gd name="connsiteX2949" fmla="*/ 18531 w 11858623"/>
              <a:gd name="connsiteY2949" fmla="*/ 3751581 h 6524624"/>
              <a:gd name="connsiteX2950" fmla="*/ 18548 w 11858623"/>
              <a:gd name="connsiteY2950" fmla="*/ 3752122 h 6524624"/>
              <a:gd name="connsiteX2951" fmla="*/ 18367 w 11858623"/>
              <a:gd name="connsiteY2951" fmla="*/ 3752363 h 6524624"/>
              <a:gd name="connsiteX2952" fmla="*/ 28563 w 11858623"/>
              <a:gd name="connsiteY2952" fmla="*/ 3740172 h 6524624"/>
              <a:gd name="connsiteX2953" fmla="*/ 28494 w 11858623"/>
              <a:gd name="connsiteY2953" fmla="*/ 3741432 h 6524624"/>
              <a:gd name="connsiteX2954" fmla="*/ 28442 w 11858623"/>
              <a:gd name="connsiteY2954" fmla="*/ 3740623 h 6524624"/>
              <a:gd name="connsiteX2955" fmla="*/ 32621 w 11858623"/>
              <a:gd name="connsiteY2955" fmla="*/ 3740083 h 6524624"/>
              <a:gd name="connsiteX2956" fmla="*/ 33282 w 11858623"/>
              <a:gd name="connsiteY2956" fmla="*/ 3751022 h 6524624"/>
              <a:gd name="connsiteX2957" fmla="*/ 20999 w 11858623"/>
              <a:gd name="connsiteY2957" fmla="*/ 3775678 h 6524624"/>
              <a:gd name="connsiteX2958" fmla="*/ 20347 w 11858623"/>
              <a:gd name="connsiteY2958" fmla="*/ 3770455 h 6524624"/>
              <a:gd name="connsiteX2959" fmla="*/ 20966 w 11858623"/>
              <a:gd name="connsiteY2959" fmla="*/ 3768307 h 6524624"/>
              <a:gd name="connsiteX2960" fmla="*/ 28279 w 11858623"/>
              <a:gd name="connsiteY2960" fmla="*/ 3741225 h 6524624"/>
              <a:gd name="connsiteX2961" fmla="*/ 28494 w 11858623"/>
              <a:gd name="connsiteY2961" fmla="*/ 3744240 h 6524624"/>
              <a:gd name="connsiteX2962" fmla="*/ 11534 w 11858623"/>
              <a:gd name="connsiteY2962" fmla="*/ 3740052 h 6524624"/>
              <a:gd name="connsiteX2963" fmla="*/ 12464 w 11858623"/>
              <a:gd name="connsiteY2963" fmla="*/ 3756342 h 6524624"/>
              <a:gd name="connsiteX2964" fmla="*/ 12695 w 11858623"/>
              <a:gd name="connsiteY2964" fmla="*/ 3759892 h 6524624"/>
              <a:gd name="connsiteX2965" fmla="*/ 10220 w 11858623"/>
              <a:gd name="connsiteY2965" fmla="*/ 3763178 h 6524624"/>
              <a:gd name="connsiteX2966" fmla="*/ 8456 w 11858623"/>
              <a:gd name="connsiteY2966" fmla="*/ 3758280 h 6524624"/>
              <a:gd name="connsiteX2967" fmla="*/ 8505 w 11858623"/>
              <a:gd name="connsiteY2967" fmla="*/ 3762078 h 6524624"/>
              <a:gd name="connsiteX2968" fmla="*/ 9019 w 11858623"/>
              <a:gd name="connsiteY2968" fmla="*/ 3764771 h 6524624"/>
              <a:gd name="connsiteX2969" fmla="*/ 8501 w 11858623"/>
              <a:gd name="connsiteY2969" fmla="*/ 3765459 h 6524624"/>
              <a:gd name="connsiteX2970" fmla="*/ 922 w 11858623"/>
              <a:gd name="connsiteY2970" fmla="*/ 3768004 h 6524624"/>
              <a:gd name="connsiteX2971" fmla="*/ 1417 w 11858623"/>
              <a:gd name="connsiteY2971" fmla="*/ 3752057 h 6524624"/>
              <a:gd name="connsiteX2972" fmla="*/ 3684 w 11858623"/>
              <a:gd name="connsiteY2972" fmla="*/ 3748700 h 6524624"/>
              <a:gd name="connsiteX2973" fmla="*/ 12995 w 11858623"/>
              <a:gd name="connsiteY2973" fmla="*/ 3738443 h 6524624"/>
              <a:gd name="connsiteX2974" fmla="*/ 13482 w 11858623"/>
              <a:gd name="connsiteY2974" fmla="*/ 3741340 h 6524624"/>
              <a:gd name="connsiteX2975" fmla="*/ 13141 w 11858623"/>
              <a:gd name="connsiteY2975" fmla="*/ 3743250 h 6524624"/>
              <a:gd name="connsiteX2976" fmla="*/ 12460 w 11858623"/>
              <a:gd name="connsiteY2976" fmla="*/ 3739032 h 6524624"/>
              <a:gd name="connsiteX2977" fmla="*/ 28160 w 11858623"/>
              <a:gd name="connsiteY2977" fmla="*/ 3736299 h 6524624"/>
              <a:gd name="connsiteX2978" fmla="*/ 28442 w 11858623"/>
              <a:gd name="connsiteY2978" fmla="*/ 3740623 h 6524624"/>
              <a:gd name="connsiteX2979" fmla="*/ 28279 w 11858623"/>
              <a:gd name="connsiteY2979" fmla="*/ 3741225 h 6524624"/>
              <a:gd name="connsiteX2980" fmla="*/ 27959 w 11858623"/>
              <a:gd name="connsiteY2980" fmla="*/ 3736734 h 6524624"/>
              <a:gd name="connsiteX2981" fmla="*/ 30498 w 11858623"/>
              <a:gd name="connsiteY2981" fmla="*/ 3733007 h 6524624"/>
              <a:gd name="connsiteX2982" fmla="*/ 28563 w 11858623"/>
              <a:gd name="connsiteY2982" fmla="*/ 3740172 h 6524624"/>
              <a:gd name="connsiteX2983" fmla="*/ 28841 w 11858623"/>
              <a:gd name="connsiteY2983" fmla="*/ 3735109 h 6524624"/>
              <a:gd name="connsiteX2984" fmla="*/ 29200 w 11858623"/>
              <a:gd name="connsiteY2984" fmla="*/ 3728570 h 6524624"/>
              <a:gd name="connsiteX2985" fmla="*/ 28841 w 11858623"/>
              <a:gd name="connsiteY2985" fmla="*/ 3735109 h 6524624"/>
              <a:gd name="connsiteX2986" fmla="*/ 28525 w 11858623"/>
              <a:gd name="connsiteY2986" fmla="*/ 3735509 h 6524624"/>
              <a:gd name="connsiteX2987" fmla="*/ 28160 w 11858623"/>
              <a:gd name="connsiteY2987" fmla="*/ 3736299 h 6524624"/>
              <a:gd name="connsiteX2988" fmla="*/ 27681 w 11858623"/>
              <a:gd name="connsiteY2988" fmla="*/ 3728930 h 6524624"/>
              <a:gd name="connsiteX2989" fmla="*/ 24892 w 11858623"/>
              <a:gd name="connsiteY2989" fmla="*/ 3727190 h 6524624"/>
              <a:gd name="connsiteX2990" fmla="*/ 27398 w 11858623"/>
              <a:gd name="connsiteY2990" fmla="*/ 3728997 h 6524624"/>
              <a:gd name="connsiteX2991" fmla="*/ 27406 w 11858623"/>
              <a:gd name="connsiteY2991" fmla="*/ 3728995 h 6524624"/>
              <a:gd name="connsiteX2992" fmla="*/ 27959 w 11858623"/>
              <a:gd name="connsiteY2992" fmla="*/ 3736734 h 6524624"/>
              <a:gd name="connsiteX2993" fmla="*/ 24486 w 11858623"/>
              <a:gd name="connsiteY2993" fmla="*/ 3744240 h 6524624"/>
              <a:gd name="connsiteX2994" fmla="*/ 18924 w 11858623"/>
              <a:gd name="connsiteY2994" fmla="*/ 3751623 h 6524624"/>
              <a:gd name="connsiteX2995" fmla="*/ 18818 w 11858623"/>
              <a:gd name="connsiteY2995" fmla="*/ 3750213 h 6524624"/>
              <a:gd name="connsiteX2996" fmla="*/ 20229 w 11858623"/>
              <a:gd name="connsiteY2996" fmla="*/ 3743495 h 6524624"/>
              <a:gd name="connsiteX2997" fmla="*/ 22353 w 11858623"/>
              <a:gd name="connsiteY2997" fmla="*/ 3735794 h 6524624"/>
              <a:gd name="connsiteX2998" fmla="*/ 19661 w 11858623"/>
              <a:gd name="connsiteY2998" fmla="*/ 3722628 h 6524624"/>
              <a:gd name="connsiteX2999" fmla="*/ 22484 w 11858623"/>
              <a:gd name="connsiteY2999" fmla="*/ 3725453 h 6524624"/>
              <a:gd name="connsiteX3000" fmla="*/ 23396 w 11858623"/>
              <a:gd name="connsiteY3000" fmla="*/ 3726111 h 6524624"/>
              <a:gd name="connsiteX3001" fmla="*/ 20479 w 11858623"/>
              <a:gd name="connsiteY3001" fmla="*/ 3730199 h 6524624"/>
              <a:gd name="connsiteX3002" fmla="*/ 19370 w 11858623"/>
              <a:gd name="connsiteY3002" fmla="*/ 3731420 h 6524624"/>
              <a:gd name="connsiteX3003" fmla="*/ 18772 w 11858623"/>
              <a:gd name="connsiteY3003" fmla="*/ 3725551 h 6524624"/>
              <a:gd name="connsiteX3004" fmla="*/ 16471 w 11858623"/>
              <a:gd name="connsiteY3004" fmla="*/ 3718967 h 6524624"/>
              <a:gd name="connsiteX3005" fmla="*/ 16509 w 11858623"/>
              <a:gd name="connsiteY3005" fmla="*/ 3719473 h 6524624"/>
              <a:gd name="connsiteX3006" fmla="*/ 16436 w 11858623"/>
              <a:gd name="connsiteY3006" fmla="*/ 3719400 h 6524624"/>
              <a:gd name="connsiteX3007" fmla="*/ 8628 w 11858623"/>
              <a:gd name="connsiteY3007" fmla="*/ 3711584 h 6524624"/>
              <a:gd name="connsiteX3008" fmla="*/ 9987 w 11858623"/>
              <a:gd name="connsiteY3008" fmla="*/ 3712945 h 6524624"/>
              <a:gd name="connsiteX3009" fmla="*/ 10459 w 11858623"/>
              <a:gd name="connsiteY3009" fmla="*/ 3721209 h 6524624"/>
              <a:gd name="connsiteX3010" fmla="*/ 10146 w 11858623"/>
              <a:gd name="connsiteY3010" fmla="*/ 3721472 h 6524624"/>
              <a:gd name="connsiteX3011" fmla="*/ 8588 w 11858623"/>
              <a:gd name="connsiteY3011" fmla="*/ 3712195 h 6524624"/>
              <a:gd name="connsiteX3012" fmla="*/ 30208 w 11858623"/>
              <a:gd name="connsiteY3012" fmla="*/ 3710205 h 6524624"/>
              <a:gd name="connsiteX3013" fmla="*/ 30853 w 11858623"/>
              <a:gd name="connsiteY3013" fmla="*/ 3710808 h 6524624"/>
              <a:gd name="connsiteX3014" fmla="*/ 31816 w 11858623"/>
              <a:gd name="connsiteY3014" fmla="*/ 3726750 h 6524624"/>
              <a:gd name="connsiteX3015" fmla="*/ 29922 w 11858623"/>
              <a:gd name="connsiteY3015" fmla="*/ 3724981 h 6524624"/>
              <a:gd name="connsiteX3016" fmla="*/ 29522 w 11858623"/>
              <a:gd name="connsiteY3016" fmla="*/ 3722710 h 6524624"/>
              <a:gd name="connsiteX3017" fmla="*/ 26622 w 11858623"/>
              <a:gd name="connsiteY3017" fmla="*/ 3707965 h 6524624"/>
              <a:gd name="connsiteX3018" fmla="*/ 26617 w 11858623"/>
              <a:gd name="connsiteY3018" fmla="*/ 3708276 h 6524624"/>
              <a:gd name="connsiteX3019" fmla="*/ 26542 w 11858623"/>
              <a:gd name="connsiteY3019" fmla="*/ 3708028 h 6524624"/>
              <a:gd name="connsiteX3020" fmla="*/ 8964 w 11858623"/>
              <a:gd name="connsiteY3020" fmla="*/ 3706392 h 6524624"/>
              <a:gd name="connsiteX3021" fmla="*/ 8628 w 11858623"/>
              <a:gd name="connsiteY3021" fmla="*/ 3711584 h 6524624"/>
              <a:gd name="connsiteX3022" fmla="*/ 8457 w 11858623"/>
              <a:gd name="connsiteY3022" fmla="*/ 3711413 h 6524624"/>
              <a:gd name="connsiteX3023" fmla="*/ 8588 w 11858623"/>
              <a:gd name="connsiteY3023" fmla="*/ 3712195 h 6524624"/>
              <a:gd name="connsiteX3024" fmla="*/ 8457 w 11858623"/>
              <a:gd name="connsiteY3024" fmla="*/ 3714221 h 6524624"/>
              <a:gd name="connsiteX3025" fmla="*/ 9689 w 11858623"/>
              <a:gd name="connsiteY3025" fmla="*/ 3721857 h 6524624"/>
              <a:gd name="connsiteX3026" fmla="*/ 6452 w 11858623"/>
              <a:gd name="connsiteY3026" fmla="*/ 3724583 h 6524624"/>
              <a:gd name="connsiteX3027" fmla="*/ 7559 w 11858623"/>
              <a:gd name="connsiteY3027" fmla="*/ 3709294 h 6524624"/>
              <a:gd name="connsiteX3028" fmla="*/ 26653 w 11858623"/>
              <a:gd name="connsiteY3028" fmla="*/ 3706023 h 6524624"/>
              <a:gd name="connsiteX3029" fmla="*/ 27530 w 11858623"/>
              <a:gd name="connsiteY3029" fmla="*/ 3707253 h 6524624"/>
              <a:gd name="connsiteX3030" fmla="*/ 26622 w 11858623"/>
              <a:gd name="connsiteY3030" fmla="*/ 3707965 h 6524624"/>
              <a:gd name="connsiteX3031" fmla="*/ 30498 w 11858623"/>
              <a:gd name="connsiteY3031" fmla="*/ 3704926 h 6524624"/>
              <a:gd name="connsiteX3032" fmla="*/ 30741 w 11858623"/>
              <a:gd name="connsiteY3032" fmla="*/ 3708943 h 6524624"/>
              <a:gd name="connsiteX3033" fmla="*/ 30311 w 11858623"/>
              <a:gd name="connsiteY3033" fmla="*/ 3708341 h 6524624"/>
              <a:gd name="connsiteX3034" fmla="*/ 11800 w 11858623"/>
              <a:gd name="connsiteY3034" fmla="*/ 3700533 h 6524624"/>
              <a:gd name="connsiteX3035" fmla="*/ 16675 w 11858623"/>
              <a:gd name="connsiteY3035" fmla="*/ 3704979 h 6524624"/>
              <a:gd name="connsiteX3036" fmla="*/ 16693 w 11858623"/>
              <a:gd name="connsiteY3036" fmla="*/ 3705156 h 6524624"/>
              <a:gd name="connsiteX3037" fmla="*/ 15640 w 11858623"/>
              <a:gd name="connsiteY3037" fmla="*/ 3704332 h 6524624"/>
              <a:gd name="connsiteX3038" fmla="*/ 13257 w 11858623"/>
              <a:gd name="connsiteY3038" fmla="*/ 3704234 h 6524624"/>
              <a:gd name="connsiteX3039" fmla="*/ 17275 w 11858623"/>
              <a:gd name="connsiteY3039" fmla="*/ 3710869 h 6524624"/>
              <a:gd name="connsiteX3040" fmla="*/ 17707 w 11858623"/>
              <a:gd name="connsiteY3040" fmla="*/ 3715104 h 6524624"/>
              <a:gd name="connsiteX3041" fmla="*/ 14686 w 11858623"/>
              <a:gd name="connsiteY3041" fmla="*/ 3717648 h 6524624"/>
              <a:gd name="connsiteX3042" fmla="*/ 9987 w 11858623"/>
              <a:gd name="connsiteY3042" fmla="*/ 3712945 h 6524624"/>
              <a:gd name="connsiteX3043" fmla="*/ 9544 w 11858623"/>
              <a:gd name="connsiteY3043" fmla="*/ 3705194 h 6524624"/>
              <a:gd name="connsiteX3044" fmla="*/ 13113 w 11858623"/>
              <a:gd name="connsiteY3044" fmla="*/ 3697823 h 6524624"/>
              <a:gd name="connsiteX3045" fmla="*/ 11800 w 11858623"/>
              <a:gd name="connsiteY3045" fmla="*/ 3700533 h 6524624"/>
              <a:gd name="connsiteX3046" fmla="*/ 10459 w 11858623"/>
              <a:gd name="connsiteY3046" fmla="*/ 3699310 h 6524624"/>
              <a:gd name="connsiteX3047" fmla="*/ 15560 w 11858623"/>
              <a:gd name="connsiteY3047" fmla="*/ 3692767 h 6524624"/>
              <a:gd name="connsiteX3048" fmla="*/ 15632 w 11858623"/>
              <a:gd name="connsiteY3048" fmla="*/ 3693574 h 6524624"/>
              <a:gd name="connsiteX3049" fmla="*/ 15078 w 11858623"/>
              <a:gd name="connsiteY3049" fmla="*/ 3696722 h 6524624"/>
              <a:gd name="connsiteX3050" fmla="*/ 13113 w 11858623"/>
              <a:gd name="connsiteY3050" fmla="*/ 3697823 h 6524624"/>
              <a:gd name="connsiteX3051" fmla="*/ 16220 w 11858623"/>
              <a:gd name="connsiteY3051" fmla="*/ 3691404 h 6524624"/>
              <a:gd name="connsiteX3052" fmla="*/ 17547 w 11858623"/>
              <a:gd name="connsiteY3052" fmla="*/ 3693263 h 6524624"/>
              <a:gd name="connsiteX3053" fmla="*/ 16317 w 11858623"/>
              <a:gd name="connsiteY3053" fmla="*/ 3696027 h 6524624"/>
              <a:gd name="connsiteX3054" fmla="*/ 15873 w 11858623"/>
              <a:gd name="connsiteY3054" fmla="*/ 3696276 h 6524624"/>
              <a:gd name="connsiteX3055" fmla="*/ 15632 w 11858623"/>
              <a:gd name="connsiteY3055" fmla="*/ 3693574 h 6524624"/>
              <a:gd name="connsiteX3056" fmla="*/ 15897 w 11858623"/>
              <a:gd name="connsiteY3056" fmla="*/ 3692072 h 6524624"/>
              <a:gd name="connsiteX3057" fmla="*/ 25918 w 11858623"/>
              <a:gd name="connsiteY3057" fmla="*/ 3690645 h 6524624"/>
              <a:gd name="connsiteX3058" fmla="*/ 26108 w 11858623"/>
              <a:gd name="connsiteY3058" fmla="*/ 3692098 h 6524624"/>
              <a:gd name="connsiteX3059" fmla="*/ 22483 w 11858623"/>
              <a:gd name="connsiteY3059" fmla="*/ 3693694 h 6524624"/>
              <a:gd name="connsiteX3060" fmla="*/ 21842 w 11858623"/>
              <a:gd name="connsiteY3060" fmla="*/ 3692930 h 6524624"/>
              <a:gd name="connsiteX3061" fmla="*/ 19133 w 11858623"/>
              <a:gd name="connsiteY3061" fmla="*/ 3689700 h 6524624"/>
              <a:gd name="connsiteX3062" fmla="*/ 21842 w 11858623"/>
              <a:gd name="connsiteY3062" fmla="*/ 3692930 h 6524624"/>
              <a:gd name="connsiteX3063" fmla="*/ 18605 w 11858623"/>
              <a:gd name="connsiteY3063" fmla="*/ 3694745 h 6524624"/>
              <a:gd name="connsiteX3064" fmla="*/ 17547 w 11858623"/>
              <a:gd name="connsiteY3064" fmla="*/ 3693263 h 6524624"/>
              <a:gd name="connsiteX3065" fmla="*/ 11280 w 11858623"/>
              <a:gd name="connsiteY3065" fmla="*/ 3684647 h 6524624"/>
              <a:gd name="connsiteX3066" fmla="*/ 10138 w 11858623"/>
              <a:gd name="connsiteY3066" fmla="*/ 3688305 h 6524624"/>
              <a:gd name="connsiteX3067" fmla="*/ 10316 w 11858623"/>
              <a:gd name="connsiteY3067" fmla="*/ 3685556 h 6524624"/>
              <a:gd name="connsiteX3068" fmla="*/ 10460 w 11858623"/>
              <a:gd name="connsiteY3068" fmla="*/ 3683332 h 6524624"/>
              <a:gd name="connsiteX3069" fmla="*/ 10979 w 11858623"/>
              <a:gd name="connsiteY3069" fmla="*/ 3684058 h 6524624"/>
              <a:gd name="connsiteX3070" fmla="*/ 10326 w 11858623"/>
              <a:gd name="connsiteY3070" fmla="*/ 3685408 h 6524624"/>
              <a:gd name="connsiteX3071" fmla="*/ 18716 w 11858623"/>
              <a:gd name="connsiteY3071" fmla="*/ 3678867 h 6524624"/>
              <a:gd name="connsiteX3072" fmla="*/ 17757 w 11858623"/>
              <a:gd name="connsiteY3072" fmla="*/ 3681518 h 6524624"/>
              <a:gd name="connsiteX3073" fmla="*/ 17117 w 11858623"/>
              <a:gd name="connsiteY3073" fmla="*/ 3685150 h 6524624"/>
              <a:gd name="connsiteX3074" fmla="*/ 16635 w 11858623"/>
              <a:gd name="connsiteY3074" fmla="*/ 3681054 h 6524624"/>
              <a:gd name="connsiteX3075" fmla="*/ 18889 w 11858623"/>
              <a:gd name="connsiteY3075" fmla="*/ 3678686 h 6524624"/>
              <a:gd name="connsiteX3076" fmla="*/ 18716 w 11858623"/>
              <a:gd name="connsiteY3076" fmla="*/ 3678867 h 6524624"/>
              <a:gd name="connsiteX3077" fmla="*/ 18764 w 11858623"/>
              <a:gd name="connsiteY3077" fmla="*/ 3678736 h 6524624"/>
              <a:gd name="connsiteX3078" fmla="*/ 19622 w 11858623"/>
              <a:gd name="connsiteY3078" fmla="*/ 3656182 h 6524624"/>
              <a:gd name="connsiteX3079" fmla="*/ 18826 w 11858623"/>
              <a:gd name="connsiteY3079" fmla="*/ 3661382 h 6524624"/>
              <a:gd name="connsiteX3080" fmla="*/ 16857 w 11858623"/>
              <a:gd name="connsiteY3080" fmla="*/ 3664429 h 6524624"/>
              <a:gd name="connsiteX3081" fmla="*/ 16841 w 11858623"/>
              <a:gd name="connsiteY3081" fmla="*/ 3664359 h 6524624"/>
              <a:gd name="connsiteX3082" fmla="*/ 18649 w 11858623"/>
              <a:gd name="connsiteY3082" fmla="*/ 3658227 h 6524624"/>
              <a:gd name="connsiteX3083" fmla="*/ 29134 w 11858623"/>
              <a:gd name="connsiteY3083" fmla="*/ 3650873 h 6524624"/>
              <a:gd name="connsiteX3084" fmla="*/ 26359 w 11858623"/>
              <a:gd name="connsiteY3084" fmla="*/ 3657759 h 6524624"/>
              <a:gd name="connsiteX3085" fmla="*/ 23273 w 11858623"/>
              <a:gd name="connsiteY3085" fmla="*/ 3666283 h 6524624"/>
              <a:gd name="connsiteX3086" fmla="*/ 23762 w 11858623"/>
              <a:gd name="connsiteY3086" fmla="*/ 3662676 h 6524624"/>
              <a:gd name="connsiteX3087" fmla="*/ 29016 w 11858623"/>
              <a:gd name="connsiteY3087" fmla="*/ 3650999 h 6524624"/>
              <a:gd name="connsiteX3088" fmla="*/ 29134 w 11858623"/>
              <a:gd name="connsiteY3088" fmla="*/ 3650873 h 6524624"/>
              <a:gd name="connsiteX3089" fmla="*/ 32772 w 11858623"/>
              <a:gd name="connsiteY3089" fmla="*/ 3645667 h 6524624"/>
              <a:gd name="connsiteX3090" fmla="*/ 29957 w 11858623"/>
              <a:gd name="connsiteY3090" fmla="*/ 3659595 h 6524624"/>
              <a:gd name="connsiteX3091" fmla="*/ 27313 w 11858623"/>
              <a:gd name="connsiteY3091" fmla="*/ 3665233 h 6524624"/>
              <a:gd name="connsiteX3092" fmla="*/ 23709 w 11858623"/>
              <a:gd name="connsiteY3092" fmla="*/ 3672452 h 6524624"/>
              <a:gd name="connsiteX3093" fmla="*/ 21247 w 11858623"/>
              <a:gd name="connsiteY3093" fmla="*/ 3671877 h 6524624"/>
              <a:gd name="connsiteX3094" fmla="*/ 23273 w 11858623"/>
              <a:gd name="connsiteY3094" fmla="*/ 3666283 h 6524624"/>
              <a:gd name="connsiteX3095" fmla="*/ 22484 w 11858623"/>
              <a:gd name="connsiteY3095" fmla="*/ 3672100 h 6524624"/>
              <a:gd name="connsiteX3096" fmla="*/ 27501 w 11858623"/>
              <a:gd name="connsiteY3096" fmla="*/ 3635123 h 6524624"/>
              <a:gd name="connsiteX3097" fmla="*/ 23762 w 11858623"/>
              <a:gd name="connsiteY3097" fmla="*/ 3662676 h 6524624"/>
              <a:gd name="connsiteX3098" fmla="*/ 19777 w 11858623"/>
              <a:gd name="connsiteY3098" fmla="*/ 3671533 h 6524624"/>
              <a:gd name="connsiteX3099" fmla="*/ 18475 w 11858623"/>
              <a:gd name="connsiteY3099" fmla="*/ 3671229 h 6524624"/>
              <a:gd name="connsiteX3100" fmla="*/ 17577 w 11858623"/>
              <a:gd name="connsiteY3100" fmla="*/ 3667454 h 6524624"/>
              <a:gd name="connsiteX3101" fmla="*/ 18476 w 11858623"/>
              <a:gd name="connsiteY3101" fmla="*/ 3663675 h 6524624"/>
              <a:gd name="connsiteX3102" fmla="*/ 18826 w 11858623"/>
              <a:gd name="connsiteY3102" fmla="*/ 3661382 h 6524624"/>
              <a:gd name="connsiteX3103" fmla="*/ 24324 w 11858623"/>
              <a:gd name="connsiteY3103" fmla="*/ 3652879 h 6524624"/>
              <a:gd name="connsiteX3104" fmla="*/ 27483 w 11858623"/>
              <a:gd name="connsiteY3104" fmla="*/ 3635131 h 6524624"/>
              <a:gd name="connsiteX3105" fmla="*/ 36511 w 11858623"/>
              <a:gd name="connsiteY3105" fmla="*/ 3627170 h 6524624"/>
              <a:gd name="connsiteX3106" fmla="*/ 34507 w 11858623"/>
              <a:gd name="connsiteY3106" fmla="*/ 3641211 h 6524624"/>
              <a:gd name="connsiteX3107" fmla="*/ 32772 w 11858623"/>
              <a:gd name="connsiteY3107" fmla="*/ 3645667 h 6524624"/>
              <a:gd name="connsiteX3108" fmla="*/ 17998 w 11858623"/>
              <a:gd name="connsiteY3108" fmla="*/ 3624959 h 6524624"/>
              <a:gd name="connsiteX3109" fmla="*/ 18399 w 11858623"/>
              <a:gd name="connsiteY3109" fmla="*/ 3629169 h 6524624"/>
              <a:gd name="connsiteX3110" fmla="*/ 18364 w 11858623"/>
              <a:gd name="connsiteY3110" fmla="*/ 3629196 h 6524624"/>
              <a:gd name="connsiteX3111" fmla="*/ 17808 w 11858623"/>
              <a:gd name="connsiteY3111" fmla="*/ 3625298 h 6524624"/>
              <a:gd name="connsiteX3112" fmla="*/ 16903 w 11858623"/>
              <a:gd name="connsiteY3112" fmla="*/ 3618957 h 6524624"/>
              <a:gd name="connsiteX3113" fmla="*/ 17808 w 11858623"/>
              <a:gd name="connsiteY3113" fmla="*/ 3625298 h 6524624"/>
              <a:gd name="connsiteX3114" fmla="*/ 15161 w 11858623"/>
              <a:gd name="connsiteY3114" fmla="*/ 3630018 h 6524624"/>
              <a:gd name="connsiteX3115" fmla="*/ 12464 w 11858623"/>
              <a:gd name="connsiteY3115" fmla="*/ 3629978 h 6524624"/>
              <a:gd name="connsiteX3116" fmla="*/ 16238 w 11858623"/>
              <a:gd name="connsiteY3116" fmla="*/ 3619985 h 6524624"/>
              <a:gd name="connsiteX3117" fmla="*/ 22599 w 11858623"/>
              <a:gd name="connsiteY3117" fmla="*/ 3591614 h 6524624"/>
              <a:gd name="connsiteX3118" fmla="*/ 24860 w 11858623"/>
              <a:gd name="connsiteY3118" fmla="*/ 3599220 h 6524624"/>
              <a:gd name="connsiteX3119" fmla="*/ 23924 w 11858623"/>
              <a:gd name="connsiteY3119" fmla="*/ 3603595 h 6524624"/>
              <a:gd name="connsiteX3120" fmla="*/ 23424 w 11858623"/>
              <a:gd name="connsiteY3120" fmla="*/ 3603379 h 6524624"/>
              <a:gd name="connsiteX3121" fmla="*/ 21453 w 11858623"/>
              <a:gd name="connsiteY3121" fmla="*/ 3598627 h 6524624"/>
              <a:gd name="connsiteX3122" fmla="*/ 20635 w 11858623"/>
              <a:gd name="connsiteY3122" fmla="*/ 3595938 h 6524624"/>
              <a:gd name="connsiteX3123" fmla="*/ 14795 w 11858623"/>
              <a:gd name="connsiteY3123" fmla="*/ 3591295 h 6524624"/>
              <a:gd name="connsiteX3124" fmla="*/ 17360 w 11858623"/>
              <a:gd name="connsiteY3124" fmla="*/ 3618250 h 6524624"/>
              <a:gd name="connsiteX3125" fmla="*/ 16903 w 11858623"/>
              <a:gd name="connsiteY3125" fmla="*/ 3618957 h 6524624"/>
              <a:gd name="connsiteX3126" fmla="*/ 16472 w 11858623"/>
              <a:gd name="connsiteY3126" fmla="*/ 3615938 h 6524624"/>
              <a:gd name="connsiteX3127" fmla="*/ 10460 w 11858623"/>
              <a:gd name="connsiteY3127" fmla="*/ 3638402 h 6524624"/>
              <a:gd name="connsiteX3128" fmla="*/ 15161 w 11858623"/>
              <a:gd name="connsiteY3128" fmla="*/ 3630018 h 6524624"/>
              <a:gd name="connsiteX3129" fmla="*/ 17284 w 11858623"/>
              <a:gd name="connsiteY3129" fmla="*/ 3630049 h 6524624"/>
              <a:gd name="connsiteX3130" fmla="*/ 18364 w 11858623"/>
              <a:gd name="connsiteY3130" fmla="*/ 3629196 h 6524624"/>
              <a:gd name="connsiteX3131" fmla="*/ 18476 w 11858623"/>
              <a:gd name="connsiteY3131" fmla="*/ 3629978 h 6524624"/>
              <a:gd name="connsiteX3132" fmla="*/ 18399 w 11858623"/>
              <a:gd name="connsiteY3132" fmla="*/ 3629169 h 6524624"/>
              <a:gd name="connsiteX3133" fmla="*/ 24487 w 11858623"/>
              <a:gd name="connsiteY3133" fmla="*/ 3624362 h 6524624"/>
              <a:gd name="connsiteX3134" fmla="*/ 20020 w 11858623"/>
              <a:gd name="connsiteY3134" fmla="*/ 3653577 h 6524624"/>
              <a:gd name="connsiteX3135" fmla="*/ 18649 w 11858623"/>
              <a:gd name="connsiteY3135" fmla="*/ 3658227 h 6524624"/>
              <a:gd name="connsiteX3136" fmla="*/ 16471 w 11858623"/>
              <a:gd name="connsiteY3136" fmla="*/ 3662805 h 6524624"/>
              <a:gd name="connsiteX3137" fmla="*/ 16841 w 11858623"/>
              <a:gd name="connsiteY3137" fmla="*/ 3664359 h 6524624"/>
              <a:gd name="connsiteX3138" fmla="*/ 16789 w 11858623"/>
              <a:gd name="connsiteY3138" fmla="*/ 3664534 h 6524624"/>
              <a:gd name="connsiteX3139" fmla="*/ 8315 w 11858623"/>
              <a:gd name="connsiteY3139" fmla="*/ 3677642 h 6524624"/>
              <a:gd name="connsiteX3140" fmla="*/ 7620 w 11858623"/>
              <a:gd name="connsiteY3140" fmla="*/ 3635714 h 6524624"/>
              <a:gd name="connsiteX3141" fmla="*/ 14468 w 11858623"/>
              <a:gd name="connsiteY3141" fmla="*/ 3599089 h 6524624"/>
              <a:gd name="connsiteX3142" fmla="*/ 14468 w 11858623"/>
              <a:gd name="connsiteY3142" fmla="*/ 3587857 h 6524624"/>
              <a:gd name="connsiteX3143" fmla="*/ 14907 w 11858623"/>
              <a:gd name="connsiteY3143" fmla="*/ 3588639 h 6524624"/>
              <a:gd name="connsiteX3144" fmla="*/ 14795 w 11858623"/>
              <a:gd name="connsiteY3144" fmla="*/ 3591295 h 6524624"/>
              <a:gd name="connsiteX3145" fmla="*/ 308997 w 11858623"/>
              <a:gd name="connsiteY3145" fmla="*/ 3584201 h 6524624"/>
              <a:gd name="connsiteX3146" fmla="*/ 200997 w 11858623"/>
              <a:gd name="connsiteY3146" fmla="*/ 3692201 h 6524624"/>
              <a:gd name="connsiteX3147" fmla="*/ 308997 w 11858623"/>
              <a:gd name="connsiteY3147" fmla="*/ 3800201 h 6524624"/>
              <a:gd name="connsiteX3148" fmla="*/ 416997 w 11858623"/>
              <a:gd name="connsiteY3148" fmla="*/ 3692201 h 6524624"/>
              <a:gd name="connsiteX3149" fmla="*/ 308997 w 11858623"/>
              <a:gd name="connsiteY3149" fmla="*/ 3584201 h 6524624"/>
              <a:gd name="connsiteX3150" fmla="*/ 15485 w 11858623"/>
              <a:gd name="connsiteY3150" fmla="*/ 3574864 h 6524624"/>
              <a:gd name="connsiteX3151" fmla="*/ 15961 w 11858623"/>
              <a:gd name="connsiteY3151" fmla="*/ 3578419 h 6524624"/>
              <a:gd name="connsiteX3152" fmla="*/ 15878 w 11858623"/>
              <a:gd name="connsiteY3152" fmla="*/ 3578682 h 6524624"/>
              <a:gd name="connsiteX3153" fmla="*/ 15990 w 11858623"/>
              <a:gd name="connsiteY3153" fmla="*/ 3578639 h 6524624"/>
              <a:gd name="connsiteX3154" fmla="*/ 16472 w 11858623"/>
              <a:gd name="connsiteY3154" fmla="*/ 3582241 h 6524624"/>
              <a:gd name="connsiteX3155" fmla="*/ 20635 w 11858623"/>
              <a:gd name="connsiteY3155" fmla="*/ 3595938 h 6524624"/>
              <a:gd name="connsiteX3156" fmla="*/ 20480 w 11858623"/>
              <a:gd name="connsiteY3156" fmla="*/ 3596281 h 6524624"/>
              <a:gd name="connsiteX3157" fmla="*/ 21453 w 11858623"/>
              <a:gd name="connsiteY3157" fmla="*/ 3598627 h 6524624"/>
              <a:gd name="connsiteX3158" fmla="*/ 22287 w 11858623"/>
              <a:gd name="connsiteY3158" fmla="*/ 3601371 h 6524624"/>
              <a:gd name="connsiteX3159" fmla="*/ 21542 w 11858623"/>
              <a:gd name="connsiteY3159" fmla="*/ 3600466 h 6524624"/>
              <a:gd name="connsiteX3160" fmla="*/ 14907 w 11858623"/>
              <a:gd name="connsiteY3160" fmla="*/ 3588639 h 6524624"/>
              <a:gd name="connsiteX3161" fmla="*/ 17354 w 11858623"/>
              <a:gd name="connsiteY3161" fmla="*/ 3573973 h 6524624"/>
              <a:gd name="connsiteX3162" fmla="*/ 18461 w 11858623"/>
              <a:gd name="connsiteY3162" fmla="*/ 3577699 h 6524624"/>
              <a:gd name="connsiteX3163" fmla="*/ 15990 w 11858623"/>
              <a:gd name="connsiteY3163" fmla="*/ 3578639 h 6524624"/>
              <a:gd name="connsiteX3164" fmla="*/ 15961 w 11858623"/>
              <a:gd name="connsiteY3164" fmla="*/ 3578419 h 6524624"/>
              <a:gd name="connsiteX3165" fmla="*/ 31596 w 11858623"/>
              <a:gd name="connsiteY3165" fmla="*/ 3567756 h 6524624"/>
              <a:gd name="connsiteX3166" fmla="*/ 29957 w 11858623"/>
              <a:gd name="connsiteY3166" fmla="*/ 3575410 h 6524624"/>
              <a:gd name="connsiteX3167" fmla="*/ 22599 w 11858623"/>
              <a:gd name="connsiteY3167" fmla="*/ 3591614 h 6524624"/>
              <a:gd name="connsiteX3168" fmla="*/ 18461 w 11858623"/>
              <a:gd name="connsiteY3168" fmla="*/ 3577699 h 6524624"/>
              <a:gd name="connsiteX3169" fmla="*/ 20135 w 11858623"/>
              <a:gd name="connsiteY3169" fmla="*/ 3577062 h 6524624"/>
              <a:gd name="connsiteX3170" fmla="*/ 13681 w 11858623"/>
              <a:gd name="connsiteY3170" fmla="*/ 3561381 h 6524624"/>
              <a:gd name="connsiteX3171" fmla="*/ 13818 w 11858623"/>
              <a:gd name="connsiteY3171" fmla="*/ 3562402 h 6524624"/>
              <a:gd name="connsiteX3172" fmla="*/ 6585 w 11858623"/>
              <a:gd name="connsiteY3172" fmla="*/ 3573381 h 6524624"/>
              <a:gd name="connsiteX3173" fmla="*/ 6562 w 11858623"/>
              <a:gd name="connsiteY3173" fmla="*/ 3572001 h 6524624"/>
              <a:gd name="connsiteX3174" fmla="*/ 10460 w 11858623"/>
              <a:gd name="connsiteY3174" fmla="*/ 3565392 h 6524624"/>
              <a:gd name="connsiteX3175" fmla="*/ 14698 w 11858623"/>
              <a:gd name="connsiteY3175" fmla="*/ 3561065 h 6524624"/>
              <a:gd name="connsiteX3176" fmla="*/ 15804 w 11858623"/>
              <a:gd name="connsiteY3176" fmla="*/ 3567264 h 6524624"/>
              <a:gd name="connsiteX3177" fmla="*/ 15485 w 11858623"/>
              <a:gd name="connsiteY3177" fmla="*/ 3574864 h 6524624"/>
              <a:gd name="connsiteX3178" fmla="*/ 13818 w 11858623"/>
              <a:gd name="connsiteY3178" fmla="*/ 3562402 h 6524624"/>
              <a:gd name="connsiteX3179" fmla="*/ 16182 w 11858623"/>
              <a:gd name="connsiteY3179" fmla="*/ 3558266 h 6524624"/>
              <a:gd name="connsiteX3180" fmla="*/ 16157 w 11858623"/>
              <a:gd name="connsiteY3180" fmla="*/ 3558850 h 6524624"/>
              <a:gd name="connsiteX3181" fmla="*/ 14698 w 11858623"/>
              <a:gd name="connsiteY3181" fmla="*/ 3561065 h 6524624"/>
              <a:gd name="connsiteX3182" fmla="*/ 14559 w 11858623"/>
              <a:gd name="connsiteY3182" fmla="*/ 3560287 h 6524624"/>
              <a:gd name="connsiteX3183" fmla="*/ 29039 w 11858623"/>
              <a:gd name="connsiteY3183" fmla="*/ 3557991 h 6524624"/>
              <a:gd name="connsiteX3184" fmla="*/ 31725 w 11858623"/>
              <a:gd name="connsiteY3184" fmla="*/ 3563036 h 6524624"/>
              <a:gd name="connsiteX3185" fmla="*/ 32260 w 11858623"/>
              <a:gd name="connsiteY3185" fmla="*/ 3564656 h 6524624"/>
              <a:gd name="connsiteX3186" fmla="*/ 32208 w 11858623"/>
              <a:gd name="connsiteY3186" fmla="*/ 3564897 h 6524624"/>
              <a:gd name="connsiteX3187" fmla="*/ 28377 w 11858623"/>
              <a:gd name="connsiteY3187" fmla="*/ 3558455 h 6524624"/>
              <a:gd name="connsiteX3188" fmla="*/ 24539 w 11858623"/>
              <a:gd name="connsiteY3188" fmla="*/ 3552001 h 6524624"/>
              <a:gd name="connsiteX3189" fmla="*/ 28377 w 11858623"/>
              <a:gd name="connsiteY3189" fmla="*/ 3558455 h 6524624"/>
              <a:gd name="connsiteX3190" fmla="*/ 22484 w 11858623"/>
              <a:gd name="connsiteY3190" fmla="*/ 3562584 h 6524624"/>
              <a:gd name="connsiteX3191" fmla="*/ 22112 w 11858623"/>
              <a:gd name="connsiteY3191" fmla="*/ 3559292 h 6524624"/>
              <a:gd name="connsiteX3192" fmla="*/ 21279 w 11858623"/>
              <a:gd name="connsiteY3192" fmla="*/ 3551916 h 6524624"/>
              <a:gd name="connsiteX3193" fmla="*/ 22112 w 11858623"/>
              <a:gd name="connsiteY3193" fmla="*/ 3559292 h 6524624"/>
              <a:gd name="connsiteX3194" fmla="*/ 19433 w 11858623"/>
              <a:gd name="connsiteY3194" fmla="*/ 3567339 h 6524624"/>
              <a:gd name="connsiteX3195" fmla="*/ 17354 w 11858623"/>
              <a:gd name="connsiteY3195" fmla="*/ 3573973 h 6524624"/>
              <a:gd name="connsiteX3196" fmla="*/ 16472 w 11858623"/>
              <a:gd name="connsiteY3196" fmla="*/ 3571008 h 6524624"/>
              <a:gd name="connsiteX3197" fmla="*/ 15804 w 11858623"/>
              <a:gd name="connsiteY3197" fmla="*/ 3567264 h 6524624"/>
              <a:gd name="connsiteX3198" fmla="*/ 16157 w 11858623"/>
              <a:gd name="connsiteY3198" fmla="*/ 3558850 h 6524624"/>
              <a:gd name="connsiteX3199" fmla="*/ 18190 w 11858623"/>
              <a:gd name="connsiteY3199" fmla="*/ 3555765 h 6524624"/>
              <a:gd name="connsiteX3200" fmla="*/ 23191 w 11858623"/>
              <a:gd name="connsiteY3200" fmla="*/ 3549535 h 6524624"/>
              <a:gd name="connsiteX3201" fmla="*/ 24670 w 11858623"/>
              <a:gd name="connsiteY3201" fmla="*/ 3551608 h 6524624"/>
              <a:gd name="connsiteX3202" fmla="*/ 24539 w 11858623"/>
              <a:gd name="connsiteY3202" fmla="*/ 3552001 h 6524624"/>
              <a:gd name="connsiteX3203" fmla="*/ 23123 w 11858623"/>
              <a:gd name="connsiteY3203" fmla="*/ 3549619 h 6524624"/>
              <a:gd name="connsiteX3204" fmla="*/ 22703 w 11858623"/>
              <a:gd name="connsiteY3204" fmla="*/ 3548913 h 6524624"/>
              <a:gd name="connsiteX3205" fmla="*/ 23123 w 11858623"/>
              <a:gd name="connsiteY3205" fmla="*/ 3549619 h 6524624"/>
              <a:gd name="connsiteX3206" fmla="*/ 21279 w 11858623"/>
              <a:gd name="connsiteY3206" fmla="*/ 3551916 h 6524624"/>
              <a:gd name="connsiteX3207" fmla="*/ 21198 w 11858623"/>
              <a:gd name="connsiteY3207" fmla="*/ 3551197 h 6524624"/>
              <a:gd name="connsiteX3208" fmla="*/ 22484 w 11858623"/>
              <a:gd name="connsiteY3208" fmla="*/ 3548544 h 6524624"/>
              <a:gd name="connsiteX3209" fmla="*/ 22724 w 11858623"/>
              <a:gd name="connsiteY3209" fmla="*/ 3548881 h 6524624"/>
              <a:gd name="connsiteX3210" fmla="*/ 22703 w 11858623"/>
              <a:gd name="connsiteY3210" fmla="*/ 3548913 h 6524624"/>
              <a:gd name="connsiteX3211" fmla="*/ 21637 w 11858623"/>
              <a:gd name="connsiteY3211" fmla="*/ 3542609 h 6524624"/>
              <a:gd name="connsiteX3212" fmla="*/ 22484 w 11858623"/>
              <a:gd name="connsiteY3212" fmla="*/ 3548544 h 6524624"/>
              <a:gd name="connsiteX3213" fmla="*/ 20600 w 11858623"/>
              <a:gd name="connsiteY3213" fmla="*/ 3545905 h 6524624"/>
              <a:gd name="connsiteX3214" fmla="*/ 20558 w 11858623"/>
              <a:gd name="connsiteY3214" fmla="*/ 3545525 h 6524624"/>
              <a:gd name="connsiteX3215" fmla="*/ 28495 w 11858623"/>
              <a:gd name="connsiteY3215" fmla="*/ 3540120 h 6524624"/>
              <a:gd name="connsiteX3216" fmla="*/ 26898 w 11858623"/>
              <a:gd name="connsiteY3216" fmla="*/ 3544917 h 6524624"/>
              <a:gd name="connsiteX3217" fmla="*/ 23191 w 11858623"/>
              <a:gd name="connsiteY3217" fmla="*/ 3549535 h 6524624"/>
              <a:gd name="connsiteX3218" fmla="*/ 22724 w 11858623"/>
              <a:gd name="connsiteY3218" fmla="*/ 3548881 h 6524624"/>
              <a:gd name="connsiteX3219" fmla="*/ 10460 w 11858623"/>
              <a:gd name="connsiteY3219" fmla="*/ 3537311 h 6524624"/>
              <a:gd name="connsiteX3220" fmla="*/ 14559 w 11858623"/>
              <a:gd name="connsiteY3220" fmla="*/ 3560287 h 6524624"/>
              <a:gd name="connsiteX3221" fmla="*/ 13681 w 11858623"/>
              <a:gd name="connsiteY3221" fmla="*/ 3561381 h 6524624"/>
              <a:gd name="connsiteX3222" fmla="*/ 18930 w 11858623"/>
              <a:gd name="connsiteY3222" fmla="*/ 3523647 h 6524624"/>
              <a:gd name="connsiteX3223" fmla="*/ 21496 w 11858623"/>
              <a:gd name="connsiteY3223" fmla="*/ 3541623 h 6524624"/>
              <a:gd name="connsiteX3224" fmla="*/ 20550 w 11858623"/>
              <a:gd name="connsiteY3224" fmla="*/ 3545454 h 6524624"/>
              <a:gd name="connsiteX3225" fmla="*/ 20558 w 11858623"/>
              <a:gd name="connsiteY3225" fmla="*/ 3545525 h 6524624"/>
              <a:gd name="connsiteX3226" fmla="*/ 20480 w 11858623"/>
              <a:gd name="connsiteY3226" fmla="*/ 3545736 h 6524624"/>
              <a:gd name="connsiteX3227" fmla="*/ 20600 w 11858623"/>
              <a:gd name="connsiteY3227" fmla="*/ 3545905 h 6524624"/>
              <a:gd name="connsiteX3228" fmla="*/ 21198 w 11858623"/>
              <a:gd name="connsiteY3228" fmla="*/ 3551197 h 6524624"/>
              <a:gd name="connsiteX3229" fmla="*/ 18190 w 11858623"/>
              <a:gd name="connsiteY3229" fmla="*/ 3555765 h 6524624"/>
              <a:gd name="connsiteX3230" fmla="*/ 16182 w 11858623"/>
              <a:gd name="connsiteY3230" fmla="*/ 3558266 h 6524624"/>
              <a:gd name="connsiteX3231" fmla="*/ 16472 w 11858623"/>
              <a:gd name="connsiteY3231" fmla="*/ 3551352 h 6524624"/>
              <a:gd name="connsiteX3232" fmla="*/ 14468 w 11858623"/>
              <a:gd name="connsiteY3232" fmla="*/ 3542928 h 6524624"/>
              <a:gd name="connsiteX3233" fmla="*/ 16472 w 11858623"/>
              <a:gd name="connsiteY3233" fmla="*/ 3506422 h 6524624"/>
              <a:gd name="connsiteX3234" fmla="*/ 17489 w 11858623"/>
              <a:gd name="connsiteY3234" fmla="*/ 3513546 h 6524624"/>
              <a:gd name="connsiteX3235" fmla="*/ 17474 w 11858623"/>
              <a:gd name="connsiteY3235" fmla="*/ 3513486 h 6524624"/>
              <a:gd name="connsiteX3236" fmla="*/ 16472 w 11858623"/>
              <a:gd name="connsiteY3236" fmla="*/ 3506422 h 6524624"/>
              <a:gd name="connsiteX3237" fmla="*/ 16472 w 11858623"/>
              <a:gd name="connsiteY3237" fmla="*/ 3495190 h 6524624"/>
              <a:gd name="connsiteX3238" fmla="*/ 16822 w 11858623"/>
              <a:gd name="connsiteY3238" fmla="*/ 3499119 h 6524624"/>
              <a:gd name="connsiteX3239" fmla="*/ 16472 w 11858623"/>
              <a:gd name="connsiteY3239" fmla="*/ 3500806 h 6524624"/>
              <a:gd name="connsiteX3240" fmla="*/ 10460 w 11858623"/>
              <a:gd name="connsiteY3240" fmla="*/ 3520463 h 6524624"/>
              <a:gd name="connsiteX3241" fmla="*/ 16472 w 11858623"/>
              <a:gd name="connsiteY3241" fmla="*/ 3495190 h 6524624"/>
              <a:gd name="connsiteX3242" fmla="*/ 18413 w 11858623"/>
              <a:gd name="connsiteY3242" fmla="*/ 3474656 h 6524624"/>
              <a:gd name="connsiteX3243" fmla="*/ 18476 w 11858623"/>
              <a:gd name="connsiteY3243" fmla="*/ 3475534 h 6524624"/>
              <a:gd name="connsiteX3244" fmla="*/ 18023 w 11858623"/>
              <a:gd name="connsiteY3244" fmla="*/ 3475020 h 6524624"/>
              <a:gd name="connsiteX3245" fmla="*/ 4823 w 11858623"/>
              <a:gd name="connsiteY3245" fmla="*/ 3467185 h 6524624"/>
              <a:gd name="connsiteX3246" fmla="*/ 11296 w 11858623"/>
              <a:gd name="connsiteY3246" fmla="*/ 3467390 h 6524624"/>
              <a:gd name="connsiteX3247" fmla="*/ 18023 w 11858623"/>
              <a:gd name="connsiteY3247" fmla="*/ 3475020 h 6524624"/>
              <a:gd name="connsiteX3248" fmla="*/ 14468 w 11858623"/>
              <a:gd name="connsiteY3248" fmla="*/ 3478342 h 6524624"/>
              <a:gd name="connsiteX3249" fmla="*/ 5338 w 11858623"/>
              <a:gd name="connsiteY3249" fmla="*/ 3472453 h 6524624"/>
              <a:gd name="connsiteX3250" fmla="*/ 4897 w 11858623"/>
              <a:gd name="connsiteY3250" fmla="*/ 3471638 h 6524624"/>
              <a:gd name="connsiteX3251" fmla="*/ 27919 w 11858623"/>
              <a:gd name="connsiteY3251" fmla="*/ 3448067 h 6524624"/>
              <a:gd name="connsiteX3252" fmla="*/ 28170 w 11858623"/>
              <a:gd name="connsiteY3252" fmla="*/ 3449159 h 6524624"/>
              <a:gd name="connsiteX3253" fmla="*/ 30499 w 11858623"/>
              <a:gd name="connsiteY3253" fmla="*/ 3464301 h 6524624"/>
              <a:gd name="connsiteX3254" fmla="*/ 31540 w 11858623"/>
              <a:gd name="connsiteY3254" fmla="*/ 3469164 h 6524624"/>
              <a:gd name="connsiteX3255" fmla="*/ 18930 w 11858623"/>
              <a:gd name="connsiteY3255" fmla="*/ 3523647 h 6524624"/>
              <a:gd name="connsiteX3256" fmla="*/ 17489 w 11858623"/>
              <a:gd name="connsiteY3256" fmla="*/ 3513546 h 6524624"/>
              <a:gd name="connsiteX3257" fmla="*/ 18476 w 11858623"/>
              <a:gd name="connsiteY3257" fmla="*/ 3517655 h 6524624"/>
              <a:gd name="connsiteX3258" fmla="*/ 16822 w 11858623"/>
              <a:gd name="connsiteY3258" fmla="*/ 3499119 h 6524624"/>
              <a:gd name="connsiteX3259" fmla="*/ 19167 w 11858623"/>
              <a:gd name="connsiteY3259" fmla="*/ 3487832 h 6524624"/>
              <a:gd name="connsiteX3260" fmla="*/ 18476 w 11858623"/>
              <a:gd name="connsiteY3260" fmla="*/ 3475534 h 6524624"/>
              <a:gd name="connsiteX3261" fmla="*/ 26491 w 11858623"/>
              <a:gd name="connsiteY3261" fmla="*/ 3469917 h 6524624"/>
              <a:gd name="connsiteX3262" fmla="*/ 22504 w 11858623"/>
              <a:gd name="connsiteY3262" fmla="*/ 3461584 h 6524624"/>
              <a:gd name="connsiteX3263" fmla="*/ 23939 w 11858623"/>
              <a:gd name="connsiteY3263" fmla="*/ 3453682 h 6524624"/>
              <a:gd name="connsiteX3264" fmla="*/ 26491 w 11858623"/>
              <a:gd name="connsiteY3264" fmla="*/ 3453069 h 6524624"/>
              <a:gd name="connsiteX3265" fmla="*/ 25199 w 11858623"/>
              <a:gd name="connsiteY3265" fmla="*/ 3442743 h 6524624"/>
              <a:gd name="connsiteX3266" fmla="*/ 24169 w 11858623"/>
              <a:gd name="connsiteY3266" fmla="*/ 3452416 h 6524624"/>
              <a:gd name="connsiteX3267" fmla="*/ 23939 w 11858623"/>
              <a:gd name="connsiteY3267" fmla="*/ 3453682 h 6524624"/>
              <a:gd name="connsiteX3268" fmla="*/ 19261 w 11858623"/>
              <a:gd name="connsiteY3268" fmla="*/ 3454807 h 6524624"/>
              <a:gd name="connsiteX3269" fmla="*/ 22504 w 11858623"/>
              <a:gd name="connsiteY3269" fmla="*/ 3461584 h 6524624"/>
              <a:gd name="connsiteX3270" fmla="*/ 20480 w 11858623"/>
              <a:gd name="connsiteY3270" fmla="*/ 3472725 h 6524624"/>
              <a:gd name="connsiteX3271" fmla="*/ 18413 w 11858623"/>
              <a:gd name="connsiteY3271" fmla="*/ 3474656 h 6524624"/>
              <a:gd name="connsiteX3272" fmla="*/ 16567 w 11858623"/>
              <a:gd name="connsiteY3272" fmla="*/ 3448790 h 6524624"/>
              <a:gd name="connsiteX3273" fmla="*/ 30499 w 11858623"/>
              <a:gd name="connsiteY3273" fmla="*/ 3439028 h 6524624"/>
              <a:gd name="connsiteX3274" fmla="*/ 27919 w 11858623"/>
              <a:gd name="connsiteY3274" fmla="*/ 3448067 h 6524624"/>
              <a:gd name="connsiteX3275" fmla="*/ 26491 w 11858623"/>
              <a:gd name="connsiteY3275" fmla="*/ 3441837 h 6524624"/>
              <a:gd name="connsiteX3276" fmla="*/ 25199 w 11858623"/>
              <a:gd name="connsiteY3276" fmla="*/ 3442743 h 6524624"/>
              <a:gd name="connsiteX3277" fmla="*/ 25405 w 11858623"/>
              <a:gd name="connsiteY3277" fmla="*/ 3440813 h 6524624"/>
              <a:gd name="connsiteX3278" fmla="*/ 15172 w 11858623"/>
              <a:gd name="connsiteY3278" fmla="*/ 3429230 h 6524624"/>
              <a:gd name="connsiteX3279" fmla="*/ 16567 w 11858623"/>
              <a:gd name="connsiteY3279" fmla="*/ 3448790 h 6524624"/>
              <a:gd name="connsiteX3280" fmla="*/ 14468 w 11858623"/>
              <a:gd name="connsiteY3280" fmla="*/ 3450261 h 6524624"/>
              <a:gd name="connsiteX3281" fmla="*/ 10460 w 11858623"/>
              <a:gd name="connsiteY3281" fmla="*/ 3436220 h 6524624"/>
              <a:gd name="connsiteX3282" fmla="*/ 15714 w 11858623"/>
              <a:gd name="connsiteY3282" fmla="*/ 3418537 h 6524624"/>
              <a:gd name="connsiteX3283" fmla="*/ 18303 w 11858623"/>
              <a:gd name="connsiteY3283" fmla="*/ 3424585 h 6524624"/>
              <a:gd name="connsiteX3284" fmla="*/ 15172 w 11858623"/>
              <a:gd name="connsiteY3284" fmla="*/ 3429230 h 6524624"/>
              <a:gd name="connsiteX3285" fmla="*/ 14624 w 11858623"/>
              <a:gd name="connsiteY3285" fmla="*/ 3421558 h 6524624"/>
              <a:gd name="connsiteX3286" fmla="*/ 23297 w 11858623"/>
              <a:gd name="connsiteY3286" fmla="*/ 3417174 h 6524624"/>
              <a:gd name="connsiteX3287" fmla="*/ 26491 w 11858623"/>
              <a:gd name="connsiteY3287" fmla="*/ 3430605 h 6524624"/>
              <a:gd name="connsiteX3288" fmla="*/ 25405 w 11858623"/>
              <a:gd name="connsiteY3288" fmla="*/ 3440813 h 6524624"/>
              <a:gd name="connsiteX3289" fmla="*/ 22484 w 11858623"/>
              <a:gd name="connsiteY3289" fmla="*/ 3441837 h 6524624"/>
              <a:gd name="connsiteX3290" fmla="*/ 18476 w 11858623"/>
              <a:gd name="connsiteY3290" fmla="*/ 3424988 h 6524624"/>
              <a:gd name="connsiteX3291" fmla="*/ 18303 w 11858623"/>
              <a:gd name="connsiteY3291" fmla="*/ 3424585 h 6524624"/>
              <a:gd name="connsiteX3292" fmla="*/ 12600 w 11858623"/>
              <a:gd name="connsiteY3292" fmla="*/ 3411266 h 6524624"/>
              <a:gd name="connsiteX3293" fmla="*/ 14046 w 11858623"/>
              <a:gd name="connsiteY3293" fmla="*/ 3414643 h 6524624"/>
              <a:gd name="connsiteX3294" fmla="*/ 14468 w 11858623"/>
              <a:gd name="connsiteY3294" fmla="*/ 3419372 h 6524624"/>
              <a:gd name="connsiteX3295" fmla="*/ 14624 w 11858623"/>
              <a:gd name="connsiteY3295" fmla="*/ 3421558 h 6524624"/>
              <a:gd name="connsiteX3296" fmla="*/ 14218 w 11858623"/>
              <a:gd name="connsiteY3296" fmla="*/ 3422684 h 6524624"/>
              <a:gd name="connsiteX3297" fmla="*/ 10460 w 11858623"/>
              <a:gd name="connsiteY3297" fmla="*/ 3427797 h 6524624"/>
              <a:gd name="connsiteX3298" fmla="*/ 12656 w 11858623"/>
              <a:gd name="connsiteY3298" fmla="*/ 3410841 h 6524624"/>
              <a:gd name="connsiteX3299" fmla="*/ 12600 w 11858623"/>
              <a:gd name="connsiteY3299" fmla="*/ 3411266 h 6524624"/>
              <a:gd name="connsiteX3300" fmla="*/ 12464 w 11858623"/>
              <a:gd name="connsiteY3300" fmla="*/ 3410948 h 6524624"/>
              <a:gd name="connsiteX3301" fmla="*/ 19972 w 11858623"/>
              <a:gd name="connsiteY3301" fmla="*/ 3406740 h 6524624"/>
              <a:gd name="connsiteX3302" fmla="*/ 15714 w 11858623"/>
              <a:gd name="connsiteY3302" fmla="*/ 3418537 h 6524624"/>
              <a:gd name="connsiteX3303" fmla="*/ 14046 w 11858623"/>
              <a:gd name="connsiteY3303" fmla="*/ 3414643 h 6524624"/>
              <a:gd name="connsiteX3304" fmla="*/ 13657 w 11858623"/>
              <a:gd name="connsiteY3304" fmla="*/ 3410280 h 6524624"/>
              <a:gd name="connsiteX3305" fmla="*/ 13278 w 11858623"/>
              <a:gd name="connsiteY3305" fmla="*/ 3406032 h 6524624"/>
              <a:gd name="connsiteX3306" fmla="*/ 13657 w 11858623"/>
              <a:gd name="connsiteY3306" fmla="*/ 3410280 h 6524624"/>
              <a:gd name="connsiteX3307" fmla="*/ 12656 w 11858623"/>
              <a:gd name="connsiteY3307" fmla="*/ 3410841 h 6524624"/>
              <a:gd name="connsiteX3308" fmla="*/ 20480 w 11858623"/>
              <a:gd name="connsiteY3308" fmla="*/ 3405332 h 6524624"/>
              <a:gd name="connsiteX3309" fmla="*/ 20715 w 11858623"/>
              <a:gd name="connsiteY3309" fmla="*/ 3406323 h 6524624"/>
              <a:gd name="connsiteX3310" fmla="*/ 19972 w 11858623"/>
              <a:gd name="connsiteY3310" fmla="*/ 3406740 h 6524624"/>
              <a:gd name="connsiteX3311" fmla="*/ 14487 w 11858623"/>
              <a:gd name="connsiteY3311" fmla="*/ 3392633 h 6524624"/>
              <a:gd name="connsiteX3312" fmla="*/ 14471 w 11858623"/>
              <a:gd name="connsiteY3312" fmla="*/ 3400930 h 6524624"/>
              <a:gd name="connsiteX3313" fmla="*/ 13475 w 11858623"/>
              <a:gd name="connsiteY3313" fmla="*/ 3404510 h 6524624"/>
              <a:gd name="connsiteX3314" fmla="*/ 13278 w 11858623"/>
              <a:gd name="connsiteY3314" fmla="*/ 3406032 h 6524624"/>
              <a:gd name="connsiteX3315" fmla="*/ 12464 w 11858623"/>
              <a:gd name="connsiteY3315" fmla="*/ 3396907 h 6524624"/>
              <a:gd name="connsiteX3316" fmla="*/ 16472 w 11858623"/>
              <a:gd name="connsiteY3316" fmla="*/ 3351979 h 6524624"/>
              <a:gd name="connsiteX3317" fmla="*/ 18476 w 11858623"/>
              <a:gd name="connsiteY3317" fmla="*/ 3371635 h 6524624"/>
              <a:gd name="connsiteX3318" fmla="*/ 21821 w 11858623"/>
              <a:gd name="connsiteY3318" fmla="*/ 3362260 h 6524624"/>
              <a:gd name="connsiteX3319" fmla="*/ 22484 w 11858623"/>
              <a:gd name="connsiteY3319" fmla="*/ 3371635 h 6524624"/>
              <a:gd name="connsiteX3320" fmla="*/ 29449 w 11858623"/>
              <a:gd name="connsiteY3320" fmla="*/ 3405687 h 6524624"/>
              <a:gd name="connsiteX3321" fmla="*/ 29906 w 11858623"/>
              <a:gd name="connsiteY3321" fmla="*/ 3407368 h 6524624"/>
              <a:gd name="connsiteX3322" fmla="*/ 23297 w 11858623"/>
              <a:gd name="connsiteY3322" fmla="*/ 3417174 h 6524624"/>
              <a:gd name="connsiteX3323" fmla="*/ 20715 w 11858623"/>
              <a:gd name="connsiteY3323" fmla="*/ 3406323 h 6524624"/>
              <a:gd name="connsiteX3324" fmla="*/ 22484 w 11858623"/>
              <a:gd name="connsiteY3324" fmla="*/ 3405332 h 6524624"/>
              <a:gd name="connsiteX3325" fmla="*/ 14468 w 11858623"/>
              <a:gd name="connsiteY3325" fmla="*/ 3402524 h 6524624"/>
              <a:gd name="connsiteX3326" fmla="*/ 14471 w 11858623"/>
              <a:gd name="connsiteY3326" fmla="*/ 3400930 h 6524624"/>
              <a:gd name="connsiteX3327" fmla="*/ 18667 w 11858623"/>
              <a:gd name="connsiteY3327" fmla="*/ 3385848 h 6524624"/>
              <a:gd name="connsiteX3328" fmla="*/ 20256 w 11858623"/>
              <a:gd name="connsiteY3328" fmla="*/ 3380437 h 6524624"/>
              <a:gd name="connsiteX3329" fmla="*/ 14487 w 11858623"/>
              <a:gd name="connsiteY3329" fmla="*/ 3392633 h 6524624"/>
              <a:gd name="connsiteX3330" fmla="*/ 14515 w 11858623"/>
              <a:gd name="connsiteY3330" fmla="*/ 3377319 h 6524624"/>
              <a:gd name="connsiteX3331" fmla="*/ 16472 w 11858623"/>
              <a:gd name="connsiteY3331" fmla="*/ 3351979 h 6524624"/>
              <a:gd name="connsiteX3332" fmla="*/ 12961 w 11858623"/>
              <a:gd name="connsiteY3332" fmla="*/ 3334840 h 6524624"/>
              <a:gd name="connsiteX3333" fmla="*/ 12995 w 11858623"/>
              <a:gd name="connsiteY3333" fmla="*/ 3335017 h 6524624"/>
              <a:gd name="connsiteX3334" fmla="*/ 12464 w 11858623"/>
              <a:gd name="connsiteY3334" fmla="*/ 3335129 h 6524624"/>
              <a:gd name="connsiteX3335" fmla="*/ 14798 w 11858623"/>
              <a:gd name="connsiteY3335" fmla="*/ 3334631 h 6524624"/>
              <a:gd name="connsiteX3336" fmla="*/ 16472 w 11858623"/>
              <a:gd name="connsiteY3336" fmla="*/ 3346362 h 6524624"/>
              <a:gd name="connsiteX3337" fmla="*/ 14584 w 11858623"/>
              <a:gd name="connsiteY3337" fmla="*/ 3343075 h 6524624"/>
              <a:gd name="connsiteX3338" fmla="*/ 12995 w 11858623"/>
              <a:gd name="connsiteY3338" fmla="*/ 3335017 h 6524624"/>
              <a:gd name="connsiteX3339" fmla="*/ 19729 w 11858623"/>
              <a:gd name="connsiteY3339" fmla="*/ 3332671 h 6524624"/>
              <a:gd name="connsiteX3340" fmla="*/ 20033 w 11858623"/>
              <a:gd name="connsiteY3340" fmla="*/ 3336969 h 6524624"/>
              <a:gd name="connsiteX3341" fmla="*/ 18349 w 11858623"/>
              <a:gd name="connsiteY3341" fmla="*/ 3333316 h 6524624"/>
              <a:gd name="connsiteX3342" fmla="*/ 17759 w 11858623"/>
              <a:gd name="connsiteY3342" fmla="*/ 3332038 h 6524624"/>
              <a:gd name="connsiteX3343" fmla="*/ 18349 w 11858623"/>
              <a:gd name="connsiteY3343" fmla="*/ 3333316 h 6524624"/>
              <a:gd name="connsiteX3344" fmla="*/ 16161 w 11858623"/>
              <a:gd name="connsiteY3344" fmla="*/ 3334338 h 6524624"/>
              <a:gd name="connsiteX3345" fmla="*/ 14798 w 11858623"/>
              <a:gd name="connsiteY3345" fmla="*/ 3334631 h 6524624"/>
              <a:gd name="connsiteX3346" fmla="*/ 14684 w 11858623"/>
              <a:gd name="connsiteY3346" fmla="*/ 3333834 h 6524624"/>
              <a:gd name="connsiteX3347" fmla="*/ 21682 w 11858623"/>
              <a:gd name="connsiteY3347" fmla="*/ 3329748 h 6524624"/>
              <a:gd name="connsiteX3348" fmla="*/ 21365 w 11858623"/>
              <a:gd name="connsiteY3348" fmla="*/ 3331908 h 6524624"/>
              <a:gd name="connsiteX3349" fmla="*/ 19729 w 11858623"/>
              <a:gd name="connsiteY3349" fmla="*/ 3332671 h 6524624"/>
              <a:gd name="connsiteX3350" fmla="*/ 19608 w 11858623"/>
              <a:gd name="connsiteY3350" fmla="*/ 3330959 h 6524624"/>
              <a:gd name="connsiteX3351" fmla="*/ 26491 w 11858623"/>
              <a:gd name="connsiteY3351" fmla="*/ 3329514 h 6524624"/>
              <a:gd name="connsiteX3352" fmla="*/ 24487 w 11858623"/>
              <a:gd name="connsiteY3352" fmla="*/ 3354786 h 6524624"/>
              <a:gd name="connsiteX3353" fmla="*/ 21821 w 11858623"/>
              <a:gd name="connsiteY3353" fmla="*/ 3362260 h 6524624"/>
              <a:gd name="connsiteX3354" fmla="*/ 20033 w 11858623"/>
              <a:gd name="connsiteY3354" fmla="*/ 3336969 h 6524624"/>
              <a:gd name="connsiteX3355" fmla="*/ 20480 w 11858623"/>
              <a:gd name="connsiteY3355" fmla="*/ 3337938 h 6524624"/>
              <a:gd name="connsiteX3356" fmla="*/ 21365 w 11858623"/>
              <a:gd name="connsiteY3356" fmla="*/ 3331908 h 6524624"/>
              <a:gd name="connsiteX3357" fmla="*/ 13679 w 11858623"/>
              <a:gd name="connsiteY3357" fmla="*/ 3326791 h 6524624"/>
              <a:gd name="connsiteX3358" fmla="*/ 14684 w 11858623"/>
              <a:gd name="connsiteY3358" fmla="*/ 3333834 h 6524624"/>
              <a:gd name="connsiteX3359" fmla="*/ 12961 w 11858623"/>
              <a:gd name="connsiteY3359" fmla="*/ 3334840 h 6524624"/>
              <a:gd name="connsiteX3360" fmla="*/ 12464 w 11858623"/>
              <a:gd name="connsiteY3360" fmla="*/ 3332321 h 6524624"/>
              <a:gd name="connsiteX3361" fmla="*/ 18880 w 11858623"/>
              <a:gd name="connsiteY3361" fmla="*/ 3320657 h 6524624"/>
              <a:gd name="connsiteX3362" fmla="*/ 19608 w 11858623"/>
              <a:gd name="connsiteY3362" fmla="*/ 3330959 h 6524624"/>
              <a:gd name="connsiteX3363" fmla="*/ 17759 w 11858623"/>
              <a:gd name="connsiteY3363" fmla="*/ 3332038 h 6524624"/>
              <a:gd name="connsiteX3364" fmla="*/ 15823 w 11858623"/>
              <a:gd name="connsiteY3364" fmla="*/ 3327839 h 6524624"/>
              <a:gd name="connsiteX3365" fmla="*/ 16325 w 11858623"/>
              <a:gd name="connsiteY3365" fmla="*/ 3322174 h 6524624"/>
              <a:gd name="connsiteX3366" fmla="*/ 32636 w 11858623"/>
              <a:gd name="connsiteY3366" fmla="*/ 3313959 h 6524624"/>
              <a:gd name="connsiteX3367" fmla="*/ 32503 w 11858623"/>
              <a:gd name="connsiteY3367" fmla="*/ 3318281 h 6524624"/>
              <a:gd name="connsiteX3368" fmla="*/ 32939 w 11858623"/>
              <a:gd name="connsiteY3368" fmla="*/ 3323174 h 6524624"/>
              <a:gd name="connsiteX3369" fmla="*/ 21682 w 11858623"/>
              <a:gd name="connsiteY3369" fmla="*/ 3329748 h 6524624"/>
              <a:gd name="connsiteX3370" fmla="*/ 22536 w 11858623"/>
              <a:gd name="connsiteY3370" fmla="*/ 3323927 h 6524624"/>
              <a:gd name="connsiteX3371" fmla="*/ 22064 w 11858623"/>
              <a:gd name="connsiteY3371" fmla="*/ 3318766 h 6524624"/>
              <a:gd name="connsiteX3372" fmla="*/ 24414 w 11858623"/>
              <a:gd name="connsiteY3372" fmla="*/ 3317371 h 6524624"/>
              <a:gd name="connsiteX3373" fmla="*/ 21043 w 11858623"/>
              <a:gd name="connsiteY3373" fmla="*/ 3307594 h 6524624"/>
              <a:gd name="connsiteX3374" fmla="*/ 22064 w 11858623"/>
              <a:gd name="connsiteY3374" fmla="*/ 3318766 h 6524624"/>
              <a:gd name="connsiteX3375" fmla="*/ 18880 w 11858623"/>
              <a:gd name="connsiteY3375" fmla="*/ 3320657 h 6524624"/>
              <a:gd name="connsiteX3376" fmla="*/ 18524 w 11858623"/>
              <a:gd name="connsiteY3376" fmla="*/ 3315622 h 6524624"/>
              <a:gd name="connsiteX3377" fmla="*/ 20480 w 11858623"/>
              <a:gd name="connsiteY3377" fmla="*/ 3295816 h 6524624"/>
              <a:gd name="connsiteX3378" fmla="*/ 23113 w 11858623"/>
              <a:gd name="connsiteY3378" fmla="*/ 3304966 h 6524624"/>
              <a:gd name="connsiteX3379" fmla="*/ 23520 w 11858623"/>
              <a:gd name="connsiteY3379" fmla="*/ 3307797 h 6524624"/>
              <a:gd name="connsiteX3380" fmla="*/ 23994 w 11858623"/>
              <a:gd name="connsiteY3380" fmla="*/ 3308125 h 6524624"/>
              <a:gd name="connsiteX3381" fmla="*/ 24524 w 11858623"/>
              <a:gd name="connsiteY3381" fmla="*/ 3310269 h 6524624"/>
              <a:gd name="connsiteX3382" fmla="*/ 21537 w 11858623"/>
              <a:gd name="connsiteY3382" fmla="*/ 3306019 h 6524624"/>
              <a:gd name="connsiteX3383" fmla="*/ 21043 w 11858623"/>
              <a:gd name="connsiteY3383" fmla="*/ 3307594 h 6524624"/>
              <a:gd name="connsiteX3384" fmla="*/ 20480 w 11858623"/>
              <a:gd name="connsiteY3384" fmla="*/ 3301433 h 6524624"/>
              <a:gd name="connsiteX3385" fmla="*/ 20282 w 11858623"/>
              <a:gd name="connsiteY3385" fmla="*/ 3296718 h 6524624"/>
              <a:gd name="connsiteX3386" fmla="*/ 16472 w 11858623"/>
              <a:gd name="connsiteY3386" fmla="*/ 3281776 h 6524624"/>
              <a:gd name="connsiteX3387" fmla="*/ 20071 w 11858623"/>
              <a:gd name="connsiteY3387" fmla="*/ 3291685 h 6524624"/>
              <a:gd name="connsiteX3388" fmla="*/ 20282 w 11858623"/>
              <a:gd name="connsiteY3388" fmla="*/ 3296718 h 6524624"/>
              <a:gd name="connsiteX3389" fmla="*/ 13679 w 11858623"/>
              <a:gd name="connsiteY3389" fmla="*/ 3326791 h 6524624"/>
              <a:gd name="connsiteX3390" fmla="*/ 12464 w 11858623"/>
              <a:gd name="connsiteY3390" fmla="*/ 3318281 h 6524624"/>
              <a:gd name="connsiteX3391" fmla="*/ 16472 w 11858623"/>
              <a:gd name="connsiteY3391" fmla="*/ 3281776 h 6524624"/>
              <a:gd name="connsiteX3392" fmla="*/ 14146 w 11858623"/>
              <a:gd name="connsiteY3392" fmla="*/ 3268855 h 6524624"/>
              <a:gd name="connsiteX3393" fmla="*/ 14147 w 11858623"/>
              <a:gd name="connsiteY3393" fmla="*/ 3268858 h 6524624"/>
              <a:gd name="connsiteX3394" fmla="*/ 14088 w 11858623"/>
              <a:gd name="connsiteY3394" fmla="*/ 3269053 h 6524624"/>
              <a:gd name="connsiteX3395" fmla="*/ 30297 w 11858623"/>
              <a:gd name="connsiteY3395" fmla="*/ 3260831 h 6524624"/>
              <a:gd name="connsiteX3396" fmla="*/ 32503 w 11858623"/>
              <a:gd name="connsiteY3396" fmla="*/ 3262120 h 6524624"/>
              <a:gd name="connsiteX3397" fmla="*/ 33667 w 11858623"/>
              <a:gd name="connsiteY3397" fmla="*/ 3280587 h 6524624"/>
              <a:gd name="connsiteX3398" fmla="*/ 33380 w 11858623"/>
              <a:gd name="connsiteY3398" fmla="*/ 3289888 h 6524624"/>
              <a:gd name="connsiteX3399" fmla="*/ 26491 w 11858623"/>
              <a:gd name="connsiteY3399" fmla="*/ 3309856 h 6524624"/>
              <a:gd name="connsiteX3400" fmla="*/ 23994 w 11858623"/>
              <a:gd name="connsiteY3400" fmla="*/ 3308125 h 6524624"/>
              <a:gd name="connsiteX3401" fmla="*/ 23818 w 11858623"/>
              <a:gd name="connsiteY3401" fmla="*/ 3307415 h 6524624"/>
              <a:gd name="connsiteX3402" fmla="*/ 23113 w 11858623"/>
              <a:gd name="connsiteY3402" fmla="*/ 3304966 h 6524624"/>
              <a:gd name="connsiteX3403" fmla="*/ 21948 w 11858623"/>
              <a:gd name="connsiteY3403" fmla="*/ 3296855 h 6524624"/>
              <a:gd name="connsiteX3404" fmla="*/ 20071 w 11858623"/>
              <a:gd name="connsiteY3404" fmla="*/ 3291685 h 6524624"/>
              <a:gd name="connsiteX3405" fmla="*/ 19493 w 11858623"/>
              <a:gd name="connsiteY3405" fmla="*/ 3277937 h 6524624"/>
              <a:gd name="connsiteX3406" fmla="*/ 20240 w 11858623"/>
              <a:gd name="connsiteY3406" fmla="*/ 3277180 h 6524624"/>
              <a:gd name="connsiteX3407" fmla="*/ 20480 w 11858623"/>
              <a:gd name="connsiteY3407" fmla="*/ 3284584 h 6524624"/>
              <a:gd name="connsiteX3408" fmla="*/ 30297 w 11858623"/>
              <a:gd name="connsiteY3408" fmla="*/ 3260831 h 6524624"/>
              <a:gd name="connsiteX3409" fmla="*/ 17751 w 11858623"/>
              <a:gd name="connsiteY3409" fmla="*/ 3257034 h 6524624"/>
              <a:gd name="connsiteX3410" fmla="*/ 18730 w 11858623"/>
              <a:gd name="connsiteY3410" fmla="*/ 3259754 h 6524624"/>
              <a:gd name="connsiteX3411" fmla="*/ 19493 w 11858623"/>
              <a:gd name="connsiteY3411" fmla="*/ 3277937 h 6524624"/>
              <a:gd name="connsiteX3412" fmla="*/ 18476 w 11858623"/>
              <a:gd name="connsiteY3412" fmla="*/ 3278968 h 6524624"/>
              <a:gd name="connsiteX3413" fmla="*/ 14147 w 11858623"/>
              <a:gd name="connsiteY3413" fmla="*/ 3268858 h 6524624"/>
              <a:gd name="connsiteX3414" fmla="*/ 17695 w 11858623"/>
              <a:gd name="connsiteY3414" fmla="*/ 3255731 h 6524624"/>
              <a:gd name="connsiteX3415" fmla="*/ 17971 w 11858623"/>
              <a:gd name="connsiteY3415" fmla="*/ 3256312 h 6524624"/>
              <a:gd name="connsiteX3416" fmla="*/ 17751 w 11858623"/>
              <a:gd name="connsiteY3416" fmla="*/ 3257034 h 6524624"/>
              <a:gd name="connsiteX3417" fmla="*/ 17519 w 11858623"/>
              <a:gd name="connsiteY3417" fmla="*/ 3256389 h 6524624"/>
              <a:gd name="connsiteX3418" fmla="*/ 18633 w 11858623"/>
              <a:gd name="connsiteY3418" fmla="*/ 3255590 h 6524624"/>
              <a:gd name="connsiteX3419" fmla="*/ 19722 w 11858623"/>
              <a:gd name="connsiteY3419" fmla="*/ 3261223 h 6524624"/>
              <a:gd name="connsiteX3420" fmla="*/ 19768 w 11858623"/>
              <a:gd name="connsiteY3420" fmla="*/ 3262633 h 6524624"/>
              <a:gd name="connsiteX3421" fmla="*/ 18730 w 11858623"/>
              <a:gd name="connsiteY3421" fmla="*/ 3259754 h 6524624"/>
              <a:gd name="connsiteX3422" fmla="*/ 18581 w 11858623"/>
              <a:gd name="connsiteY3422" fmla="*/ 3256191 h 6524624"/>
              <a:gd name="connsiteX3423" fmla="*/ 19417 w 11858623"/>
              <a:gd name="connsiteY3423" fmla="*/ 3251807 h 6524624"/>
              <a:gd name="connsiteX3424" fmla="*/ 19591 w 11858623"/>
              <a:gd name="connsiteY3424" fmla="*/ 3257181 h 6524624"/>
              <a:gd name="connsiteX3425" fmla="*/ 18730 w 11858623"/>
              <a:gd name="connsiteY3425" fmla="*/ 3254489 h 6524624"/>
              <a:gd name="connsiteX3426" fmla="*/ 18811 w 11858623"/>
              <a:gd name="connsiteY3426" fmla="*/ 3253553 h 6524624"/>
              <a:gd name="connsiteX3427" fmla="*/ 19229 w 11858623"/>
              <a:gd name="connsiteY3427" fmla="*/ 3252184 h 6524624"/>
              <a:gd name="connsiteX3428" fmla="*/ 21229 w 11858623"/>
              <a:gd name="connsiteY3428" fmla="*/ 3250462 h 6524624"/>
              <a:gd name="connsiteX3429" fmla="*/ 25483 w 11858623"/>
              <a:gd name="connsiteY3429" fmla="*/ 3263986 h 6524624"/>
              <a:gd name="connsiteX3430" fmla="*/ 24796 w 11858623"/>
              <a:gd name="connsiteY3430" fmla="*/ 3272561 h 6524624"/>
              <a:gd name="connsiteX3431" fmla="*/ 20240 w 11858623"/>
              <a:gd name="connsiteY3431" fmla="*/ 3277180 h 6524624"/>
              <a:gd name="connsiteX3432" fmla="*/ 19768 w 11858623"/>
              <a:gd name="connsiteY3432" fmla="*/ 3262633 h 6524624"/>
              <a:gd name="connsiteX3433" fmla="*/ 20257 w 11858623"/>
              <a:gd name="connsiteY3433" fmla="*/ 3263993 h 6524624"/>
              <a:gd name="connsiteX3434" fmla="*/ 19722 w 11858623"/>
              <a:gd name="connsiteY3434" fmla="*/ 3261223 h 6524624"/>
              <a:gd name="connsiteX3435" fmla="*/ 19591 w 11858623"/>
              <a:gd name="connsiteY3435" fmla="*/ 3257181 h 6524624"/>
              <a:gd name="connsiteX3436" fmla="*/ 23655 w 11858623"/>
              <a:gd name="connsiteY3436" fmla="*/ 3269885 h 6524624"/>
              <a:gd name="connsiteX3437" fmla="*/ 19343 w 11858623"/>
              <a:gd name="connsiteY3437" fmla="*/ 3249539 h 6524624"/>
              <a:gd name="connsiteX3438" fmla="*/ 19410 w 11858623"/>
              <a:gd name="connsiteY3438" fmla="*/ 3251592 h 6524624"/>
              <a:gd name="connsiteX3439" fmla="*/ 19229 w 11858623"/>
              <a:gd name="connsiteY3439" fmla="*/ 3252184 h 6524624"/>
              <a:gd name="connsiteX3440" fmla="*/ 18868 w 11858623"/>
              <a:gd name="connsiteY3440" fmla="*/ 3252909 h 6524624"/>
              <a:gd name="connsiteX3441" fmla="*/ 19075 w 11858623"/>
              <a:gd name="connsiteY3441" fmla="*/ 3250546 h 6524624"/>
              <a:gd name="connsiteX3442" fmla="*/ 21000 w 11858623"/>
              <a:gd name="connsiteY3442" fmla="*/ 3248630 h 6524624"/>
              <a:gd name="connsiteX3443" fmla="*/ 21229 w 11858623"/>
              <a:gd name="connsiteY3443" fmla="*/ 3250462 h 6524624"/>
              <a:gd name="connsiteX3444" fmla="*/ 20787 w 11858623"/>
              <a:gd name="connsiteY3444" fmla="*/ 3249057 h 6524624"/>
              <a:gd name="connsiteX3445" fmla="*/ 20480 w 11858623"/>
              <a:gd name="connsiteY3445" fmla="*/ 3248080 h 6524624"/>
              <a:gd name="connsiteX3446" fmla="*/ 20787 w 11858623"/>
              <a:gd name="connsiteY3446" fmla="*/ 3249057 h 6524624"/>
              <a:gd name="connsiteX3447" fmla="*/ 19417 w 11858623"/>
              <a:gd name="connsiteY3447" fmla="*/ 3251807 h 6524624"/>
              <a:gd name="connsiteX3448" fmla="*/ 19410 w 11858623"/>
              <a:gd name="connsiteY3448" fmla="*/ 3251592 h 6524624"/>
              <a:gd name="connsiteX3449" fmla="*/ 20341 w 11858623"/>
              <a:gd name="connsiteY3449" fmla="*/ 3243428 h 6524624"/>
              <a:gd name="connsiteX3450" fmla="*/ 20480 w 11858623"/>
              <a:gd name="connsiteY3450" fmla="*/ 3245271 h 6524624"/>
              <a:gd name="connsiteX3451" fmla="*/ 19343 w 11858623"/>
              <a:gd name="connsiteY3451" fmla="*/ 3249539 h 6524624"/>
              <a:gd name="connsiteX3452" fmla="*/ 19294 w 11858623"/>
              <a:gd name="connsiteY3452" fmla="*/ 3248040 h 6524624"/>
              <a:gd name="connsiteX3453" fmla="*/ 19418 w 11858623"/>
              <a:gd name="connsiteY3453" fmla="*/ 3246628 h 6524624"/>
              <a:gd name="connsiteX3454" fmla="*/ 20328 w 11858623"/>
              <a:gd name="connsiteY3454" fmla="*/ 3243246 h 6524624"/>
              <a:gd name="connsiteX3455" fmla="*/ 20348 w 11858623"/>
              <a:gd name="connsiteY3455" fmla="*/ 3243407 h 6524624"/>
              <a:gd name="connsiteX3456" fmla="*/ 20341 w 11858623"/>
              <a:gd name="connsiteY3456" fmla="*/ 3243428 h 6524624"/>
              <a:gd name="connsiteX3457" fmla="*/ 923 w 11858623"/>
              <a:gd name="connsiteY3457" fmla="*/ 3240955 h 6524624"/>
              <a:gd name="connsiteX3458" fmla="*/ 441 w 11858623"/>
              <a:gd name="connsiteY3458" fmla="*/ 3256504 h 6524624"/>
              <a:gd name="connsiteX3459" fmla="*/ 4449 w 11858623"/>
              <a:gd name="connsiteY3459" fmla="*/ 3444645 h 6524624"/>
              <a:gd name="connsiteX3460" fmla="*/ 4823 w 11858623"/>
              <a:gd name="connsiteY3460" fmla="*/ 3467185 h 6524624"/>
              <a:gd name="connsiteX3461" fmla="*/ 2445 w 11858623"/>
              <a:gd name="connsiteY3461" fmla="*/ 3467109 h 6524624"/>
              <a:gd name="connsiteX3462" fmla="*/ 4897 w 11858623"/>
              <a:gd name="connsiteY3462" fmla="*/ 3471638 h 6524624"/>
              <a:gd name="connsiteX3463" fmla="*/ 6562 w 11858623"/>
              <a:gd name="connsiteY3463" fmla="*/ 3572001 h 6524624"/>
              <a:gd name="connsiteX3464" fmla="*/ 5683 w 11858623"/>
              <a:gd name="connsiteY3464" fmla="*/ 3573491 h 6524624"/>
              <a:gd name="connsiteX3465" fmla="*/ 4449 w 11858623"/>
              <a:gd name="connsiteY3465" fmla="*/ 3576625 h 6524624"/>
              <a:gd name="connsiteX3466" fmla="*/ 6585 w 11858623"/>
              <a:gd name="connsiteY3466" fmla="*/ 3573381 h 6524624"/>
              <a:gd name="connsiteX3467" fmla="*/ 7620 w 11858623"/>
              <a:gd name="connsiteY3467" fmla="*/ 3635714 h 6524624"/>
              <a:gd name="connsiteX3468" fmla="*/ 6735 w 11858623"/>
              <a:gd name="connsiteY3468" fmla="*/ 3640445 h 6524624"/>
              <a:gd name="connsiteX3469" fmla="*/ 6453 w 11858623"/>
              <a:gd name="connsiteY3469" fmla="*/ 3680524 h 6524624"/>
              <a:gd name="connsiteX3470" fmla="*/ 8315 w 11858623"/>
              <a:gd name="connsiteY3470" fmla="*/ 3677642 h 6524624"/>
              <a:gd name="connsiteX3471" fmla="*/ 8457 w 11858623"/>
              <a:gd name="connsiteY3471" fmla="*/ 3686140 h 6524624"/>
              <a:gd name="connsiteX3472" fmla="*/ 8821 w 11858623"/>
              <a:gd name="connsiteY3472" fmla="*/ 3692524 h 6524624"/>
              <a:gd name="connsiteX3473" fmla="*/ 8456 w 11858623"/>
              <a:gd name="connsiteY3473" fmla="*/ 3693694 h 6524624"/>
              <a:gd name="connsiteX3474" fmla="*/ 4448 w 11858623"/>
              <a:gd name="connsiteY3474" fmla="*/ 3702118 h 6524624"/>
              <a:gd name="connsiteX3475" fmla="*/ 2444 w 11858623"/>
              <a:gd name="connsiteY3475" fmla="*/ 3718967 h 6524624"/>
              <a:gd name="connsiteX3476" fmla="*/ 1417 w 11858623"/>
              <a:gd name="connsiteY3476" fmla="*/ 3752057 h 6524624"/>
              <a:gd name="connsiteX3477" fmla="*/ 0 w 11858623"/>
              <a:gd name="connsiteY3477" fmla="*/ 3754155 h 6524624"/>
              <a:gd name="connsiteX3478" fmla="*/ 0 w 11858623"/>
              <a:gd name="connsiteY3478" fmla="*/ 3241265 h 6524624"/>
              <a:gd name="connsiteX3479" fmla="*/ 10221 w 11858623"/>
              <a:gd name="connsiteY3479" fmla="*/ 3236128 h 6524624"/>
              <a:gd name="connsiteX3480" fmla="*/ 13499 w 11858623"/>
              <a:gd name="connsiteY3480" fmla="*/ 3245232 h 6524624"/>
              <a:gd name="connsiteX3481" fmla="*/ 13625 w 11858623"/>
              <a:gd name="connsiteY3481" fmla="*/ 3247176 h 6524624"/>
              <a:gd name="connsiteX3482" fmla="*/ 10461 w 11858623"/>
              <a:gd name="connsiteY3482" fmla="*/ 3240526 h 6524624"/>
              <a:gd name="connsiteX3483" fmla="*/ 14469 w 11858623"/>
              <a:gd name="connsiteY3483" fmla="*/ 3260182 h 6524624"/>
              <a:gd name="connsiteX3484" fmla="*/ 13625 w 11858623"/>
              <a:gd name="connsiteY3484" fmla="*/ 3247176 h 6524624"/>
              <a:gd name="connsiteX3485" fmla="*/ 15991 w 11858623"/>
              <a:gd name="connsiteY3485" fmla="*/ 3252147 h 6524624"/>
              <a:gd name="connsiteX3486" fmla="*/ 17519 w 11858623"/>
              <a:gd name="connsiteY3486" fmla="*/ 3256389 h 6524624"/>
              <a:gd name="connsiteX3487" fmla="*/ 14772 w 11858623"/>
              <a:gd name="connsiteY3487" fmla="*/ 3266706 h 6524624"/>
              <a:gd name="connsiteX3488" fmla="*/ 14146 w 11858623"/>
              <a:gd name="connsiteY3488" fmla="*/ 3268855 h 6524624"/>
              <a:gd name="connsiteX3489" fmla="*/ 12464 w 11858623"/>
              <a:gd name="connsiteY3489" fmla="*/ 3264928 h 6524624"/>
              <a:gd name="connsiteX3490" fmla="*/ 10460 w 11858623"/>
              <a:gd name="connsiteY3490" fmla="*/ 3245271 h 6524624"/>
              <a:gd name="connsiteX3491" fmla="*/ 9020 w 11858623"/>
              <a:gd name="connsiteY3491" fmla="*/ 3237722 h 6524624"/>
              <a:gd name="connsiteX3492" fmla="*/ 15886 w 11858623"/>
              <a:gd name="connsiteY3492" fmla="*/ 3228607 h 6524624"/>
              <a:gd name="connsiteX3493" fmla="*/ 16473 w 11858623"/>
              <a:gd name="connsiteY3493" fmla="*/ 3232101 h 6524624"/>
              <a:gd name="connsiteX3494" fmla="*/ 16715 w 11858623"/>
              <a:gd name="connsiteY3494" fmla="*/ 3233180 h 6524624"/>
              <a:gd name="connsiteX3495" fmla="*/ 16244 w 11858623"/>
              <a:gd name="connsiteY3495" fmla="*/ 3235424 h 6524624"/>
              <a:gd name="connsiteX3496" fmla="*/ 15275 w 11858623"/>
              <a:gd name="connsiteY3496" fmla="*/ 3229420 h 6524624"/>
              <a:gd name="connsiteX3497" fmla="*/ 18101 w 11858623"/>
              <a:gd name="connsiteY3497" fmla="*/ 3226584 h 6524624"/>
              <a:gd name="connsiteX3498" fmla="*/ 18476 w 11858623"/>
              <a:gd name="connsiteY3498" fmla="*/ 3228422 h 6524624"/>
              <a:gd name="connsiteX3499" fmla="*/ 18722 w 11858623"/>
              <a:gd name="connsiteY3499" fmla="*/ 3230394 h 6524624"/>
              <a:gd name="connsiteX3500" fmla="*/ 19166 w 11858623"/>
              <a:gd name="connsiteY3500" fmla="*/ 3244094 h 6524624"/>
              <a:gd name="connsiteX3501" fmla="*/ 16715 w 11858623"/>
              <a:gd name="connsiteY3501" fmla="*/ 3233180 h 6524624"/>
              <a:gd name="connsiteX3502" fmla="*/ 18925 w 11858623"/>
              <a:gd name="connsiteY3502" fmla="*/ 3224574 h 6524624"/>
              <a:gd name="connsiteX3503" fmla="*/ 20328 w 11858623"/>
              <a:gd name="connsiteY3503" fmla="*/ 3243246 h 6524624"/>
              <a:gd name="connsiteX3504" fmla="*/ 18722 w 11858623"/>
              <a:gd name="connsiteY3504" fmla="*/ 3230394 h 6524624"/>
              <a:gd name="connsiteX3505" fmla="*/ 18549 w 11858623"/>
              <a:gd name="connsiteY3505" fmla="*/ 3225073 h 6524624"/>
              <a:gd name="connsiteX3506" fmla="*/ 18532 w 11858623"/>
              <a:gd name="connsiteY3506" fmla="*/ 3224532 h 6524624"/>
              <a:gd name="connsiteX3507" fmla="*/ 18549 w 11858623"/>
              <a:gd name="connsiteY3507" fmla="*/ 3225073 h 6524624"/>
              <a:gd name="connsiteX3508" fmla="*/ 18368 w 11858623"/>
              <a:gd name="connsiteY3508" fmla="*/ 3225313 h 6524624"/>
              <a:gd name="connsiteX3509" fmla="*/ 28564 w 11858623"/>
              <a:gd name="connsiteY3509" fmla="*/ 3213123 h 6524624"/>
              <a:gd name="connsiteX3510" fmla="*/ 28495 w 11858623"/>
              <a:gd name="connsiteY3510" fmla="*/ 3214382 h 6524624"/>
              <a:gd name="connsiteX3511" fmla="*/ 28443 w 11858623"/>
              <a:gd name="connsiteY3511" fmla="*/ 3213574 h 6524624"/>
              <a:gd name="connsiteX3512" fmla="*/ 32622 w 11858623"/>
              <a:gd name="connsiteY3512" fmla="*/ 3213035 h 6524624"/>
              <a:gd name="connsiteX3513" fmla="*/ 33283 w 11858623"/>
              <a:gd name="connsiteY3513" fmla="*/ 3223973 h 6524624"/>
              <a:gd name="connsiteX3514" fmla="*/ 21000 w 11858623"/>
              <a:gd name="connsiteY3514" fmla="*/ 3248630 h 6524624"/>
              <a:gd name="connsiteX3515" fmla="*/ 20348 w 11858623"/>
              <a:gd name="connsiteY3515" fmla="*/ 3243407 h 6524624"/>
              <a:gd name="connsiteX3516" fmla="*/ 20967 w 11858623"/>
              <a:gd name="connsiteY3516" fmla="*/ 3241258 h 6524624"/>
              <a:gd name="connsiteX3517" fmla="*/ 28280 w 11858623"/>
              <a:gd name="connsiteY3517" fmla="*/ 3214175 h 6524624"/>
              <a:gd name="connsiteX3518" fmla="*/ 28495 w 11858623"/>
              <a:gd name="connsiteY3518" fmla="*/ 3217191 h 6524624"/>
              <a:gd name="connsiteX3519" fmla="*/ 11535 w 11858623"/>
              <a:gd name="connsiteY3519" fmla="*/ 3213002 h 6524624"/>
              <a:gd name="connsiteX3520" fmla="*/ 12465 w 11858623"/>
              <a:gd name="connsiteY3520" fmla="*/ 3229294 h 6524624"/>
              <a:gd name="connsiteX3521" fmla="*/ 12696 w 11858623"/>
              <a:gd name="connsiteY3521" fmla="*/ 3232844 h 6524624"/>
              <a:gd name="connsiteX3522" fmla="*/ 10221 w 11858623"/>
              <a:gd name="connsiteY3522" fmla="*/ 3236128 h 6524624"/>
              <a:gd name="connsiteX3523" fmla="*/ 8457 w 11858623"/>
              <a:gd name="connsiteY3523" fmla="*/ 3231231 h 6524624"/>
              <a:gd name="connsiteX3524" fmla="*/ 8506 w 11858623"/>
              <a:gd name="connsiteY3524" fmla="*/ 3235030 h 6524624"/>
              <a:gd name="connsiteX3525" fmla="*/ 9020 w 11858623"/>
              <a:gd name="connsiteY3525" fmla="*/ 3237722 h 6524624"/>
              <a:gd name="connsiteX3526" fmla="*/ 8502 w 11858623"/>
              <a:gd name="connsiteY3526" fmla="*/ 3238410 h 6524624"/>
              <a:gd name="connsiteX3527" fmla="*/ 923 w 11858623"/>
              <a:gd name="connsiteY3527" fmla="*/ 3240955 h 6524624"/>
              <a:gd name="connsiteX3528" fmla="*/ 1418 w 11858623"/>
              <a:gd name="connsiteY3528" fmla="*/ 3225008 h 6524624"/>
              <a:gd name="connsiteX3529" fmla="*/ 3685 w 11858623"/>
              <a:gd name="connsiteY3529" fmla="*/ 3221650 h 6524624"/>
              <a:gd name="connsiteX3530" fmla="*/ 12996 w 11858623"/>
              <a:gd name="connsiteY3530" fmla="*/ 3211394 h 6524624"/>
              <a:gd name="connsiteX3531" fmla="*/ 13482 w 11858623"/>
              <a:gd name="connsiteY3531" fmla="*/ 3214291 h 6524624"/>
              <a:gd name="connsiteX3532" fmla="*/ 13142 w 11858623"/>
              <a:gd name="connsiteY3532" fmla="*/ 3216200 h 6524624"/>
              <a:gd name="connsiteX3533" fmla="*/ 12461 w 11858623"/>
              <a:gd name="connsiteY3533" fmla="*/ 3211982 h 6524624"/>
              <a:gd name="connsiteX3534" fmla="*/ 28161 w 11858623"/>
              <a:gd name="connsiteY3534" fmla="*/ 3209250 h 6524624"/>
              <a:gd name="connsiteX3535" fmla="*/ 28443 w 11858623"/>
              <a:gd name="connsiteY3535" fmla="*/ 3213574 h 6524624"/>
              <a:gd name="connsiteX3536" fmla="*/ 28280 w 11858623"/>
              <a:gd name="connsiteY3536" fmla="*/ 3214175 h 6524624"/>
              <a:gd name="connsiteX3537" fmla="*/ 27960 w 11858623"/>
              <a:gd name="connsiteY3537" fmla="*/ 3209686 h 6524624"/>
              <a:gd name="connsiteX3538" fmla="*/ 30499 w 11858623"/>
              <a:gd name="connsiteY3538" fmla="*/ 3205959 h 6524624"/>
              <a:gd name="connsiteX3539" fmla="*/ 28564 w 11858623"/>
              <a:gd name="connsiteY3539" fmla="*/ 3213123 h 6524624"/>
              <a:gd name="connsiteX3540" fmla="*/ 28842 w 11858623"/>
              <a:gd name="connsiteY3540" fmla="*/ 3208061 h 6524624"/>
              <a:gd name="connsiteX3541" fmla="*/ 29201 w 11858623"/>
              <a:gd name="connsiteY3541" fmla="*/ 3201521 h 6524624"/>
              <a:gd name="connsiteX3542" fmla="*/ 28842 w 11858623"/>
              <a:gd name="connsiteY3542" fmla="*/ 3208061 h 6524624"/>
              <a:gd name="connsiteX3543" fmla="*/ 28526 w 11858623"/>
              <a:gd name="connsiteY3543" fmla="*/ 3208460 h 6524624"/>
              <a:gd name="connsiteX3544" fmla="*/ 28161 w 11858623"/>
              <a:gd name="connsiteY3544" fmla="*/ 3209250 h 6524624"/>
              <a:gd name="connsiteX3545" fmla="*/ 27682 w 11858623"/>
              <a:gd name="connsiteY3545" fmla="*/ 3201882 h 6524624"/>
              <a:gd name="connsiteX3546" fmla="*/ 24893 w 11858623"/>
              <a:gd name="connsiteY3546" fmla="*/ 3200141 h 6524624"/>
              <a:gd name="connsiteX3547" fmla="*/ 27399 w 11858623"/>
              <a:gd name="connsiteY3547" fmla="*/ 3201948 h 6524624"/>
              <a:gd name="connsiteX3548" fmla="*/ 27407 w 11858623"/>
              <a:gd name="connsiteY3548" fmla="*/ 3201947 h 6524624"/>
              <a:gd name="connsiteX3549" fmla="*/ 27960 w 11858623"/>
              <a:gd name="connsiteY3549" fmla="*/ 3209686 h 6524624"/>
              <a:gd name="connsiteX3550" fmla="*/ 24487 w 11858623"/>
              <a:gd name="connsiteY3550" fmla="*/ 3217191 h 6524624"/>
              <a:gd name="connsiteX3551" fmla="*/ 18925 w 11858623"/>
              <a:gd name="connsiteY3551" fmla="*/ 3224574 h 6524624"/>
              <a:gd name="connsiteX3552" fmla="*/ 18819 w 11858623"/>
              <a:gd name="connsiteY3552" fmla="*/ 3223164 h 6524624"/>
              <a:gd name="connsiteX3553" fmla="*/ 20230 w 11858623"/>
              <a:gd name="connsiteY3553" fmla="*/ 3216445 h 6524624"/>
              <a:gd name="connsiteX3554" fmla="*/ 22354 w 11858623"/>
              <a:gd name="connsiteY3554" fmla="*/ 3208746 h 6524624"/>
              <a:gd name="connsiteX3555" fmla="*/ 19662 w 11858623"/>
              <a:gd name="connsiteY3555" fmla="*/ 3195578 h 6524624"/>
              <a:gd name="connsiteX3556" fmla="*/ 22485 w 11858623"/>
              <a:gd name="connsiteY3556" fmla="*/ 3198403 h 6524624"/>
              <a:gd name="connsiteX3557" fmla="*/ 23397 w 11858623"/>
              <a:gd name="connsiteY3557" fmla="*/ 3199062 h 6524624"/>
              <a:gd name="connsiteX3558" fmla="*/ 20480 w 11858623"/>
              <a:gd name="connsiteY3558" fmla="*/ 3203150 h 6524624"/>
              <a:gd name="connsiteX3559" fmla="*/ 19371 w 11858623"/>
              <a:gd name="connsiteY3559" fmla="*/ 3204371 h 6524624"/>
              <a:gd name="connsiteX3560" fmla="*/ 18773 w 11858623"/>
              <a:gd name="connsiteY3560" fmla="*/ 3198501 h 6524624"/>
              <a:gd name="connsiteX3561" fmla="*/ 16472 w 11858623"/>
              <a:gd name="connsiteY3561" fmla="*/ 3191918 h 6524624"/>
              <a:gd name="connsiteX3562" fmla="*/ 16510 w 11858623"/>
              <a:gd name="connsiteY3562" fmla="*/ 3192424 h 6524624"/>
              <a:gd name="connsiteX3563" fmla="*/ 16437 w 11858623"/>
              <a:gd name="connsiteY3563" fmla="*/ 3192350 h 6524624"/>
              <a:gd name="connsiteX3564" fmla="*/ 8629 w 11858623"/>
              <a:gd name="connsiteY3564" fmla="*/ 3184535 h 6524624"/>
              <a:gd name="connsiteX3565" fmla="*/ 9988 w 11858623"/>
              <a:gd name="connsiteY3565" fmla="*/ 3185896 h 6524624"/>
              <a:gd name="connsiteX3566" fmla="*/ 10460 w 11858623"/>
              <a:gd name="connsiteY3566" fmla="*/ 3194161 h 6524624"/>
              <a:gd name="connsiteX3567" fmla="*/ 10147 w 11858623"/>
              <a:gd name="connsiteY3567" fmla="*/ 3194422 h 6524624"/>
              <a:gd name="connsiteX3568" fmla="*/ 8589 w 11858623"/>
              <a:gd name="connsiteY3568" fmla="*/ 3185146 h 6524624"/>
              <a:gd name="connsiteX3569" fmla="*/ 30209 w 11858623"/>
              <a:gd name="connsiteY3569" fmla="*/ 3183157 h 6524624"/>
              <a:gd name="connsiteX3570" fmla="*/ 30854 w 11858623"/>
              <a:gd name="connsiteY3570" fmla="*/ 3183759 h 6524624"/>
              <a:gd name="connsiteX3571" fmla="*/ 31817 w 11858623"/>
              <a:gd name="connsiteY3571" fmla="*/ 3199701 h 6524624"/>
              <a:gd name="connsiteX3572" fmla="*/ 29923 w 11858623"/>
              <a:gd name="connsiteY3572" fmla="*/ 3197932 h 6524624"/>
              <a:gd name="connsiteX3573" fmla="*/ 29523 w 11858623"/>
              <a:gd name="connsiteY3573" fmla="*/ 3195661 h 6524624"/>
              <a:gd name="connsiteX3574" fmla="*/ 26623 w 11858623"/>
              <a:gd name="connsiteY3574" fmla="*/ 3180917 h 6524624"/>
              <a:gd name="connsiteX3575" fmla="*/ 26618 w 11858623"/>
              <a:gd name="connsiteY3575" fmla="*/ 3181227 h 6524624"/>
              <a:gd name="connsiteX3576" fmla="*/ 26543 w 11858623"/>
              <a:gd name="connsiteY3576" fmla="*/ 3180980 h 6524624"/>
              <a:gd name="connsiteX3577" fmla="*/ 8965 w 11858623"/>
              <a:gd name="connsiteY3577" fmla="*/ 3179342 h 6524624"/>
              <a:gd name="connsiteX3578" fmla="*/ 8629 w 11858623"/>
              <a:gd name="connsiteY3578" fmla="*/ 3184535 h 6524624"/>
              <a:gd name="connsiteX3579" fmla="*/ 8458 w 11858623"/>
              <a:gd name="connsiteY3579" fmla="*/ 3184364 h 6524624"/>
              <a:gd name="connsiteX3580" fmla="*/ 8589 w 11858623"/>
              <a:gd name="connsiteY3580" fmla="*/ 3185146 h 6524624"/>
              <a:gd name="connsiteX3581" fmla="*/ 8458 w 11858623"/>
              <a:gd name="connsiteY3581" fmla="*/ 3187173 h 6524624"/>
              <a:gd name="connsiteX3582" fmla="*/ 9690 w 11858623"/>
              <a:gd name="connsiteY3582" fmla="*/ 3194808 h 6524624"/>
              <a:gd name="connsiteX3583" fmla="*/ 6453 w 11858623"/>
              <a:gd name="connsiteY3583" fmla="*/ 3197535 h 6524624"/>
              <a:gd name="connsiteX3584" fmla="*/ 7560 w 11858623"/>
              <a:gd name="connsiteY3584" fmla="*/ 3182246 h 6524624"/>
              <a:gd name="connsiteX3585" fmla="*/ 26654 w 11858623"/>
              <a:gd name="connsiteY3585" fmla="*/ 3178973 h 6524624"/>
              <a:gd name="connsiteX3586" fmla="*/ 27531 w 11858623"/>
              <a:gd name="connsiteY3586" fmla="*/ 3180204 h 6524624"/>
              <a:gd name="connsiteX3587" fmla="*/ 26623 w 11858623"/>
              <a:gd name="connsiteY3587" fmla="*/ 3180917 h 6524624"/>
              <a:gd name="connsiteX3588" fmla="*/ 30499 w 11858623"/>
              <a:gd name="connsiteY3588" fmla="*/ 3177878 h 6524624"/>
              <a:gd name="connsiteX3589" fmla="*/ 30742 w 11858623"/>
              <a:gd name="connsiteY3589" fmla="*/ 3181894 h 6524624"/>
              <a:gd name="connsiteX3590" fmla="*/ 30312 w 11858623"/>
              <a:gd name="connsiteY3590" fmla="*/ 3181292 h 6524624"/>
              <a:gd name="connsiteX3591" fmla="*/ 11801 w 11858623"/>
              <a:gd name="connsiteY3591" fmla="*/ 3173484 h 6524624"/>
              <a:gd name="connsiteX3592" fmla="*/ 16676 w 11858623"/>
              <a:gd name="connsiteY3592" fmla="*/ 3177930 h 6524624"/>
              <a:gd name="connsiteX3593" fmla="*/ 16694 w 11858623"/>
              <a:gd name="connsiteY3593" fmla="*/ 3178107 h 6524624"/>
              <a:gd name="connsiteX3594" fmla="*/ 15641 w 11858623"/>
              <a:gd name="connsiteY3594" fmla="*/ 3177282 h 6524624"/>
              <a:gd name="connsiteX3595" fmla="*/ 13258 w 11858623"/>
              <a:gd name="connsiteY3595" fmla="*/ 3177184 h 6524624"/>
              <a:gd name="connsiteX3596" fmla="*/ 17276 w 11858623"/>
              <a:gd name="connsiteY3596" fmla="*/ 3183821 h 6524624"/>
              <a:gd name="connsiteX3597" fmla="*/ 17708 w 11858623"/>
              <a:gd name="connsiteY3597" fmla="*/ 3188056 h 6524624"/>
              <a:gd name="connsiteX3598" fmla="*/ 14687 w 11858623"/>
              <a:gd name="connsiteY3598" fmla="*/ 3190599 h 6524624"/>
              <a:gd name="connsiteX3599" fmla="*/ 9988 w 11858623"/>
              <a:gd name="connsiteY3599" fmla="*/ 3185896 h 6524624"/>
              <a:gd name="connsiteX3600" fmla="*/ 9545 w 11858623"/>
              <a:gd name="connsiteY3600" fmla="*/ 3178144 h 6524624"/>
              <a:gd name="connsiteX3601" fmla="*/ 13114 w 11858623"/>
              <a:gd name="connsiteY3601" fmla="*/ 3170774 h 6524624"/>
              <a:gd name="connsiteX3602" fmla="*/ 11801 w 11858623"/>
              <a:gd name="connsiteY3602" fmla="*/ 3173484 h 6524624"/>
              <a:gd name="connsiteX3603" fmla="*/ 10460 w 11858623"/>
              <a:gd name="connsiteY3603" fmla="*/ 3172261 h 6524624"/>
              <a:gd name="connsiteX3604" fmla="*/ 15561 w 11858623"/>
              <a:gd name="connsiteY3604" fmla="*/ 3165718 h 6524624"/>
              <a:gd name="connsiteX3605" fmla="*/ 15633 w 11858623"/>
              <a:gd name="connsiteY3605" fmla="*/ 3166525 h 6524624"/>
              <a:gd name="connsiteX3606" fmla="*/ 15079 w 11858623"/>
              <a:gd name="connsiteY3606" fmla="*/ 3169672 h 6524624"/>
              <a:gd name="connsiteX3607" fmla="*/ 13114 w 11858623"/>
              <a:gd name="connsiteY3607" fmla="*/ 3170774 h 6524624"/>
              <a:gd name="connsiteX3608" fmla="*/ 16221 w 11858623"/>
              <a:gd name="connsiteY3608" fmla="*/ 3164355 h 6524624"/>
              <a:gd name="connsiteX3609" fmla="*/ 17548 w 11858623"/>
              <a:gd name="connsiteY3609" fmla="*/ 3166215 h 6524624"/>
              <a:gd name="connsiteX3610" fmla="*/ 16318 w 11858623"/>
              <a:gd name="connsiteY3610" fmla="*/ 3168977 h 6524624"/>
              <a:gd name="connsiteX3611" fmla="*/ 15874 w 11858623"/>
              <a:gd name="connsiteY3611" fmla="*/ 3169226 h 6524624"/>
              <a:gd name="connsiteX3612" fmla="*/ 15633 w 11858623"/>
              <a:gd name="connsiteY3612" fmla="*/ 3166525 h 6524624"/>
              <a:gd name="connsiteX3613" fmla="*/ 15898 w 11858623"/>
              <a:gd name="connsiteY3613" fmla="*/ 3165024 h 6524624"/>
              <a:gd name="connsiteX3614" fmla="*/ 25919 w 11858623"/>
              <a:gd name="connsiteY3614" fmla="*/ 3163596 h 6524624"/>
              <a:gd name="connsiteX3615" fmla="*/ 26109 w 11858623"/>
              <a:gd name="connsiteY3615" fmla="*/ 3165048 h 6524624"/>
              <a:gd name="connsiteX3616" fmla="*/ 22484 w 11858623"/>
              <a:gd name="connsiteY3616" fmla="*/ 3166644 h 6524624"/>
              <a:gd name="connsiteX3617" fmla="*/ 21843 w 11858623"/>
              <a:gd name="connsiteY3617" fmla="*/ 3165882 h 6524624"/>
              <a:gd name="connsiteX3618" fmla="*/ 19134 w 11858623"/>
              <a:gd name="connsiteY3618" fmla="*/ 3162651 h 6524624"/>
              <a:gd name="connsiteX3619" fmla="*/ 21843 w 11858623"/>
              <a:gd name="connsiteY3619" fmla="*/ 3165882 h 6524624"/>
              <a:gd name="connsiteX3620" fmla="*/ 18606 w 11858623"/>
              <a:gd name="connsiteY3620" fmla="*/ 3167695 h 6524624"/>
              <a:gd name="connsiteX3621" fmla="*/ 17548 w 11858623"/>
              <a:gd name="connsiteY3621" fmla="*/ 3166215 h 6524624"/>
              <a:gd name="connsiteX3622" fmla="*/ 11281 w 11858623"/>
              <a:gd name="connsiteY3622" fmla="*/ 3157598 h 6524624"/>
              <a:gd name="connsiteX3623" fmla="*/ 10139 w 11858623"/>
              <a:gd name="connsiteY3623" fmla="*/ 3161257 h 6524624"/>
              <a:gd name="connsiteX3624" fmla="*/ 10317 w 11858623"/>
              <a:gd name="connsiteY3624" fmla="*/ 3158507 h 6524624"/>
              <a:gd name="connsiteX3625" fmla="*/ 10461 w 11858623"/>
              <a:gd name="connsiteY3625" fmla="*/ 3156282 h 6524624"/>
              <a:gd name="connsiteX3626" fmla="*/ 10980 w 11858623"/>
              <a:gd name="connsiteY3626" fmla="*/ 3157009 h 6524624"/>
              <a:gd name="connsiteX3627" fmla="*/ 10327 w 11858623"/>
              <a:gd name="connsiteY3627" fmla="*/ 3158360 h 6524624"/>
              <a:gd name="connsiteX3628" fmla="*/ 18717 w 11858623"/>
              <a:gd name="connsiteY3628" fmla="*/ 3151818 h 6524624"/>
              <a:gd name="connsiteX3629" fmla="*/ 17758 w 11858623"/>
              <a:gd name="connsiteY3629" fmla="*/ 3154468 h 6524624"/>
              <a:gd name="connsiteX3630" fmla="*/ 17118 w 11858623"/>
              <a:gd name="connsiteY3630" fmla="*/ 3158100 h 6524624"/>
              <a:gd name="connsiteX3631" fmla="*/ 16637 w 11858623"/>
              <a:gd name="connsiteY3631" fmla="*/ 3154004 h 6524624"/>
              <a:gd name="connsiteX3632" fmla="*/ 18890 w 11858623"/>
              <a:gd name="connsiteY3632" fmla="*/ 3151636 h 6524624"/>
              <a:gd name="connsiteX3633" fmla="*/ 18717 w 11858623"/>
              <a:gd name="connsiteY3633" fmla="*/ 3151818 h 6524624"/>
              <a:gd name="connsiteX3634" fmla="*/ 18765 w 11858623"/>
              <a:gd name="connsiteY3634" fmla="*/ 3151687 h 6524624"/>
              <a:gd name="connsiteX3635" fmla="*/ 19623 w 11858623"/>
              <a:gd name="connsiteY3635" fmla="*/ 3129133 h 6524624"/>
              <a:gd name="connsiteX3636" fmla="*/ 18827 w 11858623"/>
              <a:gd name="connsiteY3636" fmla="*/ 3134333 h 6524624"/>
              <a:gd name="connsiteX3637" fmla="*/ 16858 w 11858623"/>
              <a:gd name="connsiteY3637" fmla="*/ 3137379 h 6524624"/>
              <a:gd name="connsiteX3638" fmla="*/ 16842 w 11858623"/>
              <a:gd name="connsiteY3638" fmla="*/ 3137311 h 6524624"/>
              <a:gd name="connsiteX3639" fmla="*/ 18650 w 11858623"/>
              <a:gd name="connsiteY3639" fmla="*/ 3131177 h 6524624"/>
              <a:gd name="connsiteX3640" fmla="*/ 29135 w 11858623"/>
              <a:gd name="connsiteY3640" fmla="*/ 3123824 h 6524624"/>
              <a:gd name="connsiteX3641" fmla="*/ 26360 w 11858623"/>
              <a:gd name="connsiteY3641" fmla="*/ 3130711 h 6524624"/>
              <a:gd name="connsiteX3642" fmla="*/ 23274 w 11858623"/>
              <a:gd name="connsiteY3642" fmla="*/ 3139234 h 6524624"/>
              <a:gd name="connsiteX3643" fmla="*/ 23763 w 11858623"/>
              <a:gd name="connsiteY3643" fmla="*/ 3135626 h 6524624"/>
              <a:gd name="connsiteX3644" fmla="*/ 29017 w 11858623"/>
              <a:gd name="connsiteY3644" fmla="*/ 3123950 h 6524624"/>
              <a:gd name="connsiteX3645" fmla="*/ 29135 w 11858623"/>
              <a:gd name="connsiteY3645" fmla="*/ 3123824 h 6524624"/>
              <a:gd name="connsiteX3646" fmla="*/ 308997 w 11858623"/>
              <a:gd name="connsiteY3646" fmla="*/ 3120339 h 6524624"/>
              <a:gd name="connsiteX3647" fmla="*/ 200997 w 11858623"/>
              <a:gd name="connsiteY3647" fmla="*/ 3228339 h 6524624"/>
              <a:gd name="connsiteX3648" fmla="*/ 308997 w 11858623"/>
              <a:gd name="connsiteY3648" fmla="*/ 3336338 h 6524624"/>
              <a:gd name="connsiteX3649" fmla="*/ 416997 w 11858623"/>
              <a:gd name="connsiteY3649" fmla="*/ 3228339 h 6524624"/>
              <a:gd name="connsiteX3650" fmla="*/ 308997 w 11858623"/>
              <a:gd name="connsiteY3650" fmla="*/ 3120339 h 6524624"/>
              <a:gd name="connsiteX3651" fmla="*/ 32773 w 11858623"/>
              <a:gd name="connsiteY3651" fmla="*/ 3118617 h 6524624"/>
              <a:gd name="connsiteX3652" fmla="*/ 29958 w 11858623"/>
              <a:gd name="connsiteY3652" fmla="*/ 3132545 h 6524624"/>
              <a:gd name="connsiteX3653" fmla="*/ 27314 w 11858623"/>
              <a:gd name="connsiteY3653" fmla="*/ 3138183 h 6524624"/>
              <a:gd name="connsiteX3654" fmla="*/ 23710 w 11858623"/>
              <a:gd name="connsiteY3654" fmla="*/ 3145404 h 6524624"/>
              <a:gd name="connsiteX3655" fmla="*/ 21248 w 11858623"/>
              <a:gd name="connsiteY3655" fmla="*/ 3144828 h 6524624"/>
              <a:gd name="connsiteX3656" fmla="*/ 23274 w 11858623"/>
              <a:gd name="connsiteY3656" fmla="*/ 3139234 h 6524624"/>
              <a:gd name="connsiteX3657" fmla="*/ 22485 w 11858623"/>
              <a:gd name="connsiteY3657" fmla="*/ 3145050 h 6524624"/>
              <a:gd name="connsiteX3658" fmla="*/ 27502 w 11858623"/>
              <a:gd name="connsiteY3658" fmla="*/ 3108075 h 6524624"/>
              <a:gd name="connsiteX3659" fmla="*/ 23763 w 11858623"/>
              <a:gd name="connsiteY3659" fmla="*/ 3135626 h 6524624"/>
              <a:gd name="connsiteX3660" fmla="*/ 19778 w 11858623"/>
              <a:gd name="connsiteY3660" fmla="*/ 3144485 h 6524624"/>
              <a:gd name="connsiteX3661" fmla="*/ 18476 w 11858623"/>
              <a:gd name="connsiteY3661" fmla="*/ 3144180 h 6524624"/>
              <a:gd name="connsiteX3662" fmla="*/ 17578 w 11858623"/>
              <a:gd name="connsiteY3662" fmla="*/ 3140405 h 6524624"/>
              <a:gd name="connsiteX3663" fmla="*/ 18477 w 11858623"/>
              <a:gd name="connsiteY3663" fmla="*/ 3136626 h 6524624"/>
              <a:gd name="connsiteX3664" fmla="*/ 18827 w 11858623"/>
              <a:gd name="connsiteY3664" fmla="*/ 3134333 h 6524624"/>
              <a:gd name="connsiteX3665" fmla="*/ 24325 w 11858623"/>
              <a:gd name="connsiteY3665" fmla="*/ 3125830 h 6524624"/>
              <a:gd name="connsiteX3666" fmla="*/ 27484 w 11858623"/>
              <a:gd name="connsiteY3666" fmla="*/ 3108082 h 6524624"/>
              <a:gd name="connsiteX3667" fmla="*/ 36512 w 11858623"/>
              <a:gd name="connsiteY3667" fmla="*/ 3100122 h 6524624"/>
              <a:gd name="connsiteX3668" fmla="*/ 34508 w 11858623"/>
              <a:gd name="connsiteY3668" fmla="*/ 3114162 h 6524624"/>
              <a:gd name="connsiteX3669" fmla="*/ 32773 w 11858623"/>
              <a:gd name="connsiteY3669" fmla="*/ 3118617 h 6524624"/>
              <a:gd name="connsiteX3670" fmla="*/ 17999 w 11858623"/>
              <a:gd name="connsiteY3670" fmla="*/ 3097910 h 6524624"/>
              <a:gd name="connsiteX3671" fmla="*/ 18400 w 11858623"/>
              <a:gd name="connsiteY3671" fmla="*/ 3102120 h 6524624"/>
              <a:gd name="connsiteX3672" fmla="*/ 18365 w 11858623"/>
              <a:gd name="connsiteY3672" fmla="*/ 3102148 h 6524624"/>
              <a:gd name="connsiteX3673" fmla="*/ 17809 w 11858623"/>
              <a:gd name="connsiteY3673" fmla="*/ 3098249 h 6524624"/>
              <a:gd name="connsiteX3674" fmla="*/ 16904 w 11858623"/>
              <a:gd name="connsiteY3674" fmla="*/ 3091909 h 6524624"/>
              <a:gd name="connsiteX3675" fmla="*/ 17809 w 11858623"/>
              <a:gd name="connsiteY3675" fmla="*/ 3098249 h 6524624"/>
              <a:gd name="connsiteX3676" fmla="*/ 15162 w 11858623"/>
              <a:gd name="connsiteY3676" fmla="*/ 3102970 h 6524624"/>
              <a:gd name="connsiteX3677" fmla="*/ 12465 w 11858623"/>
              <a:gd name="connsiteY3677" fmla="*/ 3102929 h 6524624"/>
              <a:gd name="connsiteX3678" fmla="*/ 16239 w 11858623"/>
              <a:gd name="connsiteY3678" fmla="*/ 3092937 h 6524624"/>
              <a:gd name="connsiteX3679" fmla="*/ 22600 w 11858623"/>
              <a:gd name="connsiteY3679" fmla="*/ 3064565 h 6524624"/>
              <a:gd name="connsiteX3680" fmla="*/ 24861 w 11858623"/>
              <a:gd name="connsiteY3680" fmla="*/ 3072170 h 6524624"/>
              <a:gd name="connsiteX3681" fmla="*/ 23925 w 11858623"/>
              <a:gd name="connsiteY3681" fmla="*/ 3076547 h 6524624"/>
              <a:gd name="connsiteX3682" fmla="*/ 23425 w 11858623"/>
              <a:gd name="connsiteY3682" fmla="*/ 3076330 h 6524624"/>
              <a:gd name="connsiteX3683" fmla="*/ 21454 w 11858623"/>
              <a:gd name="connsiteY3683" fmla="*/ 3071578 h 6524624"/>
              <a:gd name="connsiteX3684" fmla="*/ 20636 w 11858623"/>
              <a:gd name="connsiteY3684" fmla="*/ 3068890 h 6524624"/>
              <a:gd name="connsiteX3685" fmla="*/ 14796 w 11858623"/>
              <a:gd name="connsiteY3685" fmla="*/ 3064247 h 6524624"/>
              <a:gd name="connsiteX3686" fmla="*/ 17361 w 11858623"/>
              <a:gd name="connsiteY3686" fmla="*/ 3091200 h 6524624"/>
              <a:gd name="connsiteX3687" fmla="*/ 16904 w 11858623"/>
              <a:gd name="connsiteY3687" fmla="*/ 3091909 h 6524624"/>
              <a:gd name="connsiteX3688" fmla="*/ 16473 w 11858623"/>
              <a:gd name="connsiteY3688" fmla="*/ 3088888 h 6524624"/>
              <a:gd name="connsiteX3689" fmla="*/ 10461 w 11858623"/>
              <a:gd name="connsiteY3689" fmla="*/ 3111354 h 6524624"/>
              <a:gd name="connsiteX3690" fmla="*/ 15162 w 11858623"/>
              <a:gd name="connsiteY3690" fmla="*/ 3102970 h 6524624"/>
              <a:gd name="connsiteX3691" fmla="*/ 17285 w 11858623"/>
              <a:gd name="connsiteY3691" fmla="*/ 3103001 h 6524624"/>
              <a:gd name="connsiteX3692" fmla="*/ 18365 w 11858623"/>
              <a:gd name="connsiteY3692" fmla="*/ 3102148 h 6524624"/>
              <a:gd name="connsiteX3693" fmla="*/ 18477 w 11858623"/>
              <a:gd name="connsiteY3693" fmla="*/ 3102929 h 6524624"/>
              <a:gd name="connsiteX3694" fmla="*/ 18400 w 11858623"/>
              <a:gd name="connsiteY3694" fmla="*/ 3102120 h 6524624"/>
              <a:gd name="connsiteX3695" fmla="*/ 24488 w 11858623"/>
              <a:gd name="connsiteY3695" fmla="*/ 3097314 h 6524624"/>
              <a:gd name="connsiteX3696" fmla="*/ 20021 w 11858623"/>
              <a:gd name="connsiteY3696" fmla="*/ 3126529 h 6524624"/>
              <a:gd name="connsiteX3697" fmla="*/ 18650 w 11858623"/>
              <a:gd name="connsiteY3697" fmla="*/ 3131177 h 6524624"/>
              <a:gd name="connsiteX3698" fmla="*/ 16472 w 11858623"/>
              <a:gd name="connsiteY3698" fmla="*/ 3135757 h 6524624"/>
              <a:gd name="connsiteX3699" fmla="*/ 16842 w 11858623"/>
              <a:gd name="connsiteY3699" fmla="*/ 3137311 h 6524624"/>
              <a:gd name="connsiteX3700" fmla="*/ 16790 w 11858623"/>
              <a:gd name="connsiteY3700" fmla="*/ 3137486 h 6524624"/>
              <a:gd name="connsiteX3701" fmla="*/ 8316 w 11858623"/>
              <a:gd name="connsiteY3701" fmla="*/ 3150594 h 6524624"/>
              <a:gd name="connsiteX3702" fmla="*/ 7621 w 11858623"/>
              <a:gd name="connsiteY3702" fmla="*/ 3108665 h 6524624"/>
              <a:gd name="connsiteX3703" fmla="*/ 14469 w 11858623"/>
              <a:gd name="connsiteY3703" fmla="*/ 3072041 h 6524624"/>
              <a:gd name="connsiteX3704" fmla="*/ 14469 w 11858623"/>
              <a:gd name="connsiteY3704" fmla="*/ 3060808 h 6524624"/>
              <a:gd name="connsiteX3705" fmla="*/ 14908 w 11858623"/>
              <a:gd name="connsiteY3705" fmla="*/ 3061590 h 6524624"/>
              <a:gd name="connsiteX3706" fmla="*/ 14796 w 11858623"/>
              <a:gd name="connsiteY3706" fmla="*/ 3064247 h 6524624"/>
              <a:gd name="connsiteX3707" fmla="*/ 15486 w 11858623"/>
              <a:gd name="connsiteY3707" fmla="*/ 3047814 h 6524624"/>
              <a:gd name="connsiteX3708" fmla="*/ 15962 w 11858623"/>
              <a:gd name="connsiteY3708" fmla="*/ 3051370 h 6524624"/>
              <a:gd name="connsiteX3709" fmla="*/ 15879 w 11858623"/>
              <a:gd name="connsiteY3709" fmla="*/ 3051633 h 6524624"/>
              <a:gd name="connsiteX3710" fmla="*/ 15991 w 11858623"/>
              <a:gd name="connsiteY3710" fmla="*/ 3051591 h 6524624"/>
              <a:gd name="connsiteX3711" fmla="*/ 16473 w 11858623"/>
              <a:gd name="connsiteY3711" fmla="*/ 3055193 h 6524624"/>
              <a:gd name="connsiteX3712" fmla="*/ 20636 w 11858623"/>
              <a:gd name="connsiteY3712" fmla="*/ 3068890 h 6524624"/>
              <a:gd name="connsiteX3713" fmla="*/ 20481 w 11858623"/>
              <a:gd name="connsiteY3713" fmla="*/ 3069233 h 6524624"/>
              <a:gd name="connsiteX3714" fmla="*/ 21454 w 11858623"/>
              <a:gd name="connsiteY3714" fmla="*/ 3071578 h 6524624"/>
              <a:gd name="connsiteX3715" fmla="*/ 22288 w 11858623"/>
              <a:gd name="connsiteY3715" fmla="*/ 3074323 h 6524624"/>
              <a:gd name="connsiteX3716" fmla="*/ 21543 w 11858623"/>
              <a:gd name="connsiteY3716" fmla="*/ 3073417 h 6524624"/>
              <a:gd name="connsiteX3717" fmla="*/ 14908 w 11858623"/>
              <a:gd name="connsiteY3717" fmla="*/ 3061590 h 6524624"/>
              <a:gd name="connsiteX3718" fmla="*/ 17355 w 11858623"/>
              <a:gd name="connsiteY3718" fmla="*/ 3046925 h 6524624"/>
              <a:gd name="connsiteX3719" fmla="*/ 18462 w 11858623"/>
              <a:gd name="connsiteY3719" fmla="*/ 3050650 h 6524624"/>
              <a:gd name="connsiteX3720" fmla="*/ 15991 w 11858623"/>
              <a:gd name="connsiteY3720" fmla="*/ 3051591 h 6524624"/>
              <a:gd name="connsiteX3721" fmla="*/ 15962 w 11858623"/>
              <a:gd name="connsiteY3721" fmla="*/ 3051370 h 6524624"/>
              <a:gd name="connsiteX3722" fmla="*/ 31597 w 11858623"/>
              <a:gd name="connsiteY3722" fmla="*/ 3040707 h 6524624"/>
              <a:gd name="connsiteX3723" fmla="*/ 29958 w 11858623"/>
              <a:gd name="connsiteY3723" fmla="*/ 3048363 h 6524624"/>
              <a:gd name="connsiteX3724" fmla="*/ 22600 w 11858623"/>
              <a:gd name="connsiteY3724" fmla="*/ 3064565 h 6524624"/>
              <a:gd name="connsiteX3725" fmla="*/ 18462 w 11858623"/>
              <a:gd name="connsiteY3725" fmla="*/ 3050650 h 6524624"/>
              <a:gd name="connsiteX3726" fmla="*/ 20136 w 11858623"/>
              <a:gd name="connsiteY3726" fmla="*/ 3050012 h 6524624"/>
              <a:gd name="connsiteX3727" fmla="*/ 13682 w 11858623"/>
              <a:gd name="connsiteY3727" fmla="*/ 3034333 h 6524624"/>
              <a:gd name="connsiteX3728" fmla="*/ 13819 w 11858623"/>
              <a:gd name="connsiteY3728" fmla="*/ 3035354 h 6524624"/>
              <a:gd name="connsiteX3729" fmla="*/ 6586 w 11858623"/>
              <a:gd name="connsiteY3729" fmla="*/ 3046333 h 6524624"/>
              <a:gd name="connsiteX3730" fmla="*/ 6563 w 11858623"/>
              <a:gd name="connsiteY3730" fmla="*/ 3044952 h 6524624"/>
              <a:gd name="connsiteX3731" fmla="*/ 10461 w 11858623"/>
              <a:gd name="connsiteY3731" fmla="*/ 3038344 h 6524624"/>
              <a:gd name="connsiteX3732" fmla="*/ 14699 w 11858623"/>
              <a:gd name="connsiteY3732" fmla="*/ 3034016 h 6524624"/>
              <a:gd name="connsiteX3733" fmla="*/ 15805 w 11858623"/>
              <a:gd name="connsiteY3733" fmla="*/ 3040217 h 6524624"/>
              <a:gd name="connsiteX3734" fmla="*/ 15486 w 11858623"/>
              <a:gd name="connsiteY3734" fmla="*/ 3047814 h 6524624"/>
              <a:gd name="connsiteX3735" fmla="*/ 13819 w 11858623"/>
              <a:gd name="connsiteY3735" fmla="*/ 3035354 h 6524624"/>
              <a:gd name="connsiteX3736" fmla="*/ 16183 w 11858623"/>
              <a:gd name="connsiteY3736" fmla="*/ 3031218 h 6524624"/>
              <a:gd name="connsiteX3737" fmla="*/ 16158 w 11858623"/>
              <a:gd name="connsiteY3737" fmla="*/ 3031803 h 6524624"/>
              <a:gd name="connsiteX3738" fmla="*/ 14699 w 11858623"/>
              <a:gd name="connsiteY3738" fmla="*/ 3034016 h 6524624"/>
              <a:gd name="connsiteX3739" fmla="*/ 14560 w 11858623"/>
              <a:gd name="connsiteY3739" fmla="*/ 3033239 h 6524624"/>
              <a:gd name="connsiteX3740" fmla="*/ 29040 w 11858623"/>
              <a:gd name="connsiteY3740" fmla="*/ 3030943 h 6524624"/>
              <a:gd name="connsiteX3741" fmla="*/ 31726 w 11858623"/>
              <a:gd name="connsiteY3741" fmla="*/ 3035987 h 6524624"/>
              <a:gd name="connsiteX3742" fmla="*/ 32261 w 11858623"/>
              <a:gd name="connsiteY3742" fmla="*/ 3037607 h 6524624"/>
              <a:gd name="connsiteX3743" fmla="*/ 32209 w 11858623"/>
              <a:gd name="connsiteY3743" fmla="*/ 3037849 h 6524624"/>
              <a:gd name="connsiteX3744" fmla="*/ 28378 w 11858623"/>
              <a:gd name="connsiteY3744" fmla="*/ 3031407 h 6524624"/>
              <a:gd name="connsiteX3745" fmla="*/ 24540 w 11858623"/>
              <a:gd name="connsiteY3745" fmla="*/ 3024953 h 6524624"/>
              <a:gd name="connsiteX3746" fmla="*/ 28378 w 11858623"/>
              <a:gd name="connsiteY3746" fmla="*/ 3031407 h 6524624"/>
              <a:gd name="connsiteX3747" fmla="*/ 22485 w 11858623"/>
              <a:gd name="connsiteY3747" fmla="*/ 3035537 h 6524624"/>
              <a:gd name="connsiteX3748" fmla="*/ 22113 w 11858623"/>
              <a:gd name="connsiteY3748" fmla="*/ 3032242 h 6524624"/>
              <a:gd name="connsiteX3749" fmla="*/ 21280 w 11858623"/>
              <a:gd name="connsiteY3749" fmla="*/ 3024868 h 6524624"/>
              <a:gd name="connsiteX3750" fmla="*/ 22113 w 11858623"/>
              <a:gd name="connsiteY3750" fmla="*/ 3032242 h 6524624"/>
              <a:gd name="connsiteX3751" fmla="*/ 19434 w 11858623"/>
              <a:gd name="connsiteY3751" fmla="*/ 3040290 h 6524624"/>
              <a:gd name="connsiteX3752" fmla="*/ 17355 w 11858623"/>
              <a:gd name="connsiteY3752" fmla="*/ 3046925 h 6524624"/>
              <a:gd name="connsiteX3753" fmla="*/ 16473 w 11858623"/>
              <a:gd name="connsiteY3753" fmla="*/ 3043959 h 6524624"/>
              <a:gd name="connsiteX3754" fmla="*/ 15805 w 11858623"/>
              <a:gd name="connsiteY3754" fmla="*/ 3040217 h 6524624"/>
              <a:gd name="connsiteX3755" fmla="*/ 16158 w 11858623"/>
              <a:gd name="connsiteY3755" fmla="*/ 3031803 h 6524624"/>
              <a:gd name="connsiteX3756" fmla="*/ 18191 w 11858623"/>
              <a:gd name="connsiteY3756" fmla="*/ 3028716 h 6524624"/>
              <a:gd name="connsiteX3757" fmla="*/ 23192 w 11858623"/>
              <a:gd name="connsiteY3757" fmla="*/ 3022486 h 6524624"/>
              <a:gd name="connsiteX3758" fmla="*/ 24671 w 11858623"/>
              <a:gd name="connsiteY3758" fmla="*/ 3024560 h 6524624"/>
              <a:gd name="connsiteX3759" fmla="*/ 24540 w 11858623"/>
              <a:gd name="connsiteY3759" fmla="*/ 3024953 h 6524624"/>
              <a:gd name="connsiteX3760" fmla="*/ 23124 w 11858623"/>
              <a:gd name="connsiteY3760" fmla="*/ 3022571 h 6524624"/>
              <a:gd name="connsiteX3761" fmla="*/ 22704 w 11858623"/>
              <a:gd name="connsiteY3761" fmla="*/ 3021865 h 6524624"/>
              <a:gd name="connsiteX3762" fmla="*/ 23124 w 11858623"/>
              <a:gd name="connsiteY3762" fmla="*/ 3022571 h 6524624"/>
              <a:gd name="connsiteX3763" fmla="*/ 21280 w 11858623"/>
              <a:gd name="connsiteY3763" fmla="*/ 3024868 h 6524624"/>
              <a:gd name="connsiteX3764" fmla="*/ 21199 w 11858623"/>
              <a:gd name="connsiteY3764" fmla="*/ 3024149 h 6524624"/>
              <a:gd name="connsiteX3765" fmla="*/ 22485 w 11858623"/>
              <a:gd name="connsiteY3765" fmla="*/ 3021495 h 6524624"/>
              <a:gd name="connsiteX3766" fmla="*/ 22725 w 11858623"/>
              <a:gd name="connsiteY3766" fmla="*/ 3021831 h 6524624"/>
              <a:gd name="connsiteX3767" fmla="*/ 22704 w 11858623"/>
              <a:gd name="connsiteY3767" fmla="*/ 3021865 h 6524624"/>
              <a:gd name="connsiteX3768" fmla="*/ 21638 w 11858623"/>
              <a:gd name="connsiteY3768" fmla="*/ 3015560 h 6524624"/>
              <a:gd name="connsiteX3769" fmla="*/ 22485 w 11858623"/>
              <a:gd name="connsiteY3769" fmla="*/ 3021495 h 6524624"/>
              <a:gd name="connsiteX3770" fmla="*/ 20601 w 11858623"/>
              <a:gd name="connsiteY3770" fmla="*/ 3018856 h 6524624"/>
              <a:gd name="connsiteX3771" fmla="*/ 20559 w 11858623"/>
              <a:gd name="connsiteY3771" fmla="*/ 3018477 h 6524624"/>
              <a:gd name="connsiteX3772" fmla="*/ 28496 w 11858623"/>
              <a:gd name="connsiteY3772" fmla="*/ 3013071 h 6524624"/>
              <a:gd name="connsiteX3773" fmla="*/ 26899 w 11858623"/>
              <a:gd name="connsiteY3773" fmla="*/ 3017870 h 6524624"/>
              <a:gd name="connsiteX3774" fmla="*/ 23192 w 11858623"/>
              <a:gd name="connsiteY3774" fmla="*/ 3022486 h 6524624"/>
              <a:gd name="connsiteX3775" fmla="*/ 22725 w 11858623"/>
              <a:gd name="connsiteY3775" fmla="*/ 3021831 h 6524624"/>
              <a:gd name="connsiteX3776" fmla="*/ 10461 w 11858623"/>
              <a:gd name="connsiteY3776" fmla="*/ 3010263 h 6524624"/>
              <a:gd name="connsiteX3777" fmla="*/ 14560 w 11858623"/>
              <a:gd name="connsiteY3777" fmla="*/ 3033239 h 6524624"/>
              <a:gd name="connsiteX3778" fmla="*/ 13682 w 11858623"/>
              <a:gd name="connsiteY3778" fmla="*/ 3034333 h 6524624"/>
              <a:gd name="connsiteX3779" fmla="*/ 18931 w 11858623"/>
              <a:gd name="connsiteY3779" fmla="*/ 2996598 h 6524624"/>
              <a:gd name="connsiteX3780" fmla="*/ 21497 w 11858623"/>
              <a:gd name="connsiteY3780" fmla="*/ 3014573 h 6524624"/>
              <a:gd name="connsiteX3781" fmla="*/ 20551 w 11858623"/>
              <a:gd name="connsiteY3781" fmla="*/ 3018406 h 6524624"/>
              <a:gd name="connsiteX3782" fmla="*/ 20559 w 11858623"/>
              <a:gd name="connsiteY3782" fmla="*/ 3018477 h 6524624"/>
              <a:gd name="connsiteX3783" fmla="*/ 20481 w 11858623"/>
              <a:gd name="connsiteY3783" fmla="*/ 3018688 h 6524624"/>
              <a:gd name="connsiteX3784" fmla="*/ 20601 w 11858623"/>
              <a:gd name="connsiteY3784" fmla="*/ 3018856 h 6524624"/>
              <a:gd name="connsiteX3785" fmla="*/ 21199 w 11858623"/>
              <a:gd name="connsiteY3785" fmla="*/ 3024149 h 6524624"/>
              <a:gd name="connsiteX3786" fmla="*/ 18191 w 11858623"/>
              <a:gd name="connsiteY3786" fmla="*/ 3028716 h 6524624"/>
              <a:gd name="connsiteX3787" fmla="*/ 16183 w 11858623"/>
              <a:gd name="connsiteY3787" fmla="*/ 3031218 h 6524624"/>
              <a:gd name="connsiteX3788" fmla="*/ 16473 w 11858623"/>
              <a:gd name="connsiteY3788" fmla="*/ 3024303 h 6524624"/>
              <a:gd name="connsiteX3789" fmla="*/ 14469 w 11858623"/>
              <a:gd name="connsiteY3789" fmla="*/ 3015878 h 6524624"/>
              <a:gd name="connsiteX3790" fmla="*/ 16473 w 11858623"/>
              <a:gd name="connsiteY3790" fmla="*/ 2979374 h 6524624"/>
              <a:gd name="connsiteX3791" fmla="*/ 17490 w 11858623"/>
              <a:gd name="connsiteY3791" fmla="*/ 2986499 h 6524624"/>
              <a:gd name="connsiteX3792" fmla="*/ 17475 w 11858623"/>
              <a:gd name="connsiteY3792" fmla="*/ 2986438 h 6524624"/>
              <a:gd name="connsiteX3793" fmla="*/ 16473 w 11858623"/>
              <a:gd name="connsiteY3793" fmla="*/ 2979374 h 6524624"/>
              <a:gd name="connsiteX3794" fmla="*/ 16473 w 11858623"/>
              <a:gd name="connsiteY3794" fmla="*/ 2968142 h 6524624"/>
              <a:gd name="connsiteX3795" fmla="*/ 16823 w 11858623"/>
              <a:gd name="connsiteY3795" fmla="*/ 2972071 h 6524624"/>
              <a:gd name="connsiteX3796" fmla="*/ 16473 w 11858623"/>
              <a:gd name="connsiteY3796" fmla="*/ 2973757 h 6524624"/>
              <a:gd name="connsiteX3797" fmla="*/ 10461 w 11858623"/>
              <a:gd name="connsiteY3797" fmla="*/ 2993416 h 6524624"/>
              <a:gd name="connsiteX3798" fmla="*/ 16473 w 11858623"/>
              <a:gd name="connsiteY3798" fmla="*/ 2968142 h 6524624"/>
              <a:gd name="connsiteX3799" fmla="*/ 18414 w 11858623"/>
              <a:gd name="connsiteY3799" fmla="*/ 2947606 h 6524624"/>
              <a:gd name="connsiteX3800" fmla="*/ 18477 w 11858623"/>
              <a:gd name="connsiteY3800" fmla="*/ 2948486 h 6524624"/>
              <a:gd name="connsiteX3801" fmla="*/ 18024 w 11858623"/>
              <a:gd name="connsiteY3801" fmla="*/ 2947972 h 6524624"/>
              <a:gd name="connsiteX3802" fmla="*/ 4824 w 11858623"/>
              <a:gd name="connsiteY3802" fmla="*/ 2940136 h 6524624"/>
              <a:gd name="connsiteX3803" fmla="*/ 11297 w 11858623"/>
              <a:gd name="connsiteY3803" fmla="*/ 2940341 h 6524624"/>
              <a:gd name="connsiteX3804" fmla="*/ 18024 w 11858623"/>
              <a:gd name="connsiteY3804" fmla="*/ 2947972 h 6524624"/>
              <a:gd name="connsiteX3805" fmla="*/ 14469 w 11858623"/>
              <a:gd name="connsiteY3805" fmla="*/ 2951295 h 6524624"/>
              <a:gd name="connsiteX3806" fmla="*/ 5339 w 11858623"/>
              <a:gd name="connsiteY3806" fmla="*/ 2945405 h 6524624"/>
              <a:gd name="connsiteX3807" fmla="*/ 4898 w 11858623"/>
              <a:gd name="connsiteY3807" fmla="*/ 2944590 h 6524624"/>
              <a:gd name="connsiteX3808" fmla="*/ 27920 w 11858623"/>
              <a:gd name="connsiteY3808" fmla="*/ 2921019 h 6524624"/>
              <a:gd name="connsiteX3809" fmla="*/ 28171 w 11858623"/>
              <a:gd name="connsiteY3809" fmla="*/ 2922112 h 6524624"/>
              <a:gd name="connsiteX3810" fmla="*/ 30500 w 11858623"/>
              <a:gd name="connsiteY3810" fmla="*/ 2937253 h 6524624"/>
              <a:gd name="connsiteX3811" fmla="*/ 31541 w 11858623"/>
              <a:gd name="connsiteY3811" fmla="*/ 2942115 h 6524624"/>
              <a:gd name="connsiteX3812" fmla="*/ 18931 w 11858623"/>
              <a:gd name="connsiteY3812" fmla="*/ 2996598 h 6524624"/>
              <a:gd name="connsiteX3813" fmla="*/ 17490 w 11858623"/>
              <a:gd name="connsiteY3813" fmla="*/ 2986499 h 6524624"/>
              <a:gd name="connsiteX3814" fmla="*/ 18477 w 11858623"/>
              <a:gd name="connsiteY3814" fmla="*/ 2990606 h 6524624"/>
              <a:gd name="connsiteX3815" fmla="*/ 16823 w 11858623"/>
              <a:gd name="connsiteY3815" fmla="*/ 2972071 h 6524624"/>
              <a:gd name="connsiteX3816" fmla="*/ 19168 w 11858623"/>
              <a:gd name="connsiteY3816" fmla="*/ 2960784 h 6524624"/>
              <a:gd name="connsiteX3817" fmla="*/ 18477 w 11858623"/>
              <a:gd name="connsiteY3817" fmla="*/ 2948486 h 6524624"/>
              <a:gd name="connsiteX3818" fmla="*/ 26492 w 11858623"/>
              <a:gd name="connsiteY3818" fmla="*/ 2942869 h 6524624"/>
              <a:gd name="connsiteX3819" fmla="*/ 22505 w 11858623"/>
              <a:gd name="connsiteY3819" fmla="*/ 2934537 h 6524624"/>
              <a:gd name="connsiteX3820" fmla="*/ 23940 w 11858623"/>
              <a:gd name="connsiteY3820" fmla="*/ 2926634 h 6524624"/>
              <a:gd name="connsiteX3821" fmla="*/ 26492 w 11858623"/>
              <a:gd name="connsiteY3821" fmla="*/ 2926021 h 6524624"/>
              <a:gd name="connsiteX3822" fmla="*/ 25200 w 11858623"/>
              <a:gd name="connsiteY3822" fmla="*/ 2915695 h 6524624"/>
              <a:gd name="connsiteX3823" fmla="*/ 24170 w 11858623"/>
              <a:gd name="connsiteY3823" fmla="*/ 2925368 h 6524624"/>
              <a:gd name="connsiteX3824" fmla="*/ 23940 w 11858623"/>
              <a:gd name="connsiteY3824" fmla="*/ 2926634 h 6524624"/>
              <a:gd name="connsiteX3825" fmla="*/ 19262 w 11858623"/>
              <a:gd name="connsiteY3825" fmla="*/ 2927759 h 6524624"/>
              <a:gd name="connsiteX3826" fmla="*/ 22505 w 11858623"/>
              <a:gd name="connsiteY3826" fmla="*/ 2934537 h 6524624"/>
              <a:gd name="connsiteX3827" fmla="*/ 20481 w 11858623"/>
              <a:gd name="connsiteY3827" fmla="*/ 2945678 h 6524624"/>
              <a:gd name="connsiteX3828" fmla="*/ 18414 w 11858623"/>
              <a:gd name="connsiteY3828" fmla="*/ 2947606 h 6524624"/>
              <a:gd name="connsiteX3829" fmla="*/ 16568 w 11858623"/>
              <a:gd name="connsiteY3829" fmla="*/ 2921742 h 6524624"/>
              <a:gd name="connsiteX3830" fmla="*/ 30500 w 11858623"/>
              <a:gd name="connsiteY3830" fmla="*/ 2911980 h 6524624"/>
              <a:gd name="connsiteX3831" fmla="*/ 27920 w 11858623"/>
              <a:gd name="connsiteY3831" fmla="*/ 2921019 h 6524624"/>
              <a:gd name="connsiteX3832" fmla="*/ 26492 w 11858623"/>
              <a:gd name="connsiteY3832" fmla="*/ 2914789 h 6524624"/>
              <a:gd name="connsiteX3833" fmla="*/ 25200 w 11858623"/>
              <a:gd name="connsiteY3833" fmla="*/ 2915695 h 6524624"/>
              <a:gd name="connsiteX3834" fmla="*/ 25406 w 11858623"/>
              <a:gd name="connsiteY3834" fmla="*/ 2913765 h 6524624"/>
              <a:gd name="connsiteX3835" fmla="*/ 15173 w 11858623"/>
              <a:gd name="connsiteY3835" fmla="*/ 2902182 h 6524624"/>
              <a:gd name="connsiteX3836" fmla="*/ 16568 w 11858623"/>
              <a:gd name="connsiteY3836" fmla="*/ 2921742 h 6524624"/>
              <a:gd name="connsiteX3837" fmla="*/ 14469 w 11858623"/>
              <a:gd name="connsiteY3837" fmla="*/ 2923214 h 6524624"/>
              <a:gd name="connsiteX3838" fmla="*/ 10461 w 11858623"/>
              <a:gd name="connsiteY3838" fmla="*/ 2909172 h 6524624"/>
              <a:gd name="connsiteX3839" fmla="*/ 15715 w 11858623"/>
              <a:gd name="connsiteY3839" fmla="*/ 2891490 h 6524624"/>
              <a:gd name="connsiteX3840" fmla="*/ 18304 w 11858623"/>
              <a:gd name="connsiteY3840" fmla="*/ 2897537 h 6524624"/>
              <a:gd name="connsiteX3841" fmla="*/ 15173 w 11858623"/>
              <a:gd name="connsiteY3841" fmla="*/ 2902182 h 6524624"/>
              <a:gd name="connsiteX3842" fmla="*/ 14625 w 11858623"/>
              <a:gd name="connsiteY3842" fmla="*/ 2894509 h 6524624"/>
              <a:gd name="connsiteX3843" fmla="*/ 23298 w 11858623"/>
              <a:gd name="connsiteY3843" fmla="*/ 2890127 h 6524624"/>
              <a:gd name="connsiteX3844" fmla="*/ 26492 w 11858623"/>
              <a:gd name="connsiteY3844" fmla="*/ 2903557 h 6524624"/>
              <a:gd name="connsiteX3845" fmla="*/ 25406 w 11858623"/>
              <a:gd name="connsiteY3845" fmla="*/ 2913765 h 6524624"/>
              <a:gd name="connsiteX3846" fmla="*/ 22485 w 11858623"/>
              <a:gd name="connsiteY3846" fmla="*/ 2914789 h 6524624"/>
              <a:gd name="connsiteX3847" fmla="*/ 18477 w 11858623"/>
              <a:gd name="connsiteY3847" fmla="*/ 2897940 h 6524624"/>
              <a:gd name="connsiteX3848" fmla="*/ 18304 w 11858623"/>
              <a:gd name="connsiteY3848" fmla="*/ 2897537 h 6524624"/>
              <a:gd name="connsiteX3849" fmla="*/ 12601 w 11858623"/>
              <a:gd name="connsiteY3849" fmla="*/ 2884218 h 6524624"/>
              <a:gd name="connsiteX3850" fmla="*/ 14047 w 11858623"/>
              <a:gd name="connsiteY3850" fmla="*/ 2887594 h 6524624"/>
              <a:gd name="connsiteX3851" fmla="*/ 14469 w 11858623"/>
              <a:gd name="connsiteY3851" fmla="*/ 2892325 h 6524624"/>
              <a:gd name="connsiteX3852" fmla="*/ 14625 w 11858623"/>
              <a:gd name="connsiteY3852" fmla="*/ 2894509 h 6524624"/>
              <a:gd name="connsiteX3853" fmla="*/ 14219 w 11858623"/>
              <a:gd name="connsiteY3853" fmla="*/ 2895635 h 6524624"/>
              <a:gd name="connsiteX3854" fmla="*/ 10461 w 11858623"/>
              <a:gd name="connsiteY3854" fmla="*/ 2900748 h 6524624"/>
              <a:gd name="connsiteX3855" fmla="*/ 12657 w 11858623"/>
              <a:gd name="connsiteY3855" fmla="*/ 2883792 h 6524624"/>
              <a:gd name="connsiteX3856" fmla="*/ 12601 w 11858623"/>
              <a:gd name="connsiteY3856" fmla="*/ 2884218 h 6524624"/>
              <a:gd name="connsiteX3857" fmla="*/ 12465 w 11858623"/>
              <a:gd name="connsiteY3857" fmla="*/ 2883899 h 6524624"/>
              <a:gd name="connsiteX3858" fmla="*/ 19973 w 11858623"/>
              <a:gd name="connsiteY3858" fmla="*/ 2879692 h 6524624"/>
              <a:gd name="connsiteX3859" fmla="*/ 15715 w 11858623"/>
              <a:gd name="connsiteY3859" fmla="*/ 2891490 h 6524624"/>
              <a:gd name="connsiteX3860" fmla="*/ 14047 w 11858623"/>
              <a:gd name="connsiteY3860" fmla="*/ 2887594 h 6524624"/>
              <a:gd name="connsiteX3861" fmla="*/ 13658 w 11858623"/>
              <a:gd name="connsiteY3861" fmla="*/ 2883231 h 6524624"/>
              <a:gd name="connsiteX3862" fmla="*/ 13279 w 11858623"/>
              <a:gd name="connsiteY3862" fmla="*/ 2878984 h 6524624"/>
              <a:gd name="connsiteX3863" fmla="*/ 13658 w 11858623"/>
              <a:gd name="connsiteY3863" fmla="*/ 2883231 h 6524624"/>
              <a:gd name="connsiteX3864" fmla="*/ 12657 w 11858623"/>
              <a:gd name="connsiteY3864" fmla="*/ 2883792 h 6524624"/>
              <a:gd name="connsiteX3865" fmla="*/ 20481 w 11858623"/>
              <a:gd name="connsiteY3865" fmla="*/ 2878284 h 6524624"/>
              <a:gd name="connsiteX3866" fmla="*/ 20716 w 11858623"/>
              <a:gd name="connsiteY3866" fmla="*/ 2879275 h 6524624"/>
              <a:gd name="connsiteX3867" fmla="*/ 19973 w 11858623"/>
              <a:gd name="connsiteY3867" fmla="*/ 2879692 h 6524624"/>
              <a:gd name="connsiteX3868" fmla="*/ 14488 w 11858623"/>
              <a:gd name="connsiteY3868" fmla="*/ 2865586 h 6524624"/>
              <a:gd name="connsiteX3869" fmla="*/ 14472 w 11858623"/>
              <a:gd name="connsiteY3869" fmla="*/ 2873882 h 6524624"/>
              <a:gd name="connsiteX3870" fmla="*/ 13476 w 11858623"/>
              <a:gd name="connsiteY3870" fmla="*/ 2877462 h 6524624"/>
              <a:gd name="connsiteX3871" fmla="*/ 13279 w 11858623"/>
              <a:gd name="connsiteY3871" fmla="*/ 2878984 h 6524624"/>
              <a:gd name="connsiteX3872" fmla="*/ 12465 w 11858623"/>
              <a:gd name="connsiteY3872" fmla="*/ 2869859 h 6524624"/>
              <a:gd name="connsiteX3873" fmla="*/ 16473 w 11858623"/>
              <a:gd name="connsiteY3873" fmla="*/ 2824931 h 6524624"/>
              <a:gd name="connsiteX3874" fmla="*/ 18477 w 11858623"/>
              <a:gd name="connsiteY3874" fmla="*/ 2844587 h 6524624"/>
              <a:gd name="connsiteX3875" fmla="*/ 21822 w 11858623"/>
              <a:gd name="connsiteY3875" fmla="*/ 2835212 h 6524624"/>
              <a:gd name="connsiteX3876" fmla="*/ 22485 w 11858623"/>
              <a:gd name="connsiteY3876" fmla="*/ 2844587 h 6524624"/>
              <a:gd name="connsiteX3877" fmla="*/ 29450 w 11858623"/>
              <a:gd name="connsiteY3877" fmla="*/ 2878639 h 6524624"/>
              <a:gd name="connsiteX3878" fmla="*/ 29907 w 11858623"/>
              <a:gd name="connsiteY3878" fmla="*/ 2880320 h 6524624"/>
              <a:gd name="connsiteX3879" fmla="*/ 23298 w 11858623"/>
              <a:gd name="connsiteY3879" fmla="*/ 2890127 h 6524624"/>
              <a:gd name="connsiteX3880" fmla="*/ 20716 w 11858623"/>
              <a:gd name="connsiteY3880" fmla="*/ 2879275 h 6524624"/>
              <a:gd name="connsiteX3881" fmla="*/ 22485 w 11858623"/>
              <a:gd name="connsiteY3881" fmla="*/ 2878284 h 6524624"/>
              <a:gd name="connsiteX3882" fmla="*/ 14469 w 11858623"/>
              <a:gd name="connsiteY3882" fmla="*/ 2875476 h 6524624"/>
              <a:gd name="connsiteX3883" fmla="*/ 14472 w 11858623"/>
              <a:gd name="connsiteY3883" fmla="*/ 2873882 h 6524624"/>
              <a:gd name="connsiteX3884" fmla="*/ 18668 w 11858623"/>
              <a:gd name="connsiteY3884" fmla="*/ 2858800 h 6524624"/>
              <a:gd name="connsiteX3885" fmla="*/ 20257 w 11858623"/>
              <a:gd name="connsiteY3885" fmla="*/ 2853390 h 6524624"/>
              <a:gd name="connsiteX3886" fmla="*/ 14488 w 11858623"/>
              <a:gd name="connsiteY3886" fmla="*/ 2865586 h 6524624"/>
              <a:gd name="connsiteX3887" fmla="*/ 14516 w 11858623"/>
              <a:gd name="connsiteY3887" fmla="*/ 2850271 h 6524624"/>
              <a:gd name="connsiteX3888" fmla="*/ 16473 w 11858623"/>
              <a:gd name="connsiteY3888" fmla="*/ 2824931 h 6524624"/>
              <a:gd name="connsiteX3889" fmla="*/ 12962 w 11858623"/>
              <a:gd name="connsiteY3889" fmla="*/ 2807792 h 6524624"/>
              <a:gd name="connsiteX3890" fmla="*/ 12996 w 11858623"/>
              <a:gd name="connsiteY3890" fmla="*/ 2807968 h 6524624"/>
              <a:gd name="connsiteX3891" fmla="*/ 12465 w 11858623"/>
              <a:gd name="connsiteY3891" fmla="*/ 2808082 h 6524624"/>
              <a:gd name="connsiteX3892" fmla="*/ 14799 w 11858623"/>
              <a:gd name="connsiteY3892" fmla="*/ 2807582 h 6524624"/>
              <a:gd name="connsiteX3893" fmla="*/ 16473 w 11858623"/>
              <a:gd name="connsiteY3893" fmla="*/ 2819314 h 6524624"/>
              <a:gd name="connsiteX3894" fmla="*/ 14585 w 11858623"/>
              <a:gd name="connsiteY3894" fmla="*/ 2816026 h 6524624"/>
              <a:gd name="connsiteX3895" fmla="*/ 12996 w 11858623"/>
              <a:gd name="connsiteY3895" fmla="*/ 2807968 h 6524624"/>
              <a:gd name="connsiteX3896" fmla="*/ 19730 w 11858623"/>
              <a:gd name="connsiteY3896" fmla="*/ 2805624 h 6524624"/>
              <a:gd name="connsiteX3897" fmla="*/ 20034 w 11858623"/>
              <a:gd name="connsiteY3897" fmla="*/ 2809921 h 6524624"/>
              <a:gd name="connsiteX3898" fmla="*/ 18350 w 11858623"/>
              <a:gd name="connsiteY3898" fmla="*/ 2806269 h 6524624"/>
              <a:gd name="connsiteX3899" fmla="*/ 17760 w 11858623"/>
              <a:gd name="connsiteY3899" fmla="*/ 2804990 h 6524624"/>
              <a:gd name="connsiteX3900" fmla="*/ 18350 w 11858623"/>
              <a:gd name="connsiteY3900" fmla="*/ 2806269 h 6524624"/>
              <a:gd name="connsiteX3901" fmla="*/ 16162 w 11858623"/>
              <a:gd name="connsiteY3901" fmla="*/ 2807292 h 6524624"/>
              <a:gd name="connsiteX3902" fmla="*/ 14799 w 11858623"/>
              <a:gd name="connsiteY3902" fmla="*/ 2807582 h 6524624"/>
              <a:gd name="connsiteX3903" fmla="*/ 14685 w 11858623"/>
              <a:gd name="connsiteY3903" fmla="*/ 2806786 h 6524624"/>
              <a:gd name="connsiteX3904" fmla="*/ 21683 w 11858623"/>
              <a:gd name="connsiteY3904" fmla="*/ 2802699 h 6524624"/>
              <a:gd name="connsiteX3905" fmla="*/ 21366 w 11858623"/>
              <a:gd name="connsiteY3905" fmla="*/ 2804861 h 6524624"/>
              <a:gd name="connsiteX3906" fmla="*/ 19730 w 11858623"/>
              <a:gd name="connsiteY3906" fmla="*/ 2805624 h 6524624"/>
              <a:gd name="connsiteX3907" fmla="*/ 19609 w 11858623"/>
              <a:gd name="connsiteY3907" fmla="*/ 2803911 h 6524624"/>
              <a:gd name="connsiteX3908" fmla="*/ 26492 w 11858623"/>
              <a:gd name="connsiteY3908" fmla="*/ 2802467 h 6524624"/>
              <a:gd name="connsiteX3909" fmla="*/ 24488 w 11858623"/>
              <a:gd name="connsiteY3909" fmla="*/ 2827738 h 6524624"/>
              <a:gd name="connsiteX3910" fmla="*/ 21822 w 11858623"/>
              <a:gd name="connsiteY3910" fmla="*/ 2835212 h 6524624"/>
              <a:gd name="connsiteX3911" fmla="*/ 20034 w 11858623"/>
              <a:gd name="connsiteY3911" fmla="*/ 2809921 h 6524624"/>
              <a:gd name="connsiteX3912" fmla="*/ 20481 w 11858623"/>
              <a:gd name="connsiteY3912" fmla="*/ 2810891 h 6524624"/>
              <a:gd name="connsiteX3913" fmla="*/ 21366 w 11858623"/>
              <a:gd name="connsiteY3913" fmla="*/ 2804861 h 6524624"/>
              <a:gd name="connsiteX3914" fmla="*/ 13680 w 11858623"/>
              <a:gd name="connsiteY3914" fmla="*/ 2799743 h 6524624"/>
              <a:gd name="connsiteX3915" fmla="*/ 14685 w 11858623"/>
              <a:gd name="connsiteY3915" fmla="*/ 2806786 h 6524624"/>
              <a:gd name="connsiteX3916" fmla="*/ 12962 w 11858623"/>
              <a:gd name="connsiteY3916" fmla="*/ 2807792 h 6524624"/>
              <a:gd name="connsiteX3917" fmla="*/ 12465 w 11858623"/>
              <a:gd name="connsiteY3917" fmla="*/ 2805274 h 6524624"/>
              <a:gd name="connsiteX3918" fmla="*/ 18881 w 11858623"/>
              <a:gd name="connsiteY3918" fmla="*/ 2793609 h 6524624"/>
              <a:gd name="connsiteX3919" fmla="*/ 19609 w 11858623"/>
              <a:gd name="connsiteY3919" fmla="*/ 2803911 h 6524624"/>
              <a:gd name="connsiteX3920" fmla="*/ 17760 w 11858623"/>
              <a:gd name="connsiteY3920" fmla="*/ 2804990 h 6524624"/>
              <a:gd name="connsiteX3921" fmla="*/ 15824 w 11858623"/>
              <a:gd name="connsiteY3921" fmla="*/ 2800790 h 6524624"/>
              <a:gd name="connsiteX3922" fmla="*/ 16326 w 11858623"/>
              <a:gd name="connsiteY3922" fmla="*/ 2795126 h 6524624"/>
              <a:gd name="connsiteX3923" fmla="*/ 32637 w 11858623"/>
              <a:gd name="connsiteY3923" fmla="*/ 2786912 h 6524624"/>
              <a:gd name="connsiteX3924" fmla="*/ 32504 w 11858623"/>
              <a:gd name="connsiteY3924" fmla="*/ 2791234 h 6524624"/>
              <a:gd name="connsiteX3925" fmla="*/ 32940 w 11858623"/>
              <a:gd name="connsiteY3925" fmla="*/ 2796128 h 6524624"/>
              <a:gd name="connsiteX3926" fmla="*/ 21683 w 11858623"/>
              <a:gd name="connsiteY3926" fmla="*/ 2802699 h 6524624"/>
              <a:gd name="connsiteX3927" fmla="*/ 22537 w 11858623"/>
              <a:gd name="connsiteY3927" fmla="*/ 2796879 h 6524624"/>
              <a:gd name="connsiteX3928" fmla="*/ 22065 w 11858623"/>
              <a:gd name="connsiteY3928" fmla="*/ 2791718 h 6524624"/>
              <a:gd name="connsiteX3929" fmla="*/ 24415 w 11858623"/>
              <a:gd name="connsiteY3929" fmla="*/ 2790323 h 6524624"/>
              <a:gd name="connsiteX3930" fmla="*/ 21044 w 11858623"/>
              <a:gd name="connsiteY3930" fmla="*/ 2780547 h 6524624"/>
              <a:gd name="connsiteX3931" fmla="*/ 22065 w 11858623"/>
              <a:gd name="connsiteY3931" fmla="*/ 2791718 h 6524624"/>
              <a:gd name="connsiteX3932" fmla="*/ 18881 w 11858623"/>
              <a:gd name="connsiteY3932" fmla="*/ 2793609 h 6524624"/>
              <a:gd name="connsiteX3933" fmla="*/ 18525 w 11858623"/>
              <a:gd name="connsiteY3933" fmla="*/ 2788574 h 6524624"/>
              <a:gd name="connsiteX3934" fmla="*/ 20481 w 11858623"/>
              <a:gd name="connsiteY3934" fmla="*/ 2768770 h 6524624"/>
              <a:gd name="connsiteX3935" fmla="*/ 23114 w 11858623"/>
              <a:gd name="connsiteY3935" fmla="*/ 2777918 h 6524624"/>
              <a:gd name="connsiteX3936" fmla="*/ 23521 w 11858623"/>
              <a:gd name="connsiteY3936" fmla="*/ 2780750 h 6524624"/>
              <a:gd name="connsiteX3937" fmla="*/ 23995 w 11858623"/>
              <a:gd name="connsiteY3937" fmla="*/ 2781078 h 6524624"/>
              <a:gd name="connsiteX3938" fmla="*/ 24525 w 11858623"/>
              <a:gd name="connsiteY3938" fmla="*/ 2783221 h 6524624"/>
              <a:gd name="connsiteX3939" fmla="*/ 21538 w 11858623"/>
              <a:gd name="connsiteY3939" fmla="*/ 2778970 h 6524624"/>
              <a:gd name="connsiteX3940" fmla="*/ 21044 w 11858623"/>
              <a:gd name="connsiteY3940" fmla="*/ 2780547 h 6524624"/>
              <a:gd name="connsiteX3941" fmla="*/ 20481 w 11858623"/>
              <a:gd name="connsiteY3941" fmla="*/ 2774385 h 6524624"/>
              <a:gd name="connsiteX3942" fmla="*/ 20283 w 11858623"/>
              <a:gd name="connsiteY3942" fmla="*/ 2769670 h 6524624"/>
              <a:gd name="connsiteX3943" fmla="*/ 16473 w 11858623"/>
              <a:gd name="connsiteY3943" fmla="*/ 2754729 h 6524624"/>
              <a:gd name="connsiteX3944" fmla="*/ 20072 w 11858623"/>
              <a:gd name="connsiteY3944" fmla="*/ 2764637 h 6524624"/>
              <a:gd name="connsiteX3945" fmla="*/ 20283 w 11858623"/>
              <a:gd name="connsiteY3945" fmla="*/ 2769670 h 6524624"/>
              <a:gd name="connsiteX3946" fmla="*/ 13680 w 11858623"/>
              <a:gd name="connsiteY3946" fmla="*/ 2799743 h 6524624"/>
              <a:gd name="connsiteX3947" fmla="*/ 12465 w 11858623"/>
              <a:gd name="connsiteY3947" fmla="*/ 2791234 h 6524624"/>
              <a:gd name="connsiteX3948" fmla="*/ 16473 w 11858623"/>
              <a:gd name="connsiteY3948" fmla="*/ 2754729 h 6524624"/>
              <a:gd name="connsiteX3949" fmla="*/ 14147 w 11858623"/>
              <a:gd name="connsiteY3949" fmla="*/ 2741808 h 6524624"/>
              <a:gd name="connsiteX3950" fmla="*/ 14148 w 11858623"/>
              <a:gd name="connsiteY3950" fmla="*/ 2741810 h 6524624"/>
              <a:gd name="connsiteX3951" fmla="*/ 14089 w 11858623"/>
              <a:gd name="connsiteY3951" fmla="*/ 2742006 h 6524624"/>
              <a:gd name="connsiteX3952" fmla="*/ 30298 w 11858623"/>
              <a:gd name="connsiteY3952" fmla="*/ 2733783 h 6524624"/>
              <a:gd name="connsiteX3953" fmla="*/ 32504 w 11858623"/>
              <a:gd name="connsiteY3953" fmla="*/ 2735072 h 6524624"/>
              <a:gd name="connsiteX3954" fmla="*/ 33668 w 11858623"/>
              <a:gd name="connsiteY3954" fmla="*/ 2753539 h 6524624"/>
              <a:gd name="connsiteX3955" fmla="*/ 33381 w 11858623"/>
              <a:gd name="connsiteY3955" fmla="*/ 2762840 h 6524624"/>
              <a:gd name="connsiteX3956" fmla="*/ 26492 w 11858623"/>
              <a:gd name="connsiteY3956" fmla="*/ 2782810 h 6524624"/>
              <a:gd name="connsiteX3957" fmla="*/ 23995 w 11858623"/>
              <a:gd name="connsiteY3957" fmla="*/ 2781078 h 6524624"/>
              <a:gd name="connsiteX3958" fmla="*/ 23819 w 11858623"/>
              <a:gd name="connsiteY3958" fmla="*/ 2780368 h 6524624"/>
              <a:gd name="connsiteX3959" fmla="*/ 23114 w 11858623"/>
              <a:gd name="connsiteY3959" fmla="*/ 2777918 h 6524624"/>
              <a:gd name="connsiteX3960" fmla="*/ 21949 w 11858623"/>
              <a:gd name="connsiteY3960" fmla="*/ 2769809 h 6524624"/>
              <a:gd name="connsiteX3961" fmla="*/ 20072 w 11858623"/>
              <a:gd name="connsiteY3961" fmla="*/ 2764637 h 6524624"/>
              <a:gd name="connsiteX3962" fmla="*/ 19494 w 11858623"/>
              <a:gd name="connsiteY3962" fmla="*/ 2750890 h 6524624"/>
              <a:gd name="connsiteX3963" fmla="*/ 20241 w 11858623"/>
              <a:gd name="connsiteY3963" fmla="*/ 2750133 h 6524624"/>
              <a:gd name="connsiteX3964" fmla="*/ 20481 w 11858623"/>
              <a:gd name="connsiteY3964" fmla="*/ 2757536 h 6524624"/>
              <a:gd name="connsiteX3965" fmla="*/ 30298 w 11858623"/>
              <a:gd name="connsiteY3965" fmla="*/ 2733783 h 6524624"/>
              <a:gd name="connsiteX3966" fmla="*/ 17752 w 11858623"/>
              <a:gd name="connsiteY3966" fmla="*/ 2729986 h 6524624"/>
              <a:gd name="connsiteX3967" fmla="*/ 18731 w 11858623"/>
              <a:gd name="connsiteY3967" fmla="*/ 2732706 h 6524624"/>
              <a:gd name="connsiteX3968" fmla="*/ 19494 w 11858623"/>
              <a:gd name="connsiteY3968" fmla="*/ 2750890 h 6524624"/>
              <a:gd name="connsiteX3969" fmla="*/ 18477 w 11858623"/>
              <a:gd name="connsiteY3969" fmla="*/ 2751921 h 6524624"/>
              <a:gd name="connsiteX3970" fmla="*/ 14148 w 11858623"/>
              <a:gd name="connsiteY3970" fmla="*/ 2741810 h 6524624"/>
              <a:gd name="connsiteX3971" fmla="*/ 17696 w 11858623"/>
              <a:gd name="connsiteY3971" fmla="*/ 2728681 h 6524624"/>
              <a:gd name="connsiteX3972" fmla="*/ 17972 w 11858623"/>
              <a:gd name="connsiteY3972" fmla="*/ 2729264 h 6524624"/>
              <a:gd name="connsiteX3973" fmla="*/ 17752 w 11858623"/>
              <a:gd name="connsiteY3973" fmla="*/ 2729986 h 6524624"/>
              <a:gd name="connsiteX3974" fmla="*/ 17520 w 11858623"/>
              <a:gd name="connsiteY3974" fmla="*/ 2729343 h 6524624"/>
              <a:gd name="connsiteX3975" fmla="*/ 18634 w 11858623"/>
              <a:gd name="connsiteY3975" fmla="*/ 2728541 h 6524624"/>
              <a:gd name="connsiteX3976" fmla="*/ 19723 w 11858623"/>
              <a:gd name="connsiteY3976" fmla="*/ 2734175 h 6524624"/>
              <a:gd name="connsiteX3977" fmla="*/ 19769 w 11858623"/>
              <a:gd name="connsiteY3977" fmla="*/ 2735587 h 6524624"/>
              <a:gd name="connsiteX3978" fmla="*/ 18731 w 11858623"/>
              <a:gd name="connsiteY3978" fmla="*/ 2732706 h 6524624"/>
              <a:gd name="connsiteX3979" fmla="*/ 18582 w 11858623"/>
              <a:gd name="connsiteY3979" fmla="*/ 2729143 h 6524624"/>
              <a:gd name="connsiteX3980" fmla="*/ 19418 w 11858623"/>
              <a:gd name="connsiteY3980" fmla="*/ 2724759 h 6524624"/>
              <a:gd name="connsiteX3981" fmla="*/ 19592 w 11858623"/>
              <a:gd name="connsiteY3981" fmla="*/ 2730133 h 6524624"/>
              <a:gd name="connsiteX3982" fmla="*/ 18731 w 11858623"/>
              <a:gd name="connsiteY3982" fmla="*/ 2727441 h 6524624"/>
              <a:gd name="connsiteX3983" fmla="*/ 18812 w 11858623"/>
              <a:gd name="connsiteY3983" fmla="*/ 2726506 h 6524624"/>
              <a:gd name="connsiteX3984" fmla="*/ 19230 w 11858623"/>
              <a:gd name="connsiteY3984" fmla="*/ 2725138 h 6524624"/>
              <a:gd name="connsiteX3985" fmla="*/ 21230 w 11858623"/>
              <a:gd name="connsiteY3985" fmla="*/ 2723414 h 6524624"/>
              <a:gd name="connsiteX3986" fmla="*/ 25484 w 11858623"/>
              <a:gd name="connsiteY3986" fmla="*/ 2736939 h 6524624"/>
              <a:gd name="connsiteX3987" fmla="*/ 24797 w 11858623"/>
              <a:gd name="connsiteY3987" fmla="*/ 2745514 h 6524624"/>
              <a:gd name="connsiteX3988" fmla="*/ 20241 w 11858623"/>
              <a:gd name="connsiteY3988" fmla="*/ 2750133 h 6524624"/>
              <a:gd name="connsiteX3989" fmla="*/ 19769 w 11858623"/>
              <a:gd name="connsiteY3989" fmla="*/ 2735587 h 6524624"/>
              <a:gd name="connsiteX3990" fmla="*/ 20258 w 11858623"/>
              <a:gd name="connsiteY3990" fmla="*/ 2736946 h 6524624"/>
              <a:gd name="connsiteX3991" fmla="*/ 19723 w 11858623"/>
              <a:gd name="connsiteY3991" fmla="*/ 2734175 h 6524624"/>
              <a:gd name="connsiteX3992" fmla="*/ 19592 w 11858623"/>
              <a:gd name="connsiteY3992" fmla="*/ 2730133 h 6524624"/>
              <a:gd name="connsiteX3993" fmla="*/ 23656 w 11858623"/>
              <a:gd name="connsiteY3993" fmla="*/ 2742838 h 6524624"/>
              <a:gd name="connsiteX3994" fmla="*/ 19344 w 11858623"/>
              <a:gd name="connsiteY3994" fmla="*/ 2722493 h 6524624"/>
              <a:gd name="connsiteX3995" fmla="*/ 19411 w 11858623"/>
              <a:gd name="connsiteY3995" fmla="*/ 2724544 h 6524624"/>
              <a:gd name="connsiteX3996" fmla="*/ 19230 w 11858623"/>
              <a:gd name="connsiteY3996" fmla="*/ 2725138 h 6524624"/>
              <a:gd name="connsiteX3997" fmla="*/ 18869 w 11858623"/>
              <a:gd name="connsiteY3997" fmla="*/ 2725861 h 6524624"/>
              <a:gd name="connsiteX3998" fmla="*/ 19076 w 11858623"/>
              <a:gd name="connsiteY3998" fmla="*/ 2723498 h 6524624"/>
              <a:gd name="connsiteX3999" fmla="*/ 21001 w 11858623"/>
              <a:gd name="connsiteY3999" fmla="*/ 2721582 h 6524624"/>
              <a:gd name="connsiteX4000" fmla="*/ 21230 w 11858623"/>
              <a:gd name="connsiteY4000" fmla="*/ 2723414 h 6524624"/>
              <a:gd name="connsiteX4001" fmla="*/ 20788 w 11858623"/>
              <a:gd name="connsiteY4001" fmla="*/ 2722008 h 6524624"/>
              <a:gd name="connsiteX4002" fmla="*/ 20481 w 11858623"/>
              <a:gd name="connsiteY4002" fmla="*/ 2721032 h 6524624"/>
              <a:gd name="connsiteX4003" fmla="*/ 20788 w 11858623"/>
              <a:gd name="connsiteY4003" fmla="*/ 2722008 h 6524624"/>
              <a:gd name="connsiteX4004" fmla="*/ 19418 w 11858623"/>
              <a:gd name="connsiteY4004" fmla="*/ 2724759 h 6524624"/>
              <a:gd name="connsiteX4005" fmla="*/ 19411 w 11858623"/>
              <a:gd name="connsiteY4005" fmla="*/ 2724544 h 6524624"/>
              <a:gd name="connsiteX4006" fmla="*/ 20342 w 11858623"/>
              <a:gd name="connsiteY4006" fmla="*/ 2716380 h 6524624"/>
              <a:gd name="connsiteX4007" fmla="*/ 20481 w 11858623"/>
              <a:gd name="connsiteY4007" fmla="*/ 2718225 h 6524624"/>
              <a:gd name="connsiteX4008" fmla="*/ 19344 w 11858623"/>
              <a:gd name="connsiteY4008" fmla="*/ 2722493 h 6524624"/>
              <a:gd name="connsiteX4009" fmla="*/ 19295 w 11858623"/>
              <a:gd name="connsiteY4009" fmla="*/ 2720992 h 6524624"/>
              <a:gd name="connsiteX4010" fmla="*/ 19419 w 11858623"/>
              <a:gd name="connsiteY4010" fmla="*/ 2719582 h 6524624"/>
              <a:gd name="connsiteX4011" fmla="*/ 20329 w 11858623"/>
              <a:gd name="connsiteY4011" fmla="*/ 2716198 h 6524624"/>
              <a:gd name="connsiteX4012" fmla="*/ 20349 w 11858623"/>
              <a:gd name="connsiteY4012" fmla="*/ 2716359 h 6524624"/>
              <a:gd name="connsiteX4013" fmla="*/ 20342 w 11858623"/>
              <a:gd name="connsiteY4013" fmla="*/ 2716380 h 6524624"/>
              <a:gd name="connsiteX4014" fmla="*/ 924 w 11858623"/>
              <a:gd name="connsiteY4014" fmla="*/ 2713907 h 6524624"/>
              <a:gd name="connsiteX4015" fmla="*/ 442 w 11858623"/>
              <a:gd name="connsiteY4015" fmla="*/ 2729455 h 6524624"/>
              <a:gd name="connsiteX4016" fmla="*/ 4450 w 11858623"/>
              <a:gd name="connsiteY4016" fmla="*/ 2917597 h 6524624"/>
              <a:gd name="connsiteX4017" fmla="*/ 4824 w 11858623"/>
              <a:gd name="connsiteY4017" fmla="*/ 2940136 h 6524624"/>
              <a:gd name="connsiteX4018" fmla="*/ 2446 w 11858623"/>
              <a:gd name="connsiteY4018" fmla="*/ 2940061 h 6524624"/>
              <a:gd name="connsiteX4019" fmla="*/ 4898 w 11858623"/>
              <a:gd name="connsiteY4019" fmla="*/ 2944590 h 6524624"/>
              <a:gd name="connsiteX4020" fmla="*/ 6563 w 11858623"/>
              <a:gd name="connsiteY4020" fmla="*/ 3044952 h 6524624"/>
              <a:gd name="connsiteX4021" fmla="*/ 5684 w 11858623"/>
              <a:gd name="connsiteY4021" fmla="*/ 3046441 h 6524624"/>
              <a:gd name="connsiteX4022" fmla="*/ 4450 w 11858623"/>
              <a:gd name="connsiteY4022" fmla="*/ 3049576 h 6524624"/>
              <a:gd name="connsiteX4023" fmla="*/ 6586 w 11858623"/>
              <a:gd name="connsiteY4023" fmla="*/ 3046333 h 6524624"/>
              <a:gd name="connsiteX4024" fmla="*/ 7621 w 11858623"/>
              <a:gd name="connsiteY4024" fmla="*/ 3108665 h 6524624"/>
              <a:gd name="connsiteX4025" fmla="*/ 6736 w 11858623"/>
              <a:gd name="connsiteY4025" fmla="*/ 3113396 h 6524624"/>
              <a:gd name="connsiteX4026" fmla="*/ 6454 w 11858623"/>
              <a:gd name="connsiteY4026" fmla="*/ 3153475 h 6524624"/>
              <a:gd name="connsiteX4027" fmla="*/ 8316 w 11858623"/>
              <a:gd name="connsiteY4027" fmla="*/ 3150594 h 6524624"/>
              <a:gd name="connsiteX4028" fmla="*/ 8458 w 11858623"/>
              <a:gd name="connsiteY4028" fmla="*/ 3159092 h 6524624"/>
              <a:gd name="connsiteX4029" fmla="*/ 8822 w 11858623"/>
              <a:gd name="connsiteY4029" fmla="*/ 3165474 h 6524624"/>
              <a:gd name="connsiteX4030" fmla="*/ 8457 w 11858623"/>
              <a:gd name="connsiteY4030" fmla="*/ 3166644 h 6524624"/>
              <a:gd name="connsiteX4031" fmla="*/ 4449 w 11858623"/>
              <a:gd name="connsiteY4031" fmla="*/ 3175069 h 6524624"/>
              <a:gd name="connsiteX4032" fmla="*/ 2445 w 11858623"/>
              <a:gd name="connsiteY4032" fmla="*/ 3191918 h 6524624"/>
              <a:gd name="connsiteX4033" fmla="*/ 1418 w 11858623"/>
              <a:gd name="connsiteY4033" fmla="*/ 3225008 h 6524624"/>
              <a:gd name="connsiteX4034" fmla="*/ 0 w 11858623"/>
              <a:gd name="connsiteY4034" fmla="*/ 3227108 h 6524624"/>
              <a:gd name="connsiteX4035" fmla="*/ 0 w 11858623"/>
              <a:gd name="connsiteY4035" fmla="*/ 2714219 h 6524624"/>
              <a:gd name="connsiteX4036" fmla="*/ 10222 w 11858623"/>
              <a:gd name="connsiteY4036" fmla="*/ 2709080 h 6524624"/>
              <a:gd name="connsiteX4037" fmla="*/ 13500 w 11858623"/>
              <a:gd name="connsiteY4037" fmla="*/ 2718184 h 6524624"/>
              <a:gd name="connsiteX4038" fmla="*/ 13626 w 11858623"/>
              <a:gd name="connsiteY4038" fmla="*/ 2720128 h 6524624"/>
              <a:gd name="connsiteX4039" fmla="*/ 10462 w 11858623"/>
              <a:gd name="connsiteY4039" fmla="*/ 2713478 h 6524624"/>
              <a:gd name="connsiteX4040" fmla="*/ 14470 w 11858623"/>
              <a:gd name="connsiteY4040" fmla="*/ 2733135 h 6524624"/>
              <a:gd name="connsiteX4041" fmla="*/ 13626 w 11858623"/>
              <a:gd name="connsiteY4041" fmla="*/ 2720128 h 6524624"/>
              <a:gd name="connsiteX4042" fmla="*/ 15992 w 11858623"/>
              <a:gd name="connsiteY4042" fmla="*/ 2725099 h 6524624"/>
              <a:gd name="connsiteX4043" fmla="*/ 17520 w 11858623"/>
              <a:gd name="connsiteY4043" fmla="*/ 2729343 h 6524624"/>
              <a:gd name="connsiteX4044" fmla="*/ 14773 w 11858623"/>
              <a:gd name="connsiteY4044" fmla="*/ 2739659 h 6524624"/>
              <a:gd name="connsiteX4045" fmla="*/ 14147 w 11858623"/>
              <a:gd name="connsiteY4045" fmla="*/ 2741808 h 6524624"/>
              <a:gd name="connsiteX4046" fmla="*/ 12465 w 11858623"/>
              <a:gd name="connsiteY4046" fmla="*/ 2737881 h 6524624"/>
              <a:gd name="connsiteX4047" fmla="*/ 10461 w 11858623"/>
              <a:gd name="connsiteY4047" fmla="*/ 2718225 h 6524624"/>
              <a:gd name="connsiteX4048" fmla="*/ 9021 w 11858623"/>
              <a:gd name="connsiteY4048" fmla="*/ 2710674 h 6524624"/>
              <a:gd name="connsiteX4049" fmla="*/ 15887 w 11858623"/>
              <a:gd name="connsiteY4049" fmla="*/ 2701561 h 6524624"/>
              <a:gd name="connsiteX4050" fmla="*/ 16474 w 11858623"/>
              <a:gd name="connsiteY4050" fmla="*/ 2705055 h 6524624"/>
              <a:gd name="connsiteX4051" fmla="*/ 16716 w 11858623"/>
              <a:gd name="connsiteY4051" fmla="*/ 2706134 h 6524624"/>
              <a:gd name="connsiteX4052" fmla="*/ 16245 w 11858623"/>
              <a:gd name="connsiteY4052" fmla="*/ 2708376 h 6524624"/>
              <a:gd name="connsiteX4053" fmla="*/ 15276 w 11858623"/>
              <a:gd name="connsiteY4053" fmla="*/ 2702372 h 6524624"/>
              <a:gd name="connsiteX4054" fmla="*/ 18102 w 11858623"/>
              <a:gd name="connsiteY4054" fmla="*/ 2699537 h 6524624"/>
              <a:gd name="connsiteX4055" fmla="*/ 18477 w 11858623"/>
              <a:gd name="connsiteY4055" fmla="*/ 2701376 h 6524624"/>
              <a:gd name="connsiteX4056" fmla="*/ 18723 w 11858623"/>
              <a:gd name="connsiteY4056" fmla="*/ 2703346 h 6524624"/>
              <a:gd name="connsiteX4057" fmla="*/ 19167 w 11858623"/>
              <a:gd name="connsiteY4057" fmla="*/ 2717046 h 6524624"/>
              <a:gd name="connsiteX4058" fmla="*/ 16716 w 11858623"/>
              <a:gd name="connsiteY4058" fmla="*/ 2706134 h 6524624"/>
              <a:gd name="connsiteX4059" fmla="*/ 18926 w 11858623"/>
              <a:gd name="connsiteY4059" fmla="*/ 2697526 h 6524624"/>
              <a:gd name="connsiteX4060" fmla="*/ 20329 w 11858623"/>
              <a:gd name="connsiteY4060" fmla="*/ 2716198 h 6524624"/>
              <a:gd name="connsiteX4061" fmla="*/ 18723 w 11858623"/>
              <a:gd name="connsiteY4061" fmla="*/ 2703346 h 6524624"/>
              <a:gd name="connsiteX4062" fmla="*/ 18550 w 11858623"/>
              <a:gd name="connsiteY4062" fmla="*/ 2698025 h 6524624"/>
              <a:gd name="connsiteX4063" fmla="*/ 18533 w 11858623"/>
              <a:gd name="connsiteY4063" fmla="*/ 2697484 h 6524624"/>
              <a:gd name="connsiteX4064" fmla="*/ 18550 w 11858623"/>
              <a:gd name="connsiteY4064" fmla="*/ 2698025 h 6524624"/>
              <a:gd name="connsiteX4065" fmla="*/ 18369 w 11858623"/>
              <a:gd name="connsiteY4065" fmla="*/ 2698267 h 6524624"/>
              <a:gd name="connsiteX4066" fmla="*/ 28565 w 11858623"/>
              <a:gd name="connsiteY4066" fmla="*/ 2686077 h 6524624"/>
              <a:gd name="connsiteX4067" fmla="*/ 28496 w 11858623"/>
              <a:gd name="connsiteY4067" fmla="*/ 2687334 h 6524624"/>
              <a:gd name="connsiteX4068" fmla="*/ 28444 w 11858623"/>
              <a:gd name="connsiteY4068" fmla="*/ 2686527 h 6524624"/>
              <a:gd name="connsiteX4069" fmla="*/ 32623 w 11858623"/>
              <a:gd name="connsiteY4069" fmla="*/ 2685987 h 6524624"/>
              <a:gd name="connsiteX4070" fmla="*/ 33284 w 11858623"/>
              <a:gd name="connsiteY4070" fmla="*/ 2696925 h 6524624"/>
              <a:gd name="connsiteX4071" fmla="*/ 21001 w 11858623"/>
              <a:gd name="connsiteY4071" fmla="*/ 2721582 h 6524624"/>
              <a:gd name="connsiteX4072" fmla="*/ 20349 w 11858623"/>
              <a:gd name="connsiteY4072" fmla="*/ 2716359 h 6524624"/>
              <a:gd name="connsiteX4073" fmla="*/ 20968 w 11858623"/>
              <a:gd name="connsiteY4073" fmla="*/ 2714210 h 6524624"/>
              <a:gd name="connsiteX4074" fmla="*/ 28281 w 11858623"/>
              <a:gd name="connsiteY4074" fmla="*/ 2687129 h 6524624"/>
              <a:gd name="connsiteX4075" fmla="*/ 28496 w 11858623"/>
              <a:gd name="connsiteY4075" fmla="*/ 2690143 h 6524624"/>
              <a:gd name="connsiteX4076" fmla="*/ 11536 w 11858623"/>
              <a:gd name="connsiteY4076" fmla="*/ 2685956 h 6524624"/>
              <a:gd name="connsiteX4077" fmla="*/ 12466 w 11858623"/>
              <a:gd name="connsiteY4077" fmla="*/ 2702246 h 6524624"/>
              <a:gd name="connsiteX4078" fmla="*/ 12697 w 11858623"/>
              <a:gd name="connsiteY4078" fmla="*/ 2705796 h 6524624"/>
              <a:gd name="connsiteX4079" fmla="*/ 10222 w 11858623"/>
              <a:gd name="connsiteY4079" fmla="*/ 2709080 h 6524624"/>
              <a:gd name="connsiteX4080" fmla="*/ 8458 w 11858623"/>
              <a:gd name="connsiteY4080" fmla="*/ 2704183 h 6524624"/>
              <a:gd name="connsiteX4081" fmla="*/ 8507 w 11858623"/>
              <a:gd name="connsiteY4081" fmla="*/ 2707982 h 6524624"/>
              <a:gd name="connsiteX4082" fmla="*/ 9021 w 11858623"/>
              <a:gd name="connsiteY4082" fmla="*/ 2710674 h 6524624"/>
              <a:gd name="connsiteX4083" fmla="*/ 8503 w 11858623"/>
              <a:gd name="connsiteY4083" fmla="*/ 2711363 h 6524624"/>
              <a:gd name="connsiteX4084" fmla="*/ 924 w 11858623"/>
              <a:gd name="connsiteY4084" fmla="*/ 2713907 h 6524624"/>
              <a:gd name="connsiteX4085" fmla="*/ 1419 w 11858623"/>
              <a:gd name="connsiteY4085" fmla="*/ 2697960 h 6524624"/>
              <a:gd name="connsiteX4086" fmla="*/ 3686 w 11858623"/>
              <a:gd name="connsiteY4086" fmla="*/ 2694603 h 6524624"/>
              <a:gd name="connsiteX4087" fmla="*/ 12997 w 11858623"/>
              <a:gd name="connsiteY4087" fmla="*/ 2684346 h 6524624"/>
              <a:gd name="connsiteX4088" fmla="*/ 13483 w 11858623"/>
              <a:gd name="connsiteY4088" fmla="*/ 2687243 h 6524624"/>
              <a:gd name="connsiteX4089" fmla="*/ 13143 w 11858623"/>
              <a:gd name="connsiteY4089" fmla="*/ 2689154 h 6524624"/>
              <a:gd name="connsiteX4090" fmla="*/ 12462 w 11858623"/>
              <a:gd name="connsiteY4090" fmla="*/ 2684935 h 6524624"/>
              <a:gd name="connsiteX4091" fmla="*/ 28162 w 11858623"/>
              <a:gd name="connsiteY4091" fmla="*/ 2682202 h 6524624"/>
              <a:gd name="connsiteX4092" fmla="*/ 28444 w 11858623"/>
              <a:gd name="connsiteY4092" fmla="*/ 2686527 h 6524624"/>
              <a:gd name="connsiteX4093" fmla="*/ 28281 w 11858623"/>
              <a:gd name="connsiteY4093" fmla="*/ 2687129 h 6524624"/>
              <a:gd name="connsiteX4094" fmla="*/ 27961 w 11858623"/>
              <a:gd name="connsiteY4094" fmla="*/ 2682637 h 6524624"/>
              <a:gd name="connsiteX4095" fmla="*/ 30500 w 11858623"/>
              <a:gd name="connsiteY4095" fmla="*/ 2678910 h 6524624"/>
              <a:gd name="connsiteX4096" fmla="*/ 28565 w 11858623"/>
              <a:gd name="connsiteY4096" fmla="*/ 2686077 h 6524624"/>
              <a:gd name="connsiteX4097" fmla="*/ 28843 w 11858623"/>
              <a:gd name="connsiteY4097" fmla="*/ 2681011 h 6524624"/>
              <a:gd name="connsiteX4098" fmla="*/ 29202 w 11858623"/>
              <a:gd name="connsiteY4098" fmla="*/ 2674473 h 6524624"/>
              <a:gd name="connsiteX4099" fmla="*/ 28843 w 11858623"/>
              <a:gd name="connsiteY4099" fmla="*/ 2681011 h 6524624"/>
              <a:gd name="connsiteX4100" fmla="*/ 28527 w 11858623"/>
              <a:gd name="connsiteY4100" fmla="*/ 2681413 h 6524624"/>
              <a:gd name="connsiteX4101" fmla="*/ 28162 w 11858623"/>
              <a:gd name="connsiteY4101" fmla="*/ 2682202 h 6524624"/>
              <a:gd name="connsiteX4102" fmla="*/ 27683 w 11858623"/>
              <a:gd name="connsiteY4102" fmla="*/ 2674834 h 6524624"/>
              <a:gd name="connsiteX4103" fmla="*/ 24894 w 11858623"/>
              <a:gd name="connsiteY4103" fmla="*/ 2673093 h 6524624"/>
              <a:gd name="connsiteX4104" fmla="*/ 27400 w 11858623"/>
              <a:gd name="connsiteY4104" fmla="*/ 2674901 h 6524624"/>
              <a:gd name="connsiteX4105" fmla="*/ 27408 w 11858623"/>
              <a:gd name="connsiteY4105" fmla="*/ 2674899 h 6524624"/>
              <a:gd name="connsiteX4106" fmla="*/ 27961 w 11858623"/>
              <a:gd name="connsiteY4106" fmla="*/ 2682637 h 6524624"/>
              <a:gd name="connsiteX4107" fmla="*/ 24488 w 11858623"/>
              <a:gd name="connsiteY4107" fmla="*/ 2690143 h 6524624"/>
              <a:gd name="connsiteX4108" fmla="*/ 18926 w 11858623"/>
              <a:gd name="connsiteY4108" fmla="*/ 2697526 h 6524624"/>
              <a:gd name="connsiteX4109" fmla="*/ 18820 w 11858623"/>
              <a:gd name="connsiteY4109" fmla="*/ 2696116 h 6524624"/>
              <a:gd name="connsiteX4110" fmla="*/ 20231 w 11858623"/>
              <a:gd name="connsiteY4110" fmla="*/ 2689399 h 6524624"/>
              <a:gd name="connsiteX4111" fmla="*/ 22355 w 11858623"/>
              <a:gd name="connsiteY4111" fmla="*/ 2681696 h 6524624"/>
              <a:gd name="connsiteX4112" fmla="*/ 19663 w 11858623"/>
              <a:gd name="connsiteY4112" fmla="*/ 2668532 h 6524624"/>
              <a:gd name="connsiteX4113" fmla="*/ 22486 w 11858623"/>
              <a:gd name="connsiteY4113" fmla="*/ 2671356 h 6524624"/>
              <a:gd name="connsiteX4114" fmla="*/ 23398 w 11858623"/>
              <a:gd name="connsiteY4114" fmla="*/ 2672014 h 6524624"/>
              <a:gd name="connsiteX4115" fmla="*/ 20481 w 11858623"/>
              <a:gd name="connsiteY4115" fmla="*/ 2676102 h 6524624"/>
              <a:gd name="connsiteX4116" fmla="*/ 19372 w 11858623"/>
              <a:gd name="connsiteY4116" fmla="*/ 2677323 h 6524624"/>
              <a:gd name="connsiteX4117" fmla="*/ 18774 w 11858623"/>
              <a:gd name="connsiteY4117" fmla="*/ 2671455 h 6524624"/>
              <a:gd name="connsiteX4118" fmla="*/ 16473 w 11858623"/>
              <a:gd name="connsiteY4118" fmla="*/ 2664870 h 6524624"/>
              <a:gd name="connsiteX4119" fmla="*/ 16511 w 11858623"/>
              <a:gd name="connsiteY4119" fmla="*/ 2665376 h 6524624"/>
              <a:gd name="connsiteX4120" fmla="*/ 16438 w 11858623"/>
              <a:gd name="connsiteY4120" fmla="*/ 2665304 h 6524624"/>
              <a:gd name="connsiteX4121" fmla="*/ 8630 w 11858623"/>
              <a:gd name="connsiteY4121" fmla="*/ 2657488 h 6524624"/>
              <a:gd name="connsiteX4122" fmla="*/ 9989 w 11858623"/>
              <a:gd name="connsiteY4122" fmla="*/ 2658848 h 6524624"/>
              <a:gd name="connsiteX4123" fmla="*/ 10461 w 11858623"/>
              <a:gd name="connsiteY4123" fmla="*/ 2667112 h 6524624"/>
              <a:gd name="connsiteX4124" fmla="*/ 10148 w 11858623"/>
              <a:gd name="connsiteY4124" fmla="*/ 2667376 h 6524624"/>
              <a:gd name="connsiteX4125" fmla="*/ 8590 w 11858623"/>
              <a:gd name="connsiteY4125" fmla="*/ 2658099 h 6524624"/>
              <a:gd name="connsiteX4126" fmla="*/ 308997 w 11858623"/>
              <a:gd name="connsiteY4126" fmla="*/ 2656477 h 6524624"/>
              <a:gd name="connsiteX4127" fmla="*/ 200997 w 11858623"/>
              <a:gd name="connsiteY4127" fmla="*/ 2764477 h 6524624"/>
              <a:gd name="connsiteX4128" fmla="*/ 308997 w 11858623"/>
              <a:gd name="connsiteY4128" fmla="*/ 2872476 h 6524624"/>
              <a:gd name="connsiteX4129" fmla="*/ 416997 w 11858623"/>
              <a:gd name="connsiteY4129" fmla="*/ 2764477 h 6524624"/>
              <a:gd name="connsiteX4130" fmla="*/ 308997 w 11858623"/>
              <a:gd name="connsiteY4130" fmla="*/ 2656477 h 6524624"/>
              <a:gd name="connsiteX4131" fmla="*/ 30210 w 11858623"/>
              <a:gd name="connsiteY4131" fmla="*/ 2656109 h 6524624"/>
              <a:gd name="connsiteX4132" fmla="*/ 30855 w 11858623"/>
              <a:gd name="connsiteY4132" fmla="*/ 2656711 h 6524624"/>
              <a:gd name="connsiteX4133" fmla="*/ 31818 w 11858623"/>
              <a:gd name="connsiteY4133" fmla="*/ 2672653 h 6524624"/>
              <a:gd name="connsiteX4134" fmla="*/ 29924 w 11858623"/>
              <a:gd name="connsiteY4134" fmla="*/ 2670884 h 6524624"/>
              <a:gd name="connsiteX4135" fmla="*/ 29524 w 11858623"/>
              <a:gd name="connsiteY4135" fmla="*/ 2668613 h 6524624"/>
              <a:gd name="connsiteX4136" fmla="*/ 26624 w 11858623"/>
              <a:gd name="connsiteY4136" fmla="*/ 2653869 h 6524624"/>
              <a:gd name="connsiteX4137" fmla="*/ 26619 w 11858623"/>
              <a:gd name="connsiteY4137" fmla="*/ 2654179 h 6524624"/>
              <a:gd name="connsiteX4138" fmla="*/ 26544 w 11858623"/>
              <a:gd name="connsiteY4138" fmla="*/ 2653932 h 6524624"/>
              <a:gd name="connsiteX4139" fmla="*/ 8966 w 11858623"/>
              <a:gd name="connsiteY4139" fmla="*/ 2652296 h 6524624"/>
              <a:gd name="connsiteX4140" fmla="*/ 8630 w 11858623"/>
              <a:gd name="connsiteY4140" fmla="*/ 2657488 h 6524624"/>
              <a:gd name="connsiteX4141" fmla="*/ 8459 w 11858623"/>
              <a:gd name="connsiteY4141" fmla="*/ 2657316 h 6524624"/>
              <a:gd name="connsiteX4142" fmla="*/ 8590 w 11858623"/>
              <a:gd name="connsiteY4142" fmla="*/ 2658099 h 6524624"/>
              <a:gd name="connsiteX4143" fmla="*/ 8459 w 11858623"/>
              <a:gd name="connsiteY4143" fmla="*/ 2660125 h 6524624"/>
              <a:gd name="connsiteX4144" fmla="*/ 9691 w 11858623"/>
              <a:gd name="connsiteY4144" fmla="*/ 2667760 h 6524624"/>
              <a:gd name="connsiteX4145" fmla="*/ 6454 w 11858623"/>
              <a:gd name="connsiteY4145" fmla="*/ 2670487 h 6524624"/>
              <a:gd name="connsiteX4146" fmla="*/ 7561 w 11858623"/>
              <a:gd name="connsiteY4146" fmla="*/ 2655198 h 6524624"/>
              <a:gd name="connsiteX4147" fmla="*/ 26655 w 11858623"/>
              <a:gd name="connsiteY4147" fmla="*/ 2651926 h 6524624"/>
              <a:gd name="connsiteX4148" fmla="*/ 27532 w 11858623"/>
              <a:gd name="connsiteY4148" fmla="*/ 2653155 h 6524624"/>
              <a:gd name="connsiteX4149" fmla="*/ 26624 w 11858623"/>
              <a:gd name="connsiteY4149" fmla="*/ 2653869 h 6524624"/>
              <a:gd name="connsiteX4150" fmla="*/ 30500 w 11858623"/>
              <a:gd name="connsiteY4150" fmla="*/ 2650829 h 6524624"/>
              <a:gd name="connsiteX4151" fmla="*/ 30743 w 11858623"/>
              <a:gd name="connsiteY4151" fmla="*/ 2654846 h 6524624"/>
              <a:gd name="connsiteX4152" fmla="*/ 30313 w 11858623"/>
              <a:gd name="connsiteY4152" fmla="*/ 2654245 h 6524624"/>
              <a:gd name="connsiteX4153" fmla="*/ 11802 w 11858623"/>
              <a:gd name="connsiteY4153" fmla="*/ 2646437 h 6524624"/>
              <a:gd name="connsiteX4154" fmla="*/ 16677 w 11858623"/>
              <a:gd name="connsiteY4154" fmla="*/ 2650883 h 6524624"/>
              <a:gd name="connsiteX4155" fmla="*/ 16695 w 11858623"/>
              <a:gd name="connsiteY4155" fmla="*/ 2651060 h 6524624"/>
              <a:gd name="connsiteX4156" fmla="*/ 15642 w 11858623"/>
              <a:gd name="connsiteY4156" fmla="*/ 2650235 h 6524624"/>
              <a:gd name="connsiteX4157" fmla="*/ 13259 w 11858623"/>
              <a:gd name="connsiteY4157" fmla="*/ 2650137 h 6524624"/>
              <a:gd name="connsiteX4158" fmla="*/ 17277 w 11858623"/>
              <a:gd name="connsiteY4158" fmla="*/ 2656773 h 6524624"/>
              <a:gd name="connsiteX4159" fmla="*/ 17709 w 11858623"/>
              <a:gd name="connsiteY4159" fmla="*/ 2661008 h 6524624"/>
              <a:gd name="connsiteX4160" fmla="*/ 14688 w 11858623"/>
              <a:gd name="connsiteY4160" fmla="*/ 2663551 h 6524624"/>
              <a:gd name="connsiteX4161" fmla="*/ 9989 w 11858623"/>
              <a:gd name="connsiteY4161" fmla="*/ 2658848 h 6524624"/>
              <a:gd name="connsiteX4162" fmla="*/ 9546 w 11858623"/>
              <a:gd name="connsiteY4162" fmla="*/ 2651098 h 6524624"/>
              <a:gd name="connsiteX4163" fmla="*/ 13115 w 11858623"/>
              <a:gd name="connsiteY4163" fmla="*/ 2643726 h 6524624"/>
              <a:gd name="connsiteX4164" fmla="*/ 11802 w 11858623"/>
              <a:gd name="connsiteY4164" fmla="*/ 2646437 h 6524624"/>
              <a:gd name="connsiteX4165" fmla="*/ 10461 w 11858623"/>
              <a:gd name="connsiteY4165" fmla="*/ 2645213 h 6524624"/>
              <a:gd name="connsiteX4166" fmla="*/ 15562 w 11858623"/>
              <a:gd name="connsiteY4166" fmla="*/ 2638671 h 6524624"/>
              <a:gd name="connsiteX4167" fmla="*/ 15634 w 11858623"/>
              <a:gd name="connsiteY4167" fmla="*/ 2639477 h 6524624"/>
              <a:gd name="connsiteX4168" fmla="*/ 15080 w 11858623"/>
              <a:gd name="connsiteY4168" fmla="*/ 2642626 h 6524624"/>
              <a:gd name="connsiteX4169" fmla="*/ 13115 w 11858623"/>
              <a:gd name="connsiteY4169" fmla="*/ 2643726 h 6524624"/>
              <a:gd name="connsiteX4170" fmla="*/ 16222 w 11858623"/>
              <a:gd name="connsiteY4170" fmla="*/ 2637307 h 6524624"/>
              <a:gd name="connsiteX4171" fmla="*/ 17549 w 11858623"/>
              <a:gd name="connsiteY4171" fmla="*/ 2639167 h 6524624"/>
              <a:gd name="connsiteX4172" fmla="*/ 16319 w 11858623"/>
              <a:gd name="connsiteY4172" fmla="*/ 2641929 h 6524624"/>
              <a:gd name="connsiteX4173" fmla="*/ 15875 w 11858623"/>
              <a:gd name="connsiteY4173" fmla="*/ 2642178 h 6524624"/>
              <a:gd name="connsiteX4174" fmla="*/ 15634 w 11858623"/>
              <a:gd name="connsiteY4174" fmla="*/ 2639477 h 6524624"/>
              <a:gd name="connsiteX4175" fmla="*/ 15899 w 11858623"/>
              <a:gd name="connsiteY4175" fmla="*/ 2637976 h 6524624"/>
              <a:gd name="connsiteX4176" fmla="*/ 25920 w 11858623"/>
              <a:gd name="connsiteY4176" fmla="*/ 2636549 h 6524624"/>
              <a:gd name="connsiteX4177" fmla="*/ 26110 w 11858623"/>
              <a:gd name="connsiteY4177" fmla="*/ 2638001 h 6524624"/>
              <a:gd name="connsiteX4178" fmla="*/ 22485 w 11858623"/>
              <a:gd name="connsiteY4178" fmla="*/ 2639598 h 6524624"/>
              <a:gd name="connsiteX4179" fmla="*/ 21844 w 11858623"/>
              <a:gd name="connsiteY4179" fmla="*/ 2638833 h 6524624"/>
              <a:gd name="connsiteX4180" fmla="*/ 19135 w 11858623"/>
              <a:gd name="connsiteY4180" fmla="*/ 2635603 h 6524624"/>
              <a:gd name="connsiteX4181" fmla="*/ 21844 w 11858623"/>
              <a:gd name="connsiteY4181" fmla="*/ 2638833 h 6524624"/>
              <a:gd name="connsiteX4182" fmla="*/ 18607 w 11858623"/>
              <a:gd name="connsiteY4182" fmla="*/ 2640647 h 6524624"/>
              <a:gd name="connsiteX4183" fmla="*/ 17549 w 11858623"/>
              <a:gd name="connsiteY4183" fmla="*/ 2639167 h 6524624"/>
              <a:gd name="connsiteX4184" fmla="*/ 11282 w 11858623"/>
              <a:gd name="connsiteY4184" fmla="*/ 2630550 h 6524624"/>
              <a:gd name="connsiteX4185" fmla="*/ 10140 w 11858623"/>
              <a:gd name="connsiteY4185" fmla="*/ 2634209 h 6524624"/>
              <a:gd name="connsiteX4186" fmla="*/ 10318 w 11858623"/>
              <a:gd name="connsiteY4186" fmla="*/ 2631459 h 6524624"/>
              <a:gd name="connsiteX4187" fmla="*/ 10462 w 11858623"/>
              <a:gd name="connsiteY4187" fmla="*/ 2629235 h 6524624"/>
              <a:gd name="connsiteX4188" fmla="*/ 10981 w 11858623"/>
              <a:gd name="connsiteY4188" fmla="*/ 2629962 h 6524624"/>
              <a:gd name="connsiteX4189" fmla="*/ 10328 w 11858623"/>
              <a:gd name="connsiteY4189" fmla="*/ 2631312 h 6524624"/>
              <a:gd name="connsiteX4190" fmla="*/ 18718 w 11858623"/>
              <a:gd name="connsiteY4190" fmla="*/ 2624770 h 6524624"/>
              <a:gd name="connsiteX4191" fmla="*/ 17759 w 11858623"/>
              <a:gd name="connsiteY4191" fmla="*/ 2627421 h 6524624"/>
              <a:gd name="connsiteX4192" fmla="*/ 17119 w 11858623"/>
              <a:gd name="connsiteY4192" fmla="*/ 2631051 h 6524624"/>
              <a:gd name="connsiteX4193" fmla="*/ 16637 w 11858623"/>
              <a:gd name="connsiteY4193" fmla="*/ 2626958 h 6524624"/>
              <a:gd name="connsiteX4194" fmla="*/ 18891 w 11858623"/>
              <a:gd name="connsiteY4194" fmla="*/ 2624588 h 6524624"/>
              <a:gd name="connsiteX4195" fmla="*/ 18718 w 11858623"/>
              <a:gd name="connsiteY4195" fmla="*/ 2624770 h 6524624"/>
              <a:gd name="connsiteX4196" fmla="*/ 18766 w 11858623"/>
              <a:gd name="connsiteY4196" fmla="*/ 2624639 h 6524624"/>
              <a:gd name="connsiteX4197" fmla="*/ 19624 w 11858623"/>
              <a:gd name="connsiteY4197" fmla="*/ 2602085 h 6524624"/>
              <a:gd name="connsiteX4198" fmla="*/ 18828 w 11858623"/>
              <a:gd name="connsiteY4198" fmla="*/ 2607285 h 6524624"/>
              <a:gd name="connsiteX4199" fmla="*/ 16859 w 11858623"/>
              <a:gd name="connsiteY4199" fmla="*/ 2610333 h 6524624"/>
              <a:gd name="connsiteX4200" fmla="*/ 16843 w 11858623"/>
              <a:gd name="connsiteY4200" fmla="*/ 2610263 h 6524624"/>
              <a:gd name="connsiteX4201" fmla="*/ 18651 w 11858623"/>
              <a:gd name="connsiteY4201" fmla="*/ 2604129 h 6524624"/>
              <a:gd name="connsiteX4202" fmla="*/ 29136 w 11858623"/>
              <a:gd name="connsiteY4202" fmla="*/ 2596776 h 6524624"/>
              <a:gd name="connsiteX4203" fmla="*/ 26361 w 11858623"/>
              <a:gd name="connsiteY4203" fmla="*/ 2603662 h 6524624"/>
              <a:gd name="connsiteX4204" fmla="*/ 23275 w 11858623"/>
              <a:gd name="connsiteY4204" fmla="*/ 2612186 h 6524624"/>
              <a:gd name="connsiteX4205" fmla="*/ 23764 w 11858623"/>
              <a:gd name="connsiteY4205" fmla="*/ 2608578 h 6524624"/>
              <a:gd name="connsiteX4206" fmla="*/ 29018 w 11858623"/>
              <a:gd name="connsiteY4206" fmla="*/ 2596901 h 6524624"/>
              <a:gd name="connsiteX4207" fmla="*/ 29136 w 11858623"/>
              <a:gd name="connsiteY4207" fmla="*/ 2596776 h 6524624"/>
              <a:gd name="connsiteX4208" fmla="*/ 32774 w 11858623"/>
              <a:gd name="connsiteY4208" fmla="*/ 2591568 h 6524624"/>
              <a:gd name="connsiteX4209" fmla="*/ 29959 w 11858623"/>
              <a:gd name="connsiteY4209" fmla="*/ 2605497 h 6524624"/>
              <a:gd name="connsiteX4210" fmla="*/ 27315 w 11858623"/>
              <a:gd name="connsiteY4210" fmla="*/ 2611135 h 6524624"/>
              <a:gd name="connsiteX4211" fmla="*/ 23711 w 11858623"/>
              <a:gd name="connsiteY4211" fmla="*/ 2618356 h 6524624"/>
              <a:gd name="connsiteX4212" fmla="*/ 21249 w 11858623"/>
              <a:gd name="connsiteY4212" fmla="*/ 2617779 h 6524624"/>
              <a:gd name="connsiteX4213" fmla="*/ 23275 w 11858623"/>
              <a:gd name="connsiteY4213" fmla="*/ 2612186 h 6524624"/>
              <a:gd name="connsiteX4214" fmla="*/ 22486 w 11858623"/>
              <a:gd name="connsiteY4214" fmla="*/ 2618003 h 6524624"/>
              <a:gd name="connsiteX4215" fmla="*/ 27503 w 11858623"/>
              <a:gd name="connsiteY4215" fmla="*/ 2581026 h 6524624"/>
              <a:gd name="connsiteX4216" fmla="*/ 23764 w 11858623"/>
              <a:gd name="connsiteY4216" fmla="*/ 2608578 h 6524624"/>
              <a:gd name="connsiteX4217" fmla="*/ 19779 w 11858623"/>
              <a:gd name="connsiteY4217" fmla="*/ 2617437 h 6524624"/>
              <a:gd name="connsiteX4218" fmla="*/ 18477 w 11858623"/>
              <a:gd name="connsiteY4218" fmla="*/ 2617132 h 6524624"/>
              <a:gd name="connsiteX4219" fmla="*/ 17579 w 11858623"/>
              <a:gd name="connsiteY4219" fmla="*/ 2613358 h 6524624"/>
              <a:gd name="connsiteX4220" fmla="*/ 18478 w 11858623"/>
              <a:gd name="connsiteY4220" fmla="*/ 2609578 h 6524624"/>
              <a:gd name="connsiteX4221" fmla="*/ 18828 w 11858623"/>
              <a:gd name="connsiteY4221" fmla="*/ 2607285 h 6524624"/>
              <a:gd name="connsiteX4222" fmla="*/ 24326 w 11858623"/>
              <a:gd name="connsiteY4222" fmla="*/ 2598782 h 6524624"/>
              <a:gd name="connsiteX4223" fmla="*/ 27485 w 11858623"/>
              <a:gd name="connsiteY4223" fmla="*/ 2581034 h 6524624"/>
              <a:gd name="connsiteX4224" fmla="*/ 36513 w 11858623"/>
              <a:gd name="connsiteY4224" fmla="*/ 2573072 h 6524624"/>
              <a:gd name="connsiteX4225" fmla="*/ 34509 w 11858623"/>
              <a:gd name="connsiteY4225" fmla="*/ 2587114 h 6524624"/>
              <a:gd name="connsiteX4226" fmla="*/ 32774 w 11858623"/>
              <a:gd name="connsiteY4226" fmla="*/ 2591568 h 6524624"/>
              <a:gd name="connsiteX4227" fmla="*/ 18000 w 11858623"/>
              <a:gd name="connsiteY4227" fmla="*/ 2570862 h 6524624"/>
              <a:gd name="connsiteX4228" fmla="*/ 18401 w 11858623"/>
              <a:gd name="connsiteY4228" fmla="*/ 2575071 h 6524624"/>
              <a:gd name="connsiteX4229" fmla="*/ 18366 w 11858623"/>
              <a:gd name="connsiteY4229" fmla="*/ 2575099 h 6524624"/>
              <a:gd name="connsiteX4230" fmla="*/ 17810 w 11858623"/>
              <a:gd name="connsiteY4230" fmla="*/ 2571200 h 6524624"/>
              <a:gd name="connsiteX4231" fmla="*/ 16905 w 11858623"/>
              <a:gd name="connsiteY4231" fmla="*/ 2564860 h 6524624"/>
              <a:gd name="connsiteX4232" fmla="*/ 17810 w 11858623"/>
              <a:gd name="connsiteY4232" fmla="*/ 2571200 h 6524624"/>
              <a:gd name="connsiteX4233" fmla="*/ 15163 w 11858623"/>
              <a:gd name="connsiteY4233" fmla="*/ 2575921 h 6524624"/>
              <a:gd name="connsiteX4234" fmla="*/ 12466 w 11858623"/>
              <a:gd name="connsiteY4234" fmla="*/ 2575880 h 6524624"/>
              <a:gd name="connsiteX4235" fmla="*/ 16240 w 11858623"/>
              <a:gd name="connsiteY4235" fmla="*/ 2565888 h 6524624"/>
              <a:gd name="connsiteX4236" fmla="*/ 22601 w 11858623"/>
              <a:gd name="connsiteY4236" fmla="*/ 2537516 h 6524624"/>
              <a:gd name="connsiteX4237" fmla="*/ 24862 w 11858623"/>
              <a:gd name="connsiteY4237" fmla="*/ 2545122 h 6524624"/>
              <a:gd name="connsiteX4238" fmla="*/ 23926 w 11858623"/>
              <a:gd name="connsiteY4238" fmla="*/ 2549498 h 6524624"/>
              <a:gd name="connsiteX4239" fmla="*/ 23426 w 11858623"/>
              <a:gd name="connsiteY4239" fmla="*/ 2549282 h 6524624"/>
              <a:gd name="connsiteX4240" fmla="*/ 21455 w 11858623"/>
              <a:gd name="connsiteY4240" fmla="*/ 2544530 h 6524624"/>
              <a:gd name="connsiteX4241" fmla="*/ 20637 w 11858623"/>
              <a:gd name="connsiteY4241" fmla="*/ 2541840 h 6524624"/>
              <a:gd name="connsiteX4242" fmla="*/ 14797 w 11858623"/>
              <a:gd name="connsiteY4242" fmla="*/ 2537197 h 6524624"/>
              <a:gd name="connsiteX4243" fmla="*/ 17362 w 11858623"/>
              <a:gd name="connsiteY4243" fmla="*/ 2564152 h 6524624"/>
              <a:gd name="connsiteX4244" fmla="*/ 16905 w 11858623"/>
              <a:gd name="connsiteY4244" fmla="*/ 2564860 h 6524624"/>
              <a:gd name="connsiteX4245" fmla="*/ 16474 w 11858623"/>
              <a:gd name="connsiteY4245" fmla="*/ 2561840 h 6524624"/>
              <a:gd name="connsiteX4246" fmla="*/ 10462 w 11858623"/>
              <a:gd name="connsiteY4246" fmla="*/ 2584305 h 6524624"/>
              <a:gd name="connsiteX4247" fmla="*/ 15163 w 11858623"/>
              <a:gd name="connsiteY4247" fmla="*/ 2575921 h 6524624"/>
              <a:gd name="connsiteX4248" fmla="*/ 17286 w 11858623"/>
              <a:gd name="connsiteY4248" fmla="*/ 2575952 h 6524624"/>
              <a:gd name="connsiteX4249" fmla="*/ 18366 w 11858623"/>
              <a:gd name="connsiteY4249" fmla="*/ 2575099 h 6524624"/>
              <a:gd name="connsiteX4250" fmla="*/ 18478 w 11858623"/>
              <a:gd name="connsiteY4250" fmla="*/ 2575880 h 6524624"/>
              <a:gd name="connsiteX4251" fmla="*/ 18401 w 11858623"/>
              <a:gd name="connsiteY4251" fmla="*/ 2575071 h 6524624"/>
              <a:gd name="connsiteX4252" fmla="*/ 24489 w 11858623"/>
              <a:gd name="connsiteY4252" fmla="*/ 2570265 h 6524624"/>
              <a:gd name="connsiteX4253" fmla="*/ 20022 w 11858623"/>
              <a:gd name="connsiteY4253" fmla="*/ 2599479 h 6524624"/>
              <a:gd name="connsiteX4254" fmla="*/ 18651 w 11858623"/>
              <a:gd name="connsiteY4254" fmla="*/ 2604129 h 6524624"/>
              <a:gd name="connsiteX4255" fmla="*/ 16473 w 11858623"/>
              <a:gd name="connsiteY4255" fmla="*/ 2608709 h 6524624"/>
              <a:gd name="connsiteX4256" fmla="*/ 16843 w 11858623"/>
              <a:gd name="connsiteY4256" fmla="*/ 2610263 h 6524624"/>
              <a:gd name="connsiteX4257" fmla="*/ 16791 w 11858623"/>
              <a:gd name="connsiteY4257" fmla="*/ 2610436 h 6524624"/>
              <a:gd name="connsiteX4258" fmla="*/ 8317 w 11858623"/>
              <a:gd name="connsiteY4258" fmla="*/ 2623546 h 6524624"/>
              <a:gd name="connsiteX4259" fmla="*/ 7622 w 11858623"/>
              <a:gd name="connsiteY4259" fmla="*/ 2581618 h 6524624"/>
              <a:gd name="connsiteX4260" fmla="*/ 14470 w 11858623"/>
              <a:gd name="connsiteY4260" fmla="*/ 2544991 h 6524624"/>
              <a:gd name="connsiteX4261" fmla="*/ 14470 w 11858623"/>
              <a:gd name="connsiteY4261" fmla="*/ 2533761 h 6524624"/>
              <a:gd name="connsiteX4262" fmla="*/ 14909 w 11858623"/>
              <a:gd name="connsiteY4262" fmla="*/ 2534542 h 6524624"/>
              <a:gd name="connsiteX4263" fmla="*/ 14797 w 11858623"/>
              <a:gd name="connsiteY4263" fmla="*/ 2537197 h 6524624"/>
              <a:gd name="connsiteX4264" fmla="*/ 15487 w 11858623"/>
              <a:gd name="connsiteY4264" fmla="*/ 2520767 h 6524624"/>
              <a:gd name="connsiteX4265" fmla="*/ 15963 w 11858623"/>
              <a:gd name="connsiteY4265" fmla="*/ 2524322 h 6524624"/>
              <a:gd name="connsiteX4266" fmla="*/ 15880 w 11858623"/>
              <a:gd name="connsiteY4266" fmla="*/ 2524583 h 6524624"/>
              <a:gd name="connsiteX4267" fmla="*/ 15992 w 11858623"/>
              <a:gd name="connsiteY4267" fmla="*/ 2524541 h 6524624"/>
              <a:gd name="connsiteX4268" fmla="*/ 16474 w 11858623"/>
              <a:gd name="connsiteY4268" fmla="*/ 2528144 h 6524624"/>
              <a:gd name="connsiteX4269" fmla="*/ 20637 w 11858623"/>
              <a:gd name="connsiteY4269" fmla="*/ 2541840 h 6524624"/>
              <a:gd name="connsiteX4270" fmla="*/ 20482 w 11858623"/>
              <a:gd name="connsiteY4270" fmla="*/ 2542184 h 6524624"/>
              <a:gd name="connsiteX4271" fmla="*/ 21455 w 11858623"/>
              <a:gd name="connsiteY4271" fmla="*/ 2544530 h 6524624"/>
              <a:gd name="connsiteX4272" fmla="*/ 22289 w 11858623"/>
              <a:gd name="connsiteY4272" fmla="*/ 2547273 h 6524624"/>
              <a:gd name="connsiteX4273" fmla="*/ 21544 w 11858623"/>
              <a:gd name="connsiteY4273" fmla="*/ 2546369 h 6524624"/>
              <a:gd name="connsiteX4274" fmla="*/ 14909 w 11858623"/>
              <a:gd name="connsiteY4274" fmla="*/ 2534542 h 6524624"/>
              <a:gd name="connsiteX4275" fmla="*/ 17356 w 11858623"/>
              <a:gd name="connsiteY4275" fmla="*/ 2519875 h 6524624"/>
              <a:gd name="connsiteX4276" fmla="*/ 18463 w 11858623"/>
              <a:gd name="connsiteY4276" fmla="*/ 2523603 h 6524624"/>
              <a:gd name="connsiteX4277" fmla="*/ 15992 w 11858623"/>
              <a:gd name="connsiteY4277" fmla="*/ 2524541 h 6524624"/>
              <a:gd name="connsiteX4278" fmla="*/ 15963 w 11858623"/>
              <a:gd name="connsiteY4278" fmla="*/ 2524322 h 6524624"/>
              <a:gd name="connsiteX4279" fmla="*/ 31598 w 11858623"/>
              <a:gd name="connsiteY4279" fmla="*/ 2513658 h 6524624"/>
              <a:gd name="connsiteX4280" fmla="*/ 29959 w 11858623"/>
              <a:gd name="connsiteY4280" fmla="*/ 2521313 h 6524624"/>
              <a:gd name="connsiteX4281" fmla="*/ 22601 w 11858623"/>
              <a:gd name="connsiteY4281" fmla="*/ 2537516 h 6524624"/>
              <a:gd name="connsiteX4282" fmla="*/ 18463 w 11858623"/>
              <a:gd name="connsiteY4282" fmla="*/ 2523603 h 6524624"/>
              <a:gd name="connsiteX4283" fmla="*/ 20137 w 11858623"/>
              <a:gd name="connsiteY4283" fmla="*/ 2522963 h 6524624"/>
              <a:gd name="connsiteX4284" fmla="*/ 13683 w 11858623"/>
              <a:gd name="connsiteY4284" fmla="*/ 2507284 h 6524624"/>
              <a:gd name="connsiteX4285" fmla="*/ 13820 w 11858623"/>
              <a:gd name="connsiteY4285" fmla="*/ 2508305 h 6524624"/>
              <a:gd name="connsiteX4286" fmla="*/ 6587 w 11858623"/>
              <a:gd name="connsiteY4286" fmla="*/ 2519285 h 6524624"/>
              <a:gd name="connsiteX4287" fmla="*/ 6564 w 11858623"/>
              <a:gd name="connsiteY4287" fmla="*/ 2517903 h 6524624"/>
              <a:gd name="connsiteX4288" fmla="*/ 10462 w 11858623"/>
              <a:gd name="connsiteY4288" fmla="*/ 2511295 h 6524624"/>
              <a:gd name="connsiteX4289" fmla="*/ 14700 w 11858623"/>
              <a:gd name="connsiteY4289" fmla="*/ 2506967 h 6524624"/>
              <a:gd name="connsiteX4290" fmla="*/ 15806 w 11858623"/>
              <a:gd name="connsiteY4290" fmla="*/ 2513167 h 6524624"/>
              <a:gd name="connsiteX4291" fmla="*/ 15487 w 11858623"/>
              <a:gd name="connsiteY4291" fmla="*/ 2520767 h 6524624"/>
              <a:gd name="connsiteX4292" fmla="*/ 13820 w 11858623"/>
              <a:gd name="connsiteY4292" fmla="*/ 2508305 h 6524624"/>
              <a:gd name="connsiteX4293" fmla="*/ 16184 w 11858623"/>
              <a:gd name="connsiteY4293" fmla="*/ 2504168 h 6524624"/>
              <a:gd name="connsiteX4294" fmla="*/ 16159 w 11858623"/>
              <a:gd name="connsiteY4294" fmla="*/ 2504753 h 6524624"/>
              <a:gd name="connsiteX4295" fmla="*/ 14700 w 11858623"/>
              <a:gd name="connsiteY4295" fmla="*/ 2506967 h 6524624"/>
              <a:gd name="connsiteX4296" fmla="*/ 14561 w 11858623"/>
              <a:gd name="connsiteY4296" fmla="*/ 2506190 h 6524624"/>
              <a:gd name="connsiteX4297" fmla="*/ 29042 w 11858623"/>
              <a:gd name="connsiteY4297" fmla="*/ 2503893 h 6524624"/>
              <a:gd name="connsiteX4298" fmla="*/ 31727 w 11858623"/>
              <a:gd name="connsiteY4298" fmla="*/ 2508939 h 6524624"/>
              <a:gd name="connsiteX4299" fmla="*/ 32262 w 11858623"/>
              <a:gd name="connsiteY4299" fmla="*/ 2510559 h 6524624"/>
              <a:gd name="connsiteX4300" fmla="*/ 32210 w 11858623"/>
              <a:gd name="connsiteY4300" fmla="*/ 2510799 h 6524624"/>
              <a:gd name="connsiteX4301" fmla="*/ 28379 w 11858623"/>
              <a:gd name="connsiteY4301" fmla="*/ 2504357 h 6524624"/>
              <a:gd name="connsiteX4302" fmla="*/ 24541 w 11858623"/>
              <a:gd name="connsiteY4302" fmla="*/ 2497903 h 6524624"/>
              <a:gd name="connsiteX4303" fmla="*/ 28379 w 11858623"/>
              <a:gd name="connsiteY4303" fmla="*/ 2504357 h 6524624"/>
              <a:gd name="connsiteX4304" fmla="*/ 22486 w 11858623"/>
              <a:gd name="connsiteY4304" fmla="*/ 2508487 h 6524624"/>
              <a:gd name="connsiteX4305" fmla="*/ 22114 w 11858623"/>
              <a:gd name="connsiteY4305" fmla="*/ 2505195 h 6524624"/>
              <a:gd name="connsiteX4306" fmla="*/ 21281 w 11858623"/>
              <a:gd name="connsiteY4306" fmla="*/ 2497819 h 6524624"/>
              <a:gd name="connsiteX4307" fmla="*/ 22114 w 11858623"/>
              <a:gd name="connsiteY4307" fmla="*/ 2505195 h 6524624"/>
              <a:gd name="connsiteX4308" fmla="*/ 19435 w 11858623"/>
              <a:gd name="connsiteY4308" fmla="*/ 2513241 h 6524624"/>
              <a:gd name="connsiteX4309" fmla="*/ 17356 w 11858623"/>
              <a:gd name="connsiteY4309" fmla="*/ 2519875 h 6524624"/>
              <a:gd name="connsiteX4310" fmla="*/ 16474 w 11858623"/>
              <a:gd name="connsiteY4310" fmla="*/ 2516910 h 6524624"/>
              <a:gd name="connsiteX4311" fmla="*/ 15806 w 11858623"/>
              <a:gd name="connsiteY4311" fmla="*/ 2513167 h 6524624"/>
              <a:gd name="connsiteX4312" fmla="*/ 16159 w 11858623"/>
              <a:gd name="connsiteY4312" fmla="*/ 2504753 h 6524624"/>
              <a:gd name="connsiteX4313" fmla="*/ 18192 w 11858623"/>
              <a:gd name="connsiteY4313" fmla="*/ 2501667 h 6524624"/>
              <a:gd name="connsiteX4314" fmla="*/ 23193 w 11858623"/>
              <a:gd name="connsiteY4314" fmla="*/ 2495437 h 6524624"/>
              <a:gd name="connsiteX4315" fmla="*/ 24672 w 11858623"/>
              <a:gd name="connsiteY4315" fmla="*/ 2497511 h 6524624"/>
              <a:gd name="connsiteX4316" fmla="*/ 24541 w 11858623"/>
              <a:gd name="connsiteY4316" fmla="*/ 2497903 h 6524624"/>
              <a:gd name="connsiteX4317" fmla="*/ 23125 w 11858623"/>
              <a:gd name="connsiteY4317" fmla="*/ 2495521 h 6524624"/>
              <a:gd name="connsiteX4318" fmla="*/ 22705 w 11858623"/>
              <a:gd name="connsiteY4318" fmla="*/ 2494816 h 6524624"/>
              <a:gd name="connsiteX4319" fmla="*/ 23125 w 11858623"/>
              <a:gd name="connsiteY4319" fmla="*/ 2495521 h 6524624"/>
              <a:gd name="connsiteX4320" fmla="*/ 21281 w 11858623"/>
              <a:gd name="connsiteY4320" fmla="*/ 2497819 h 6524624"/>
              <a:gd name="connsiteX4321" fmla="*/ 21200 w 11858623"/>
              <a:gd name="connsiteY4321" fmla="*/ 2497099 h 6524624"/>
              <a:gd name="connsiteX4322" fmla="*/ 22486 w 11858623"/>
              <a:gd name="connsiteY4322" fmla="*/ 2494448 h 6524624"/>
              <a:gd name="connsiteX4323" fmla="*/ 22726 w 11858623"/>
              <a:gd name="connsiteY4323" fmla="*/ 2494784 h 6524624"/>
              <a:gd name="connsiteX4324" fmla="*/ 22705 w 11858623"/>
              <a:gd name="connsiteY4324" fmla="*/ 2494816 h 6524624"/>
              <a:gd name="connsiteX4325" fmla="*/ 21639 w 11858623"/>
              <a:gd name="connsiteY4325" fmla="*/ 2488511 h 6524624"/>
              <a:gd name="connsiteX4326" fmla="*/ 22486 w 11858623"/>
              <a:gd name="connsiteY4326" fmla="*/ 2494448 h 6524624"/>
              <a:gd name="connsiteX4327" fmla="*/ 20602 w 11858623"/>
              <a:gd name="connsiteY4327" fmla="*/ 2491807 h 6524624"/>
              <a:gd name="connsiteX4328" fmla="*/ 20560 w 11858623"/>
              <a:gd name="connsiteY4328" fmla="*/ 2491428 h 6524624"/>
              <a:gd name="connsiteX4329" fmla="*/ 28497 w 11858623"/>
              <a:gd name="connsiteY4329" fmla="*/ 2486023 h 6524624"/>
              <a:gd name="connsiteX4330" fmla="*/ 26900 w 11858623"/>
              <a:gd name="connsiteY4330" fmla="*/ 2490820 h 6524624"/>
              <a:gd name="connsiteX4331" fmla="*/ 23193 w 11858623"/>
              <a:gd name="connsiteY4331" fmla="*/ 2495437 h 6524624"/>
              <a:gd name="connsiteX4332" fmla="*/ 22726 w 11858623"/>
              <a:gd name="connsiteY4332" fmla="*/ 2494784 h 6524624"/>
              <a:gd name="connsiteX4333" fmla="*/ 10462 w 11858623"/>
              <a:gd name="connsiteY4333" fmla="*/ 2483214 h 6524624"/>
              <a:gd name="connsiteX4334" fmla="*/ 14561 w 11858623"/>
              <a:gd name="connsiteY4334" fmla="*/ 2506190 h 6524624"/>
              <a:gd name="connsiteX4335" fmla="*/ 13683 w 11858623"/>
              <a:gd name="connsiteY4335" fmla="*/ 2507284 h 6524624"/>
              <a:gd name="connsiteX4336" fmla="*/ 18932 w 11858623"/>
              <a:gd name="connsiteY4336" fmla="*/ 2469550 h 6524624"/>
              <a:gd name="connsiteX4337" fmla="*/ 21498 w 11858623"/>
              <a:gd name="connsiteY4337" fmla="*/ 2487526 h 6524624"/>
              <a:gd name="connsiteX4338" fmla="*/ 20552 w 11858623"/>
              <a:gd name="connsiteY4338" fmla="*/ 2491356 h 6524624"/>
              <a:gd name="connsiteX4339" fmla="*/ 20560 w 11858623"/>
              <a:gd name="connsiteY4339" fmla="*/ 2491428 h 6524624"/>
              <a:gd name="connsiteX4340" fmla="*/ 20482 w 11858623"/>
              <a:gd name="connsiteY4340" fmla="*/ 2491638 h 6524624"/>
              <a:gd name="connsiteX4341" fmla="*/ 20602 w 11858623"/>
              <a:gd name="connsiteY4341" fmla="*/ 2491807 h 6524624"/>
              <a:gd name="connsiteX4342" fmla="*/ 21200 w 11858623"/>
              <a:gd name="connsiteY4342" fmla="*/ 2497099 h 6524624"/>
              <a:gd name="connsiteX4343" fmla="*/ 18192 w 11858623"/>
              <a:gd name="connsiteY4343" fmla="*/ 2501667 h 6524624"/>
              <a:gd name="connsiteX4344" fmla="*/ 16184 w 11858623"/>
              <a:gd name="connsiteY4344" fmla="*/ 2504168 h 6524624"/>
              <a:gd name="connsiteX4345" fmla="*/ 16474 w 11858623"/>
              <a:gd name="connsiteY4345" fmla="*/ 2497254 h 6524624"/>
              <a:gd name="connsiteX4346" fmla="*/ 14470 w 11858623"/>
              <a:gd name="connsiteY4346" fmla="*/ 2488830 h 6524624"/>
              <a:gd name="connsiteX4347" fmla="*/ 16474 w 11858623"/>
              <a:gd name="connsiteY4347" fmla="*/ 2452325 h 6524624"/>
              <a:gd name="connsiteX4348" fmla="*/ 17491 w 11858623"/>
              <a:gd name="connsiteY4348" fmla="*/ 2459449 h 6524624"/>
              <a:gd name="connsiteX4349" fmla="*/ 17476 w 11858623"/>
              <a:gd name="connsiteY4349" fmla="*/ 2459388 h 6524624"/>
              <a:gd name="connsiteX4350" fmla="*/ 16474 w 11858623"/>
              <a:gd name="connsiteY4350" fmla="*/ 2452325 h 6524624"/>
              <a:gd name="connsiteX4351" fmla="*/ 16474 w 11858623"/>
              <a:gd name="connsiteY4351" fmla="*/ 2441093 h 6524624"/>
              <a:gd name="connsiteX4352" fmla="*/ 16824 w 11858623"/>
              <a:gd name="connsiteY4352" fmla="*/ 2445022 h 6524624"/>
              <a:gd name="connsiteX4353" fmla="*/ 16474 w 11858623"/>
              <a:gd name="connsiteY4353" fmla="*/ 2446710 h 6524624"/>
              <a:gd name="connsiteX4354" fmla="*/ 10462 w 11858623"/>
              <a:gd name="connsiteY4354" fmla="*/ 2466366 h 6524624"/>
              <a:gd name="connsiteX4355" fmla="*/ 16474 w 11858623"/>
              <a:gd name="connsiteY4355" fmla="*/ 2441093 h 6524624"/>
              <a:gd name="connsiteX4356" fmla="*/ 18415 w 11858623"/>
              <a:gd name="connsiteY4356" fmla="*/ 2420559 h 6524624"/>
              <a:gd name="connsiteX4357" fmla="*/ 18478 w 11858623"/>
              <a:gd name="connsiteY4357" fmla="*/ 2421437 h 6524624"/>
              <a:gd name="connsiteX4358" fmla="*/ 18025 w 11858623"/>
              <a:gd name="connsiteY4358" fmla="*/ 2420923 h 6524624"/>
              <a:gd name="connsiteX4359" fmla="*/ 4825 w 11858623"/>
              <a:gd name="connsiteY4359" fmla="*/ 2413089 h 6524624"/>
              <a:gd name="connsiteX4360" fmla="*/ 11298 w 11858623"/>
              <a:gd name="connsiteY4360" fmla="*/ 2413293 h 6524624"/>
              <a:gd name="connsiteX4361" fmla="*/ 18025 w 11858623"/>
              <a:gd name="connsiteY4361" fmla="*/ 2420923 h 6524624"/>
              <a:gd name="connsiteX4362" fmla="*/ 14470 w 11858623"/>
              <a:gd name="connsiteY4362" fmla="*/ 2424244 h 6524624"/>
              <a:gd name="connsiteX4363" fmla="*/ 5340 w 11858623"/>
              <a:gd name="connsiteY4363" fmla="*/ 2418356 h 6524624"/>
              <a:gd name="connsiteX4364" fmla="*/ 4899 w 11858623"/>
              <a:gd name="connsiteY4364" fmla="*/ 2417540 h 6524624"/>
              <a:gd name="connsiteX4365" fmla="*/ 27921 w 11858623"/>
              <a:gd name="connsiteY4365" fmla="*/ 2393969 h 6524624"/>
              <a:gd name="connsiteX4366" fmla="*/ 28172 w 11858623"/>
              <a:gd name="connsiteY4366" fmla="*/ 2395061 h 6524624"/>
              <a:gd name="connsiteX4367" fmla="*/ 30501 w 11858623"/>
              <a:gd name="connsiteY4367" fmla="*/ 2410204 h 6524624"/>
              <a:gd name="connsiteX4368" fmla="*/ 31542 w 11858623"/>
              <a:gd name="connsiteY4368" fmla="*/ 2415066 h 6524624"/>
              <a:gd name="connsiteX4369" fmla="*/ 18932 w 11858623"/>
              <a:gd name="connsiteY4369" fmla="*/ 2469550 h 6524624"/>
              <a:gd name="connsiteX4370" fmla="*/ 17491 w 11858623"/>
              <a:gd name="connsiteY4370" fmla="*/ 2459449 h 6524624"/>
              <a:gd name="connsiteX4371" fmla="*/ 18478 w 11858623"/>
              <a:gd name="connsiteY4371" fmla="*/ 2463559 h 6524624"/>
              <a:gd name="connsiteX4372" fmla="*/ 16824 w 11858623"/>
              <a:gd name="connsiteY4372" fmla="*/ 2445022 h 6524624"/>
              <a:gd name="connsiteX4373" fmla="*/ 19169 w 11858623"/>
              <a:gd name="connsiteY4373" fmla="*/ 2433735 h 6524624"/>
              <a:gd name="connsiteX4374" fmla="*/ 18478 w 11858623"/>
              <a:gd name="connsiteY4374" fmla="*/ 2421437 h 6524624"/>
              <a:gd name="connsiteX4375" fmla="*/ 26493 w 11858623"/>
              <a:gd name="connsiteY4375" fmla="*/ 2415820 h 6524624"/>
              <a:gd name="connsiteX4376" fmla="*/ 22506 w 11858623"/>
              <a:gd name="connsiteY4376" fmla="*/ 2407486 h 6524624"/>
              <a:gd name="connsiteX4377" fmla="*/ 23941 w 11858623"/>
              <a:gd name="connsiteY4377" fmla="*/ 2399586 h 6524624"/>
              <a:gd name="connsiteX4378" fmla="*/ 26493 w 11858623"/>
              <a:gd name="connsiteY4378" fmla="*/ 2398971 h 6524624"/>
              <a:gd name="connsiteX4379" fmla="*/ 25201 w 11858623"/>
              <a:gd name="connsiteY4379" fmla="*/ 2388645 h 6524624"/>
              <a:gd name="connsiteX4380" fmla="*/ 24171 w 11858623"/>
              <a:gd name="connsiteY4380" fmla="*/ 2398319 h 6524624"/>
              <a:gd name="connsiteX4381" fmla="*/ 23941 w 11858623"/>
              <a:gd name="connsiteY4381" fmla="*/ 2399586 h 6524624"/>
              <a:gd name="connsiteX4382" fmla="*/ 19263 w 11858623"/>
              <a:gd name="connsiteY4382" fmla="*/ 2400710 h 6524624"/>
              <a:gd name="connsiteX4383" fmla="*/ 22506 w 11858623"/>
              <a:gd name="connsiteY4383" fmla="*/ 2407486 h 6524624"/>
              <a:gd name="connsiteX4384" fmla="*/ 20482 w 11858623"/>
              <a:gd name="connsiteY4384" fmla="*/ 2418629 h 6524624"/>
              <a:gd name="connsiteX4385" fmla="*/ 18415 w 11858623"/>
              <a:gd name="connsiteY4385" fmla="*/ 2420559 h 6524624"/>
              <a:gd name="connsiteX4386" fmla="*/ 16569 w 11858623"/>
              <a:gd name="connsiteY4386" fmla="*/ 2394693 h 6524624"/>
              <a:gd name="connsiteX4387" fmla="*/ 30501 w 11858623"/>
              <a:gd name="connsiteY4387" fmla="*/ 2384931 h 6524624"/>
              <a:gd name="connsiteX4388" fmla="*/ 27921 w 11858623"/>
              <a:gd name="connsiteY4388" fmla="*/ 2393969 h 6524624"/>
              <a:gd name="connsiteX4389" fmla="*/ 26493 w 11858623"/>
              <a:gd name="connsiteY4389" fmla="*/ 2387740 h 6524624"/>
              <a:gd name="connsiteX4390" fmla="*/ 25201 w 11858623"/>
              <a:gd name="connsiteY4390" fmla="*/ 2388645 h 6524624"/>
              <a:gd name="connsiteX4391" fmla="*/ 25407 w 11858623"/>
              <a:gd name="connsiteY4391" fmla="*/ 2386716 h 6524624"/>
              <a:gd name="connsiteX4392" fmla="*/ 15174 w 11858623"/>
              <a:gd name="connsiteY4392" fmla="*/ 2375133 h 6524624"/>
              <a:gd name="connsiteX4393" fmla="*/ 16569 w 11858623"/>
              <a:gd name="connsiteY4393" fmla="*/ 2394693 h 6524624"/>
              <a:gd name="connsiteX4394" fmla="*/ 14470 w 11858623"/>
              <a:gd name="connsiteY4394" fmla="*/ 2396163 h 6524624"/>
              <a:gd name="connsiteX4395" fmla="*/ 10462 w 11858623"/>
              <a:gd name="connsiteY4395" fmla="*/ 2382122 h 6524624"/>
              <a:gd name="connsiteX4396" fmla="*/ 15716 w 11858623"/>
              <a:gd name="connsiteY4396" fmla="*/ 2364439 h 6524624"/>
              <a:gd name="connsiteX4397" fmla="*/ 18305 w 11858623"/>
              <a:gd name="connsiteY4397" fmla="*/ 2370487 h 6524624"/>
              <a:gd name="connsiteX4398" fmla="*/ 15174 w 11858623"/>
              <a:gd name="connsiteY4398" fmla="*/ 2375133 h 6524624"/>
              <a:gd name="connsiteX4399" fmla="*/ 14626 w 11858623"/>
              <a:gd name="connsiteY4399" fmla="*/ 2367460 h 6524624"/>
              <a:gd name="connsiteX4400" fmla="*/ 23299 w 11858623"/>
              <a:gd name="connsiteY4400" fmla="*/ 2363077 h 6524624"/>
              <a:gd name="connsiteX4401" fmla="*/ 26493 w 11858623"/>
              <a:gd name="connsiteY4401" fmla="*/ 2376506 h 6524624"/>
              <a:gd name="connsiteX4402" fmla="*/ 25407 w 11858623"/>
              <a:gd name="connsiteY4402" fmla="*/ 2386716 h 6524624"/>
              <a:gd name="connsiteX4403" fmla="*/ 22486 w 11858623"/>
              <a:gd name="connsiteY4403" fmla="*/ 2387740 h 6524624"/>
              <a:gd name="connsiteX4404" fmla="*/ 18478 w 11858623"/>
              <a:gd name="connsiteY4404" fmla="*/ 2370891 h 6524624"/>
              <a:gd name="connsiteX4405" fmla="*/ 18305 w 11858623"/>
              <a:gd name="connsiteY4405" fmla="*/ 2370487 h 6524624"/>
              <a:gd name="connsiteX4406" fmla="*/ 12602 w 11858623"/>
              <a:gd name="connsiteY4406" fmla="*/ 2357167 h 6524624"/>
              <a:gd name="connsiteX4407" fmla="*/ 14048 w 11858623"/>
              <a:gd name="connsiteY4407" fmla="*/ 2360544 h 6524624"/>
              <a:gd name="connsiteX4408" fmla="*/ 14470 w 11858623"/>
              <a:gd name="connsiteY4408" fmla="*/ 2365275 h 6524624"/>
              <a:gd name="connsiteX4409" fmla="*/ 14626 w 11858623"/>
              <a:gd name="connsiteY4409" fmla="*/ 2367460 h 6524624"/>
              <a:gd name="connsiteX4410" fmla="*/ 14220 w 11858623"/>
              <a:gd name="connsiteY4410" fmla="*/ 2368586 h 6524624"/>
              <a:gd name="connsiteX4411" fmla="*/ 10462 w 11858623"/>
              <a:gd name="connsiteY4411" fmla="*/ 2373699 h 6524624"/>
              <a:gd name="connsiteX4412" fmla="*/ 12658 w 11858623"/>
              <a:gd name="connsiteY4412" fmla="*/ 2356743 h 6524624"/>
              <a:gd name="connsiteX4413" fmla="*/ 12602 w 11858623"/>
              <a:gd name="connsiteY4413" fmla="*/ 2357167 h 6524624"/>
              <a:gd name="connsiteX4414" fmla="*/ 12466 w 11858623"/>
              <a:gd name="connsiteY4414" fmla="*/ 2356850 h 6524624"/>
              <a:gd name="connsiteX4415" fmla="*/ 19974 w 11858623"/>
              <a:gd name="connsiteY4415" fmla="*/ 2352642 h 6524624"/>
              <a:gd name="connsiteX4416" fmla="*/ 15716 w 11858623"/>
              <a:gd name="connsiteY4416" fmla="*/ 2364439 h 6524624"/>
              <a:gd name="connsiteX4417" fmla="*/ 14048 w 11858623"/>
              <a:gd name="connsiteY4417" fmla="*/ 2360544 h 6524624"/>
              <a:gd name="connsiteX4418" fmla="*/ 13659 w 11858623"/>
              <a:gd name="connsiteY4418" fmla="*/ 2356182 h 6524624"/>
              <a:gd name="connsiteX4419" fmla="*/ 13280 w 11858623"/>
              <a:gd name="connsiteY4419" fmla="*/ 2351933 h 6524624"/>
              <a:gd name="connsiteX4420" fmla="*/ 13659 w 11858623"/>
              <a:gd name="connsiteY4420" fmla="*/ 2356182 h 6524624"/>
              <a:gd name="connsiteX4421" fmla="*/ 12658 w 11858623"/>
              <a:gd name="connsiteY4421" fmla="*/ 2356743 h 6524624"/>
              <a:gd name="connsiteX4422" fmla="*/ 20482 w 11858623"/>
              <a:gd name="connsiteY4422" fmla="*/ 2351233 h 6524624"/>
              <a:gd name="connsiteX4423" fmla="*/ 20717 w 11858623"/>
              <a:gd name="connsiteY4423" fmla="*/ 2352225 h 6524624"/>
              <a:gd name="connsiteX4424" fmla="*/ 19974 w 11858623"/>
              <a:gd name="connsiteY4424" fmla="*/ 2352642 h 6524624"/>
              <a:gd name="connsiteX4425" fmla="*/ 14489 w 11858623"/>
              <a:gd name="connsiteY4425" fmla="*/ 2338535 h 6524624"/>
              <a:gd name="connsiteX4426" fmla="*/ 14473 w 11858623"/>
              <a:gd name="connsiteY4426" fmla="*/ 2346833 h 6524624"/>
              <a:gd name="connsiteX4427" fmla="*/ 13477 w 11858623"/>
              <a:gd name="connsiteY4427" fmla="*/ 2350413 h 6524624"/>
              <a:gd name="connsiteX4428" fmla="*/ 13280 w 11858623"/>
              <a:gd name="connsiteY4428" fmla="*/ 2351933 h 6524624"/>
              <a:gd name="connsiteX4429" fmla="*/ 12466 w 11858623"/>
              <a:gd name="connsiteY4429" fmla="*/ 2342810 h 6524624"/>
              <a:gd name="connsiteX4430" fmla="*/ 16474 w 11858623"/>
              <a:gd name="connsiteY4430" fmla="*/ 2297880 h 6524624"/>
              <a:gd name="connsiteX4431" fmla="*/ 18478 w 11858623"/>
              <a:gd name="connsiteY4431" fmla="*/ 2317536 h 6524624"/>
              <a:gd name="connsiteX4432" fmla="*/ 21823 w 11858623"/>
              <a:gd name="connsiteY4432" fmla="*/ 2308161 h 6524624"/>
              <a:gd name="connsiteX4433" fmla="*/ 22486 w 11858623"/>
              <a:gd name="connsiteY4433" fmla="*/ 2317536 h 6524624"/>
              <a:gd name="connsiteX4434" fmla="*/ 29451 w 11858623"/>
              <a:gd name="connsiteY4434" fmla="*/ 2351589 h 6524624"/>
              <a:gd name="connsiteX4435" fmla="*/ 29908 w 11858623"/>
              <a:gd name="connsiteY4435" fmla="*/ 2353271 h 6524624"/>
              <a:gd name="connsiteX4436" fmla="*/ 23299 w 11858623"/>
              <a:gd name="connsiteY4436" fmla="*/ 2363077 h 6524624"/>
              <a:gd name="connsiteX4437" fmla="*/ 20717 w 11858623"/>
              <a:gd name="connsiteY4437" fmla="*/ 2352225 h 6524624"/>
              <a:gd name="connsiteX4438" fmla="*/ 22486 w 11858623"/>
              <a:gd name="connsiteY4438" fmla="*/ 2351233 h 6524624"/>
              <a:gd name="connsiteX4439" fmla="*/ 14470 w 11858623"/>
              <a:gd name="connsiteY4439" fmla="*/ 2348425 h 6524624"/>
              <a:gd name="connsiteX4440" fmla="*/ 14473 w 11858623"/>
              <a:gd name="connsiteY4440" fmla="*/ 2346833 h 6524624"/>
              <a:gd name="connsiteX4441" fmla="*/ 18669 w 11858623"/>
              <a:gd name="connsiteY4441" fmla="*/ 2331749 h 6524624"/>
              <a:gd name="connsiteX4442" fmla="*/ 20258 w 11858623"/>
              <a:gd name="connsiteY4442" fmla="*/ 2326338 h 6524624"/>
              <a:gd name="connsiteX4443" fmla="*/ 14489 w 11858623"/>
              <a:gd name="connsiteY4443" fmla="*/ 2338535 h 6524624"/>
              <a:gd name="connsiteX4444" fmla="*/ 14517 w 11858623"/>
              <a:gd name="connsiteY4444" fmla="*/ 2323220 h 6524624"/>
              <a:gd name="connsiteX4445" fmla="*/ 16474 w 11858623"/>
              <a:gd name="connsiteY4445" fmla="*/ 2297880 h 6524624"/>
              <a:gd name="connsiteX4446" fmla="*/ 12963 w 11858623"/>
              <a:gd name="connsiteY4446" fmla="*/ 2280742 h 6524624"/>
              <a:gd name="connsiteX4447" fmla="*/ 12997 w 11858623"/>
              <a:gd name="connsiteY4447" fmla="*/ 2280917 h 6524624"/>
              <a:gd name="connsiteX4448" fmla="*/ 12466 w 11858623"/>
              <a:gd name="connsiteY4448" fmla="*/ 2281031 h 6524624"/>
              <a:gd name="connsiteX4449" fmla="*/ 14800 w 11858623"/>
              <a:gd name="connsiteY4449" fmla="*/ 2280531 h 6524624"/>
              <a:gd name="connsiteX4450" fmla="*/ 16474 w 11858623"/>
              <a:gd name="connsiteY4450" fmla="*/ 2292263 h 6524624"/>
              <a:gd name="connsiteX4451" fmla="*/ 14586 w 11858623"/>
              <a:gd name="connsiteY4451" fmla="*/ 2288976 h 6524624"/>
              <a:gd name="connsiteX4452" fmla="*/ 12997 w 11858623"/>
              <a:gd name="connsiteY4452" fmla="*/ 2280917 h 6524624"/>
              <a:gd name="connsiteX4453" fmla="*/ 19731 w 11858623"/>
              <a:gd name="connsiteY4453" fmla="*/ 2278573 h 6524624"/>
              <a:gd name="connsiteX4454" fmla="*/ 20035 w 11858623"/>
              <a:gd name="connsiteY4454" fmla="*/ 2282870 h 6524624"/>
              <a:gd name="connsiteX4455" fmla="*/ 18351 w 11858623"/>
              <a:gd name="connsiteY4455" fmla="*/ 2279218 h 6524624"/>
              <a:gd name="connsiteX4456" fmla="*/ 17761 w 11858623"/>
              <a:gd name="connsiteY4456" fmla="*/ 2277939 h 6524624"/>
              <a:gd name="connsiteX4457" fmla="*/ 18351 w 11858623"/>
              <a:gd name="connsiteY4457" fmla="*/ 2279218 h 6524624"/>
              <a:gd name="connsiteX4458" fmla="*/ 16163 w 11858623"/>
              <a:gd name="connsiteY4458" fmla="*/ 2280241 h 6524624"/>
              <a:gd name="connsiteX4459" fmla="*/ 14800 w 11858623"/>
              <a:gd name="connsiteY4459" fmla="*/ 2280531 h 6524624"/>
              <a:gd name="connsiteX4460" fmla="*/ 14686 w 11858623"/>
              <a:gd name="connsiteY4460" fmla="*/ 2279735 h 6524624"/>
              <a:gd name="connsiteX4461" fmla="*/ 21684 w 11858623"/>
              <a:gd name="connsiteY4461" fmla="*/ 2275650 h 6524624"/>
              <a:gd name="connsiteX4462" fmla="*/ 21367 w 11858623"/>
              <a:gd name="connsiteY4462" fmla="*/ 2277810 h 6524624"/>
              <a:gd name="connsiteX4463" fmla="*/ 19731 w 11858623"/>
              <a:gd name="connsiteY4463" fmla="*/ 2278573 h 6524624"/>
              <a:gd name="connsiteX4464" fmla="*/ 19610 w 11858623"/>
              <a:gd name="connsiteY4464" fmla="*/ 2276860 h 6524624"/>
              <a:gd name="connsiteX4465" fmla="*/ 26493 w 11858623"/>
              <a:gd name="connsiteY4465" fmla="*/ 2275415 h 6524624"/>
              <a:gd name="connsiteX4466" fmla="*/ 24489 w 11858623"/>
              <a:gd name="connsiteY4466" fmla="*/ 2300689 h 6524624"/>
              <a:gd name="connsiteX4467" fmla="*/ 21823 w 11858623"/>
              <a:gd name="connsiteY4467" fmla="*/ 2308161 h 6524624"/>
              <a:gd name="connsiteX4468" fmla="*/ 20035 w 11858623"/>
              <a:gd name="connsiteY4468" fmla="*/ 2282870 h 6524624"/>
              <a:gd name="connsiteX4469" fmla="*/ 20482 w 11858623"/>
              <a:gd name="connsiteY4469" fmla="*/ 2283840 h 6524624"/>
              <a:gd name="connsiteX4470" fmla="*/ 21367 w 11858623"/>
              <a:gd name="connsiteY4470" fmla="*/ 2277810 h 6524624"/>
              <a:gd name="connsiteX4471" fmla="*/ 13681 w 11858623"/>
              <a:gd name="connsiteY4471" fmla="*/ 2272692 h 6524624"/>
              <a:gd name="connsiteX4472" fmla="*/ 14686 w 11858623"/>
              <a:gd name="connsiteY4472" fmla="*/ 2279735 h 6524624"/>
              <a:gd name="connsiteX4473" fmla="*/ 12963 w 11858623"/>
              <a:gd name="connsiteY4473" fmla="*/ 2280742 h 6524624"/>
              <a:gd name="connsiteX4474" fmla="*/ 12466 w 11858623"/>
              <a:gd name="connsiteY4474" fmla="*/ 2278223 h 6524624"/>
              <a:gd name="connsiteX4475" fmla="*/ 18882 w 11858623"/>
              <a:gd name="connsiteY4475" fmla="*/ 2266558 h 6524624"/>
              <a:gd name="connsiteX4476" fmla="*/ 19610 w 11858623"/>
              <a:gd name="connsiteY4476" fmla="*/ 2276860 h 6524624"/>
              <a:gd name="connsiteX4477" fmla="*/ 17761 w 11858623"/>
              <a:gd name="connsiteY4477" fmla="*/ 2277939 h 6524624"/>
              <a:gd name="connsiteX4478" fmla="*/ 15825 w 11858623"/>
              <a:gd name="connsiteY4478" fmla="*/ 2273741 h 6524624"/>
              <a:gd name="connsiteX4479" fmla="*/ 16327 w 11858623"/>
              <a:gd name="connsiteY4479" fmla="*/ 2268075 h 6524624"/>
              <a:gd name="connsiteX4480" fmla="*/ 32638 w 11858623"/>
              <a:gd name="connsiteY4480" fmla="*/ 2259859 h 6524624"/>
              <a:gd name="connsiteX4481" fmla="*/ 32505 w 11858623"/>
              <a:gd name="connsiteY4481" fmla="*/ 2264183 h 6524624"/>
              <a:gd name="connsiteX4482" fmla="*/ 32941 w 11858623"/>
              <a:gd name="connsiteY4482" fmla="*/ 2269076 h 6524624"/>
              <a:gd name="connsiteX4483" fmla="*/ 21684 w 11858623"/>
              <a:gd name="connsiteY4483" fmla="*/ 2275650 h 6524624"/>
              <a:gd name="connsiteX4484" fmla="*/ 22538 w 11858623"/>
              <a:gd name="connsiteY4484" fmla="*/ 2269828 h 6524624"/>
              <a:gd name="connsiteX4485" fmla="*/ 22066 w 11858623"/>
              <a:gd name="connsiteY4485" fmla="*/ 2264668 h 6524624"/>
              <a:gd name="connsiteX4486" fmla="*/ 24416 w 11858623"/>
              <a:gd name="connsiteY4486" fmla="*/ 2263272 h 6524624"/>
              <a:gd name="connsiteX4487" fmla="*/ 21045 w 11858623"/>
              <a:gd name="connsiteY4487" fmla="*/ 2253496 h 6524624"/>
              <a:gd name="connsiteX4488" fmla="*/ 22066 w 11858623"/>
              <a:gd name="connsiteY4488" fmla="*/ 2264668 h 6524624"/>
              <a:gd name="connsiteX4489" fmla="*/ 18882 w 11858623"/>
              <a:gd name="connsiteY4489" fmla="*/ 2266558 h 6524624"/>
              <a:gd name="connsiteX4490" fmla="*/ 18526 w 11858623"/>
              <a:gd name="connsiteY4490" fmla="*/ 2261523 h 6524624"/>
              <a:gd name="connsiteX4491" fmla="*/ 20482 w 11858623"/>
              <a:gd name="connsiteY4491" fmla="*/ 2241718 h 6524624"/>
              <a:gd name="connsiteX4492" fmla="*/ 23115 w 11858623"/>
              <a:gd name="connsiteY4492" fmla="*/ 2250867 h 6524624"/>
              <a:gd name="connsiteX4493" fmla="*/ 23522 w 11858623"/>
              <a:gd name="connsiteY4493" fmla="*/ 2253698 h 6524624"/>
              <a:gd name="connsiteX4494" fmla="*/ 23996 w 11858623"/>
              <a:gd name="connsiteY4494" fmla="*/ 2254027 h 6524624"/>
              <a:gd name="connsiteX4495" fmla="*/ 24526 w 11858623"/>
              <a:gd name="connsiteY4495" fmla="*/ 2256170 h 6524624"/>
              <a:gd name="connsiteX4496" fmla="*/ 21539 w 11858623"/>
              <a:gd name="connsiteY4496" fmla="*/ 2251921 h 6524624"/>
              <a:gd name="connsiteX4497" fmla="*/ 21045 w 11858623"/>
              <a:gd name="connsiteY4497" fmla="*/ 2253496 h 6524624"/>
              <a:gd name="connsiteX4498" fmla="*/ 20482 w 11858623"/>
              <a:gd name="connsiteY4498" fmla="*/ 2247334 h 6524624"/>
              <a:gd name="connsiteX4499" fmla="*/ 20284 w 11858623"/>
              <a:gd name="connsiteY4499" fmla="*/ 2242619 h 6524624"/>
              <a:gd name="connsiteX4500" fmla="*/ 16474 w 11858623"/>
              <a:gd name="connsiteY4500" fmla="*/ 2227678 h 6524624"/>
              <a:gd name="connsiteX4501" fmla="*/ 20073 w 11858623"/>
              <a:gd name="connsiteY4501" fmla="*/ 2237587 h 6524624"/>
              <a:gd name="connsiteX4502" fmla="*/ 20284 w 11858623"/>
              <a:gd name="connsiteY4502" fmla="*/ 2242619 h 6524624"/>
              <a:gd name="connsiteX4503" fmla="*/ 13681 w 11858623"/>
              <a:gd name="connsiteY4503" fmla="*/ 2272692 h 6524624"/>
              <a:gd name="connsiteX4504" fmla="*/ 12466 w 11858623"/>
              <a:gd name="connsiteY4504" fmla="*/ 2264183 h 6524624"/>
              <a:gd name="connsiteX4505" fmla="*/ 16474 w 11858623"/>
              <a:gd name="connsiteY4505" fmla="*/ 2227678 h 6524624"/>
              <a:gd name="connsiteX4506" fmla="*/ 14148 w 11858623"/>
              <a:gd name="connsiteY4506" fmla="*/ 2214756 h 6524624"/>
              <a:gd name="connsiteX4507" fmla="*/ 14149 w 11858623"/>
              <a:gd name="connsiteY4507" fmla="*/ 2214759 h 6524624"/>
              <a:gd name="connsiteX4508" fmla="*/ 14090 w 11858623"/>
              <a:gd name="connsiteY4508" fmla="*/ 2214955 h 6524624"/>
              <a:gd name="connsiteX4509" fmla="*/ 30299 w 11858623"/>
              <a:gd name="connsiteY4509" fmla="*/ 2206732 h 6524624"/>
              <a:gd name="connsiteX4510" fmla="*/ 32505 w 11858623"/>
              <a:gd name="connsiteY4510" fmla="*/ 2208021 h 6524624"/>
              <a:gd name="connsiteX4511" fmla="*/ 33669 w 11858623"/>
              <a:gd name="connsiteY4511" fmla="*/ 2226488 h 6524624"/>
              <a:gd name="connsiteX4512" fmla="*/ 33382 w 11858623"/>
              <a:gd name="connsiteY4512" fmla="*/ 2235790 h 6524624"/>
              <a:gd name="connsiteX4513" fmla="*/ 26493 w 11858623"/>
              <a:gd name="connsiteY4513" fmla="*/ 2255759 h 6524624"/>
              <a:gd name="connsiteX4514" fmla="*/ 23996 w 11858623"/>
              <a:gd name="connsiteY4514" fmla="*/ 2254027 h 6524624"/>
              <a:gd name="connsiteX4515" fmla="*/ 23820 w 11858623"/>
              <a:gd name="connsiteY4515" fmla="*/ 2253317 h 6524624"/>
              <a:gd name="connsiteX4516" fmla="*/ 23115 w 11858623"/>
              <a:gd name="connsiteY4516" fmla="*/ 2250867 h 6524624"/>
              <a:gd name="connsiteX4517" fmla="*/ 21950 w 11858623"/>
              <a:gd name="connsiteY4517" fmla="*/ 2242756 h 6524624"/>
              <a:gd name="connsiteX4518" fmla="*/ 20073 w 11858623"/>
              <a:gd name="connsiteY4518" fmla="*/ 2237587 h 6524624"/>
              <a:gd name="connsiteX4519" fmla="*/ 19495 w 11858623"/>
              <a:gd name="connsiteY4519" fmla="*/ 2223838 h 6524624"/>
              <a:gd name="connsiteX4520" fmla="*/ 20242 w 11858623"/>
              <a:gd name="connsiteY4520" fmla="*/ 2223082 h 6524624"/>
              <a:gd name="connsiteX4521" fmla="*/ 20482 w 11858623"/>
              <a:gd name="connsiteY4521" fmla="*/ 2230485 h 6524624"/>
              <a:gd name="connsiteX4522" fmla="*/ 30299 w 11858623"/>
              <a:gd name="connsiteY4522" fmla="*/ 2206732 h 6524624"/>
              <a:gd name="connsiteX4523" fmla="*/ 17753 w 11858623"/>
              <a:gd name="connsiteY4523" fmla="*/ 2202935 h 6524624"/>
              <a:gd name="connsiteX4524" fmla="*/ 18732 w 11858623"/>
              <a:gd name="connsiteY4524" fmla="*/ 2205655 h 6524624"/>
              <a:gd name="connsiteX4525" fmla="*/ 19495 w 11858623"/>
              <a:gd name="connsiteY4525" fmla="*/ 2223838 h 6524624"/>
              <a:gd name="connsiteX4526" fmla="*/ 18478 w 11858623"/>
              <a:gd name="connsiteY4526" fmla="*/ 2224870 h 6524624"/>
              <a:gd name="connsiteX4527" fmla="*/ 14149 w 11858623"/>
              <a:gd name="connsiteY4527" fmla="*/ 2214759 h 6524624"/>
              <a:gd name="connsiteX4528" fmla="*/ 17697 w 11858623"/>
              <a:gd name="connsiteY4528" fmla="*/ 2201631 h 6524624"/>
              <a:gd name="connsiteX4529" fmla="*/ 17973 w 11858623"/>
              <a:gd name="connsiteY4529" fmla="*/ 2202212 h 6524624"/>
              <a:gd name="connsiteX4530" fmla="*/ 17753 w 11858623"/>
              <a:gd name="connsiteY4530" fmla="*/ 2202935 h 6524624"/>
              <a:gd name="connsiteX4531" fmla="*/ 17521 w 11858623"/>
              <a:gd name="connsiteY4531" fmla="*/ 2202291 h 6524624"/>
              <a:gd name="connsiteX4532" fmla="*/ 18635 w 11858623"/>
              <a:gd name="connsiteY4532" fmla="*/ 2201490 h 6524624"/>
              <a:gd name="connsiteX4533" fmla="*/ 19724 w 11858623"/>
              <a:gd name="connsiteY4533" fmla="*/ 2207124 h 6524624"/>
              <a:gd name="connsiteX4534" fmla="*/ 19770 w 11858623"/>
              <a:gd name="connsiteY4534" fmla="*/ 2208534 h 6524624"/>
              <a:gd name="connsiteX4535" fmla="*/ 18732 w 11858623"/>
              <a:gd name="connsiteY4535" fmla="*/ 2205655 h 6524624"/>
              <a:gd name="connsiteX4536" fmla="*/ 18583 w 11858623"/>
              <a:gd name="connsiteY4536" fmla="*/ 2202092 h 6524624"/>
              <a:gd name="connsiteX4537" fmla="*/ 19419 w 11858623"/>
              <a:gd name="connsiteY4537" fmla="*/ 2197708 h 6524624"/>
              <a:gd name="connsiteX4538" fmla="*/ 19593 w 11858623"/>
              <a:gd name="connsiteY4538" fmla="*/ 2203082 h 6524624"/>
              <a:gd name="connsiteX4539" fmla="*/ 18732 w 11858623"/>
              <a:gd name="connsiteY4539" fmla="*/ 2200390 h 6524624"/>
              <a:gd name="connsiteX4540" fmla="*/ 18813 w 11858623"/>
              <a:gd name="connsiteY4540" fmla="*/ 2199454 h 6524624"/>
              <a:gd name="connsiteX4541" fmla="*/ 19231 w 11858623"/>
              <a:gd name="connsiteY4541" fmla="*/ 2198086 h 6524624"/>
              <a:gd name="connsiteX4542" fmla="*/ 21231 w 11858623"/>
              <a:gd name="connsiteY4542" fmla="*/ 2196362 h 6524624"/>
              <a:gd name="connsiteX4543" fmla="*/ 25485 w 11858623"/>
              <a:gd name="connsiteY4543" fmla="*/ 2209887 h 6524624"/>
              <a:gd name="connsiteX4544" fmla="*/ 24798 w 11858623"/>
              <a:gd name="connsiteY4544" fmla="*/ 2218463 h 6524624"/>
              <a:gd name="connsiteX4545" fmla="*/ 20242 w 11858623"/>
              <a:gd name="connsiteY4545" fmla="*/ 2223082 h 6524624"/>
              <a:gd name="connsiteX4546" fmla="*/ 19770 w 11858623"/>
              <a:gd name="connsiteY4546" fmla="*/ 2208534 h 6524624"/>
              <a:gd name="connsiteX4547" fmla="*/ 20259 w 11858623"/>
              <a:gd name="connsiteY4547" fmla="*/ 2209895 h 6524624"/>
              <a:gd name="connsiteX4548" fmla="*/ 19724 w 11858623"/>
              <a:gd name="connsiteY4548" fmla="*/ 2207124 h 6524624"/>
              <a:gd name="connsiteX4549" fmla="*/ 19593 w 11858623"/>
              <a:gd name="connsiteY4549" fmla="*/ 2203082 h 6524624"/>
              <a:gd name="connsiteX4550" fmla="*/ 23657 w 11858623"/>
              <a:gd name="connsiteY4550" fmla="*/ 2215786 h 6524624"/>
              <a:gd name="connsiteX4551" fmla="*/ 19345 w 11858623"/>
              <a:gd name="connsiteY4551" fmla="*/ 2195441 h 6524624"/>
              <a:gd name="connsiteX4552" fmla="*/ 19412 w 11858623"/>
              <a:gd name="connsiteY4552" fmla="*/ 2197492 h 6524624"/>
              <a:gd name="connsiteX4553" fmla="*/ 19231 w 11858623"/>
              <a:gd name="connsiteY4553" fmla="*/ 2198086 h 6524624"/>
              <a:gd name="connsiteX4554" fmla="*/ 18870 w 11858623"/>
              <a:gd name="connsiteY4554" fmla="*/ 2198810 h 6524624"/>
              <a:gd name="connsiteX4555" fmla="*/ 19077 w 11858623"/>
              <a:gd name="connsiteY4555" fmla="*/ 2196448 h 6524624"/>
              <a:gd name="connsiteX4556" fmla="*/ 21002 w 11858623"/>
              <a:gd name="connsiteY4556" fmla="*/ 2194530 h 6524624"/>
              <a:gd name="connsiteX4557" fmla="*/ 21231 w 11858623"/>
              <a:gd name="connsiteY4557" fmla="*/ 2196362 h 6524624"/>
              <a:gd name="connsiteX4558" fmla="*/ 20789 w 11858623"/>
              <a:gd name="connsiteY4558" fmla="*/ 2194958 h 6524624"/>
              <a:gd name="connsiteX4559" fmla="*/ 20482 w 11858623"/>
              <a:gd name="connsiteY4559" fmla="*/ 2193980 h 6524624"/>
              <a:gd name="connsiteX4560" fmla="*/ 20789 w 11858623"/>
              <a:gd name="connsiteY4560" fmla="*/ 2194958 h 6524624"/>
              <a:gd name="connsiteX4561" fmla="*/ 19419 w 11858623"/>
              <a:gd name="connsiteY4561" fmla="*/ 2197708 h 6524624"/>
              <a:gd name="connsiteX4562" fmla="*/ 19412 w 11858623"/>
              <a:gd name="connsiteY4562" fmla="*/ 2197492 h 6524624"/>
              <a:gd name="connsiteX4563" fmla="*/ 308998 w 11858623"/>
              <a:gd name="connsiteY4563" fmla="*/ 2192612 h 6524624"/>
              <a:gd name="connsiteX4564" fmla="*/ 200998 w 11858623"/>
              <a:gd name="connsiteY4564" fmla="*/ 2300613 h 6524624"/>
              <a:gd name="connsiteX4565" fmla="*/ 308998 w 11858623"/>
              <a:gd name="connsiteY4565" fmla="*/ 2408613 h 6524624"/>
              <a:gd name="connsiteX4566" fmla="*/ 416998 w 11858623"/>
              <a:gd name="connsiteY4566" fmla="*/ 2300613 h 6524624"/>
              <a:gd name="connsiteX4567" fmla="*/ 308998 w 11858623"/>
              <a:gd name="connsiteY4567" fmla="*/ 2192612 h 6524624"/>
              <a:gd name="connsiteX4568" fmla="*/ 20343 w 11858623"/>
              <a:gd name="connsiteY4568" fmla="*/ 2189329 h 6524624"/>
              <a:gd name="connsiteX4569" fmla="*/ 20482 w 11858623"/>
              <a:gd name="connsiteY4569" fmla="*/ 2191173 h 6524624"/>
              <a:gd name="connsiteX4570" fmla="*/ 19345 w 11858623"/>
              <a:gd name="connsiteY4570" fmla="*/ 2195441 h 6524624"/>
              <a:gd name="connsiteX4571" fmla="*/ 19296 w 11858623"/>
              <a:gd name="connsiteY4571" fmla="*/ 2193942 h 6524624"/>
              <a:gd name="connsiteX4572" fmla="*/ 19420 w 11858623"/>
              <a:gd name="connsiteY4572" fmla="*/ 2192530 h 6524624"/>
              <a:gd name="connsiteX4573" fmla="*/ 20330 w 11858623"/>
              <a:gd name="connsiteY4573" fmla="*/ 2189147 h 6524624"/>
              <a:gd name="connsiteX4574" fmla="*/ 20350 w 11858623"/>
              <a:gd name="connsiteY4574" fmla="*/ 2189307 h 6524624"/>
              <a:gd name="connsiteX4575" fmla="*/ 20343 w 11858623"/>
              <a:gd name="connsiteY4575" fmla="*/ 2189329 h 6524624"/>
              <a:gd name="connsiteX4576" fmla="*/ 925 w 11858623"/>
              <a:gd name="connsiteY4576" fmla="*/ 2186857 h 6524624"/>
              <a:gd name="connsiteX4577" fmla="*/ 443 w 11858623"/>
              <a:gd name="connsiteY4577" fmla="*/ 2202405 h 6524624"/>
              <a:gd name="connsiteX4578" fmla="*/ 4451 w 11858623"/>
              <a:gd name="connsiteY4578" fmla="*/ 2390548 h 6524624"/>
              <a:gd name="connsiteX4579" fmla="*/ 4825 w 11858623"/>
              <a:gd name="connsiteY4579" fmla="*/ 2413089 h 6524624"/>
              <a:gd name="connsiteX4580" fmla="*/ 2447 w 11858623"/>
              <a:gd name="connsiteY4580" fmla="*/ 2413013 h 6524624"/>
              <a:gd name="connsiteX4581" fmla="*/ 4899 w 11858623"/>
              <a:gd name="connsiteY4581" fmla="*/ 2417540 h 6524624"/>
              <a:gd name="connsiteX4582" fmla="*/ 6564 w 11858623"/>
              <a:gd name="connsiteY4582" fmla="*/ 2517903 h 6524624"/>
              <a:gd name="connsiteX4583" fmla="*/ 5685 w 11858623"/>
              <a:gd name="connsiteY4583" fmla="*/ 2519394 h 6524624"/>
              <a:gd name="connsiteX4584" fmla="*/ 4451 w 11858623"/>
              <a:gd name="connsiteY4584" fmla="*/ 2522527 h 6524624"/>
              <a:gd name="connsiteX4585" fmla="*/ 6587 w 11858623"/>
              <a:gd name="connsiteY4585" fmla="*/ 2519285 h 6524624"/>
              <a:gd name="connsiteX4586" fmla="*/ 7622 w 11858623"/>
              <a:gd name="connsiteY4586" fmla="*/ 2581618 h 6524624"/>
              <a:gd name="connsiteX4587" fmla="*/ 6737 w 11858623"/>
              <a:gd name="connsiteY4587" fmla="*/ 2586348 h 6524624"/>
              <a:gd name="connsiteX4588" fmla="*/ 6455 w 11858623"/>
              <a:gd name="connsiteY4588" fmla="*/ 2626427 h 6524624"/>
              <a:gd name="connsiteX4589" fmla="*/ 8317 w 11858623"/>
              <a:gd name="connsiteY4589" fmla="*/ 2623546 h 6524624"/>
              <a:gd name="connsiteX4590" fmla="*/ 8459 w 11858623"/>
              <a:gd name="connsiteY4590" fmla="*/ 2632044 h 6524624"/>
              <a:gd name="connsiteX4591" fmla="*/ 8823 w 11858623"/>
              <a:gd name="connsiteY4591" fmla="*/ 2638426 h 6524624"/>
              <a:gd name="connsiteX4592" fmla="*/ 8458 w 11858623"/>
              <a:gd name="connsiteY4592" fmla="*/ 2639598 h 6524624"/>
              <a:gd name="connsiteX4593" fmla="*/ 4450 w 11858623"/>
              <a:gd name="connsiteY4593" fmla="*/ 2648021 h 6524624"/>
              <a:gd name="connsiteX4594" fmla="*/ 2446 w 11858623"/>
              <a:gd name="connsiteY4594" fmla="*/ 2664870 h 6524624"/>
              <a:gd name="connsiteX4595" fmla="*/ 1419 w 11858623"/>
              <a:gd name="connsiteY4595" fmla="*/ 2697960 h 6524624"/>
              <a:gd name="connsiteX4596" fmla="*/ 0 w 11858623"/>
              <a:gd name="connsiteY4596" fmla="*/ 2700062 h 6524624"/>
              <a:gd name="connsiteX4597" fmla="*/ 0 w 11858623"/>
              <a:gd name="connsiteY4597" fmla="*/ 2187168 h 6524624"/>
              <a:gd name="connsiteX4598" fmla="*/ 10223 w 11858623"/>
              <a:gd name="connsiteY4598" fmla="*/ 2182029 h 6524624"/>
              <a:gd name="connsiteX4599" fmla="*/ 13501 w 11858623"/>
              <a:gd name="connsiteY4599" fmla="*/ 2191132 h 6524624"/>
              <a:gd name="connsiteX4600" fmla="*/ 13627 w 11858623"/>
              <a:gd name="connsiteY4600" fmla="*/ 2193077 h 6524624"/>
              <a:gd name="connsiteX4601" fmla="*/ 10463 w 11858623"/>
              <a:gd name="connsiteY4601" fmla="*/ 2186426 h 6524624"/>
              <a:gd name="connsiteX4602" fmla="*/ 14471 w 11858623"/>
              <a:gd name="connsiteY4602" fmla="*/ 2206082 h 6524624"/>
              <a:gd name="connsiteX4603" fmla="*/ 13627 w 11858623"/>
              <a:gd name="connsiteY4603" fmla="*/ 2193077 h 6524624"/>
              <a:gd name="connsiteX4604" fmla="*/ 15993 w 11858623"/>
              <a:gd name="connsiteY4604" fmla="*/ 2198048 h 6524624"/>
              <a:gd name="connsiteX4605" fmla="*/ 17521 w 11858623"/>
              <a:gd name="connsiteY4605" fmla="*/ 2202291 h 6524624"/>
              <a:gd name="connsiteX4606" fmla="*/ 14774 w 11858623"/>
              <a:gd name="connsiteY4606" fmla="*/ 2212606 h 6524624"/>
              <a:gd name="connsiteX4607" fmla="*/ 14148 w 11858623"/>
              <a:gd name="connsiteY4607" fmla="*/ 2214756 h 6524624"/>
              <a:gd name="connsiteX4608" fmla="*/ 12466 w 11858623"/>
              <a:gd name="connsiteY4608" fmla="*/ 2210829 h 6524624"/>
              <a:gd name="connsiteX4609" fmla="*/ 10462 w 11858623"/>
              <a:gd name="connsiteY4609" fmla="*/ 2191173 h 6524624"/>
              <a:gd name="connsiteX4610" fmla="*/ 9022 w 11858623"/>
              <a:gd name="connsiteY4610" fmla="*/ 2183623 h 6524624"/>
              <a:gd name="connsiteX4611" fmla="*/ 15888 w 11858623"/>
              <a:gd name="connsiteY4611" fmla="*/ 2174509 h 6524624"/>
              <a:gd name="connsiteX4612" fmla="*/ 16475 w 11858623"/>
              <a:gd name="connsiteY4612" fmla="*/ 2178002 h 6524624"/>
              <a:gd name="connsiteX4613" fmla="*/ 16717 w 11858623"/>
              <a:gd name="connsiteY4613" fmla="*/ 2179081 h 6524624"/>
              <a:gd name="connsiteX4614" fmla="*/ 16246 w 11858623"/>
              <a:gd name="connsiteY4614" fmla="*/ 2181326 h 6524624"/>
              <a:gd name="connsiteX4615" fmla="*/ 15277 w 11858623"/>
              <a:gd name="connsiteY4615" fmla="*/ 2175321 h 6524624"/>
              <a:gd name="connsiteX4616" fmla="*/ 18103 w 11858623"/>
              <a:gd name="connsiteY4616" fmla="*/ 2172485 h 6524624"/>
              <a:gd name="connsiteX4617" fmla="*/ 18478 w 11858623"/>
              <a:gd name="connsiteY4617" fmla="*/ 2174324 h 6524624"/>
              <a:gd name="connsiteX4618" fmla="*/ 18724 w 11858623"/>
              <a:gd name="connsiteY4618" fmla="*/ 2176293 h 6524624"/>
              <a:gd name="connsiteX4619" fmla="*/ 19168 w 11858623"/>
              <a:gd name="connsiteY4619" fmla="*/ 2189995 h 6524624"/>
              <a:gd name="connsiteX4620" fmla="*/ 16717 w 11858623"/>
              <a:gd name="connsiteY4620" fmla="*/ 2179081 h 6524624"/>
              <a:gd name="connsiteX4621" fmla="*/ 18927 w 11858623"/>
              <a:gd name="connsiteY4621" fmla="*/ 2170475 h 6524624"/>
              <a:gd name="connsiteX4622" fmla="*/ 20330 w 11858623"/>
              <a:gd name="connsiteY4622" fmla="*/ 2189147 h 6524624"/>
              <a:gd name="connsiteX4623" fmla="*/ 18724 w 11858623"/>
              <a:gd name="connsiteY4623" fmla="*/ 2176293 h 6524624"/>
              <a:gd name="connsiteX4624" fmla="*/ 18551 w 11858623"/>
              <a:gd name="connsiteY4624" fmla="*/ 2170973 h 6524624"/>
              <a:gd name="connsiteX4625" fmla="*/ 18534 w 11858623"/>
              <a:gd name="connsiteY4625" fmla="*/ 2170433 h 6524624"/>
              <a:gd name="connsiteX4626" fmla="*/ 18551 w 11858623"/>
              <a:gd name="connsiteY4626" fmla="*/ 2170973 h 6524624"/>
              <a:gd name="connsiteX4627" fmla="*/ 18370 w 11858623"/>
              <a:gd name="connsiteY4627" fmla="*/ 2171215 h 6524624"/>
              <a:gd name="connsiteX4628" fmla="*/ 28566 w 11858623"/>
              <a:gd name="connsiteY4628" fmla="*/ 2159024 h 6524624"/>
              <a:gd name="connsiteX4629" fmla="*/ 28497 w 11858623"/>
              <a:gd name="connsiteY4629" fmla="*/ 2160284 h 6524624"/>
              <a:gd name="connsiteX4630" fmla="*/ 28445 w 11858623"/>
              <a:gd name="connsiteY4630" fmla="*/ 2159475 h 6524624"/>
              <a:gd name="connsiteX4631" fmla="*/ 32624 w 11858623"/>
              <a:gd name="connsiteY4631" fmla="*/ 2158935 h 6524624"/>
              <a:gd name="connsiteX4632" fmla="*/ 33285 w 11858623"/>
              <a:gd name="connsiteY4632" fmla="*/ 2169873 h 6524624"/>
              <a:gd name="connsiteX4633" fmla="*/ 21002 w 11858623"/>
              <a:gd name="connsiteY4633" fmla="*/ 2194530 h 6524624"/>
              <a:gd name="connsiteX4634" fmla="*/ 20350 w 11858623"/>
              <a:gd name="connsiteY4634" fmla="*/ 2189307 h 6524624"/>
              <a:gd name="connsiteX4635" fmla="*/ 20969 w 11858623"/>
              <a:gd name="connsiteY4635" fmla="*/ 2187159 h 6524624"/>
              <a:gd name="connsiteX4636" fmla="*/ 28282 w 11858623"/>
              <a:gd name="connsiteY4636" fmla="*/ 2160077 h 6524624"/>
              <a:gd name="connsiteX4637" fmla="*/ 28497 w 11858623"/>
              <a:gd name="connsiteY4637" fmla="*/ 2163092 h 6524624"/>
              <a:gd name="connsiteX4638" fmla="*/ 11537 w 11858623"/>
              <a:gd name="connsiteY4638" fmla="*/ 2158904 h 6524624"/>
              <a:gd name="connsiteX4639" fmla="*/ 12467 w 11858623"/>
              <a:gd name="connsiteY4639" fmla="*/ 2175194 h 6524624"/>
              <a:gd name="connsiteX4640" fmla="*/ 12698 w 11858623"/>
              <a:gd name="connsiteY4640" fmla="*/ 2178744 h 6524624"/>
              <a:gd name="connsiteX4641" fmla="*/ 10223 w 11858623"/>
              <a:gd name="connsiteY4641" fmla="*/ 2182029 h 6524624"/>
              <a:gd name="connsiteX4642" fmla="*/ 8459 w 11858623"/>
              <a:gd name="connsiteY4642" fmla="*/ 2177132 h 6524624"/>
              <a:gd name="connsiteX4643" fmla="*/ 8508 w 11858623"/>
              <a:gd name="connsiteY4643" fmla="*/ 2180930 h 6524624"/>
              <a:gd name="connsiteX4644" fmla="*/ 9022 w 11858623"/>
              <a:gd name="connsiteY4644" fmla="*/ 2183623 h 6524624"/>
              <a:gd name="connsiteX4645" fmla="*/ 8504 w 11858623"/>
              <a:gd name="connsiteY4645" fmla="*/ 2184311 h 6524624"/>
              <a:gd name="connsiteX4646" fmla="*/ 925 w 11858623"/>
              <a:gd name="connsiteY4646" fmla="*/ 2186857 h 6524624"/>
              <a:gd name="connsiteX4647" fmla="*/ 1420 w 11858623"/>
              <a:gd name="connsiteY4647" fmla="*/ 2170909 h 6524624"/>
              <a:gd name="connsiteX4648" fmla="*/ 3687 w 11858623"/>
              <a:gd name="connsiteY4648" fmla="*/ 2167551 h 6524624"/>
              <a:gd name="connsiteX4649" fmla="*/ 12998 w 11858623"/>
              <a:gd name="connsiteY4649" fmla="*/ 2157295 h 6524624"/>
              <a:gd name="connsiteX4650" fmla="*/ 13485 w 11858623"/>
              <a:gd name="connsiteY4650" fmla="*/ 2160192 h 6524624"/>
              <a:gd name="connsiteX4651" fmla="*/ 13144 w 11858623"/>
              <a:gd name="connsiteY4651" fmla="*/ 2162102 h 6524624"/>
              <a:gd name="connsiteX4652" fmla="*/ 12463 w 11858623"/>
              <a:gd name="connsiteY4652" fmla="*/ 2157884 h 6524624"/>
              <a:gd name="connsiteX4653" fmla="*/ 28163 w 11858623"/>
              <a:gd name="connsiteY4653" fmla="*/ 2155151 h 6524624"/>
              <a:gd name="connsiteX4654" fmla="*/ 28445 w 11858623"/>
              <a:gd name="connsiteY4654" fmla="*/ 2159475 h 6524624"/>
              <a:gd name="connsiteX4655" fmla="*/ 28282 w 11858623"/>
              <a:gd name="connsiteY4655" fmla="*/ 2160077 h 6524624"/>
              <a:gd name="connsiteX4656" fmla="*/ 27962 w 11858623"/>
              <a:gd name="connsiteY4656" fmla="*/ 2155586 h 6524624"/>
              <a:gd name="connsiteX4657" fmla="*/ 30501 w 11858623"/>
              <a:gd name="connsiteY4657" fmla="*/ 2151859 h 6524624"/>
              <a:gd name="connsiteX4658" fmla="*/ 28566 w 11858623"/>
              <a:gd name="connsiteY4658" fmla="*/ 2159024 h 6524624"/>
              <a:gd name="connsiteX4659" fmla="*/ 28844 w 11858623"/>
              <a:gd name="connsiteY4659" fmla="*/ 2153960 h 6524624"/>
              <a:gd name="connsiteX4660" fmla="*/ 29203 w 11858623"/>
              <a:gd name="connsiteY4660" fmla="*/ 2147422 h 6524624"/>
              <a:gd name="connsiteX4661" fmla="*/ 28844 w 11858623"/>
              <a:gd name="connsiteY4661" fmla="*/ 2153960 h 6524624"/>
              <a:gd name="connsiteX4662" fmla="*/ 28528 w 11858623"/>
              <a:gd name="connsiteY4662" fmla="*/ 2154360 h 6524624"/>
              <a:gd name="connsiteX4663" fmla="*/ 28163 w 11858623"/>
              <a:gd name="connsiteY4663" fmla="*/ 2155151 h 6524624"/>
              <a:gd name="connsiteX4664" fmla="*/ 27684 w 11858623"/>
              <a:gd name="connsiteY4664" fmla="*/ 2147782 h 6524624"/>
              <a:gd name="connsiteX4665" fmla="*/ 24895 w 11858623"/>
              <a:gd name="connsiteY4665" fmla="*/ 2146042 h 6524624"/>
              <a:gd name="connsiteX4666" fmla="*/ 27401 w 11858623"/>
              <a:gd name="connsiteY4666" fmla="*/ 2147848 h 6524624"/>
              <a:gd name="connsiteX4667" fmla="*/ 27409 w 11858623"/>
              <a:gd name="connsiteY4667" fmla="*/ 2147847 h 6524624"/>
              <a:gd name="connsiteX4668" fmla="*/ 27962 w 11858623"/>
              <a:gd name="connsiteY4668" fmla="*/ 2155586 h 6524624"/>
              <a:gd name="connsiteX4669" fmla="*/ 24489 w 11858623"/>
              <a:gd name="connsiteY4669" fmla="*/ 2163092 h 6524624"/>
              <a:gd name="connsiteX4670" fmla="*/ 18927 w 11858623"/>
              <a:gd name="connsiteY4670" fmla="*/ 2170475 h 6524624"/>
              <a:gd name="connsiteX4671" fmla="*/ 18821 w 11858623"/>
              <a:gd name="connsiteY4671" fmla="*/ 2169065 h 6524624"/>
              <a:gd name="connsiteX4672" fmla="*/ 20232 w 11858623"/>
              <a:gd name="connsiteY4672" fmla="*/ 2162346 h 6524624"/>
              <a:gd name="connsiteX4673" fmla="*/ 22356 w 11858623"/>
              <a:gd name="connsiteY4673" fmla="*/ 2154645 h 6524624"/>
              <a:gd name="connsiteX4674" fmla="*/ 19664 w 11858623"/>
              <a:gd name="connsiteY4674" fmla="*/ 2141480 h 6524624"/>
              <a:gd name="connsiteX4675" fmla="*/ 22487 w 11858623"/>
              <a:gd name="connsiteY4675" fmla="*/ 2144305 h 6524624"/>
              <a:gd name="connsiteX4676" fmla="*/ 23399 w 11858623"/>
              <a:gd name="connsiteY4676" fmla="*/ 2144963 h 6524624"/>
              <a:gd name="connsiteX4677" fmla="*/ 20482 w 11858623"/>
              <a:gd name="connsiteY4677" fmla="*/ 2149051 h 6524624"/>
              <a:gd name="connsiteX4678" fmla="*/ 19373 w 11858623"/>
              <a:gd name="connsiteY4678" fmla="*/ 2150272 h 6524624"/>
              <a:gd name="connsiteX4679" fmla="*/ 18775 w 11858623"/>
              <a:gd name="connsiteY4679" fmla="*/ 2144403 h 6524624"/>
              <a:gd name="connsiteX4680" fmla="*/ 16474 w 11858623"/>
              <a:gd name="connsiteY4680" fmla="*/ 2137819 h 6524624"/>
              <a:gd name="connsiteX4681" fmla="*/ 16512 w 11858623"/>
              <a:gd name="connsiteY4681" fmla="*/ 2138325 h 6524624"/>
              <a:gd name="connsiteX4682" fmla="*/ 16439 w 11858623"/>
              <a:gd name="connsiteY4682" fmla="*/ 2138252 h 6524624"/>
              <a:gd name="connsiteX4683" fmla="*/ 8631 w 11858623"/>
              <a:gd name="connsiteY4683" fmla="*/ 2130435 h 6524624"/>
              <a:gd name="connsiteX4684" fmla="*/ 9990 w 11858623"/>
              <a:gd name="connsiteY4684" fmla="*/ 2131797 h 6524624"/>
              <a:gd name="connsiteX4685" fmla="*/ 10462 w 11858623"/>
              <a:gd name="connsiteY4685" fmla="*/ 2140061 h 6524624"/>
              <a:gd name="connsiteX4686" fmla="*/ 10149 w 11858623"/>
              <a:gd name="connsiteY4686" fmla="*/ 2140324 h 6524624"/>
              <a:gd name="connsiteX4687" fmla="*/ 8591 w 11858623"/>
              <a:gd name="connsiteY4687" fmla="*/ 2131047 h 6524624"/>
              <a:gd name="connsiteX4688" fmla="*/ 30211 w 11858623"/>
              <a:gd name="connsiteY4688" fmla="*/ 2129056 h 6524624"/>
              <a:gd name="connsiteX4689" fmla="*/ 30856 w 11858623"/>
              <a:gd name="connsiteY4689" fmla="*/ 2129660 h 6524624"/>
              <a:gd name="connsiteX4690" fmla="*/ 31819 w 11858623"/>
              <a:gd name="connsiteY4690" fmla="*/ 2145602 h 6524624"/>
              <a:gd name="connsiteX4691" fmla="*/ 29925 w 11858623"/>
              <a:gd name="connsiteY4691" fmla="*/ 2143832 h 6524624"/>
              <a:gd name="connsiteX4692" fmla="*/ 29525 w 11858623"/>
              <a:gd name="connsiteY4692" fmla="*/ 2141562 h 6524624"/>
              <a:gd name="connsiteX4693" fmla="*/ 26625 w 11858623"/>
              <a:gd name="connsiteY4693" fmla="*/ 2126817 h 6524624"/>
              <a:gd name="connsiteX4694" fmla="*/ 26620 w 11858623"/>
              <a:gd name="connsiteY4694" fmla="*/ 2127128 h 6524624"/>
              <a:gd name="connsiteX4695" fmla="*/ 26545 w 11858623"/>
              <a:gd name="connsiteY4695" fmla="*/ 2126880 h 6524624"/>
              <a:gd name="connsiteX4696" fmla="*/ 8967 w 11858623"/>
              <a:gd name="connsiteY4696" fmla="*/ 2125244 h 6524624"/>
              <a:gd name="connsiteX4697" fmla="*/ 8631 w 11858623"/>
              <a:gd name="connsiteY4697" fmla="*/ 2130435 h 6524624"/>
              <a:gd name="connsiteX4698" fmla="*/ 8460 w 11858623"/>
              <a:gd name="connsiteY4698" fmla="*/ 2130265 h 6524624"/>
              <a:gd name="connsiteX4699" fmla="*/ 8591 w 11858623"/>
              <a:gd name="connsiteY4699" fmla="*/ 2131047 h 6524624"/>
              <a:gd name="connsiteX4700" fmla="*/ 8460 w 11858623"/>
              <a:gd name="connsiteY4700" fmla="*/ 2133073 h 6524624"/>
              <a:gd name="connsiteX4701" fmla="*/ 9692 w 11858623"/>
              <a:gd name="connsiteY4701" fmla="*/ 2140709 h 6524624"/>
              <a:gd name="connsiteX4702" fmla="*/ 6455 w 11858623"/>
              <a:gd name="connsiteY4702" fmla="*/ 2143435 h 6524624"/>
              <a:gd name="connsiteX4703" fmla="*/ 7562 w 11858623"/>
              <a:gd name="connsiteY4703" fmla="*/ 2128146 h 6524624"/>
              <a:gd name="connsiteX4704" fmla="*/ 26656 w 11858623"/>
              <a:gd name="connsiteY4704" fmla="*/ 2124874 h 6524624"/>
              <a:gd name="connsiteX4705" fmla="*/ 27533 w 11858623"/>
              <a:gd name="connsiteY4705" fmla="*/ 2126105 h 6524624"/>
              <a:gd name="connsiteX4706" fmla="*/ 26625 w 11858623"/>
              <a:gd name="connsiteY4706" fmla="*/ 2126817 h 6524624"/>
              <a:gd name="connsiteX4707" fmla="*/ 30501 w 11858623"/>
              <a:gd name="connsiteY4707" fmla="*/ 2123777 h 6524624"/>
              <a:gd name="connsiteX4708" fmla="*/ 30744 w 11858623"/>
              <a:gd name="connsiteY4708" fmla="*/ 2127794 h 6524624"/>
              <a:gd name="connsiteX4709" fmla="*/ 30314 w 11858623"/>
              <a:gd name="connsiteY4709" fmla="*/ 2127193 h 6524624"/>
              <a:gd name="connsiteX4710" fmla="*/ 11803 w 11858623"/>
              <a:gd name="connsiteY4710" fmla="*/ 2119385 h 6524624"/>
              <a:gd name="connsiteX4711" fmla="*/ 16678 w 11858623"/>
              <a:gd name="connsiteY4711" fmla="*/ 2123831 h 6524624"/>
              <a:gd name="connsiteX4712" fmla="*/ 16696 w 11858623"/>
              <a:gd name="connsiteY4712" fmla="*/ 2124007 h 6524624"/>
              <a:gd name="connsiteX4713" fmla="*/ 15643 w 11858623"/>
              <a:gd name="connsiteY4713" fmla="*/ 2123184 h 6524624"/>
              <a:gd name="connsiteX4714" fmla="*/ 13260 w 11858623"/>
              <a:gd name="connsiteY4714" fmla="*/ 2123086 h 6524624"/>
              <a:gd name="connsiteX4715" fmla="*/ 17278 w 11858623"/>
              <a:gd name="connsiteY4715" fmla="*/ 2129721 h 6524624"/>
              <a:gd name="connsiteX4716" fmla="*/ 17710 w 11858623"/>
              <a:gd name="connsiteY4716" fmla="*/ 2133956 h 6524624"/>
              <a:gd name="connsiteX4717" fmla="*/ 14689 w 11858623"/>
              <a:gd name="connsiteY4717" fmla="*/ 2136500 h 6524624"/>
              <a:gd name="connsiteX4718" fmla="*/ 9990 w 11858623"/>
              <a:gd name="connsiteY4718" fmla="*/ 2131797 h 6524624"/>
              <a:gd name="connsiteX4719" fmla="*/ 9547 w 11858623"/>
              <a:gd name="connsiteY4719" fmla="*/ 2124046 h 6524624"/>
              <a:gd name="connsiteX4720" fmla="*/ 13116 w 11858623"/>
              <a:gd name="connsiteY4720" fmla="*/ 2116675 h 6524624"/>
              <a:gd name="connsiteX4721" fmla="*/ 11803 w 11858623"/>
              <a:gd name="connsiteY4721" fmla="*/ 2119385 h 6524624"/>
              <a:gd name="connsiteX4722" fmla="*/ 10462 w 11858623"/>
              <a:gd name="connsiteY4722" fmla="*/ 2118162 h 6524624"/>
              <a:gd name="connsiteX4723" fmla="*/ 15563 w 11858623"/>
              <a:gd name="connsiteY4723" fmla="*/ 2111619 h 6524624"/>
              <a:gd name="connsiteX4724" fmla="*/ 15635 w 11858623"/>
              <a:gd name="connsiteY4724" fmla="*/ 2112426 h 6524624"/>
              <a:gd name="connsiteX4725" fmla="*/ 15081 w 11858623"/>
              <a:gd name="connsiteY4725" fmla="*/ 2115574 h 6524624"/>
              <a:gd name="connsiteX4726" fmla="*/ 13116 w 11858623"/>
              <a:gd name="connsiteY4726" fmla="*/ 2116675 h 6524624"/>
              <a:gd name="connsiteX4727" fmla="*/ 16223 w 11858623"/>
              <a:gd name="connsiteY4727" fmla="*/ 2110256 h 6524624"/>
              <a:gd name="connsiteX4728" fmla="*/ 17550 w 11858623"/>
              <a:gd name="connsiteY4728" fmla="*/ 2112115 h 6524624"/>
              <a:gd name="connsiteX4729" fmla="*/ 16320 w 11858623"/>
              <a:gd name="connsiteY4729" fmla="*/ 2114879 h 6524624"/>
              <a:gd name="connsiteX4730" fmla="*/ 15876 w 11858623"/>
              <a:gd name="connsiteY4730" fmla="*/ 2115128 h 6524624"/>
              <a:gd name="connsiteX4731" fmla="*/ 15635 w 11858623"/>
              <a:gd name="connsiteY4731" fmla="*/ 2112426 h 6524624"/>
              <a:gd name="connsiteX4732" fmla="*/ 15900 w 11858623"/>
              <a:gd name="connsiteY4732" fmla="*/ 2110924 h 6524624"/>
              <a:gd name="connsiteX4733" fmla="*/ 25921 w 11858623"/>
              <a:gd name="connsiteY4733" fmla="*/ 2109497 h 6524624"/>
              <a:gd name="connsiteX4734" fmla="*/ 26111 w 11858623"/>
              <a:gd name="connsiteY4734" fmla="*/ 2110950 h 6524624"/>
              <a:gd name="connsiteX4735" fmla="*/ 22486 w 11858623"/>
              <a:gd name="connsiteY4735" fmla="*/ 2112546 h 6524624"/>
              <a:gd name="connsiteX4736" fmla="*/ 21845 w 11858623"/>
              <a:gd name="connsiteY4736" fmla="*/ 2111782 h 6524624"/>
              <a:gd name="connsiteX4737" fmla="*/ 19136 w 11858623"/>
              <a:gd name="connsiteY4737" fmla="*/ 2108552 h 6524624"/>
              <a:gd name="connsiteX4738" fmla="*/ 21845 w 11858623"/>
              <a:gd name="connsiteY4738" fmla="*/ 2111782 h 6524624"/>
              <a:gd name="connsiteX4739" fmla="*/ 18608 w 11858623"/>
              <a:gd name="connsiteY4739" fmla="*/ 2113597 h 6524624"/>
              <a:gd name="connsiteX4740" fmla="*/ 17550 w 11858623"/>
              <a:gd name="connsiteY4740" fmla="*/ 2112115 h 6524624"/>
              <a:gd name="connsiteX4741" fmla="*/ 11283 w 11858623"/>
              <a:gd name="connsiteY4741" fmla="*/ 2103499 h 6524624"/>
              <a:gd name="connsiteX4742" fmla="*/ 10141 w 11858623"/>
              <a:gd name="connsiteY4742" fmla="*/ 2107157 h 6524624"/>
              <a:gd name="connsiteX4743" fmla="*/ 10319 w 11858623"/>
              <a:gd name="connsiteY4743" fmla="*/ 2104408 h 6524624"/>
              <a:gd name="connsiteX4744" fmla="*/ 10463 w 11858623"/>
              <a:gd name="connsiteY4744" fmla="*/ 2102184 h 6524624"/>
              <a:gd name="connsiteX4745" fmla="*/ 10982 w 11858623"/>
              <a:gd name="connsiteY4745" fmla="*/ 2102909 h 6524624"/>
              <a:gd name="connsiteX4746" fmla="*/ 10329 w 11858623"/>
              <a:gd name="connsiteY4746" fmla="*/ 2104259 h 6524624"/>
              <a:gd name="connsiteX4747" fmla="*/ 18719 w 11858623"/>
              <a:gd name="connsiteY4747" fmla="*/ 2097719 h 6524624"/>
              <a:gd name="connsiteX4748" fmla="*/ 17760 w 11858623"/>
              <a:gd name="connsiteY4748" fmla="*/ 2100370 h 6524624"/>
              <a:gd name="connsiteX4749" fmla="*/ 17120 w 11858623"/>
              <a:gd name="connsiteY4749" fmla="*/ 2104001 h 6524624"/>
              <a:gd name="connsiteX4750" fmla="*/ 16638 w 11858623"/>
              <a:gd name="connsiteY4750" fmla="*/ 2099906 h 6524624"/>
              <a:gd name="connsiteX4751" fmla="*/ 18892 w 11858623"/>
              <a:gd name="connsiteY4751" fmla="*/ 2097537 h 6524624"/>
              <a:gd name="connsiteX4752" fmla="*/ 18719 w 11858623"/>
              <a:gd name="connsiteY4752" fmla="*/ 2097719 h 6524624"/>
              <a:gd name="connsiteX4753" fmla="*/ 18767 w 11858623"/>
              <a:gd name="connsiteY4753" fmla="*/ 2097587 h 6524624"/>
              <a:gd name="connsiteX4754" fmla="*/ 19625 w 11858623"/>
              <a:gd name="connsiteY4754" fmla="*/ 2075033 h 6524624"/>
              <a:gd name="connsiteX4755" fmla="*/ 18829 w 11858623"/>
              <a:gd name="connsiteY4755" fmla="*/ 2080235 h 6524624"/>
              <a:gd name="connsiteX4756" fmla="*/ 16860 w 11858623"/>
              <a:gd name="connsiteY4756" fmla="*/ 2083280 h 6524624"/>
              <a:gd name="connsiteX4757" fmla="*/ 16844 w 11858623"/>
              <a:gd name="connsiteY4757" fmla="*/ 2083211 h 6524624"/>
              <a:gd name="connsiteX4758" fmla="*/ 18652 w 11858623"/>
              <a:gd name="connsiteY4758" fmla="*/ 2077078 h 6524624"/>
              <a:gd name="connsiteX4759" fmla="*/ 29137 w 11858623"/>
              <a:gd name="connsiteY4759" fmla="*/ 2069725 h 6524624"/>
              <a:gd name="connsiteX4760" fmla="*/ 26362 w 11858623"/>
              <a:gd name="connsiteY4760" fmla="*/ 2076610 h 6524624"/>
              <a:gd name="connsiteX4761" fmla="*/ 23276 w 11858623"/>
              <a:gd name="connsiteY4761" fmla="*/ 2085134 h 6524624"/>
              <a:gd name="connsiteX4762" fmla="*/ 23765 w 11858623"/>
              <a:gd name="connsiteY4762" fmla="*/ 2081526 h 6524624"/>
              <a:gd name="connsiteX4763" fmla="*/ 29019 w 11858623"/>
              <a:gd name="connsiteY4763" fmla="*/ 2069851 h 6524624"/>
              <a:gd name="connsiteX4764" fmla="*/ 29137 w 11858623"/>
              <a:gd name="connsiteY4764" fmla="*/ 2069725 h 6524624"/>
              <a:gd name="connsiteX4765" fmla="*/ 32775 w 11858623"/>
              <a:gd name="connsiteY4765" fmla="*/ 2064518 h 6524624"/>
              <a:gd name="connsiteX4766" fmla="*/ 29960 w 11858623"/>
              <a:gd name="connsiteY4766" fmla="*/ 2078446 h 6524624"/>
              <a:gd name="connsiteX4767" fmla="*/ 27316 w 11858623"/>
              <a:gd name="connsiteY4767" fmla="*/ 2084085 h 6524624"/>
              <a:gd name="connsiteX4768" fmla="*/ 23712 w 11858623"/>
              <a:gd name="connsiteY4768" fmla="*/ 2091304 h 6524624"/>
              <a:gd name="connsiteX4769" fmla="*/ 21250 w 11858623"/>
              <a:gd name="connsiteY4769" fmla="*/ 2090729 h 6524624"/>
              <a:gd name="connsiteX4770" fmla="*/ 23276 w 11858623"/>
              <a:gd name="connsiteY4770" fmla="*/ 2085134 h 6524624"/>
              <a:gd name="connsiteX4771" fmla="*/ 22487 w 11858623"/>
              <a:gd name="connsiteY4771" fmla="*/ 2090951 h 6524624"/>
              <a:gd name="connsiteX4772" fmla="*/ 27504 w 11858623"/>
              <a:gd name="connsiteY4772" fmla="*/ 2053975 h 6524624"/>
              <a:gd name="connsiteX4773" fmla="*/ 23765 w 11858623"/>
              <a:gd name="connsiteY4773" fmla="*/ 2081526 h 6524624"/>
              <a:gd name="connsiteX4774" fmla="*/ 19780 w 11858623"/>
              <a:gd name="connsiteY4774" fmla="*/ 2090384 h 6524624"/>
              <a:gd name="connsiteX4775" fmla="*/ 18478 w 11858623"/>
              <a:gd name="connsiteY4775" fmla="*/ 2090082 h 6524624"/>
              <a:gd name="connsiteX4776" fmla="*/ 17580 w 11858623"/>
              <a:gd name="connsiteY4776" fmla="*/ 2086305 h 6524624"/>
              <a:gd name="connsiteX4777" fmla="*/ 18479 w 11858623"/>
              <a:gd name="connsiteY4777" fmla="*/ 2082527 h 6524624"/>
              <a:gd name="connsiteX4778" fmla="*/ 18829 w 11858623"/>
              <a:gd name="connsiteY4778" fmla="*/ 2080235 h 6524624"/>
              <a:gd name="connsiteX4779" fmla="*/ 24327 w 11858623"/>
              <a:gd name="connsiteY4779" fmla="*/ 2071731 h 6524624"/>
              <a:gd name="connsiteX4780" fmla="*/ 27486 w 11858623"/>
              <a:gd name="connsiteY4780" fmla="*/ 2053983 h 6524624"/>
              <a:gd name="connsiteX4781" fmla="*/ 36514 w 11858623"/>
              <a:gd name="connsiteY4781" fmla="*/ 2046022 h 6524624"/>
              <a:gd name="connsiteX4782" fmla="*/ 34510 w 11858623"/>
              <a:gd name="connsiteY4782" fmla="*/ 2060063 h 6524624"/>
              <a:gd name="connsiteX4783" fmla="*/ 32775 w 11858623"/>
              <a:gd name="connsiteY4783" fmla="*/ 2064518 h 6524624"/>
              <a:gd name="connsiteX4784" fmla="*/ 18001 w 11858623"/>
              <a:gd name="connsiteY4784" fmla="*/ 2043810 h 6524624"/>
              <a:gd name="connsiteX4785" fmla="*/ 18402 w 11858623"/>
              <a:gd name="connsiteY4785" fmla="*/ 2048021 h 6524624"/>
              <a:gd name="connsiteX4786" fmla="*/ 18367 w 11858623"/>
              <a:gd name="connsiteY4786" fmla="*/ 2048048 h 6524624"/>
              <a:gd name="connsiteX4787" fmla="*/ 17811 w 11858623"/>
              <a:gd name="connsiteY4787" fmla="*/ 2044150 h 6524624"/>
              <a:gd name="connsiteX4788" fmla="*/ 16906 w 11858623"/>
              <a:gd name="connsiteY4788" fmla="*/ 2037809 h 6524624"/>
              <a:gd name="connsiteX4789" fmla="*/ 17811 w 11858623"/>
              <a:gd name="connsiteY4789" fmla="*/ 2044150 h 6524624"/>
              <a:gd name="connsiteX4790" fmla="*/ 15164 w 11858623"/>
              <a:gd name="connsiteY4790" fmla="*/ 2048870 h 6524624"/>
              <a:gd name="connsiteX4791" fmla="*/ 12467 w 11858623"/>
              <a:gd name="connsiteY4791" fmla="*/ 2048830 h 6524624"/>
              <a:gd name="connsiteX4792" fmla="*/ 16241 w 11858623"/>
              <a:gd name="connsiteY4792" fmla="*/ 2038838 h 6524624"/>
              <a:gd name="connsiteX4793" fmla="*/ 22602 w 11858623"/>
              <a:gd name="connsiteY4793" fmla="*/ 2010467 h 6524624"/>
              <a:gd name="connsiteX4794" fmla="*/ 24863 w 11858623"/>
              <a:gd name="connsiteY4794" fmla="*/ 2018072 h 6524624"/>
              <a:gd name="connsiteX4795" fmla="*/ 23927 w 11858623"/>
              <a:gd name="connsiteY4795" fmla="*/ 2022447 h 6524624"/>
              <a:gd name="connsiteX4796" fmla="*/ 23427 w 11858623"/>
              <a:gd name="connsiteY4796" fmla="*/ 2022231 h 6524624"/>
              <a:gd name="connsiteX4797" fmla="*/ 21456 w 11858623"/>
              <a:gd name="connsiteY4797" fmla="*/ 2017480 h 6524624"/>
              <a:gd name="connsiteX4798" fmla="*/ 20638 w 11858623"/>
              <a:gd name="connsiteY4798" fmla="*/ 2014790 h 6524624"/>
              <a:gd name="connsiteX4799" fmla="*/ 14798 w 11858623"/>
              <a:gd name="connsiteY4799" fmla="*/ 2010147 h 6524624"/>
              <a:gd name="connsiteX4800" fmla="*/ 17363 w 11858623"/>
              <a:gd name="connsiteY4800" fmla="*/ 2037101 h 6524624"/>
              <a:gd name="connsiteX4801" fmla="*/ 16906 w 11858623"/>
              <a:gd name="connsiteY4801" fmla="*/ 2037809 h 6524624"/>
              <a:gd name="connsiteX4802" fmla="*/ 16475 w 11858623"/>
              <a:gd name="connsiteY4802" fmla="*/ 2034789 h 6524624"/>
              <a:gd name="connsiteX4803" fmla="*/ 10463 w 11858623"/>
              <a:gd name="connsiteY4803" fmla="*/ 2057253 h 6524624"/>
              <a:gd name="connsiteX4804" fmla="*/ 15164 w 11858623"/>
              <a:gd name="connsiteY4804" fmla="*/ 2048870 h 6524624"/>
              <a:gd name="connsiteX4805" fmla="*/ 17287 w 11858623"/>
              <a:gd name="connsiteY4805" fmla="*/ 2048900 h 6524624"/>
              <a:gd name="connsiteX4806" fmla="*/ 18367 w 11858623"/>
              <a:gd name="connsiteY4806" fmla="*/ 2048048 h 6524624"/>
              <a:gd name="connsiteX4807" fmla="*/ 18479 w 11858623"/>
              <a:gd name="connsiteY4807" fmla="*/ 2048830 h 6524624"/>
              <a:gd name="connsiteX4808" fmla="*/ 18402 w 11858623"/>
              <a:gd name="connsiteY4808" fmla="*/ 2048021 h 6524624"/>
              <a:gd name="connsiteX4809" fmla="*/ 24490 w 11858623"/>
              <a:gd name="connsiteY4809" fmla="*/ 2043214 h 6524624"/>
              <a:gd name="connsiteX4810" fmla="*/ 20023 w 11858623"/>
              <a:gd name="connsiteY4810" fmla="*/ 2072428 h 6524624"/>
              <a:gd name="connsiteX4811" fmla="*/ 18652 w 11858623"/>
              <a:gd name="connsiteY4811" fmla="*/ 2077078 h 6524624"/>
              <a:gd name="connsiteX4812" fmla="*/ 16474 w 11858623"/>
              <a:gd name="connsiteY4812" fmla="*/ 2081657 h 6524624"/>
              <a:gd name="connsiteX4813" fmla="*/ 16844 w 11858623"/>
              <a:gd name="connsiteY4813" fmla="*/ 2083211 h 6524624"/>
              <a:gd name="connsiteX4814" fmla="*/ 16792 w 11858623"/>
              <a:gd name="connsiteY4814" fmla="*/ 2083385 h 6524624"/>
              <a:gd name="connsiteX4815" fmla="*/ 8318 w 11858623"/>
              <a:gd name="connsiteY4815" fmla="*/ 2096493 h 6524624"/>
              <a:gd name="connsiteX4816" fmla="*/ 7623 w 11858623"/>
              <a:gd name="connsiteY4816" fmla="*/ 2054565 h 6524624"/>
              <a:gd name="connsiteX4817" fmla="*/ 14471 w 11858623"/>
              <a:gd name="connsiteY4817" fmla="*/ 2017941 h 6524624"/>
              <a:gd name="connsiteX4818" fmla="*/ 14471 w 11858623"/>
              <a:gd name="connsiteY4818" fmla="*/ 2006708 h 6524624"/>
              <a:gd name="connsiteX4819" fmla="*/ 14910 w 11858623"/>
              <a:gd name="connsiteY4819" fmla="*/ 2007491 h 6524624"/>
              <a:gd name="connsiteX4820" fmla="*/ 14798 w 11858623"/>
              <a:gd name="connsiteY4820" fmla="*/ 2010147 h 6524624"/>
              <a:gd name="connsiteX4821" fmla="*/ 15488 w 11858623"/>
              <a:gd name="connsiteY4821" fmla="*/ 1993716 h 6524624"/>
              <a:gd name="connsiteX4822" fmla="*/ 15964 w 11858623"/>
              <a:gd name="connsiteY4822" fmla="*/ 1997271 h 6524624"/>
              <a:gd name="connsiteX4823" fmla="*/ 15881 w 11858623"/>
              <a:gd name="connsiteY4823" fmla="*/ 1997533 h 6524624"/>
              <a:gd name="connsiteX4824" fmla="*/ 15993 w 11858623"/>
              <a:gd name="connsiteY4824" fmla="*/ 1997491 h 6524624"/>
              <a:gd name="connsiteX4825" fmla="*/ 16475 w 11858623"/>
              <a:gd name="connsiteY4825" fmla="*/ 2001092 h 6524624"/>
              <a:gd name="connsiteX4826" fmla="*/ 20638 w 11858623"/>
              <a:gd name="connsiteY4826" fmla="*/ 2014790 h 6524624"/>
              <a:gd name="connsiteX4827" fmla="*/ 20483 w 11858623"/>
              <a:gd name="connsiteY4827" fmla="*/ 2015133 h 6524624"/>
              <a:gd name="connsiteX4828" fmla="*/ 21456 w 11858623"/>
              <a:gd name="connsiteY4828" fmla="*/ 2017480 h 6524624"/>
              <a:gd name="connsiteX4829" fmla="*/ 22290 w 11858623"/>
              <a:gd name="connsiteY4829" fmla="*/ 2020223 h 6524624"/>
              <a:gd name="connsiteX4830" fmla="*/ 21545 w 11858623"/>
              <a:gd name="connsiteY4830" fmla="*/ 2019319 h 6524624"/>
              <a:gd name="connsiteX4831" fmla="*/ 14910 w 11858623"/>
              <a:gd name="connsiteY4831" fmla="*/ 2007491 h 6524624"/>
              <a:gd name="connsiteX4832" fmla="*/ 17357 w 11858623"/>
              <a:gd name="connsiteY4832" fmla="*/ 1992825 h 6524624"/>
              <a:gd name="connsiteX4833" fmla="*/ 18464 w 11858623"/>
              <a:gd name="connsiteY4833" fmla="*/ 1996551 h 6524624"/>
              <a:gd name="connsiteX4834" fmla="*/ 15993 w 11858623"/>
              <a:gd name="connsiteY4834" fmla="*/ 1997491 h 6524624"/>
              <a:gd name="connsiteX4835" fmla="*/ 15964 w 11858623"/>
              <a:gd name="connsiteY4835" fmla="*/ 1997271 h 6524624"/>
              <a:gd name="connsiteX4836" fmla="*/ 31599 w 11858623"/>
              <a:gd name="connsiteY4836" fmla="*/ 1986608 h 6524624"/>
              <a:gd name="connsiteX4837" fmla="*/ 29960 w 11858623"/>
              <a:gd name="connsiteY4837" fmla="*/ 1994262 h 6524624"/>
              <a:gd name="connsiteX4838" fmla="*/ 22602 w 11858623"/>
              <a:gd name="connsiteY4838" fmla="*/ 2010467 h 6524624"/>
              <a:gd name="connsiteX4839" fmla="*/ 18464 w 11858623"/>
              <a:gd name="connsiteY4839" fmla="*/ 1996551 h 6524624"/>
              <a:gd name="connsiteX4840" fmla="*/ 20138 w 11858623"/>
              <a:gd name="connsiteY4840" fmla="*/ 1995914 h 6524624"/>
              <a:gd name="connsiteX4841" fmla="*/ 13684 w 11858623"/>
              <a:gd name="connsiteY4841" fmla="*/ 1980232 h 6524624"/>
              <a:gd name="connsiteX4842" fmla="*/ 13821 w 11858623"/>
              <a:gd name="connsiteY4842" fmla="*/ 1981253 h 6524624"/>
              <a:gd name="connsiteX4843" fmla="*/ 6588 w 11858623"/>
              <a:gd name="connsiteY4843" fmla="*/ 1992233 h 6524624"/>
              <a:gd name="connsiteX4844" fmla="*/ 6565 w 11858623"/>
              <a:gd name="connsiteY4844" fmla="*/ 1990852 h 6524624"/>
              <a:gd name="connsiteX4845" fmla="*/ 10463 w 11858623"/>
              <a:gd name="connsiteY4845" fmla="*/ 1984245 h 6524624"/>
              <a:gd name="connsiteX4846" fmla="*/ 14701 w 11858623"/>
              <a:gd name="connsiteY4846" fmla="*/ 1979917 h 6524624"/>
              <a:gd name="connsiteX4847" fmla="*/ 15807 w 11858623"/>
              <a:gd name="connsiteY4847" fmla="*/ 1986116 h 6524624"/>
              <a:gd name="connsiteX4848" fmla="*/ 15488 w 11858623"/>
              <a:gd name="connsiteY4848" fmla="*/ 1993716 h 6524624"/>
              <a:gd name="connsiteX4849" fmla="*/ 13821 w 11858623"/>
              <a:gd name="connsiteY4849" fmla="*/ 1981253 h 6524624"/>
              <a:gd name="connsiteX4850" fmla="*/ 16185 w 11858623"/>
              <a:gd name="connsiteY4850" fmla="*/ 1977118 h 6524624"/>
              <a:gd name="connsiteX4851" fmla="*/ 16160 w 11858623"/>
              <a:gd name="connsiteY4851" fmla="*/ 1977702 h 6524624"/>
              <a:gd name="connsiteX4852" fmla="*/ 14701 w 11858623"/>
              <a:gd name="connsiteY4852" fmla="*/ 1979917 h 6524624"/>
              <a:gd name="connsiteX4853" fmla="*/ 14562 w 11858623"/>
              <a:gd name="connsiteY4853" fmla="*/ 1979139 h 6524624"/>
              <a:gd name="connsiteX4854" fmla="*/ 29043 w 11858623"/>
              <a:gd name="connsiteY4854" fmla="*/ 1976842 h 6524624"/>
              <a:gd name="connsiteX4855" fmla="*/ 31728 w 11858623"/>
              <a:gd name="connsiteY4855" fmla="*/ 1981888 h 6524624"/>
              <a:gd name="connsiteX4856" fmla="*/ 32263 w 11858623"/>
              <a:gd name="connsiteY4856" fmla="*/ 1983508 h 6524624"/>
              <a:gd name="connsiteX4857" fmla="*/ 32211 w 11858623"/>
              <a:gd name="connsiteY4857" fmla="*/ 1983749 h 6524624"/>
              <a:gd name="connsiteX4858" fmla="*/ 28380 w 11858623"/>
              <a:gd name="connsiteY4858" fmla="*/ 1977307 h 6524624"/>
              <a:gd name="connsiteX4859" fmla="*/ 24542 w 11858623"/>
              <a:gd name="connsiteY4859" fmla="*/ 1970853 h 6524624"/>
              <a:gd name="connsiteX4860" fmla="*/ 28380 w 11858623"/>
              <a:gd name="connsiteY4860" fmla="*/ 1977307 h 6524624"/>
              <a:gd name="connsiteX4861" fmla="*/ 22487 w 11858623"/>
              <a:gd name="connsiteY4861" fmla="*/ 1981436 h 6524624"/>
              <a:gd name="connsiteX4862" fmla="*/ 22115 w 11858623"/>
              <a:gd name="connsiteY4862" fmla="*/ 1978144 h 6524624"/>
              <a:gd name="connsiteX4863" fmla="*/ 21282 w 11858623"/>
              <a:gd name="connsiteY4863" fmla="*/ 1970768 h 6524624"/>
              <a:gd name="connsiteX4864" fmla="*/ 22115 w 11858623"/>
              <a:gd name="connsiteY4864" fmla="*/ 1978144 h 6524624"/>
              <a:gd name="connsiteX4865" fmla="*/ 19436 w 11858623"/>
              <a:gd name="connsiteY4865" fmla="*/ 1986191 h 6524624"/>
              <a:gd name="connsiteX4866" fmla="*/ 17357 w 11858623"/>
              <a:gd name="connsiteY4866" fmla="*/ 1992825 h 6524624"/>
              <a:gd name="connsiteX4867" fmla="*/ 16475 w 11858623"/>
              <a:gd name="connsiteY4867" fmla="*/ 1989860 h 6524624"/>
              <a:gd name="connsiteX4868" fmla="*/ 15807 w 11858623"/>
              <a:gd name="connsiteY4868" fmla="*/ 1986116 h 6524624"/>
              <a:gd name="connsiteX4869" fmla="*/ 16160 w 11858623"/>
              <a:gd name="connsiteY4869" fmla="*/ 1977702 h 6524624"/>
              <a:gd name="connsiteX4870" fmla="*/ 18193 w 11858623"/>
              <a:gd name="connsiteY4870" fmla="*/ 1974617 h 6524624"/>
              <a:gd name="connsiteX4871" fmla="*/ 23194 w 11858623"/>
              <a:gd name="connsiteY4871" fmla="*/ 1968387 h 6524624"/>
              <a:gd name="connsiteX4872" fmla="*/ 24673 w 11858623"/>
              <a:gd name="connsiteY4872" fmla="*/ 1970461 h 6524624"/>
              <a:gd name="connsiteX4873" fmla="*/ 24542 w 11858623"/>
              <a:gd name="connsiteY4873" fmla="*/ 1970853 h 6524624"/>
              <a:gd name="connsiteX4874" fmla="*/ 23126 w 11858623"/>
              <a:gd name="connsiteY4874" fmla="*/ 1968471 h 6524624"/>
              <a:gd name="connsiteX4875" fmla="*/ 22706 w 11858623"/>
              <a:gd name="connsiteY4875" fmla="*/ 1967765 h 6524624"/>
              <a:gd name="connsiteX4876" fmla="*/ 23126 w 11858623"/>
              <a:gd name="connsiteY4876" fmla="*/ 1968471 h 6524624"/>
              <a:gd name="connsiteX4877" fmla="*/ 21282 w 11858623"/>
              <a:gd name="connsiteY4877" fmla="*/ 1970768 h 6524624"/>
              <a:gd name="connsiteX4878" fmla="*/ 21201 w 11858623"/>
              <a:gd name="connsiteY4878" fmla="*/ 1970049 h 6524624"/>
              <a:gd name="connsiteX4879" fmla="*/ 22487 w 11858623"/>
              <a:gd name="connsiteY4879" fmla="*/ 1967396 h 6524624"/>
              <a:gd name="connsiteX4880" fmla="*/ 22727 w 11858623"/>
              <a:gd name="connsiteY4880" fmla="*/ 1967732 h 6524624"/>
              <a:gd name="connsiteX4881" fmla="*/ 22706 w 11858623"/>
              <a:gd name="connsiteY4881" fmla="*/ 1967765 h 6524624"/>
              <a:gd name="connsiteX4882" fmla="*/ 21640 w 11858623"/>
              <a:gd name="connsiteY4882" fmla="*/ 1961462 h 6524624"/>
              <a:gd name="connsiteX4883" fmla="*/ 22487 w 11858623"/>
              <a:gd name="connsiteY4883" fmla="*/ 1967396 h 6524624"/>
              <a:gd name="connsiteX4884" fmla="*/ 20603 w 11858623"/>
              <a:gd name="connsiteY4884" fmla="*/ 1964756 h 6524624"/>
              <a:gd name="connsiteX4885" fmla="*/ 20561 w 11858623"/>
              <a:gd name="connsiteY4885" fmla="*/ 1964377 h 6524624"/>
              <a:gd name="connsiteX4886" fmla="*/ 28498 w 11858623"/>
              <a:gd name="connsiteY4886" fmla="*/ 1958972 h 6524624"/>
              <a:gd name="connsiteX4887" fmla="*/ 26901 w 11858623"/>
              <a:gd name="connsiteY4887" fmla="*/ 1963770 h 6524624"/>
              <a:gd name="connsiteX4888" fmla="*/ 23194 w 11858623"/>
              <a:gd name="connsiteY4888" fmla="*/ 1968387 h 6524624"/>
              <a:gd name="connsiteX4889" fmla="*/ 22727 w 11858623"/>
              <a:gd name="connsiteY4889" fmla="*/ 1967732 h 6524624"/>
              <a:gd name="connsiteX4890" fmla="*/ 10463 w 11858623"/>
              <a:gd name="connsiteY4890" fmla="*/ 1956163 h 6524624"/>
              <a:gd name="connsiteX4891" fmla="*/ 14562 w 11858623"/>
              <a:gd name="connsiteY4891" fmla="*/ 1979139 h 6524624"/>
              <a:gd name="connsiteX4892" fmla="*/ 13684 w 11858623"/>
              <a:gd name="connsiteY4892" fmla="*/ 1980232 h 6524624"/>
              <a:gd name="connsiteX4893" fmla="*/ 18933 w 11858623"/>
              <a:gd name="connsiteY4893" fmla="*/ 1942499 h 6524624"/>
              <a:gd name="connsiteX4894" fmla="*/ 21499 w 11858623"/>
              <a:gd name="connsiteY4894" fmla="*/ 1960474 h 6524624"/>
              <a:gd name="connsiteX4895" fmla="*/ 20553 w 11858623"/>
              <a:gd name="connsiteY4895" fmla="*/ 1964306 h 6524624"/>
              <a:gd name="connsiteX4896" fmla="*/ 20561 w 11858623"/>
              <a:gd name="connsiteY4896" fmla="*/ 1964377 h 6524624"/>
              <a:gd name="connsiteX4897" fmla="*/ 20483 w 11858623"/>
              <a:gd name="connsiteY4897" fmla="*/ 1964588 h 6524624"/>
              <a:gd name="connsiteX4898" fmla="*/ 20603 w 11858623"/>
              <a:gd name="connsiteY4898" fmla="*/ 1964756 h 6524624"/>
              <a:gd name="connsiteX4899" fmla="*/ 21201 w 11858623"/>
              <a:gd name="connsiteY4899" fmla="*/ 1970049 h 6524624"/>
              <a:gd name="connsiteX4900" fmla="*/ 18193 w 11858623"/>
              <a:gd name="connsiteY4900" fmla="*/ 1974617 h 6524624"/>
              <a:gd name="connsiteX4901" fmla="*/ 16185 w 11858623"/>
              <a:gd name="connsiteY4901" fmla="*/ 1977118 h 6524624"/>
              <a:gd name="connsiteX4902" fmla="*/ 16475 w 11858623"/>
              <a:gd name="connsiteY4902" fmla="*/ 1970204 h 6524624"/>
              <a:gd name="connsiteX4903" fmla="*/ 14471 w 11858623"/>
              <a:gd name="connsiteY4903" fmla="*/ 1961780 h 6524624"/>
              <a:gd name="connsiteX4904" fmla="*/ 16475 w 11858623"/>
              <a:gd name="connsiteY4904" fmla="*/ 1925276 h 6524624"/>
              <a:gd name="connsiteX4905" fmla="*/ 17492 w 11858623"/>
              <a:gd name="connsiteY4905" fmla="*/ 1932398 h 6524624"/>
              <a:gd name="connsiteX4906" fmla="*/ 17477 w 11858623"/>
              <a:gd name="connsiteY4906" fmla="*/ 1932338 h 6524624"/>
              <a:gd name="connsiteX4907" fmla="*/ 16475 w 11858623"/>
              <a:gd name="connsiteY4907" fmla="*/ 1925276 h 6524624"/>
              <a:gd name="connsiteX4908" fmla="*/ 16475 w 11858623"/>
              <a:gd name="connsiteY4908" fmla="*/ 1914042 h 6524624"/>
              <a:gd name="connsiteX4909" fmla="*/ 16825 w 11858623"/>
              <a:gd name="connsiteY4909" fmla="*/ 1917971 h 6524624"/>
              <a:gd name="connsiteX4910" fmla="*/ 16475 w 11858623"/>
              <a:gd name="connsiteY4910" fmla="*/ 1919659 h 6524624"/>
              <a:gd name="connsiteX4911" fmla="*/ 10463 w 11858623"/>
              <a:gd name="connsiteY4911" fmla="*/ 1939315 h 6524624"/>
              <a:gd name="connsiteX4912" fmla="*/ 16475 w 11858623"/>
              <a:gd name="connsiteY4912" fmla="*/ 1914042 h 6524624"/>
              <a:gd name="connsiteX4913" fmla="*/ 18416 w 11858623"/>
              <a:gd name="connsiteY4913" fmla="*/ 1893508 h 6524624"/>
              <a:gd name="connsiteX4914" fmla="*/ 18479 w 11858623"/>
              <a:gd name="connsiteY4914" fmla="*/ 1894386 h 6524624"/>
              <a:gd name="connsiteX4915" fmla="*/ 18026 w 11858623"/>
              <a:gd name="connsiteY4915" fmla="*/ 1893873 h 6524624"/>
              <a:gd name="connsiteX4916" fmla="*/ 4826 w 11858623"/>
              <a:gd name="connsiteY4916" fmla="*/ 1886038 h 6524624"/>
              <a:gd name="connsiteX4917" fmla="*/ 11299 w 11858623"/>
              <a:gd name="connsiteY4917" fmla="*/ 1886243 h 6524624"/>
              <a:gd name="connsiteX4918" fmla="*/ 18026 w 11858623"/>
              <a:gd name="connsiteY4918" fmla="*/ 1893873 h 6524624"/>
              <a:gd name="connsiteX4919" fmla="*/ 14471 w 11858623"/>
              <a:gd name="connsiteY4919" fmla="*/ 1897194 h 6524624"/>
              <a:gd name="connsiteX4920" fmla="*/ 5341 w 11858623"/>
              <a:gd name="connsiteY4920" fmla="*/ 1891307 h 6524624"/>
              <a:gd name="connsiteX4921" fmla="*/ 4900 w 11858623"/>
              <a:gd name="connsiteY4921" fmla="*/ 1890490 h 6524624"/>
              <a:gd name="connsiteX4922" fmla="*/ 27922 w 11858623"/>
              <a:gd name="connsiteY4922" fmla="*/ 1866919 h 6524624"/>
              <a:gd name="connsiteX4923" fmla="*/ 28173 w 11858623"/>
              <a:gd name="connsiteY4923" fmla="*/ 1868011 h 6524624"/>
              <a:gd name="connsiteX4924" fmla="*/ 30502 w 11858623"/>
              <a:gd name="connsiteY4924" fmla="*/ 1883154 h 6524624"/>
              <a:gd name="connsiteX4925" fmla="*/ 31543 w 11858623"/>
              <a:gd name="connsiteY4925" fmla="*/ 1888016 h 6524624"/>
              <a:gd name="connsiteX4926" fmla="*/ 18933 w 11858623"/>
              <a:gd name="connsiteY4926" fmla="*/ 1942499 h 6524624"/>
              <a:gd name="connsiteX4927" fmla="*/ 17492 w 11858623"/>
              <a:gd name="connsiteY4927" fmla="*/ 1932398 h 6524624"/>
              <a:gd name="connsiteX4928" fmla="*/ 18479 w 11858623"/>
              <a:gd name="connsiteY4928" fmla="*/ 1936507 h 6524624"/>
              <a:gd name="connsiteX4929" fmla="*/ 16825 w 11858623"/>
              <a:gd name="connsiteY4929" fmla="*/ 1917971 h 6524624"/>
              <a:gd name="connsiteX4930" fmla="*/ 19170 w 11858623"/>
              <a:gd name="connsiteY4930" fmla="*/ 1906684 h 6524624"/>
              <a:gd name="connsiteX4931" fmla="*/ 18479 w 11858623"/>
              <a:gd name="connsiteY4931" fmla="*/ 1894386 h 6524624"/>
              <a:gd name="connsiteX4932" fmla="*/ 26494 w 11858623"/>
              <a:gd name="connsiteY4932" fmla="*/ 1888769 h 6524624"/>
              <a:gd name="connsiteX4933" fmla="*/ 22507 w 11858623"/>
              <a:gd name="connsiteY4933" fmla="*/ 1880437 h 6524624"/>
              <a:gd name="connsiteX4934" fmla="*/ 23942 w 11858623"/>
              <a:gd name="connsiteY4934" fmla="*/ 1872535 h 6524624"/>
              <a:gd name="connsiteX4935" fmla="*/ 26494 w 11858623"/>
              <a:gd name="connsiteY4935" fmla="*/ 1871921 h 6524624"/>
              <a:gd name="connsiteX4936" fmla="*/ 25202 w 11858623"/>
              <a:gd name="connsiteY4936" fmla="*/ 1861594 h 6524624"/>
              <a:gd name="connsiteX4937" fmla="*/ 24172 w 11858623"/>
              <a:gd name="connsiteY4937" fmla="*/ 1871268 h 6524624"/>
              <a:gd name="connsiteX4938" fmla="*/ 23942 w 11858623"/>
              <a:gd name="connsiteY4938" fmla="*/ 1872535 h 6524624"/>
              <a:gd name="connsiteX4939" fmla="*/ 19264 w 11858623"/>
              <a:gd name="connsiteY4939" fmla="*/ 1873660 h 6524624"/>
              <a:gd name="connsiteX4940" fmla="*/ 22507 w 11858623"/>
              <a:gd name="connsiteY4940" fmla="*/ 1880437 h 6524624"/>
              <a:gd name="connsiteX4941" fmla="*/ 20483 w 11858623"/>
              <a:gd name="connsiteY4941" fmla="*/ 1891578 h 6524624"/>
              <a:gd name="connsiteX4942" fmla="*/ 18416 w 11858623"/>
              <a:gd name="connsiteY4942" fmla="*/ 1893508 h 6524624"/>
              <a:gd name="connsiteX4943" fmla="*/ 16570 w 11858623"/>
              <a:gd name="connsiteY4943" fmla="*/ 1867642 h 6524624"/>
              <a:gd name="connsiteX4944" fmla="*/ 30502 w 11858623"/>
              <a:gd name="connsiteY4944" fmla="*/ 1857881 h 6524624"/>
              <a:gd name="connsiteX4945" fmla="*/ 27922 w 11858623"/>
              <a:gd name="connsiteY4945" fmla="*/ 1866919 h 6524624"/>
              <a:gd name="connsiteX4946" fmla="*/ 26494 w 11858623"/>
              <a:gd name="connsiteY4946" fmla="*/ 1860689 h 6524624"/>
              <a:gd name="connsiteX4947" fmla="*/ 25202 w 11858623"/>
              <a:gd name="connsiteY4947" fmla="*/ 1861594 h 6524624"/>
              <a:gd name="connsiteX4948" fmla="*/ 25408 w 11858623"/>
              <a:gd name="connsiteY4948" fmla="*/ 1859665 h 6524624"/>
              <a:gd name="connsiteX4949" fmla="*/ 15175 w 11858623"/>
              <a:gd name="connsiteY4949" fmla="*/ 1848082 h 6524624"/>
              <a:gd name="connsiteX4950" fmla="*/ 16570 w 11858623"/>
              <a:gd name="connsiteY4950" fmla="*/ 1867642 h 6524624"/>
              <a:gd name="connsiteX4951" fmla="*/ 14471 w 11858623"/>
              <a:gd name="connsiteY4951" fmla="*/ 1869113 h 6524624"/>
              <a:gd name="connsiteX4952" fmla="*/ 10463 w 11858623"/>
              <a:gd name="connsiteY4952" fmla="*/ 1855074 h 6524624"/>
              <a:gd name="connsiteX4953" fmla="*/ 15717 w 11858623"/>
              <a:gd name="connsiteY4953" fmla="*/ 1837389 h 6524624"/>
              <a:gd name="connsiteX4954" fmla="*/ 18306 w 11858623"/>
              <a:gd name="connsiteY4954" fmla="*/ 1843436 h 6524624"/>
              <a:gd name="connsiteX4955" fmla="*/ 15175 w 11858623"/>
              <a:gd name="connsiteY4955" fmla="*/ 1848082 h 6524624"/>
              <a:gd name="connsiteX4956" fmla="*/ 14627 w 11858623"/>
              <a:gd name="connsiteY4956" fmla="*/ 1840410 h 6524624"/>
              <a:gd name="connsiteX4957" fmla="*/ 23300 w 11858623"/>
              <a:gd name="connsiteY4957" fmla="*/ 1836026 h 6524624"/>
              <a:gd name="connsiteX4958" fmla="*/ 26494 w 11858623"/>
              <a:gd name="connsiteY4958" fmla="*/ 1849456 h 6524624"/>
              <a:gd name="connsiteX4959" fmla="*/ 25408 w 11858623"/>
              <a:gd name="connsiteY4959" fmla="*/ 1859665 h 6524624"/>
              <a:gd name="connsiteX4960" fmla="*/ 22487 w 11858623"/>
              <a:gd name="connsiteY4960" fmla="*/ 1860689 h 6524624"/>
              <a:gd name="connsiteX4961" fmla="*/ 18479 w 11858623"/>
              <a:gd name="connsiteY4961" fmla="*/ 1843840 h 6524624"/>
              <a:gd name="connsiteX4962" fmla="*/ 18306 w 11858623"/>
              <a:gd name="connsiteY4962" fmla="*/ 1843436 h 6524624"/>
              <a:gd name="connsiteX4963" fmla="*/ 12603 w 11858623"/>
              <a:gd name="connsiteY4963" fmla="*/ 1830119 h 6524624"/>
              <a:gd name="connsiteX4964" fmla="*/ 14049 w 11858623"/>
              <a:gd name="connsiteY4964" fmla="*/ 1833496 h 6524624"/>
              <a:gd name="connsiteX4965" fmla="*/ 14471 w 11858623"/>
              <a:gd name="connsiteY4965" fmla="*/ 1838224 h 6524624"/>
              <a:gd name="connsiteX4966" fmla="*/ 14627 w 11858623"/>
              <a:gd name="connsiteY4966" fmla="*/ 1840410 h 6524624"/>
              <a:gd name="connsiteX4967" fmla="*/ 14221 w 11858623"/>
              <a:gd name="connsiteY4967" fmla="*/ 1841535 h 6524624"/>
              <a:gd name="connsiteX4968" fmla="*/ 10463 w 11858623"/>
              <a:gd name="connsiteY4968" fmla="*/ 1846648 h 6524624"/>
              <a:gd name="connsiteX4969" fmla="*/ 12659 w 11858623"/>
              <a:gd name="connsiteY4969" fmla="*/ 1829692 h 6524624"/>
              <a:gd name="connsiteX4970" fmla="*/ 12603 w 11858623"/>
              <a:gd name="connsiteY4970" fmla="*/ 1830119 h 6524624"/>
              <a:gd name="connsiteX4971" fmla="*/ 12467 w 11858623"/>
              <a:gd name="connsiteY4971" fmla="*/ 1829800 h 6524624"/>
              <a:gd name="connsiteX4972" fmla="*/ 19975 w 11858623"/>
              <a:gd name="connsiteY4972" fmla="*/ 1825592 h 6524624"/>
              <a:gd name="connsiteX4973" fmla="*/ 15717 w 11858623"/>
              <a:gd name="connsiteY4973" fmla="*/ 1837389 h 6524624"/>
              <a:gd name="connsiteX4974" fmla="*/ 14049 w 11858623"/>
              <a:gd name="connsiteY4974" fmla="*/ 1833496 h 6524624"/>
              <a:gd name="connsiteX4975" fmla="*/ 13660 w 11858623"/>
              <a:gd name="connsiteY4975" fmla="*/ 1829131 h 6524624"/>
              <a:gd name="connsiteX4976" fmla="*/ 13281 w 11858623"/>
              <a:gd name="connsiteY4976" fmla="*/ 1824884 h 6524624"/>
              <a:gd name="connsiteX4977" fmla="*/ 13660 w 11858623"/>
              <a:gd name="connsiteY4977" fmla="*/ 1829131 h 6524624"/>
              <a:gd name="connsiteX4978" fmla="*/ 12659 w 11858623"/>
              <a:gd name="connsiteY4978" fmla="*/ 1829692 h 6524624"/>
              <a:gd name="connsiteX4979" fmla="*/ 20483 w 11858623"/>
              <a:gd name="connsiteY4979" fmla="*/ 1824183 h 6524624"/>
              <a:gd name="connsiteX4980" fmla="*/ 20718 w 11858623"/>
              <a:gd name="connsiteY4980" fmla="*/ 1825175 h 6524624"/>
              <a:gd name="connsiteX4981" fmla="*/ 19975 w 11858623"/>
              <a:gd name="connsiteY4981" fmla="*/ 1825592 h 6524624"/>
              <a:gd name="connsiteX4982" fmla="*/ 14490 w 11858623"/>
              <a:gd name="connsiteY4982" fmla="*/ 1811484 h 6524624"/>
              <a:gd name="connsiteX4983" fmla="*/ 14474 w 11858623"/>
              <a:gd name="connsiteY4983" fmla="*/ 1819782 h 6524624"/>
              <a:gd name="connsiteX4984" fmla="*/ 13478 w 11858623"/>
              <a:gd name="connsiteY4984" fmla="*/ 1823362 h 6524624"/>
              <a:gd name="connsiteX4985" fmla="*/ 13281 w 11858623"/>
              <a:gd name="connsiteY4985" fmla="*/ 1824884 h 6524624"/>
              <a:gd name="connsiteX4986" fmla="*/ 12467 w 11858623"/>
              <a:gd name="connsiteY4986" fmla="*/ 1815759 h 6524624"/>
              <a:gd name="connsiteX4987" fmla="*/ 16475 w 11858623"/>
              <a:gd name="connsiteY4987" fmla="*/ 1770830 h 6524624"/>
              <a:gd name="connsiteX4988" fmla="*/ 18479 w 11858623"/>
              <a:gd name="connsiteY4988" fmla="*/ 1790487 h 6524624"/>
              <a:gd name="connsiteX4989" fmla="*/ 21824 w 11858623"/>
              <a:gd name="connsiteY4989" fmla="*/ 1781112 h 6524624"/>
              <a:gd name="connsiteX4990" fmla="*/ 22487 w 11858623"/>
              <a:gd name="connsiteY4990" fmla="*/ 1790487 h 6524624"/>
              <a:gd name="connsiteX4991" fmla="*/ 29452 w 11858623"/>
              <a:gd name="connsiteY4991" fmla="*/ 1824539 h 6524624"/>
              <a:gd name="connsiteX4992" fmla="*/ 29909 w 11858623"/>
              <a:gd name="connsiteY4992" fmla="*/ 1826221 h 6524624"/>
              <a:gd name="connsiteX4993" fmla="*/ 23300 w 11858623"/>
              <a:gd name="connsiteY4993" fmla="*/ 1836026 h 6524624"/>
              <a:gd name="connsiteX4994" fmla="*/ 20718 w 11858623"/>
              <a:gd name="connsiteY4994" fmla="*/ 1825175 h 6524624"/>
              <a:gd name="connsiteX4995" fmla="*/ 22487 w 11858623"/>
              <a:gd name="connsiteY4995" fmla="*/ 1824183 h 6524624"/>
              <a:gd name="connsiteX4996" fmla="*/ 14471 w 11858623"/>
              <a:gd name="connsiteY4996" fmla="*/ 1821376 h 6524624"/>
              <a:gd name="connsiteX4997" fmla="*/ 14474 w 11858623"/>
              <a:gd name="connsiteY4997" fmla="*/ 1819782 h 6524624"/>
              <a:gd name="connsiteX4998" fmla="*/ 18670 w 11858623"/>
              <a:gd name="connsiteY4998" fmla="*/ 1804699 h 6524624"/>
              <a:gd name="connsiteX4999" fmla="*/ 20259 w 11858623"/>
              <a:gd name="connsiteY4999" fmla="*/ 1799290 h 6524624"/>
              <a:gd name="connsiteX5000" fmla="*/ 14490 w 11858623"/>
              <a:gd name="connsiteY5000" fmla="*/ 1811484 h 6524624"/>
              <a:gd name="connsiteX5001" fmla="*/ 14518 w 11858623"/>
              <a:gd name="connsiteY5001" fmla="*/ 1796170 h 6524624"/>
              <a:gd name="connsiteX5002" fmla="*/ 16475 w 11858623"/>
              <a:gd name="connsiteY5002" fmla="*/ 1770830 h 6524624"/>
              <a:gd name="connsiteX5003" fmla="*/ 12964 w 11858623"/>
              <a:gd name="connsiteY5003" fmla="*/ 1753691 h 6524624"/>
              <a:gd name="connsiteX5004" fmla="*/ 12998 w 11858623"/>
              <a:gd name="connsiteY5004" fmla="*/ 1753868 h 6524624"/>
              <a:gd name="connsiteX5005" fmla="*/ 12467 w 11858623"/>
              <a:gd name="connsiteY5005" fmla="*/ 1753981 h 6524624"/>
              <a:gd name="connsiteX5006" fmla="*/ 14801 w 11858623"/>
              <a:gd name="connsiteY5006" fmla="*/ 1753482 h 6524624"/>
              <a:gd name="connsiteX5007" fmla="*/ 16475 w 11858623"/>
              <a:gd name="connsiteY5007" fmla="*/ 1765214 h 6524624"/>
              <a:gd name="connsiteX5008" fmla="*/ 14587 w 11858623"/>
              <a:gd name="connsiteY5008" fmla="*/ 1761926 h 6524624"/>
              <a:gd name="connsiteX5009" fmla="*/ 12998 w 11858623"/>
              <a:gd name="connsiteY5009" fmla="*/ 1753868 h 6524624"/>
              <a:gd name="connsiteX5010" fmla="*/ 19732 w 11858623"/>
              <a:gd name="connsiteY5010" fmla="*/ 1751524 h 6524624"/>
              <a:gd name="connsiteX5011" fmla="*/ 20036 w 11858623"/>
              <a:gd name="connsiteY5011" fmla="*/ 1755820 h 6524624"/>
              <a:gd name="connsiteX5012" fmla="*/ 18352 w 11858623"/>
              <a:gd name="connsiteY5012" fmla="*/ 1752168 h 6524624"/>
              <a:gd name="connsiteX5013" fmla="*/ 17762 w 11858623"/>
              <a:gd name="connsiteY5013" fmla="*/ 1750890 h 6524624"/>
              <a:gd name="connsiteX5014" fmla="*/ 18352 w 11858623"/>
              <a:gd name="connsiteY5014" fmla="*/ 1752168 h 6524624"/>
              <a:gd name="connsiteX5015" fmla="*/ 16164 w 11858623"/>
              <a:gd name="connsiteY5015" fmla="*/ 1753190 h 6524624"/>
              <a:gd name="connsiteX5016" fmla="*/ 14801 w 11858623"/>
              <a:gd name="connsiteY5016" fmla="*/ 1753482 h 6524624"/>
              <a:gd name="connsiteX5017" fmla="*/ 14687 w 11858623"/>
              <a:gd name="connsiteY5017" fmla="*/ 1752685 h 6524624"/>
              <a:gd name="connsiteX5018" fmla="*/ 21685 w 11858623"/>
              <a:gd name="connsiteY5018" fmla="*/ 1748600 h 6524624"/>
              <a:gd name="connsiteX5019" fmla="*/ 21368 w 11858623"/>
              <a:gd name="connsiteY5019" fmla="*/ 1750760 h 6524624"/>
              <a:gd name="connsiteX5020" fmla="*/ 19732 w 11858623"/>
              <a:gd name="connsiteY5020" fmla="*/ 1751524 h 6524624"/>
              <a:gd name="connsiteX5021" fmla="*/ 19611 w 11858623"/>
              <a:gd name="connsiteY5021" fmla="*/ 1749811 h 6524624"/>
              <a:gd name="connsiteX5022" fmla="*/ 26494 w 11858623"/>
              <a:gd name="connsiteY5022" fmla="*/ 1748365 h 6524624"/>
              <a:gd name="connsiteX5023" fmla="*/ 24490 w 11858623"/>
              <a:gd name="connsiteY5023" fmla="*/ 1773638 h 6524624"/>
              <a:gd name="connsiteX5024" fmla="*/ 21824 w 11858623"/>
              <a:gd name="connsiteY5024" fmla="*/ 1781112 h 6524624"/>
              <a:gd name="connsiteX5025" fmla="*/ 20036 w 11858623"/>
              <a:gd name="connsiteY5025" fmla="*/ 1755820 h 6524624"/>
              <a:gd name="connsiteX5026" fmla="*/ 20483 w 11858623"/>
              <a:gd name="connsiteY5026" fmla="*/ 1756790 h 6524624"/>
              <a:gd name="connsiteX5027" fmla="*/ 21368 w 11858623"/>
              <a:gd name="connsiteY5027" fmla="*/ 1750760 h 6524624"/>
              <a:gd name="connsiteX5028" fmla="*/ 13682 w 11858623"/>
              <a:gd name="connsiteY5028" fmla="*/ 1745642 h 6524624"/>
              <a:gd name="connsiteX5029" fmla="*/ 14687 w 11858623"/>
              <a:gd name="connsiteY5029" fmla="*/ 1752685 h 6524624"/>
              <a:gd name="connsiteX5030" fmla="*/ 12964 w 11858623"/>
              <a:gd name="connsiteY5030" fmla="*/ 1753691 h 6524624"/>
              <a:gd name="connsiteX5031" fmla="*/ 12467 w 11858623"/>
              <a:gd name="connsiteY5031" fmla="*/ 1751173 h 6524624"/>
              <a:gd name="connsiteX5032" fmla="*/ 18883 w 11858623"/>
              <a:gd name="connsiteY5032" fmla="*/ 1739509 h 6524624"/>
              <a:gd name="connsiteX5033" fmla="*/ 19611 w 11858623"/>
              <a:gd name="connsiteY5033" fmla="*/ 1749811 h 6524624"/>
              <a:gd name="connsiteX5034" fmla="*/ 17762 w 11858623"/>
              <a:gd name="connsiteY5034" fmla="*/ 1750890 h 6524624"/>
              <a:gd name="connsiteX5035" fmla="*/ 15826 w 11858623"/>
              <a:gd name="connsiteY5035" fmla="*/ 1746691 h 6524624"/>
              <a:gd name="connsiteX5036" fmla="*/ 16328 w 11858623"/>
              <a:gd name="connsiteY5036" fmla="*/ 1741026 h 6524624"/>
              <a:gd name="connsiteX5037" fmla="*/ 32639 w 11858623"/>
              <a:gd name="connsiteY5037" fmla="*/ 1732810 h 6524624"/>
              <a:gd name="connsiteX5038" fmla="*/ 32506 w 11858623"/>
              <a:gd name="connsiteY5038" fmla="*/ 1737134 h 6524624"/>
              <a:gd name="connsiteX5039" fmla="*/ 32942 w 11858623"/>
              <a:gd name="connsiteY5039" fmla="*/ 1742026 h 6524624"/>
              <a:gd name="connsiteX5040" fmla="*/ 21685 w 11858623"/>
              <a:gd name="connsiteY5040" fmla="*/ 1748600 h 6524624"/>
              <a:gd name="connsiteX5041" fmla="*/ 22539 w 11858623"/>
              <a:gd name="connsiteY5041" fmla="*/ 1742778 h 6524624"/>
              <a:gd name="connsiteX5042" fmla="*/ 22067 w 11858623"/>
              <a:gd name="connsiteY5042" fmla="*/ 1737618 h 6524624"/>
              <a:gd name="connsiteX5043" fmla="*/ 24417 w 11858623"/>
              <a:gd name="connsiteY5043" fmla="*/ 1736222 h 6524624"/>
              <a:gd name="connsiteX5044" fmla="*/ 308998 w 11858623"/>
              <a:gd name="connsiteY5044" fmla="*/ 1728750 h 6524624"/>
              <a:gd name="connsiteX5045" fmla="*/ 200998 w 11858623"/>
              <a:gd name="connsiteY5045" fmla="*/ 1836750 h 6524624"/>
              <a:gd name="connsiteX5046" fmla="*/ 308998 w 11858623"/>
              <a:gd name="connsiteY5046" fmla="*/ 1944750 h 6524624"/>
              <a:gd name="connsiteX5047" fmla="*/ 416998 w 11858623"/>
              <a:gd name="connsiteY5047" fmla="*/ 1836750 h 6524624"/>
              <a:gd name="connsiteX5048" fmla="*/ 308998 w 11858623"/>
              <a:gd name="connsiteY5048" fmla="*/ 1728750 h 6524624"/>
              <a:gd name="connsiteX5049" fmla="*/ 21046 w 11858623"/>
              <a:gd name="connsiteY5049" fmla="*/ 1726446 h 6524624"/>
              <a:gd name="connsiteX5050" fmla="*/ 22067 w 11858623"/>
              <a:gd name="connsiteY5050" fmla="*/ 1737618 h 6524624"/>
              <a:gd name="connsiteX5051" fmla="*/ 18883 w 11858623"/>
              <a:gd name="connsiteY5051" fmla="*/ 1739509 h 6524624"/>
              <a:gd name="connsiteX5052" fmla="*/ 18527 w 11858623"/>
              <a:gd name="connsiteY5052" fmla="*/ 1734473 h 6524624"/>
              <a:gd name="connsiteX5053" fmla="*/ 20483 w 11858623"/>
              <a:gd name="connsiteY5053" fmla="*/ 1714668 h 6524624"/>
              <a:gd name="connsiteX5054" fmla="*/ 23116 w 11858623"/>
              <a:gd name="connsiteY5054" fmla="*/ 1723817 h 6524624"/>
              <a:gd name="connsiteX5055" fmla="*/ 23523 w 11858623"/>
              <a:gd name="connsiteY5055" fmla="*/ 1726649 h 6524624"/>
              <a:gd name="connsiteX5056" fmla="*/ 23997 w 11858623"/>
              <a:gd name="connsiteY5056" fmla="*/ 1726977 h 6524624"/>
              <a:gd name="connsiteX5057" fmla="*/ 24527 w 11858623"/>
              <a:gd name="connsiteY5057" fmla="*/ 1729121 h 6524624"/>
              <a:gd name="connsiteX5058" fmla="*/ 21540 w 11858623"/>
              <a:gd name="connsiteY5058" fmla="*/ 1724870 h 6524624"/>
              <a:gd name="connsiteX5059" fmla="*/ 21046 w 11858623"/>
              <a:gd name="connsiteY5059" fmla="*/ 1726446 h 6524624"/>
              <a:gd name="connsiteX5060" fmla="*/ 20483 w 11858623"/>
              <a:gd name="connsiteY5060" fmla="*/ 1720284 h 6524624"/>
              <a:gd name="connsiteX5061" fmla="*/ 20285 w 11858623"/>
              <a:gd name="connsiteY5061" fmla="*/ 1715570 h 6524624"/>
              <a:gd name="connsiteX5062" fmla="*/ 16475 w 11858623"/>
              <a:gd name="connsiteY5062" fmla="*/ 1700628 h 6524624"/>
              <a:gd name="connsiteX5063" fmla="*/ 20074 w 11858623"/>
              <a:gd name="connsiteY5063" fmla="*/ 1710537 h 6524624"/>
              <a:gd name="connsiteX5064" fmla="*/ 20285 w 11858623"/>
              <a:gd name="connsiteY5064" fmla="*/ 1715570 h 6524624"/>
              <a:gd name="connsiteX5065" fmla="*/ 13682 w 11858623"/>
              <a:gd name="connsiteY5065" fmla="*/ 1745642 h 6524624"/>
              <a:gd name="connsiteX5066" fmla="*/ 12467 w 11858623"/>
              <a:gd name="connsiteY5066" fmla="*/ 1737134 h 6524624"/>
              <a:gd name="connsiteX5067" fmla="*/ 16475 w 11858623"/>
              <a:gd name="connsiteY5067" fmla="*/ 1700628 h 6524624"/>
              <a:gd name="connsiteX5068" fmla="*/ 14149 w 11858623"/>
              <a:gd name="connsiteY5068" fmla="*/ 1687706 h 6524624"/>
              <a:gd name="connsiteX5069" fmla="*/ 14150 w 11858623"/>
              <a:gd name="connsiteY5069" fmla="*/ 1687710 h 6524624"/>
              <a:gd name="connsiteX5070" fmla="*/ 14091 w 11858623"/>
              <a:gd name="connsiteY5070" fmla="*/ 1687905 h 6524624"/>
              <a:gd name="connsiteX5071" fmla="*/ 30300 w 11858623"/>
              <a:gd name="connsiteY5071" fmla="*/ 1679682 h 6524624"/>
              <a:gd name="connsiteX5072" fmla="*/ 32506 w 11858623"/>
              <a:gd name="connsiteY5072" fmla="*/ 1680971 h 6524624"/>
              <a:gd name="connsiteX5073" fmla="*/ 33670 w 11858623"/>
              <a:gd name="connsiteY5073" fmla="*/ 1699439 h 6524624"/>
              <a:gd name="connsiteX5074" fmla="*/ 33383 w 11858623"/>
              <a:gd name="connsiteY5074" fmla="*/ 1708740 h 6524624"/>
              <a:gd name="connsiteX5075" fmla="*/ 26494 w 11858623"/>
              <a:gd name="connsiteY5075" fmla="*/ 1728709 h 6524624"/>
              <a:gd name="connsiteX5076" fmla="*/ 23997 w 11858623"/>
              <a:gd name="connsiteY5076" fmla="*/ 1726977 h 6524624"/>
              <a:gd name="connsiteX5077" fmla="*/ 23821 w 11858623"/>
              <a:gd name="connsiteY5077" fmla="*/ 1726267 h 6524624"/>
              <a:gd name="connsiteX5078" fmla="*/ 23116 w 11858623"/>
              <a:gd name="connsiteY5078" fmla="*/ 1723817 h 6524624"/>
              <a:gd name="connsiteX5079" fmla="*/ 21951 w 11858623"/>
              <a:gd name="connsiteY5079" fmla="*/ 1715707 h 6524624"/>
              <a:gd name="connsiteX5080" fmla="*/ 20074 w 11858623"/>
              <a:gd name="connsiteY5080" fmla="*/ 1710537 h 6524624"/>
              <a:gd name="connsiteX5081" fmla="*/ 19496 w 11858623"/>
              <a:gd name="connsiteY5081" fmla="*/ 1696788 h 6524624"/>
              <a:gd name="connsiteX5082" fmla="*/ 20243 w 11858623"/>
              <a:gd name="connsiteY5082" fmla="*/ 1696032 h 6524624"/>
              <a:gd name="connsiteX5083" fmla="*/ 20483 w 11858623"/>
              <a:gd name="connsiteY5083" fmla="*/ 1703436 h 6524624"/>
              <a:gd name="connsiteX5084" fmla="*/ 30300 w 11858623"/>
              <a:gd name="connsiteY5084" fmla="*/ 1679682 h 6524624"/>
              <a:gd name="connsiteX5085" fmla="*/ 17754 w 11858623"/>
              <a:gd name="connsiteY5085" fmla="*/ 1675885 h 6524624"/>
              <a:gd name="connsiteX5086" fmla="*/ 18733 w 11858623"/>
              <a:gd name="connsiteY5086" fmla="*/ 1678605 h 6524624"/>
              <a:gd name="connsiteX5087" fmla="*/ 19496 w 11858623"/>
              <a:gd name="connsiteY5087" fmla="*/ 1696788 h 6524624"/>
              <a:gd name="connsiteX5088" fmla="*/ 18479 w 11858623"/>
              <a:gd name="connsiteY5088" fmla="*/ 1697820 h 6524624"/>
              <a:gd name="connsiteX5089" fmla="*/ 14150 w 11858623"/>
              <a:gd name="connsiteY5089" fmla="*/ 1687710 h 6524624"/>
              <a:gd name="connsiteX5090" fmla="*/ 17698 w 11858623"/>
              <a:gd name="connsiteY5090" fmla="*/ 1674581 h 6524624"/>
              <a:gd name="connsiteX5091" fmla="*/ 17974 w 11858623"/>
              <a:gd name="connsiteY5091" fmla="*/ 1675162 h 6524624"/>
              <a:gd name="connsiteX5092" fmla="*/ 17754 w 11858623"/>
              <a:gd name="connsiteY5092" fmla="*/ 1675885 h 6524624"/>
              <a:gd name="connsiteX5093" fmla="*/ 17522 w 11858623"/>
              <a:gd name="connsiteY5093" fmla="*/ 1675241 h 6524624"/>
              <a:gd name="connsiteX5094" fmla="*/ 18636 w 11858623"/>
              <a:gd name="connsiteY5094" fmla="*/ 1674441 h 6524624"/>
              <a:gd name="connsiteX5095" fmla="*/ 19725 w 11858623"/>
              <a:gd name="connsiteY5095" fmla="*/ 1680074 h 6524624"/>
              <a:gd name="connsiteX5096" fmla="*/ 19771 w 11858623"/>
              <a:gd name="connsiteY5096" fmla="*/ 1681485 h 6524624"/>
              <a:gd name="connsiteX5097" fmla="*/ 18733 w 11858623"/>
              <a:gd name="connsiteY5097" fmla="*/ 1678605 h 6524624"/>
              <a:gd name="connsiteX5098" fmla="*/ 18584 w 11858623"/>
              <a:gd name="connsiteY5098" fmla="*/ 1675041 h 6524624"/>
              <a:gd name="connsiteX5099" fmla="*/ 19420 w 11858623"/>
              <a:gd name="connsiteY5099" fmla="*/ 1670659 h 6524624"/>
              <a:gd name="connsiteX5100" fmla="*/ 19594 w 11858623"/>
              <a:gd name="connsiteY5100" fmla="*/ 1676032 h 6524624"/>
              <a:gd name="connsiteX5101" fmla="*/ 18733 w 11858623"/>
              <a:gd name="connsiteY5101" fmla="*/ 1673340 h 6524624"/>
              <a:gd name="connsiteX5102" fmla="*/ 18814 w 11858623"/>
              <a:gd name="connsiteY5102" fmla="*/ 1672405 h 6524624"/>
              <a:gd name="connsiteX5103" fmla="*/ 19232 w 11858623"/>
              <a:gd name="connsiteY5103" fmla="*/ 1671036 h 6524624"/>
              <a:gd name="connsiteX5104" fmla="*/ 21232 w 11858623"/>
              <a:gd name="connsiteY5104" fmla="*/ 1669313 h 6524624"/>
              <a:gd name="connsiteX5105" fmla="*/ 25486 w 11858623"/>
              <a:gd name="connsiteY5105" fmla="*/ 1682837 h 6524624"/>
              <a:gd name="connsiteX5106" fmla="*/ 24799 w 11858623"/>
              <a:gd name="connsiteY5106" fmla="*/ 1691413 h 6524624"/>
              <a:gd name="connsiteX5107" fmla="*/ 20243 w 11858623"/>
              <a:gd name="connsiteY5107" fmla="*/ 1696032 h 6524624"/>
              <a:gd name="connsiteX5108" fmla="*/ 19771 w 11858623"/>
              <a:gd name="connsiteY5108" fmla="*/ 1681485 h 6524624"/>
              <a:gd name="connsiteX5109" fmla="*/ 20260 w 11858623"/>
              <a:gd name="connsiteY5109" fmla="*/ 1682845 h 6524624"/>
              <a:gd name="connsiteX5110" fmla="*/ 19725 w 11858623"/>
              <a:gd name="connsiteY5110" fmla="*/ 1680074 h 6524624"/>
              <a:gd name="connsiteX5111" fmla="*/ 19594 w 11858623"/>
              <a:gd name="connsiteY5111" fmla="*/ 1676032 h 6524624"/>
              <a:gd name="connsiteX5112" fmla="*/ 23658 w 11858623"/>
              <a:gd name="connsiteY5112" fmla="*/ 1688736 h 6524624"/>
              <a:gd name="connsiteX5113" fmla="*/ 19346 w 11858623"/>
              <a:gd name="connsiteY5113" fmla="*/ 1668391 h 6524624"/>
              <a:gd name="connsiteX5114" fmla="*/ 19413 w 11858623"/>
              <a:gd name="connsiteY5114" fmla="*/ 1670442 h 6524624"/>
              <a:gd name="connsiteX5115" fmla="*/ 19232 w 11858623"/>
              <a:gd name="connsiteY5115" fmla="*/ 1671036 h 6524624"/>
              <a:gd name="connsiteX5116" fmla="*/ 18871 w 11858623"/>
              <a:gd name="connsiteY5116" fmla="*/ 1671760 h 6524624"/>
              <a:gd name="connsiteX5117" fmla="*/ 19078 w 11858623"/>
              <a:gd name="connsiteY5117" fmla="*/ 1669398 h 6524624"/>
              <a:gd name="connsiteX5118" fmla="*/ 21003 w 11858623"/>
              <a:gd name="connsiteY5118" fmla="*/ 1667480 h 6524624"/>
              <a:gd name="connsiteX5119" fmla="*/ 21232 w 11858623"/>
              <a:gd name="connsiteY5119" fmla="*/ 1669313 h 6524624"/>
              <a:gd name="connsiteX5120" fmla="*/ 20790 w 11858623"/>
              <a:gd name="connsiteY5120" fmla="*/ 1667907 h 6524624"/>
              <a:gd name="connsiteX5121" fmla="*/ 20483 w 11858623"/>
              <a:gd name="connsiteY5121" fmla="*/ 1666931 h 6524624"/>
              <a:gd name="connsiteX5122" fmla="*/ 20790 w 11858623"/>
              <a:gd name="connsiteY5122" fmla="*/ 1667907 h 6524624"/>
              <a:gd name="connsiteX5123" fmla="*/ 19420 w 11858623"/>
              <a:gd name="connsiteY5123" fmla="*/ 1670659 h 6524624"/>
              <a:gd name="connsiteX5124" fmla="*/ 19413 w 11858623"/>
              <a:gd name="connsiteY5124" fmla="*/ 1670442 h 6524624"/>
              <a:gd name="connsiteX5125" fmla="*/ 20344 w 11858623"/>
              <a:gd name="connsiteY5125" fmla="*/ 1662280 h 6524624"/>
              <a:gd name="connsiteX5126" fmla="*/ 20483 w 11858623"/>
              <a:gd name="connsiteY5126" fmla="*/ 1664123 h 6524624"/>
              <a:gd name="connsiteX5127" fmla="*/ 19346 w 11858623"/>
              <a:gd name="connsiteY5127" fmla="*/ 1668391 h 6524624"/>
              <a:gd name="connsiteX5128" fmla="*/ 19297 w 11858623"/>
              <a:gd name="connsiteY5128" fmla="*/ 1666892 h 6524624"/>
              <a:gd name="connsiteX5129" fmla="*/ 19421 w 11858623"/>
              <a:gd name="connsiteY5129" fmla="*/ 1665480 h 6524624"/>
              <a:gd name="connsiteX5130" fmla="*/ 20331 w 11858623"/>
              <a:gd name="connsiteY5130" fmla="*/ 1662097 h 6524624"/>
              <a:gd name="connsiteX5131" fmla="*/ 20351 w 11858623"/>
              <a:gd name="connsiteY5131" fmla="*/ 1662257 h 6524624"/>
              <a:gd name="connsiteX5132" fmla="*/ 20344 w 11858623"/>
              <a:gd name="connsiteY5132" fmla="*/ 1662280 h 6524624"/>
              <a:gd name="connsiteX5133" fmla="*/ 926 w 11858623"/>
              <a:gd name="connsiteY5133" fmla="*/ 1659807 h 6524624"/>
              <a:gd name="connsiteX5134" fmla="*/ 444 w 11858623"/>
              <a:gd name="connsiteY5134" fmla="*/ 1675355 h 6524624"/>
              <a:gd name="connsiteX5135" fmla="*/ 4452 w 11858623"/>
              <a:gd name="connsiteY5135" fmla="*/ 1863497 h 6524624"/>
              <a:gd name="connsiteX5136" fmla="*/ 4826 w 11858623"/>
              <a:gd name="connsiteY5136" fmla="*/ 1886038 h 6524624"/>
              <a:gd name="connsiteX5137" fmla="*/ 2448 w 11858623"/>
              <a:gd name="connsiteY5137" fmla="*/ 1885962 h 6524624"/>
              <a:gd name="connsiteX5138" fmla="*/ 4900 w 11858623"/>
              <a:gd name="connsiteY5138" fmla="*/ 1890490 h 6524624"/>
              <a:gd name="connsiteX5139" fmla="*/ 6565 w 11858623"/>
              <a:gd name="connsiteY5139" fmla="*/ 1990852 h 6524624"/>
              <a:gd name="connsiteX5140" fmla="*/ 5686 w 11858623"/>
              <a:gd name="connsiteY5140" fmla="*/ 1992343 h 6524624"/>
              <a:gd name="connsiteX5141" fmla="*/ 4452 w 11858623"/>
              <a:gd name="connsiteY5141" fmla="*/ 1995477 h 6524624"/>
              <a:gd name="connsiteX5142" fmla="*/ 6588 w 11858623"/>
              <a:gd name="connsiteY5142" fmla="*/ 1992233 h 6524624"/>
              <a:gd name="connsiteX5143" fmla="*/ 7623 w 11858623"/>
              <a:gd name="connsiteY5143" fmla="*/ 2054565 h 6524624"/>
              <a:gd name="connsiteX5144" fmla="*/ 6738 w 11858623"/>
              <a:gd name="connsiteY5144" fmla="*/ 2059297 h 6524624"/>
              <a:gd name="connsiteX5145" fmla="*/ 6456 w 11858623"/>
              <a:gd name="connsiteY5145" fmla="*/ 2099376 h 6524624"/>
              <a:gd name="connsiteX5146" fmla="*/ 8318 w 11858623"/>
              <a:gd name="connsiteY5146" fmla="*/ 2096493 h 6524624"/>
              <a:gd name="connsiteX5147" fmla="*/ 8460 w 11858623"/>
              <a:gd name="connsiteY5147" fmla="*/ 2104991 h 6524624"/>
              <a:gd name="connsiteX5148" fmla="*/ 8824 w 11858623"/>
              <a:gd name="connsiteY5148" fmla="*/ 2111375 h 6524624"/>
              <a:gd name="connsiteX5149" fmla="*/ 8459 w 11858623"/>
              <a:gd name="connsiteY5149" fmla="*/ 2112546 h 6524624"/>
              <a:gd name="connsiteX5150" fmla="*/ 4451 w 11858623"/>
              <a:gd name="connsiteY5150" fmla="*/ 2120969 h 6524624"/>
              <a:gd name="connsiteX5151" fmla="*/ 2447 w 11858623"/>
              <a:gd name="connsiteY5151" fmla="*/ 2137819 h 6524624"/>
              <a:gd name="connsiteX5152" fmla="*/ 1420 w 11858623"/>
              <a:gd name="connsiteY5152" fmla="*/ 2170909 h 6524624"/>
              <a:gd name="connsiteX5153" fmla="*/ 0 w 11858623"/>
              <a:gd name="connsiteY5153" fmla="*/ 2173012 h 6524624"/>
              <a:gd name="connsiteX5154" fmla="*/ 0 w 11858623"/>
              <a:gd name="connsiteY5154" fmla="*/ 1660118 h 6524624"/>
              <a:gd name="connsiteX5155" fmla="*/ 10224 w 11858623"/>
              <a:gd name="connsiteY5155" fmla="*/ 1654980 h 6524624"/>
              <a:gd name="connsiteX5156" fmla="*/ 13502 w 11858623"/>
              <a:gd name="connsiteY5156" fmla="*/ 1664082 h 6524624"/>
              <a:gd name="connsiteX5157" fmla="*/ 13628 w 11858623"/>
              <a:gd name="connsiteY5157" fmla="*/ 1666027 h 6524624"/>
              <a:gd name="connsiteX5158" fmla="*/ 10464 w 11858623"/>
              <a:gd name="connsiteY5158" fmla="*/ 1659376 h 6524624"/>
              <a:gd name="connsiteX5159" fmla="*/ 14472 w 11858623"/>
              <a:gd name="connsiteY5159" fmla="*/ 1679033 h 6524624"/>
              <a:gd name="connsiteX5160" fmla="*/ 13628 w 11858623"/>
              <a:gd name="connsiteY5160" fmla="*/ 1666027 h 6524624"/>
              <a:gd name="connsiteX5161" fmla="*/ 15994 w 11858623"/>
              <a:gd name="connsiteY5161" fmla="*/ 1670999 h 6524624"/>
              <a:gd name="connsiteX5162" fmla="*/ 17522 w 11858623"/>
              <a:gd name="connsiteY5162" fmla="*/ 1675241 h 6524624"/>
              <a:gd name="connsiteX5163" fmla="*/ 14775 w 11858623"/>
              <a:gd name="connsiteY5163" fmla="*/ 1685557 h 6524624"/>
              <a:gd name="connsiteX5164" fmla="*/ 14149 w 11858623"/>
              <a:gd name="connsiteY5164" fmla="*/ 1687706 h 6524624"/>
              <a:gd name="connsiteX5165" fmla="*/ 12467 w 11858623"/>
              <a:gd name="connsiteY5165" fmla="*/ 1683779 h 6524624"/>
              <a:gd name="connsiteX5166" fmla="*/ 10463 w 11858623"/>
              <a:gd name="connsiteY5166" fmla="*/ 1664123 h 6524624"/>
              <a:gd name="connsiteX5167" fmla="*/ 9023 w 11858623"/>
              <a:gd name="connsiteY5167" fmla="*/ 1656573 h 6524624"/>
              <a:gd name="connsiteX5168" fmla="*/ 15889 w 11858623"/>
              <a:gd name="connsiteY5168" fmla="*/ 1647459 h 6524624"/>
              <a:gd name="connsiteX5169" fmla="*/ 16476 w 11858623"/>
              <a:gd name="connsiteY5169" fmla="*/ 1650952 h 6524624"/>
              <a:gd name="connsiteX5170" fmla="*/ 16718 w 11858623"/>
              <a:gd name="connsiteY5170" fmla="*/ 1652032 h 6524624"/>
              <a:gd name="connsiteX5171" fmla="*/ 16247 w 11858623"/>
              <a:gd name="connsiteY5171" fmla="*/ 1654276 h 6524624"/>
              <a:gd name="connsiteX5172" fmla="*/ 15278 w 11858623"/>
              <a:gd name="connsiteY5172" fmla="*/ 1648271 h 6524624"/>
              <a:gd name="connsiteX5173" fmla="*/ 18104 w 11858623"/>
              <a:gd name="connsiteY5173" fmla="*/ 1645435 h 6524624"/>
              <a:gd name="connsiteX5174" fmla="*/ 18479 w 11858623"/>
              <a:gd name="connsiteY5174" fmla="*/ 1647274 h 6524624"/>
              <a:gd name="connsiteX5175" fmla="*/ 18725 w 11858623"/>
              <a:gd name="connsiteY5175" fmla="*/ 1649244 h 6524624"/>
              <a:gd name="connsiteX5176" fmla="*/ 19169 w 11858623"/>
              <a:gd name="connsiteY5176" fmla="*/ 1662945 h 6524624"/>
              <a:gd name="connsiteX5177" fmla="*/ 16718 w 11858623"/>
              <a:gd name="connsiteY5177" fmla="*/ 1652032 h 6524624"/>
              <a:gd name="connsiteX5178" fmla="*/ 18928 w 11858623"/>
              <a:gd name="connsiteY5178" fmla="*/ 1643425 h 6524624"/>
              <a:gd name="connsiteX5179" fmla="*/ 20331 w 11858623"/>
              <a:gd name="connsiteY5179" fmla="*/ 1662097 h 6524624"/>
              <a:gd name="connsiteX5180" fmla="*/ 18725 w 11858623"/>
              <a:gd name="connsiteY5180" fmla="*/ 1649244 h 6524624"/>
              <a:gd name="connsiteX5181" fmla="*/ 18552 w 11858623"/>
              <a:gd name="connsiteY5181" fmla="*/ 1643924 h 6524624"/>
              <a:gd name="connsiteX5182" fmla="*/ 18535 w 11858623"/>
              <a:gd name="connsiteY5182" fmla="*/ 1643383 h 6524624"/>
              <a:gd name="connsiteX5183" fmla="*/ 18552 w 11858623"/>
              <a:gd name="connsiteY5183" fmla="*/ 1643924 h 6524624"/>
              <a:gd name="connsiteX5184" fmla="*/ 18371 w 11858623"/>
              <a:gd name="connsiteY5184" fmla="*/ 1644166 h 6524624"/>
              <a:gd name="connsiteX5185" fmla="*/ 28567 w 11858623"/>
              <a:gd name="connsiteY5185" fmla="*/ 1631975 h 6524624"/>
              <a:gd name="connsiteX5186" fmla="*/ 28498 w 11858623"/>
              <a:gd name="connsiteY5186" fmla="*/ 1633234 h 6524624"/>
              <a:gd name="connsiteX5187" fmla="*/ 28446 w 11858623"/>
              <a:gd name="connsiteY5187" fmla="*/ 1632425 h 6524624"/>
              <a:gd name="connsiteX5188" fmla="*/ 32625 w 11858623"/>
              <a:gd name="connsiteY5188" fmla="*/ 1631885 h 6524624"/>
              <a:gd name="connsiteX5189" fmla="*/ 33286 w 11858623"/>
              <a:gd name="connsiteY5189" fmla="*/ 1642824 h 6524624"/>
              <a:gd name="connsiteX5190" fmla="*/ 21003 w 11858623"/>
              <a:gd name="connsiteY5190" fmla="*/ 1667480 h 6524624"/>
              <a:gd name="connsiteX5191" fmla="*/ 20351 w 11858623"/>
              <a:gd name="connsiteY5191" fmla="*/ 1662257 h 6524624"/>
              <a:gd name="connsiteX5192" fmla="*/ 20970 w 11858623"/>
              <a:gd name="connsiteY5192" fmla="*/ 1660109 h 6524624"/>
              <a:gd name="connsiteX5193" fmla="*/ 28283 w 11858623"/>
              <a:gd name="connsiteY5193" fmla="*/ 1633027 h 6524624"/>
              <a:gd name="connsiteX5194" fmla="*/ 28498 w 11858623"/>
              <a:gd name="connsiteY5194" fmla="*/ 1636042 h 6524624"/>
              <a:gd name="connsiteX5195" fmla="*/ 11538 w 11858623"/>
              <a:gd name="connsiteY5195" fmla="*/ 1631854 h 6524624"/>
              <a:gd name="connsiteX5196" fmla="*/ 12468 w 11858623"/>
              <a:gd name="connsiteY5196" fmla="*/ 1648144 h 6524624"/>
              <a:gd name="connsiteX5197" fmla="*/ 12699 w 11858623"/>
              <a:gd name="connsiteY5197" fmla="*/ 1651695 h 6524624"/>
              <a:gd name="connsiteX5198" fmla="*/ 10224 w 11858623"/>
              <a:gd name="connsiteY5198" fmla="*/ 1654980 h 6524624"/>
              <a:gd name="connsiteX5199" fmla="*/ 8460 w 11858623"/>
              <a:gd name="connsiteY5199" fmla="*/ 1650082 h 6524624"/>
              <a:gd name="connsiteX5200" fmla="*/ 8509 w 11858623"/>
              <a:gd name="connsiteY5200" fmla="*/ 1653880 h 6524624"/>
              <a:gd name="connsiteX5201" fmla="*/ 9023 w 11858623"/>
              <a:gd name="connsiteY5201" fmla="*/ 1656573 h 6524624"/>
              <a:gd name="connsiteX5202" fmla="*/ 8505 w 11858623"/>
              <a:gd name="connsiteY5202" fmla="*/ 1657261 h 6524624"/>
              <a:gd name="connsiteX5203" fmla="*/ 926 w 11858623"/>
              <a:gd name="connsiteY5203" fmla="*/ 1659807 h 6524624"/>
              <a:gd name="connsiteX5204" fmla="*/ 1421 w 11858623"/>
              <a:gd name="connsiteY5204" fmla="*/ 1643859 h 6524624"/>
              <a:gd name="connsiteX5205" fmla="*/ 3688 w 11858623"/>
              <a:gd name="connsiteY5205" fmla="*/ 1640502 h 6524624"/>
              <a:gd name="connsiteX5206" fmla="*/ 12999 w 11858623"/>
              <a:gd name="connsiteY5206" fmla="*/ 1630245 h 6524624"/>
              <a:gd name="connsiteX5207" fmla="*/ 13486 w 11858623"/>
              <a:gd name="connsiteY5207" fmla="*/ 1633142 h 6524624"/>
              <a:gd name="connsiteX5208" fmla="*/ 13145 w 11858623"/>
              <a:gd name="connsiteY5208" fmla="*/ 1635052 h 6524624"/>
              <a:gd name="connsiteX5209" fmla="*/ 12464 w 11858623"/>
              <a:gd name="connsiteY5209" fmla="*/ 1630834 h 6524624"/>
              <a:gd name="connsiteX5210" fmla="*/ 28164 w 11858623"/>
              <a:gd name="connsiteY5210" fmla="*/ 1628102 h 6524624"/>
              <a:gd name="connsiteX5211" fmla="*/ 28446 w 11858623"/>
              <a:gd name="connsiteY5211" fmla="*/ 1632425 h 6524624"/>
              <a:gd name="connsiteX5212" fmla="*/ 28283 w 11858623"/>
              <a:gd name="connsiteY5212" fmla="*/ 1633027 h 6524624"/>
              <a:gd name="connsiteX5213" fmla="*/ 27963 w 11858623"/>
              <a:gd name="connsiteY5213" fmla="*/ 1628536 h 6524624"/>
              <a:gd name="connsiteX5214" fmla="*/ 30502 w 11858623"/>
              <a:gd name="connsiteY5214" fmla="*/ 1624809 h 6524624"/>
              <a:gd name="connsiteX5215" fmla="*/ 28567 w 11858623"/>
              <a:gd name="connsiteY5215" fmla="*/ 1631975 h 6524624"/>
              <a:gd name="connsiteX5216" fmla="*/ 28845 w 11858623"/>
              <a:gd name="connsiteY5216" fmla="*/ 1626911 h 6524624"/>
              <a:gd name="connsiteX5217" fmla="*/ 29204 w 11858623"/>
              <a:gd name="connsiteY5217" fmla="*/ 1620372 h 6524624"/>
              <a:gd name="connsiteX5218" fmla="*/ 28845 w 11858623"/>
              <a:gd name="connsiteY5218" fmla="*/ 1626911 h 6524624"/>
              <a:gd name="connsiteX5219" fmla="*/ 28529 w 11858623"/>
              <a:gd name="connsiteY5219" fmla="*/ 1627311 h 6524624"/>
              <a:gd name="connsiteX5220" fmla="*/ 28164 w 11858623"/>
              <a:gd name="connsiteY5220" fmla="*/ 1628102 h 6524624"/>
              <a:gd name="connsiteX5221" fmla="*/ 27685 w 11858623"/>
              <a:gd name="connsiteY5221" fmla="*/ 1620732 h 6524624"/>
              <a:gd name="connsiteX5222" fmla="*/ 24896 w 11858623"/>
              <a:gd name="connsiteY5222" fmla="*/ 1618992 h 6524624"/>
              <a:gd name="connsiteX5223" fmla="*/ 27402 w 11858623"/>
              <a:gd name="connsiteY5223" fmla="*/ 1620801 h 6524624"/>
              <a:gd name="connsiteX5224" fmla="*/ 27410 w 11858623"/>
              <a:gd name="connsiteY5224" fmla="*/ 1620798 h 6524624"/>
              <a:gd name="connsiteX5225" fmla="*/ 27963 w 11858623"/>
              <a:gd name="connsiteY5225" fmla="*/ 1628536 h 6524624"/>
              <a:gd name="connsiteX5226" fmla="*/ 24490 w 11858623"/>
              <a:gd name="connsiteY5226" fmla="*/ 1636042 h 6524624"/>
              <a:gd name="connsiteX5227" fmla="*/ 18928 w 11858623"/>
              <a:gd name="connsiteY5227" fmla="*/ 1643425 h 6524624"/>
              <a:gd name="connsiteX5228" fmla="*/ 18822 w 11858623"/>
              <a:gd name="connsiteY5228" fmla="*/ 1642015 h 6524624"/>
              <a:gd name="connsiteX5229" fmla="*/ 20233 w 11858623"/>
              <a:gd name="connsiteY5229" fmla="*/ 1635297 h 6524624"/>
              <a:gd name="connsiteX5230" fmla="*/ 22357 w 11858623"/>
              <a:gd name="connsiteY5230" fmla="*/ 1627596 h 6524624"/>
              <a:gd name="connsiteX5231" fmla="*/ 19665 w 11858623"/>
              <a:gd name="connsiteY5231" fmla="*/ 1614430 h 6524624"/>
              <a:gd name="connsiteX5232" fmla="*/ 22488 w 11858623"/>
              <a:gd name="connsiteY5232" fmla="*/ 1617256 h 6524624"/>
              <a:gd name="connsiteX5233" fmla="*/ 23400 w 11858623"/>
              <a:gd name="connsiteY5233" fmla="*/ 1617913 h 6524624"/>
              <a:gd name="connsiteX5234" fmla="*/ 20483 w 11858623"/>
              <a:gd name="connsiteY5234" fmla="*/ 1622001 h 6524624"/>
              <a:gd name="connsiteX5235" fmla="*/ 19374 w 11858623"/>
              <a:gd name="connsiteY5235" fmla="*/ 1623222 h 6524624"/>
              <a:gd name="connsiteX5236" fmla="*/ 18776 w 11858623"/>
              <a:gd name="connsiteY5236" fmla="*/ 1617354 h 6524624"/>
              <a:gd name="connsiteX5237" fmla="*/ 16475 w 11858623"/>
              <a:gd name="connsiteY5237" fmla="*/ 1610769 h 6524624"/>
              <a:gd name="connsiteX5238" fmla="*/ 16513 w 11858623"/>
              <a:gd name="connsiteY5238" fmla="*/ 1611275 h 6524624"/>
              <a:gd name="connsiteX5239" fmla="*/ 16440 w 11858623"/>
              <a:gd name="connsiteY5239" fmla="*/ 1611203 h 6524624"/>
              <a:gd name="connsiteX5240" fmla="*/ 8632 w 11858623"/>
              <a:gd name="connsiteY5240" fmla="*/ 1603386 h 6524624"/>
              <a:gd name="connsiteX5241" fmla="*/ 9991 w 11858623"/>
              <a:gd name="connsiteY5241" fmla="*/ 1604747 h 6524624"/>
              <a:gd name="connsiteX5242" fmla="*/ 10463 w 11858623"/>
              <a:gd name="connsiteY5242" fmla="*/ 1613011 h 6524624"/>
              <a:gd name="connsiteX5243" fmla="*/ 10150 w 11858623"/>
              <a:gd name="connsiteY5243" fmla="*/ 1613274 h 6524624"/>
              <a:gd name="connsiteX5244" fmla="*/ 8592 w 11858623"/>
              <a:gd name="connsiteY5244" fmla="*/ 1603997 h 6524624"/>
              <a:gd name="connsiteX5245" fmla="*/ 30212 w 11858623"/>
              <a:gd name="connsiteY5245" fmla="*/ 1602007 h 6524624"/>
              <a:gd name="connsiteX5246" fmla="*/ 30857 w 11858623"/>
              <a:gd name="connsiteY5246" fmla="*/ 1602610 h 6524624"/>
              <a:gd name="connsiteX5247" fmla="*/ 31820 w 11858623"/>
              <a:gd name="connsiteY5247" fmla="*/ 1618553 h 6524624"/>
              <a:gd name="connsiteX5248" fmla="*/ 29926 w 11858623"/>
              <a:gd name="connsiteY5248" fmla="*/ 1616783 h 6524624"/>
              <a:gd name="connsiteX5249" fmla="*/ 29526 w 11858623"/>
              <a:gd name="connsiteY5249" fmla="*/ 1614512 h 6524624"/>
              <a:gd name="connsiteX5250" fmla="*/ 26626 w 11858623"/>
              <a:gd name="connsiteY5250" fmla="*/ 1599768 h 6524624"/>
              <a:gd name="connsiteX5251" fmla="*/ 26621 w 11858623"/>
              <a:gd name="connsiteY5251" fmla="*/ 1600078 h 6524624"/>
              <a:gd name="connsiteX5252" fmla="*/ 26546 w 11858623"/>
              <a:gd name="connsiteY5252" fmla="*/ 1599831 h 6524624"/>
              <a:gd name="connsiteX5253" fmla="*/ 8968 w 11858623"/>
              <a:gd name="connsiteY5253" fmla="*/ 1598195 h 6524624"/>
              <a:gd name="connsiteX5254" fmla="*/ 8632 w 11858623"/>
              <a:gd name="connsiteY5254" fmla="*/ 1603386 h 6524624"/>
              <a:gd name="connsiteX5255" fmla="*/ 8461 w 11858623"/>
              <a:gd name="connsiteY5255" fmla="*/ 1603215 h 6524624"/>
              <a:gd name="connsiteX5256" fmla="*/ 8592 w 11858623"/>
              <a:gd name="connsiteY5256" fmla="*/ 1603997 h 6524624"/>
              <a:gd name="connsiteX5257" fmla="*/ 8461 w 11858623"/>
              <a:gd name="connsiteY5257" fmla="*/ 1606023 h 6524624"/>
              <a:gd name="connsiteX5258" fmla="*/ 9693 w 11858623"/>
              <a:gd name="connsiteY5258" fmla="*/ 1613659 h 6524624"/>
              <a:gd name="connsiteX5259" fmla="*/ 6456 w 11858623"/>
              <a:gd name="connsiteY5259" fmla="*/ 1616385 h 6524624"/>
              <a:gd name="connsiteX5260" fmla="*/ 7563 w 11858623"/>
              <a:gd name="connsiteY5260" fmla="*/ 1601097 h 6524624"/>
              <a:gd name="connsiteX5261" fmla="*/ 26657 w 11858623"/>
              <a:gd name="connsiteY5261" fmla="*/ 1597825 h 6524624"/>
              <a:gd name="connsiteX5262" fmla="*/ 27534 w 11858623"/>
              <a:gd name="connsiteY5262" fmla="*/ 1599055 h 6524624"/>
              <a:gd name="connsiteX5263" fmla="*/ 26626 w 11858623"/>
              <a:gd name="connsiteY5263" fmla="*/ 1599768 h 6524624"/>
              <a:gd name="connsiteX5264" fmla="*/ 30502 w 11858623"/>
              <a:gd name="connsiteY5264" fmla="*/ 1596729 h 6524624"/>
              <a:gd name="connsiteX5265" fmla="*/ 30745 w 11858623"/>
              <a:gd name="connsiteY5265" fmla="*/ 1600745 h 6524624"/>
              <a:gd name="connsiteX5266" fmla="*/ 30315 w 11858623"/>
              <a:gd name="connsiteY5266" fmla="*/ 1600143 h 6524624"/>
              <a:gd name="connsiteX5267" fmla="*/ 11804 w 11858623"/>
              <a:gd name="connsiteY5267" fmla="*/ 1592335 h 6524624"/>
              <a:gd name="connsiteX5268" fmla="*/ 16679 w 11858623"/>
              <a:gd name="connsiteY5268" fmla="*/ 1596781 h 6524624"/>
              <a:gd name="connsiteX5269" fmla="*/ 16697 w 11858623"/>
              <a:gd name="connsiteY5269" fmla="*/ 1596958 h 6524624"/>
              <a:gd name="connsiteX5270" fmla="*/ 15644 w 11858623"/>
              <a:gd name="connsiteY5270" fmla="*/ 1596134 h 6524624"/>
              <a:gd name="connsiteX5271" fmla="*/ 13261 w 11858623"/>
              <a:gd name="connsiteY5271" fmla="*/ 1596036 h 6524624"/>
              <a:gd name="connsiteX5272" fmla="*/ 17279 w 11858623"/>
              <a:gd name="connsiteY5272" fmla="*/ 1602672 h 6524624"/>
              <a:gd name="connsiteX5273" fmla="*/ 17711 w 11858623"/>
              <a:gd name="connsiteY5273" fmla="*/ 1606906 h 6524624"/>
              <a:gd name="connsiteX5274" fmla="*/ 14690 w 11858623"/>
              <a:gd name="connsiteY5274" fmla="*/ 1609450 h 6524624"/>
              <a:gd name="connsiteX5275" fmla="*/ 9991 w 11858623"/>
              <a:gd name="connsiteY5275" fmla="*/ 1604747 h 6524624"/>
              <a:gd name="connsiteX5276" fmla="*/ 9548 w 11858623"/>
              <a:gd name="connsiteY5276" fmla="*/ 1596997 h 6524624"/>
              <a:gd name="connsiteX5277" fmla="*/ 13117 w 11858623"/>
              <a:gd name="connsiteY5277" fmla="*/ 1589625 h 6524624"/>
              <a:gd name="connsiteX5278" fmla="*/ 11804 w 11858623"/>
              <a:gd name="connsiteY5278" fmla="*/ 1592335 h 6524624"/>
              <a:gd name="connsiteX5279" fmla="*/ 10463 w 11858623"/>
              <a:gd name="connsiteY5279" fmla="*/ 1591112 h 6524624"/>
              <a:gd name="connsiteX5280" fmla="*/ 15564 w 11858623"/>
              <a:gd name="connsiteY5280" fmla="*/ 1584570 h 6524624"/>
              <a:gd name="connsiteX5281" fmla="*/ 15636 w 11858623"/>
              <a:gd name="connsiteY5281" fmla="*/ 1585376 h 6524624"/>
              <a:gd name="connsiteX5282" fmla="*/ 15082 w 11858623"/>
              <a:gd name="connsiteY5282" fmla="*/ 1588525 h 6524624"/>
              <a:gd name="connsiteX5283" fmla="*/ 13117 w 11858623"/>
              <a:gd name="connsiteY5283" fmla="*/ 1589625 h 6524624"/>
              <a:gd name="connsiteX5284" fmla="*/ 16224 w 11858623"/>
              <a:gd name="connsiteY5284" fmla="*/ 1583206 h 6524624"/>
              <a:gd name="connsiteX5285" fmla="*/ 17551 w 11858623"/>
              <a:gd name="connsiteY5285" fmla="*/ 1585066 h 6524624"/>
              <a:gd name="connsiteX5286" fmla="*/ 16321 w 11858623"/>
              <a:gd name="connsiteY5286" fmla="*/ 1587829 h 6524624"/>
              <a:gd name="connsiteX5287" fmla="*/ 15877 w 11858623"/>
              <a:gd name="connsiteY5287" fmla="*/ 1588078 h 6524624"/>
              <a:gd name="connsiteX5288" fmla="*/ 15636 w 11858623"/>
              <a:gd name="connsiteY5288" fmla="*/ 1585376 h 6524624"/>
              <a:gd name="connsiteX5289" fmla="*/ 15901 w 11858623"/>
              <a:gd name="connsiteY5289" fmla="*/ 1583875 h 6524624"/>
              <a:gd name="connsiteX5290" fmla="*/ 25922 w 11858623"/>
              <a:gd name="connsiteY5290" fmla="*/ 1582447 h 6524624"/>
              <a:gd name="connsiteX5291" fmla="*/ 26112 w 11858623"/>
              <a:gd name="connsiteY5291" fmla="*/ 1583901 h 6524624"/>
              <a:gd name="connsiteX5292" fmla="*/ 22487 w 11858623"/>
              <a:gd name="connsiteY5292" fmla="*/ 1585497 h 6524624"/>
              <a:gd name="connsiteX5293" fmla="*/ 21846 w 11858623"/>
              <a:gd name="connsiteY5293" fmla="*/ 1584732 h 6524624"/>
              <a:gd name="connsiteX5294" fmla="*/ 19137 w 11858623"/>
              <a:gd name="connsiteY5294" fmla="*/ 1581502 h 6524624"/>
              <a:gd name="connsiteX5295" fmla="*/ 21846 w 11858623"/>
              <a:gd name="connsiteY5295" fmla="*/ 1584732 h 6524624"/>
              <a:gd name="connsiteX5296" fmla="*/ 18609 w 11858623"/>
              <a:gd name="connsiteY5296" fmla="*/ 1586547 h 6524624"/>
              <a:gd name="connsiteX5297" fmla="*/ 17551 w 11858623"/>
              <a:gd name="connsiteY5297" fmla="*/ 1585066 h 6524624"/>
              <a:gd name="connsiteX5298" fmla="*/ 11284 w 11858623"/>
              <a:gd name="connsiteY5298" fmla="*/ 1576449 h 6524624"/>
              <a:gd name="connsiteX5299" fmla="*/ 10142 w 11858623"/>
              <a:gd name="connsiteY5299" fmla="*/ 1580107 h 6524624"/>
              <a:gd name="connsiteX5300" fmla="*/ 10320 w 11858623"/>
              <a:gd name="connsiteY5300" fmla="*/ 1577358 h 6524624"/>
              <a:gd name="connsiteX5301" fmla="*/ 10464 w 11858623"/>
              <a:gd name="connsiteY5301" fmla="*/ 1575134 h 6524624"/>
              <a:gd name="connsiteX5302" fmla="*/ 10983 w 11858623"/>
              <a:gd name="connsiteY5302" fmla="*/ 1575860 h 6524624"/>
              <a:gd name="connsiteX5303" fmla="*/ 10330 w 11858623"/>
              <a:gd name="connsiteY5303" fmla="*/ 1577210 h 6524624"/>
              <a:gd name="connsiteX5304" fmla="*/ 18720 w 11858623"/>
              <a:gd name="connsiteY5304" fmla="*/ 1570669 h 6524624"/>
              <a:gd name="connsiteX5305" fmla="*/ 17761 w 11858623"/>
              <a:gd name="connsiteY5305" fmla="*/ 1573320 h 6524624"/>
              <a:gd name="connsiteX5306" fmla="*/ 17121 w 11858623"/>
              <a:gd name="connsiteY5306" fmla="*/ 1576952 h 6524624"/>
              <a:gd name="connsiteX5307" fmla="*/ 16639 w 11858623"/>
              <a:gd name="connsiteY5307" fmla="*/ 1572856 h 6524624"/>
              <a:gd name="connsiteX5308" fmla="*/ 18893 w 11858623"/>
              <a:gd name="connsiteY5308" fmla="*/ 1570488 h 6524624"/>
              <a:gd name="connsiteX5309" fmla="*/ 18720 w 11858623"/>
              <a:gd name="connsiteY5309" fmla="*/ 1570669 h 6524624"/>
              <a:gd name="connsiteX5310" fmla="*/ 18768 w 11858623"/>
              <a:gd name="connsiteY5310" fmla="*/ 1570538 h 6524624"/>
              <a:gd name="connsiteX5311" fmla="*/ 19626 w 11858623"/>
              <a:gd name="connsiteY5311" fmla="*/ 1547984 h 6524624"/>
              <a:gd name="connsiteX5312" fmla="*/ 18830 w 11858623"/>
              <a:gd name="connsiteY5312" fmla="*/ 1553186 h 6524624"/>
              <a:gd name="connsiteX5313" fmla="*/ 16861 w 11858623"/>
              <a:gd name="connsiteY5313" fmla="*/ 1556231 h 6524624"/>
              <a:gd name="connsiteX5314" fmla="*/ 16845 w 11858623"/>
              <a:gd name="connsiteY5314" fmla="*/ 1556162 h 6524624"/>
              <a:gd name="connsiteX5315" fmla="*/ 18653 w 11858623"/>
              <a:gd name="connsiteY5315" fmla="*/ 1550029 h 6524624"/>
              <a:gd name="connsiteX5316" fmla="*/ 29139 w 11858623"/>
              <a:gd name="connsiteY5316" fmla="*/ 1542677 h 6524624"/>
              <a:gd name="connsiteX5317" fmla="*/ 26363 w 11858623"/>
              <a:gd name="connsiteY5317" fmla="*/ 1549562 h 6524624"/>
              <a:gd name="connsiteX5318" fmla="*/ 23277 w 11858623"/>
              <a:gd name="connsiteY5318" fmla="*/ 1558085 h 6524624"/>
              <a:gd name="connsiteX5319" fmla="*/ 23766 w 11858623"/>
              <a:gd name="connsiteY5319" fmla="*/ 1554478 h 6524624"/>
              <a:gd name="connsiteX5320" fmla="*/ 29020 w 11858623"/>
              <a:gd name="connsiteY5320" fmla="*/ 1542801 h 6524624"/>
              <a:gd name="connsiteX5321" fmla="*/ 29139 w 11858623"/>
              <a:gd name="connsiteY5321" fmla="*/ 1542677 h 6524624"/>
              <a:gd name="connsiteX5322" fmla="*/ 32776 w 11858623"/>
              <a:gd name="connsiteY5322" fmla="*/ 1537470 h 6524624"/>
              <a:gd name="connsiteX5323" fmla="*/ 29961 w 11858623"/>
              <a:gd name="connsiteY5323" fmla="*/ 1551397 h 6524624"/>
              <a:gd name="connsiteX5324" fmla="*/ 27317 w 11858623"/>
              <a:gd name="connsiteY5324" fmla="*/ 1557035 h 6524624"/>
              <a:gd name="connsiteX5325" fmla="*/ 23713 w 11858623"/>
              <a:gd name="connsiteY5325" fmla="*/ 1564255 h 6524624"/>
              <a:gd name="connsiteX5326" fmla="*/ 21251 w 11858623"/>
              <a:gd name="connsiteY5326" fmla="*/ 1563679 h 6524624"/>
              <a:gd name="connsiteX5327" fmla="*/ 23277 w 11858623"/>
              <a:gd name="connsiteY5327" fmla="*/ 1558085 h 6524624"/>
              <a:gd name="connsiteX5328" fmla="*/ 22488 w 11858623"/>
              <a:gd name="connsiteY5328" fmla="*/ 1563903 h 6524624"/>
              <a:gd name="connsiteX5329" fmla="*/ 27505 w 11858623"/>
              <a:gd name="connsiteY5329" fmla="*/ 1526926 h 6524624"/>
              <a:gd name="connsiteX5330" fmla="*/ 23766 w 11858623"/>
              <a:gd name="connsiteY5330" fmla="*/ 1554478 h 6524624"/>
              <a:gd name="connsiteX5331" fmla="*/ 19781 w 11858623"/>
              <a:gd name="connsiteY5331" fmla="*/ 1563336 h 6524624"/>
              <a:gd name="connsiteX5332" fmla="*/ 18479 w 11858623"/>
              <a:gd name="connsiteY5332" fmla="*/ 1563032 h 6524624"/>
              <a:gd name="connsiteX5333" fmla="*/ 17581 w 11858623"/>
              <a:gd name="connsiteY5333" fmla="*/ 1559258 h 6524624"/>
              <a:gd name="connsiteX5334" fmla="*/ 18480 w 11858623"/>
              <a:gd name="connsiteY5334" fmla="*/ 1555477 h 6524624"/>
              <a:gd name="connsiteX5335" fmla="*/ 18830 w 11858623"/>
              <a:gd name="connsiteY5335" fmla="*/ 1553186 h 6524624"/>
              <a:gd name="connsiteX5336" fmla="*/ 24328 w 11858623"/>
              <a:gd name="connsiteY5336" fmla="*/ 1544681 h 6524624"/>
              <a:gd name="connsiteX5337" fmla="*/ 27487 w 11858623"/>
              <a:gd name="connsiteY5337" fmla="*/ 1526933 h 6524624"/>
              <a:gd name="connsiteX5338" fmla="*/ 36515 w 11858623"/>
              <a:gd name="connsiteY5338" fmla="*/ 1518973 h 6524624"/>
              <a:gd name="connsiteX5339" fmla="*/ 34511 w 11858623"/>
              <a:gd name="connsiteY5339" fmla="*/ 1533014 h 6524624"/>
              <a:gd name="connsiteX5340" fmla="*/ 32776 w 11858623"/>
              <a:gd name="connsiteY5340" fmla="*/ 1537470 h 6524624"/>
              <a:gd name="connsiteX5341" fmla="*/ 18002 w 11858623"/>
              <a:gd name="connsiteY5341" fmla="*/ 1516761 h 6524624"/>
              <a:gd name="connsiteX5342" fmla="*/ 18403 w 11858623"/>
              <a:gd name="connsiteY5342" fmla="*/ 1520971 h 6524624"/>
              <a:gd name="connsiteX5343" fmla="*/ 18368 w 11858623"/>
              <a:gd name="connsiteY5343" fmla="*/ 1520999 h 6524624"/>
              <a:gd name="connsiteX5344" fmla="*/ 17812 w 11858623"/>
              <a:gd name="connsiteY5344" fmla="*/ 1517100 h 6524624"/>
              <a:gd name="connsiteX5345" fmla="*/ 16907 w 11858623"/>
              <a:gd name="connsiteY5345" fmla="*/ 1510760 h 6524624"/>
              <a:gd name="connsiteX5346" fmla="*/ 17812 w 11858623"/>
              <a:gd name="connsiteY5346" fmla="*/ 1517100 h 6524624"/>
              <a:gd name="connsiteX5347" fmla="*/ 15166 w 11858623"/>
              <a:gd name="connsiteY5347" fmla="*/ 1521820 h 6524624"/>
              <a:gd name="connsiteX5348" fmla="*/ 12468 w 11858623"/>
              <a:gd name="connsiteY5348" fmla="*/ 1521780 h 6524624"/>
              <a:gd name="connsiteX5349" fmla="*/ 16242 w 11858623"/>
              <a:gd name="connsiteY5349" fmla="*/ 1511788 h 6524624"/>
              <a:gd name="connsiteX5350" fmla="*/ 22603 w 11858623"/>
              <a:gd name="connsiteY5350" fmla="*/ 1483418 h 6524624"/>
              <a:gd name="connsiteX5351" fmla="*/ 24864 w 11858623"/>
              <a:gd name="connsiteY5351" fmla="*/ 1491023 h 6524624"/>
              <a:gd name="connsiteX5352" fmla="*/ 23928 w 11858623"/>
              <a:gd name="connsiteY5352" fmla="*/ 1495398 h 6524624"/>
              <a:gd name="connsiteX5353" fmla="*/ 23428 w 11858623"/>
              <a:gd name="connsiteY5353" fmla="*/ 1495181 h 6524624"/>
              <a:gd name="connsiteX5354" fmla="*/ 21457 w 11858623"/>
              <a:gd name="connsiteY5354" fmla="*/ 1490429 h 6524624"/>
              <a:gd name="connsiteX5355" fmla="*/ 20639 w 11858623"/>
              <a:gd name="connsiteY5355" fmla="*/ 1487741 h 6524624"/>
              <a:gd name="connsiteX5356" fmla="*/ 14799 w 11858623"/>
              <a:gd name="connsiteY5356" fmla="*/ 1483099 h 6524624"/>
              <a:gd name="connsiteX5357" fmla="*/ 17364 w 11858623"/>
              <a:gd name="connsiteY5357" fmla="*/ 1510052 h 6524624"/>
              <a:gd name="connsiteX5358" fmla="*/ 16907 w 11858623"/>
              <a:gd name="connsiteY5358" fmla="*/ 1510760 h 6524624"/>
              <a:gd name="connsiteX5359" fmla="*/ 16476 w 11858623"/>
              <a:gd name="connsiteY5359" fmla="*/ 1507740 h 6524624"/>
              <a:gd name="connsiteX5360" fmla="*/ 10464 w 11858623"/>
              <a:gd name="connsiteY5360" fmla="*/ 1530205 h 6524624"/>
              <a:gd name="connsiteX5361" fmla="*/ 15166 w 11858623"/>
              <a:gd name="connsiteY5361" fmla="*/ 1521820 h 6524624"/>
              <a:gd name="connsiteX5362" fmla="*/ 17288 w 11858623"/>
              <a:gd name="connsiteY5362" fmla="*/ 1521852 h 6524624"/>
              <a:gd name="connsiteX5363" fmla="*/ 18368 w 11858623"/>
              <a:gd name="connsiteY5363" fmla="*/ 1520999 h 6524624"/>
              <a:gd name="connsiteX5364" fmla="*/ 18480 w 11858623"/>
              <a:gd name="connsiteY5364" fmla="*/ 1521780 h 6524624"/>
              <a:gd name="connsiteX5365" fmla="*/ 18403 w 11858623"/>
              <a:gd name="connsiteY5365" fmla="*/ 1520971 h 6524624"/>
              <a:gd name="connsiteX5366" fmla="*/ 24491 w 11858623"/>
              <a:gd name="connsiteY5366" fmla="*/ 1516165 h 6524624"/>
              <a:gd name="connsiteX5367" fmla="*/ 20024 w 11858623"/>
              <a:gd name="connsiteY5367" fmla="*/ 1545379 h 6524624"/>
              <a:gd name="connsiteX5368" fmla="*/ 18653 w 11858623"/>
              <a:gd name="connsiteY5368" fmla="*/ 1550029 h 6524624"/>
              <a:gd name="connsiteX5369" fmla="*/ 16475 w 11858623"/>
              <a:gd name="connsiteY5369" fmla="*/ 1554608 h 6524624"/>
              <a:gd name="connsiteX5370" fmla="*/ 16845 w 11858623"/>
              <a:gd name="connsiteY5370" fmla="*/ 1556162 h 6524624"/>
              <a:gd name="connsiteX5371" fmla="*/ 16793 w 11858623"/>
              <a:gd name="connsiteY5371" fmla="*/ 1556336 h 6524624"/>
              <a:gd name="connsiteX5372" fmla="*/ 8319 w 11858623"/>
              <a:gd name="connsiteY5372" fmla="*/ 1569444 h 6524624"/>
              <a:gd name="connsiteX5373" fmla="*/ 7624 w 11858623"/>
              <a:gd name="connsiteY5373" fmla="*/ 1527516 h 6524624"/>
              <a:gd name="connsiteX5374" fmla="*/ 14472 w 11858623"/>
              <a:gd name="connsiteY5374" fmla="*/ 1490891 h 6524624"/>
              <a:gd name="connsiteX5375" fmla="*/ 14472 w 11858623"/>
              <a:gd name="connsiteY5375" fmla="*/ 1479659 h 6524624"/>
              <a:gd name="connsiteX5376" fmla="*/ 14911 w 11858623"/>
              <a:gd name="connsiteY5376" fmla="*/ 1480442 h 6524624"/>
              <a:gd name="connsiteX5377" fmla="*/ 14799 w 11858623"/>
              <a:gd name="connsiteY5377" fmla="*/ 1483099 h 6524624"/>
              <a:gd name="connsiteX5378" fmla="*/ 15489 w 11858623"/>
              <a:gd name="connsiteY5378" fmla="*/ 1466667 h 6524624"/>
              <a:gd name="connsiteX5379" fmla="*/ 15965 w 11858623"/>
              <a:gd name="connsiteY5379" fmla="*/ 1470221 h 6524624"/>
              <a:gd name="connsiteX5380" fmla="*/ 15882 w 11858623"/>
              <a:gd name="connsiteY5380" fmla="*/ 1470485 h 6524624"/>
              <a:gd name="connsiteX5381" fmla="*/ 15994 w 11858623"/>
              <a:gd name="connsiteY5381" fmla="*/ 1470441 h 6524624"/>
              <a:gd name="connsiteX5382" fmla="*/ 16476 w 11858623"/>
              <a:gd name="connsiteY5382" fmla="*/ 1474044 h 6524624"/>
              <a:gd name="connsiteX5383" fmla="*/ 20639 w 11858623"/>
              <a:gd name="connsiteY5383" fmla="*/ 1487741 h 6524624"/>
              <a:gd name="connsiteX5384" fmla="*/ 20484 w 11858623"/>
              <a:gd name="connsiteY5384" fmla="*/ 1488084 h 6524624"/>
              <a:gd name="connsiteX5385" fmla="*/ 21457 w 11858623"/>
              <a:gd name="connsiteY5385" fmla="*/ 1490429 h 6524624"/>
              <a:gd name="connsiteX5386" fmla="*/ 22291 w 11858623"/>
              <a:gd name="connsiteY5386" fmla="*/ 1493175 h 6524624"/>
              <a:gd name="connsiteX5387" fmla="*/ 21546 w 11858623"/>
              <a:gd name="connsiteY5387" fmla="*/ 1492268 h 6524624"/>
              <a:gd name="connsiteX5388" fmla="*/ 14911 w 11858623"/>
              <a:gd name="connsiteY5388" fmla="*/ 1480442 h 6524624"/>
              <a:gd name="connsiteX5389" fmla="*/ 17358 w 11858623"/>
              <a:gd name="connsiteY5389" fmla="*/ 1465777 h 6524624"/>
              <a:gd name="connsiteX5390" fmla="*/ 18465 w 11858623"/>
              <a:gd name="connsiteY5390" fmla="*/ 1469502 h 6524624"/>
              <a:gd name="connsiteX5391" fmla="*/ 15994 w 11858623"/>
              <a:gd name="connsiteY5391" fmla="*/ 1470441 h 6524624"/>
              <a:gd name="connsiteX5392" fmla="*/ 15965 w 11858623"/>
              <a:gd name="connsiteY5392" fmla="*/ 1470221 h 6524624"/>
              <a:gd name="connsiteX5393" fmla="*/ 31600 w 11858623"/>
              <a:gd name="connsiteY5393" fmla="*/ 1459558 h 6524624"/>
              <a:gd name="connsiteX5394" fmla="*/ 29961 w 11858623"/>
              <a:gd name="connsiteY5394" fmla="*/ 1467212 h 6524624"/>
              <a:gd name="connsiteX5395" fmla="*/ 22603 w 11858623"/>
              <a:gd name="connsiteY5395" fmla="*/ 1483418 h 6524624"/>
              <a:gd name="connsiteX5396" fmla="*/ 18465 w 11858623"/>
              <a:gd name="connsiteY5396" fmla="*/ 1469502 h 6524624"/>
              <a:gd name="connsiteX5397" fmla="*/ 20139 w 11858623"/>
              <a:gd name="connsiteY5397" fmla="*/ 1468865 h 6524624"/>
              <a:gd name="connsiteX5398" fmla="*/ 13685 w 11858623"/>
              <a:gd name="connsiteY5398" fmla="*/ 1453184 h 6524624"/>
              <a:gd name="connsiteX5399" fmla="*/ 13821 w 11858623"/>
              <a:gd name="connsiteY5399" fmla="*/ 1454205 h 6524624"/>
              <a:gd name="connsiteX5400" fmla="*/ 6589 w 11858623"/>
              <a:gd name="connsiteY5400" fmla="*/ 1465185 h 6524624"/>
              <a:gd name="connsiteX5401" fmla="*/ 6566 w 11858623"/>
              <a:gd name="connsiteY5401" fmla="*/ 1463803 h 6524624"/>
              <a:gd name="connsiteX5402" fmla="*/ 10464 w 11858623"/>
              <a:gd name="connsiteY5402" fmla="*/ 1457195 h 6524624"/>
              <a:gd name="connsiteX5403" fmla="*/ 14702 w 11858623"/>
              <a:gd name="connsiteY5403" fmla="*/ 1452867 h 6524624"/>
              <a:gd name="connsiteX5404" fmla="*/ 15808 w 11858623"/>
              <a:gd name="connsiteY5404" fmla="*/ 1459067 h 6524624"/>
              <a:gd name="connsiteX5405" fmla="*/ 15489 w 11858623"/>
              <a:gd name="connsiteY5405" fmla="*/ 1466667 h 6524624"/>
              <a:gd name="connsiteX5406" fmla="*/ 13821 w 11858623"/>
              <a:gd name="connsiteY5406" fmla="*/ 1454205 h 6524624"/>
              <a:gd name="connsiteX5407" fmla="*/ 16186 w 11858623"/>
              <a:gd name="connsiteY5407" fmla="*/ 1450068 h 6524624"/>
              <a:gd name="connsiteX5408" fmla="*/ 16161 w 11858623"/>
              <a:gd name="connsiteY5408" fmla="*/ 1450653 h 6524624"/>
              <a:gd name="connsiteX5409" fmla="*/ 14702 w 11858623"/>
              <a:gd name="connsiteY5409" fmla="*/ 1452867 h 6524624"/>
              <a:gd name="connsiteX5410" fmla="*/ 14563 w 11858623"/>
              <a:gd name="connsiteY5410" fmla="*/ 1452090 h 6524624"/>
              <a:gd name="connsiteX5411" fmla="*/ 29044 w 11858623"/>
              <a:gd name="connsiteY5411" fmla="*/ 1449793 h 6524624"/>
              <a:gd name="connsiteX5412" fmla="*/ 31729 w 11858623"/>
              <a:gd name="connsiteY5412" fmla="*/ 1454839 h 6524624"/>
              <a:gd name="connsiteX5413" fmla="*/ 32264 w 11858623"/>
              <a:gd name="connsiteY5413" fmla="*/ 1456458 h 6524624"/>
              <a:gd name="connsiteX5414" fmla="*/ 32212 w 11858623"/>
              <a:gd name="connsiteY5414" fmla="*/ 1456699 h 6524624"/>
              <a:gd name="connsiteX5415" fmla="*/ 28381 w 11858623"/>
              <a:gd name="connsiteY5415" fmla="*/ 1450258 h 6524624"/>
              <a:gd name="connsiteX5416" fmla="*/ 24543 w 11858623"/>
              <a:gd name="connsiteY5416" fmla="*/ 1443803 h 6524624"/>
              <a:gd name="connsiteX5417" fmla="*/ 28381 w 11858623"/>
              <a:gd name="connsiteY5417" fmla="*/ 1450258 h 6524624"/>
              <a:gd name="connsiteX5418" fmla="*/ 22488 w 11858623"/>
              <a:gd name="connsiteY5418" fmla="*/ 1454387 h 6524624"/>
              <a:gd name="connsiteX5419" fmla="*/ 22116 w 11858623"/>
              <a:gd name="connsiteY5419" fmla="*/ 1451095 h 6524624"/>
              <a:gd name="connsiteX5420" fmla="*/ 21283 w 11858623"/>
              <a:gd name="connsiteY5420" fmla="*/ 1443719 h 6524624"/>
              <a:gd name="connsiteX5421" fmla="*/ 22116 w 11858623"/>
              <a:gd name="connsiteY5421" fmla="*/ 1451095 h 6524624"/>
              <a:gd name="connsiteX5422" fmla="*/ 19437 w 11858623"/>
              <a:gd name="connsiteY5422" fmla="*/ 1459141 h 6524624"/>
              <a:gd name="connsiteX5423" fmla="*/ 17358 w 11858623"/>
              <a:gd name="connsiteY5423" fmla="*/ 1465777 h 6524624"/>
              <a:gd name="connsiteX5424" fmla="*/ 16476 w 11858623"/>
              <a:gd name="connsiteY5424" fmla="*/ 1462812 h 6524624"/>
              <a:gd name="connsiteX5425" fmla="*/ 15808 w 11858623"/>
              <a:gd name="connsiteY5425" fmla="*/ 1459067 h 6524624"/>
              <a:gd name="connsiteX5426" fmla="*/ 16161 w 11858623"/>
              <a:gd name="connsiteY5426" fmla="*/ 1450653 h 6524624"/>
              <a:gd name="connsiteX5427" fmla="*/ 18194 w 11858623"/>
              <a:gd name="connsiteY5427" fmla="*/ 1447567 h 6524624"/>
              <a:gd name="connsiteX5428" fmla="*/ 23195 w 11858623"/>
              <a:gd name="connsiteY5428" fmla="*/ 1441337 h 6524624"/>
              <a:gd name="connsiteX5429" fmla="*/ 24674 w 11858623"/>
              <a:gd name="connsiteY5429" fmla="*/ 1443411 h 6524624"/>
              <a:gd name="connsiteX5430" fmla="*/ 24543 w 11858623"/>
              <a:gd name="connsiteY5430" fmla="*/ 1443803 h 6524624"/>
              <a:gd name="connsiteX5431" fmla="*/ 23127 w 11858623"/>
              <a:gd name="connsiteY5431" fmla="*/ 1441421 h 6524624"/>
              <a:gd name="connsiteX5432" fmla="*/ 22707 w 11858623"/>
              <a:gd name="connsiteY5432" fmla="*/ 1440716 h 6524624"/>
              <a:gd name="connsiteX5433" fmla="*/ 23127 w 11858623"/>
              <a:gd name="connsiteY5433" fmla="*/ 1441421 h 6524624"/>
              <a:gd name="connsiteX5434" fmla="*/ 21283 w 11858623"/>
              <a:gd name="connsiteY5434" fmla="*/ 1443719 h 6524624"/>
              <a:gd name="connsiteX5435" fmla="*/ 21202 w 11858623"/>
              <a:gd name="connsiteY5435" fmla="*/ 1443001 h 6524624"/>
              <a:gd name="connsiteX5436" fmla="*/ 22488 w 11858623"/>
              <a:gd name="connsiteY5436" fmla="*/ 1440346 h 6524624"/>
              <a:gd name="connsiteX5437" fmla="*/ 22728 w 11858623"/>
              <a:gd name="connsiteY5437" fmla="*/ 1440684 h 6524624"/>
              <a:gd name="connsiteX5438" fmla="*/ 22707 w 11858623"/>
              <a:gd name="connsiteY5438" fmla="*/ 1440716 h 6524624"/>
              <a:gd name="connsiteX5439" fmla="*/ 21641 w 11858623"/>
              <a:gd name="connsiteY5439" fmla="*/ 1434412 h 6524624"/>
              <a:gd name="connsiteX5440" fmla="*/ 22488 w 11858623"/>
              <a:gd name="connsiteY5440" fmla="*/ 1440346 h 6524624"/>
              <a:gd name="connsiteX5441" fmla="*/ 20604 w 11858623"/>
              <a:gd name="connsiteY5441" fmla="*/ 1437708 h 6524624"/>
              <a:gd name="connsiteX5442" fmla="*/ 20562 w 11858623"/>
              <a:gd name="connsiteY5442" fmla="*/ 1437328 h 6524624"/>
              <a:gd name="connsiteX5443" fmla="*/ 28499 w 11858623"/>
              <a:gd name="connsiteY5443" fmla="*/ 1431923 h 6524624"/>
              <a:gd name="connsiteX5444" fmla="*/ 26902 w 11858623"/>
              <a:gd name="connsiteY5444" fmla="*/ 1436721 h 6524624"/>
              <a:gd name="connsiteX5445" fmla="*/ 23195 w 11858623"/>
              <a:gd name="connsiteY5445" fmla="*/ 1441337 h 6524624"/>
              <a:gd name="connsiteX5446" fmla="*/ 22728 w 11858623"/>
              <a:gd name="connsiteY5446" fmla="*/ 1440684 h 6524624"/>
              <a:gd name="connsiteX5447" fmla="*/ 10464 w 11858623"/>
              <a:gd name="connsiteY5447" fmla="*/ 1429114 h 6524624"/>
              <a:gd name="connsiteX5448" fmla="*/ 14563 w 11858623"/>
              <a:gd name="connsiteY5448" fmla="*/ 1452090 h 6524624"/>
              <a:gd name="connsiteX5449" fmla="*/ 13685 w 11858623"/>
              <a:gd name="connsiteY5449" fmla="*/ 1453184 h 6524624"/>
              <a:gd name="connsiteX5450" fmla="*/ 18934 w 11858623"/>
              <a:gd name="connsiteY5450" fmla="*/ 1415449 h 6524624"/>
              <a:gd name="connsiteX5451" fmla="*/ 21500 w 11858623"/>
              <a:gd name="connsiteY5451" fmla="*/ 1433426 h 6524624"/>
              <a:gd name="connsiteX5452" fmla="*/ 20554 w 11858623"/>
              <a:gd name="connsiteY5452" fmla="*/ 1437257 h 6524624"/>
              <a:gd name="connsiteX5453" fmla="*/ 20562 w 11858623"/>
              <a:gd name="connsiteY5453" fmla="*/ 1437328 h 6524624"/>
              <a:gd name="connsiteX5454" fmla="*/ 20484 w 11858623"/>
              <a:gd name="connsiteY5454" fmla="*/ 1437538 h 6524624"/>
              <a:gd name="connsiteX5455" fmla="*/ 20604 w 11858623"/>
              <a:gd name="connsiteY5455" fmla="*/ 1437708 h 6524624"/>
              <a:gd name="connsiteX5456" fmla="*/ 21202 w 11858623"/>
              <a:gd name="connsiteY5456" fmla="*/ 1443001 h 6524624"/>
              <a:gd name="connsiteX5457" fmla="*/ 18194 w 11858623"/>
              <a:gd name="connsiteY5457" fmla="*/ 1447567 h 6524624"/>
              <a:gd name="connsiteX5458" fmla="*/ 16186 w 11858623"/>
              <a:gd name="connsiteY5458" fmla="*/ 1450068 h 6524624"/>
              <a:gd name="connsiteX5459" fmla="*/ 16476 w 11858623"/>
              <a:gd name="connsiteY5459" fmla="*/ 1443155 h 6524624"/>
              <a:gd name="connsiteX5460" fmla="*/ 14472 w 11858623"/>
              <a:gd name="connsiteY5460" fmla="*/ 1434731 h 6524624"/>
              <a:gd name="connsiteX5461" fmla="*/ 16476 w 11858623"/>
              <a:gd name="connsiteY5461" fmla="*/ 1398225 h 6524624"/>
              <a:gd name="connsiteX5462" fmla="*/ 17493 w 11858623"/>
              <a:gd name="connsiteY5462" fmla="*/ 1405350 h 6524624"/>
              <a:gd name="connsiteX5463" fmla="*/ 17478 w 11858623"/>
              <a:gd name="connsiteY5463" fmla="*/ 1405289 h 6524624"/>
              <a:gd name="connsiteX5464" fmla="*/ 16476 w 11858623"/>
              <a:gd name="connsiteY5464" fmla="*/ 1398225 h 6524624"/>
              <a:gd name="connsiteX5465" fmla="*/ 16476 w 11858623"/>
              <a:gd name="connsiteY5465" fmla="*/ 1386993 h 6524624"/>
              <a:gd name="connsiteX5466" fmla="*/ 16826 w 11858623"/>
              <a:gd name="connsiteY5466" fmla="*/ 1390922 h 6524624"/>
              <a:gd name="connsiteX5467" fmla="*/ 16476 w 11858623"/>
              <a:gd name="connsiteY5467" fmla="*/ 1392610 h 6524624"/>
              <a:gd name="connsiteX5468" fmla="*/ 10464 w 11858623"/>
              <a:gd name="connsiteY5468" fmla="*/ 1412266 h 6524624"/>
              <a:gd name="connsiteX5469" fmla="*/ 16476 w 11858623"/>
              <a:gd name="connsiteY5469" fmla="*/ 1386993 h 6524624"/>
              <a:gd name="connsiteX5470" fmla="*/ 18417 w 11858623"/>
              <a:gd name="connsiteY5470" fmla="*/ 1366459 h 6524624"/>
              <a:gd name="connsiteX5471" fmla="*/ 18480 w 11858623"/>
              <a:gd name="connsiteY5471" fmla="*/ 1367336 h 6524624"/>
              <a:gd name="connsiteX5472" fmla="*/ 18027 w 11858623"/>
              <a:gd name="connsiteY5472" fmla="*/ 1366823 h 6524624"/>
              <a:gd name="connsiteX5473" fmla="*/ 4827 w 11858623"/>
              <a:gd name="connsiteY5473" fmla="*/ 1358988 h 6524624"/>
              <a:gd name="connsiteX5474" fmla="*/ 11300 w 11858623"/>
              <a:gd name="connsiteY5474" fmla="*/ 1359193 h 6524624"/>
              <a:gd name="connsiteX5475" fmla="*/ 18027 w 11858623"/>
              <a:gd name="connsiteY5475" fmla="*/ 1366823 h 6524624"/>
              <a:gd name="connsiteX5476" fmla="*/ 14472 w 11858623"/>
              <a:gd name="connsiteY5476" fmla="*/ 1370145 h 6524624"/>
              <a:gd name="connsiteX5477" fmla="*/ 5342 w 11858623"/>
              <a:gd name="connsiteY5477" fmla="*/ 1364257 h 6524624"/>
              <a:gd name="connsiteX5478" fmla="*/ 4901 w 11858623"/>
              <a:gd name="connsiteY5478" fmla="*/ 1363441 h 6524624"/>
              <a:gd name="connsiteX5479" fmla="*/ 27923 w 11858623"/>
              <a:gd name="connsiteY5479" fmla="*/ 1339870 h 6524624"/>
              <a:gd name="connsiteX5480" fmla="*/ 28174 w 11858623"/>
              <a:gd name="connsiteY5480" fmla="*/ 1340962 h 6524624"/>
              <a:gd name="connsiteX5481" fmla="*/ 30503 w 11858623"/>
              <a:gd name="connsiteY5481" fmla="*/ 1356104 h 6524624"/>
              <a:gd name="connsiteX5482" fmla="*/ 31544 w 11858623"/>
              <a:gd name="connsiteY5482" fmla="*/ 1360967 h 6524624"/>
              <a:gd name="connsiteX5483" fmla="*/ 18934 w 11858623"/>
              <a:gd name="connsiteY5483" fmla="*/ 1415449 h 6524624"/>
              <a:gd name="connsiteX5484" fmla="*/ 17493 w 11858623"/>
              <a:gd name="connsiteY5484" fmla="*/ 1405350 h 6524624"/>
              <a:gd name="connsiteX5485" fmla="*/ 18480 w 11858623"/>
              <a:gd name="connsiteY5485" fmla="*/ 1409457 h 6524624"/>
              <a:gd name="connsiteX5486" fmla="*/ 16826 w 11858623"/>
              <a:gd name="connsiteY5486" fmla="*/ 1390922 h 6524624"/>
              <a:gd name="connsiteX5487" fmla="*/ 19171 w 11858623"/>
              <a:gd name="connsiteY5487" fmla="*/ 1379635 h 6524624"/>
              <a:gd name="connsiteX5488" fmla="*/ 18480 w 11858623"/>
              <a:gd name="connsiteY5488" fmla="*/ 1367336 h 6524624"/>
              <a:gd name="connsiteX5489" fmla="*/ 26495 w 11858623"/>
              <a:gd name="connsiteY5489" fmla="*/ 1361720 h 6524624"/>
              <a:gd name="connsiteX5490" fmla="*/ 22508 w 11858623"/>
              <a:gd name="connsiteY5490" fmla="*/ 1353387 h 6524624"/>
              <a:gd name="connsiteX5491" fmla="*/ 23943 w 11858623"/>
              <a:gd name="connsiteY5491" fmla="*/ 1345486 h 6524624"/>
              <a:gd name="connsiteX5492" fmla="*/ 26495 w 11858623"/>
              <a:gd name="connsiteY5492" fmla="*/ 1344872 h 6524624"/>
              <a:gd name="connsiteX5493" fmla="*/ 25203 w 11858623"/>
              <a:gd name="connsiteY5493" fmla="*/ 1334545 h 6524624"/>
              <a:gd name="connsiteX5494" fmla="*/ 24173 w 11858623"/>
              <a:gd name="connsiteY5494" fmla="*/ 1344219 h 6524624"/>
              <a:gd name="connsiteX5495" fmla="*/ 23943 w 11858623"/>
              <a:gd name="connsiteY5495" fmla="*/ 1345486 h 6524624"/>
              <a:gd name="connsiteX5496" fmla="*/ 19265 w 11858623"/>
              <a:gd name="connsiteY5496" fmla="*/ 1346610 h 6524624"/>
              <a:gd name="connsiteX5497" fmla="*/ 22508 w 11858623"/>
              <a:gd name="connsiteY5497" fmla="*/ 1353387 h 6524624"/>
              <a:gd name="connsiteX5498" fmla="*/ 20484 w 11858623"/>
              <a:gd name="connsiteY5498" fmla="*/ 1364529 h 6524624"/>
              <a:gd name="connsiteX5499" fmla="*/ 18417 w 11858623"/>
              <a:gd name="connsiteY5499" fmla="*/ 1366459 h 6524624"/>
              <a:gd name="connsiteX5500" fmla="*/ 16571 w 11858623"/>
              <a:gd name="connsiteY5500" fmla="*/ 1340593 h 6524624"/>
              <a:gd name="connsiteX5501" fmla="*/ 30503 w 11858623"/>
              <a:gd name="connsiteY5501" fmla="*/ 1330831 h 6524624"/>
              <a:gd name="connsiteX5502" fmla="*/ 27923 w 11858623"/>
              <a:gd name="connsiteY5502" fmla="*/ 1339870 h 6524624"/>
              <a:gd name="connsiteX5503" fmla="*/ 26495 w 11858623"/>
              <a:gd name="connsiteY5503" fmla="*/ 1333640 h 6524624"/>
              <a:gd name="connsiteX5504" fmla="*/ 25203 w 11858623"/>
              <a:gd name="connsiteY5504" fmla="*/ 1334545 h 6524624"/>
              <a:gd name="connsiteX5505" fmla="*/ 25409 w 11858623"/>
              <a:gd name="connsiteY5505" fmla="*/ 1332616 h 6524624"/>
              <a:gd name="connsiteX5506" fmla="*/ 15176 w 11858623"/>
              <a:gd name="connsiteY5506" fmla="*/ 1321033 h 6524624"/>
              <a:gd name="connsiteX5507" fmla="*/ 16571 w 11858623"/>
              <a:gd name="connsiteY5507" fmla="*/ 1340593 h 6524624"/>
              <a:gd name="connsiteX5508" fmla="*/ 14472 w 11858623"/>
              <a:gd name="connsiteY5508" fmla="*/ 1342064 h 6524624"/>
              <a:gd name="connsiteX5509" fmla="*/ 10464 w 11858623"/>
              <a:gd name="connsiteY5509" fmla="*/ 1328024 h 6524624"/>
              <a:gd name="connsiteX5510" fmla="*/ 15718 w 11858623"/>
              <a:gd name="connsiteY5510" fmla="*/ 1310341 h 6524624"/>
              <a:gd name="connsiteX5511" fmla="*/ 18307 w 11858623"/>
              <a:gd name="connsiteY5511" fmla="*/ 1316387 h 6524624"/>
              <a:gd name="connsiteX5512" fmla="*/ 15176 w 11858623"/>
              <a:gd name="connsiteY5512" fmla="*/ 1321033 h 6524624"/>
              <a:gd name="connsiteX5513" fmla="*/ 14628 w 11858623"/>
              <a:gd name="connsiteY5513" fmla="*/ 1313361 h 6524624"/>
              <a:gd name="connsiteX5514" fmla="*/ 23301 w 11858623"/>
              <a:gd name="connsiteY5514" fmla="*/ 1308977 h 6524624"/>
              <a:gd name="connsiteX5515" fmla="*/ 26495 w 11858623"/>
              <a:gd name="connsiteY5515" fmla="*/ 1322407 h 6524624"/>
              <a:gd name="connsiteX5516" fmla="*/ 25409 w 11858623"/>
              <a:gd name="connsiteY5516" fmla="*/ 1332616 h 6524624"/>
              <a:gd name="connsiteX5517" fmla="*/ 22488 w 11858623"/>
              <a:gd name="connsiteY5517" fmla="*/ 1333640 h 6524624"/>
              <a:gd name="connsiteX5518" fmla="*/ 18480 w 11858623"/>
              <a:gd name="connsiteY5518" fmla="*/ 1316791 h 6524624"/>
              <a:gd name="connsiteX5519" fmla="*/ 18307 w 11858623"/>
              <a:gd name="connsiteY5519" fmla="*/ 1316387 h 6524624"/>
              <a:gd name="connsiteX5520" fmla="*/ 12604 w 11858623"/>
              <a:gd name="connsiteY5520" fmla="*/ 1303069 h 6524624"/>
              <a:gd name="connsiteX5521" fmla="*/ 14050 w 11858623"/>
              <a:gd name="connsiteY5521" fmla="*/ 1306446 h 6524624"/>
              <a:gd name="connsiteX5522" fmla="*/ 14472 w 11858623"/>
              <a:gd name="connsiteY5522" fmla="*/ 1311175 h 6524624"/>
              <a:gd name="connsiteX5523" fmla="*/ 14628 w 11858623"/>
              <a:gd name="connsiteY5523" fmla="*/ 1313361 h 6524624"/>
              <a:gd name="connsiteX5524" fmla="*/ 14222 w 11858623"/>
              <a:gd name="connsiteY5524" fmla="*/ 1314487 h 6524624"/>
              <a:gd name="connsiteX5525" fmla="*/ 10464 w 11858623"/>
              <a:gd name="connsiteY5525" fmla="*/ 1319599 h 6524624"/>
              <a:gd name="connsiteX5526" fmla="*/ 12660 w 11858623"/>
              <a:gd name="connsiteY5526" fmla="*/ 1302643 h 6524624"/>
              <a:gd name="connsiteX5527" fmla="*/ 12604 w 11858623"/>
              <a:gd name="connsiteY5527" fmla="*/ 1303069 h 6524624"/>
              <a:gd name="connsiteX5528" fmla="*/ 12468 w 11858623"/>
              <a:gd name="connsiteY5528" fmla="*/ 1302751 h 6524624"/>
              <a:gd name="connsiteX5529" fmla="*/ 19976 w 11858623"/>
              <a:gd name="connsiteY5529" fmla="*/ 1298543 h 6524624"/>
              <a:gd name="connsiteX5530" fmla="*/ 15718 w 11858623"/>
              <a:gd name="connsiteY5530" fmla="*/ 1310341 h 6524624"/>
              <a:gd name="connsiteX5531" fmla="*/ 14050 w 11858623"/>
              <a:gd name="connsiteY5531" fmla="*/ 1306446 h 6524624"/>
              <a:gd name="connsiteX5532" fmla="*/ 13661 w 11858623"/>
              <a:gd name="connsiteY5532" fmla="*/ 1302082 h 6524624"/>
              <a:gd name="connsiteX5533" fmla="*/ 13282 w 11858623"/>
              <a:gd name="connsiteY5533" fmla="*/ 1297834 h 6524624"/>
              <a:gd name="connsiteX5534" fmla="*/ 13661 w 11858623"/>
              <a:gd name="connsiteY5534" fmla="*/ 1302082 h 6524624"/>
              <a:gd name="connsiteX5535" fmla="*/ 12660 w 11858623"/>
              <a:gd name="connsiteY5535" fmla="*/ 1302643 h 6524624"/>
              <a:gd name="connsiteX5536" fmla="*/ 20484 w 11858623"/>
              <a:gd name="connsiteY5536" fmla="*/ 1297134 h 6524624"/>
              <a:gd name="connsiteX5537" fmla="*/ 20719 w 11858623"/>
              <a:gd name="connsiteY5537" fmla="*/ 1298126 h 6524624"/>
              <a:gd name="connsiteX5538" fmla="*/ 19976 w 11858623"/>
              <a:gd name="connsiteY5538" fmla="*/ 1298543 h 6524624"/>
              <a:gd name="connsiteX5539" fmla="*/ 14491 w 11858623"/>
              <a:gd name="connsiteY5539" fmla="*/ 1284436 h 6524624"/>
              <a:gd name="connsiteX5540" fmla="*/ 14475 w 11858623"/>
              <a:gd name="connsiteY5540" fmla="*/ 1292733 h 6524624"/>
              <a:gd name="connsiteX5541" fmla="*/ 13479 w 11858623"/>
              <a:gd name="connsiteY5541" fmla="*/ 1296313 h 6524624"/>
              <a:gd name="connsiteX5542" fmla="*/ 13282 w 11858623"/>
              <a:gd name="connsiteY5542" fmla="*/ 1297834 h 6524624"/>
              <a:gd name="connsiteX5543" fmla="*/ 12468 w 11858623"/>
              <a:gd name="connsiteY5543" fmla="*/ 1288710 h 6524624"/>
              <a:gd name="connsiteX5544" fmla="*/ 308998 w 11858623"/>
              <a:gd name="connsiteY5544" fmla="*/ 1264887 h 6524624"/>
              <a:gd name="connsiteX5545" fmla="*/ 200998 w 11858623"/>
              <a:gd name="connsiteY5545" fmla="*/ 1372887 h 6524624"/>
              <a:gd name="connsiteX5546" fmla="*/ 308998 w 11858623"/>
              <a:gd name="connsiteY5546" fmla="*/ 1480887 h 6524624"/>
              <a:gd name="connsiteX5547" fmla="*/ 416998 w 11858623"/>
              <a:gd name="connsiteY5547" fmla="*/ 1372887 h 6524624"/>
              <a:gd name="connsiteX5548" fmla="*/ 308998 w 11858623"/>
              <a:gd name="connsiteY5548" fmla="*/ 1264887 h 6524624"/>
              <a:gd name="connsiteX5549" fmla="*/ 16476 w 11858623"/>
              <a:gd name="connsiteY5549" fmla="*/ 1243781 h 6524624"/>
              <a:gd name="connsiteX5550" fmla="*/ 18480 w 11858623"/>
              <a:gd name="connsiteY5550" fmla="*/ 1263438 h 6524624"/>
              <a:gd name="connsiteX5551" fmla="*/ 21825 w 11858623"/>
              <a:gd name="connsiteY5551" fmla="*/ 1254062 h 6524624"/>
              <a:gd name="connsiteX5552" fmla="*/ 22488 w 11858623"/>
              <a:gd name="connsiteY5552" fmla="*/ 1263438 h 6524624"/>
              <a:gd name="connsiteX5553" fmla="*/ 29453 w 11858623"/>
              <a:gd name="connsiteY5553" fmla="*/ 1297489 h 6524624"/>
              <a:gd name="connsiteX5554" fmla="*/ 29910 w 11858623"/>
              <a:gd name="connsiteY5554" fmla="*/ 1299171 h 6524624"/>
              <a:gd name="connsiteX5555" fmla="*/ 23301 w 11858623"/>
              <a:gd name="connsiteY5555" fmla="*/ 1308977 h 6524624"/>
              <a:gd name="connsiteX5556" fmla="*/ 20719 w 11858623"/>
              <a:gd name="connsiteY5556" fmla="*/ 1298126 h 6524624"/>
              <a:gd name="connsiteX5557" fmla="*/ 22488 w 11858623"/>
              <a:gd name="connsiteY5557" fmla="*/ 1297134 h 6524624"/>
              <a:gd name="connsiteX5558" fmla="*/ 14472 w 11858623"/>
              <a:gd name="connsiteY5558" fmla="*/ 1294326 h 6524624"/>
              <a:gd name="connsiteX5559" fmla="*/ 14475 w 11858623"/>
              <a:gd name="connsiteY5559" fmla="*/ 1292733 h 6524624"/>
              <a:gd name="connsiteX5560" fmla="*/ 18671 w 11858623"/>
              <a:gd name="connsiteY5560" fmla="*/ 1277650 h 6524624"/>
              <a:gd name="connsiteX5561" fmla="*/ 20260 w 11858623"/>
              <a:gd name="connsiteY5561" fmla="*/ 1272240 h 6524624"/>
              <a:gd name="connsiteX5562" fmla="*/ 14491 w 11858623"/>
              <a:gd name="connsiteY5562" fmla="*/ 1284436 h 6524624"/>
              <a:gd name="connsiteX5563" fmla="*/ 14519 w 11858623"/>
              <a:gd name="connsiteY5563" fmla="*/ 1269121 h 6524624"/>
              <a:gd name="connsiteX5564" fmla="*/ 16476 w 11858623"/>
              <a:gd name="connsiteY5564" fmla="*/ 1243781 h 6524624"/>
              <a:gd name="connsiteX5565" fmla="*/ 12965 w 11858623"/>
              <a:gd name="connsiteY5565" fmla="*/ 1226643 h 6524624"/>
              <a:gd name="connsiteX5566" fmla="*/ 12999 w 11858623"/>
              <a:gd name="connsiteY5566" fmla="*/ 1226819 h 6524624"/>
              <a:gd name="connsiteX5567" fmla="*/ 12468 w 11858623"/>
              <a:gd name="connsiteY5567" fmla="*/ 1226933 h 6524624"/>
              <a:gd name="connsiteX5568" fmla="*/ 14802 w 11858623"/>
              <a:gd name="connsiteY5568" fmla="*/ 1226433 h 6524624"/>
              <a:gd name="connsiteX5569" fmla="*/ 16476 w 11858623"/>
              <a:gd name="connsiteY5569" fmla="*/ 1238165 h 6524624"/>
              <a:gd name="connsiteX5570" fmla="*/ 14588 w 11858623"/>
              <a:gd name="connsiteY5570" fmla="*/ 1234877 h 6524624"/>
              <a:gd name="connsiteX5571" fmla="*/ 12999 w 11858623"/>
              <a:gd name="connsiteY5571" fmla="*/ 1226819 h 6524624"/>
              <a:gd name="connsiteX5572" fmla="*/ 19733 w 11858623"/>
              <a:gd name="connsiteY5572" fmla="*/ 1224475 h 6524624"/>
              <a:gd name="connsiteX5573" fmla="*/ 20037 w 11858623"/>
              <a:gd name="connsiteY5573" fmla="*/ 1228771 h 6524624"/>
              <a:gd name="connsiteX5574" fmla="*/ 18353 w 11858623"/>
              <a:gd name="connsiteY5574" fmla="*/ 1225119 h 6524624"/>
              <a:gd name="connsiteX5575" fmla="*/ 17763 w 11858623"/>
              <a:gd name="connsiteY5575" fmla="*/ 1223841 h 6524624"/>
              <a:gd name="connsiteX5576" fmla="*/ 18353 w 11858623"/>
              <a:gd name="connsiteY5576" fmla="*/ 1225119 h 6524624"/>
              <a:gd name="connsiteX5577" fmla="*/ 16165 w 11858623"/>
              <a:gd name="connsiteY5577" fmla="*/ 1226141 h 6524624"/>
              <a:gd name="connsiteX5578" fmla="*/ 14802 w 11858623"/>
              <a:gd name="connsiteY5578" fmla="*/ 1226433 h 6524624"/>
              <a:gd name="connsiteX5579" fmla="*/ 14688 w 11858623"/>
              <a:gd name="connsiteY5579" fmla="*/ 1225637 h 6524624"/>
              <a:gd name="connsiteX5580" fmla="*/ 21686 w 11858623"/>
              <a:gd name="connsiteY5580" fmla="*/ 1221551 h 6524624"/>
              <a:gd name="connsiteX5581" fmla="*/ 21369 w 11858623"/>
              <a:gd name="connsiteY5581" fmla="*/ 1223710 h 6524624"/>
              <a:gd name="connsiteX5582" fmla="*/ 19733 w 11858623"/>
              <a:gd name="connsiteY5582" fmla="*/ 1224475 h 6524624"/>
              <a:gd name="connsiteX5583" fmla="*/ 19612 w 11858623"/>
              <a:gd name="connsiteY5583" fmla="*/ 1222761 h 6524624"/>
              <a:gd name="connsiteX5584" fmla="*/ 26495 w 11858623"/>
              <a:gd name="connsiteY5584" fmla="*/ 1221316 h 6524624"/>
              <a:gd name="connsiteX5585" fmla="*/ 24491 w 11858623"/>
              <a:gd name="connsiteY5585" fmla="*/ 1246589 h 6524624"/>
              <a:gd name="connsiteX5586" fmla="*/ 21825 w 11858623"/>
              <a:gd name="connsiteY5586" fmla="*/ 1254062 h 6524624"/>
              <a:gd name="connsiteX5587" fmla="*/ 20037 w 11858623"/>
              <a:gd name="connsiteY5587" fmla="*/ 1228771 h 6524624"/>
              <a:gd name="connsiteX5588" fmla="*/ 20484 w 11858623"/>
              <a:gd name="connsiteY5588" fmla="*/ 1229740 h 6524624"/>
              <a:gd name="connsiteX5589" fmla="*/ 21369 w 11858623"/>
              <a:gd name="connsiteY5589" fmla="*/ 1223710 h 6524624"/>
              <a:gd name="connsiteX5590" fmla="*/ 13683 w 11858623"/>
              <a:gd name="connsiteY5590" fmla="*/ 1218593 h 6524624"/>
              <a:gd name="connsiteX5591" fmla="*/ 14688 w 11858623"/>
              <a:gd name="connsiteY5591" fmla="*/ 1225637 h 6524624"/>
              <a:gd name="connsiteX5592" fmla="*/ 12965 w 11858623"/>
              <a:gd name="connsiteY5592" fmla="*/ 1226643 h 6524624"/>
              <a:gd name="connsiteX5593" fmla="*/ 12468 w 11858623"/>
              <a:gd name="connsiteY5593" fmla="*/ 1224124 h 6524624"/>
              <a:gd name="connsiteX5594" fmla="*/ 18884 w 11858623"/>
              <a:gd name="connsiteY5594" fmla="*/ 1212460 h 6524624"/>
              <a:gd name="connsiteX5595" fmla="*/ 19612 w 11858623"/>
              <a:gd name="connsiteY5595" fmla="*/ 1222761 h 6524624"/>
              <a:gd name="connsiteX5596" fmla="*/ 17763 w 11858623"/>
              <a:gd name="connsiteY5596" fmla="*/ 1223841 h 6524624"/>
              <a:gd name="connsiteX5597" fmla="*/ 15827 w 11858623"/>
              <a:gd name="connsiteY5597" fmla="*/ 1219642 h 6524624"/>
              <a:gd name="connsiteX5598" fmla="*/ 16329 w 11858623"/>
              <a:gd name="connsiteY5598" fmla="*/ 1213977 h 6524624"/>
              <a:gd name="connsiteX5599" fmla="*/ 32640 w 11858623"/>
              <a:gd name="connsiteY5599" fmla="*/ 1205762 h 6524624"/>
              <a:gd name="connsiteX5600" fmla="*/ 32507 w 11858623"/>
              <a:gd name="connsiteY5600" fmla="*/ 1210084 h 6524624"/>
              <a:gd name="connsiteX5601" fmla="*/ 32943 w 11858623"/>
              <a:gd name="connsiteY5601" fmla="*/ 1214977 h 6524624"/>
              <a:gd name="connsiteX5602" fmla="*/ 21686 w 11858623"/>
              <a:gd name="connsiteY5602" fmla="*/ 1221551 h 6524624"/>
              <a:gd name="connsiteX5603" fmla="*/ 22540 w 11858623"/>
              <a:gd name="connsiteY5603" fmla="*/ 1215729 h 6524624"/>
              <a:gd name="connsiteX5604" fmla="*/ 22068 w 11858623"/>
              <a:gd name="connsiteY5604" fmla="*/ 1210569 h 6524624"/>
              <a:gd name="connsiteX5605" fmla="*/ 24418 w 11858623"/>
              <a:gd name="connsiteY5605" fmla="*/ 1209173 h 6524624"/>
              <a:gd name="connsiteX5606" fmla="*/ 21047 w 11858623"/>
              <a:gd name="connsiteY5606" fmla="*/ 1199396 h 6524624"/>
              <a:gd name="connsiteX5607" fmla="*/ 22068 w 11858623"/>
              <a:gd name="connsiteY5607" fmla="*/ 1210569 h 6524624"/>
              <a:gd name="connsiteX5608" fmla="*/ 18884 w 11858623"/>
              <a:gd name="connsiteY5608" fmla="*/ 1212460 h 6524624"/>
              <a:gd name="connsiteX5609" fmla="*/ 18528 w 11858623"/>
              <a:gd name="connsiteY5609" fmla="*/ 1207423 h 6524624"/>
              <a:gd name="connsiteX5610" fmla="*/ 20484 w 11858623"/>
              <a:gd name="connsiteY5610" fmla="*/ 1187619 h 6524624"/>
              <a:gd name="connsiteX5611" fmla="*/ 23117 w 11858623"/>
              <a:gd name="connsiteY5611" fmla="*/ 1196768 h 6524624"/>
              <a:gd name="connsiteX5612" fmla="*/ 23524 w 11858623"/>
              <a:gd name="connsiteY5612" fmla="*/ 1199600 h 6524624"/>
              <a:gd name="connsiteX5613" fmla="*/ 23998 w 11858623"/>
              <a:gd name="connsiteY5613" fmla="*/ 1199929 h 6524624"/>
              <a:gd name="connsiteX5614" fmla="*/ 24528 w 11858623"/>
              <a:gd name="connsiteY5614" fmla="*/ 1202072 h 6524624"/>
              <a:gd name="connsiteX5615" fmla="*/ 21541 w 11858623"/>
              <a:gd name="connsiteY5615" fmla="*/ 1197821 h 6524624"/>
              <a:gd name="connsiteX5616" fmla="*/ 21047 w 11858623"/>
              <a:gd name="connsiteY5616" fmla="*/ 1199396 h 6524624"/>
              <a:gd name="connsiteX5617" fmla="*/ 20484 w 11858623"/>
              <a:gd name="connsiteY5617" fmla="*/ 1193235 h 6524624"/>
              <a:gd name="connsiteX5618" fmla="*/ 20286 w 11858623"/>
              <a:gd name="connsiteY5618" fmla="*/ 1188521 h 6524624"/>
              <a:gd name="connsiteX5619" fmla="*/ 16476 w 11858623"/>
              <a:gd name="connsiteY5619" fmla="*/ 1173579 h 6524624"/>
              <a:gd name="connsiteX5620" fmla="*/ 20075 w 11858623"/>
              <a:gd name="connsiteY5620" fmla="*/ 1183487 h 6524624"/>
              <a:gd name="connsiteX5621" fmla="*/ 20286 w 11858623"/>
              <a:gd name="connsiteY5621" fmla="*/ 1188521 h 6524624"/>
              <a:gd name="connsiteX5622" fmla="*/ 13683 w 11858623"/>
              <a:gd name="connsiteY5622" fmla="*/ 1218593 h 6524624"/>
              <a:gd name="connsiteX5623" fmla="*/ 12468 w 11858623"/>
              <a:gd name="connsiteY5623" fmla="*/ 1210084 h 6524624"/>
              <a:gd name="connsiteX5624" fmla="*/ 16476 w 11858623"/>
              <a:gd name="connsiteY5624" fmla="*/ 1173579 h 6524624"/>
              <a:gd name="connsiteX5625" fmla="*/ 14150 w 11858623"/>
              <a:gd name="connsiteY5625" fmla="*/ 1160657 h 6524624"/>
              <a:gd name="connsiteX5626" fmla="*/ 14151 w 11858623"/>
              <a:gd name="connsiteY5626" fmla="*/ 1160661 h 6524624"/>
              <a:gd name="connsiteX5627" fmla="*/ 14092 w 11858623"/>
              <a:gd name="connsiteY5627" fmla="*/ 1160855 h 6524624"/>
              <a:gd name="connsiteX5628" fmla="*/ 30301 w 11858623"/>
              <a:gd name="connsiteY5628" fmla="*/ 1152632 h 6524624"/>
              <a:gd name="connsiteX5629" fmla="*/ 32507 w 11858623"/>
              <a:gd name="connsiteY5629" fmla="*/ 1153921 h 6524624"/>
              <a:gd name="connsiteX5630" fmla="*/ 33671 w 11858623"/>
              <a:gd name="connsiteY5630" fmla="*/ 1172390 h 6524624"/>
              <a:gd name="connsiteX5631" fmla="*/ 33384 w 11858623"/>
              <a:gd name="connsiteY5631" fmla="*/ 1181691 h 6524624"/>
              <a:gd name="connsiteX5632" fmla="*/ 26495 w 11858623"/>
              <a:gd name="connsiteY5632" fmla="*/ 1201660 h 6524624"/>
              <a:gd name="connsiteX5633" fmla="*/ 23998 w 11858623"/>
              <a:gd name="connsiteY5633" fmla="*/ 1199929 h 6524624"/>
              <a:gd name="connsiteX5634" fmla="*/ 23822 w 11858623"/>
              <a:gd name="connsiteY5634" fmla="*/ 1199218 h 6524624"/>
              <a:gd name="connsiteX5635" fmla="*/ 23117 w 11858623"/>
              <a:gd name="connsiteY5635" fmla="*/ 1196768 h 6524624"/>
              <a:gd name="connsiteX5636" fmla="*/ 21952 w 11858623"/>
              <a:gd name="connsiteY5636" fmla="*/ 1188658 h 6524624"/>
              <a:gd name="connsiteX5637" fmla="*/ 20075 w 11858623"/>
              <a:gd name="connsiteY5637" fmla="*/ 1183487 h 6524624"/>
              <a:gd name="connsiteX5638" fmla="*/ 19497 w 11858623"/>
              <a:gd name="connsiteY5638" fmla="*/ 1169739 h 6524624"/>
              <a:gd name="connsiteX5639" fmla="*/ 20244 w 11858623"/>
              <a:gd name="connsiteY5639" fmla="*/ 1168983 h 6524624"/>
              <a:gd name="connsiteX5640" fmla="*/ 20484 w 11858623"/>
              <a:gd name="connsiteY5640" fmla="*/ 1176387 h 6524624"/>
              <a:gd name="connsiteX5641" fmla="*/ 30301 w 11858623"/>
              <a:gd name="connsiteY5641" fmla="*/ 1152632 h 6524624"/>
              <a:gd name="connsiteX5642" fmla="*/ 17755 w 11858623"/>
              <a:gd name="connsiteY5642" fmla="*/ 1148836 h 6524624"/>
              <a:gd name="connsiteX5643" fmla="*/ 18734 w 11858623"/>
              <a:gd name="connsiteY5643" fmla="*/ 1151556 h 6524624"/>
              <a:gd name="connsiteX5644" fmla="*/ 19497 w 11858623"/>
              <a:gd name="connsiteY5644" fmla="*/ 1169739 h 6524624"/>
              <a:gd name="connsiteX5645" fmla="*/ 18480 w 11858623"/>
              <a:gd name="connsiteY5645" fmla="*/ 1170770 h 6524624"/>
              <a:gd name="connsiteX5646" fmla="*/ 14151 w 11858623"/>
              <a:gd name="connsiteY5646" fmla="*/ 1160661 h 6524624"/>
              <a:gd name="connsiteX5647" fmla="*/ 17699 w 11858623"/>
              <a:gd name="connsiteY5647" fmla="*/ 1147532 h 6524624"/>
              <a:gd name="connsiteX5648" fmla="*/ 17975 w 11858623"/>
              <a:gd name="connsiteY5648" fmla="*/ 1148113 h 6524624"/>
              <a:gd name="connsiteX5649" fmla="*/ 17755 w 11858623"/>
              <a:gd name="connsiteY5649" fmla="*/ 1148836 h 6524624"/>
              <a:gd name="connsiteX5650" fmla="*/ 17523 w 11858623"/>
              <a:gd name="connsiteY5650" fmla="*/ 1148192 h 6524624"/>
              <a:gd name="connsiteX5651" fmla="*/ 18637 w 11858623"/>
              <a:gd name="connsiteY5651" fmla="*/ 1147392 h 6524624"/>
              <a:gd name="connsiteX5652" fmla="*/ 19726 w 11858623"/>
              <a:gd name="connsiteY5652" fmla="*/ 1153025 h 6524624"/>
              <a:gd name="connsiteX5653" fmla="*/ 19772 w 11858623"/>
              <a:gd name="connsiteY5653" fmla="*/ 1154436 h 6524624"/>
              <a:gd name="connsiteX5654" fmla="*/ 18734 w 11858623"/>
              <a:gd name="connsiteY5654" fmla="*/ 1151556 h 6524624"/>
              <a:gd name="connsiteX5655" fmla="*/ 18585 w 11858623"/>
              <a:gd name="connsiteY5655" fmla="*/ 1147992 h 6524624"/>
              <a:gd name="connsiteX5656" fmla="*/ 19421 w 11858623"/>
              <a:gd name="connsiteY5656" fmla="*/ 1143610 h 6524624"/>
              <a:gd name="connsiteX5657" fmla="*/ 19595 w 11858623"/>
              <a:gd name="connsiteY5657" fmla="*/ 1148982 h 6524624"/>
              <a:gd name="connsiteX5658" fmla="*/ 18734 w 11858623"/>
              <a:gd name="connsiteY5658" fmla="*/ 1146290 h 6524624"/>
              <a:gd name="connsiteX5659" fmla="*/ 18815 w 11858623"/>
              <a:gd name="connsiteY5659" fmla="*/ 1145356 h 6524624"/>
              <a:gd name="connsiteX5660" fmla="*/ 19233 w 11858623"/>
              <a:gd name="connsiteY5660" fmla="*/ 1143987 h 6524624"/>
              <a:gd name="connsiteX5661" fmla="*/ 21233 w 11858623"/>
              <a:gd name="connsiteY5661" fmla="*/ 1142264 h 6524624"/>
              <a:gd name="connsiteX5662" fmla="*/ 25487 w 11858623"/>
              <a:gd name="connsiteY5662" fmla="*/ 1155788 h 6524624"/>
              <a:gd name="connsiteX5663" fmla="*/ 24800 w 11858623"/>
              <a:gd name="connsiteY5663" fmla="*/ 1164364 h 6524624"/>
              <a:gd name="connsiteX5664" fmla="*/ 20244 w 11858623"/>
              <a:gd name="connsiteY5664" fmla="*/ 1168983 h 6524624"/>
              <a:gd name="connsiteX5665" fmla="*/ 19772 w 11858623"/>
              <a:gd name="connsiteY5665" fmla="*/ 1154436 h 6524624"/>
              <a:gd name="connsiteX5666" fmla="*/ 20261 w 11858623"/>
              <a:gd name="connsiteY5666" fmla="*/ 1155795 h 6524624"/>
              <a:gd name="connsiteX5667" fmla="*/ 19726 w 11858623"/>
              <a:gd name="connsiteY5667" fmla="*/ 1153025 h 6524624"/>
              <a:gd name="connsiteX5668" fmla="*/ 19595 w 11858623"/>
              <a:gd name="connsiteY5668" fmla="*/ 1148982 h 6524624"/>
              <a:gd name="connsiteX5669" fmla="*/ 23659 w 11858623"/>
              <a:gd name="connsiteY5669" fmla="*/ 1161687 h 6524624"/>
              <a:gd name="connsiteX5670" fmla="*/ 19347 w 11858623"/>
              <a:gd name="connsiteY5670" fmla="*/ 1141342 h 6524624"/>
              <a:gd name="connsiteX5671" fmla="*/ 19414 w 11858623"/>
              <a:gd name="connsiteY5671" fmla="*/ 1143393 h 6524624"/>
              <a:gd name="connsiteX5672" fmla="*/ 19233 w 11858623"/>
              <a:gd name="connsiteY5672" fmla="*/ 1143987 h 6524624"/>
              <a:gd name="connsiteX5673" fmla="*/ 18872 w 11858623"/>
              <a:gd name="connsiteY5673" fmla="*/ 1144710 h 6524624"/>
              <a:gd name="connsiteX5674" fmla="*/ 19079 w 11858623"/>
              <a:gd name="connsiteY5674" fmla="*/ 1142349 h 6524624"/>
              <a:gd name="connsiteX5675" fmla="*/ 21004 w 11858623"/>
              <a:gd name="connsiteY5675" fmla="*/ 1140431 h 6524624"/>
              <a:gd name="connsiteX5676" fmla="*/ 21233 w 11858623"/>
              <a:gd name="connsiteY5676" fmla="*/ 1142264 h 6524624"/>
              <a:gd name="connsiteX5677" fmla="*/ 20791 w 11858623"/>
              <a:gd name="connsiteY5677" fmla="*/ 1140859 h 6524624"/>
              <a:gd name="connsiteX5678" fmla="*/ 20484 w 11858623"/>
              <a:gd name="connsiteY5678" fmla="*/ 1139882 h 6524624"/>
              <a:gd name="connsiteX5679" fmla="*/ 20791 w 11858623"/>
              <a:gd name="connsiteY5679" fmla="*/ 1140859 h 6524624"/>
              <a:gd name="connsiteX5680" fmla="*/ 19421 w 11858623"/>
              <a:gd name="connsiteY5680" fmla="*/ 1143610 h 6524624"/>
              <a:gd name="connsiteX5681" fmla="*/ 19414 w 11858623"/>
              <a:gd name="connsiteY5681" fmla="*/ 1143393 h 6524624"/>
              <a:gd name="connsiteX5682" fmla="*/ 20345 w 11858623"/>
              <a:gd name="connsiteY5682" fmla="*/ 1135231 h 6524624"/>
              <a:gd name="connsiteX5683" fmla="*/ 20484 w 11858623"/>
              <a:gd name="connsiteY5683" fmla="*/ 1137074 h 6524624"/>
              <a:gd name="connsiteX5684" fmla="*/ 19347 w 11858623"/>
              <a:gd name="connsiteY5684" fmla="*/ 1141342 h 6524624"/>
              <a:gd name="connsiteX5685" fmla="*/ 19298 w 11858623"/>
              <a:gd name="connsiteY5685" fmla="*/ 1139843 h 6524624"/>
              <a:gd name="connsiteX5686" fmla="*/ 19422 w 11858623"/>
              <a:gd name="connsiteY5686" fmla="*/ 1138431 h 6524624"/>
              <a:gd name="connsiteX5687" fmla="*/ 20332 w 11858623"/>
              <a:gd name="connsiteY5687" fmla="*/ 1135047 h 6524624"/>
              <a:gd name="connsiteX5688" fmla="*/ 20352 w 11858623"/>
              <a:gd name="connsiteY5688" fmla="*/ 1135208 h 6524624"/>
              <a:gd name="connsiteX5689" fmla="*/ 20345 w 11858623"/>
              <a:gd name="connsiteY5689" fmla="*/ 1135231 h 6524624"/>
              <a:gd name="connsiteX5690" fmla="*/ 927 w 11858623"/>
              <a:gd name="connsiteY5690" fmla="*/ 1132758 h 6524624"/>
              <a:gd name="connsiteX5691" fmla="*/ 445 w 11858623"/>
              <a:gd name="connsiteY5691" fmla="*/ 1148306 h 6524624"/>
              <a:gd name="connsiteX5692" fmla="*/ 4453 w 11858623"/>
              <a:gd name="connsiteY5692" fmla="*/ 1336448 h 6524624"/>
              <a:gd name="connsiteX5693" fmla="*/ 4827 w 11858623"/>
              <a:gd name="connsiteY5693" fmla="*/ 1358988 h 6524624"/>
              <a:gd name="connsiteX5694" fmla="*/ 2449 w 11858623"/>
              <a:gd name="connsiteY5694" fmla="*/ 1358913 h 6524624"/>
              <a:gd name="connsiteX5695" fmla="*/ 4901 w 11858623"/>
              <a:gd name="connsiteY5695" fmla="*/ 1363441 h 6524624"/>
              <a:gd name="connsiteX5696" fmla="*/ 6566 w 11858623"/>
              <a:gd name="connsiteY5696" fmla="*/ 1463803 h 6524624"/>
              <a:gd name="connsiteX5697" fmla="*/ 5687 w 11858623"/>
              <a:gd name="connsiteY5697" fmla="*/ 1465294 h 6524624"/>
              <a:gd name="connsiteX5698" fmla="*/ 4453 w 11858623"/>
              <a:gd name="connsiteY5698" fmla="*/ 1468427 h 6524624"/>
              <a:gd name="connsiteX5699" fmla="*/ 6589 w 11858623"/>
              <a:gd name="connsiteY5699" fmla="*/ 1465185 h 6524624"/>
              <a:gd name="connsiteX5700" fmla="*/ 7624 w 11858623"/>
              <a:gd name="connsiteY5700" fmla="*/ 1527516 h 6524624"/>
              <a:gd name="connsiteX5701" fmla="*/ 6739 w 11858623"/>
              <a:gd name="connsiteY5701" fmla="*/ 1532247 h 6524624"/>
              <a:gd name="connsiteX5702" fmla="*/ 6457 w 11858623"/>
              <a:gd name="connsiteY5702" fmla="*/ 1572326 h 6524624"/>
              <a:gd name="connsiteX5703" fmla="*/ 8319 w 11858623"/>
              <a:gd name="connsiteY5703" fmla="*/ 1569444 h 6524624"/>
              <a:gd name="connsiteX5704" fmla="*/ 8461 w 11858623"/>
              <a:gd name="connsiteY5704" fmla="*/ 1577942 h 6524624"/>
              <a:gd name="connsiteX5705" fmla="*/ 8825 w 11858623"/>
              <a:gd name="connsiteY5705" fmla="*/ 1584325 h 6524624"/>
              <a:gd name="connsiteX5706" fmla="*/ 8460 w 11858623"/>
              <a:gd name="connsiteY5706" fmla="*/ 1585497 h 6524624"/>
              <a:gd name="connsiteX5707" fmla="*/ 4452 w 11858623"/>
              <a:gd name="connsiteY5707" fmla="*/ 1593920 h 6524624"/>
              <a:gd name="connsiteX5708" fmla="*/ 2448 w 11858623"/>
              <a:gd name="connsiteY5708" fmla="*/ 1610769 h 6524624"/>
              <a:gd name="connsiteX5709" fmla="*/ 1421 w 11858623"/>
              <a:gd name="connsiteY5709" fmla="*/ 1643859 h 6524624"/>
              <a:gd name="connsiteX5710" fmla="*/ 0 w 11858623"/>
              <a:gd name="connsiteY5710" fmla="*/ 1645963 h 6524624"/>
              <a:gd name="connsiteX5711" fmla="*/ 0 w 11858623"/>
              <a:gd name="connsiteY5711" fmla="*/ 1133070 h 6524624"/>
              <a:gd name="connsiteX5712" fmla="*/ 10225 w 11858623"/>
              <a:gd name="connsiteY5712" fmla="*/ 1127931 h 6524624"/>
              <a:gd name="connsiteX5713" fmla="*/ 13503 w 11858623"/>
              <a:gd name="connsiteY5713" fmla="*/ 1137033 h 6524624"/>
              <a:gd name="connsiteX5714" fmla="*/ 13629 w 11858623"/>
              <a:gd name="connsiteY5714" fmla="*/ 1138978 h 6524624"/>
              <a:gd name="connsiteX5715" fmla="*/ 10465 w 11858623"/>
              <a:gd name="connsiteY5715" fmla="*/ 1132327 h 6524624"/>
              <a:gd name="connsiteX5716" fmla="*/ 14473 w 11858623"/>
              <a:gd name="connsiteY5716" fmla="*/ 1151984 h 6524624"/>
              <a:gd name="connsiteX5717" fmla="*/ 13629 w 11858623"/>
              <a:gd name="connsiteY5717" fmla="*/ 1138978 h 6524624"/>
              <a:gd name="connsiteX5718" fmla="*/ 15995 w 11858623"/>
              <a:gd name="connsiteY5718" fmla="*/ 1143950 h 6524624"/>
              <a:gd name="connsiteX5719" fmla="*/ 17523 w 11858623"/>
              <a:gd name="connsiteY5719" fmla="*/ 1148192 h 6524624"/>
              <a:gd name="connsiteX5720" fmla="*/ 14776 w 11858623"/>
              <a:gd name="connsiteY5720" fmla="*/ 1158508 h 6524624"/>
              <a:gd name="connsiteX5721" fmla="*/ 14150 w 11858623"/>
              <a:gd name="connsiteY5721" fmla="*/ 1160657 h 6524624"/>
              <a:gd name="connsiteX5722" fmla="*/ 12468 w 11858623"/>
              <a:gd name="connsiteY5722" fmla="*/ 1156730 h 6524624"/>
              <a:gd name="connsiteX5723" fmla="*/ 10464 w 11858623"/>
              <a:gd name="connsiteY5723" fmla="*/ 1137074 h 6524624"/>
              <a:gd name="connsiteX5724" fmla="*/ 9024 w 11858623"/>
              <a:gd name="connsiteY5724" fmla="*/ 1129525 h 6524624"/>
              <a:gd name="connsiteX5725" fmla="*/ 15890 w 11858623"/>
              <a:gd name="connsiteY5725" fmla="*/ 1120410 h 6524624"/>
              <a:gd name="connsiteX5726" fmla="*/ 16477 w 11858623"/>
              <a:gd name="connsiteY5726" fmla="*/ 1123903 h 6524624"/>
              <a:gd name="connsiteX5727" fmla="*/ 16719 w 11858623"/>
              <a:gd name="connsiteY5727" fmla="*/ 1124983 h 6524624"/>
              <a:gd name="connsiteX5728" fmla="*/ 16248 w 11858623"/>
              <a:gd name="connsiteY5728" fmla="*/ 1127227 h 6524624"/>
              <a:gd name="connsiteX5729" fmla="*/ 15279 w 11858623"/>
              <a:gd name="connsiteY5729" fmla="*/ 1121221 h 6524624"/>
              <a:gd name="connsiteX5730" fmla="*/ 18105 w 11858623"/>
              <a:gd name="connsiteY5730" fmla="*/ 1118386 h 6524624"/>
              <a:gd name="connsiteX5731" fmla="*/ 18480 w 11858623"/>
              <a:gd name="connsiteY5731" fmla="*/ 1120225 h 6524624"/>
              <a:gd name="connsiteX5732" fmla="*/ 18726 w 11858623"/>
              <a:gd name="connsiteY5732" fmla="*/ 1122195 h 6524624"/>
              <a:gd name="connsiteX5733" fmla="*/ 19170 w 11858623"/>
              <a:gd name="connsiteY5733" fmla="*/ 1135895 h 6524624"/>
              <a:gd name="connsiteX5734" fmla="*/ 16719 w 11858623"/>
              <a:gd name="connsiteY5734" fmla="*/ 1124983 h 6524624"/>
              <a:gd name="connsiteX5735" fmla="*/ 18929 w 11858623"/>
              <a:gd name="connsiteY5735" fmla="*/ 1116377 h 6524624"/>
              <a:gd name="connsiteX5736" fmla="*/ 20332 w 11858623"/>
              <a:gd name="connsiteY5736" fmla="*/ 1135047 h 6524624"/>
              <a:gd name="connsiteX5737" fmla="*/ 18726 w 11858623"/>
              <a:gd name="connsiteY5737" fmla="*/ 1122195 h 6524624"/>
              <a:gd name="connsiteX5738" fmla="*/ 18553 w 11858623"/>
              <a:gd name="connsiteY5738" fmla="*/ 1116874 h 6524624"/>
              <a:gd name="connsiteX5739" fmla="*/ 18536 w 11858623"/>
              <a:gd name="connsiteY5739" fmla="*/ 1116333 h 6524624"/>
              <a:gd name="connsiteX5740" fmla="*/ 18553 w 11858623"/>
              <a:gd name="connsiteY5740" fmla="*/ 1116874 h 6524624"/>
              <a:gd name="connsiteX5741" fmla="*/ 18372 w 11858623"/>
              <a:gd name="connsiteY5741" fmla="*/ 1117116 h 6524624"/>
              <a:gd name="connsiteX5742" fmla="*/ 28568 w 11858623"/>
              <a:gd name="connsiteY5742" fmla="*/ 1104926 h 6524624"/>
              <a:gd name="connsiteX5743" fmla="*/ 28499 w 11858623"/>
              <a:gd name="connsiteY5743" fmla="*/ 1106185 h 6524624"/>
              <a:gd name="connsiteX5744" fmla="*/ 28447 w 11858623"/>
              <a:gd name="connsiteY5744" fmla="*/ 1105376 h 6524624"/>
              <a:gd name="connsiteX5745" fmla="*/ 32626 w 11858623"/>
              <a:gd name="connsiteY5745" fmla="*/ 1104836 h 6524624"/>
              <a:gd name="connsiteX5746" fmla="*/ 33287 w 11858623"/>
              <a:gd name="connsiteY5746" fmla="*/ 1115774 h 6524624"/>
              <a:gd name="connsiteX5747" fmla="*/ 21004 w 11858623"/>
              <a:gd name="connsiteY5747" fmla="*/ 1140431 h 6524624"/>
              <a:gd name="connsiteX5748" fmla="*/ 20352 w 11858623"/>
              <a:gd name="connsiteY5748" fmla="*/ 1135208 h 6524624"/>
              <a:gd name="connsiteX5749" fmla="*/ 20971 w 11858623"/>
              <a:gd name="connsiteY5749" fmla="*/ 1133060 h 6524624"/>
              <a:gd name="connsiteX5750" fmla="*/ 28284 w 11858623"/>
              <a:gd name="connsiteY5750" fmla="*/ 1105978 h 6524624"/>
              <a:gd name="connsiteX5751" fmla="*/ 28499 w 11858623"/>
              <a:gd name="connsiteY5751" fmla="*/ 1108993 h 6524624"/>
              <a:gd name="connsiteX5752" fmla="*/ 11539 w 11858623"/>
              <a:gd name="connsiteY5752" fmla="*/ 1104805 h 6524624"/>
              <a:gd name="connsiteX5753" fmla="*/ 12469 w 11858623"/>
              <a:gd name="connsiteY5753" fmla="*/ 1121095 h 6524624"/>
              <a:gd name="connsiteX5754" fmla="*/ 12700 w 11858623"/>
              <a:gd name="connsiteY5754" fmla="*/ 1124646 h 6524624"/>
              <a:gd name="connsiteX5755" fmla="*/ 10225 w 11858623"/>
              <a:gd name="connsiteY5755" fmla="*/ 1127931 h 6524624"/>
              <a:gd name="connsiteX5756" fmla="*/ 8461 w 11858623"/>
              <a:gd name="connsiteY5756" fmla="*/ 1123032 h 6524624"/>
              <a:gd name="connsiteX5757" fmla="*/ 8510 w 11858623"/>
              <a:gd name="connsiteY5757" fmla="*/ 1126831 h 6524624"/>
              <a:gd name="connsiteX5758" fmla="*/ 9024 w 11858623"/>
              <a:gd name="connsiteY5758" fmla="*/ 1129525 h 6524624"/>
              <a:gd name="connsiteX5759" fmla="*/ 8506 w 11858623"/>
              <a:gd name="connsiteY5759" fmla="*/ 1130212 h 6524624"/>
              <a:gd name="connsiteX5760" fmla="*/ 927 w 11858623"/>
              <a:gd name="connsiteY5760" fmla="*/ 1132758 h 6524624"/>
              <a:gd name="connsiteX5761" fmla="*/ 1422 w 11858623"/>
              <a:gd name="connsiteY5761" fmla="*/ 1116809 h 6524624"/>
              <a:gd name="connsiteX5762" fmla="*/ 3689 w 11858623"/>
              <a:gd name="connsiteY5762" fmla="*/ 1113453 h 6524624"/>
              <a:gd name="connsiteX5763" fmla="*/ 13000 w 11858623"/>
              <a:gd name="connsiteY5763" fmla="*/ 1103195 h 6524624"/>
              <a:gd name="connsiteX5764" fmla="*/ 13487 w 11858623"/>
              <a:gd name="connsiteY5764" fmla="*/ 1106092 h 6524624"/>
              <a:gd name="connsiteX5765" fmla="*/ 13146 w 11858623"/>
              <a:gd name="connsiteY5765" fmla="*/ 1108003 h 6524624"/>
              <a:gd name="connsiteX5766" fmla="*/ 12465 w 11858623"/>
              <a:gd name="connsiteY5766" fmla="*/ 1103786 h 6524624"/>
              <a:gd name="connsiteX5767" fmla="*/ 28165 w 11858623"/>
              <a:gd name="connsiteY5767" fmla="*/ 1101051 h 6524624"/>
              <a:gd name="connsiteX5768" fmla="*/ 28447 w 11858623"/>
              <a:gd name="connsiteY5768" fmla="*/ 1105376 h 6524624"/>
              <a:gd name="connsiteX5769" fmla="*/ 28284 w 11858623"/>
              <a:gd name="connsiteY5769" fmla="*/ 1105978 h 6524624"/>
              <a:gd name="connsiteX5770" fmla="*/ 27964 w 11858623"/>
              <a:gd name="connsiteY5770" fmla="*/ 1101488 h 6524624"/>
              <a:gd name="connsiteX5771" fmla="*/ 30503 w 11858623"/>
              <a:gd name="connsiteY5771" fmla="*/ 1097760 h 6524624"/>
              <a:gd name="connsiteX5772" fmla="*/ 28568 w 11858623"/>
              <a:gd name="connsiteY5772" fmla="*/ 1104926 h 6524624"/>
              <a:gd name="connsiteX5773" fmla="*/ 28846 w 11858623"/>
              <a:gd name="connsiteY5773" fmla="*/ 1099862 h 6524624"/>
              <a:gd name="connsiteX5774" fmla="*/ 29205 w 11858623"/>
              <a:gd name="connsiteY5774" fmla="*/ 1093322 h 6524624"/>
              <a:gd name="connsiteX5775" fmla="*/ 28846 w 11858623"/>
              <a:gd name="connsiteY5775" fmla="*/ 1099862 h 6524624"/>
              <a:gd name="connsiteX5776" fmla="*/ 28530 w 11858623"/>
              <a:gd name="connsiteY5776" fmla="*/ 1100262 h 6524624"/>
              <a:gd name="connsiteX5777" fmla="*/ 28165 w 11858623"/>
              <a:gd name="connsiteY5777" fmla="*/ 1101051 h 6524624"/>
              <a:gd name="connsiteX5778" fmla="*/ 27686 w 11858623"/>
              <a:gd name="connsiteY5778" fmla="*/ 1093683 h 6524624"/>
              <a:gd name="connsiteX5779" fmla="*/ 24897 w 11858623"/>
              <a:gd name="connsiteY5779" fmla="*/ 1091942 h 6524624"/>
              <a:gd name="connsiteX5780" fmla="*/ 27403 w 11858623"/>
              <a:gd name="connsiteY5780" fmla="*/ 1093751 h 6524624"/>
              <a:gd name="connsiteX5781" fmla="*/ 27411 w 11858623"/>
              <a:gd name="connsiteY5781" fmla="*/ 1093748 h 6524624"/>
              <a:gd name="connsiteX5782" fmla="*/ 27964 w 11858623"/>
              <a:gd name="connsiteY5782" fmla="*/ 1101488 h 6524624"/>
              <a:gd name="connsiteX5783" fmla="*/ 24491 w 11858623"/>
              <a:gd name="connsiteY5783" fmla="*/ 1108993 h 6524624"/>
              <a:gd name="connsiteX5784" fmla="*/ 18929 w 11858623"/>
              <a:gd name="connsiteY5784" fmla="*/ 1116377 h 6524624"/>
              <a:gd name="connsiteX5785" fmla="*/ 18823 w 11858623"/>
              <a:gd name="connsiteY5785" fmla="*/ 1114965 h 6524624"/>
              <a:gd name="connsiteX5786" fmla="*/ 20234 w 11858623"/>
              <a:gd name="connsiteY5786" fmla="*/ 1108248 h 6524624"/>
              <a:gd name="connsiteX5787" fmla="*/ 22358 w 11858623"/>
              <a:gd name="connsiteY5787" fmla="*/ 1100547 h 6524624"/>
              <a:gd name="connsiteX5788" fmla="*/ 19666 w 11858623"/>
              <a:gd name="connsiteY5788" fmla="*/ 1087381 h 6524624"/>
              <a:gd name="connsiteX5789" fmla="*/ 22489 w 11858623"/>
              <a:gd name="connsiteY5789" fmla="*/ 1090206 h 6524624"/>
              <a:gd name="connsiteX5790" fmla="*/ 23401 w 11858623"/>
              <a:gd name="connsiteY5790" fmla="*/ 1090863 h 6524624"/>
              <a:gd name="connsiteX5791" fmla="*/ 20484 w 11858623"/>
              <a:gd name="connsiteY5791" fmla="*/ 1094951 h 6524624"/>
              <a:gd name="connsiteX5792" fmla="*/ 19375 w 11858623"/>
              <a:gd name="connsiteY5792" fmla="*/ 1096172 h 6524624"/>
              <a:gd name="connsiteX5793" fmla="*/ 18777 w 11858623"/>
              <a:gd name="connsiteY5793" fmla="*/ 1090304 h 6524624"/>
              <a:gd name="connsiteX5794" fmla="*/ 16476 w 11858623"/>
              <a:gd name="connsiteY5794" fmla="*/ 1083719 h 6524624"/>
              <a:gd name="connsiteX5795" fmla="*/ 16514 w 11858623"/>
              <a:gd name="connsiteY5795" fmla="*/ 1084225 h 6524624"/>
              <a:gd name="connsiteX5796" fmla="*/ 16441 w 11858623"/>
              <a:gd name="connsiteY5796" fmla="*/ 1084153 h 6524624"/>
              <a:gd name="connsiteX5797" fmla="*/ 8633 w 11858623"/>
              <a:gd name="connsiteY5797" fmla="*/ 1076336 h 6524624"/>
              <a:gd name="connsiteX5798" fmla="*/ 9992 w 11858623"/>
              <a:gd name="connsiteY5798" fmla="*/ 1077697 h 6524624"/>
              <a:gd name="connsiteX5799" fmla="*/ 10464 w 11858623"/>
              <a:gd name="connsiteY5799" fmla="*/ 1085961 h 6524624"/>
              <a:gd name="connsiteX5800" fmla="*/ 10151 w 11858623"/>
              <a:gd name="connsiteY5800" fmla="*/ 1086225 h 6524624"/>
              <a:gd name="connsiteX5801" fmla="*/ 8593 w 11858623"/>
              <a:gd name="connsiteY5801" fmla="*/ 1076948 h 6524624"/>
              <a:gd name="connsiteX5802" fmla="*/ 30213 w 11858623"/>
              <a:gd name="connsiteY5802" fmla="*/ 1074958 h 6524624"/>
              <a:gd name="connsiteX5803" fmla="*/ 30858 w 11858623"/>
              <a:gd name="connsiteY5803" fmla="*/ 1075561 h 6524624"/>
              <a:gd name="connsiteX5804" fmla="*/ 31821 w 11858623"/>
              <a:gd name="connsiteY5804" fmla="*/ 1091504 h 6524624"/>
              <a:gd name="connsiteX5805" fmla="*/ 29927 w 11858623"/>
              <a:gd name="connsiteY5805" fmla="*/ 1089733 h 6524624"/>
              <a:gd name="connsiteX5806" fmla="*/ 29527 w 11858623"/>
              <a:gd name="connsiteY5806" fmla="*/ 1087463 h 6524624"/>
              <a:gd name="connsiteX5807" fmla="*/ 26627 w 11858623"/>
              <a:gd name="connsiteY5807" fmla="*/ 1072718 h 6524624"/>
              <a:gd name="connsiteX5808" fmla="*/ 26622 w 11858623"/>
              <a:gd name="connsiteY5808" fmla="*/ 1073028 h 6524624"/>
              <a:gd name="connsiteX5809" fmla="*/ 26547 w 11858623"/>
              <a:gd name="connsiteY5809" fmla="*/ 1072781 h 6524624"/>
              <a:gd name="connsiteX5810" fmla="*/ 8969 w 11858623"/>
              <a:gd name="connsiteY5810" fmla="*/ 1071145 h 6524624"/>
              <a:gd name="connsiteX5811" fmla="*/ 8633 w 11858623"/>
              <a:gd name="connsiteY5811" fmla="*/ 1076336 h 6524624"/>
              <a:gd name="connsiteX5812" fmla="*/ 8462 w 11858623"/>
              <a:gd name="connsiteY5812" fmla="*/ 1076165 h 6524624"/>
              <a:gd name="connsiteX5813" fmla="*/ 8593 w 11858623"/>
              <a:gd name="connsiteY5813" fmla="*/ 1076948 h 6524624"/>
              <a:gd name="connsiteX5814" fmla="*/ 8462 w 11858623"/>
              <a:gd name="connsiteY5814" fmla="*/ 1078974 h 6524624"/>
              <a:gd name="connsiteX5815" fmla="*/ 9694 w 11858623"/>
              <a:gd name="connsiteY5815" fmla="*/ 1086609 h 6524624"/>
              <a:gd name="connsiteX5816" fmla="*/ 6457 w 11858623"/>
              <a:gd name="connsiteY5816" fmla="*/ 1089336 h 6524624"/>
              <a:gd name="connsiteX5817" fmla="*/ 7564 w 11858623"/>
              <a:gd name="connsiteY5817" fmla="*/ 1074047 h 6524624"/>
              <a:gd name="connsiteX5818" fmla="*/ 26658 w 11858623"/>
              <a:gd name="connsiteY5818" fmla="*/ 1070776 h 6524624"/>
              <a:gd name="connsiteX5819" fmla="*/ 27535 w 11858623"/>
              <a:gd name="connsiteY5819" fmla="*/ 1072005 h 6524624"/>
              <a:gd name="connsiteX5820" fmla="*/ 26627 w 11858623"/>
              <a:gd name="connsiteY5820" fmla="*/ 1072718 h 6524624"/>
              <a:gd name="connsiteX5821" fmla="*/ 30503 w 11858623"/>
              <a:gd name="connsiteY5821" fmla="*/ 1069679 h 6524624"/>
              <a:gd name="connsiteX5822" fmla="*/ 30746 w 11858623"/>
              <a:gd name="connsiteY5822" fmla="*/ 1073697 h 6524624"/>
              <a:gd name="connsiteX5823" fmla="*/ 30316 w 11858623"/>
              <a:gd name="connsiteY5823" fmla="*/ 1073093 h 6524624"/>
              <a:gd name="connsiteX5824" fmla="*/ 11806 w 11858623"/>
              <a:gd name="connsiteY5824" fmla="*/ 1065285 h 6524624"/>
              <a:gd name="connsiteX5825" fmla="*/ 16680 w 11858623"/>
              <a:gd name="connsiteY5825" fmla="*/ 1069732 h 6524624"/>
              <a:gd name="connsiteX5826" fmla="*/ 16698 w 11858623"/>
              <a:gd name="connsiteY5826" fmla="*/ 1069909 h 6524624"/>
              <a:gd name="connsiteX5827" fmla="*/ 15645 w 11858623"/>
              <a:gd name="connsiteY5827" fmla="*/ 1069084 h 6524624"/>
              <a:gd name="connsiteX5828" fmla="*/ 13262 w 11858623"/>
              <a:gd name="connsiteY5828" fmla="*/ 1068987 h 6524624"/>
              <a:gd name="connsiteX5829" fmla="*/ 17280 w 11858623"/>
              <a:gd name="connsiteY5829" fmla="*/ 1075622 h 6524624"/>
              <a:gd name="connsiteX5830" fmla="*/ 17712 w 11858623"/>
              <a:gd name="connsiteY5830" fmla="*/ 1079857 h 6524624"/>
              <a:gd name="connsiteX5831" fmla="*/ 14691 w 11858623"/>
              <a:gd name="connsiteY5831" fmla="*/ 1082402 h 6524624"/>
              <a:gd name="connsiteX5832" fmla="*/ 9992 w 11858623"/>
              <a:gd name="connsiteY5832" fmla="*/ 1077697 h 6524624"/>
              <a:gd name="connsiteX5833" fmla="*/ 9549 w 11858623"/>
              <a:gd name="connsiteY5833" fmla="*/ 1069947 h 6524624"/>
              <a:gd name="connsiteX5834" fmla="*/ 13118 w 11858623"/>
              <a:gd name="connsiteY5834" fmla="*/ 1062575 h 6524624"/>
              <a:gd name="connsiteX5835" fmla="*/ 11806 w 11858623"/>
              <a:gd name="connsiteY5835" fmla="*/ 1065285 h 6524624"/>
              <a:gd name="connsiteX5836" fmla="*/ 10464 w 11858623"/>
              <a:gd name="connsiteY5836" fmla="*/ 1064062 h 6524624"/>
              <a:gd name="connsiteX5837" fmla="*/ 15565 w 11858623"/>
              <a:gd name="connsiteY5837" fmla="*/ 1057519 h 6524624"/>
              <a:gd name="connsiteX5838" fmla="*/ 15637 w 11858623"/>
              <a:gd name="connsiteY5838" fmla="*/ 1058326 h 6524624"/>
              <a:gd name="connsiteX5839" fmla="*/ 15083 w 11858623"/>
              <a:gd name="connsiteY5839" fmla="*/ 1061475 h 6524624"/>
              <a:gd name="connsiteX5840" fmla="*/ 13118 w 11858623"/>
              <a:gd name="connsiteY5840" fmla="*/ 1062575 h 6524624"/>
              <a:gd name="connsiteX5841" fmla="*/ 16225 w 11858623"/>
              <a:gd name="connsiteY5841" fmla="*/ 1056156 h 6524624"/>
              <a:gd name="connsiteX5842" fmla="*/ 17552 w 11858623"/>
              <a:gd name="connsiteY5842" fmla="*/ 1058016 h 6524624"/>
              <a:gd name="connsiteX5843" fmla="*/ 16322 w 11858623"/>
              <a:gd name="connsiteY5843" fmla="*/ 1060780 h 6524624"/>
              <a:gd name="connsiteX5844" fmla="*/ 15878 w 11858623"/>
              <a:gd name="connsiteY5844" fmla="*/ 1061029 h 6524624"/>
              <a:gd name="connsiteX5845" fmla="*/ 15637 w 11858623"/>
              <a:gd name="connsiteY5845" fmla="*/ 1058326 h 6524624"/>
              <a:gd name="connsiteX5846" fmla="*/ 15902 w 11858623"/>
              <a:gd name="connsiteY5846" fmla="*/ 1056825 h 6524624"/>
              <a:gd name="connsiteX5847" fmla="*/ 25923 w 11858623"/>
              <a:gd name="connsiteY5847" fmla="*/ 1055398 h 6524624"/>
              <a:gd name="connsiteX5848" fmla="*/ 26113 w 11858623"/>
              <a:gd name="connsiteY5848" fmla="*/ 1056851 h 6524624"/>
              <a:gd name="connsiteX5849" fmla="*/ 22488 w 11858623"/>
              <a:gd name="connsiteY5849" fmla="*/ 1058447 h 6524624"/>
              <a:gd name="connsiteX5850" fmla="*/ 21847 w 11858623"/>
              <a:gd name="connsiteY5850" fmla="*/ 1057682 h 6524624"/>
              <a:gd name="connsiteX5851" fmla="*/ 19138 w 11858623"/>
              <a:gd name="connsiteY5851" fmla="*/ 1054452 h 6524624"/>
              <a:gd name="connsiteX5852" fmla="*/ 21847 w 11858623"/>
              <a:gd name="connsiteY5852" fmla="*/ 1057682 h 6524624"/>
              <a:gd name="connsiteX5853" fmla="*/ 18610 w 11858623"/>
              <a:gd name="connsiteY5853" fmla="*/ 1059498 h 6524624"/>
              <a:gd name="connsiteX5854" fmla="*/ 17552 w 11858623"/>
              <a:gd name="connsiteY5854" fmla="*/ 1058016 h 6524624"/>
              <a:gd name="connsiteX5855" fmla="*/ 11285 w 11858623"/>
              <a:gd name="connsiteY5855" fmla="*/ 1049399 h 6524624"/>
              <a:gd name="connsiteX5856" fmla="*/ 10143 w 11858623"/>
              <a:gd name="connsiteY5856" fmla="*/ 1053058 h 6524624"/>
              <a:gd name="connsiteX5857" fmla="*/ 10321 w 11858623"/>
              <a:gd name="connsiteY5857" fmla="*/ 1050308 h 6524624"/>
              <a:gd name="connsiteX5858" fmla="*/ 10465 w 11858623"/>
              <a:gd name="connsiteY5858" fmla="*/ 1048084 h 6524624"/>
              <a:gd name="connsiteX5859" fmla="*/ 10984 w 11858623"/>
              <a:gd name="connsiteY5859" fmla="*/ 1048810 h 6524624"/>
              <a:gd name="connsiteX5860" fmla="*/ 10331 w 11858623"/>
              <a:gd name="connsiteY5860" fmla="*/ 1050161 h 6524624"/>
              <a:gd name="connsiteX5861" fmla="*/ 18721 w 11858623"/>
              <a:gd name="connsiteY5861" fmla="*/ 1043619 h 6524624"/>
              <a:gd name="connsiteX5862" fmla="*/ 17762 w 11858623"/>
              <a:gd name="connsiteY5862" fmla="*/ 1046271 h 6524624"/>
              <a:gd name="connsiteX5863" fmla="*/ 17122 w 11858623"/>
              <a:gd name="connsiteY5863" fmla="*/ 1049902 h 6524624"/>
              <a:gd name="connsiteX5864" fmla="*/ 16640 w 11858623"/>
              <a:gd name="connsiteY5864" fmla="*/ 1045807 h 6524624"/>
              <a:gd name="connsiteX5865" fmla="*/ 18894 w 11858623"/>
              <a:gd name="connsiteY5865" fmla="*/ 1043439 h 6524624"/>
              <a:gd name="connsiteX5866" fmla="*/ 18721 w 11858623"/>
              <a:gd name="connsiteY5866" fmla="*/ 1043619 h 6524624"/>
              <a:gd name="connsiteX5867" fmla="*/ 18769 w 11858623"/>
              <a:gd name="connsiteY5867" fmla="*/ 1043488 h 6524624"/>
              <a:gd name="connsiteX5868" fmla="*/ 19627 w 11858623"/>
              <a:gd name="connsiteY5868" fmla="*/ 1020936 h 6524624"/>
              <a:gd name="connsiteX5869" fmla="*/ 18831 w 11858623"/>
              <a:gd name="connsiteY5869" fmla="*/ 1026136 h 6524624"/>
              <a:gd name="connsiteX5870" fmla="*/ 16862 w 11858623"/>
              <a:gd name="connsiteY5870" fmla="*/ 1029182 h 6524624"/>
              <a:gd name="connsiteX5871" fmla="*/ 16846 w 11858623"/>
              <a:gd name="connsiteY5871" fmla="*/ 1029112 h 6524624"/>
              <a:gd name="connsiteX5872" fmla="*/ 18654 w 11858623"/>
              <a:gd name="connsiteY5872" fmla="*/ 1022980 h 6524624"/>
              <a:gd name="connsiteX5873" fmla="*/ 29139 w 11858623"/>
              <a:gd name="connsiteY5873" fmla="*/ 1015626 h 6524624"/>
              <a:gd name="connsiteX5874" fmla="*/ 26364 w 11858623"/>
              <a:gd name="connsiteY5874" fmla="*/ 1022512 h 6524624"/>
              <a:gd name="connsiteX5875" fmla="*/ 23278 w 11858623"/>
              <a:gd name="connsiteY5875" fmla="*/ 1031035 h 6524624"/>
              <a:gd name="connsiteX5876" fmla="*/ 23767 w 11858623"/>
              <a:gd name="connsiteY5876" fmla="*/ 1027428 h 6524624"/>
              <a:gd name="connsiteX5877" fmla="*/ 29021 w 11858623"/>
              <a:gd name="connsiteY5877" fmla="*/ 1015751 h 6524624"/>
              <a:gd name="connsiteX5878" fmla="*/ 29139 w 11858623"/>
              <a:gd name="connsiteY5878" fmla="*/ 1015626 h 6524624"/>
              <a:gd name="connsiteX5879" fmla="*/ 32777 w 11858623"/>
              <a:gd name="connsiteY5879" fmla="*/ 1010420 h 6524624"/>
              <a:gd name="connsiteX5880" fmla="*/ 29962 w 11858623"/>
              <a:gd name="connsiteY5880" fmla="*/ 1024348 h 6524624"/>
              <a:gd name="connsiteX5881" fmla="*/ 27318 w 11858623"/>
              <a:gd name="connsiteY5881" fmla="*/ 1029986 h 6524624"/>
              <a:gd name="connsiteX5882" fmla="*/ 23714 w 11858623"/>
              <a:gd name="connsiteY5882" fmla="*/ 1037205 h 6524624"/>
              <a:gd name="connsiteX5883" fmla="*/ 21252 w 11858623"/>
              <a:gd name="connsiteY5883" fmla="*/ 1036629 h 6524624"/>
              <a:gd name="connsiteX5884" fmla="*/ 23278 w 11858623"/>
              <a:gd name="connsiteY5884" fmla="*/ 1031035 h 6524624"/>
              <a:gd name="connsiteX5885" fmla="*/ 22489 w 11858623"/>
              <a:gd name="connsiteY5885" fmla="*/ 1036853 h 6524624"/>
              <a:gd name="connsiteX5886" fmla="*/ 27506 w 11858623"/>
              <a:gd name="connsiteY5886" fmla="*/ 999876 h 6524624"/>
              <a:gd name="connsiteX5887" fmla="*/ 23767 w 11858623"/>
              <a:gd name="connsiteY5887" fmla="*/ 1027428 h 6524624"/>
              <a:gd name="connsiteX5888" fmla="*/ 19782 w 11858623"/>
              <a:gd name="connsiteY5888" fmla="*/ 1036286 h 6524624"/>
              <a:gd name="connsiteX5889" fmla="*/ 18480 w 11858623"/>
              <a:gd name="connsiteY5889" fmla="*/ 1035983 h 6524624"/>
              <a:gd name="connsiteX5890" fmla="*/ 17582 w 11858623"/>
              <a:gd name="connsiteY5890" fmla="*/ 1032208 h 6524624"/>
              <a:gd name="connsiteX5891" fmla="*/ 18481 w 11858623"/>
              <a:gd name="connsiteY5891" fmla="*/ 1028429 h 6524624"/>
              <a:gd name="connsiteX5892" fmla="*/ 18831 w 11858623"/>
              <a:gd name="connsiteY5892" fmla="*/ 1026136 h 6524624"/>
              <a:gd name="connsiteX5893" fmla="*/ 24329 w 11858623"/>
              <a:gd name="connsiteY5893" fmla="*/ 1017631 h 6524624"/>
              <a:gd name="connsiteX5894" fmla="*/ 27488 w 11858623"/>
              <a:gd name="connsiteY5894" fmla="*/ 999883 h 6524624"/>
              <a:gd name="connsiteX5895" fmla="*/ 36516 w 11858623"/>
              <a:gd name="connsiteY5895" fmla="*/ 991923 h 6524624"/>
              <a:gd name="connsiteX5896" fmla="*/ 34512 w 11858623"/>
              <a:gd name="connsiteY5896" fmla="*/ 1005963 h 6524624"/>
              <a:gd name="connsiteX5897" fmla="*/ 32777 w 11858623"/>
              <a:gd name="connsiteY5897" fmla="*/ 1010420 h 6524624"/>
              <a:gd name="connsiteX5898" fmla="*/ 18003 w 11858623"/>
              <a:gd name="connsiteY5898" fmla="*/ 989711 h 6524624"/>
              <a:gd name="connsiteX5899" fmla="*/ 18404 w 11858623"/>
              <a:gd name="connsiteY5899" fmla="*/ 993921 h 6524624"/>
              <a:gd name="connsiteX5900" fmla="*/ 18369 w 11858623"/>
              <a:gd name="connsiteY5900" fmla="*/ 993948 h 6524624"/>
              <a:gd name="connsiteX5901" fmla="*/ 17813 w 11858623"/>
              <a:gd name="connsiteY5901" fmla="*/ 990050 h 6524624"/>
              <a:gd name="connsiteX5902" fmla="*/ 16908 w 11858623"/>
              <a:gd name="connsiteY5902" fmla="*/ 983709 h 6524624"/>
              <a:gd name="connsiteX5903" fmla="*/ 17813 w 11858623"/>
              <a:gd name="connsiteY5903" fmla="*/ 990050 h 6524624"/>
              <a:gd name="connsiteX5904" fmla="*/ 15167 w 11858623"/>
              <a:gd name="connsiteY5904" fmla="*/ 994771 h 6524624"/>
              <a:gd name="connsiteX5905" fmla="*/ 12469 w 11858623"/>
              <a:gd name="connsiteY5905" fmla="*/ 994731 h 6524624"/>
              <a:gd name="connsiteX5906" fmla="*/ 16243 w 11858623"/>
              <a:gd name="connsiteY5906" fmla="*/ 984738 h 6524624"/>
              <a:gd name="connsiteX5907" fmla="*/ 22604 w 11858623"/>
              <a:gd name="connsiteY5907" fmla="*/ 956367 h 6524624"/>
              <a:gd name="connsiteX5908" fmla="*/ 24865 w 11858623"/>
              <a:gd name="connsiteY5908" fmla="*/ 963973 h 6524624"/>
              <a:gd name="connsiteX5909" fmla="*/ 23929 w 11858623"/>
              <a:gd name="connsiteY5909" fmla="*/ 968347 h 6524624"/>
              <a:gd name="connsiteX5910" fmla="*/ 23429 w 11858623"/>
              <a:gd name="connsiteY5910" fmla="*/ 968131 h 6524624"/>
              <a:gd name="connsiteX5911" fmla="*/ 21458 w 11858623"/>
              <a:gd name="connsiteY5911" fmla="*/ 963379 h 6524624"/>
              <a:gd name="connsiteX5912" fmla="*/ 20640 w 11858623"/>
              <a:gd name="connsiteY5912" fmla="*/ 960691 h 6524624"/>
              <a:gd name="connsiteX5913" fmla="*/ 14800 w 11858623"/>
              <a:gd name="connsiteY5913" fmla="*/ 956048 h 6524624"/>
              <a:gd name="connsiteX5914" fmla="*/ 17365 w 11858623"/>
              <a:gd name="connsiteY5914" fmla="*/ 983002 h 6524624"/>
              <a:gd name="connsiteX5915" fmla="*/ 16908 w 11858623"/>
              <a:gd name="connsiteY5915" fmla="*/ 983709 h 6524624"/>
              <a:gd name="connsiteX5916" fmla="*/ 16477 w 11858623"/>
              <a:gd name="connsiteY5916" fmla="*/ 980691 h 6524624"/>
              <a:gd name="connsiteX5917" fmla="*/ 10465 w 11858623"/>
              <a:gd name="connsiteY5917" fmla="*/ 1003155 h 6524624"/>
              <a:gd name="connsiteX5918" fmla="*/ 15167 w 11858623"/>
              <a:gd name="connsiteY5918" fmla="*/ 994771 h 6524624"/>
              <a:gd name="connsiteX5919" fmla="*/ 17289 w 11858623"/>
              <a:gd name="connsiteY5919" fmla="*/ 994801 h 6524624"/>
              <a:gd name="connsiteX5920" fmla="*/ 18369 w 11858623"/>
              <a:gd name="connsiteY5920" fmla="*/ 993948 h 6524624"/>
              <a:gd name="connsiteX5921" fmla="*/ 18481 w 11858623"/>
              <a:gd name="connsiteY5921" fmla="*/ 994731 h 6524624"/>
              <a:gd name="connsiteX5922" fmla="*/ 18404 w 11858623"/>
              <a:gd name="connsiteY5922" fmla="*/ 993921 h 6524624"/>
              <a:gd name="connsiteX5923" fmla="*/ 24492 w 11858623"/>
              <a:gd name="connsiteY5923" fmla="*/ 989114 h 6524624"/>
              <a:gd name="connsiteX5924" fmla="*/ 20025 w 11858623"/>
              <a:gd name="connsiteY5924" fmla="*/ 1018330 h 6524624"/>
              <a:gd name="connsiteX5925" fmla="*/ 18654 w 11858623"/>
              <a:gd name="connsiteY5925" fmla="*/ 1022980 h 6524624"/>
              <a:gd name="connsiteX5926" fmla="*/ 16476 w 11858623"/>
              <a:gd name="connsiteY5926" fmla="*/ 1027558 h 6524624"/>
              <a:gd name="connsiteX5927" fmla="*/ 16846 w 11858623"/>
              <a:gd name="connsiteY5927" fmla="*/ 1029112 h 6524624"/>
              <a:gd name="connsiteX5928" fmla="*/ 16794 w 11858623"/>
              <a:gd name="connsiteY5928" fmla="*/ 1029287 h 6524624"/>
              <a:gd name="connsiteX5929" fmla="*/ 8320 w 11858623"/>
              <a:gd name="connsiteY5929" fmla="*/ 1042395 h 6524624"/>
              <a:gd name="connsiteX5930" fmla="*/ 7625 w 11858623"/>
              <a:gd name="connsiteY5930" fmla="*/ 1000468 h 6524624"/>
              <a:gd name="connsiteX5931" fmla="*/ 14473 w 11858623"/>
              <a:gd name="connsiteY5931" fmla="*/ 963842 h 6524624"/>
              <a:gd name="connsiteX5932" fmla="*/ 14473 w 11858623"/>
              <a:gd name="connsiteY5932" fmla="*/ 952609 h 6524624"/>
              <a:gd name="connsiteX5933" fmla="*/ 14912 w 11858623"/>
              <a:gd name="connsiteY5933" fmla="*/ 953391 h 6524624"/>
              <a:gd name="connsiteX5934" fmla="*/ 14800 w 11858623"/>
              <a:gd name="connsiteY5934" fmla="*/ 956048 h 6524624"/>
              <a:gd name="connsiteX5935" fmla="*/ 15490 w 11858623"/>
              <a:gd name="connsiteY5935" fmla="*/ 939617 h 6524624"/>
              <a:gd name="connsiteX5936" fmla="*/ 15966 w 11858623"/>
              <a:gd name="connsiteY5936" fmla="*/ 943171 h 6524624"/>
              <a:gd name="connsiteX5937" fmla="*/ 15883 w 11858623"/>
              <a:gd name="connsiteY5937" fmla="*/ 943434 h 6524624"/>
              <a:gd name="connsiteX5938" fmla="*/ 15995 w 11858623"/>
              <a:gd name="connsiteY5938" fmla="*/ 943391 h 6524624"/>
              <a:gd name="connsiteX5939" fmla="*/ 16477 w 11858623"/>
              <a:gd name="connsiteY5939" fmla="*/ 946993 h 6524624"/>
              <a:gd name="connsiteX5940" fmla="*/ 20640 w 11858623"/>
              <a:gd name="connsiteY5940" fmla="*/ 960691 h 6524624"/>
              <a:gd name="connsiteX5941" fmla="*/ 20485 w 11858623"/>
              <a:gd name="connsiteY5941" fmla="*/ 961034 h 6524624"/>
              <a:gd name="connsiteX5942" fmla="*/ 21458 w 11858623"/>
              <a:gd name="connsiteY5942" fmla="*/ 963379 h 6524624"/>
              <a:gd name="connsiteX5943" fmla="*/ 22292 w 11858623"/>
              <a:gd name="connsiteY5943" fmla="*/ 966123 h 6524624"/>
              <a:gd name="connsiteX5944" fmla="*/ 21547 w 11858623"/>
              <a:gd name="connsiteY5944" fmla="*/ 965218 h 6524624"/>
              <a:gd name="connsiteX5945" fmla="*/ 14912 w 11858623"/>
              <a:gd name="connsiteY5945" fmla="*/ 953391 h 6524624"/>
              <a:gd name="connsiteX5946" fmla="*/ 17359 w 11858623"/>
              <a:gd name="connsiteY5946" fmla="*/ 938726 h 6524624"/>
              <a:gd name="connsiteX5947" fmla="*/ 18466 w 11858623"/>
              <a:gd name="connsiteY5947" fmla="*/ 942451 h 6524624"/>
              <a:gd name="connsiteX5948" fmla="*/ 15995 w 11858623"/>
              <a:gd name="connsiteY5948" fmla="*/ 943391 h 6524624"/>
              <a:gd name="connsiteX5949" fmla="*/ 15966 w 11858623"/>
              <a:gd name="connsiteY5949" fmla="*/ 943171 h 6524624"/>
              <a:gd name="connsiteX5950" fmla="*/ 31601 w 11858623"/>
              <a:gd name="connsiteY5950" fmla="*/ 932508 h 6524624"/>
              <a:gd name="connsiteX5951" fmla="*/ 29962 w 11858623"/>
              <a:gd name="connsiteY5951" fmla="*/ 940163 h 6524624"/>
              <a:gd name="connsiteX5952" fmla="*/ 22604 w 11858623"/>
              <a:gd name="connsiteY5952" fmla="*/ 956367 h 6524624"/>
              <a:gd name="connsiteX5953" fmla="*/ 18466 w 11858623"/>
              <a:gd name="connsiteY5953" fmla="*/ 942451 h 6524624"/>
              <a:gd name="connsiteX5954" fmla="*/ 20140 w 11858623"/>
              <a:gd name="connsiteY5954" fmla="*/ 941814 h 6524624"/>
              <a:gd name="connsiteX5955" fmla="*/ 13686 w 11858623"/>
              <a:gd name="connsiteY5955" fmla="*/ 926133 h 6524624"/>
              <a:gd name="connsiteX5956" fmla="*/ 13822 w 11858623"/>
              <a:gd name="connsiteY5956" fmla="*/ 927154 h 6524624"/>
              <a:gd name="connsiteX5957" fmla="*/ 6590 w 11858623"/>
              <a:gd name="connsiteY5957" fmla="*/ 938134 h 6524624"/>
              <a:gd name="connsiteX5958" fmla="*/ 6567 w 11858623"/>
              <a:gd name="connsiteY5958" fmla="*/ 936753 h 6524624"/>
              <a:gd name="connsiteX5959" fmla="*/ 10465 w 11858623"/>
              <a:gd name="connsiteY5959" fmla="*/ 930145 h 6524624"/>
              <a:gd name="connsiteX5960" fmla="*/ 14703 w 11858623"/>
              <a:gd name="connsiteY5960" fmla="*/ 925817 h 6524624"/>
              <a:gd name="connsiteX5961" fmla="*/ 15809 w 11858623"/>
              <a:gd name="connsiteY5961" fmla="*/ 932017 h 6524624"/>
              <a:gd name="connsiteX5962" fmla="*/ 15490 w 11858623"/>
              <a:gd name="connsiteY5962" fmla="*/ 939617 h 6524624"/>
              <a:gd name="connsiteX5963" fmla="*/ 13822 w 11858623"/>
              <a:gd name="connsiteY5963" fmla="*/ 927154 h 6524624"/>
              <a:gd name="connsiteX5964" fmla="*/ 16187 w 11858623"/>
              <a:gd name="connsiteY5964" fmla="*/ 923018 h 6524624"/>
              <a:gd name="connsiteX5965" fmla="*/ 16162 w 11858623"/>
              <a:gd name="connsiteY5965" fmla="*/ 923602 h 6524624"/>
              <a:gd name="connsiteX5966" fmla="*/ 14703 w 11858623"/>
              <a:gd name="connsiteY5966" fmla="*/ 925817 h 6524624"/>
              <a:gd name="connsiteX5967" fmla="*/ 14564 w 11858623"/>
              <a:gd name="connsiteY5967" fmla="*/ 925039 h 6524624"/>
              <a:gd name="connsiteX5968" fmla="*/ 29045 w 11858623"/>
              <a:gd name="connsiteY5968" fmla="*/ 922743 h 6524624"/>
              <a:gd name="connsiteX5969" fmla="*/ 31730 w 11858623"/>
              <a:gd name="connsiteY5969" fmla="*/ 927788 h 6524624"/>
              <a:gd name="connsiteX5970" fmla="*/ 32265 w 11858623"/>
              <a:gd name="connsiteY5970" fmla="*/ 929408 h 6524624"/>
              <a:gd name="connsiteX5971" fmla="*/ 32213 w 11858623"/>
              <a:gd name="connsiteY5971" fmla="*/ 929649 h 6524624"/>
              <a:gd name="connsiteX5972" fmla="*/ 28382 w 11858623"/>
              <a:gd name="connsiteY5972" fmla="*/ 923207 h 6524624"/>
              <a:gd name="connsiteX5973" fmla="*/ 24544 w 11858623"/>
              <a:gd name="connsiteY5973" fmla="*/ 916753 h 6524624"/>
              <a:gd name="connsiteX5974" fmla="*/ 28382 w 11858623"/>
              <a:gd name="connsiteY5974" fmla="*/ 923207 h 6524624"/>
              <a:gd name="connsiteX5975" fmla="*/ 22489 w 11858623"/>
              <a:gd name="connsiteY5975" fmla="*/ 927336 h 6524624"/>
              <a:gd name="connsiteX5976" fmla="*/ 22117 w 11858623"/>
              <a:gd name="connsiteY5976" fmla="*/ 924045 h 6524624"/>
              <a:gd name="connsiteX5977" fmla="*/ 21284 w 11858623"/>
              <a:gd name="connsiteY5977" fmla="*/ 916668 h 6524624"/>
              <a:gd name="connsiteX5978" fmla="*/ 22117 w 11858623"/>
              <a:gd name="connsiteY5978" fmla="*/ 924045 h 6524624"/>
              <a:gd name="connsiteX5979" fmla="*/ 19438 w 11858623"/>
              <a:gd name="connsiteY5979" fmla="*/ 932091 h 6524624"/>
              <a:gd name="connsiteX5980" fmla="*/ 17359 w 11858623"/>
              <a:gd name="connsiteY5980" fmla="*/ 938726 h 6524624"/>
              <a:gd name="connsiteX5981" fmla="*/ 16477 w 11858623"/>
              <a:gd name="connsiteY5981" fmla="*/ 935761 h 6524624"/>
              <a:gd name="connsiteX5982" fmla="*/ 15809 w 11858623"/>
              <a:gd name="connsiteY5982" fmla="*/ 932017 h 6524624"/>
              <a:gd name="connsiteX5983" fmla="*/ 16162 w 11858623"/>
              <a:gd name="connsiteY5983" fmla="*/ 923602 h 6524624"/>
              <a:gd name="connsiteX5984" fmla="*/ 18195 w 11858623"/>
              <a:gd name="connsiteY5984" fmla="*/ 920517 h 6524624"/>
              <a:gd name="connsiteX5985" fmla="*/ 23196 w 11858623"/>
              <a:gd name="connsiteY5985" fmla="*/ 914287 h 6524624"/>
              <a:gd name="connsiteX5986" fmla="*/ 24675 w 11858623"/>
              <a:gd name="connsiteY5986" fmla="*/ 916360 h 6524624"/>
              <a:gd name="connsiteX5987" fmla="*/ 24544 w 11858623"/>
              <a:gd name="connsiteY5987" fmla="*/ 916753 h 6524624"/>
              <a:gd name="connsiteX5988" fmla="*/ 23128 w 11858623"/>
              <a:gd name="connsiteY5988" fmla="*/ 914371 h 6524624"/>
              <a:gd name="connsiteX5989" fmla="*/ 22708 w 11858623"/>
              <a:gd name="connsiteY5989" fmla="*/ 913665 h 6524624"/>
              <a:gd name="connsiteX5990" fmla="*/ 23128 w 11858623"/>
              <a:gd name="connsiteY5990" fmla="*/ 914371 h 6524624"/>
              <a:gd name="connsiteX5991" fmla="*/ 21284 w 11858623"/>
              <a:gd name="connsiteY5991" fmla="*/ 916668 h 6524624"/>
              <a:gd name="connsiteX5992" fmla="*/ 21203 w 11858623"/>
              <a:gd name="connsiteY5992" fmla="*/ 915950 h 6524624"/>
              <a:gd name="connsiteX5993" fmla="*/ 22489 w 11858623"/>
              <a:gd name="connsiteY5993" fmla="*/ 913296 h 6524624"/>
              <a:gd name="connsiteX5994" fmla="*/ 22729 w 11858623"/>
              <a:gd name="connsiteY5994" fmla="*/ 913633 h 6524624"/>
              <a:gd name="connsiteX5995" fmla="*/ 22708 w 11858623"/>
              <a:gd name="connsiteY5995" fmla="*/ 913665 h 6524624"/>
              <a:gd name="connsiteX5996" fmla="*/ 21642 w 11858623"/>
              <a:gd name="connsiteY5996" fmla="*/ 907361 h 6524624"/>
              <a:gd name="connsiteX5997" fmla="*/ 22489 w 11858623"/>
              <a:gd name="connsiteY5997" fmla="*/ 913296 h 6524624"/>
              <a:gd name="connsiteX5998" fmla="*/ 20605 w 11858623"/>
              <a:gd name="connsiteY5998" fmla="*/ 910657 h 6524624"/>
              <a:gd name="connsiteX5999" fmla="*/ 20563 w 11858623"/>
              <a:gd name="connsiteY5999" fmla="*/ 910277 h 6524624"/>
              <a:gd name="connsiteX6000" fmla="*/ 28500 w 11858623"/>
              <a:gd name="connsiteY6000" fmla="*/ 904872 h 6524624"/>
              <a:gd name="connsiteX6001" fmla="*/ 26903 w 11858623"/>
              <a:gd name="connsiteY6001" fmla="*/ 909670 h 6524624"/>
              <a:gd name="connsiteX6002" fmla="*/ 23196 w 11858623"/>
              <a:gd name="connsiteY6002" fmla="*/ 914287 h 6524624"/>
              <a:gd name="connsiteX6003" fmla="*/ 22729 w 11858623"/>
              <a:gd name="connsiteY6003" fmla="*/ 913633 h 6524624"/>
              <a:gd name="connsiteX6004" fmla="*/ 10465 w 11858623"/>
              <a:gd name="connsiteY6004" fmla="*/ 902064 h 6524624"/>
              <a:gd name="connsiteX6005" fmla="*/ 14564 w 11858623"/>
              <a:gd name="connsiteY6005" fmla="*/ 925039 h 6524624"/>
              <a:gd name="connsiteX6006" fmla="*/ 13686 w 11858623"/>
              <a:gd name="connsiteY6006" fmla="*/ 926133 h 6524624"/>
              <a:gd name="connsiteX6007" fmla="*/ 18935 w 11858623"/>
              <a:gd name="connsiteY6007" fmla="*/ 888400 h 6524624"/>
              <a:gd name="connsiteX6008" fmla="*/ 21501 w 11858623"/>
              <a:gd name="connsiteY6008" fmla="*/ 906375 h 6524624"/>
              <a:gd name="connsiteX6009" fmla="*/ 20555 w 11858623"/>
              <a:gd name="connsiteY6009" fmla="*/ 910206 h 6524624"/>
              <a:gd name="connsiteX6010" fmla="*/ 20563 w 11858623"/>
              <a:gd name="connsiteY6010" fmla="*/ 910277 h 6524624"/>
              <a:gd name="connsiteX6011" fmla="*/ 20485 w 11858623"/>
              <a:gd name="connsiteY6011" fmla="*/ 910488 h 6524624"/>
              <a:gd name="connsiteX6012" fmla="*/ 20605 w 11858623"/>
              <a:gd name="connsiteY6012" fmla="*/ 910657 h 6524624"/>
              <a:gd name="connsiteX6013" fmla="*/ 21203 w 11858623"/>
              <a:gd name="connsiteY6013" fmla="*/ 915950 h 6524624"/>
              <a:gd name="connsiteX6014" fmla="*/ 18195 w 11858623"/>
              <a:gd name="connsiteY6014" fmla="*/ 920517 h 6524624"/>
              <a:gd name="connsiteX6015" fmla="*/ 16187 w 11858623"/>
              <a:gd name="connsiteY6015" fmla="*/ 923018 h 6524624"/>
              <a:gd name="connsiteX6016" fmla="*/ 16477 w 11858623"/>
              <a:gd name="connsiteY6016" fmla="*/ 916104 h 6524624"/>
              <a:gd name="connsiteX6017" fmla="*/ 14473 w 11858623"/>
              <a:gd name="connsiteY6017" fmla="*/ 907680 h 6524624"/>
              <a:gd name="connsiteX6018" fmla="*/ 16477 w 11858623"/>
              <a:gd name="connsiteY6018" fmla="*/ 871175 h 6524624"/>
              <a:gd name="connsiteX6019" fmla="*/ 17494 w 11858623"/>
              <a:gd name="connsiteY6019" fmla="*/ 878298 h 6524624"/>
              <a:gd name="connsiteX6020" fmla="*/ 17479 w 11858623"/>
              <a:gd name="connsiteY6020" fmla="*/ 878238 h 6524624"/>
              <a:gd name="connsiteX6021" fmla="*/ 16477 w 11858623"/>
              <a:gd name="connsiteY6021" fmla="*/ 871175 h 6524624"/>
              <a:gd name="connsiteX6022" fmla="*/ 16477 w 11858623"/>
              <a:gd name="connsiteY6022" fmla="*/ 859942 h 6524624"/>
              <a:gd name="connsiteX6023" fmla="*/ 16827 w 11858623"/>
              <a:gd name="connsiteY6023" fmla="*/ 863871 h 6524624"/>
              <a:gd name="connsiteX6024" fmla="*/ 16477 w 11858623"/>
              <a:gd name="connsiteY6024" fmla="*/ 865558 h 6524624"/>
              <a:gd name="connsiteX6025" fmla="*/ 10465 w 11858623"/>
              <a:gd name="connsiteY6025" fmla="*/ 885215 h 6524624"/>
              <a:gd name="connsiteX6026" fmla="*/ 16477 w 11858623"/>
              <a:gd name="connsiteY6026" fmla="*/ 859942 h 6524624"/>
              <a:gd name="connsiteX6027" fmla="*/ 18418 w 11858623"/>
              <a:gd name="connsiteY6027" fmla="*/ 839408 h 6524624"/>
              <a:gd name="connsiteX6028" fmla="*/ 18481 w 11858623"/>
              <a:gd name="connsiteY6028" fmla="*/ 840286 h 6524624"/>
              <a:gd name="connsiteX6029" fmla="*/ 18028 w 11858623"/>
              <a:gd name="connsiteY6029" fmla="*/ 839772 h 6524624"/>
              <a:gd name="connsiteX6030" fmla="*/ 4828 w 11858623"/>
              <a:gd name="connsiteY6030" fmla="*/ 831937 h 6524624"/>
              <a:gd name="connsiteX6031" fmla="*/ 11301 w 11858623"/>
              <a:gd name="connsiteY6031" fmla="*/ 832142 h 6524624"/>
              <a:gd name="connsiteX6032" fmla="*/ 18028 w 11858623"/>
              <a:gd name="connsiteY6032" fmla="*/ 839772 h 6524624"/>
              <a:gd name="connsiteX6033" fmla="*/ 14473 w 11858623"/>
              <a:gd name="connsiteY6033" fmla="*/ 843094 h 6524624"/>
              <a:gd name="connsiteX6034" fmla="*/ 5343 w 11858623"/>
              <a:gd name="connsiteY6034" fmla="*/ 837205 h 6524624"/>
              <a:gd name="connsiteX6035" fmla="*/ 4902 w 11858623"/>
              <a:gd name="connsiteY6035" fmla="*/ 836390 h 6524624"/>
              <a:gd name="connsiteX6036" fmla="*/ 27924 w 11858623"/>
              <a:gd name="connsiteY6036" fmla="*/ 812819 h 6524624"/>
              <a:gd name="connsiteX6037" fmla="*/ 28175 w 11858623"/>
              <a:gd name="connsiteY6037" fmla="*/ 813911 h 6524624"/>
              <a:gd name="connsiteX6038" fmla="*/ 30504 w 11858623"/>
              <a:gd name="connsiteY6038" fmla="*/ 829053 h 6524624"/>
              <a:gd name="connsiteX6039" fmla="*/ 31545 w 11858623"/>
              <a:gd name="connsiteY6039" fmla="*/ 833916 h 6524624"/>
              <a:gd name="connsiteX6040" fmla="*/ 18935 w 11858623"/>
              <a:gd name="connsiteY6040" fmla="*/ 888400 h 6524624"/>
              <a:gd name="connsiteX6041" fmla="*/ 17494 w 11858623"/>
              <a:gd name="connsiteY6041" fmla="*/ 878298 h 6524624"/>
              <a:gd name="connsiteX6042" fmla="*/ 18481 w 11858623"/>
              <a:gd name="connsiteY6042" fmla="*/ 882407 h 6524624"/>
              <a:gd name="connsiteX6043" fmla="*/ 16827 w 11858623"/>
              <a:gd name="connsiteY6043" fmla="*/ 863871 h 6524624"/>
              <a:gd name="connsiteX6044" fmla="*/ 19172 w 11858623"/>
              <a:gd name="connsiteY6044" fmla="*/ 852584 h 6524624"/>
              <a:gd name="connsiteX6045" fmla="*/ 18481 w 11858623"/>
              <a:gd name="connsiteY6045" fmla="*/ 840286 h 6524624"/>
              <a:gd name="connsiteX6046" fmla="*/ 26496 w 11858623"/>
              <a:gd name="connsiteY6046" fmla="*/ 834669 h 6524624"/>
              <a:gd name="connsiteX6047" fmla="*/ 22509 w 11858623"/>
              <a:gd name="connsiteY6047" fmla="*/ 826337 h 6524624"/>
              <a:gd name="connsiteX6048" fmla="*/ 23944 w 11858623"/>
              <a:gd name="connsiteY6048" fmla="*/ 818435 h 6524624"/>
              <a:gd name="connsiteX6049" fmla="*/ 26496 w 11858623"/>
              <a:gd name="connsiteY6049" fmla="*/ 817821 h 6524624"/>
              <a:gd name="connsiteX6050" fmla="*/ 25204 w 11858623"/>
              <a:gd name="connsiteY6050" fmla="*/ 807494 h 6524624"/>
              <a:gd name="connsiteX6051" fmla="*/ 24174 w 11858623"/>
              <a:gd name="connsiteY6051" fmla="*/ 817168 h 6524624"/>
              <a:gd name="connsiteX6052" fmla="*/ 23944 w 11858623"/>
              <a:gd name="connsiteY6052" fmla="*/ 818435 h 6524624"/>
              <a:gd name="connsiteX6053" fmla="*/ 19266 w 11858623"/>
              <a:gd name="connsiteY6053" fmla="*/ 819560 h 6524624"/>
              <a:gd name="connsiteX6054" fmla="*/ 22509 w 11858623"/>
              <a:gd name="connsiteY6054" fmla="*/ 826337 h 6524624"/>
              <a:gd name="connsiteX6055" fmla="*/ 20485 w 11858623"/>
              <a:gd name="connsiteY6055" fmla="*/ 837478 h 6524624"/>
              <a:gd name="connsiteX6056" fmla="*/ 18418 w 11858623"/>
              <a:gd name="connsiteY6056" fmla="*/ 839408 h 6524624"/>
              <a:gd name="connsiteX6057" fmla="*/ 16572 w 11858623"/>
              <a:gd name="connsiteY6057" fmla="*/ 813542 h 6524624"/>
              <a:gd name="connsiteX6058" fmla="*/ 30504 w 11858623"/>
              <a:gd name="connsiteY6058" fmla="*/ 803781 h 6524624"/>
              <a:gd name="connsiteX6059" fmla="*/ 27924 w 11858623"/>
              <a:gd name="connsiteY6059" fmla="*/ 812819 h 6524624"/>
              <a:gd name="connsiteX6060" fmla="*/ 26496 w 11858623"/>
              <a:gd name="connsiteY6060" fmla="*/ 806589 h 6524624"/>
              <a:gd name="connsiteX6061" fmla="*/ 25204 w 11858623"/>
              <a:gd name="connsiteY6061" fmla="*/ 807494 h 6524624"/>
              <a:gd name="connsiteX6062" fmla="*/ 25410 w 11858623"/>
              <a:gd name="connsiteY6062" fmla="*/ 805565 h 6524624"/>
              <a:gd name="connsiteX6063" fmla="*/ 308998 w 11858623"/>
              <a:gd name="connsiteY6063" fmla="*/ 801024 h 6524624"/>
              <a:gd name="connsiteX6064" fmla="*/ 200998 w 11858623"/>
              <a:gd name="connsiteY6064" fmla="*/ 909024 h 6524624"/>
              <a:gd name="connsiteX6065" fmla="*/ 308998 w 11858623"/>
              <a:gd name="connsiteY6065" fmla="*/ 1017024 h 6524624"/>
              <a:gd name="connsiteX6066" fmla="*/ 416998 w 11858623"/>
              <a:gd name="connsiteY6066" fmla="*/ 909024 h 6524624"/>
              <a:gd name="connsiteX6067" fmla="*/ 308998 w 11858623"/>
              <a:gd name="connsiteY6067" fmla="*/ 801024 h 6524624"/>
              <a:gd name="connsiteX6068" fmla="*/ 15177 w 11858623"/>
              <a:gd name="connsiteY6068" fmla="*/ 793982 h 6524624"/>
              <a:gd name="connsiteX6069" fmla="*/ 16572 w 11858623"/>
              <a:gd name="connsiteY6069" fmla="*/ 813542 h 6524624"/>
              <a:gd name="connsiteX6070" fmla="*/ 14473 w 11858623"/>
              <a:gd name="connsiteY6070" fmla="*/ 815013 h 6524624"/>
              <a:gd name="connsiteX6071" fmla="*/ 10465 w 11858623"/>
              <a:gd name="connsiteY6071" fmla="*/ 800972 h 6524624"/>
              <a:gd name="connsiteX6072" fmla="*/ 15719 w 11858623"/>
              <a:gd name="connsiteY6072" fmla="*/ 783289 h 6524624"/>
              <a:gd name="connsiteX6073" fmla="*/ 18308 w 11858623"/>
              <a:gd name="connsiteY6073" fmla="*/ 789336 h 6524624"/>
              <a:gd name="connsiteX6074" fmla="*/ 15177 w 11858623"/>
              <a:gd name="connsiteY6074" fmla="*/ 793982 h 6524624"/>
              <a:gd name="connsiteX6075" fmla="*/ 14629 w 11858623"/>
              <a:gd name="connsiteY6075" fmla="*/ 786309 h 6524624"/>
              <a:gd name="connsiteX6076" fmla="*/ 23302 w 11858623"/>
              <a:gd name="connsiteY6076" fmla="*/ 781926 h 6524624"/>
              <a:gd name="connsiteX6077" fmla="*/ 26496 w 11858623"/>
              <a:gd name="connsiteY6077" fmla="*/ 795356 h 6524624"/>
              <a:gd name="connsiteX6078" fmla="*/ 25410 w 11858623"/>
              <a:gd name="connsiteY6078" fmla="*/ 805565 h 6524624"/>
              <a:gd name="connsiteX6079" fmla="*/ 22489 w 11858623"/>
              <a:gd name="connsiteY6079" fmla="*/ 806589 h 6524624"/>
              <a:gd name="connsiteX6080" fmla="*/ 18481 w 11858623"/>
              <a:gd name="connsiteY6080" fmla="*/ 789740 h 6524624"/>
              <a:gd name="connsiteX6081" fmla="*/ 18308 w 11858623"/>
              <a:gd name="connsiteY6081" fmla="*/ 789336 h 6524624"/>
              <a:gd name="connsiteX6082" fmla="*/ 12605 w 11858623"/>
              <a:gd name="connsiteY6082" fmla="*/ 776018 h 6524624"/>
              <a:gd name="connsiteX6083" fmla="*/ 14051 w 11858623"/>
              <a:gd name="connsiteY6083" fmla="*/ 779395 h 6524624"/>
              <a:gd name="connsiteX6084" fmla="*/ 14473 w 11858623"/>
              <a:gd name="connsiteY6084" fmla="*/ 784124 h 6524624"/>
              <a:gd name="connsiteX6085" fmla="*/ 14629 w 11858623"/>
              <a:gd name="connsiteY6085" fmla="*/ 786309 h 6524624"/>
              <a:gd name="connsiteX6086" fmla="*/ 14223 w 11858623"/>
              <a:gd name="connsiteY6086" fmla="*/ 787435 h 6524624"/>
              <a:gd name="connsiteX6087" fmla="*/ 10465 w 11858623"/>
              <a:gd name="connsiteY6087" fmla="*/ 792548 h 6524624"/>
              <a:gd name="connsiteX6088" fmla="*/ 12661 w 11858623"/>
              <a:gd name="connsiteY6088" fmla="*/ 775593 h 6524624"/>
              <a:gd name="connsiteX6089" fmla="*/ 12605 w 11858623"/>
              <a:gd name="connsiteY6089" fmla="*/ 776018 h 6524624"/>
              <a:gd name="connsiteX6090" fmla="*/ 12469 w 11858623"/>
              <a:gd name="connsiteY6090" fmla="*/ 775700 h 6524624"/>
              <a:gd name="connsiteX6091" fmla="*/ 19977 w 11858623"/>
              <a:gd name="connsiteY6091" fmla="*/ 771492 h 6524624"/>
              <a:gd name="connsiteX6092" fmla="*/ 15719 w 11858623"/>
              <a:gd name="connsiteY6092" fmla="*/ 783289 h 6524624"/>
              <a:gd name="connsiteX6093" fmla="*/ 14051 w 11858623"/>
              <a:gd name="connsiteY6093" fmla="*/ 779395 h 6524624"/>
              <a:gd name="connsiteX6094" fmla="*/ 13662 w 11858623"/>
              <a:gd name="connsiteY6094" fmla="*/ 775031 h 6524624"/>
              <a:gd name="connsiteX6095" fmla="*/ 13283 w 11858623"/>
              <a:gd name="connsiteY6095" fmla="*/ 770784 h 6524624"/>
              <a:gd name="connsiteX6096" fmla="*/ 13662 w 11858623"/>
              <a:gd name="connsiteY6096" fmla="*/ 775031 h 6524624"/>
              <a:gd name="connsiteX6097" fmla="*/ 12661 w 11858623"/>
              <a:gd name="connsiteY6097" fmla="*/ 775593 h 6524624"/>
              <a:gd name="connsiteX6098" fmla="*/ 20485 w 11858623"/>
              <a:gd name="connsiteY6098" fmla="*/ 770084 h 6524624"/>
              <a:gd name="connsiteX6099" fmla="*/ 20720 w 11858623"/>
              <a:gd name="connsiteY6099" fmla="*/ 771075 h 6524624"/>
              <a:gd name="connsiteX6100" fmla="*/ 19977 w 11858623"/>
              <a:gd name="connsiteY6100" fmla="*/ 771492 h 6524624"/>
              <a:gd name="connsiteX6101" fmla="*/ 14492 w 11858623"/>
              <a:gd name="connsiteY6101" fmla="*/ 757384 h 6524624"/>
              <a:gd name="connsiteX6102" fmla="*/ 14476 w 11858623"/>
              <a:gd name="connsiteY6102" fmla="*/ 765682 h 6524624"/>
              <a:gd name="connsiteX6103" fmla="*/ 13480 w 11858623"/>
              <a:gd name="connsiteY6103" fmla="*/ 769262 h 6524624"/>
              <a:gd name="connsiteX6104" fmla="*/ 13283 w 11858623"/>
              <a:gd name="connsiteY6104" fmla="*/ 770784 h 6524624"/>
              <a:gd name="connsiteX6105" fmla="*/ 12469 w 11858623"/>
              <a:gd name="connsiteY6105" fmla="*/ 761659 h 6524624"/>
              <a:gd name="connsiteX6106" fmla="*/ 16477 w 11858623"/>
              <a:gd name="connsiteY6106" fmla="*/ 716730 h 6524624"/>
              <a:gd name="connsiteX6107" fmla="*/ 18481 w 11858623"/>
              <a:gd name="connsiteY6107" fmla="*/ 736386 h 6524624"/>
              <a:gd name="connsiteX6108" fmla="*/ 21826 w 11858623"/>
              <a:gd name="connsiteY6108" fmla="*/ 727012 h 6524624"/>
              <a:gd name="connsiteX6109" fmla="*/ 22489 w 11858623"/>
              <a:gd name="connsiteY6109" fmla="*/ 736386 h 6524624"/>
              <a:gd name="connsiteX6110" fmla="*/ 29454 w 11858623"/>
              <a:gd name="connsiteY6110" fmla="*/ 770438 h 6524624"/>
              <a:gd name="connsiteX6111" fmla="*/ 29911 w 11858623"/>
              <a:gd name="connsiteY6111" fmla="*/ 772120 h 6524624"/>
              <a:gd name="connsiteX6112" fmla="*/ 23302 w 11858623"/>
              <a:gd name="connsiteY6112" fmla="*/ 781926 h 6524624"/>
              <a:gd name="connsiteX6113" fmla="*/ 20720 w 11858623"/>
              <a:gd name="connsiteY6113" fmla="*/ 771075 h 6524624"/>
              <a:gd name="connsiteX6114" fmla="*/ 22489 w 11858623"/>
              <a:gd name="connsiteY6114" fmla="*/ 770084 h 6524624"/>
              <a:gd name="connsiteX6115" fmla="*/ 14473 w 11858623"/>
              <a:gd name="connsiteY6115" fmla="*/ 767275 h 6524624"/>
              <a:gd name="connsiteX6116" fmla="*/ 14476 w 11858623"/>
              <a:gd name="connsiteY6116" fmla="*/ 765682 h 6524624"/>
              <a:gd name="connsiteX6117" fmla="*/ 18672 w 11858623"/>
              <a:gd name="connsiteY6117" fmla="*/ 750599 h 6524624"/>
              <a:gd name="connsiteX6118" fmla="*/ 20261 w 11858623"/>
              <a:gd name="connsiteY6118" fmla="*/ 745189 h 6524624"/>
              <a:gd name="connsiteX6119" fmla="*/ 14492 w 11858623"/>
              <a:gd name="connsiteY6119" fmla="*/ 757384 h 6524624"/>
              <a:gd name="connsiteX6120" fmla="*/ 14520 w 11858623"/>
              <a:gd name="connsiteY6120" fmla="*/ 742070 h 6524624"/>
              <a:gd name="connsiteX6121" fmla="*/ 16477 w 11858623"/>
              <a:gd name="connsiteY6121" fmla="*/ 716730 h 6524624"/>
              <a:gd name="connsiteX6122" fmla="*/ 12966 w 11858623"/>
              <a:gd name="connsiteY6122" fmla="*/ 699591 h 6524624"/>
              <a:gd name="connsiteX6123" fmla="*/ 13000 w 11858623"/>
              <a:gd name="connsiteY6123" fmla="*/ 699768 h 6524624"/>
              <a:gd name="connsiteX6124" fmla="*/ 12469 w 11858623"/>
              <a:gd name="connsiteY6124" fmla="*/ 699881 h 6524624"/>
              <a:gd name="connsiteX6125" fmla="*/ 14803 w 11858623"/>
              <a:gd name="connsiteY6125" fmla="*/ 699382 h 6524624"/>
              <a:gd name="connsiteX6126" fmla="*/ 16477 w 11858623"/>
              <a:gd name="connsiteY6126" fmla="*/ 711114 h 6524624"/>
              <a:gd name="connsiteX6127" fmla="*/ 14589 w 11858623"/>
              <a:gd name="connsiteY6127" fmla="*/ 707826 h 6524624"/>
              <a:gd name="connsiteX6128" fmla="*/ 13000 w 11858623"/>
              <a:gd name="connsiteY6128" fmla="*/ 699768 h 6524624"/>
              <a:gd name="connsiteX6129" fmla="*/ 19734 w 11858623"/>
              <a:gd name="connsiteY6129" fmla="*/ 697424 h 6524624"/>
              <a:gd name="connsiteX6130" fmla="*/ 20038 w 11858623"/>
              <a:gd name="connsiteY6130" fmla="*/ 701720 h 6524624"/>
              <a:gd name="connsiteX6131" fmla="*/ 18354 w 11858623"/>
              <a:gd name="connsiteY6131" fmla="*/ 698068 h 6524624"/>
              <a:gd name="connsiteX6132" fmla="*/ 17764 w 11858623"/>
              <a:gd name="connsiteY6132" fmla="*/ 696790 h 6524624"/>
              <a:gd name="connsiteX6133" fmla="*/ 18354 w 11858623"/>
              <a:gd name="connsiteY6133" fmla="*/ 698068 h 6524624"/>
              <a:gd name="connsiteX6134" fmla="*/ 16166 w 11858623"/>
              <a:gd name="connsiteY6134" fmla="*/ 699090 h 6524624"/>
              <a:gd name="connsiteX6135" fmla="*/ 14803 w 11858623"/>
              <a:gd name="connsiteY6135" fmla="*/ 699382 h 6524624"/>
              <a:gd name="connsiteX6136" fmla="*/ 14689 w 11858623"/>
              <a:gd name="connsiteY6136" fmla="*/ 698585 h 6524624"/>
              <a:gd name="connsiteX6137" fmla="*/ 21687 w 11858623"/>
              <a:gd name="connsiteY6137" fmla="*/ 694500 h 6524624"/>
              <a:gd name="connsiteX6138" fmla="*/ 21370 w 11858623"/>
              <a:gd name="connsiteY6138" fmla="*/ 696660 h 6524624"/>
              <a:gd name="connsiteX6139" fmla="*/ 19734 w 11858623"/>
              <a:gd name="connsiteY6139" fmla="*/ 697424 h 6524624"/>
              <a:gd name="connsiteX6140" fmla="*/ 19613 w 11858623"/>
              <a:gd name="connsiteY6140" fmla="*/ 695710 h 6524624"/>
              <a:gd name="connsiteX6141" fmla="*/ 26496 w 11858623"/>
              <a:gd name="connsiteY6141" fmla="*/ 694265 h 6524624"/>
              <a:gd name="connsiteX6142" fmla="*/ 24492 w 11858623"/>
              <a:gd name="connsiteY6142" fmla="*/ 719538 h 6524624"/>
              <a:gd name="connsiteX6143" fmla="*/ 21826 w 11858623"/>
              <a:gd name="connsiteY6143" fmla="*/ 727012 h 6524624"/>
              <a:gd name="connsiteX6144" fmla="*/ 20038 w 11858623"/>
              <a:gd name="connsiteY6144" fmla="*/ 701720 h 6524624"/>
              <a:gd name="connsiteX6145" fmla="*/ 20485 w 11858623"/>
              <a:gd name="connsiteY6145" fmla="*/ 702689 h 6524624"/>
              <a:gd name="connsiteX6146" fmla="*/ 21370 w 11858623"/>
              <a:gd name="connsiteY6146" fmla="*/ 696660 h 6524624"/>
              <a:gd name="connsiteX6147" fmla="*/ 13684 w 11858623"/>
              <a:gd name="connsiteY6147" fmla="*/ 691542 h 6524624"/>
              <a:gd name="connsiteX6148" fmla="*/ 14689 w 11858623"/>
              <a:gd name="connsiteY6148" fmla="*/ 698585 h 6524624"/>
              <a:gd name="connsiteX6149" fmla="*/ 12966 w 11858623"/>
              <a:gd name="connsiteY6149" fmla="*/ 699591 h 6524624"/>
              <a:gd name="connsiteX6150" fmla="*/ 12469 w 11858623"/>
              <a:gd name="connsiteY6150" fmla="*/ 697073 h 6524624"/>
              <a:gd name="connsiteX6151" fmla="*/ 18885 w 11858623"/>
              <a:gd name="connsiteY6151" fmla="*/ 685409 h 6524624"/>
              <a:gd name="connsiteX6152" fmla="*/ 19613 w 11858623"/>
              <a:gd name="connsiteY6152" fmla="*/ 695710 h 6524624"/>
              <a:gd name="connsiteX6153" fmla="*/ 17764 w 11858623"/>
              <a:gd name="connsiteY6153" fmla="*/ 696790 h 6524624"/>
              <a:gd name="connsiteX6154" fmla="*/ 15828 w 11858623"/>
              <a:gd name="connsiteY6154" fmla="*/ 692591 h 6524624"/>
              <a:gd name="connsiteX6155" fmla="*/ 16330 w 11858623"/>
              <a:gd name="connsiteY6155" fmla="*/ 686926 h 6524624"/>
              <a:gd name="connsiteX6156" fmla="*/ 32641 w 11858623"/>
              <a:gd name="connsiteY6156" fmla="*/ 678711 h 6524624"/>
              <a:gd name="connsiteX6157" fmla="*/ 32508 w 11858623"/>
              <a:gd name="connsiteY6157" fmla="*/ 683033 h 6524624"/>
              <a:gd name="connsiteX6158" fmla="*/ 32944 w 11858623"/>
              <a:gd name="connsiteY6158" fmla="*/ 687926 h 6524624"/>
              <a:gd name="connsiteX6159" fmla="*/ 21687 w 11858623"/>
              <a:gd name="connsiteY6159" fmla="*/ 694500 h 6524624"/>
              <a:gd name="connsiteX6160" fmla="*/ 22541 w 11858623"/>
              <a:gd name="connsiteY6160" fmla="*/ 688679 h 6524624"/>
              <a:gd name="connsiteX6161" fmla="*/ 22069 w 11858623"/>
              <a:gd name="connsiteY6161" fmla="*/ 683518 h 6524624"/>
              <a:gd name="connsiteX6162" fmla="*/ 24419 w 11858623"/>
              <a:gd name="connsiteY6162" fmla="*/ 682122 h 6524624"/>
              <a:gd name="connsiteX6163" fmla="*/ 21048 w 11858623"/>
              <a:gd name="connsiteY6163" fmla="*/ 672346 h 6524624"/>
              <a:gd name="connsiteX6164" fmla="*/ 22069 w 11858623"/>
              <a:gd name="connsiteY6164" fmla="*/ 683518 h 6524624"/>
              <a:gd name="connsiteX6165" fmla="*/ 18885 w 11858623"/>
              <a:gd name="connsiteY6165" fmla="*/ 685409 h 6524624"/>
              <a:gd name="connsiteX6166" fmla="*/ 18529 w 11858623"/>
              <a:gd name="connsiteY6166" fmla="*/ 680373 h 6524624"/>
              <a:gd name="connsiteX6167" fmla="*/ 20485 w 11858623"/>
              <a:gd name="connsiteY6167" fmla="*/ 660568 h 6524624"/>
              <a:gd name="connsiteX6168" fmla="*/ 23118 w 11858623"/>
              <a:gd name="connsiteY6168" fmla="*/ 669717 h 6524624"/>
              <a:gd name="connsiteX6169" fmla="*/ 23525 w 11858623"/>
              <a:gd name="connsiteY6169" fmla="*/ 672549 h 6524624"/>
              <a:gd name="connsiteX6170" fmla="*/ 23999 w 11858623"/>
              <a:gd name="connsiteY6170" fmla="*/ 672877 h 6524624"/>
              <a:gd name="connsiteX6171" fmla="*/ 24529 w 11858623"/>
              <a:gd name="connsiteY6171" fmla="*/ 675021 h 6524624"/>
              <a:gd name="connsiteX6172" fmla="*/ 21542 w 11858623"/>
              <a:gd name="connsiteY6172" fmla="*/ 670770 h 6524624"/>
              <a:gd name="connsiteX6173" fmla="*/ 21048 w 11858623"/>
              <a:gd name="connsiteY6173" fmla="*/ 672346 h 6524624"/>
              <a:gd name="connsiteX6174" fmla="*/ 20485 w 11858623"/>
              <a:gd name="connsiteY6174" fmla="*/ 666184 h 6524624"/>
              <a:gd name="connsiteX6175" fmla="*/ 20287 w 11858623"/>
              <a:gd name="connsiteY6175" fmla="*/ 661470 h 6524624"/>
              <a:gd name="connsiteX6176" fmla="*/ 16477 w 11858623"/>
              <a:gd name="connsiteY6176" fmla="*/ 646528 h 6524624"/>
              <a:gd name="connsiteX6177" fmla="*/ 20076 w 11858623"/>
              <a:gd name="connsiteY6177" fmla="*/ 656437 h 6524624"/>
              <a:gd name="connsiteX6178" fmla="*/ 20287 w 11858623"/>
              <a:gd name="connsiteY6178" fmla="*/ 661470 h 6524624"/>
              <a:gd name="connsiteX6179" fmla="*/ 13684 w 11858623"/>
              <a:gd name="connsiteY6179" fmla="*/ 691542 h 6524624"/>
              <a:gd name="connsiteX6180" fmla="*/ 12469 w 11858623"/>
              <a:gd name="connsiteY6180" fmla="*/ 683033 h 6524624"/>
              <a:gd name="connsiteX6181" fmla="*/ 16477 w 11858623"/>
              <a:gd name="connsiteY6181" fmla="*/ 646528 h 6524624"/>
              <a:gd name="connsiteX6182" fmla="*/ 14151 w 11858623"/>
              <a:gd name="connsiteY6182" fmla="*/ 633606 h 6524624"/>
              <a:gd name="connsiteX6183" fmla="*/ 14152 w 11858623"/>
              <a:gd name="connsiteY6183" fmla="*/ 633610 h 6524624"/>
              <a:gd name="connsiteX6184" fmla="*/ 14093 w 11858623"/>
              <a:gd name="connsiteY6184" fmla="*/ 633805 h 6524624"/>
              <a:gd name="connsiteX6185" fmla="*/ 30302 w 11858623"/>
              <a:gd name="connsiteY6185" fmla="*/ 625582 h 6524624"/>
              <a:gd name="connsiteX6186" fmla="*/ 32508 w 11858623"/>
              <a:gd name="connsiteY6186" fmla="*/ 626871 h 6524624"/>
              <a:gd name="connsiteX6187" fmla="*/ 33672 w 11858623"/>
              <a:gd name="connsiteY6187" fmla="*/ 645339 h 6524624"/>
              <a:gd name="connsiteX6188" fmla="*/ 33385 w 11858623"/>
              <a:gd name="connsiteY6188" fmla="*/ 654640 h 6524624"/>
              <a:gd name="connsiteX6189" fmla="*/ 26496 w 11858623"/>
              <a:gd name="connsiteY6189" fmla="*/ 674609 h 6524624"/>
              <a:gd name="connsiteX6190" fmla="*/ 23999 w 11858623"/>
              <a:gd name="connsiteY6190" fmla="*/ 672877 h 6524624"/>
              <a:gd name="connsiteX6191" fmla="*/ 23823 w 11858623"/>
              <a:gd name="connsiteY6191" fmla="*/ 672167 h 6524624"/>
              <a:gd name="connsiteX6192" fmla="*/ 23118 w 11858623"/>
              <a:gd name="connsiteY6192" fmla="*/ 669717 h 6524624"/>
              <a:gd name="connsiteX6193" fmla="*/ 21953 w 11858623"/>
              <a:gd name="connsiteY6193" fmla="*/ 661607 h 6524624"/>
              <a:gd name="connsiteX6194" fmla="*/ 20076 w 11858623"/>
              <a:gd name="connsiteY6194" fmla="*/ 656437 h 6524624"/>
              <a:gd name="connsiteX6195" fmla="*/ 19498 w 11858623"/>
              <a:gd name="connsiteY6195" fmla="*/ 642688 h 6524624"/>
              <a:gd name="connsiteX6196" fmla="*/ 20245 w 11858623"/>
              <a:gd name="connsiteY6196" fmla="*/ 641932 h 6524624"/>
              <a:gd name="connsiteX6197" fmla="*/ 20485 w 11858623"/>
              <a:gd name="connsiteY6197" fmla="*/ 649336 h 6524624"/>
              <a:gd name="connsiteX6198" fmla="*/ 30302 w 11858623"/>
              <a:gd name="connsiteY6198" fmla="*/ 625582 h 6524624"/>
              <a:gd name="connsiteX6199" fmla="*/ 17756 w 11858623"/>
              <a:gd name="connsiteY6199" fmla="*/ 621785 h 6524624"/>
              <a:gd name="connsiteX6200" fmla="*/ 18735 w 11858623"/>
              <a:gd name="connsiteY6200" fmla="*/ 624505 h 6524624"/>
              <a:gd name="connsiteX6201" fmla="*/ 19498 w 11858623"/>
              <a:gd name="connsiteY6201" fmla="*/ 642688 h 6524624"/>
              <a:gd name="connsiteX6202" fmla="*/ 18481 w 11858623"/>
              <a:gd name="connsiteY6202" fmla="*/ 643720 h 6524624"/>
              <a:gd name="connsiteX6203" fmla="*/ 14152 w 11858623"/>
              <a:gd name="connsiteY6203" fmla="*/ 633610 h 6524624"/>
              <a:gd name="connsiteX6204" fmla="*/ 17700 w 11858623"/>
              <a:gd name="connsiteY6204" fmla="*/ 620481 h 6524624"/>
              <a:gd name="connsiteX6205" fmla="*/ 17976 w 11858623"/>
              <a:gd name="connsiteY6205" fmla="*/ 621062 h 6524624"/>
              <a:gd name="connsiteX6206" fmla="*/ 17756 w 11858623"/>
              <a:gd name="connsiteY6206" fmla="*/ 621785 h 6524624"/>
              <a:gd name="connsiteX6207" fmla="*/ 17524 w 11858623"/>
              <a:gd name="connsiteY6207" fmla="*/ 621141 h 6524624"/>
              <a:gd name="connsiteX6208" fmla="*/ 18638 w 11858623"/>
              <a:gd name="connsiteY6208" fmla="*/ 620341 h 6524624"/>
              <a:gd name="connsiteX6209" fmla="*/ 19727 w 11858623"/>
              <a:gd name="connsiteY6209" fmla="*/ 625974 h 6524624"/>
              <a:gd name="connsiteX6210" fmla="*/ 19773 w 11858623"/>
              <a:gd name="connsiteY6210" fmla="*/ 627385 h 6524624"/>
              <a:gd name="connsiteX6211" fmla="*/ 18735 w 11858623"/>
              <a:gd name="connsiteY6211" fmla="*/ 624505 h 6524624"/>
              <a:gd name="connsiteX6212" fmla="*/ 18586 w 11858623"/>
              <a:gd name="connsiteY6212" fmla="*/ 620941 h 6524624"/>
              <a:gd name="connsiteX6213" fmla="*/ 19422 w 11858623"/>
              <a:gd name="connsiteY6213" fmla="*/ 616559 h 6524624"/>
              <a:gd name="connsiteX6214" fmla="*/ 19596 w 11858623"/>
              <a:gd name="connsiteY6214" fmla="*/ 621932 h 6524624"/>
              <a:gd name="connsiteX6215" fmla="*/ 18735 w 11858623"/>
              <a:gd name="connsiteY6215" fmla="*/ 619240 h 6524624"/>
              <a:gd name="connsiteX6216" fmla="*/ 18816 w 11858623"/>
              <a:gd name="connsiteY6216" fmla="*/ 618305 h 6524624"/>
              <a:gd name="connsiteX6217" fmla="*/ 19234 w 11858623"/>
              <a:gd name="connsiteY6217" fmla="*/ 616936 h 6524624"/>
              <a:gd name="connsiteX6218" fmla="*/ 21234 w 11858623"/>
              <a:gd name="connsiteY6218" fmla="*/ 615213 h 6524624"/>
              <a:gd name="connsiteX6219" fmla="*/ 25488 w 11858623"/>
              <a:gd name="connsiteY6219" fmla="*/ 628737 h 6524624"/>
              <a:gd name="connsiteX6220" fmla="*/ 24801 w 11858623"/>
              <a:gd name="connsiteY6220" fmla="*/ 637313 h 6524624"/>
              <a:gd name="connsiteX6221" fmla="*/ 20245 w 11858623"/>
              <a:gd name="connsiteY6221" fmla="*/ 641932 h 6524624"/>
              <a:gd name="connsiteX6222" fmla="*/ 19773 w 11858623"/>
              <a:gd name="connsiteY6222" fmla="*/ 627385 h 6524624"/>
              <a:gd name="connsiteX6223" fmla="*/ 20262 w 11858623"/>
              <a:gd name="connsiteY6223" fmla="*/ 628745 h 6524624"/>
              <a:gd name="connsiteX6224" fmla="*/ 19727 w 11858623"/>
              <a:gd name="connsiteY6224" fmla="*/ 625974 h 6524624"/>
              <a:gd name="connsiteX6225" fmla="*/ 19596 w 11858623"/>
              <a:gd name="connsiteY6225" fmla="*/ 621932 h 6524624"/>
              <a:gd name="connsiteX6226" fmla="*/ 23660 w 11858623"/>
              <a:gd name="connsiteY6226" fmla="*/ 634636 h 6524624"/>
              <a:gd name="connsiteX6227" fmla="*/ 19348 w 11858623"/>
              <a:gd name="connsiteY6227" fmla="*/ 614291 h 6524624"/>
              <a:gd name="connsiteX6228" fmla="*/ 19415 w 11858623"/>
              <a:gd name="connsiteY6228" fmla="*/ 616342 h 6524624"/>
              <a:gd name="connsiteX6229" fmla="*/ 19234 w 11858623"/>
              <a:gd name="connsiteY6229" fmla="*/ 616936 h 6524624"/>
              <a:gd name="connsiteX6230" fmla="*/ 18873 w 11858623"/>
              <a:gd name="connsiteY6230" fmla="*/ 617660 h 6524624"/>
              <a:gd name="connsiteX6231" fmla="*/ 19080 w 11858623"/>
              <a:gd name="connsiteY6231" fmla="*/ 615298 h 6524624"/>
              <a:gd name="connsiteX6232" fmla="*/ 21005 w 11858623"/>
              <a:gd name="connsiteY6232" fmla="*/ 613380 h 6524624"/>
              <a:gd name="connsiteX6233" fmla="*/ 21234 w 11858623"/>
              <a:gd name="connsiteY6233" fmla="*/ 615213 h 6524624"/>
              <a:gd name="connsiteX6234" fmla="*/ 20792 w 11858623"/>
              <a:gd name="connsiteY6234" fmla="*/ 613808 h 6524624"/>
              <a:gd name="connsiteX6235" fmla="*/ 20485 w 11858623"/>
              <a:gd name="connsiteY6235" fmla="*/ 612831 h 6524624"/>
              <a:gd name="connsiteX6236" fmla="*/ 20792 w 11858623"/>
              <a:gd name="connsiteY6236" fmla="*/ 613808 h 6524624"/>
              <a:gd name="connsiteX6237" fmla="*/ 19422 w 11858623"/>
              <a:gd name="connsiteY6237" fmla="*/ 616559 h 6524624"/>
              <a:gd name="connsiteX6238" fmla="*/ 19415 w 11858623"/>
              <a:gd name="connsiteY6238" fmla="*/ 616342 h 6524624"/>
              <a:gd name="connsiteX6239" fmla="*/ 20346 w 11858623"/>
              <a:gd name="connsiteY6239" fmla="*/ 608180 h 6524624"/>
              <a:gd name="connsiteX6240" fmla="*/ 20485 w 11858623"/>
              <a:gd name="connsiteY6240" fmla="*/ 610023 h 6524624"/>
              <a:gd name="connsiteX6241" fmla="*/ 19348 w 11858623"/>
              <a:gd name="connsiteY6241" fmla="*/ 614291 h 6524624"/>
              <a:gd name="connsiteX6242" fmla="*/ 19299 w 11858623"/>
              <a:gd name="connsiteY6242" fmla="*/ 612792 h 6524624"/>
              <a:gd name="connsiteX6243" fmla="*/ 19423 w 11858623"/>
              <a:gd name="connsiteY6243" fmla="*/ 611381 h 6524624"/>
              <a:gd name="connsiteX6244" fmla="*/ 20333 w 11858623"/>
              <a:gd name="connsiteY6244" fmla="*/ 607997 h 6524624"/>
              <a:gd name="connsiteX6245" fmla="*/ 20353 w 11858623"/>
              <a:gd name="connsiteY6245" fmla="*/ 608158 h 6524624"/>
              <a:gd name="connsiteX6246" fmla="*/ 20346 w 11858623"/>
              <a:gd name="connsiteY6246" fmla="*/ 608180 h 6524624"/>
              <a:gd name="connsiteX6247" fmla="*/ 928 w 11858623"/>
              <a:gd name="connsiteY6247" fmla="*/ 605707 h 6524624"/>
              <a:gd name="connsiteX6248" fmla="*/ 446 w 11858623"/>
              <a:gd name="connsiteY6248" fmla="*/ 621255 h 6524624"/>
              <a:gd name="connsiteX6249" fmla="*/ 4454 w 11858623"/>
              <a:gd name="connsiteY6249" fmla="*/ 809397 h 6524624"/>
              <a:gd name="connsiteX6250" fmla="*/ 4828 w 11858623"/>
              <a:gd name="connsiteY6250" fmla="*/ 831937 h 6524624"/>
              <a:gd name="connsiteX6251" fmla="*/ 2450 w 11858623"/>
              <a:gd name="connsiteY6251" fmla="*/ 831861 h 6524624"/>
              <a:gd name="connsiteX6252" fmla="*/ 4902 w 11858623"/>
              <a:gd name="connsiteY6252" fmla="*/ 836390 h 6524624"/>
              <a:gd name="connsiteX6253" fmla="*/ 6567 w 11858623"/>
              <a:gd name="connsiteY6253" fmla="*/ 936753 h 6524624"/>
              <a:gd name="connsiteX6254" fmla="*/ 5688 w 11858623"/>
              <a:gd name="connsiteY6254" fmla="*/ 938243 h 6524624"/>
              <a:gd name="connsiteX6255" fmla="*/ 4454 w 11858623"/>
              <a:gd name="connsiteY6255" fmla="*/ 941377 h 6524624"/>
              <a:gd name="connsiteX6256" fmla="*/ 6590 w 11858623"/>
              <a:gd name="connsiteY6256" fmla="*/ 938134 h 6524624"/>
              <a:gd name="connsiteX6257" fmla="*/ 7625 w 11858623"/>
              <a:gd name="connsiteY6257" fmla="*/ 1000468 h 6524624"/>
              <a:gd name="connsiteX6258" fmla="*/ 6740 w 11858623"/>
              <a:gd name="connsiteY6258" fmla="*/ 1005197 h 6524624"/>
              <a:gd name="connsiteX6259" fmla="*/ 6458 w 11858623"/>
              <a:gd name="connsiteY6259" fmla="*/ 1045276 h 6524624"/>
              <a:gd name="connsiteX6260" fmla="*/ 8320 w 11858623"/>
              <a:gd name="connsiteY6260" fmla="*/ 1042395 h 6524624"/>
              <a:gd name="connsiteX6261" fmla="*/ 8462 w 11858623"/>
              <a:gd name="connsiteY6261" fmla="*/ 1050893 h 6524624"/>
              <a:gd name="connsiteX6262" fmla="*/ 8826 w 11858623"/>
              <a:gd name="connsiteY6262" fmla="*/ 1057277 h 6524624"/>
              <a:gd name="connsiteX6263" fmla="*/ 8461 w 11858623"/>
              <a:gd name="connsiteY6263" fmla="*/ 1058447 h 6524624"/>
              <a:gd name="connsiteX6264" fmla="*/ 4453 w 11858623"/>
              <a:gd name="connsiteY6264" fmla="*/ 1066872 h 6524624"/>
              <a:gd name="connsiteX6265" fmla="*/ 2449 w 11858623"/>
              <a:gd name="connsiteY6265" fmla="*/ 1083719 h 6524624"/>
              <a:gd name="connsiteX6266" fmla="*/ 1422 w 11858623"/>
              <a:gd name="connsiteY6266" fmla="*/ 1116809 h 6524624"/>
              <a:gd name="connsiteX6267" fmla="*/ 0 w 11858623"/>
              <a:gd name="connsiteY6267" fmla="*/ 1118916 h 6524624"/>
              <a:gd name="connsiteX6268" fmla="*/ 0 w 11858623"/>
              <a:gd name="connsiteY6268" fmla="*/ 606019 h 6524624"/>
              <a:gd name="connsiteX6269" fmla="*/ 10226 w 11858623"/>
              <a:gd name="connsiteY6269" fmla="*/ 600880 h 6524624"/>
              <a:gd name="connsiteX6270" fmla="*/ 13504 w 11858623"/>
              <a:gd name="connsiteY6270" fmla="*/ 609982 h 6524624"/>
              <a:gd name="connsiteX6271" fmla="*/ 13630 w 11858623"/>
              <a:gd name="connsiteY6271" fmla="*/ 611927 h 6524624"/>
              <a:gd name="connsiteX6272" fmla="*/ 10466 w 11858623"/>
              <a:gd name="connsiteY6272" fmla="*/ 605277 h 6524624"/>
              <a:gd name="connsiteX6273" fmla="*/ 14474 w 11858623"/>
              <a:gd name="connsiteY6273" fmla="*/ 624933 h 6524624"/>
              <a:gd name="connsiteX6274" fmla="*/ 13630 w 11858623"/>
              <a:gd name="connsiteY6274" fmla="*/ 611927 h 6524624"/>
              <a:gd name="connsiteX6275" fmla="*/ 15996 w 11858623"/>
              <a:gd name="connsiteY6275" fmla="*/ 616900 h 6524624"/>
              <a:gd name="connsiteX6276" fmla="*/ 17524 w 11858623"/>
              <a:gd name="connsiteY6276" fmla="*/ 621141 h 6524624"/>
              <a:gd name="connsiteX6277" fmla="*/ 14777 w 11858623"/>
              <a:gd name="connsiteY6277" fmla="*/ 631457 h 6524624"/>
              <a:gd name="connsiteX6278" fmla="*/ 14151 w 11858623"/>
              <a:gd name="connsiteY6278" fmla="*/ 633606 h 6524624"/>
              <a:gd name="connsiteX6279" fmla="*/ 12469 w 11858623"/>
              <a:gd name="connsiteY6279" fmla="*/ 629679 h 6524624"/>
              <a:gd name="connsiteX6280" fmla="*/ 10465 w 11858623"/>
              <a:gd name="connsiteY6280" fmla="*/ 610023 h 6524624"/>
              <a:gd name="connsiteX6281" fmla="*/ 9025 w 11858623"/>
              <a:gd name="connsiteY6281" fmla="*/ 602474 h 6524624"/>
              <a:gd name="connsiteX6282" fmla="*/ 15891 w 11858623"/>
              <a:gd name="connsiteY6282" fmla="*/ 593359 h 6524624"/>
              <a:gd name="connsiteX6283" fmla="*/ 16478 w 11858623"/>
              <a:gd name="connsiteY6283" fmla="*/ 596852 h 6524624"/>
              <a:gd name="connsiteX6284" fmla="*/ 16720 w 11858623"/>
              <a:gd name="connsiteY6284" fmla="*/ 597932 h 6524624"/>
              <a:gd name="connsiteX6285" fmla="*/ 16249 w 11858623"/>
              <a:gd name="connsiteY6285" fmla="*/ 600176 h 6524624"/>
              <a:gd name="connsiteX6286" fmla="*/ 15280 w 11858623"/>
              <a:gd name="connsiteY6286" fmla="*/ 594171 h 6524624"/>
              <a:gd name="connsiteX6287" fmla="*/ 18106 w 11858623"/>
              <a:gd name="connsiteY6287" fmla="*/ 591335 h 6524624"/>
              <a:gd name="connsiteX6288" fmla="*/ 18481 w 11858623"/>
              <a:gd name="connsiteY6288" fmla="*/ 593174 h 6524624"/>
              <a:gd name="connsiteX6289" fmla="*/ 18727 w 11858623"/>
              <a:gd name="connsiteY6289" fmla="*/ 595144 h 6524624"/>
              <a:gd name="connsiteX6290" fmla="*/ 19171 w 11858623"/>
              <a:gd name="connsiteY6290" fmla="*/ 608845 h 6524624"/>
              <a:gd name="connsiteX6291" fmla="*/ 16720 w 11858623"/>
              <a:gd name="connsiteY6291" fmla="*/ 597932 h 6524624"/>
              <a:gd name="connsiteX6292" fmla="*/ 18930 w 11858623"/>
              <a:gd name="connsiteY6292" fmla="*/ 589326 h 6524624"/>
              <a:gd name="connsiteX6293" fmla="*/ 20333 w 11858623"/>
              <a:gd name="connsiteY6293" fmla="*/ 607997 h 6524624"/>
              <a:gd name="connsiteX6294" fmla="*/ 18727 w 11858623"/>
              <a:gd name="connsiteY6294" fmla="*/ 595144 h 6524624"/>
              <a:gd name="connsiteX6295" fmla="*/ 18554 w 11858623"/>
              <a:gd name="connsiteY6295" fmla="*/ 589824 h 6524624"/>
              <a:gd name="connsiteX6296" fmla="*/ 18537 w 11858623"/>
              <a:gd name="connsiteY6296" fmla="*/ 589283 h 6524624"/>
              <a:gd name="connsiteX6297" fmla="*/ 18554 w 11858623"/>
              <a:gd name="connsiteY6297" fmla="*/ 589824 h 6524624"/>
              <a:gd name="connsiteX6298" fmla="*/ 18373 w 11858623"/>
              <a:gd name="connsiteY6298" fmla="*/ 590066 h 6524624"/>
              <a:gd name="connsiteX6299" fmla="*/ 28569 w 11858623"/>
              <a:gd name="connsiteY6299" fmla="*/ 577875 h 6524624"/>
              <a:gd name="connsiteX6300" fmla="*/ 28500 w 11858623"/>
              <a:gd name="connsiteY6300" fmla="*/ 579134 h 6524624"/>
              <a:gd name="connsiteX6301" fmla="*/ 28448 w 11858623"/>
              <a:gd name="connsiteY6301" fmla="*/ 578325 h 6524624"/>
              <a:gd name="connsiteX6302" fmla="*/ 32627 w 11858623"/>
              <a:gd name="connsiteY6302" fmla="*/ 577786 h 6524624"/>
              <a:gd name="connsiteX6303" fmla="*/ 33288 w 11858623"/>
              <a:gd name="connsiteY6303" fmla="*/ 588724 h 6524624"/>
              <a:gd name="connsiteX6304" fmla="*/ 21005 w 11858623"/>
              <a:gd name="connsiteY6304" fmla="*/ 613380 h 6524624"/>
              <a:gd name="connsiteX6305" fmla="*/ 20353 w 11858623"/>
              <a:gd name="connsiteY6305" fmla="*/ 608158 h 6524624"/>
              <a:gd name="connsiteX6306" fmla="*/ 20972 w 11858623"/>
              <a:gd name="connsiteY6306" fmla="*/ 606009 h 6524624"/>
              <a:gd name="connsiteX6307" fmla="*/ 28285 w 11858623"/>
              <a:gd name="connsiteY6307" fmla="*/ 578927 h 6524624"/>
              <a:gd name="connsiteX6308" fmla="*/ 28500 w 11858623"/>
              <a:gd name="connsiteY6308" fmla="*/ 581942 h 6524624"/>
              <a:gd name="connsiteX6309" fmla="*/ 11540 w 11858623"/>
              <a:gd name="connsiteY6309" fmla="*/ 577755 h 6524624"/>
              <a:gd name="connsiteX6310" fmla="*/ 12470 w 11858623"/>
              <a:gd name="connsiteY6310" fmla="*/ 594044 h 6524624"/>
              <a:gd name="connsiteX6311" fmla="*/ 12701 w 11858623"/>
              <a:gd name="connsiteY6311" fmla="*/ 597595 h 6524624"/>
              <a:gd name="connsiteX6312" fmla="*/ 10226 w 11858623"/>
              <a:gd name="connsiteY6312" fmla="*/ 600880 h 6524624"/>
              <a:gd name="connsiteX6313" fmla="*/ 8462 w 11858623"/>
              <a:gd name="connsiteY6313" fmla="*/ 595982 h 6524624"/>
              <a:gd name="connsiteX6314" fmla="*/ 8511 w 11858623"/>
              <a:gd name="connsiteY6314" fmla="*/ 599781 h 6524624"/>
              <a:gd name="connsiteX6315" fmla="*/ 9025 w 11858623"/>
              <a:gd name="connsiteY6315" fmla="*/ 602474 h 6524624"/>
              <a:gd name="connsiteX6316" fmla="*/ 8507 w 11858623"/>
              <a:gd name="connsiteY6316" fmla="*/ 603161 h 6524624"/>
              <a:gd name="connsiteX6317" fmla="*/ 928 w 11858623"/>
              <a:gd name="connsiteY6317" fmla="*/ 605707 h 6524624"/>
              <a:gd name="connsiteX6318" fmla="*/ 1423 w 11858623"/>
              <a:gd name="connsiteY6318" fmla="*/ 589759 h 6524624"/>
              <a:gd name="connsiteX6319" fmla="*/ 3690 w 11858623"/>
              <a:gd name="connsiteY6319" fmla="*/ 586402 h 6524624"/>
              <a:gd name="connsiteX6320" fmla="*/ 13001 w 11858623"/>
              <a:gd name="connsiteY6320" fmla="*/ 576145 h 6524624"/>
              <a:gd name="connsiteX6321" fmla="*/ 13488 w 11858623"/>
              <a:gd name="connsiteY6321" fmla="*/ 579042 h 6524624"/>
              <a:gd name="connsiteX6322" fmla="*/ 13147 w 11858623"/>
              <a:gd name="connsiteY6322" fmla="*/ 580952 h 6524624"/>
              <a:gd name="connsiteX6323" fmla="*/ 12466 w 11858623"/>
              <a:gd name="connsiteY6323" fmla="*/ 576734 h 6524624"/>
              <a:gd name="connsiteX6324" fmla="*/ 28166 w 11858623"/>
              <a:gd name="connsiteY6324" fmla="*/ 574001 h 6524624"/>
              <a:gd name="connsiteX6325" fmla="*/ 28448 w 11858623"/>
              <a:gd name="connsiteY6325" fmla="*/ 578325 h 6524624"/>
              <a:gd name="connsiteX6326" fmla="*/ 28285 w 11858623"/>
              <a:gd name="connsiteY6326" fmla="*/ 578927 h 6524624"/>
              <a:gd name="connsiteX6327" fmla="*/ 27965 w 11858623"/>
              <a:gd name="connsiteY6327" fmla="*/ 574437 h 6524624"/>
              <a:gd name="connsiteX6328" fmla="*/ 30504 w 11858623"/>
              <a:gd name="connsiteY6328" fmla="*/ 570709 h 6524624"/>
              <a:gd name="connsiteX6329" fmla="*/ 28569 w 11858623"/>
              <a:gd name="connsiteY6329" fmla="*/ 577875 h 6524624"/>
              <a:gd name="connsiteX6330" fmla="*/ 28847 w 11858623"/>
              <a:gd name="connsiteY6330" fmla="*/ 572811 h 6524624"/>
              <a:gd name="connsiteX6331" fmla="*/ 29206 w 11858623"/>
              <a:gd name="connsiteY6331" fmla="*/ 566272 h 6524624"/>
              <a:gd name="connsiteX6332" fmla="*/ 28847 w 11858623"/>
              <a:gd name="connsiteY6332" fmla="*/ 572811 h 6524624"/>
              <a:gd name="connsiteX6333" fmla="*/ 28531 w 11858623"/>
              <a:gd name="connsiteY6333" fmla="*/ 573212 h 6524624"/>
              <a:gd name="connsiteX6334" fmla="*/ 28166 w 11858623"/>
              <a:gd name="connsiteY6334" fmla="*/ 574001 h 6524624"/>
              <a:gd name="connsiteX6335" fmla="*/ 27687 w 11858623"/>
              <a:gd name="connsiteY6335" fmla="*/ 566633 h 6524624"/>
              <a:gd name="connsiteX6336" fmla="*/ 24898 w 11858623"/>
              <a:gd name="connsiteY6336" fmla="*/ 564892 h 6524624"/>
              <a:gd name="connsiteX6337" fmla="*/ 27404 w 11858623"/>
              <a:gd name="connsiteY6337" fmla="*/ 566700 h 6524624"/>
              <a:gd name="connsiteX6338" fmla="*/ 27412 w 11858623"/>
              <a:gd name="connsiteY6338" fmla="*/ 566698 h 6524624"/>
              <a:gd name="connsiteX6339" fmla="*/ 27965 w 11858623"/>
              <a:gd name="connsiteY6339" fmla="*/ 574437 h 6524624"/>
              <a:gd name="connsiteX6340" fmla="*/ 24492 w 11858623"/>
              <a:gd name="connsiteY6340" fmla="*/ 581942 h 6524624"/>
              <a:gd name="connsiteX6341" fmla="*/ 18930 w 11858623"/>
              <a:gd name="connsiteY6341" fmla="*/ 589326 h 6524624"/>
              <a:gd name="connsiteX6342" fmla="*/ 18824 w 11858623"/>
              <a:gd name="connsiteY6342" fmla="*/ 587915 h 6524624"/>
              <a:gd name="connsiteX6343" fmla="*/ 20235 w 11858623"/>
              <a:gd name="connsiteY6343" fmla="*/ 581196 h 6524624"/>
              <a:gd name="connsiteX6344" fmla="*/ 22359 w 11858623"/>
              <a:gd name="connsiteY6344" fmla="*/ 573496 h 6524624"/>
              <a:gd name="connsiteX6345" fmla="*/ 19667 w 11858623"/>
              <a:gd name="connsiteY6345" fmla="*/ 560330 h 6524624"/>
              <a:gd name="connsiteX6346" fmla="*/ 22490 w 11858623"/>
              <a:gd name="connsiteY6346" fmla="*/ 563155 h 6524624"/>
              <a:gd name="connsiteX6347" fmla="*/ 23402 w 11858623"/>
              <a:gd name="connsiteY6347" fmla="*/ 563813 h 6524624"/>
              <a:gd name="connsiteX6348" fmla="*/ 20485 w 11858623"/>
              <a:gd name="connsiteY6348" fmla="*/ 567901 h 6524624"/>
              <a:gd name="connsiteX6349" fmla="*/ 19376 w 11858623"/>
              <a:gd name="connsiteY6349" fmla="*/ 569122 h 6524624"/>
              <a:gd name="connsiteX6350" fmla="*/ 18778 w 11858623"/>
              <a:gd name="connsiteY6350" fmla="*/ 563253 h 6524624"/>
              <a:gd name="connsiteX6351" fmla="*/ 16477 w 11858623"/>
              <a:gd name="connsiteY6351" fmla="*/ 556669 h 6524624"/>
              <a:gd name="connsiteX6352" fmla="*/ 16515 w 11858623"/>
              <a:gd name="connsiteY6352" fmla="*/ 557175 h 6524624"/>
              <a:gd name="connsiteX6353" fmla="*/ 16442 w 11858623"/>
              <a:gd name="connsiteY6353" fmla="*/ 557102 h 6524624"/>
              <a:gd name="connsiteX6354" fmla="*/ 8634 w 11858623"/>
              <a:gd name="connsiteY6354" fmla="*/ 549286 h 6524624"/>
              <a:gd name="connsiteX6355" fmla="*/ 9993 w 11858623"/>
              <a:gd name="connsiteY6355" fmla="*/ 550647 h 6524624"/>
              <a:gd name="connsiteX6356" fmla="*/ 10465 w 11858623"/>
              <a:gd name="connsiteY6356" fmla="*/ 558911 h 6524624"/>
              <a:gd name="connsiteX6357" fmla="*/ 10152 w 11858623"/>
              <a:gd name="connsiteY6357" fmla="*/ 559175 h 6524624"/>
              <a:gd name="connsiteX6358" fmla="*/ 8594 w 11858623"/>
              <a:gd name="connsiteY6358" fmla="*/ 549898 h 6524624"/>
              <a:gd name="connsiteX6359" fmla="*/ 30214 w 11858623"/>
              <a:gd name="connsiteY6359" fmla="*/ 547907 h 6524624"/>
              <a:gd name="connsiteX6360" fmla="*/ 30859 w 11858623"/>
              <a:gd name="connsiteY6360" fmla="*/ 548510 h 6524624"/>
              <a:gd name="connsiteX6361" fmla="*/ 31822 w 11858623"/>
              <a:gd name="connsiteY6361" fmla="*/ 564453 h 6524624"/>
              <a:gd name="connsiteX6362" fmla="*/ 29928 w 11858623"/>
              <a:gd name="connsiteY6362" fmla="*/ 562683 h 6524624"/>
              <a:gd name="connsiteX6363" fmla="*/ 29528 w 11858623"/>
              <a:gd name="connsiteY6363" fmla="*/ 560412 h 6524624"/>
              <a:gd name="connsiteX6364" fmla="*/ 26628 w 11858623"/>
              <a:gd name="connsiteY6364" fmla="*/ 545668 h 6524624"/>
              <a:gd name="connsiteX6365" fmla="*/ 26623 w 11858623"/>
              <a:gd name="connsiteY6365" fmla="*/ 545978 h 6524624"/>
              <a:gd name="connsiteX6366" fmla="*/ 26548 w 11858623"/>
              <a:gd name="connsiteY6366" fmla="*/ 545730 h 6524624"/>
              <a:gd name="connsiteX6367" fmla="*/ 8970 w 11858623"/>
              <a:gd name="connsiteY6367" fmla="*/ 544094 h 6524624"/>
              <a:gd name="connsiteX6368" fmla="*/ 8634 w 11858623"/>
              <a:gd name="connsiteY6368" fmla="*/ 549286 h 6524624"/>
              <a:gd name="connsiteX6369" fmla="*/ 8463 w 11858623"/>
              <a:gd name="connsiteY6369" fmla="*/ 549115 h 6524624"/>
              <a:gd name="connsiteX6370" fmla="*/ 8594 w 11858623"/>
              <a:gd name="connsiteY6370" fmla="*/ 549898 h 6524624"/>
              <a:gd name="connsiteX6371" fmla="*/ 8463 w 11858623"/>
              <a:gd name="connsiteY6371" fmla="*/ 551923 h 6524624"/>
              <a:gd name="connsiteX6372" fmla="*/ 9695 w 11858623"/>
              <a:gd name="connsiteY6372" fmla="*/ 559559 h 6524624"/>
              <a:gd name="connsiteX6373" fmla="*/ 6458 w 11858623"/>
              <a:gd name="connsiteY6373" fmla="*/ 562285 h 6524624"/>
              <a:gd name="connsiteX6374" fmla="*/ 7565 w 11858623"/>
              <a:gd name="connsiteY6374" fmla="*/ 546996 h 6524624"/>
              <a:gd name="connsiteX6375" fmla="*/ 26659 w 11858623"/>
              <a:gd name="connsiteY6375" fmla="*/ 543725 h 6524624"/>
              <a:gd name="connsiteX6376" fmla="*/ 27536 w 11858623"/>
              <a:gd name="connsiteY6376" fmla="*/ 544955 h 6524624"/>
              <a:gd name="connsiteX6377" fmla="*/ 26628 w 11858623"/>
              <a:gd name="connsiteY6377" fmla="*/ 545668 h 6524624"/>
              <a:gd name="connsiteX6378" fmla="*/ 30504 w 11858623"/>
              <a:gd name="connsiteY6378" fmla="*/ 542629 h 6524624"/>
              <a:gd name="connsiteX6379" fmla="*/ 30747 w 11858623"/>
              <a:gd name="connsiteY6379" fmla="*/ 546645 h 6524624"/>
              <a:gd name="connsiteX6380" fmla="*/ 30317 w 11858623"/>
              <a:gd name="connsiteY6380" fmla="*/ 546043 h 6524624"/>
              <a:gd name="connsiteX6381" fmla="*/ 11807 w 11858623"/>
              <a:gd name="connsiteY6381" fmla="*/ 538236 h 6524624"/>
              <a:gd name="connsiteX6382" fmla="*/ 16681 w 11858623"/>
              <a:gd name="connsiteY6382" fmla="*/ 542681 h 6524624"/>
              <a:gd name="connsiteX6383" fmla="*/ 16699 w 11858623"/>
              <a:gd name="connsiteY6383" fmla="*/ 542858 h 6524624"/>
              <a:gd name="connsiteX6384" fmla="*/ 15646 w 11858623"/>
              <a:gd name="connsiteY6384" fmla="*/ 542034 h 6524624"/>
              <a:gd name="connsiteX6385" fmla="*/ 13263 w 11858623"/>
              <a:gd name="connsiteY6385" fmla="*/ 541936 h 6524624"/>
              <a:gd name="connsiteX6386" fmla="*/ 17281 w 11858623"/>
              <a:gd name="connsiteY6386" fmla="*/ 548572 h 6524624"/>
              <a:gd name="connsiteX6387" fmla="*/ 17713 w 11858623"/>
              <a:gd name="connsiteY6387" fmla="*/ 552807 h 6524624"/>
              <a:gd name="connsiteX6388" fmla="*/ 14692 w 11858623"/>
              <a:gd name="connsiteY6388" fmla="*/ 555351 h 6524624"/>
              <a:gd name="connsiteX6389" fmla="*/ 9993 w 11858623"/>
              <a:gd name="connsiteY6389" fmla="*/ 550647 h 6524624"/>
              <a:gd name="connsiteX6390" fmla="*/ 9550 w 11858623"/>
              <a:gd name="connsiteY6390" fmla="*/ 542896 h 6524624"/>
              <a:gd name="connsiteX6391" fmla="*/ 13119 w 11858623"/>
              <a:gd name="connsiteY6391" fmla="*/ 535525 h 6524624"/>
              <a:gd name="connsiteX6392" fmla="*/ 11807 w 11858623"/>
              <a:gd name="connsiteY6392" fmla="*/ 538236 h 6524624"/>
              <a:gd name="connsiteX6393" fmla="*/ 10465 w 11858623"/>
              <a:gd name="connsiteY6393" fmla="*/ 537012 h 6524624"/>
              <a:gd name="connsiteX6394" fmla="*/ 15566 w 11858623"/>
              <a:gd name="connsiteY6394" fmla="*/ 530470 h 6524624"/>
              <a:gd name="connsiteX6395" fmla="*/ 15638 w 11858623"/>
              <a:gd name="connsiteY6395" fmla="*/ 531276 h 6524624"/>
              <a:gd name="connsiteX6396" fmla="*/ 15084 w 11858623"/>
              <a:gd name="connsiteY6396" fmla="*/ 534424 h 6524624"/>
              <a:gd name="connsiteX6397" fmla="*/ 13119 w 11858623"/>
              <a:gd name="connsiteY6397" fmla="*/ 535525 h 6524624"/>
              <a:gd name="connsiteX6398" fmla="*/ 16226 w 11858623"/>
              <a:gd name="connsiteY6398" fmla="*/ 529106 h 6524624"/>
              <a:gd name="connsiteX6399" fmla="*/ 17553 w 11858623"/>
              <a:gd name="connsiteY6399" fmla="*/ 530965 h 6524624"/>
              <a:gd name="connsiteX6400" fmla="*/ 16323 w 11858623"/>
              <a:gd name="connsiteY6400" fmla="*/ 533729 h 6524624"/>
              <a:gd name="connsiteX6401" fmla="*/ 15879 w 11858623"/>
              <a:gd name="connsiteY6401" fmla="*/ 533978 h 6524624"/>
              <a:gd name="connsiteX6402" fmla="*/ 15638 w 11858623"/>
              <a:gd name="connsiteY6402" fmla="*/ 531276 h 6524624"/>
              <a:gd name="connsiteX6403" fmla="*/ 15903 w 11858623"/>
              <a:gd name="connsiteY6403" fmla="*/ 529774 h 6524624"/>
              <a:gd name="connsiteX6404" fmla="*/ 25924 w 11858623"/>
              <a:gd name="connsiteY6404" fmla="*/ 528347 h 6524624"/>
              <a:gd name="connsiteX6405" fmla="*/ 26114 w 11858623"/>
              <a:gd name="connsiteY6405" fmla="*/ 529800 h 6524624"/>
              <a:gd name="connsiteX6406" fmla="*/ 22489 w 11858623"/>
              <a:gd name="connsiteY6406" fmla="*/ 531396 h 6524624"/>
              <a:gd name="connsiteX6407" fmla="*/ 21848 w 11858623"/>
              <a:gd name="connsiteY6407" fmla="*/ 530632 h 6524624"/>
              <a:gd name="connsiteX6408" fmla="*/ 19139 w 11858623"/>
              <a:gd name="connsiteY6408" fmla="*/ 527402 h 6524624"/>
              <a:gd name="connsiteX6409" fmla="*/ 21848 w 11858623"/>
              <a:gd name="connsiteY6409" fmla="*/ 530632 h 6524624"/>
              <a:gd name="connsiteX6410" fmla="*/ 18611 w 11858623"/>
              <a:gd name="connsiteY6410" fmla="*/ 532447 h 6524624"/>
              <a:gd name="connsiteX6411" fmla="*/ 17553 w 11858623"/>
              <a:gd name="connsiteY6411" fmla="*/ 530965 h 6524624"/>
              <a:gd name="connsiteX6412" fmla="*/ 11286 w 11858623"/>
              <a:gd name="connsiteY6412" fmla="*/ 522349 h 6524624"/>
              <a:gd name="connsiteX6413" fmla="*/ 10144 w 11858623"/>
              <a:gd name="connsiteY6413" fmla="*/ 526008 h 6524624"/>
              <a:gd name="connsiteX6414" fmla="*/ 10322 w 11858623"/>
              <a:gd name="connsiteY6414" fmla="*/ 523258 h 6524624"/>
              <a:gd name="connsiteX6415" fmla="*/ 10466 w 11858623"/>
              <a:gd name="connsiteY6415" fmla="*/ 521034 h 6524624"/>
              <a:gd name="connsiteX6416" fmla="*/ 10985 w 11858623"/>
              <a:gd name="connsiteY6416" fmla="*/ 521760 h 6524624"/>
              <a:gd name="connsiteX6417" fmla="*/ 10332 w 11858623"/>
              <a:gd name="connsiteY6417" fmla="*/ 523110 h 6524624"/>
              <a:gd name="connsiteX6418" fmla="*/ 18722 w 11858623"/>
              <a:gd name="connsiteY6418" fmla="*/ 516569 h 6524624"/>
              <a:gd name="connsiteX6419" fmla="*/ 17763 w 11858623"/>
              <a:gd name="connsiteY6419" fmla="*/ 519220 h 6524624"/>
              <a:gd name="connsiteX6420" fmla="*/ 17123 w 11858623"/>
              <a:gd name="connsiteY6420" fmla="*/ 522852 h 6524624"/>
              <a:gd name="connsiteX6421" fmla="*/ 16641 w 11858623"/>
              <a:gd name="connsiteY6421" fmla="*/ 518756 h 6524624"/>
              <a:gd name="connsiteX6422" fmla="*/ 18895 w 11858623"/>
              <a:gd name="connsiteY6422" fmla="*/ 516388 h 6524624"/>
              <a:gd name="connsiteX6423" fmla="*/ 18722 w 11858623"/>
              <a:gd name="connsiteY6423" fmla="*/ 516569 h 6524624"/>
              <a:gd name="connsiteX6424" fmla="*/ 18770 w 11858623"/>
              <a:gd name="connsiteY6424" fmla="*/ 516438 h 6524624"/>
              <a:gd name="connsiteX6425" fmla="*/ 19628 w 11858623"/>
              <a:gd name="connsiteY6425" fmla="*/ 493885 h 6524624"/>
              <a:gd name="connsiteX6426" fmla="*/ 18832 w 11858623"/>
              <a:gd name="connsiteY6426" fmla="*/ 499085 h 6524624"/>
              <a:gd name="connsiteX6427" fmla="*/ 16863 w 11858623"/>
              <a:gd name="connsiteY6427" fmla="*/ 502131 h 6524624"/>
              <a:gd name="connsiteX6428" fmla="*/ 16847 w 11858623"/>
              <a:gd name="connsiteY6428" fmla="*/ 502062 h 6524624"/>
              <a:gd name="connsiteX6429" fmla="*/ 18655 w 11858623"/>
              <a:gd name="connsiteY6429" fmla="*/ 495929 h 6524624"/>
              <a:gd name="connsiteX6430" fmla="*/ 29140 w 11858623"/>
              <a:gd name="connsiteY6430" fmla="*/ 488576 h 6524624"/>
              <a:gd name="connsiteX6431" fmla="*/ 26365 w 11858623"/>
              <a:gd name="connsiteY6431" fmla="*/ 495462 h 6524624"/>
              <a:gd name="connsiteX6432" fmla="*/ 23279 w 11858623"/>
              <a:gd name="connsiteY6432" fmla="*/ 503985 h 6524624"/>
              <a:gd name="connsiteX6433" fmla="*/ 23768 w 11858623"/>
              <a:gd name="connsiteY6433" fmla="*/ 500378 h 6524624"/>
              <a:gd name="connsiteX6434" fmla="*/ 29022 w 11858623"/>
              <a:gd name="connsiteY6434" fmla="*/ 488701 h 6524624"/>
              <a:gd name="connsiteX6435" fmla="*/ 29140 w 11858623"/>
              <a:gd name="connsiteY6435" fmla="*/ 488576 h 6524624"/>
              <a:gd name="connsiteX6436" fmla="*/ 32778 w 11858623"/>
              <a:gd name="connsiteY6436" fmla="*/ 483369 h 6524624"/>
              <a:gd name="connsiteX6437" fmla="*/ 29963 w 11858623"/>
              <a:gd name="connsiteY6437" fmla="*/ 497297 h 6524624"/>
              <a:gd name="connsiteX6438" fmla="*/ 27319 w 11858623"/>
              <a:gd name="connsiteY6438" fmla="*/ 502935 h 6524624"/>
              <a:gd name="connsiteX6439" fmla="*/ 23715 w 11858623"/>
              <a:gd name="connsiteY6439" fmla="*/ 510154 h 6524624"/>
              <a:gd name="connsiteX6440" fmla="*/ 21253 w 11858623"/>
              <a:gd name="connsiteY6440" fmla="*/ 509579 h 6524624"/>
              <a:gd name="connsiteX6441" fmla="*/ 23279 w 11858623"/>
              <a:gd name="connsiteY6441" fmla="*/ 503985 h 6524624"/>
              <a:gd name="connsiteX6442" fmla="*/ 22490 w 11858623"/>
              <a:gd name="connsiteY6442" fmla="*/ 509802 h 6524624"/>
              <a:gd name="connsiteX6443" fmla="*/ 27507 w 11858623"/>
              <a:gd name="connsiteY6443" fmla="*/ 472825 h 6524624"/>
              <a:gd name="connsiteX6444" fmla="*/ 23768 w 11858623"/>
              <a:gd name="connsiteY6444" fmla="*/ 500378 h 6524624"/>
              <a:gd name="connsiteX6445" fmla="*/ 19783 w 11858623"/>
              <a:gd name="connsiteY6445" fmla="*/ 509236 h 6524624"/>
              <a:gd name="connsiteX6446" fmla="*/ 18481 w 11858623"/>
              <a:gd name="connsiteY6446" fmla="*/ 508932 h 6524624"/>
              <a:gd name="connsiteX6447" fmla="*/ 17583 w 11858623"/>
              <a:gd name="connsiteY6447" fmla="*/ 505157 h 6524624"/>
              <a:gd name="connsiteX6448" fmla="*/ 18482 w 11858623"/>
              <a:gd name="connsiteY6448" fmla="*/ 501378 h 6524624"/>
              <a:gd name="connsiteX6449" fmla="*/ 18832 w 11858623"/>
              <a:gd name="connsiteY6449" fmla="*/ 499085 h 6524624"/>
              <a:gd name="connsiteX6450" fmla="*/ 24330 w 11858623"/>
              <a:gd name="connsiteY6450" fmla="*/ 490581 h 6524624"/>
              <a:gd name="connsiteX6451" fmla="*/ 27489 w 11858623"/>
              <a:gd name="connsiteY6451" fmla="*/ 472833 h 6524624"/>
              <a:gd name="connsiteX6452" fmla="*/ 36517 w 11858623"/>
              <a:gd name="connsiteY6452" fmla="*/ 464872 h 6524624"/>
              <a:gd name="connsiteX6453" fmla="*/ 34513 w 11858623"/>
              <a:gd name="connsiteY6453" fmla="*/ 478913 h 6524624"/>
              <a:gd name="connsiteX6454" fmla="*/ 32778 w 11858623"/>
              <a:gd name="connsiteY6454" fmla="*/ 483369 h 6524624"/>
              <a:gd name="connsiteX6455" fmla="*/ 18004 w 11858623"/>
              <a:gd name="connsiteY6455" fmla="*/ 462661 h 6524624"/>
              <a:gd name="connsiteX6456" fmla="*/ 18405 w 11858623"/>
              <a:gd name="connsiteY6456" fmla="*/ 466871 h 6524624"/>
              <a:gd name="connsiteX6457" fmla="*/ 18370 w 11858623"/>
              <a:gd name="connsiteY6457" fmla="*/ 466898 h 6524624"/>
              <a:gd name="connsiteX6458" fmla="*/ 17814 w 11858623"/>
              <a:gd name="connsiteY6458" fmla="*/ 463000 h 6524624"/>
              <a:gd name="connsiteX6459" fmla="*/ 16909 w 11858623"/>
              <a:gd name="connsiteY6459" fmla="*/ 456659 h 6524624"/>
              <a:gd name="connsiteX6460" fmla="*/ 17814 w 11858623"/>
              <a:gd name="connsiteY6460" fmla="*/ 463000 h 6524624"/>
              <a:gd name="connsiteX6461" fmla="*/ 15168 w 11858623"/>
              <a:gd name="connsiteY6461" fmla="*/ 467720 h 6524624"/>
              <a:gd name="connsiteX6462" fmla="*/ 12470 w 11858623"/>
              <a:gd name="connsiteY6462" fmla="*/ 467680 h 6524624"/>
              <a:gd name="connsiteX6463" fmla="*/ 16244 w 11858623"/>
              <a:gd name="connsiteY6463" fmla="*/ 457688 h 6524624"/>
              <a:gd name="connsiteX6464" fmla="*/ 22605 w 11858623"/>
              <a:gd name="connsiteY6464" fmla="*/ 429317 h 6524624"/>
              <a:gd name="connsiteX6465" fmla="*/ 24866 w 11858623"/>
              <a:gd name="connsiteY6465" fmla="*/ 436922 h 6524624"/>
              <a:gd name="connsiteX6466" fmla="*/ 23930 w 11858623"/>
              <a:gd name="connsiteY6466" fmla="*/ 441297 h 6524624"/>
              <a:gd name="connsiteX6467" fmla="*/ 23430 w 11858623"/>
              <a:gd name="connsiteY6467" fmla="*/ 441081 h 6524624"/>
              <a:gd name="connsiteX6468" fmla="*/ 21459 w 11858623"/>
              <a:gd name="connsiteY6468" fmla="*/ 436329 h 6524624"/>
              <a:gd name="connsiteX6469" fmla="*/ 20641 w 11858623"/>
              <a:gd name="connsiteY6469" fmla="*/ 433640 h 6524624"/>
              <a:gd name="connsiteX6470" fmla="*/ 14801 w 11858623"/>
              <a:gd name="connsiteY6470" fmla="*/ 428998 h 6524624"/>
              <a:gd name="connsiteX6471" fmla="*/ 17366 w 11858623"/>
              <a:gd name="connsiteY6471" fmla="*/ 455952 h 6524624"/>
              <a:gd name="connsiteX6472" fmla="*/ 16909 w 11858623"/>
              <a:gd name="connsiteY6472" fmla="*/ 456659 h 6524624"/>
              <a:gd name="connsiteX6473" fmla="*/ 16478 w 11858623"/>
              <a:gd name="connsiteY6473" fmla="*/ 453640 h 6524624"/>
              <a:gd name="connsiteX6474" fmla="*/ 10466 w 11858623"/>
              <a:gd name="connsiteY6474" fmla="*/ 476105 h 6524624"/>
              <a:gd name="connsiteX6475" fmla="*/ 15168 w 11858623"/>
              <a:gd name="connsiteY6475" fmla="*/ 467720 h 6524624"/>
              <a:gd name="connsiteX6476" fmla="*/ 17290 w 11858623"/>
              <a:gd name="connsiteY6476" fmla="*/ 467751 h 6524624"/>
              <a:gd name="connsiteX6477" fmla="*/ 18370 w 11858623"/>
              <a:gd name="connsiteY6477" fmla="*/ 466898 h 6524624"/>
              <a:gd name="connsiteX6478" fmla="*/ 18482 w 11858623"/>
              <a:gd name="connsiteY6478" fmla="*/ 467680 h 6524624"/>
              <a:gd name="connsiteX6479" fmla="*/ 18405 w 11858623"/>
              <a:gd name="connsiteY6479" fmla="*/ 466871 h 6524624"/>
              <a:gd name="connsiteX6480" fmla="*/ 24493 w 11858623"/>
              <a:gd name="connsiteY6480" fmla="*/ 462064 h 6524624"/>
              <a:gd name="connsiteX6481" fmla="*/ 20026 w 11858623"/>
              <a:gd name="connsiteY6481" fmla="*/ 491279 h 6524624"/>
              <a:gd name="connsiteX6482" fmla="*/ 18655 w 11858623"/>
              <a:gd name="connsiteY6482" fmla="*/ 495929 h 6524624"/>
              <a:gd name="connsiteX6483" fmla="*/ 16477 w 11858623"/>
              <a:gd name="connsiteY6483" fmla="*/ 500507 h 6524624"/>
              <a:gd name="connsiteX6484" fmla="*/ 16847 w 11858623"/>
              <a:gd name="connsiteY6484" fmla="*/ 502062 h 6524624"/>
              <a:gd name="connsiteX6485" fmla="*/ 16795 w 11858623"/>
              <a:gd name="connsiteY6485" fmla="*/ 502236 h 6524624"/>
              <a:gd name="connsiteX6486" fmla="*/ 8321 w 11858623"/>
              <a:gd name="connsiteY6486" fmla="*/ 515344 h 6524624"/>
              <a:gd name="connsiteX6487" fmla="*/ 7626 w 11858623"/>
              <a:gd name="connsiteY6487" fmla="*/ 473416 h 6524624"/>
              <a:gd name="connsiteX6488" fmla="*/ 14474 w 11858623"/>
              <a:gd name="connsiteY6488" fmla="*/ 436792 h 6524624"/>
              <a:gd name="connsiteX6489" fmla="*/ 14474 w 11858623"/>
              <a:gd name="connsiteY6489" fmla="*/ 425559 h 6524624"/>
              <a:gd name="connsiteX6490" fmla="*/ 14913 w 11858623"/>
              <a:gd name="connsiteY6490" fmla="*/ 426341 h 6524624"/>
              <a:gd name="connsiteX6491" fmla="*/ 14801 w 11858623"/>
              <a:gd name="connsiteY6491" fmla="*/ 428998 h 6524624"/>
              <a:gd name="connsiteX6492" fmla="*/ 15491 w 11858623"/>
              <a:gd name="connsiteY6492" fmla="*/ 412567 h 6524624"/>
              <a:gd name="connsiteX6493" fmla="*/ 15967 w 11858623"/>
              <a:gd name="connsiteY6493" fmla="*/ 416121 h 6524624"/>
              <a:gd name="connsiteX6494" fmla="*/ 15884 w 11858623"/>
              <a:gd name="connsiteY6494" fmla="*/ 416384 h 6524624"/>
              <a:gd name="connsiteX6495" fmla="*/ 15996 w 11858623"/>
              <a:gd name="connsiteY6495" fmla="*/ 416341 h 6524624"/>
              <a:gd name="connsiteX6496" fmla="*/ 16478 w 11858623"/>
              <a:gd name="connsiteY6496" fmla="*/ 419943 h 6524624"/>
              <a:gd name="connsiteX6497" fmla="*/ 20641 w 11858623"/>
              <a:gd name="connsiteY6497" fmla="*/ 433640 h 6524624"/>
              <a:gd name="connsiteX6498" fmla="*/ 20486 w 11858623"/>
              <a:gd name="connsiteY6498" fmla="*/ 433983 h 6524624"/>
              <a:gd name="connsiteX6499" fmla="*/ 21459 w 11858623"/>
              <a:gd name="connsiteY6499" fmla="*/ 436329 h 6524624"/>
              <a:gd name="connsiteX6500" fmla="*/ 22293 w 11858623"/>
              <a:gd name="connsiteY6500" fmla="*/ 439073 h 6524624"/>
              <a:gd name="connsiteX6501" fmla="*/ 21548 w 11858623"/>
              <a:gd name="connsiteY6501" fmla="*/ 438168 h 6524624"/>
              <a:gd name="connsiteX6502" fmla="*/ 14913 w 11858623"/>
              <a:gd name="connsiteY6502" fmla="*/ 426341 h 6524624"/>
              <a:gd name="connsiteX6503" fmla="*/ 17360 w 11858623"/>
              <a:gd name="connsiteY6503" fmla="*/ 411676 h 6524624"/>
              <a:gd name="connsiteX6504" fmla="*/ 18467 w 11858623"/>
              <a:gd name="connsiteY6504" fmla="*/ 415401 h 6524624"/>
              <a:gd name="connsiteX6505" fmla="*/ 15996 w 11858623"/>
              <a:gd name="connsiteY6505" fmla="*/ 416341 h 6524624"/>
              <a:gd name="connsiteX6506" fmla="*/ 15967 w 11858623"/>
              <a:gd name="connsiteY6506" fmla="*/ 416121 h 6524624"/>
              <a:gd name="connsiteX6507" fmla="*/ 31602 w 11858623"/>
              <a:gd name="connsiteY6507" fmla="*/ 405458 h 6524624"/>
              <a:gd name="connsiteX6508" fmla="*/ 29963 w 11858623"/>
              <a:gd name="connsiteY6508" fmla="*/ 413113 h 6524624"/>
              <a:gd name="connsiteX6509" fmla="*/ 22605 w 11858623"/>
              <a:gd name="connsiteY6509" fmla="*/ 429317 h 6524624"/>
              <a:gd name="connsiteX6510" fmla="*/ 18467 w 11858623"/>
              <a:gd name="connsiteY6510" fmla="*/ 415401 h 6524624"/>
              <a:gd name="connsiteX6511" fmla="*/ 20141 w 11858623"/>
              <a:gd name="connsiteY6511" fmla="*/ 414764 h 6524624"/>
              <a:gd name="connsiteX6512" fmla="*/ 13687 w 11858623"/>
              <a:gd name="connsiteY6512" fmla="*/ 399083 h 6524624"/>
              <a:gd name="connsiteX6513" fmla="*/ 13823 w 11858623"/>
              <a:gd name="connsiteY6513" fmla="*/ 400104 h 6524624"/>
              <a:gd name="connsiteX6514" fmla="*/ 6591 w 11858623"/>
              <a:gd name="connsiteY6514" fmla="*/ 411083 h 6524624"/>
              <a:gd name="connsiteX6515" fmla="*/ 6568 w 11858623"/>
              <a:gd name="connsiteY6515" fmla="*/ 409703 h 6524624"/>
              <a:gd name="connsiteX6516" fmla="*/ 10466 w 11858623"/>
              <a:gd name="connsiteY6516" fmla="*/ 403095 h 6524624"/>
              <a:gd name="connsiteX6517" fmla="*/ 14704 w 11858623"/>
              <a:gd name="connsiteY6517" fmla="*/ 398767 h 6524624"/>
              <a:gd name="connsiteX6518" fmla="*/ 15810 w 11858623"/>
              <a:gd name="connsiteY6518" fmla="*/ 404967 h 6524624"/>
              <a:gd name="connsiteX6519" fmla="*/ 15491 w 11858623"/>
              <a:gd name="connsiteY6519" fmla="*/ 412567 h 6524624"/>
              <a:gd name="connsiteX6520" fmla="*/ 13823 w 11858623"/>
              <a:gd name="connsiteY6520" fmla="*/ 400104 h 6524624"/>
              <a:gd name="connsiteX6521" fmla="*/ 16188 w 11858623"/>
              <a:gd name="connsiteY6521" fmla="*/ 395968 h 6524624"/>
              <a:gd name="connsiteX6522" fmla="*/ 16163 w 11858623"/>
              <a:gd name="connsiteY6522" fmla="*/ 396552 h 6524624"/>
              <a:gd name="connsiteX6523" fmla="*/ 14704 w 11858623"/>
              <a:gd name="connsiteY6523" fmla="*/ 398767 h 6524624"/>
              <a:gd name="connsiteX6524" fmla="*/ 14565 w 11858623"/>
              <a:gd name="connsiteY6524" fmla="*/ 397989 h 6524624"/>
              <a:gd name="connsiteX6525" fmla="*/ 29046 w 11858623"/>
              <a:gd name="connsiteY6525" fmla="*/ 395693 h 6524624"/>
              <a:gd name="connsiteX6526" fmla="*/ 31731 w 11858623"/>
              <a:gd name="connsiteY6526" fmla="*/ 400738 h 6524624"/>
              <a:gd name="connsiteX6527" fmla="*/ 32266 w 11858623"/>
              <a:gd name="connsiteY6527" fmla="*/ 402358 h 6524624"/>
              <a:gd name="connsiteX6528" fmla="*/ 32214 w 11858623"/>
              <a:gd name="connsiteY6528" fmla="*/ 402599 h 6524624"/>
              <a:gd name="connsiteX6529" fmla="*/ 28383 w 11858623"/>
              <a:gd name="connsiteY6529" fmla="*/ 396157 h 6524624"/>
              <a:gd name="connsiteX6530" fmla="*/ 24545 w 11858623"/>
              <a:gd name="connsiteY6530" fmla="*/ 389703 h 6524624"/>
              <a:gd name="connsiteX6531" fmla="*/ 28383 w 11858623"/>
              <a:gd name="connsiteY6531" fmla="*/ 396157 h 6524624"/>
              <a:gd name="connsiteX6532" fmla="*/ 22490 w 11858623"/>
              <a:gd name="connsiteY6532" fmla="*/ 400286 h 6524624"/>
              <a:gd name="connsiteX6533" fmla="*/ 22118 w 11858623"/>
              <a:gd name="connsiteY6533" fmla="*/ 396994 h 6524624"/>
              <a:gd name="connsiteX6534" fmla="*/ 21285 w 11858623"/>
              <a:gd name="connsiteY6534" fmla="*/ 389618 h 6524624"/>
              <a:gd name="connsiteX6535" fmla="*/ 22118 w 11858623"/>
              <a:gd name="connsiteY6535" fmla="*/ 396994 h 6524624"/>
              <a:gd name="connsiteX6536" fmla="*/ 19439 w 11858623"/>
              <a:gd name="connsiteY6536" fmla="*/ 405041 h 6524624"/>
              <a:gd name="connsiteX6537" fmla="*/ 17360 w 11858623"/>
              <a:gd name="connsiteY6537" fmla="*/ 411676 h 6524624"/>
              <a:gd name="connsiteX6538" fmla="*/ 16478 w 11858623"/>
              <a:gd name="connsiteY6538" fmla="*/ 408711 h 6524624"/>
              <a:gd name="connsiteX6539" fmla="*/ 15810 w 11858623"/>
              <a:gd name="connsiteY6539" fmla="*/ 404967 h 6524624"/>
              <a:gd name="connsiteX6540" fmla="*/ 16163 w 11858623"/>
              <a:gd name="connsiteY6540" fmla="*/ 396552 h 6524624"/>
              <a:gd name="connsiteX6541" fmla="*/ 18196 w 11858623"/>
              <a:gd name="connsiteY6541" fmla="*/ 393467 h 6524624"/>
              <a:gd name="connsiteX6542" fmla="*/ 23197 w 11858623"/>
              <a:gd name="connsiteY6542" fmla="*/ 387237 h 6524624"/>
              <a:gd name="connsiteX6543" fmla="*/ 24676 w 11858623"/>
              <a:gd name="connsiteY6543" fmla="*/ 389310 h 6524624"/>
              <a:gd name="connsiteX6544" fmla="*/ 24545 w 11858623"/>
              <a:gd name="connsiteY6544" fmla="*/ 389703 h 6524624"/>
              <a:gd name="connsiteX6545" fmla="*/ 23129 w 11858623"/>
              <a:gd name="connsiteY6545" fmla="*/ 387322 h 6524624"/>
              <a:gd name="connsiteX6546" fmla="*/ 22709 w 11858623"/>
              <a:gd name="connsiteY6546" fmla="*/ 386615 h 6524624"/>
              <a:gd name="connsiteX6547" fmla="*/ 23129 w 11858623"/>
              <a:gd name="connsiteY6547" fmla="*/ 387322 h 6524624"/>
              <a:gd name="connsiteX6548" fmla="*/ 21285 w 11858623"/>
              <a:gd name="connsiteY6548" fmla="*/ 389618 h 6524624"/>
              <a:gd name="connsiteX6549" fmla="*/ 21204 w 11858623"/>
              <a:gd name="connsiteY6549" fmla="*/ 388900 h 6524624"/>
              <a:gd name="connsiteX6550" fmla="*/ 22490 w 11858623"/>
              <a:gd name="connsiteY6550" fmla="*/ 386246 h 6524624"/>
              <a:gd name="connsiteX6551" fmla="*/ 22730 w 11858623"/>
              <a:gd name="connsiteY6551" fmla="*/ 386583 h 6524624"/>
              <a:gd name="connsiteX6552" fmla="*/ 22709 w 11858623"/>
              <a:gd name="connsiteY6552" fmla="*/ 386615 h 6524624"/>
              <a:gd name="connsiteX6553" fmla="*/ 21643 w 11858623"/>
              <a:gd name="connsiteY6553" fmla="*/ 380311 h 6524624"/>
              <a:gd name="connsiteX6554" fmla="*/ 22490 w 11858623"/>
              <a:gd name="connsiteY6554" fmla="*/ 386246 h 6524624"/>
              <a:gd name="connsiteX6555" fmla="*/ 20606 w 11858623"/>
              <a:gd name="connsiteY6555" fmla="*/ 383607 h 6524624"/>
              <a:gd name="connsiteX6556" fmla="*/ 20564 w 11858623"/>
              <a:gd name="connsiteY6556" fmla="*/ 383227 h 6524624"/>
              <a:gd name="connsiteX6557" fmla="*/ 28501 w 11858623"/>
              <a:gd name="connsiteY6557" fmla="*/ 377822 h 6524624"/>
              <a:gd name="connsiteX6558" fmla="*/ 26904 w 11858623"/>
              <a:gd name="connsiteY6558" fmla="*/ 382620 h 6524624"/>
              <a:gd name="connsiteX6559" fmla="*/ 23197 w 11858623"/>
              <a:gd name="connsiteY6559" fmla="*/ 387237 h 6524624"/>
              <a:gd name="connsiteX6560" fmla="*/ 22730 w 11858623"/>
              <a:gd name="connsiteY6560" fmla="*/ 386583 h 6524624"/>
              <a:gd name="connsiteX6561" fmla="*/ 10466 w 11858623"/>
              <a:gd name="connsiteY6561" fmla="*/ 375014 h 6524624"/>
              <a:gd name="connsiteX6562" fmla="*/ 14565 w 11858623"/>
              <a:gd name="connsiteY6562" fmla="*/ 397989 h 6524624"/>
              <a:gd name="connsiteX6563" fmla="*/ 13687 w 11858623"/>
              <a:gd name="connsiteY6563" fmla="*/ 399083 h 6524624"/>
              <a:gd name="connsiteX6564" fmla="*/ 18936 w 11858623"/>
              <a:gd name="connsiteY6564" fmla="*/ 361350 h 6524624"/>
              <a:gd name="connsiteX6565" fmla="*/ 21502 w 11858623"/>
              <a:gd name="connsiteY6565" fmla="*/ 379325 h 6524624"/>
              <a:gd name="connsiteX6566" fmla="*/ 20556 w 11858623"/>
              <a:gd name="connsiteY6566" fmla="*/ 383156 h 6524624"/>
              <a:gd name="connsiteX6567" fmla="*/ 20564 w 11858623"/>
              <a:gd name="connsiteY6567" fmla="*/ 383227 h 6524624"/>
              <a:gd name="connsiteX6568" fmla="*/ 20486 w 11858623"/>
              <a:gd name="connsiteY6568" fmla="*/ 383438 h 6524624"/>
              <a:gd name="connsiteX6569" fmla="*/ 20606 w 11858623"/>
              <a:gd name="connsiteY6569" fmla="*/ 383607 h 6524624"/>
              <a:gd name="connsiteX6570" fmla="*/ 21204 w 11858623"/>
              <a:gd name="connsiteY6570" fmla="*/ 388900 h 6524624"/>
              <a:gd name="connsiteX6571" fmla="*/ 18196 w 11858623"/>
              <a:gd name="connsiteY6571" fmla="*/ 393467 h 6524624"/>
              <a:gd name="connsiteX6572" fmla="*/ 16188 w 11858623"/>
              <a:gd name="connsiteY6572" fmla="*/ 395968 h 6524624"/>
              <a:gd name="connsiteX6573" fmla="*/ 16478 w 11858623"/>
              <a:gd name="connsiteY6573" fmla="*/ 389054 h 6524624"/>
              <a:gd name="connsiteX6574" fmla="*/ 14474 w 11858623"/>
              <a:gd name="connsiteY6574" fmla="*/ 380630 h 6524624"/>
              <a:gd name="connsiteX6575" fmla="*/ 16478 w 11858623"/>
              <a:gd name="connsiteY6575" fmla="*/ 344125 h 6524624"/>
              <a:gd name="connsiteX6576" fmla="*/ 17495 w 11858623"/>
              <a:gd name="connsiteY6576" fmla="*/ 351248 h 6524624"/>
              <a:gd name="connsiteX6577" fmla="*/ 17480 w 11858623"/>
              <a:gd name="connsiteY6577" fmla="*/ 351188 h 6524624"/>
              <a:gd name="connsiteX6578" fmla="*/ 16478 w 11858623"/>
              <a:gd name="connsiteY6578" fmla="*/ 344125 h 6524624"/>
              <a:gd name="connsiteX6579" fmla="*/ 308998 w 11858623"/>
              <a:gd name="connsiteY6579" fmla="*/ 337161 h 6524624"/>
              <a:gd name="connsiteX6580" fmla="*/ 200998 w 11858623"/>
              <a:gd name="connsiteY6580" fmla="*/ 445161 h 6524624"/>
              <a:gd name="connsiteX6581" fmla="*/ 308998 w 11858623"/>
              <a:gd name="connsiteY6581" fmla="*/ 553161 h 6524624"/>
              <a:gd name="connsiteX6582" fmla="*/ 416998 w 11858623"/>
              <a:gd name="connsiteY6582" fmla="*/ 445161 h 6524624"/>
              <a:gd name="connsiteX6583" fmla="*/ 308998 w 11858623"/>
              <a:gd name="connsiteY6583" fmla="*/ 337161 h 6524624"/>
              <a:gd name="connsiteX6584" fmla="*/ 16478 w 11858623"/>
              <a:gd name="connsiteY6584" fmla="*/ 332892 h 6524624"/>
              <a:gd name="connsiteX6585" fmla="*/ 16828 w 11858623"/>
              <a:gd name="connsiteY6585" fmla="*/ 336821 h 6524624"/>
              <a:gd name="connsiteX6586" fmla="*/ 16478 w 11858623"/>
              <a:gd name="connsiteY6586" fmla="*/ 338509 h 6524624"/>
              <a:gd name="connsiteX6587" fmla="*/ 10466 w 11858623"/>
              <a:gd name="connsiteY6587" fmla="*/ 358165 h 6524624"/>
              <a:gd name="connsiteX6588" fmla="*/ 16478 w 11858623"/>
              <a:gd name="connsiteY6588" fmla="*/ 332892 h 6524624"/>
              <a:gd name="connsiteX6589" fmla="*/ 18419 w 11858623"/>
              <a:gd name="connsiteY6589" fmla="*/ 312358 h 6524624"/>
              <a:gd name="connsiteX6590" fmla="*/ 18482 w 11858623"/>
              <a:gd name="connsiteY6590" fmla="*/ 313236 h 6524624"/>
              <a:gd name="connsiteX6591" fmla="*/ 18029 w 11858623"/>
              <a:gd name="connsiteY6591" fmla="*/ 312723 h 6524624"/>
              <a:gd name="connsiteX6592" fmla="*/ 4829 w 11858623"/>
              <a:gd name="connsiteY6592" fmla="*/ 304887 h 6524624"/>
              <a:gd name="connsiteX6593" fmla="*/ 11302 w 11858623"/>
              <a:gd name="connsiteY6593" fmla="*/ 305092 h 6524624"/>
              <a:gd name="connsiteX6594" fmla="*/ 18029 w 11858623"/>
              <a:gd name="connsiteY6594" fmla="*/ 312723 h 6524624"/>
              <a:gd name="connsiteX6595" fmla="*/ 14474 w 11858623"/>
              <a:gd name="connsiteY6595" fmla="*/ 316044 h 6524624"/>
              <a:gd name="connsiteX6596" fmla="*/ 5344 w 11858623"/>
              <a:gd name="connsiteY6596" fmla="*/ 310156 h 6524624"/>
              <a:gd name="connsiteX6597" fmla="*/ 4903 w 11858623"/>
              <a:gd name="connsiteY6597" fmla="*/ 309340 h 6524624"/>
              <a:gd name="connsiteX6598" fmla="*/ 27925 w 11858623"/>
              <a:gd name="connsiteY6598" fmla="*/ 285769 h 6524624"/>
              <a:gd name="connsiteX6599" fmla="*/ 28176 w 11858623"/>
              <a:gd name="connsiteY6599" fmla="*/ 286861 h 6524624"/>
              <a:gd name="connsiteX6600" fmla="*/ 30505 w 11858623"/>
              <a:gd name="connsiteY6600" fmla="*/ 302003 h 6524624"/>
              <a:gd name="connsiteX6601" fmla="*/ 31546 w 11858623"/>
              <a:gd name="connsiteY6601" fmla="*/ 306866 h 6524624"/>
              <a:gd name="connsiteX6602" fmla="*/ 18936 w 11858623"/>
              <a:gd name="connsiteY6602" fmla="*/ 361350 h 6524624"/>
              <a:gd name="connsiteX6603" fmla="*/ 17495 w 11858623"/>
              <a:gd name="connsiteY6603" fmla="*/ 351248 h 6524624"/>
              <a:gd name="connsiteX6604" fmla="*/ 18482 w 11858623"/>
              <a:gd name="connsiteY6604" fmla="*/ 355357 h 6524624"/>
              <a:gd name="connsiteX6605" fmla="*/ 16828 w 11858623"/>
              <a:gd name="connsiteY6605" fmla="*/ 336821 h 6524624"/>
              <a:gd name="connsiteX6606" fmla="*/ 19173 w 11858623"/>
              <a:gd name="connsiteY6606" fmla="*/ 325534 h 6524624"/>
              <a:gd name="connsiteX6607" fmla="*/ 18482 w 11858623"/>
              <a:gd name="connsiteY6607" fmla="*/ 313236 h 6524624"/>
              <a:gd name="connsiteX6608" fmla="*/ 26497 w 11858623"/>
              <a:gd name="connsiteY6608" fmla="*/ 307620 h 6524624"/>
              <a:gd name="connsiteX6609" fmla="*/ 22510 w 11858623"/>
              <a:gd name="connsiteY6609" fmla="*/ 299287 h 6524624"/>
              <a:gd name="connsiteX6610" fmla="*/ 23945 w 11858623"/>
              <a:gd name="connsiteY6610" fmla="*/ 291385 h 6524624"/>
              <a:gd name="connsiteX6611" fmla="*/ 26497 w 11858623"/>
              <a:gd name="connsiteY6611" fmla="*/ 290771 h 6524624"/>
              <a:gd name="connsiteX6612" fmla="*/ 25205 w 11858623"/>
              <a:gd name="connsiteY6612" fmla="*/ 280444 h 6524624"/>
              <a:gd name="connsiteX6613" fmla="*/ 24175 w 11858623"/>
              <a:gd name="connsiteY6613" fmla="*/ 290118 h 6524624"/>
              <a:gd name="connsiteX6614" fmla="*/ 23945 w 11858623"/>
              <a:gd name="connsiteY6614" fmla="*/ 291385 h 6524624"/>
              <a:gd name="connsiteX6615" fmla="*/ 19267 w 11858623"/>
              <a:gd name="connsiteY6615" fmla="*/ 292510 h 6524624"/>
              <a:gd name="connsiteX6616" fmla="*/ 22510 w 11858623"/>
              <a:gd name="connsiteY6616" fmla="*/ 299287 h 6524624"/>
              <a:gd name="connsiteX6617" fmla="*/ 20486 w 11858623"/>
              <a:gd name="connsiteY6617" fmla="*/ 310428 h 6524624"/>
              <a:gd name="connsiteX6618" fmla="*/ 18419 w 11858623"/>
              <a:gd name="connsiteY6618" fmla="*/ 312358 h 6524624"/>
              <a:gd name="connsiteX6619" fmla="*/ 16573 w 11858623"/>
              <a:gd name="connsiteY6619" fmla="*/ 286492 h 6524624"/>
              <a:gd name="connsiteX6620" fmla="*/ 30505 w 11858623"/>
              <a:gd name="connsiteY6620" fmla="*/ 276731 h 6524624"/>
              <a:gd name="connsiteX6621" fmla="*/ 27925 w 11858623"/>
              <a:gd name="connsiteY6621" fmla="*/ 285769 h 6524624"/>
              <a:gd name="connsiteX6622" fmla="*/ 26497 w 11858623"/>
              <a:gd name="connsiteY6622" fmla="*/ 279539 h 6524624"/>
              <a:gd name="connsiteX6623" fmla="*/ 25205 w 11858623"/>
              <a:gd name="connsiteY6623" fmla="*/ 280444 h 6524624"/>
              <a:gd name="connsiteX6624" fmla="*/ 25411 w 11858623"/>
              <a:gd name="connsiteY6624" fmla="*/ 278516 h 6524624"/>
              <a:gd name="connsiteX6625" fmla="*/ 15178 w 11858623"/>
              <a:gd name="connsiteY6625" fmla="*/ 266932 h 6524624"/>
              <a:gd name="connsiteX6626" fmla="*/ 16573 w 11858623"/>
              <a:gd name="connsiteY6626" fmla="*/ 286492 h 6524624"/>
              <a:gd name="connsiteX6627" fmla="*/ 14474 w 11858623"/>
              <a:gd name="connsiteY6627" fmla="*/ 287963 h 6524624"/>
              <a:gd name="connsiteX6628" fmla="*/ 10466 w 11858623"/>
              <a:gd name="connsiteY6628" fmla="*/ 273923 h 6524624"/>
              <a:gd name="connsiteX6629" fmla="*/ 15720 w 11858623"/>
              <a:gd name="connsiteY6629" fmla="*/ 256240 h 6524624"/>
              <a:gd name="connsiteX6630" fmla="*/ 18309 w 11858623"/>
              <a:gd name="connsiteY6630" fmla="*/ 262286 h 6524624"/>
              <a:gd name="connsiteX6631" fmla="*/ 15178 w 11858623"/>
              <a:gd name="connsiteY6631" fmla="*/ 266932 h 6524624"/>
              <a:gd name="connsiteX6632" fmla="*/ 14630 w 11858623"/>
              <a:gd name="connsiteY6632" fmla="*/ 259259 h 6524624"/>
              <a:gd name="connsiteX6633" fmla="*/ 23303 w 11858623"/>
              <a:gd name="connsiteY6633" fmla="*/ 254877 h 6524624"/>
              <a:gd name="connsiteX6634" fmla="*/ 26497 w 11858623"/>
              <a:gd name="connsiteY6634" fmla="*/ 268306 h 6524624"/>
              <a:gd name="connsiteX6635" fmla="*/ 25411 w 11858623"/>
              <a:gd name="connsiteY6635" fmla="*/ 278516 h 6524624"/>
              <a:gd name="connsiteX6636" fmla="*/ 22490 w 11858623"/>
              <a:gd name="connsiteY6636" fmla="*/ 279539 h 6524624"/>
              <a:gd name="connsiteX6637" fmla="*/ 18482 w 11858623"/>
              <a:gd name="connsiteY6637" fmla="*/ 262690 h 6524624"/>
              <a:gd name="connsiteX6638" fmla="*/ 18309 w 11858623"/>
              <a:gd name="connsiteY6638" fmla="*/ 262286 h 6524624"/>
              <a:gd name="connsiteX6639" fmla="*/ 12606 w 11858623"/>
              <a:gd name="connsiteY6639" fmla="*/ 248968 h 6524624"/>
              <a:gd name="connsiteX6640" fmla="*/ 14052 w 11858623"/>
              <a:gd name="connsiteY6640" fmla="*/ 252345 h 6524624"/>
              <a:gd name="connsiteX6641" fmla="*/ 14474 w 11858623"/>
              <a:gd name="connsiteY6641" fmla="*/ 257074 h 6524624"/>
              <a:gd name="connsiteX6642" fmla="*/ 14630 w 11858623"/>
              <a:gd name="connsiteY6642" fmla="*/ 259259 h 6524624"/>
              <a:gd name="connsiteX6643" fmla="*/ 14224 w 11858623"/>
              <a:gd name="connsiteY6643" fmla="*/ 260386 h 6524624"/>
              <a:gd name="connsiteX6644" fmla="*/ 10466 w 11858623"/>
              <a:gd name="connsiteY6644" fmla="*/ 265498 h 6524624"/>
              <a:gd name="connsiteX6645" fmla="*/ 12662 w 11858623"/>
              <a:gd name="connsiteY6645" fmla="*/ 248543 h 6524624"/>
              <a:gd name="connsiteX6646" fmla="*/ 12606 w 11858623"/>
              <a:gd name="connsiteY6646" fmla="*/ 248968 h 6524624"/>
              <a:gd name="connsiteX6647" fmla="*/ 12470 w 11858623"/>
              <a:gd name="connsiteY6647" fmla="*/ 248650 h 6524624"/>
              <a:gd name="connsiteX6648" fmla="*/ 19978 w 11858623"/>
              <a:gd name="connsiteY6648" fmla="*/ 244442 h 6524624"/>
              <a:gd name="connsiteX6649" fmla="*/ 15720 w 11858623"/>
              <a:gd name="connsiteY6649" fmla="*/ 256240 h 6524624"/>
              <a:gd name="connsiteX6650" fmla="*/ 14052 w 11858623"/>
              <a:gd name="connsiteY6650" fmla="*/ 252345 h 6524624"/>
              <a:gd name="connsiteX6651" fmla="*/ 13663 w 11858623"/>
              <a:gd name="connsiteY6651" fmla="*/ 247981 h 6524624"/>
              <a:gd name="connsiteX6652" fmla="*/ 13284 w 11858623"/>
              <a:gd name="connsiteY6652" fmla="*/ 243734 h 6524624"/>
              <a:gd name="connsiteX6653" fmla="*/ 13663 w 11858623"/>
              <a:gd name="connsiteY6653" fmla="*/ 247981 h 6524624"/>
              <a:gd name="connsiteX6654" fmla="*/ 12662 w 11858623"/>
              <a:gd name="connsiteY6654" fmla="*/ 248543 h 6524624"/>
              <a:gd name="connsiteX6655" fmla="*/ 20486 w 11858623"/>
              <a:gd name="connsiteY6655" fmla="*/ 243034 h 6524624"/>
              <a:gd name="connsiteX6656" fmla="*/ 20721 w 11858623"/>
              <a:gd name="connsiteY6656" fmla="*/ 244025 h 6524624"/>
              <a:gd name="connsiteX6657" fmla="*/ 19978 w 11858623"/>
              <a:gd name="connsiteY6657" fmla="*/ 244442 h 6524624"/>
              <a:gd name="connsiteX6658" fmla="*/ 14493 w 11858623"/>
              <a:gd name="connsiteY6658" fmla="*/ 230334 h 6524624"/>
              <a:gd name="connsiteX6659" fmla="*/ 14477 w 11858623"/>
              <a:gd name="connsiteY6659" fmla="*/ 238632 h 6524624"/>
              <a:gd name="connsiteX6660" fmla="*/ 13481 w 11858623"/>
              <a:gd name="connsiteY6660" fmla="*/ 242212 h 6524624"/>
              <a:gd name="connsiteX6661" fmla="*/ 13284 w 11858623"/>
              <a:gd name="connsiteY6661" fmla="*/ 243734 h 6524624"/>
              <a:gd name="connsiteX6662" fmla="*/ 12470 w 11858623"/>
              <a:gd name="connsiteY6662" fmla="*/ 234609 h 6524624"/>
              <a:gd name="connsiteX6663" fmla="*/ 16478 w 11858623"/>
              <a:gd name="connsiteY6663" fmla="*/ 189680 h 6524624"/>
              <a:gd name="connsiteX6664" fmla="*/ 18482 w 11858623"/>
              <a:gd name="connsiteY6664" fmla="*/ 209337 h 6524624"/>
              <a:gd name="connsiteX6665" fmla="*/ 21827 w 11858623"/>
              <a:gd name="connsiteY6665" fmla="*/ 199962 h 6524624"/>
              <a:gd name="connsiteX6666" fmla="*/ 22490 w 11858623"/>
              <a:gd name="connsiteY6666" fmla="*/ 209337 h 6524624"/>
              <a:gd name="connsiteX6667" fmla="*/ 29455 w 11858623"/>
              <a:gd name="connsiteY6667" fmla="*/ 243388 h 6524624"/>
              <a:gd name="connsiteX6668" fmla="*/ 29912 w 11858623"/>
              <a:gd name="connsiteY6668" fmla="*/ 245070 h 6524624"/>
              <a:gd name="connsiteX6669" fmla="*/ 23303 w 11858623"/>
              <a:gd name="connsiteY6669" fmla="*/ 254877 h 6524624"/>
              <a:gd name="connsiteX6670" fmla="*/ 20721 w 11858623"/>
              <a:gd name="connsiteY6670" fmla="*/ 244025 h 6524624"/>
              <a:gd name="connsiteX6671" fmla="*/ 22490 w 11858623"/>
              <a:gd name="connsiteY6671" fmla="*/ 243034 h 6524624"/>
              <a:gd name="connsiteX6672" fmla="*/ 14474 w 11858623"/>
              <a:gd name="connsiteY6672" fmla="*/ 240226 h 6524624"/>
              <a:gd name="connsiteX6673" fmla="*/ 14477 w 11858623"/>
              <a:gd name="connsiteY6673" fmla="*/ 238632 h 6524624"/>
              <a:gd name="connsiteX6674" fmla="*/ 18673 w 11858623"/>
              <a:gd name="connsiteY6674" fmla="*/ 223550 h 6524624"/>
              <a:gd name="connsiteX6675" fmla="*/ 20262 w 11858623"/>
              <a:gd name="connsiteY6675" fmla="*/ 218139 h 6524624"/>
              <a:gd name="connsiteX6676" fmla="*/ 14493 w 11858623"/>
              <a:gd name="connsiteY6676" fmla="*/ 230334 h 6524624"/>
              <a:gd name="connsiteX6677" fmla="*/ 14521 w 11858623"/>
              <a:gd name="connsiteY6677" fmla="*/ 215021 h 6524624"/>
              <a:gd name="connsiteX6678" fmla="*/ 16478 w 11858623"/>
              <a:gd name="connsiteY6678" fmla="*/ 189680 h 6524624"/>
              <a:gd name="connsiteX6679" fmla="*/ 12967 w 11858623"/>
              <a:gd name="connsiteY6679" fmla="*/ 172542 h 6524624"/>
              <a:gd name="connsiteX6680" fmla="*/ 13001 w 11858623"/>
              <a:gd name="connsiteY6680" fmla="*/ 172718 h 6524624"/>
              <a:gd name="connsiteX6681" fmla="*/ 12470 w 11858623"/>
              <a:gd name="connsiteY6681" fmla="*/ 172832 h 6524624"/>
              <a:gd name="connsiteX6682" fmla="*/ 14804 w 11858623"/>
              <a:gd name="connsiteY6682" fmla="*/ 172332 h 6524624"/>
              <a:gd name="connsiteX6683" fmla="*/ 16478 w 11858623"/>
              <a:gd name="connsiteY6683" fmla="*/ 184064 h 6524624"/>
              <a:gd name="connsiteX6684" fmla="*/ 14590 w 11858623"/>
              <a:gd name="connsiteY6684" fmla="*/ 180776 h 6524624"/>
              <a:gd name="connsiteX6685" fmla="*/ 13001 w 11858623"/>
              <a:gd name="connsiteY6685" fmla="*/ 172718 h 6524624"/>
              <a:gd name="connsiteX6686" fmla="*/ 19735 w 11858623"/>
              <a:gd name="connsiteY6686" fmla="*/ 170374 h 6524624"/>
              <a:gd name="connsiteX6687" fmla="*/ 20039 w 11858623"/>
              <a:gd name="connsiteY6687" fmla="*/ 174670 h 6524624"/>
              <a:gd name="connsiteX6688" fmla="*/ 18355 w 11858623"/>
              <a:gd name="connsiteY6688" fmla="*/ 171018 h 6524624"/>
              <a:gd name="connsiteX6689" fmla="*/ 17765 w 11858623"/>
              <a:gd name="connsiteY6689" fmla="*/ 169740 h 6524624"/>
              <a:gd name="connsiteX6690" fmla="*/ 18355 w 11858623"/>
              <a:gd name="connsiteY6690" fmla="*/ 171018 h 6524624"/>
              <a:gd name="connsiteX6691" fmla="*/ 16167 w 11858623"/>
              <a:gd name="connsiteY6691" fmla="*/ 172040 h 6524624"/>
              <a:gd name="connsiteX6692" fmla="*/ 14804 w 11858623"/>
              <a:gd name="connsiteY6692" fmla="*/ 172332 h 6524624"/>
              <a:gd name="connsiteX6693" fmla="*/ 14690 w 11858623"/>
              <a:gd name="connsiteY6693" fmla="*/ 171536 h 6524624"/>
              <a:gd name="connsiteX6694" fmla="*/ 21688 w 11858623"/>
              <a:gd name="connsiteY6694" fmla="*/ 167450 h 6524624"/>
              <a:gd name="connsiteX6695" fmla="*/ 21371 w 11858623"/>
              <a:gd name="connsiteY6695" fmla="*/ 169610 h 6524624"/>
              <a:gd name="connsiteX6696" fmla="*/ 19735 w 11858623"/>
              <a:gd name="connsiteY6696" fmla="*/ 170374 h 6524624"/>
              <a:gd name="connsiteX6697" fmla="*/ 19614 w 11858623"/>
              <a:gd name="connsiteY6697" fmla="*/ 168661 h 6524624"/>
              <a:gd name="connsiteX6698" fmla="*/ 26497 w 11858623"/>
              <a:gd name="connsiteY6698" fmla="*/ 167215 h 6524624"/>
              <a:gd name="connsiteX6699" fmla="*/ 24493 w 11858623"/>
              <a:gd name="connsiteY6699" fmla="*/ 192488 h 6524624"/>
              <a:gd name="connsiteX6700" fmla="*/ 21827 w 11858623"/>
              <a:gd name="connsiteY6700" fmla="*/ 199962 h 6524624"/>
              <a:gd name="connsiteX6701" fmla="*/ 20039 w 11858623"/>
              <a:gd name="connsiteY6701" fmla="*/ 174670 h 6524624"/>
              <a:gd name="connsiteX6702" fmla="*/ 20486 w 11858623"/>
              <a:gd name="connsiteY6702" fmla="*/ 175640 h 6524624"/>
              <a:gd name="connsiteX6703" fmla="*/ 21371 w 11858623"/>
              <a:gd name="connsiteY6703" fmla="*/ 169610 h 6524624"/>
              <a:gd name="connsiteX6704" fmla="*/ 13685 w 11858623"/>
              <a:gd name="connsiteY6704" fmla="*/ 164492 h 6524624"/>
              <a:gd name="connsiteX6705" fmla="*/ 14690 w 11858623"/>
              <a:gd name="connsiteY6705" fmla="*/ 171536 h 6524624"/>
              <a:gd name="connsiteX6706" fmla="*/ 12967 w 11858623"/>
              <a:gd name="connsiteY6706" fmla="*/ 172542 h 6524624"/>
              <a:gd name="connsiteX6707" fmla="*/ 12470 w 11858623"/>
              <a:gd name="connsiteY6707" fmla="*/ 170023 h 6524624"/>
              <a:gd name="connsiteX6708" fmla="*/ 18886 w 11858623"/>
              <a:gd name="connsiteY6708" fmla="*/ 158359 h 6524624"/>
              <a:gd name="connsiteX6709" fmla="*/ 19614 w 11858623"/>
              <a:gd name="connsiteY6709" fmla="*/ 168661 h 6524624"/>
              <a:gd name="connsiteX6710" fmla="*/ 17765 w 11858623"/>
              <a:gd name="connsiteY6710" fmla="*/ 169740 h 6524624"/>
              <a:gd name="connsiteX6711" fmla="*/ 15829 w 11858623"/>
              <a:gd name="connsiteY6711" fmla="*/ 165541 h 6524624"/>
              <a:gd name="connsiteX6712" fmla="*/ 16331 w 11858623"/>
              <a:gd name="connsiteY6712" fmla="*/ 159876 h 6524624"/>
              <a:gd name="connsiteX6713" fmla="*/ 32642 w 11858623"/>
              <a:gd name="connsiteY6713" fmla="*/ 151661 h 6524624"/>
              <a:gd name="connsiteX6714" fmla="*/ 32509 w 11858623"/>
              <a:gd name="connsiteY6714" fmla="*/ 155983 h 6524624"/>
              <a:gd name="connsiteX6715" fmla="*/ 32945 w 11858623"/>
              <a:gd name="connsiteY6715" fmla="*/ 160876 h 6524624"/>
              <a:gd name="connsiteX6716" fmla="*/ 21688 w 11858623"/>
              <a:gd name="connsiteY6716" fmla="*/ 167450 h 6524624"/>
              <a:gd name="connsiteX6717" fmla="*/ 22542 w 11858623"/>
              <a:gd name="connsiteY6717" fmla="*/ 161629 h 6524624"/>
              <a:gd name="connsiteX6718" fmla="*/ 22070 w 11858623"/>
              <a:gd name="connsiteY6718" fmla="*/ 156468 h 6524624"/>
              <a:gd name="connsiteX6719" fmla="*/ 24420 w 11858623"/>
              <a:gd name="connsiteY6719" fmla="*/ 155072 h 6524624"/>
              <a:gd name="connsiteX6720" fmla="*/ 21049 w 11858623"/>
              <a:gd name="connsiteY6720" fmla="*/ 145296 h 6524624"/>
              <a:gd name="connsiteX6721" fmla="*/ 22070 w 11858623"/>
              <a:gd name="connsiteY6721" fmla="*/ 156468 h 6524624"/>
              <a:gd name="connsiteX6722" fmla="*/ 18886 w 11858623"/>
              <a:gd name="connsiteY6722" fmla="*/ 158359 h 6524624"/>
              <a:gd name="connsiteX6723" fmla="*/ 18530 w 11858623"/>
              <a:gd name="connsiteY6723" fmla="*/ 153324 h 6524624"/>
              <a:gd name="connsiteX6724" fmla="*/ 20486 w 11858623"/>
              <a:gd name="connsiteY6724" fmla="*/ 133518 h 6524624"/>
              <a:gd name="connsiteX6725" fmla="*/ 23119 w 11858623"/>
              <a:gd name="connsiteY6725" fmla="*/ 142668 h 6524624"/>
              <a:gd name="connsiteX6726" fmla="*/ 23526 w 11858623"/>
              <a:gd name="connsiteY6726" fmla="*/ 145499 h 6524624"/>
              <a:gd name="connsiteX6727" fmla="*/ 24000 w 11858623"/>
              <a:gd name="connsiteY6727" fmla="*/ 145828 h 6524624"/>
              <a:gd name="connsiteX6728" fmla="*/ 24530 w 11858623"/>
              <a:gd name="connsiteY6728" fmla="*/ 147971 h 6524624"/>
              <a:gd name="connsiteX6729" fmla="*/ 21543 w 11858623"/>
              <a:gd name="connsiteY6729" fmla="*/ 143721 h 6524624"/>
              <a:gd name="connsiteX6730" fmla="*/ 21049 w 11858623"/>
              <a:gd name="connsiteY6730" fmla="*/ 145296 h 6524624"/>
              <a:gd name="connsiteX6731" fmla="*/ 20486 w 11858623"/>
              <a:gd name="connsiteY6731" fmla="*/ 139135 h 6524624"/>
              <a:gd name="connsiteX6732" fmla="*/ 20288 w 11858623"/>
              <a:gd name="connsiteY6732" fmla="*/ 134420 h 6524624"/>
              <a:gd name="connsiteX6733" fmla="*/ 16478 w 11858623"/>
              <a:gd name="connsiteY6733" fmla="*/ 119478 h 6524624"/>
              <a:gd name="connsiteX6734" fmla="*/ 20077 w 11858623"/>
              <a:gd name="connsiteY6734" fmla="*/ 129387 h 6524624"/>
              <a:gd name="connsiteX6735" fmla="*/ 20288 w 11858623"/>
              <a:gd name="connsiteY6735" fmla="*/ 134420 h 6524624"/>
              <a:gd name="connsiteX6736" fmla="*/ 13685 w 11858623"/>
              <a:gd name="connsiteY6736" fmla="*/ 164492 h 6524624"/>
              <a:gd name="connsiteX6737" fmla="*/ 12470 w 11858623"/>
              <a:gd name="connsiteY6737" fmla="*/ 155983 h 6524624"/>
              <a:gd name="connsiteX6738" fmla="*/ 16478 w 11858623"/>
              <a:gd name="connsiteY6738" fmla="*/ 119478 h 6524624"/>
              <a:gd name="connsiteX6739" fmla="*/ 14152 w 11858623"/>
              <a:gd name="connsiteY6739" fmla="*/ 106556 h 6524624"/>
              <a:gd name="connsiteX6740" fmla="*/ 14153 w 11858623"/>
              <a:gd name="connsiteY6740" fmla="*/ 106560 h 6524624"/>
              <a:gd name="connsiteX6741" fmla="*/ 14094 w 11858623"/>
              <a:gd name="connsiteY6741" fmla="*/ 106755 h 6524624"/>
              <a:gd name="connsiteX6742" fmla="*/ 30303 w 11858623"/>
              <a:gd name="connsiteY6742" fmla="*/ 98532 h 6524624"/>
              <a:gd name="connsiteX6743" fmla="*/ 32509 w 11858623"/>
              <a:gd name="connsiteY6743" fmla="*/ 99821 h 6524624"/>
              <a:gd name="connsiteX6744" fmla="*/ 33673 w 11858623"/>
              <a:gd name="connsiteY6744" fmla="*/ 118289 h 6524624"/>
              <a:gd name="connsiteX6745" fmla="*/ 33386 w 11858623"/>
              <a:gd name="connsiteY6745" fmla="*/ 127590 h 6524624"/>
              <a:gd name="connsiteX6746" fmla="*/ 26497 w 11858623"/>
              <a:gd name="connsiteY6746" fmla="*/ 147559 h 6524624"/>
              <a:gd name="connsiteX6747" fmla="*/ 24000 w 11858623"/>
              <a:gd name="connsiteY6747" fmla="*/ 145828 h 6524624"/>
              <a:gd name="connsiteX6748" fmla="*/ 23824 w 11858623"/>
              <a:gd name="connsiteY6748" fmla="*/ 145118 h 6524624"/>
              <a:gd name="connsiteX6749" fmla="*/ 23119 w 11858623"/>
              <a:gd name="connsiteY6749" fmla="*/ 142668 h 6524624"/>
              <a:gd name="connsiteX6750" fmla="*/ 21954 w 11858623"/>
              <a:gd name="connsiteY6750" fmla="*/ 134557 h 6524624"/>
              <a:gd name="connsiteX6751" fmla="*/ 20077 w 11858623"/>
              <a:gd name="connsiteY6751" fmla="*/ 129387 h 6524624"/>
              <a:gd name="connsiteX6752" fmla="*/ 19499 w 11858623"/>
              <a:gd name="connsiteY6752" fmla="*/ 115638 h 6524624"/>
              <a:gd name="connsiteX6753" fmla="*/ 20246 w 11858623"/>
              <a:gd name="connsiteY6753" fmla="*/ 114882 h 6524624"/>
              <a:gd name="connsiteX6754" fmla="*/ 20486 w 11858623"/>
              <a:gd name="connsiteY6754" fmla="*/ 122286 h 6524624"/>
              <a:gd name="connsiteX6755" fmla="*/ 30303 w 11858623"/>
              <a:gd name="connsiteY6755" fmla="*/ 98532 h 6524624"/>
              <a:gd name="connsiteX6756" fmla="*/ 17757 w 11858623"/>
              <a:gd name="connsiteY6756" fmla="*/ 94736 h 6524624"/>
              <a:gd name="connsiteX6757" fmla="*/ 18736 w 11858623"/>
              <a:gd name="connsiteY6757" fmla="*/ 97455 h 6524624"/>
              <a:gd name="connsiteX6758" fmla="*/ 19499 w 11858623"/>
              <a:gd name="connsiteY6758" fmla="*/ 115638 h 6524624"/>
              <a:gd name="connsiteX6759" fmla="*/ 18482 w 11858623"/>
              <a:gd name="connsiteY6759" fmla="*/ 116670 h 6524624"/>
              <a:gd name="connsiteX6760" fmla="*/ 14153 w 11858623"/>
              <a:gd name="connsiteY6760" fmla="*/ 106560 h 6524624"/>
              <a:gd name="connsiteX6761" fmla="*/ 18540 w 11858623"/>
              <a:gd name="connsiteY6761" fmla="*/ 92777 h 6524624"/>
              <a:gd name="connsiteX6762" fmla="*/ 19728 w 11858623"/>
              <a:gd name="connsiteY6762" fmla="*/ 98925 h 6524624"/>
              <a:gd name="connsiteX6763" fmla="*/ 19774 w 11858623"/>
              <a:gd name="connsiteY6763" fmla="*/ 100335 h 6524624"/>
              <a:gd name="connsiteX6764" fmla="*/ 18736 w 11858623"/>
              <a:gd name="connsiteY6764" fmla="*/ 97455 h 6524624"/>
              <a:gd name="connsiteX6765" fmla="*/ 18517 w 11858623"/>
              <a:gd name="connsiteY6765" fmla="*/ 92240 h 6524624"/>
              <a:gd name="connsiteX6766" fmla="*/ 18540 w 11858623"/>
              <a:gd name="connsiteY6766" fmla="*/ 92777 h 6524624"/>
              <a:gd name="connsiteX6767" fmla="*/ 18468 w 11858623"/>
              <a:gd name="connsiteY6767" fmla="*/ 92403 h 6524624"/>
              <a:gd name="connsiteX6768" fmla="*/ 18294 w 11858623"/>
              <a:gd name="connsiteY6768" fmla="*/ 91507 h 6524624"/>
              <a:gd name="connsiteX6769" fmla="*/ 18468 w 11858623"/>
              <a:gd name="connsiteY6769" fmla="*/ 92403 h 6524624"/>
              <a:gd name="connsiteX6770" fmla="*/ 17757 w 11858623"/>
              <a:gd name="connsiteY6770" fmla="*/ 94736 h 6524624"/>
              <a:gd name="connsiteX6771" fmla="*/ 17525 w 11858623"/>
              <a:gd name="connsiteY6771" fmla="*/ 94092 h 6524624"/>
              <a:gd name="connsiteX6772" fmla="*/ 18198 w 11858623"/>
              <a:gd name="connsiteY6772" fmla="*/ 91564 h 6524624"/>
              <a:gd name="connsiteX6773" fmla="*/ 18482 w 11858623"/>
              <a:gd name="connsiteY6773" fmla="*/ 91397 h 6524624"/>
              <a:gd name="connsiteX6774" fmla="*/ 18632 w 11858623"/>
              <a:gd name="connsiteY6774" fmla="*/ 91865 h 6524624"/>
              <a:gd name="connsiteX6775" fmla="*/ 18517 w 11858623"/>
              <a:gd name="connsiteY6775" fmla="*/ 92240 h 6524624"/>
              <a:gd name="connsiteX6776" fmla="*/ 17917 w 11858623"/>
              <a:gd name="connsiteY6776" fmla="*/ 89555 h 6524624"/>
              <a:gd name="connsiteX6777" fmla="*/ 18260 w 11858623"/>
              <a:gd name="connsiteY6777" fmla="*/ 91330 h 6524624"/>
              <a:gd name="connsiteX6778" fmla="*/ 18198 w 11858623"/>
              <a:gd name="connsiteY6778" fmla="*/ 91564 h 6524624"/>
              <a:gd name="connsiteX6779" fmla="*/ 17162 w 11858623"/>
              <a:gd name="connsiteY6779" fmla="*/ 92174 h 6524624"/>
              <a:gd name="connsiteX6780" fmla="*/ 19423 w 11858623"/>
              <a:gd name="connsiteY6780" fmla="*/ 89509 h 6524624"/>
              <a:gd name="connsiteX6781" fmla="*/ 19597 w 11858623"/>
              <a:gd name="connsiteY6781" fmla="*/ 94882 h 6524624"/>
              <a:gd name="connsiteX6782" fmla="*/ 18632 w 11858623"/>
              <a:gd name="connsiteY6782" fmla="*/ 91865 h 6524624"/>
              <a:gd name="connsiteX6783" fmla="*/ 19235 w 11858623"/>
              <a:gd name="connsiteY6783" fmla="*/ 89886 h 6524624"/>
              <a:gd name="connsiteX6784" fmla="*/ 21235 w 11858623"/>
              <a:gd name="connsiteY6784" fmla="*/ 88163 h 6524624"/>
              <a:gd name="connsiteX6785" fmla="*/ 25489 w 11858623"/>
              <a:gd name="connsiteY6785" fmla="*/ 101688 h 6524624"/>
              <a:gd name="connsiteX6786" fmla="*/ 24802 w 11858623"/>
              <a:gd name="connsiteY6786" fmla="*/ 110263 h 6524624"/>
              <a:gd name="connsiteX6787" fmla="*/ 20246 w 11858623"/>
              <a:gd name="connsiteY6787" fmla="*/ 114882 h 6524624"/>
              <a:gd name="connsiteX6788" fmla="*/ 19774 w 11858623"/>
              <a:gd name="connsiteY6788" fmla="*/ 100335 h 6524624"/>
              <a:gd name="connsiteX6789" fmla="*/ 20263 w 11858623"/>
              <a:gd name="connsiteY6789" fmla="*/ 101695 h 6524624"/>
              <a:gd name="connsiteX6790" fmla="*/ 19728 w 11858623"/>
              <a:gd name="connsiteY6790" fmla="*/ 98925 h 6524624"/>
              <a:gd name="connsiteX6791" fmla="*/ 19597 w 11858623"/>
              <a:gd name="connsiteY6791" fmla="*/ 94882 h 6524624"/>
              <a:gd name="connsiteX6792" fmla="*/ 23661 w 11858623"/>
              <a:gd name="connsiteY6792" fmla="*/ 107587 h 6524624"/>
              <a:gd name="connsiteX6793" fmla="*/ 19349 w 11858623"/>
              <a:gd name="connsiteY6793" fmla="*/ 87241 h 6524624"/>
              <a:gd name="connsiteX6794" fmla="*/ 19416 w 11858623"/>
              <a:gd name="connsiteY6794" fmla="*/ 89293 h 6524624"/>
              <a:gd name="connsiteX6795" fmla="*/ 19235 w 11858623"/>
              <a:gd name="connsiteY6795" fmla="*/ 89886 h 6524624"/>
              <a:gd name="connsiteX6796" fmla="*/ 18482 w 11858623"/>
              <a:gd name="connsiteY6796" fmla="*/ 91397 h 6524624"/>
              <a:gd name="connsiteX6797" fmla="*/ 18294 w 11858623"/>
              <a:gd name="connsiteY6797" fmla="*/ 91507 h 6524624"/>
              <a:gd name="connsiteX6798" fmla="*/ 18260 w 11858623"/>
              <a:gd name="connsiteY6798" fmla="*/ 91330 h 6524624"/>
              <a:gd name="connsiteX6799" fmla="*/ 21006 w 11858623"/>
              <a:gd name="connsiteY6799" fmla="*/ 86330 h 6524624"/>
              <a:gd name="connsiteX6800" fmla="*/ 21235 w 11858623"/>
              <a:gd name="connsiteY6800" fmla="*/ 88163 h 6524624"/>
              <a:gd name="connsiteX6801" fmla="*/ 20793 w 11858623"/>
              <a:gd name="connsiteY6801" fmla="*/ 86758 h 6524624"/>
              <a:gd name="connsiteX6802" fmla="*/ 20486 w 11858623"/>
              <a:gd name="connsiteY6802" fmla="*/ 85781 h 6524624"/>
              <a:gd name="connsiteX6803" fmla="*/ 20793 w 11858623"/>
              <a:gd name="connsiteY6803" fmla="*/ 86758 h 6524624"/>
              <a:gd name="connsiteX6804" fmla="*/ 19423 w 11858623"/>
              <a:gd name="connsiteY6804" fmla="*/ 89509 h 6524624"/>
              <a:gd name="connsiteX6805" fmla="*/ 19416 w 11858623"/>
              <a:gd name="connsiteY6805" fmla="*/ 89293 h 6524624"/>
              <a:gd name="connsiteX6806" fmla="*/ 20347 w 11858623"/>
              <a:gd name="connsiteY6806" fmla="*/ 81130 h 6524624"/>
              <a:gd name="connsiteX6807" fmla="*/ 20486 w 11858623"/>
              <a:gd name="connsiteY6807" fmla="*/ 82973 h 6524624"/>
              <a:gd name="connsiteX6808" fmla="*/ 19349 w 11858623"/>
              <a:gd name="connsiteY6808" fmla="*/ 87241 h 6524624"/>
              <a:gd name="connsiteX6809" fmla="*/ 19272 w 11858623"/>
              <a:gd name="connsiteY6809" fmla="*/ 84859 h 6524624"/>
              <a:gd name="connsiteX6810" fmla="*/ 20334 w 11858623"/>
              <a:gd name="connsiteY6810" fmla="*/ 80947 h 6524624"/>
              <a:gd name="connsiteX6811" fmla="*/ 20354 w 11858623"/>
              <a:gd name="connsiteY6811" fmla="*/ 81108 h 6524624"/>
              <a:gd name="connsiteX6812" fmla="*/ 20347 w 11858623"/>
              <a:gd name="connsiteY6812" fmla="*/ 81130 h 6524624"/>
              <a:gd name="connsiteX6813" fmla="*/ 929 w 11858623"/>
              <a:gd name="connsiteY6813" fmla="*/ 78657 h 6524624"/>
              <a:gd name="connsiteX6814" fmla="*/ 447 w 11858623"/>
              <a:gd name="connsiteY6814" fmla="*/ 94205 h 6524624"/>
              <a:gd name="connsiteX6815" fmla="*/ 4455 w 11858623"/>
              <a:gd name="connsiteY6815" fmla="*/ 282347 h 6524624"/>
              <a:gd name="connsiteX6816" fmla="*/ 4829 w 11858623"/>
              <a:gd name="connsiteY6816" fmla="*/ 304887 h 6524624"/>
              <a:gd name="connsiteX6817" fmla="*/ 2451 w 11858623"/>
              <a:gd name="connsiteY6817" fmla="*/ 304812 h 6524624"/>
              <a:gd name="connsiteX6818" fmla="*/ 4903 w 11858623"/>
              <a:gd name="connsiteY6818" fmla="*/ 309340 h 6524624"/>
              <a:gd name="connsiteX6819" fmla="*/ 6568 w 11858623"/>
              <a:gd name="connsiteY6819" fmla="*/ 409703 h 6524624"/>
              <a:gd name="connsiteX6820" fmla="*/ 5689 w 11858623"/>
              <a:gd name="connsiteY6820" fmla="*/ 411193 h 6524624"/>
              <a:gd name="connsiteX6821" fmla="*/ 4455 w 11858623"/>
              <a:gd name="connsiteY6821" fmla="*/ 414327 h 6524624"/>
              <a:gd name="connsiteX6822" fmla="*/ 6591 w 11858623"/>
              <a:gd name="connsiteY6822" fmla="*/ 411083 h 6524624"/>
              <a:gd name="connsiteX6823" fmla="*/ 7626 w 11858623"/>
              <a:gd name="connsiteY6823" fmla="*/ 473416 h 6524624"/>
              <a:gd name="connsiteX6824" fmla="*/ 6741 w 11858623"/>
              <a:gd name="connsiteY6824" fmla="*/ 478147 h 6524624"/>
              <a:gd name="connsiteX6825" fmla="*/ 6459 w 11858623"/>
              <a:gd name="connsiteY6825" fmla="*/ 518226 h 6524624"/>
              <a:gd name="connsiteX6826" fmla="*/ 8321 w 11858623"/>
              <a:gd name="connsiteY6826" fmla="*/ 515344 h 6524624"/>
              <a:gd name="connsiteX6827" fmla="*/ 8463 w 11858623"/>
              <a:gd name="connsiteY6827" fmla="*/ 523842 h 6524624"/>
              <a:gd name="connsiteX6828" fmla="*/ 8827 w 11858623"/>
              <a:gd name="connsiteY6828" fmla="*/ 530226 h 6524624"/>
              <a:gd name="connsiteX6829" fmla="*/ 8462 w 11858623"/>
              <a:gd name="connsiteY6829" fmla="*/ 531396 h 6524624"/>
              <a:gd name="connsiteX6830" fmla="*/ 4454 w 11858623"/>
              <a:gd name="connsiteY6830" fmla="*/ 539821 h 6524624"/>
              <a:gd name="connsiteX6831" fmla="*/ 2450 w 11858623"/>
              <a:gd name="connsiteY6831" fmla="*/ 556669 h 6524624"/>
              <a:gd name="connsiteX6832" fmla="*/ 1423 w 11858623"/>
              <a:gd name="connsiteY6832" fmla="*/ 589759 h 6524624"/>
              <a:gd name="connsiteX6833" fmla="*/ 0 w 11858623"/>
              <a:gd name="connsiteY6833" fmla="*/ 591866 h 6524624"/>
              <a:gd name="connsiteX6834" fmla="*/ 0 w 11858623"/>
              <a:gd name="connsiteY6834" fmla="*/ 78969 h 6524624"/>
              <a:gd name="connsiteX6835" fmla="*/ 10227 w 11858623"/>
              <a:gd name="connsiteY6835" fmla="*/ 73830 h 6524624"/>
              <a:gd name="connsiteX6836" fmla="*/ 17525 w 11858623"/>
              <a:gd name="connsiteY6836" fmla="*/ 94092 h 6524624"/>
              <a:gd name="connsiteX6837" fmla="*/ 14778 w 11858623"/>
              <a:gd name="connsiteY6837" fmla="*/ 104407 h 6524624"/>
              <a:gd name="connsiteX6838" fmla="*/ 14152 w 11858623"/>
              <a:gd name="connsiteY6838" fmla="*/ 106556 h 6524624"/>
              <a:gd name="connsiteX6839" fmla="*/ 12470 w 11858623"/>
              <a:gd name="connsiteY6839" fmla="*/ 102629 h 6524624"/>
              <a:gd name="connsiteX6840" fmla="*/ 10466 w 11858623"/>
              <a:gd name="connsiteY6840" fmla="*/ 82973 h 6524624"/>
              <a:gd name="connsiteX6841" fmla="*/ 9026 w 11858623"/>
              <a:gd name="connsiteY6841" fmla="*/ 75424 h 6524624"/>
              <a:gd name="connsiteX6842" fmla="*/ 17960 w 11858623"/>
              <a:gd name="connsiteY6842" fmla="*/ 63565 h 6524624"/>
              <a:gd name="connsiteX6843" fmla="*/ 18482 w 11858623"/>
              <a:gd name="connsiteY6843" fmla="*/ 66124 h 6524624"/>
              <a:gd name="connsiteX6844" fmla="*/ 18728 w 11858623"/>
              <a:gd name="connsiteY6844" fmla="*/ 68094 h 6524624"/>
              <a:gd name="connsiteX6845" fmla="*/ 19272 w 11858623"/>
              <a:gd name="connsiteY6845" fmla="*/ 84859 h 6524624"/>
              <a:gd name="connsiteX6846" fmla="*/ 17917 w 11858623"/>
              <a:gd name="connsiteY6846" fmla="*/ 89555 h 6524624"/>
              <a:gd name="connsiteX6847" fmla="*/ 14474 w 11858623"/>
              <a:gd name="connsiteY6847" fmla="*/ 71740 h 6524624"/>
              <a:gd name="connsiteX6848" fmla="*/ 14048 w 11858623"/>
              <a:gd name="connsiteY6848" fmla="*/ 68757 h 6524624"/>
              <a:gd name="connsiteX6849" fmla="*/ 18931 w 11858623"/>
              <a:gd name="connsiteY6849" fmla="*/ 62276 h 6524624"/>
              <a:gd name="connsiteX6850" fmla="*/ 20334 w 11858623"/>
              <a:gd name="connsiteY6850" fmla="*/ 80947 h 6524624"/>
              <a:gd name="connsiteX6851" fmla="*/ 18728 w 11858623"/>
              <a:gd name="connsiteY6851" fmla="*/ 68094 h 6524624"/>
              <a:gd name="connsiteX6852" fmla="*/ 18555 w 11858623"/>
              <a:gd name="connsiteY6852" fmla="*/ 62774 h 6524624"/>
              <a:gd name="connsiteX6853" fmla="*/ 28570 w 11858623"/>
              <a:gd name="connsiteY6853" fmla="*/ 50825 h 6524624"/>
              <a:gd name="connsiteX6854" fmla="*/ 28501 w 11858623"/>
              <a:gd name="connsiteY6854" fmla="*/ 52084 h 6524624"/>
              <a:gd name="connsiteX6855" fmla="*/ 28449 w 11858623"/>
              <a:gd name="connsiteY6855" fmla="*/ 51276 h 6524624"/>
              <a:gd name="connsiteX6856" fmla="*/ 32628 w 11858623"/>
              <a:gd name="connsiteY6856" fmla="*/ 50736 h 6524624"/>
              <a:gd name="connsiteX6857" fmla="*/ 33289 w 11858623"/>
              <a:gd name="connsiteY6857" fmla="*/ 61674 h 6524624"/>
              <a:gd name="connsiteX6858" fmla="*/ 21006 w 11858623"/>
              <a:gd name="connsiteY6858" fmla="*/ 86330 h 6524624"/>
              <a:gd name="connsiteX6859" fmla="*/ 20354 w 11858623"/>
              <a:gd name="connsiteY6859" fmla="*/ 81108 h 6524624"/>
              <a:gd name="connsiteX6860" fmla="*/ 20973 w 11858623"/>
              <a:gd name="connsiteY6860" fmla="*/ 78960 h 6524624"/>
              <a:gd name="connsiteX6861" fmla="*/ 28286 w 11858623"/>
              <a:gd name="connsiteY6861" fmla="*/ 51877 h 6524624"/>
              <a:gd name="connsiteX6862" fmla="*/ 28501 w 11858623"/>
              <a:gd name="connsiteY6862" fmla="*/ 54892 h 6524624"/>
              <a:gd name="connsiteX6863" fmla="*/ 14943 w 11858623"/>
              <a:gd name="connsiteY6863" fmla="*/ 48766 h 6524624"/>
              <a:gd name="connsiteX6864" fmla="*/ 14949 w 11858623"/>
              <a:gd name="connsiteY6864" fmla="*/ 48797 h 6524624"/>
              <a:gd name="connsiteX6865" fmla="*/ 14937 w 11858623"/>
              <a:gd name="connsiteY6865" fmla="*/ 48836 h 6524624"/>
              <a:gd name="connsiteX6866" fmla="*/ 14251 w 11858623"/>
              <a:gd name="connsiteY6866" fmla="*/ 47720 h 6524624"/>
              <a:gd name="connsiteX6867" fmla="*/ 12470 w 11858623"/>
              <a:gd name="connsiteY6867" fmla="*/ 57700 h 6524624"/>
              <a:gd name="connsiteX6868" fmla="*/ 14048 w 11858623"/>
              <a:gd name="connsiteY6868" fmla="*/ 68757 h 6524624"/>
              <a:gd name="connsiteX6869" fmla="*/ 10227 w 11858623"/>
              <a:gd name="connsiteY6869" fmla="*/ 73830 h 6524624"/>
              <a:gd name="connsiteX6870" fmla="*/ 8463 w 11858623"/>
              <a:gd name="connsiteY6870" fmla="*/ 68932 h 6524624"/>
              <a:gd name="connsiteX6871" fmla="*/ 8512 w 11858623"/>
              <a:gd name="connsiteY6871" fmla="*/ 72731 h 6524624"/>
              <a:gd name="connsiteX6872" fmla="*/ 9026 w 11858623"/>
              <a:gd name="connsiteY6872" fmla="*/ 75424 h 6524624"/>
              <a:gd name="connsiteX6873" fmla="*/ 8508 w 11858623"/>
              <a:gd name="connsiteY6873" fmla="*/ 76112 h 6524624"/>
              <a:gd name="connsiteX6874" fmla="*/ 929 w 11858623"/>
              <a:gd name="connsiteY6874" fmla="*/ 78657 h 6524624"/>
              <a:gd name="connsiteX6875" fmla="*/ 1424 w 11858623"/>
              <a:gd name="connsiteY6875" fmla="*/ 62709 h 6524624"/>
              <a:gd name="connsiteX6876" fmla="*/ 3691 w 11858623"/>
              <a:gd name="connsiteY6876" fmla="*/ 59352 h 6524624"/>
              <a:gd name="connsiteX6877" fmla="*/ 28167 w 11858623"/>
              <a:gd name="connsiteY6877" fmla="*/ 46951 h 6524624"/>
              <a:gd name="connsiteX6878" fmla="*/ 28449 w 11858623"/>
              <a:gd name="connsiteY6878" fmla="*/ 51276 h 6524624"/>
              <a:gd name="connsiteX6879" fmla="*/ 28286 w 11858623"/>
              <a:gd name="connsiteY6879" fmla="*/ 51877 h 6524624"/>
              <a:gd name="connsiteX6880" fmla="*/ 27966 w 11858623"/>
              <a:gd name="connsiteY6880" fmla="*/ 47387 h 6524624"/>
              <a:gd name="connsiteX6881" fmla="*/ 15102 w 11858623"/>
              <a:gd name="connsiteY6881" fmla="*/ 46783 h 6524624"/>
              <a:gd name="connsiteX6882" fmla="*/ 14943 w 11858623"/>
              <a:gd name="connsiteY6882" fmla="*/ 48766 h 6524624"/>
              <a:gd name="connsiteX6883" fmla="*/ 14642 w 11858623"/>
              <a:gd name="connsiteY6883" fmla="*/ 47289 h 6524624"/>
              <a:gd name="connsiteX6884" fmla="*/ 14474 w 11858623"/>
              <a:gd name="connsiteY6884" fmla="*/ 46468 h 6524624"/>
              <a:gd name="connsiteX6885" fmla="*/ 14642 w 11858623"/>
              <a:gd name="connsiteY6885" fmla="*/ 47289 h 6524624"/>
              <a:gd name="connsiteX6886" fmla="*/ 14251 w 11858623"/>
              <a:gd name="connsiteY6886" fmla="*/ 47720 h 6524624"/>
              <a:gd name="connsiteX6887" fmla="*/ 17564 w 11858623"/>
              <a:gd name="connsiteY6887" fmla="*/ 44071 h 6524624"/>
              <a:gd name="connsiteX6888" fmla="*/ 18731 w 11858623"/>
              <a:gd name="connsiteY6888" fmla="*/ 59606 h 6524624"/>
              <a:gd name="connsiteX6889" fmla="*/ 18482 w 11858623"/>
              <a:gd name="connsiteY6889" fmla="*/ 60508 h 6524624"/>
              <a:gd name="connsiteX6890" fmla="*/ 18555 w 11858623"/>
              <a:gd name="connsiteY6890" fmla="*/ 62774 h 6524624"/>
              <a:gd name="connsiteX6891" fmla="*/ 17960 w 11858623"/>
              <a:gd name="connsiteY6891" fmla="*/ 63565 h 6524624"/>
              <a:gd name="connsiteX6892" fmla="*/ 14949 w 11858623"/>
              <a:gd name="connsiteY6892" fmla="*/ 48797 h 6524624"/>
              <a:gd name="connsiteX6893" fmla="*/ 15793 w 11858623"/>
              <a:gd name="connsiteY6893" fmla="*/ 46021 h 6524624"/>
              <a:gd name="connsiteX6894" fmla="*/ 30505 w 11858623"/>
              <a:gd name="connsiteY6894" fmla="*/ 43660 h 6524624"/>
              <a:gd name="connsiteX6895" fmla="*/ 28570 w 11858623"/>
              <a:gd name="connsiteY6895" fmla="*/ 50825 h 6524624"/>
              <a:gd name="connsiteX6896" fmla="*/ 28848 w 11858623"/>
              <a:gd name="connsiteY6896" fmla="*/ 45761 h 6524624"/>
              <a:gd name="connsiteX6897" fmla="*/ 26927 w 11858623"/>
              <a:gd name="connsiteY6897" fmla="*/ 32828 h 6524624"/>
              <a:gd name="connsiteX6898" fmla="*/ 29430 w 11858623"/>
              <a:gd name="connsiteY6898" fmla="*/ 35167 h 6524624"/>
              <a:gd name="connsiteX6899" fmla="*/ 28848 w 11858623"/>
              <a:gd name="connsiteY6899" fmla="*/ 45761 h 6524624"/>
              <a:gd name="connsiteX6900" fmla="*/ 28532 w 11858623"/>
              <a:gd name="connsiteY6900" fmla="*/ 46162 h 6524624"/>
              <a:gd name="connsiteX6901" fmla="*/ 28167 w 11858623"/>
              <a:gd name="connsiteY6901" fmla="*/ 46951 h 6524624"/>
              <a:gd name="connsiteX6902" fmla="*/ 27359 w 11858623"/>
              <a:gd name="connsiteY6902" fmla="*/ 34533 h 6524624"/>
              <a:gd name="connsiteX6903" fmla="*/ 26992 w 11858623"/>
              <a:gd name="connsiteY6903" fmla="*/ 33739 h 6524624"/>
              <a:gd name="connsiteX6904" fmla="*/ 26454 w 11858623"/>
              <a:gd name="connsiteY6904" fmla="*/ 32575 h 6524624"/>
              <a:gd name="connsiteX6905" fmla="*/ 26992 w 11858623"/>
              <a:gd name="connsiteY6905" fmla="*/ 33739 h 6524624"/>
              <a:gd name="connsiteX6906" fmla="*/ 27966 w 11858623"/>
              <a:gd name="connsiteY6906" fmla="*/ 47387 h 6524624"/>
              <a:gd name="connsiteX6907" fmla="*/ 24493 w 11858623"/>
              <a:gd name="connsiteY6907" fmla="*/ 54892 h 6524624"/>
              <a:gd name="connsiteX6908" fmla="*/ 18931 w 11858623"/>
              <a:gd name="connsiteY6908" fmla="*/ 62276 h 6524624"/>
              <a:gd name="connsiteX6909" fmla="*/ 18731 w 11858623"/>
              <a:gd name="connsiteY6909" fmla="*/ 59606 h 6524624"/>
              <a:gd name="connsiteX6910" fmla="*/ 22360 w 11858623"/>
              <a:gd name="connsiteY6910" fmla="*/ 46446 h 6524624"/>
              <a:gd name="connsiteX6911" fmla="*/ 26497 w 11858623"/>
              <a:gd name="connsiteY6911" fmla="*/ 32427 h 6524624"/>
              <a:gd name="connsiteX6912" fmla="*/ 26454 w 11858623"/>
              <a:gd name="connsiteY6912" fmla="*/ 32575 h 6524624"/>
              <a:gd name="connsiteX6913" fmla="*/ 26429 w 11858623"/>
              <a:gd name="connsiteY6913" fmla="*/ 32523 h 6524624"/>
              <a:gd name="connsiteX6914" fmla="*/ 16478 w 11858623"/>
              <a:gd name="connsiteY6914" fmla="*/ 29619 h 6524624"/>
              <a:gd name="connsiteX6915" fmla="*/ 17330 w 11858623"/>
              <a:gd name="connsiteY6915" fmla="*/ 40967 h 6524624"/>
              <a:gd name="connsiteX6916" fmla="*/ 15793 w 11858623"/>
              <a:gd name="connsiteY6916" fmla="*/ 46021 h 6524624"/>
              <a:gd name="connsiteX6917" fmla="*/ 15102 w 11858623"/>
              <a:gd name="connsiteY6917" fmla="*/ 46783 h 6524624"/>
              <a:gd name="connsiteX6918" fmla="*/ 21381 w 11858623"/>
              <a:gd name="connsiteY6918" fmla="*/ 27648 h 6524624"/>
              <a:gd name="connsiteX6919" fmla="*/ 26300 w 11858623"/>
              <a:gd name="connsiteY6919" fmla="*/ 32243 h 6524624"/>
              <a:gd name="connsiteX6920" fmla="*/ 26429 w 11858623"/>
              <a:gd name="connsiteY6920" fmla="*/ 32523 h 6524624"/>
              <a:gd name="connsiteX6921" fmla="*/ 20486 w 11858623"/>
              <a:gd name="connsiteY6921" fmla="*/ 40852 h 6524624"/>
              <a:gd name="connsiteX6922" fmla="*/ 17564 w 11858623"/>
              <a:gd name="connsiteY6922" fmla="*/ 44071 h 6524624"/>
              <a:gd name="connsiteX6923" fmla="*/ 17330 w 11858623"/>
              <a:gd name="connsiteY6923" fmla="*/ 40967 h 6524624"/>
              <a:gd name="connsiteX6924" fmla="*/ 26629 w 11858623"/>
              <a:gd name="connsiteY6924" fmla="*/ 18618 h 6524624"/>
              <a:gd name="connsiteX6925" fmla="*/ 26497 w 11858623"/>
              <a:gd name="connsiteY6925" fmla="*/ 26811 h 6524624"/>
              <a:gd name="connsiteX6926" fmla="*/ 26927 w 11858623"/>
              <a:gd name="connsiteY6926" fmla="*/ 32828 h 6524624"/>
              <a:gd name="connsiteX6927" fmla="*/ 26300 w 11858623"/>
              <a:gd name="connsiteY6927" fmla="*/ 32243 h 6524624"/>
              <a:gd name="connsiteX6928" fmla="*/ 22490 w 11858623"/>
              <a:gd name="connsiteY6928" fmla="*/ 24003 h 6524624"/>
              <a:gd name="connsiteX6929" fmla="*/ 21381 w 11858623"/>
              <a:gd name="connsiteY6929" fmla="*/ 27648 h 6524624"/>
              <a:gd name="connsiteX6930" fmla="*/ 20486 w 11858623"/>
              <a:gd name="connsiteY6930" fmla="*/ 26811 h 6524624"/>
              <a:gd name="connsiteX6931" fmla="*/ 19127 w 11858623"/>
              <a:gd name="connsiteY6931" fmla="*/ 24567 h 6524624"/>
              <a:gd name="connsiteX6932" fmla="*/ 20306 w 11858623"/>
              <a:gd name="connsiteY6932" fmla="*/ 23574 h 6524624"/>
              <a:gd name="connsiteX6933" fmla="*/ 30505 w 11858623"/>
              <a:gd name="connsiteY6933" fmla="*/ 15579 h 6524624"/>
              <a:gd name="connsiteX6934" fmla="*/ 31823 w 11858623"/>
              <a:gd name="connsiteY6934" fmla="*/ 37403 h 6524624"/>
              <a:gd name="connsiteX6935" fmla="*/ 29430 w 11858623"/>
              <a:gd name="connsiteY6935" fmla="*/ 35167 h 6524624"/>
              <a:gd name="connsiteX6936" fmla="*/ 11808 w 11858623"/>
              <a:gd name="connsiteY6936" fmla="*/ 11186 h 6524624"/>
              <a:gd name="connsiteX6937" fmla="*/ 17945 w 11858623"/>
              <a:gd name="connsiteY6937" fmla="*/ 16783 h 6524624"/>
              <a:gd name="connsiteX6938" fmla="*/ 13264 w 11858623"/>
              <a:gd name="connsiteY6938" fmla="*/ 14886 h 6524624"/>
              <a:gd name="connsiteX6939" fmla="*/ 19127 w 11858623"/>
              <a:gd name="connsiteY6939" fmla="*/ 24567 h 6524624"/>
              <a:gd name="connsiteX6940" fmla="*/ 6459 w 11858623"/>
              <a:gd name="connsiteY6940" fmla="*/ 35235 h 6524624"/>
              <a:gd name="connsiteX6941" fmla="*/ 7566 w 11858623"/>
              <a:gd name="connsiteY6941" fmla="*/ 19947 h 6524624"/>
              <a:gd name="connsiteX6942" fmla="*/ 13120 w 11858623"/>
              <a:gd name="connsiteY6942" fmla="*/ 8475 h 6524624"/>
              <a:gd name="connsiteX6943" fmla="*/ 11808 w 11858623"/>
              <a:gd name="connsiteY6943" fmla="*/ 11186 h 6524624"/>
              <a:gd name="connsiteX6944" fmla="*/ 10466 w 11858623"/>
              <a:gd name="connsiteY6944" fmla="*/ 9963 h 6524624"/>
              <a:gd name="connsiteX6945" fmla="*/ 25925 w 11858623"/>
              <a:gd name="connsiteY6945" fmla="*/ 1297 h 6524624"/>
              <a:gd name="connsiteX6946" fmla="*/ 26115 w 11858623"/>
              <a:gd name="connsiteY6946" fmla="*/ 2750 h 6524624"/>
              <a:gd name="connsiteX6947" fmla="*/ 22490 w 11858623"/>
              <a:gd name="connsiteY6947" fmla="*/ 4346 h 6524624"/>
              <a:gd name="connsiteX6948" fmla="*/ 21849 w 11858623"/>
              <a:gd name="connsiteY6948" fmla="*/ 3582 h 6524624"/>
              <a:gd name="connsiteX6949" fmla="*/ 29675 w 11858623"/>
              <a:gd name="connsiteY6949" fmla="*/ 0 h 6524624"/>
              <a:gd name="connsiteX6950" fmla="*/ 11858623 w 11858623"/>
              <a:gd name="connsiteY6950" fmla="*/ 0 h 6524624"/>
              <a:gd name="connsiteX6951" fmla="*/ 11858623 w 11858623"/>
              <a:gd name="connsiteY6951" fmla="*/ 6524624 h 6524624"/>
              <a:gd name="connsiteX6952" fmla="*/ 37638 w 11858623"/>
              <a:gd name="connsiteY6952" fmla="*/ 6524624 h 6524624"/>
              <a:gd name="connsiteX6953" fmla="*/ 38259 w 11858623"/>
              <a:gd name="connsiteY6953" fmla="*/ 6514883 h 6524624"/>
              <a:gd name="connsiteX6954" fmla="*/ 34501 w 11858623"/>
              <a:gd name="connsiteY6954" fmla="*/ 6503046 h 6524624"/>
              <a:gd name="connsiteX6955" fmla="*/ 32933 w 11858623"/>
              <a:gd name="connsiteY6955" fmla="*/ 6485475 h 6524624"/>
              <a:gd name="connsiteX6956" fmla="*/ 36505 w 11858623"/>
              <a:gd name="connsiteY6956" fmla="*/ 6483389 h 6524624"/>
              <a:gd name="connsiteX6957" fmla="*/ 42516 w 11858623"/>
              <a:gd name="connsiteY6957" fmla="*/ 6472157 h 6524624"/>
              <a:gd name="connsiteX6958" fmla="*/ 32630 w 11858623"/>
              <a:gd name="connsiteY6958" fmla="*/ 6476259 h 6524624"/>
              <a:gd name="connsiteX6959" fmla="*/ 33374 w 11858623"/>
              <a:gd name="connsiteY6959" fmla="*/ 6452188 h 6524624"/>
              <a:gd name="connsiteX6960" fmla="*/ 34113 w 11858623"/>
              <a:gd name="connsiteY6960" fmla="*/ 6450046 h 6524624"/>
              <a:gd name="connsiteX6961" fmla="*/ 33661 w 11858623"/>
              <a:gd name="connsiteY6961" fmla="*/ 6442887 h 6524624"/>
              <a:gd name="connsiteX6962" fmla="*/ 34688 w 11858623"/>
              <a:gd name="connsiteY6962" fmla="*/ 6409638 h 6524624"/>
              <a:gd name="connsiteX6963" fmla="*/ 33277 w 11858623"/>
              <a:gd name="connsiteY6963" fmla="*/ 6386272 h 6524624"/>
              <a:gd name="connsiteX6964" fmla="*/ 35151 w 11858623"/>
              <a:gd name="connsiteY6964" fmla="*/ 6382511 h 6524624"/>
              <a:gd name="connsiteX6965" fmla="*/ 41632 w 11858623"/>
              <a:gd name="connsiteY6965" fmla="*/ 6366255 h 6524624"/>
              <a:gd name="connsiteX6966" fmla="*/ 32616 w 11858623"/>
              <a:gd name="connsiteY6966" fmla="*/ 6375334 h 6524624"/>
              <a:gd name="connsiteX6967" fmla="*/ 31811 w 11858623"/>
              <a:gd name="connsiteY6967" fmla="*/ 6362001 h 6524624"/>
              <a:gd name="connsiteX6968" fmla="*/ 32497 w 11858623"/>
              <a:gd name="connsiteY6968" fmla="*/ 6362642 h 6524624"/>
              <a:gd name="connsiteX6969" fmla="*/ 34391 w 11858623"/>
              <a:gd name="connsiteY6969" fmla="*/ 6349368 h 6524624"/>
              <a:gd name="connsiteX6970" fmla="*/ 34502 w 11858623"/>
              <a:gd name="connsiteY6970" fmla="*/ 6349471 h 6524624"/>
              <a:gd name="connsiteX6971" fmla="*/ 34397 w 11858623"/>
              <a:gd name="connsiteY6971" fmla="*/ 6349325 h 6524624"/>
              <a:gd name="connsiteX6972" fmla="*/ 34501 w 11858623"/>
              <a:gd name="connsiteY6972" fmla="*/ 6348601 h 6524624"/>
              <a:gd name="connsiteX6973" fmla="*/ 30493 w 11858623"/>
              <a:gd name="connsiteY6973" fmla="*/ 6340177 h 6524624"/>
              <a:gd name="connsiteX6974" fmla="*/ 28811 w 11858623"/>
              <a:gd name="connsiteY6974" fmla="*/ 6341496 h 6524624"/>
              <a:gd name="connsiteX6975" fmla="*/ 28490 w 11858623"/>
              <a:gd name="connsiteY6975" fmla="*/ 6341047 h 6524624"/>
              <a:gd name="connsiteX6976" fmla="*/ 26705 w 11858623"/>
              <a:gd name="connsiteY6976" fmla="*/ 6337711 h 6524624"/>
              <a:gd name="connsiteX6977" fmla="*/ 26787 w 11858623"/>
              <a:gd name="connsiteY6977" fmla="*/ 6332598 h 6524624"/>
              <a:gd name="connsiteX6978" fmla="*/ 26103 w 11858623"/>
              <a:gd name="connsiteY6978" fmla="*/ 6327348 h 6524624"/>
              <a:gd name="connsiteX6979" fmla="*/ 28578 w 11858623"/>
              <a:gd name="connsiteY6979" fmla="*/ 6326259 h 6524624"/>
              <a:gd name="connsiteX6980" fmla="*/ 30493 w 11858623"/>
              <a:gd name="connsiteY6980" fmla="*/ 6323328 h 6524624"/>
              <a:gd name="connsiteX6981" fmla="*/ 25913 w 11858623"/>
              <a:gd name="connsiteY6981" fmla="*/ 6325895 h 6524624"/>
              <a:gd name="connsiteX6982" fmla="*/ 24481 w 11858623"/>
              <a:gd name="connsiteY6982" fmla="*/ 6314904 h 6524624"/>
              <a:gd name="connsiteX6983" fmla="*/ 22140 w 11858623"/>
              <a:gd name="connsiteY6983" fmla="*/ 6318185 h 6524624"/>
              <a:gd name="connsiteX6984" fmla="*/ 25148 w 11858623"/>
              <a:gd name="connsiteY6984" fmla="*/ 6311428 h 6524624"/>
              <a:gd name="connsiteX6985" fmla="*/ 30493 w 11858623"/>
              <a:gd name="connsiteY6985" fmla="*/ 6309288 h 6524624"/>
              <a:gd name="connsiteX6986" fmla="*/ 26514 w 11858623"/>
              <a:gd name="connsiteY6986" fmla="*/ 6308359 h 6524624"/>
              <a:gd name="connsiteX6987" fmla="*/ 27809 w 11858623"/>
              <a:gd name="connsiteY6987" fmla="*/ 6305450 h 6524624"/>
              <a:gd name="connsiteX6988" fmla="*/ 29952 w 11858623"/>
              <a:gd name="connsiteY6988" fmla="*/ 6294845 h 6524624"/>
              <a:gd name="connsiteX6989" fmla="*/ 37410 w 11858623"/>
              <a:gd name="connsiteY6989" fmla="*/ 6278947 h 6524624"/>
              <a:gd name="connsiteX6990" fmla="*/ 48529 w 11858623"/>
              <a:gd name="connsiteY6990" fmla="*/ 6242763 h 6524624"/>
              <a:gd name="connsiteX6991" fmla="*/ 32498 w 11858623"/>
              <a:gd name="connsiteY6991" fmla="*/ 6268036 h 6524624"/>
              <a:gd name="connsiteX6992" fmla="*/ 27496 w 11858623"/>
              <a:gd name="connsiteY6992" fmla="*/ 6270373 h 6524624"/>
              <a:gd name="connsiteX6993" fmla="*/ 27547 w 11858623"/>
              <a:gd name="connsiteY6993" fmla="*/ 6269993 h 6524624"/>
              <a:gd name="connsiteX6994" fmla="*/ 27478 w 11858623"/>
              <a:gd name="connsiteY6994" fmla="*/ 6270381 h 6524624"/>
              <a:gd name="connsiteX6995" fmla="*/ 26486 w 11858623"/>
              <a:gd name="connsiteY6995" fmla="*/ 6270844 h 6524624"/>
              <a:gd name="connsiteX6996" fmla="*/ 32498 w 11858623"/>
              <a:gd name="connsiteY6996" fmla="*/ 6253996 h 6524624"/>
              <a:gd name="connsiteX6997" fmla="*/ 38510 w 11858623"/>
              <a:gd name="connsiteY6997" fmla="*/ 6228723 h 6524624"/>
              <a:gd name="connsiteX6998" fmla="*/ 32498 w 11858623"/>
              <a:gd name="connsiteY6998" fmla="*/ 6234339 h 6524624"/>
              <a:gd name="connsiteX6999" fmla="*/ 17993 w 11858623"/>
              <a:gd name="connsiteY6999" fmla="*/ 6260208 h 6524624"/>
              <a:gd name="connsiteX7000" fmla="*/ 17355 w 11858623"/>
              <a:gd name="connsiteY7000" fmla="*/ 6253500 h 6524624"/>
              <a:gd name="connsiteX7001" fmla="*/ 22479 w 11858623"/>
              <a:gd name="connsiteY7001" fmla="*/ 6245572 h 6524624"/>
              <a:gd name="connsiteX7002" fmla="*/ 23919 w 11858623"/>
              <a:gd name="connsiteY7002" fmla="*/ 6238845 h 6524624"/>
              <a:gd name="connsiteX7003" fmla="*/ 26486 w 11858623"/>
              <a:gd name="connsiteY7003" fmla="*/ 6239955 h 6524624"/>
              <a:gd name="connsiteX7004" fmla="*/ 24855 w 11858623"/>
              <a:gd name="connsiteY7004" fmla="*/ 6234470 h 6524624"/>
              <a:gd name="connsiteX7005" fmla="*/ 29952 w 11858623"/>
              <a:gd name="connsiteY7005" fmla="*/ 6210660 h 6524624"/>
              <a:gd name="connsiteX7006" fmla="*/ 34502 w 11858623"/>
              <a:gd name="connsiteY7006" fmla="*/ 6200642 h 6524624"/>
              <a:gd name="connsiteX7007" fmla="*/ 31591 w 11858623"/>
              <a:gd name="connsiteY7007" fmla="*/ 6203006 h 6524624"/>
              <a:gd name="connsiteX7008" fmla="*/ 32203 w 11858623"/>
              <a:gd name="connsiteY7008" fmla="*/ 6200147 h 6524624"/>
              <a:gd name="connsiteX7009" fmla="*/ 32498 w 11858623"/>
              <a:gd name="connsiteY7009" fmla="*/ 6200642 h 6524624"/>
              <a:gd name="connsiteX7010" fmla="*/ 32255 w 11858623"/>
              <a:gd name="connsiteY7010" fmla="*/ 6199905 h 6524624"/>
              <a:gd name="connsiteX7011" fmla="*/ 34502 w 11858623"/>
              <a:gd name="connsiteY7011" fmla="*/ 6189410 h 6524624"/>
              <a:gd name="connsiteX7012" fmla="*/ 29035 w 11858623"/>
              <a:gd name="connsiteY7012" fmla="*/ 6193241 h 6524624"/>
              <a:gd name="connsiteX7013" fmla="*/ 28490 w 11858623"/>
              <a:gd name="connsiteY7013" fmla="*/ 6192218 h 6524624"/>
              <a:gd name="connsiteX7014" fmla="*/ 24665 w 11858623"/>
              <a:gd name="connsiteY7014" fmla="*/ 6186858 h 6524624"/>
              <a:gd name="connsiteX7015" fmla="*/ 26893 w 11858623"/>
              <a:gd name="connsiteY7015" fmla="*/ 6180167 h 6524624"/>
              <a:gd name="connsiteX7016" fmla="*/ 28490 w 11858623"/>
              <a:gd name="connsiteY7016" fmla="*/ 6178177 h 6524624"/>
              <a:gd name="connsiteX7017" fmla="*/ 36506 w 11858623"/>
              <a:gd name="connsiteY7017" fmla="*/ 6147289 h 6524624"/>
              <a:gd name="connsiteX7018" fmla="*/ 28251 w 11858623"/>
              <a:gd name="connsiteY7018" fmla="*/ 6159968 h 6524624"/>
              <a:gd name="connsiteX7019" fmla="*/ 21632 w 11858623"/>
              <a:gd name="connsiteY7019" fmla="*/ 6177859 h 6524624"/>
              <a:gd name="connsiteX7020" fmla="*/ 21491 w 11858623"/>
              <a:gd name="connsiteY7020" fmla="*/ 6176873 h 6524624"/>
              <a:gd name="connsiteX7021" fmla="*/ 24984 w 11858623"/>
              <a:gd name="connsiteY7021" fmla="*/ 6162730 h 6524624"/>
              <a:gd name="connsiteX7022" fmla="*/ 38510 w 11858623"/>
              <a:gd name="connsiteY7022" fmla="*/ 6133248 h 6524624"/>
              <a:gd name="connsiteX7023" fmla="*/ 40513 w 11858623"/>
              <a:gd name="connsiteY7023" fmla="*/ 6141672 h 6524624"/>
              <a:gd name="connsiteX7024" fmla="*/ 54540 w 11858623"/>
              <a:gd name="connsiteY7024" fmla="*/ 6116400 h 6524624"/>
              <a:gd name="connsiteX7025" fmla="*/ 36506 w 11858623"/>
              <a:gd name="connsiteY7025" fmla="*/ 6127632 h 6524624"/>
              <a:gd name="connsiteX7026" fmla="*/ 31535 w 11858623"/>
              <a:gd name="connsiteY7026" fmla="*/ 6104414 h 6524624"/>
              <a:gd name="connsiteX7027" fmla="*/ 38510 w 11858623"/>
              <a:gd name="connsiteY7027" fmla="*/ 6074278 h 6524624"/>
              <a:gd name="connsiteX7028" fmla="*/ 29901 w 11858623"/>
              <a:gd name="connsiteY7028" fmla="*/ 6042618 h 6524624"/>
              <a:gd name="connsiteX7029" fmla="*/ 44521 w 11858623"/>
              <a:gd name="connsiteY7029" fmla="*/ 6020925 h 6524624"/>
              <a:gd name="connsiteX7030" fmla="*/ 36506 w 11858623"/>
              <a:gd name="connsiteY7030" fmla="*/ 6015309 h 6524624"/>
              <a:gd name="connsiteX7031" fmla="*/ 34502 w 11858623"/>
              <a:gd name="connsiteY7031" fmla="*/ 5975995 h 6524624"/>
              <a:gd name="connsiteX7032" fmla="*/ 32934 w 11858623"/>
              <a:gd name="connsiteY7032" fmla="*/ 5958424 h 6524624"/>
              <a:gd name="connsiteX7033" fmla="*/ 36506 w 11858623"/>
              <a:gd name="connsiteY7033" fmla="*/ 5956339 h 6524624"/>
              <a:gd name="connsiteX7034" fmla="*/ 42517 w 11858623"/>
              <a:gd name="connsiteY7034" fmla="*/ 5945106 h 6524624"/>
              <a:gd name="connsiteX7035" fmla="*/ 32631 w 11858623"/>
              <a:gd name="connsiteY7035" fmla="*/ 5949208 h 6524624"/>
              <a:gd name="connsiteX7036" fmla="*/ 33375 w 11858623"/>
              <a:gd name="connsiteY7036" fmla="*/ 5925137 h 6524624"/>
              <a:gd name="connsiteX7037" fmla="*/ 34114 w 11858623"/>
              <a:gd name="connsiteY7037" fmla="*/ 5922996 h 6524624"/>
              <a:gd name="connsiteX7038" fmla="*/ 33662 w 11858623"/>
              <a:gd name="connsiteY7038" fmla="*/ 5915836 h 6524624"/>
              <a:gd name="connsiteX7039" fmla="*/ 34689 w 11858623"/>
              <a:gd name="connsiteY7039" fmla="*/ 5882588 h 6524624"/>
              <a:gd name="connsiteX7040" fmla="*/ 33278 w 11858623"/>
              <a:gd name="connsiteY7040" fmla="*/ 5859222 h 6524624"/>
              <a:gd name="connsiteX7041" fmla="*/ 35152 w 11858623"/>
              <a:gd name="connsiteY7041" fmla="*/ 5855461 h 6524624"/>
              <a:gd name="connsiteX7042" fmla="*/ 41633 w 11858623"/>
              <a:gd name="connsiteY7042" fmla="*/ 5839205 h 6524624"/>
              <a:gd name="connsiteX7043" fmla="*/ 32617 w 11858623"/>
              <a:gd name="connsiteY7043" fmla="*/ 5848283 h 6524624"/>
              <a:gd name="connsiteX7044" fmla="*/ 31812 w 11858623"/>
              <a:gd name="connsiteY7044" fmla="*/ 5834951 h 6524624"/>
              <a:gd name="connsiteX7045" fmla="*/ 32498 w 11858623"/>
              <a:gd name="connsiteY7045" fmla="*/ 5835591 h 6524624"/>
              <a:gd name="connsiteX7046" fmla="*/ 34392 w 11858623"/>
              <a:gd name="connsiteY7046" fmla="*/ 5822318 h 6524624"/>
              <a:gd name="connsiteX7047" fmla="*/ 34503 w 11858623"/>
              <a:gd name="connsiteY7047" fmla="*/ 5822421 h 6524624"/>
              <a:gd name="connsiteX7048" fmla="*/ 34398 w 11858623"/>
              <a:gd name="connsiteY7048" fmla="*/ 5822275 h 6524624"/>
              <a:gd name="connsiteX7049" fmla="*/ 34502 w 11858623"/>
              <a:gd name="connsiteY7049" fmla="*/ 5821551 h 6524624"/>
              <a:gd name="connsiteX7050" fmla="*/ 30494 w 11858623"/>
              <a:gd name="connsiteY7050" fmla="*/ 5813126 h 6524624"/>
              <a:gd name="connsiteX7051" fmla="*/ 28812 w 11858623"/>
              <a:gd name="connsiteY7051" fmla="*/ 5814445 h 6524624"/>
              <a:gd name="connsiteX7052" fmla="*/ 28491 w 11858623"/>
              <a:gd name="connsiteY7052" fmla="*/ 5813996 h 6524624"/>
              <a:gd name="connsiteX7053" fmla="*/ 26706 w 11858623"/>
              <a:gd name="connsiteY7053" fmla="*/ 5810660 h 6524624"/>
              <a:gd name="connsiteX7054" fmla="*/ 26788 w 11858623"/>
              <a:gd name="connsiteY7054" fmla="*/ 5805548 h 6524624"/>
              <a:gd name="connsiteX7055" fmla="*/ 26104 w 11858623"/>
              <a:gd name="connsiteY7055" fmla="*/ 5800298 h 6524624"/>
              <a:gd name="connsiteX7056" fmla="*/ 28579 w 11858623"/>
              <a:gd name="connsiteY7056" fmla="*/ 5799208 h 6524624"/>
              <a:gd name="connsiteX7057" fmla="*/ 30494 w 11858623"/>
              <a:gd name="connsiteY7057" fmla="*/ 5796278 h 6524624"/>
              <a:gd name="connsiteX7058" fmla="*/ 25914 w 11858623"/>
              <a:gd name="connsiteY7058" fmla="*/ 5798845 h 6524624"/>
              <a:gd name="connsiteX7059" fmla="*/ 24482 w 11858623"/>
              <a:gd name="connsiteY7059" fmla="*/ 5787854 h 6524624"/>
              <a:gd name="connsiteX7060" fmla="*/ 22141 w 11858623"/>
              <a:gd name="connsiteY7060" fmla="*/ 5791135 h 6524624"/>
              <a:gd name="connsiteX7061" fmla="*/ 25149 w 11858623"/>
              <a:gd name="connsiteY7061" fmla="*/ 5784377 h 6524624"/>
              <a:gd name="connsiteX7062" fmla="*/ 30494 w 11858623"/>
              <a:gd name="connsiteY7062" fmla="*/ 5782237 h 6524624"/>
              <a:gd name="connsiteX7063" fmla="*/ 26515 w 11858623"/>
              <a:gd name="connsiteY7063" fmla="*/ 5781308 h 6524624"/>
              <a:gd name="connsiteX7064" fmla="*/ 27810 w 11858623"/>
              <a:gd name="connsiteY7064" fmla="*/ 5778400 h 6524624"/>
              <a:gd name="connsiteX7065" fmla="*/ 29953 w 11858623"/>
              <a:gd name="connsiteY7065" fmla="*/ 5767795 h 6524624"/>
              <a:gd name="connsiteX7066" fmla="*/ 37411 w 11858623"/>
              <a:gd name="connsiteY7066" fmla="*/ 5751897 h 6524624"/>
              <a:gd name="connsiteX7067" fmla="*/ 48530 w 11858623"/>
              <a:gd name="connsiteY7067" fmla="*/ 5715713 h 6524624"/>
              <a:gd name="connsiteX7068" fmla="*/ 32499 w 11858623"/>
              <a:gd name="connsiteY7068" fmla="*/ 5740986 h 6524624"/>
              <a:gd name="connsiteX7069" fmla="*/ 27497 w 11858623"/>
              <a:gd name="connsiteY7069" fmla="*/ 5743323 h 6524624"/>
              <a:gd name="connsiteX7070" fmla="*/ 27548 w 11858623"/>
              <a:gd name="connsiteY7070" fmla="*/ 5742943 h 6524624"/>
              <a:gd name="connsiteX7071" fmla="*/ 27479 w 11858623"/>
              <a:gd name="connsiteY7071" fmla="*/ 5743331 h 6524624"/>
              <a:gd name="connsiteX7072" fmla="*/ 26487 w 11858623"/>
              <a:gd name="connsiteY7072" fmla="*/ 5743794 h 6524624"/>
              <a:gd name="connsiteX7073" fmla="*/ 32499 w 11858623"/>
              <a:gd name="connsiteY7073" fmla="*/ 5726946 h 6524624"/>
              <a:gd name="connsiteX7074" fmla="*/ 38511 w 11858623"/>
              <a:gd name="connsiteY7074" fmla="*/ 5701673 h 6524624"/>
              <a:gd name="connsiteX7075" fmla="*/ 32499 w 11858623"/>
              <a:gd name="connsiteY7075" fmla="*/ 5707289 h 6524624"/>
              <a:gd name="connsiteX7076" fmla="*/ 17994 w 11858623"/>
              <a:gd name="connsiteY7076" fmla="*/ 5733158 h 6524624"/>
              <a:gd name="connsiteX7077" fmla="*/ 17356 w 11858623"/>
              <a:gd name="connsiteY7077" fmla="*/ 5726450 h 6524624"/>
              <a:gd name="connsiteX7078" fmla="*/ 22480 w 11858623"/>
              <a:gd name="connsiteY7078" fmla="*/ 5718522 h 6524624"/>
              <a:gd name="connsiteX7079" fmla="*/ 23920 w 11858623"/>
              <a:gd name="connsiteY7079" fmla="*/ 5711795 h 6524624"/>
              <a:gd name="connsiteX7080" fmla="*/ 26487 w 11858623"/>
              <a:gd name="connsiteY7080" fmla="*/ 5712905 h 6524624"/>
              <a:gd name="connsiteX7081" fmla="*/ 24856 w 11858623"/>
              <a:gd name="connsiteY7081" fmla="*/ 5707420 h 6524624"/>
              <a:gd name="connsiteX7082" fmla="*/ 29953 w 11858623"/>
              <a:gd name="connsiteY7082" fmla="*/ 5683610 h 6524624"/>
              <a:gd name="connsiteX7083" fmla="*/ 34503 w 11858623"/>
              <a:gd name="connsiteY7083" fmla="*/ 5673592 h 6524624"/>
              <a:gd name="connsiteX7084" fmla="*/ 31592 w 11858623"/>
              <a:gd name="connsiteY7084" fmla="*/ 5675956 h 6524624"/>
              <a:gd name="connsiteX7085" fmla="*/ 32204 w 11858623"/>
              <a:gd name="connsiteY7085" fmla="*/ 5673097 h 6524624"/>
              <a:gd name="connsiteX7086" fmla="*/ 32499 w 11858623"/>
              <a:gd name="connsiteY7086" fmla="*/ 5673592 h 6524624"/>
              <a:gd name="connsiteX7087" fmla="*/ 32256 w 11858623"/>
              <a:gd name="connsiteY7087" fmla="*/ 5672855 h 6524624"/>
              <a:gd name="connsiteX7088" fmla="*/ 34503 w 11858623"/>
              <a:gd name="connsiteY7088" fmla="*/ 5662360 h 6524624"/>
              <a:gd name="connsiteX7089" fmla="*/ 29036 w 11858623"/>
              <a:gd name="connsiteY7089" fmla="*/ 5666191 h 6524624"/>
              <a:gd name="connsiteX7090" fmla="*/ 28491 w 11858623"/>
              <a:gd name="connsiteY7090" fmla="*/ 5665168 h 6524624"/>
              <a:gd name="connsiteX7091" fmla="*/ 24666 w 11858623"/>
              <a:gd name="connsiteY7091" fmla="*/ 5659808 h 6524624"/>
              <a:gd name="connsiteX7092" fmla="*/ 26894 w 11858623"/>
              <a:gd name="connsiteY7092" fmla="*/ 5653117 h 6524624"/>
              <a:gd name="connsiteX7093" fmla="*/ 28491 w 11858623"/>
              <a:gd name="connsiteY7093" fmla="*/ 5651127 h 6524624"/>
              <a:gd name="connsiteX7094" fmla="*/ 36507 w 11858623"/>
              <a:gd name="connsiteY7094" fmla="*/ 5620239 h 6524624"/>
              <a:gd name="connsiteX7095" fmla="*/ 28252 w 11858623"/>
              <a:gd name="connsiteY7095" fmla="*/ 5632918 h 6524624"/>
              <a:gd name="connsiteX7096" fmla="*/ 21633 w 11858623"/>
              <a:gd name="connsiteY7096" fmla="*/ 5650809 h 6524624"/>
              <a:gd name="connsiteX7097" fmla="*/ 21492 w 11858623"/>
              <a:gd name="connsiteY7097" fmla="*/ 5649823 h 6524624"/>
              <a:gd name="connsiteX7098" fmla="*/ 24985 w 11858623"/>
              <a:gd name="connsiteY7098" fmla="*/ 5635680 h 6524624"/>
              <a:gd name="connsiteX7099" fmla="*/ 38511 w 11858623"/>
              <a:gd name="connsiteY7099" fmla="*/ 5606198 h 6524624"/>
              <a:gd name="connsiteX7100" fmla="*/ 40514 w 11858623"/>
              <a:gd name="connsiteY7100" fmla="*/ 5614622 h 6524624"/>
              <a:gd name="connsiteX7101" fmla="*/ 54541 w 11858623"/>
              <a:gd name="connsiteY7101" fmla="*/ 5589350 h 6524624"/>
              <a:gd name="connsiteX7102" fmla="*/ 36507 w 11858623"/>
              <a:gd name="connsiteY7102" fmla="*/ 5600582 h 6524624"/>
              <a:gd name="connsiteX7103" fmla="*/ 31536 w 11858623"/>
              <a:gd name="connsiteY7103" fmla="*/ 5577364 h 6524624"/>
              <a:gd name="connsiteX7104" fmla="*/ 38511 w 11858623"/>
              <a:gd name="connsiteY7104" fmla="*/ 5547228 h 6524624"/>
              <a:gd name="connsiteX7105" fmla="*/ 29902 w 11858623"/>
              <a:gd name="connsiteY7105" fmla="*/ 5515568 h 6524624"/>
              <a:gd name="connsiteX7106" fmla="*/ 44522 w 11858623"/>
              <a:gd name="connsiteY7106" fmla="*/ 5493875 h 6524624"/>
              <a:gd name="connsiteX7107" fmla="*/ 36507 w 11858623"/>
              <a:gd name="connsiteY7107" fmla="*/ 5488259 h 6524624"/>
              <a:gd name="connsiteX7108" fmla="*/ 34503 w 11858623"/>
              <a:gd name="connsiteY7108" fmla="*/ 5448945 h 6524624"/>
              <a:gd name="connsiteX7109" fmla="*/ 32935 w 11858623"/>
              <a:gd name="connsiteY7109" fmla="*/ 5431374 h 6524624"/>
              <a:gd name="connsiteX7110" fmla="*/ 36507 w 11858623"/>
              <a:gd name="connsiteY7110" fmla="*/ 5429289 h 6524624"/>
              <a:gd name="connsiteX7111" fmla="*/ 42518 w 11858623"/>
              <a:gd name="connsiteY7111" fmla="*/ 5418056 h 6524624"/>
              <a:gd name="connsiteX7112" fmla="*/ 32632 w 11858623"/>
              <a:gd name="connsiteY7112" fmla="*/ 5422158 h 6524624"/>
              <a:gd name="connsiteX7113" fmla="*/ 33376 w 11858623"/>
              <a:gd name="connsiteY7113" fmla="*/ 5398087 h 6524624"/>
              <a:gd name="connsiteX7114" fmla="*/ 34115 w 11858623"/>
              <a:gd name="connsiteY7114" fmla="*/ 5395946 h 6524624"/>
              <a:gd name="connsiteX7115" fmla="*/ 33663 w 11858623"/>
              <a:gd name="connsiteY7115" fmla="*/ 5388786 h 6524624"/>
              <a:gd name="connsiteX7116" fmla="*/ 34690 w 11858623"/>
              <a:gd name="connsiteY7116" fmla="*/ 5355538 h 6524624"/>
              <a:gd name="connsiteX7117" fmla="*/ 33279 w 11858623"/>
              <a:gd name="connsiteY7117" fmla="*/ 5332172 h 6524624"/>
              <a:gd name="connsiteX7118" fmla="*/ 35153 w 11858623"/>
              <a:gd name="connsiteY7118" fmla="*/ 5328411 h 6524624"/>
              <a:gd name="connsiteX7119" fmla="*/ 41634 w 11858623"/>
              <a:gd name="connsiteY7119" fmla="*/ 5312155 h 6524624"/>
              <a:gd name="connsiteX7120" fmla="*/ 32618 w 11858623"/>
              <a:gd name="connsiteY7120" fmla="*/ 5321233 h 6524624"/>
              <a:gd name="connsiteX7121" fmla="*/ 31813 w 11858623"/>
              <a:gd name="connsiteY7121" fmla="*/ 5307901 h 6524624"/>
              <a:gd name="connsiteX7122" fmla="*/ 32499 w 11858623"/>
              <a:gd name="connsiteY7122" fmla="*/ 5308541 h 6524624"/>
              <a:gd name="connsiteX7123" fmla="*/ 34393 w 11858623"/>
              <a:gd name="connsiteY7123" fmla="*/ 5295268 h 6524624"/>
              <a:gd name="connsiteX7124" fmla="*/ 34504 w 11858623"/>
              <a:gd name="connsiteY7124" fmla="*/ 5295371 h 6524624"/>
              <a:gd name="connsiteX7125" fmla="*/ 34399 w 11858623"/>
              <a:gd name="connsiteY7125" fmla="*/ 5295225 h 6524624"/>
              <a:gd name="connsiteX7126" fmla="*/ 34503 w 11858623"/>
              <a:gd name="connsiteY7126" fmla="*/ 5294501 h 6524624"/>
              <a:gd name="connsiteX7127" fmla="*/ 30495 w 11858623"/>
              <a:gd name="connsiteY7127" fmla="*/ 5286076 h 6524624"/>
              <a:gd name="connsiteX7128" fmla="*/ 28813 w 11858623"/>
              <a:gd name="connsiteY7128" fmla="*/ 5287395 h 6524624"/>
              <a:gd name="connsiteX7129" fmla="*/ 28492 w 11858623"/>
              <a:gd name="connsiteY7129" fmla="*/ 5286946 h 6524624"/>
              <a:gd name="connsiteX7130" fmla="*/ 26707 w 11858623"/>
              <a:gd name="connsiteY7130" fmla="*/ 5283610 h 6524624"/>
              <a:gd name="connsiteX7131" fmla="*/ 26789 w 11858623"/>
              <a:gd name="connsiteY7131" fmla="*/ 5278497 h 6524624"/>
              <a:gd name="connsiteX7132" fmla="*/ 26105 w 11858623"/>
              <a:gd name="connsiteY7132" fmla="*/ 5273248 h 6524624"/>
              <a:gd name="connsiteX7133" fmla="*/ 28580 w 11858623"/>
              <a:gd name="connsiteY7133" fmla="*/ 5272158 h 6524624"/>
              <a:gd name="connsiteX7134" fmla="*/ 30495 w 11858623"/>
              <a:gd name="connsiteY7134" fmla="*/ 5269228 h 6524624"/>
              <a:gd name="connsiteX7135" fmla="*/ 25915 w 11858623"/>
              <a:gd name="connsiteY7135" fmla="*/ 5271795 h 6524624"/>
              <a:gd name="connsiteX7136" fmla="*/ 24483 w 11858623"/>
              <a:gd name="connsiteY7136" fmla="*/ 5260804 h 6524624"/>
              <a:gd name="connsiteX7137" fmla="*/ 22142 w 11858623"/>
              <a:gd name="connsiteY7137" fmla="*/ 5264085 h 6524624"/>
              <a:gd name="connsiteX7138" fmla="*/ 25150 w 11858623"/>
              <a:gd name="connsiteY7138" fmla="*/ 5257328 h 6524624"/>
              <a:gd name="connsiteX7139" fmla="*/ 30495 w 11858623"/>
              <a:gd name="connsiteY7139" fmla="*/ 5255187 h 6524624"/>
              <a:gd name="connsiteX7140" fmla="*/ 26516 w 11858623"/>
              <a:gd name="connsiteY7140" fmla="*/ 5254258 h 6524624"/>
              <a:gd name="connsiteX7141" fmla="*/ 27811 w 11858623"/>
              <a:gd name="connsiteY7141" fmla="*/ 5251350 h 6524624"/>
              <a:gd name="connsiteX7142" fmla="*/ 29954 w 11858623"/>
              <a:gd name="connsiteY7142" fmla="*/ 5240745 h 6524624"/>
              <a:gd name="connsiteX7143" fmla="*/ 37412 w 11858623"/>
              <a:gd name="connsiteY7143" fmla="*/ 5224847 h 6524624"/>
              <a:gd name="connsiteX7144" fmla="*/ 48531 w 11858623"/>
              <a:gd name="connsiteY7144" fmla="*/ 5188663 h 6524624"/>
              <a:gd name="connsiteX7145" fmla="*/ 32500 w 11858623"/>
              <a:gd name="connsiteY7145" fmla="*/ 5213936 h 6524624"/>
              <a:gd name="connsiteX7146" fmla="*/ 27498 w 11858623"/>
              <a:gd name="connsiteY7146" fmla="*/ 5216273 h 6524624"/>
              <a:gd name="connsiteX7147" fmla="*/ 27549 w 11858623"/>
              <a:gd name="connsiteY7147" fmla="*/ 5215893 h 6524624"/>
              <a:gd name="connsiteX7148" fmla="*/ 27480 w 11858623"/>
              <a:gd name="connsiteY7148" fmla="*/ 5216281 h 6524624"/>
              <a:gd name="connsiteX7149" fmla="*/ 26488 w 11858623"/>
              <a:gd name="connsiteY7149" fmla="*/ 5216744 h 6524624"/>
              <a:gd name="connsiteX7150" fmla="*/ 32500 w 11858623"/>
              <a:gd name="connsiteY7150" fmla="*/ 5199896 h 6524624"/>
              <a:gd name="connsiteX7151" fmla="*/ 38512 w 11858623"/>
              <a:gd name="connsiteY7151" fmla="*/ 5174623 h 6524624"/>
              <a:gd name="connsiteX7152" fmla="*/ 32500 w 11858623"/>
              <a:gd name="connsiteY7152" fmla="*/ 5180239 h 6524624"/>
              <a:gd name="connsiteX7153" fmla="*/ 17995 w 11858623"/>
              <a:gd name="connsiteY7153" fmla="*/ 5206108 h 6524624"/>
              <a:gd name="connsiteX7154" fmla="*/ 17357 w 11858623"/>
              <a:gd name="connsiteY7154" fmla="*/ 5199400 h 6524624"/>
              <a:gd name="connsiteX7155" fmla="*/ 22481 w 11858623"/>
              <a:gd name="connsiteY7155" fmla="*/ 5191472 h 6524624"/>
              <a:gd name="connsiteX7156" fmla="*/ 23921 w 11858623"/>
              <a:gd name="connsiteY7156" fmla="*/ 5184745 h 6524624"/>
              <a:gd name="connsiteX7157" fmla="*/ 26488 w 11858623"/>
              <a:gd name="connsiteY7157" fmla="*/ 5185855 h 6524624"/>
              <a:gd name="connsiteX7158" fmla="*/ 24857 w 11858623"/>
              <a:gd name="connsiteY7158" fmla="*/ 5180370 h 6524624"/>
              <a:gd name="connsiteX7159" fmla="*/ 29954 w 11858623"/>
              <a:gd name="connsiteY7159" fmla="*/ 5156560 h 6524624"/>
              <a:gd name="connsiteX7160" fmla="*/ 34504 w 11858623"/>
              <a:gd name="connsiteY7160" fmla="*/ 5146542 h 6524624"/>
              <a:gd name="connsiteX7161" fmla="*/ 31593 w 11858623"/>
              <a:gd name="connsiteY7161" fmla="*/ 5148906 h 6524624"/>
              <a:gd name="connsiteX7162" fmla="*/ 32205 w 11858623"/>
              <a:gd name="connsiteY7162" fmla="*/ 5146047 h 6524624"/>
              <a:gd name="connsiteX7163" fmla="*/ 32500 w 11858623"/>
              <a:gd name="connsiteY7163" fmla="*/ 5146542 h 6524624"/>
              <a:gd name="connsiteX7164" fmla="*/ 32257 w 11858623"/>
              <a:gd name="connsiteY7164" fmla="*/ 5145806 h 6524624"/>
              <a:gd name="connsiteX7165" fmla="*/ 34504 w 11858623"/>
              <a:gd name="connsiteY7165" fmla="*/ 5135310 h 6524624"/>
              <a:gd name="connsiteX7166" fmla="*/ 29037 w 11858623"/>
              <a:gd name="connsiteY7166" fmla="*/ 5139140 h 6524624"/>
              <a:gd name="connsiteX7167" fmla="*/ 28492 w 11858623"/>
              <a:gd name="connsiteY7167" fmla="*/ 5138118 h 6524624"/>
              <a:gd name="connsiteX7168" fmla="*/ 24667 w 11858623"/>
              <a:gd name="connsiteY7168" fmla="*/ 5132758 h 6524624"/>
              <a:gd name="connsiteX7169" fmla="*/ 26895 w 11858623"/>
              <a:gd name="connsiteY7169" fmla="*/ 5126067 h 6524624"/>
              <a:gd name="connsiteX7170" fmla="*/ 28492 w 11858623"/>
              <a:gd name="connsiteY7170" fmla="*/ 5124077 h 6524624"/>
              <a:gd name="connsiteX7171" fmla="*/ 36508 w 11858623"/>
              <a:gd name="connsiteY7171" fmla="*/ 5093189 h 6524624"/>
              <a:gd name="connsiteX7172" fmla="*/ 28253 w 11858623"/>
              <a:gd name="connsiteY7172" fmla="*/ 5105868 h 6524624"/>
              <a:gd name="connsiteX7173" fmla="*/ 21634 w 11858623"/>
              <a:gd name="connsiteY7173" fmla="*/ 5123759 h 6524624"/>
              <a:gd name="connsiteX7174" fmla="*/ 21493 w 11858623"/>
              <a:gd name="connsiteY7174" fmla="*/ 5122773 h 6524624"/>
              <a:gd name="connsiteX7175" fmla="*/ 24986 w 11858623"/>
              <a:gd name="connsiteY7175" fmla="*/ 5108630 h 6524624"/>
              <a:gd name="connsiteX7176" fmla="*/ 38512 w 11858623"/>
              <a:gd name="connsiteY7176" fmla="*/ 5079148 h 6524624"/>
              <a:gd name="connsiteX7177" fmla="*/ 40515 w 11858623"/>
              <a:gd name="connsiteY7177" fmla="*/ 5087572 h 6524624"/>
              <a:gd name="connsiteX7178" fmla="*/ 54542 w 11858623"/>
              <a:gd name="connsiteY7178" fmla="*/ 5062300 h 6524624"/>
              <a:gd name="connsiteX7179" fmla="*/ 36508 w 11858623"/>
              <a:gd name="connsiteY7179" fmla="*/ 5073532 h 6524624"/>
              <a:gd name="connsiteX7180" fmla="*/ 31537 w 11858623"/>
              <a:gd name="connsiteY7180" fmla="*/ 5050314 h 6524624"/>
              <a:gd name="connsiteX7181" fmla="*/ 38512 w 11858623"/>
              <a:gd name="connsiteY7181" fmla="*/ 5020178 h 6524624"/>
              <a:gd name="connsiteX7182" fmla="*/ 29903 w 11858623"/>
              <a:gd name="connsiteY7182" fmla="*/ 4988518 h 6524624"/>
              <a:gd name="connsiteX7183" fmla="*/ 44523 w 11858623"/>
              <a:gd name="connsiteY7183" fmla="*/ 4966825 h 6524624"/>
              <a:gd name="connsiteX7184" fmla="*/ 36508 w 11858623"/>
              <a:gd name="connsiteY7184" fmla="*/ 4961209 h 6524624"/>
              <a:gd name="connsiteX7185" fmla="*/ 34504 w 11858623"/>
              <a:gd name="connsiteY7185" fmla="*/ 4921895 h 6524624"/>
              <a:gd name="connsiteX7186" fmla="*/ 32936 w 11858623"/>
              <a:gd name="connsiteY7186" fmla="*/ 4904324 h 6524624"/>
              <a:gd name="connsiteX7187" fmla="*/ 36508 w 11858623"/>
              <a:gd name="connsiteY7187" fmla="*/ 4902239 h 6524624"/>
              <a:gd name="connsiteX7188" fmla="*/ 42519 w 11858623"/>
              <a:gd name="connsiteY7188" fmla="*/ 4891006 h 6524624"/>
              <a:gd name="connsiteX7189" fmla="*/ 32633 w 11858623"/>
              <a:gd name="connsiteY7189" fmla="*/ 4895108 h 6524624"/>
              <a:gd name="connsiteX7190" fmla="*/ 33377 w 11858623"/>
              <a:gd name="connsiteY7190" fmla="*/ 4871037 h 6524624"/>
              <a:gd name="connsiteX7191" fmla="*/ 34116 w 11858623"/>
              <a:gd name="connsiteY7191" fmla="*/ 4868896 h 6524624"/>
              <a:gd name="connsiteX7192" fmla="*/ 33664 w 11858623"/>
              <a:gd name="connsiteY7192" fmla="*/ 4861736 h 6524624"/>
              <a:gd name="connsiteX7193" fmla="*/ 34691 w 11858623"/>
              <a:gd name="connsiteY7193" fmla="*/ 4828488 h 6524624"/>
              <a:gd name="connsiteX7194" fmla="*/ 33280 w 11858623"/>
              <a:gd name="connsiteY7194" fmla="*/ 4805122 h 6524624"/>
              <a:gd name="connsiteX7195" fmla="*/ 35154 w 11858623"/>
              <a:gd name="connsiteY7195" fmla="*/ 4801361 h 6524624"/>
              <a:gd name="connsiteX7196" fmla="*/ 41635 w 11858623"/>
              <a:gd name="connsiteY7196" fmla="*/ 4785105 h 6524624"/>
              <a:gd name="connsiteX7197" fmla="*/ 32619 w 11858623"/>
              <a:gd name="connsiteY7197" fmla="*/ 4794183 h 6524624"/>
              <a:gd name="connsiteX7198" fmla="*/ 31814 w 11858623"/>
              <a:gd name="connsiteY7198" fmla="*/ 4780851 h 6524624"/>
              <a:gd name="connsiteX7199" fmla="*/ 32500 w 11858623"/>
              <a:gd name="connsiteY7199" fmla="*/ 4781491 h 6524624"/>
              <a:gd name="connsiteX7200" fmla="*/ 34394 w 11858623"/>
              <a:gd name="connsiteY7200" fmla="*/ 4768218 h 6524624"/>
              <a:gd name="connsiteX7201" fmla="*/ 34505 w 11858623"/>
              <a:gd name="connsiteY7201" fmla="*/ 4768321 h 6524624"/>
              <a:gd name="connsiteX7202" fmla="*/ 34400 w 11858623"/>
              <a:gd name="connsiteY7202" fmla="*/ 4768175 h 6524624"/>
              <a:gd name="connsiteX7203" fmla="*/ 34504 w 11858623"/>
              <a:gd name="connsiteY7203" fmla="*/ 4767451 h 6524624"/>
              <a:gd name="connsiteX7204" fmla="*/ 30496 w 11858623"/>
              <a:gd name="connsiteY7204" fmla="*/ 4759026 h 6524624"/>
              <a:gd name="connsiteX7205" fmla="*/ 28814 w 11858623"/>
              <a:gd name="connsiteY7205" fmla="*/ 4760345 h 6524624"/>
              <a:gd name="connsiteX7206" fmla="*/ 28493 w 11858623"/>
              <a:gd name="connsiteY7206" fmla="*/ 4759896 h 6524624"/>
              <a:gd name="connsiteX7207" fmla="*/ 26708 w 11858623"/>
              <a:gd name="connsiteY7207" fmla="*/ 4756560 h 6524624"/>
              <a:gd name="connsiteX7208" fmla="*/ 26790 w 11858623"/>
              <a:gd name="connsiteY7208" fmla="*/ 4751448 h 6524624"/>
              <a:gd name="connsiteX7209" fmla="*/ 26106 w 11858623"/>
              <a:gd name="connsiteY7209" fmla="*/ 4746198 h 6524624"/>
              <a:gd name="connsiteX7210" fmla="*/ 28581 w 11858623"/>
              <a:gd name="connsiteY7210" fmla="*/ 4745108 h 6524624"/>
              <a:gd name="connsiteX7211" fmla="*/ 30496 w 11858623"/>
              <a:gd name="connsiteY7211" fmla="*/ 4742178 h 6524624"/>
              <a:gd name="connsiteX7212" fmla="*/ 25916 w 11858623"/>
              <a:gd name="connsiteY7212" fmla="*/ 4744745 h 6524624"/>
              <a:gd name="connsiteX7213" fmla="*/ 24484 w 11858623"/>
              <a:gd name="connsiteY7213" fmla="*/ 4733754 h 6524624"/>
              <a:gd name="connsiteX7214" fmla="*/ 22143 w 11858623"/>
              <a:gd name="connsiteY7214" fmla="*/ 4737035 h 6524624"/>
              <a:gd name="connsiteX7215" fmla="*/ 25151 w 11858623"/>
              <a:gd name="connsiteY7215" fmla="*/ 4730277 h 6524624"/>
              <a:gd name="connsiteX7216" fmla="*/ 30496 w 11858623"/>
              <a:gd name="connsiteY7216" fmla="*/ 4728137 h 6524624"/>
              <a:gd name="connsiteX7217" fmla="*/ 26517 w 11858623"/>
              <a:gd name="connsiteY7217" fmla="*/ 4727208 h 6524624"/>
              <a:gd name="connsiteX7218" fmla="*/ 27812 w 11858623"/>
              <a:gd name="connsiteY7218" fmla="*/ 4724300 h 6524624"/>
              <a:gd name="connsiteX7219" fmla="*/ 29955 w 11858623"/>
              <a:gd name="connsiteY7219" fmla="*/ 4713695 h 6524624"/>
              <a:gd name="connsiteX7220" fmla="*/ 37413 w 11858623"/>
              <a:gd name="connsiteY7220" fmla="*/ 4697797 h 6524624"/>
              <a:gd name="connsiteX7221" fmla="*/ 48532 w 11858623"/>
              <a:gd name="connsiteY7221" fmla="*/ 4661613 h 6524624"/>
              <a:gd name="connsiteX7222" fmla="*/ 32501 w 11858623"/>
              <a:gd name="connsiteY7222" fmla="*/ 4686886 h 6524624"/>
              <a:gd name="connsiteX7223" fmla="*/ 27499 w 11858623"/>
              <a:gd name="connsiteY7223" fmla="*/ 4689223 h 6524624"/>
              <a:gd name="connsiteX7224" fmla="*/ 27550 w 11858623"/>
              <a:gd name="connsiteY7224" fmla="*/ 4688843 h 6524624"/>
              <a:gd name="connsiteX7225" fmla="*/ 27481 w 11858623"/>
              <a:gd name="connsiteY7225" fmla="*/ 4689231 h 6524624"/>
              <a:gd name="connsiteX7226" fmla="*/ 26489 w 11858623"/>
              <a:gd name="connsiteY7226" fmla="*/ 4689694 h 6524624"/>
              <a:gd name="connsiteX7227" fmla="*/ 32501 w 11858623"/>
              <a:gd name="connsiteY7227" fmla="*/ 4672846 h 6524624"/>
              <a:gd name="connsiteX7228" fmla="*/ 38513 w 11858623"/>
              <a:gd name="connsiteY7228" fmla="*/ 4647573 h 6524624"/>
              <a:gd name="connsiteX7229" fmla="*/ 32501 w 11858623"/>
              <a:gd name="connsiteY7229" fmla="*/ 4653189 h 6524624"/>
              <a:gd name="connsiteX7230" fmla="*/ 17996 w 11858623"/>
              <a:gd name="connsiteY7230" fmla="*/ 4679058 h 6524624"/>
              <a:gd name="connsiteX7231" fmla="*/ 17358 w 11858623"/>
              <a:gd name="connsiteY7231" fmla="*/ 4672350 h 6524624"/>
              <a:gd name="connsiteX7232" fmla="*/ 22482 w 11858623"/>
              <a:gd name="connsiteY7232" fmla="*/ 4664422 h 6524624"/>
              <a:gd name="connsiteX7233" fmla="*/ 23922 w 11858623"/>
              <a:gd name="connsiteY7233" fmla="*/ 4657695 h 6524624"/>
              <a:gd name="connsiteX7234" fmla="*/ 26489 w 11858623"/>
              <a:gd name="connsiteY7234" fmla="*/ 4658805 h 6524624"/>
              <a:gd name="connsiteX7235" fmla="*/ 24858 w 11858623"/>
              <a:gd name="connsiteY7235" fmla="*/ 4653320 h 6524624"/>
              <a:gd name="connsiteX7236" fmla="*/ 29955 w 11858623"/>
              <a:gd name="connsiteY7236" fmla="*/ 4629510 h 6524624"/>
              <a:gd name="connsiteX7237" fmla="*/ 34505 w 11858623"/>
              <a:gd name="connsiteY7237" fmla="*/ 4619492 h 6524624"/>
              <a:gd name="connsiteX7238" fmla="*/ 31594 w 11858623"/>
              <a:gd name="connsiteY7238" fmla="*/ 4621856 h 6524624"/>
              <a:gd name="connsiteX7239" fmla="*/ 32206 w 11858623"/>
              <a:gd name="connsiteY7239" fmla="*/ 4618997 h 6524624"/>
              <a:gd name="connsiteX7240" fmla="*/ 32501 w 11858623"/>
              <a:gd name="connsiteY7240" fmla="*/ 4619492 h 6524624"/>
              <a:gd name="connsiteX7241" fmla="*/ 32258 w 11858623"/>
              <a:gd name="connsiteY7241" fmla="*/ 4618755 h 6524624"/>
              <a:gd name="connsiteX7242" fmla="*/ 34505 w 11858623"/>
              <a:gd name="connsiteY7242" fmla="*/ 4608260 h 6524624"/>
              <a:gd name="connsiteX7243" fmla="*/ 29038 w 11858623"/>
              <a:gd name="connsiteY7243" fmla="*/ 4612090 h 6524624"/>
              <a:gd name="connsiteX7244" fmla="*/ 28493 w 11858623"/>
              <a:gd name="connsiteY7244" fmla="*/ 4611068 h 6524624"/>
              <a:gd name="connsiteX7245" fmla="*/ 24668 w 11858623"/>
              <a:gd name="connsiteY7245" fmla="*/ 4605708 h 6524624"/>
              <a:gd name="connsiteX7246" fmla="*/ 26896 w 11858623"/>
              <a:gd name="connsiteY7246" fmla="*/ 4599017 h 6524624"/>
              <a:gd name="connsiteX7247" fmla="*/ 28493 w 11858623"/>
              <a:gd name="connsiteY7247" fmla="*/ 4597027 h 6524624"/>
              <a:gd name="connsiteX7248" fmla="*/ 36509 w 11858623"/>
              <a:gd name="connsiteY7248" fmla="*/ 4566139 h 6524624"/>
              <a:gd name="connsiteX7249" fmla="*/ 28254 w 11858623"/>
              <a:gd name="connsiteY7249" fmla="*/ 4578818 h 6524624"/>
              <a:gd name="connsiteX7250" fmla="*/ 21635 w 11858623"/>
              <a:gd name="connsiteY7250" fmla="*/ 4596709 h 6524624"/>
              <a:gd name="connsiteX7251" fmla="*/ 21494 w 11858623"/>
              <a:gd name="connsiteY7251" fmla="*/ 4595723 h 6524624"/>
              <a:gd name="connsiteX7252" fmla="*/ 24987 w 11858623"/>
              <a:gd name="connsiteY7252" fmla="*/ 4581580 h 6524624"/>
              <a:gd name="connsiteX7253" fmla="*/ 38513 w 11858623"/>
              <a:gd name="connsiteY7253" fmla="*/ 4552098 h 6524624"/>
              <a:gd name="connsiteX7254" fmla="*/ 40516 w 11858623"/>
              <a:gd name="connsiteY7254" fmla="*/ 4560522 h 6524624"/>
              <a:gd name="connsiteX7255" fmla="*/ 54543 w 11858623"/>
              <a:gd name="connsiteY7255" fmla="*/ 4535250 h 6524624"/>
              <a:gd name="connsiteX7256" fmla="*/ 36509 w 11858623"/>
              <a:gd name="connsiteY7256" fmla="*/ 4546482 h 6524624"/>
              <a:gd name="connsiteX7257" fmla="*/ 31538 w 11858623"/>
              <a:gd name="connsiteY7257" fmla="*/ 4523264 h 6524624"/>
              <a:gd name="connsiteX7258" fmla="*/ 38513 w 11858623"/>
              <a:gd name="connsiteY7258" fmla="*/ 4493128 h 6524624"/>
              <a:gd name="connsiteX7259" fmla="*/ 29904 w 11858623"/>
              <a:gd name="connsiteY7259" fmla="*/ 4461468 h 6524624"/>
              <a:gd name="connsiteX7260" fmla="*/ 44524 w 11858623"/>
              <a:gd name="connsiteY7260" fmla="*/ 4439775 h 6524624"/>
              <a:gd name="connsiteX7261" fmla="*/ 36509 w 11858623"/>
              <a:gd name="connsiteY7261" fmla="*/ 4434159 h 6524624"/>
              <a:gd name="connsiteX7262" fmla="*/ 34505 w 11858623"/>
              <a:gd name="connsiteY7262" fmla="*/ 4394845 h 6524624"/>
              <a:gd name="connsiteX7263" fmla="*/ 32937 w 11858623"/>
              <a:gd name="connsiteY7263" fmla="*/ 4377274 h 6524624"/>
              <a:gd name="connsiteX7264" fmla="*/ 36509 w 11858623"/>
              <a:gd name="connsiteY7264" fmla="*/ 4375189 h 6524624"/>
              <a:gd name="connsiteX7265" fmla="*/ 42520 w 11858623"/>
              <a:gd name="connsiteY7265" fmla="*/ 4363956 h 6524624"/>
              <a:gd name="connsiteX7266" fmla="*/ 32634 w 11858623"/>
              <a:gd name="connsiteY7266" fmla="*/ 4368058 h 6524624"/>
              <a:gd name="connsiteX7267" fmla="*/ 33378 w 11858623"/>
              <a:gd name="connsiteY7267" fmla="*/ 4343987 h 6524624"/>
              <a:gd name="connsiteX7268" fmla="*/ 34117 w 11858623"/>
              <a:gd name="connsiteY7268" fmla="*/ 4341846 h 6524624"/>
              <a:gd name="connsiteX7269" fmla="*/ 33665 w 11858623"/>
              <a:gd name="connsiteY7269" fmla="*/ 4334686 h 6524624"/>
              <a:gd name="connsiteX7270" fmla="*/ 34692 w 11858623"/>
              <a:gd name="connsiteY7270" fmla="*/ 4301438 h 6524624"/>
              <a:gd name="connsiteX7271" fmla="*/ 33281 w 11858623"/>
              <a:gd name="connsiteY7271" fmla="*/ 4278072 h 6524624"/>
              <a:gd name="connsiteX7272" fmla="*/ 35155 w 11858623"/>
              <a:gd name="connsiteY7272" fmla="*/ 4274311 h 6524624"/>
              <a:gd name="connsiteX7273" fmla="*/ 41636 w 11858623"/>
              <a:gd name="connsiteY7273" fmla="*/ 4258055 h 6524624"/>
              <a:gd name="connsiteX7274" fmla="*/ 32620 w 11858623"/>
              <a:gd name="connsiteY7274" fmla="*/ 4267133 h 6524624"/>
              <a:gd name="connsiteX7275" fmla="*/ 31815 w 11858623"/>
              <a:gd name="connsiteY7275" fmla="*/ 4253801 h 6524624"/>
              <a:gd name="connsiteX7276" fmla="*/ 32501 w 11858623"/>
              <a:gd name="connsiteY7276" fmla="*/ 4254441 h 6524624"/>
              <a:gd name="connsiteX7277" fmla="*/ 34395 w 11858623"/>
              <a:gd name="connsiteY7277" fmla="*/ 4241168 h 6524624"/>
              <a:gd name="connsiteX7278" fmla="*/ 34506 w 11858623"/>
              <a:gd name="connsiteY7278" fmla="*/ 4241271 h 6524624"/>
              <a:gd name="connsiteX7279" fmla="*/ 34401 w 11858623"/>
              <a:gd name="connsiteY7279" fmla="*/ 4241125 h 6524624"/>
              <a:gd name="connsiteX7280" fmla="*/ 34505 w 11858623"/>
              <a:gd name="connsiteY7280" fmla="*/ 4240401 h 6524624"/>
              <a:gd name="connsiteX7281" fmla="*/ 30497 w 11858623"/>
              <a:gd name="connsiteY7281" fmla="*/ 4231976 h 6524624"/>
              <a:gd name="connsiteX7282" fmla="*/ 28815 w 11858623"/>
              <a:gd name="connsiteY7282" fmla="*/ 4233295 h 6524624"/>
              <a:gd name="connsiteX7283" fmla="*/ 28494 w 11858623"/>
              <a:gd name="connsiteY7283" fmla="*/ 4232846 h 6524624"/>
              <a:gd name="connsiteX7284" fmla="*/ 26709 w 11858623"/>
              <a:gd name="connsiteY7284" fmla="*/ 4229510 h 6524624"/>
              <a:gd name="connsiteX7285" fmla="*/ 26791 w 11858623"/>
              <a:gd name="connsiteY7285" fmla="*/ 4224397 h 6524624"/>
              <a:gd name="connsiteX7286" fmla="*/ 26107 w 11858623"/>
              <a:gd name="connsiteY7286" fmla="*/ 4219148 h 6524624"/>
              <a:gd name="connsiteX7287" fmla="*/ 28582 w 11858623"/>
              <a:gd name="connsiteY7287" fmla="*/ 4218058 h 6524624"/>
              <a:gd name="connsiteX7288" fmla="*/ 30497 w 11858623"/>
              <a:gd name="connsiteY7288" fmla="*/ 4215128 h 6524624"/>
              <a:gd name="connsiteX7289" fmla="*/ 25917 w 11858623"/>
              <a:gd name="connsiteY7289" fmla="*/ 4217695 h 6524624"/>
              <a:gd name="connsiteX7290" fmla="*/ 24485 w 11858623"/>
              <a:gd name="connsiteY7290" fmla="*/ 4206704 h 6524624"/>
              <a:gd name="connsiteX7291" fmla="*/ 22144 w 11858623"/>
              <a:gd name="connsiteY7291" fmla="*/ 4209985 h 6524624"/>
              <a:gd name="connsiteX7292" fmla="*/ 25152 w 11858623"/>
              <a:gd name="connsiteY7292" fmla="*/ 4203228 h 6524624"/>
              <a:gd name="connsiteX7293" fmla="*/ 30497 w 11858623"/>
              <a:gd name="connsiteY7293" fmla="*/ 4201087 h 6524624"/>
              <a:gd name="connsiteX7294" fmla="*/ 26518 w 11858623"/>
              <a:gd name="connsiteY7294" fmla="*/ 4200158 h 6524624"/>
              <a:gd name="connsiteX7295" fmla="*/ 27813 w 11858623"/>
              <a:gd name="connsiteY7295" fmla="*/ 4197250 h 6524624"/>
              <a:gd name="connsiteX7296" fmla="*/ 29956 w 11858623"/>
              <a:gd name="connsiteY7296" fmla="*/ 4186645 h 6524624"/>
              <a:gd name="connsiteX7297" fmla="*/ 37414 w 11858623"/>
              <a:gd name="connsiteY7297" fmla="*/ 4170747 h 6524624"/>
              <a:gd name="connsiteX7298" fmla="*/ 48533 w 11858623"/>
              <a:gd name="connsiteY7298" fmla="*/ 4134563 h 6524624"/>
              <a:gd name="connsiteX7299" fmla="*/ 32502 w 11858623"/>
              <a:gd name="connsiteY7299" fmla="*/ 4159836 h 6524624"/>
              <a:gd name="connsiteX7300" fmla="*/ 27500 w 11858623"/>
              <a:gd name="connsiteY7300" fmla="*/ 4162173 h 6524624"/>
              <a:gd name="connsiteX7301" fmla="*/ 27551 w 11858623"/>
              <a:gd name="connsiteY7301" fmla="*/ 4161793 h 6524624"/>
              <a:gd name="connsiteX7302" fmla="*/ 27482 w 11858623"/>
              <a:gd name="connsiteY7302" fmla="*/ 4162181 h 6524624"/>
              <a:gd name="connsiteX7303" fmla="*/ 26490 w 11858623"/>
              <a:gd name="connsiteY7303" fmla="*/ 4162644 h 6524624"/>
              <a:gd name="connsiteX7304" fmla="*/ 32502 w 11858623"/>
              <a:gd name="connsiteY7304" fmla="*/ 4145796 h 6524624"/>
              <a:gd name="connsiteX7305" fmla="*/ 38514 w 11858623"/>
              <a:gd name="connsiteY7305" fmla="*/ 4120523 h 6524624"/>
              <a:gd name="connsiteX7306" fmla="*/ 32502 w 11858623"/>
              <a:gd name="connsiteY7306" fmla="*/ 4126139 h 6524624"/>
              <a:gd name="connsiteX7307" fmla="*/ 17997 w 11858623"/>
              <a:gd name="connsiteY7307" fmla="*/ 4152008 h 6524624"/>
              <a:gd name="connsiteX7308" fmla="*/ 17359 w 11858623"/>
              <a:gd name="connsiteY7308" fmla="*/ 4145300 h 6524624"/>
              <a:gd name="connsiteX7309" fmla="*/ 22483 w 11858623"/>
              <a:gd name="connsiteY7309" fmla="*/ 4137372 h 6524624"/>
              <a:gd name="connsiteX7310" fmla="*/ 23923 w 11858623"/>
              <a:gd name="connsiteY7310" fmla="*/ 4130645 h 6524624"/>
              <a:gd name="connsiteX7311" fmla="*/ 26490 w 11858623"/>
              <a:gd name="connsiteY7311" fmla="*/ 4131755 h 6524624"/>
              <a:gd name="connsiteX7312" fmla="*/ 24859 w 11858623"/>
              <a:gd name="connsiteY7312" fmla="*/ 4126270 h 6524624"/>
              <a:gd name="connsiteX7313" fmla="*/ 29956 w 11858623"/>
              <a:gd name="connsiteY7313" fmla="*/ 4102460 h 6524624"/>
              <a:gd name="connsiteX7314" fmla="*/ 34506 w 11858623"/>
              <a:gd name="connsiteY7314" fmla="*/ 4092442 h 6524624"/>
              <a:gd name="connsiteX7315" fmla="*/ 31595 w 11858623"/>
              <a:gd name="connsiteY7315" fmla="*/ 4094806 h 6524624"/>
              <a:gd name="connsiteX7316" fmla="*/ 32207 w 11858623"/>
              <a:gd name="connsiteY7316" fmla="*/ 4091947 h 6524624"/>
              <a:gd name="connsiteX7317" fmla="*/ 32502 w 11858623"/>
              <a:gd name="connsiteY7317" fmla="*/ 4092442 h 6524624"/>
              <a:gd name="connsiteX7318" fmla="*/ 32259 w 11858623"/>
              <a:gd name="connsiteY7318" fmla="*/ 4091706 h 6524624"/>
              <a:gd name="connsiteX7319" fmla="*/ 34506 w 11858623"/>
              <a:gd name="connsiteY7319" fmla="*/ 4081210 h 6524624"/>
              <a:gd name="connsiteX7320" fmla="*/ 29039 w 11858623"/>
              <a:gd name="connsiteY7320" fmla="*/ 4085041 h 6524624"/>
              <a:gd name="connsiteX7321" fmla="*/ 28494 w 11858623"/>
              <a:gd name="connsiteY7321" fmla="*/ 4084018 h 6524624"/>
              <a:gd name="connsiteX7322" fmla="*/ 24669 w 11858623"/>
              <a:gd name="connsiteY7322" fmla="*/ 4078658 h 6524624"/>
              <a:gd name="connsiteX7323" fmla="*/ 26897 w 11858623"/>
              <a:gd name="connsiteY7323" fmla="*/ 4071967 h 6524624"/>
              <a:gd name="connsiteX7324" fmla="*/ 28494 w 11858623"/>
              <a:gd name="connsiteY7324" fmla="*/ 4069977 h 6524624"/>
              <a:gd name="connsiteX7325" fmla="*/ 36510 w 11858623"/>
              <a:gd name="connsiteY7325" fmla="*/ 4039089 h 6524624"/>
              <a:gd name="connsiteX7326" fmla="*/ 28255 w 11858623"/>
              <a:gd name="connsiteY7326" fmla="*/ 4051768 h 6524624"/>
              <a:gd name="connsiteX7327" fmla="*/ 21636 w 11858623"/>
              <a:gd name="connsiteY7327" fmla="*/ 4069659 h 6524624"/>
              <a:gd name="connsiteX7328" fmla="*/ 21495 w 11858623"/>
              <a:gd name="connsiteY7328" fmla="*/ 4068673 h 6524624"/>
              <a:gd name="connsiteX7329" fmla="*/ 24988 w 11858623"/>
              <a:gd name="connsiteY7329" fmla="*/ 4054530 h 6524624"/>
              <a:gd name="connsiteX7330" fmla="*/ 38514 w 11858623"/>
              <a:gd name="connsiteY7330" fmla="*/ 4025048 h 6524624"/>
              <a:gd name="connsiteX7331" fmla="*/ 40517 w 11858623"/>
              <a:gd name="connsiteY7331" fmla="*/ 4033472 h 6524624"/>
              <a:gd name="connsiteX7332" fmla="*/ 54544 w 11858623"/>
              <a:gd name="connsiteY7332" fmla="*/ 4008200 h 6524624"/>
              <a:gd name="connsiteX7333" fmla="*/ 36510 w 11858623"/>
              <a:gd name="connsiteY7333" fmla="*/ 4019432 h 6524624"/>
              <a:gd name="connsiteX7334" fmla="*/ 31539 w 11858623"/>
              <a:gd name="connsiteY7334" fmla="*/ 3996214 h 6524624"/>
              <a:gd name="connsiteX7335" fmla="*/ 38514 w 11858623"/>
              <a:gd name="connsiteY7335" fmla="*/ 3966078 h 6524624"/>
              <a:gd name="connsiteX7336" fmla="*/ 29905 w 11858623"/>
              <a:gd name="connsiteY7336" fmla="*/ 3934418 h 6524624"/>
              <a:gd name="connsiteX7337" fmla="*/ 44525 w 11858623"/>
              <a:gd name="connsiteY7337" fmla="*/ 3912725 h 6524624"/>
              <a:gd name="connsiteX7338" fmla="*/ 36510 w 11858623"/>
              <a:gd name="connsiteY7338" fmla="*/ 3907109 h 6524624"/>
              <a:gd name="connsiteX7339" fmla="*/ 34506 w 11858623"/>
              <a:gd name="connsiteY7339" fmla="*/ 3867795 h 6524624"/>
              <a:gd name="connsiteX7340" fmla="*/ 32938 w 11858623"/>
              <a:gd name="connsiteY7340" fmla="*/ 3850224 h 6524624"/>
              <a:gd name="connsiteX7341" fmla="*/ 36510 w 11858623"/>
              <a:gd name="connsiteY7341" fmla="*/ 3848139 h 6524624"/>
              <a:gd name="connsiteX7342" fmla="*/ 42521 w 11858623"/>
              <a:gd name="connsiteY7342" fmla="*/ 3836906 h 6524624"/>
              <a:gd name="connsiteX7343" fmla="*/ 32635 w 11858623"/>
              <a:gd name="connsiteY7343" fmla="*/ 3841008 h 6524624"/>
              <a:gd name="connsiteX7344" fmla="*/ 33379 w 11858623"/>
              <a:gd name="connsiteY7344" fmla="*/ 3816938 h 6524624"/>
              <a:gd name="connsiteX7345" fmla="*/ 34118 w 11858623"/>
              <a:gd name="connsiteY7345" fmla="*/ 3814796 h 6524624"/>
              <a:gd name="connsiteX7346" fmla="*/ 33666 w 11858623"/>
              <a:gd name="connsiteY7346" fmla="*/ 3807637 h 6524624"/>
              <a:gd name="connsiteX7347" fmla="*/ 34693 w 11858623"/>
              <a:gd name="connsiteY7347" fmla="*/ 3774388 h 6524624"/>
              <a:gd name="connsiteX7348" fmla="*/ 33282 w 11858623"/>
              <a:gd name="connsiteY7348" fmla="*/ 3751022 h 6524624"/>
              <a:gd name="connsiteX7349" fmla="*/ 35156 w 11858623"/>
              <a:gd name="connsiteY7349" fmla="*/ 3747261 h 6524624"/>
              <a:gd name="connsiteX7350" fmla="*/ 41637 w 11858623"/>
              <a:gd name="connsiteY7350" fmla="*/ 3731005 h 6524624"/>
              <a:gd name="connsiteX7351" fmla="*/ 32621 w 11858623"/>
              <a:gd name="connsiteY7351" fmla="*/ 3740083 h 6524624"/>
              <a:gd name="connsiteX7352" fmla="*/ 31816 w 11858623"/>
              <a:gd name="connsiteY7352" fmla="*/ 3726750 h 6524624"/>
              <a:gd name="connsiteX7353" fmla="*/ 32502 w 11858623"/>
              <a:gd name="connsiteY7353" fmla="*/ 3727391 h 6524624"/>
              <a:gd name="connsiteX7354" fmla="*/ 34396 w 11858623"/>
              <a:gd name="connsiteY7354" fmla="*/ 3714118 h 6524624"/>
              <a:gd name="connsiteX7355" fmla="*/ 34507 w 11858623"/>
              <a:gd name="connsiteY7355" fmla="*/ 3714221 h 6524624"/>
              <a:gd name="connsiteX7356" fmla="*/ 34402 w 11858623"/>
              <a:gd name="connsiteY7356" fmla="*/ 3714075 h 6524624"/>
              <a:gd name="connsiteX7357" fmla="*/ 34506 w 11858623"/>
              <a:gd name="connsiteY7357" fmla="*/ 3713351 h 6524624"/>
              <a:gd name="connsiteX7358" fmla="*/ 30498 w 11858623"/>
              <a:gd name="connsiteY7358" fmla="*/ 3704926 h 6524624"/>
              <a:gd name="connsiteX7359" fmla="*/ 28815 w 11858623"/>
              <a:gd name="connsiteY7359" fmla="*/ 3706245 h 6524624"/>
              <a:gd name="connsiteX7360" fmla="*/ 28495 w 11858623"/>
              <a:gd name="connsiteY7360" fmla="*/ 3705797 h 6524624"/>
              <a:gd name="connsiteX7361" fmla="*/ 26710 w 11858623"/>
              <a:gd name="connsiteY7361" fmla="*/ 3702460 h 6524624"/>
              <a:gd name="connsiteX7362" fmla="*/ 26792 w 11858623"/>
              <a:gd name="connsiteY7362" fmla="*/ 3697348 h 6524624"/>
              <a:gd name="connsiteX7363" fmla="*/ 26108 w 11858623"/>
              <a:gd name="connsiteY7363" fmla="*/ 3692098 h 6524624"/>
              <a:gd name="connsiteX7364" fmla="*/ 28583 w 11858623"/>
              <a:gd name="connsiteY7364" fmla="*/ 3691008 h 6524624"/>
              <a:gd name="connsiteX7365" fmla="*/ 30498 w 11858623"/>
              <a:gd name="connsiteY7365" fmla="*/ 3688078 h 6524624"/>
              <a:gd name="connsiteX7366" fmla="*/ 25918 w 11858623"/>
              <a:gd name="connsiteY7366" fmla="*/ 3690645 h 6524624"/>
              <a:gd name="connsiteX7367" fmla="*/ 24486 w 11858623"/>
              <a:gd name="connsiteY7367" fmla="*/ 3679654 h 6524624"/>
              <a:gd name="connsiteX7368" fmla="*/ 22145 w 11858623"/>
              <a:gd name="connsiteY7368" fmla="*/ 3682935 h 6524624"/>
              <a:gd name="connsiteX7369" fmla="*/ 25153 w 11858623"/>
              <a:gd name="connsiteY7369" fmla="*/ 3676178 h 6524624"/>
              <a:gd name="connsiteX7370" fmla="*/ 30498 w 11858623"/>
              <a:gd name="connsiteY7370" fmla="*/ 3674038 h 6524624"/>
              <a:gd name="connsiteX7371" fmla="*/ 26519 w 11858623"/>
              <a:gd name="connsiteY7371" fmla="*/ 3673108 h 6524624"/>
              <a:gd name="connsiteX7372" fmla="*/ 27814 w 11858623"/>
              <a:gd name="connsiteY7372" fmla="*/ 3670200 h 6524624"/>
              <a:gd name="connsiteX7373" fmla="*/ 29957 w 11858623"/>
              <a:gd name="connsiteY7373" fmla="*/ 3659595 h 6524624"/>
              <a:gd name="connsiteX7374" fmla="*/ 37415 w 11858623"/>
              <a:gd name="connsiteY7374" fmla="*/ 3643697 h 6524624"/>
              <a:gd name="connsiteX7375" fmla="*/ 48534 w 11858623"/>
              <a:gd name="connsiteY7375" fmla="*/ 3607514 h 6524624"/>
              <a:gd name="connsiteX7376" fmla="*/ 32503 w 11858623"/>
              <a:gd name="connsiteY7376" fmla="*/ 3632786 h 6524624"/>
              <a:gd name="connsiteX7377" fmla="*/ 27501 w 11858623"/>
              <a:gd name="connsiteY7377" fmla="*/ 3635123 h 6524624"/>
              <a:gd name="connsiteX7378" fmla="*/ 27552 w 11858623"/>
              <a:gd name="connsiteY7378" fmla="*/ 3634743 h 6524624"/>
              <a:gd name="connsiteX7379" fmla="*/ 27483 w 11858623"/>
              <a:gd name="connsiteY7379" fmla="*/ 3635131 h 6524624"/>
              <a:gd name="connsiteX7380" fmla="*/ 26491 w 11858623"/>
              <a:gd name="connsiteY7380" fmla="*/ 3635594 h 6524624"/>
              <a:gd name="connsiteX7381" fmla="*/ 32503 w 11858623"/>
              <a:gd name="connsiteY7381" fmla="*/ 3618746 h 6524624"/>
              <a:gd name="connsiteX7382" fmla="*/ 38515 w 11858623"/>
              <a:gd name="connsiteY7382" fmla="*/ 3593473 h 6524624"/>
              <a:gd name="connsiteX7383" fmla="*/ 32503 w 11858623"/>
              <a:gd name="connsiteY7383" fmla="*/ 3599089 h 6524624"/>
              <a:gd name="connsiteX7384" fmla="*/ 17998 w 11858623"/>
              <a:gd name="connsiteY7384" fmla="*/ 3624959 h 6524624"/>
              <a:gd name="connsiteX7385" fmla="*/ 17360 w 11858623"/>
              <a:gd name="connsiteY7385" fmla="*/ 3618250 h 6524624"/>
              <a:gd name="connsiteX7386" fmla="*/ 22484 w 11858623"/>
              <a:gd name="connsiteY7386" fmla="*/ 3610322 h 6524624"/>
              <a:gd name="connsiteX7387" fmla="*/ 23924 w 11858623"/>
              <a:gd name="connsiteY7387" fmla="*/ 3603595 h 6524624"/>
              <a:gd name="connsiteX7388" fmla="*/ 26491 w 11858623"/>
              <a:gd name="connsiteY7388" fmla="*/ 3604705 h 6524624"/>
              <a:gd name="connsiteX7389" fmla="*/ 24860 w 11858623"/>
              <a:gd name="connsiteY7389" fmla="*/ 3599220 h 6524624"/>
              <a:gd name="connsiteX7390" fmla="*/ 29957 w 11858623"/>
              <a:gd name="connsiteY7390" fmla="*/ 3575410 h 6524624"/>
              <a:gd name="connsiteX7391" fmla="*/ 34507 w 11858623"/>
              <a:gd name="connsiteY7391" fmla="*/ 3565392 h 6524624"/>
              <a:gd name="connsiteX7392" fmla="*/ 31596 w 11858623"/>
              <a:gd name="connsiteY7392" fmla="*/ 3567756 h 6524624"/>
              <a:gd name="connsiteX7393" fmla="*/ 32208 w 11858623"/>
              <a:gd name="connsiteY7393" fmla="*/ 3564897 h 6524624"/>
              <a:gd name="connsiteX7394" fmla="*/ 32503 w 11858623"/>
              <a:gd name="connsiteY7394" fmla="*/ 3565392 h 6524624"/>
              <a:gd name="connsiteX7395" fmla="*/ 32260 w 11858623"/>
              <a:gd name="connsiteY7395" fmla="*/ 3564656 h 6524624"/>
              <a:gd name="connsiteX7396" fmla="*/ 34507 w 11858623"/>
              <a:gd name="connsiteY7396" fmla="*/ 3554160 h 6524624"/>
              <a:gd name="connsiteX7397" fmla="*/ 29039 w 11858623"/>
              <a:gd name="connsiteY7397" fmla="*/ 3557991 h 6524624"/>
              <a:gd name="connsiteX7398" fmla="*/ 28495 w 11858623"/>
              <a:gd name="connsiteY7398" fmla="*/ 3556968 h 6524624"/>
              <a:gd name="connsiteX7399" fmla="*/ 24670 w 11858623"/>
              <a:gd name="connsiteY7399" fmla="*/ 3551608 h 6524624"/>
              <a:gd name="connsiteX7400" fmla="*/ 26898 w 11858623"/>
              <a:gd name="connsiteY7400" fmla="*/ 3544917 h 6524624"/>
              <a:gd name="connsiteX7401" fmla="*/ 28495 w 11858623"/>
              <a:gd name="connsiteY7401" fmla="*/ 3542928 h 6524624"/>
              <a:gd name="connsiteX7402" fmla="*/ 36511 w 11858623"/>
              <a:gd name="connsiteY7402" fmla="*/ 3512039 h 6524624"/>
              <a:gd name="connsiteX7403" fmla="*/ 28256 w 11858623"/>
              <a:gd name="connsiteY7403" fmla="*/ 3524718 h 6524624"/>
              <a:gd name="connsiteX7404" fmla="*/ 21637 w 11858623"/>
              <a:gd name="connsiteY7404" fmla="*/ 3542609 h 6524624"/>
              <a:gd name="connsiteX7405" fmla="*/ 21496 w 11858623"/>
              <a:gd name="connsiteY7405" fmla="*/ 3541623 h 6524624"/>
              <a:gd name="connsiteX7406" fmla="*/ 24989 w 11858623"/>
              <a:gd name="connsiteY7406" fmla="*/ 3527480 h 6524624"/>
              <a:gd name="connsiteX7407" fmla="*/ 38515 w 11858623"/>
              <a:gd name="connsiteY7407" fmla="*/ 3497998 h 6524624"/>
              <a:gd name="connsiteX7408" fmla="*/ 40518 w 11858623"/>
              <a:gd name="connsiteY7408" fmla="*/ 3506422 h 6524624"/>
              <a:gd name="connsiteX7409" fmla="*/ 54545 w 11858623"/>
              <a:gd name="connsiteY7409" fmla="*/ 3481150 h 6524624"/>
              <a:gd name="connsiteX7410" fmla="*/ 36511 w 11858623"/>
              <a:gd name="connsiteY7410" fmla="*/ 3492382 h 6524624"/>
              <a:gd name="connsiteX7411" fmla="*/ 31540 w 11858623"/>
              <a:gd name="connsiteY7411" fmla="*/ 3469164 h 6524624"/>
              <a:gd name="connsiteX7412" fmla="*/ 38515 w 11858623"/>
              <a:gd name="connsiteY7412" fmla="*/ 3439028 h 6524624"/>
              <a:gd name="connsiteX7413" fmla="*/ 29906 w 11858623"/>
              <a:gd name="connsiteY7413" fmla="*/ 3407368 h 6524624"/>
              <a:gd name="connsiteX7414" fmla="*/ 44526 w 11858623"/>
              <a:gd name="connsiteY7414" fmla="*/ 3385675 h 6524624"/>
              <a:gd name="connsiteX7415" fmla="*/ 36511 w 11858623"/>
              <a:gd name="connsiteY7415" fmla="*/ 3380059 h 6524624"/>
              <a:gd name="connsiteX7416" fmla="*/ 34507 w 11858623"/>
              <a:gd name="connsiteY7416" fmla="*/ 3340746 h 6524624"/>
              <a:gd name="connsiteX7417" fmla="*/ 32939 w 11858623"/>
              <a:gd name="connsiteY7417" fmla="*/ 3323174 h 6524624"/>
              <a:gd name="connsiteX7418" fmla="*/ 36511 w 11858623"/>
              <a:gd name="connsiteY7418" fmla="*/ 3321089 h 6524624"/>
              <a:gd name="connsiteX7419" fmla="*/ 42522 w 11858623"/>
              <a:gd name="connsiteY7419" fmla="*/ 3309856 h 6524624"/>
              <a:gd name="connsiteX7420" fmla="*/ 32636 w 11858623"/>
              <a:gd name="connsiteY7420" fmla="*/ 3313959 h 6524624"/>
              <a:gd name="connsiteX7421" fmla="*/ 33380 w 11858623"/>
              <a:gd name="connsiteY7421" fmla="*/ 3289888 h 6524624"/>
              <a:gd name="connsiteX7422" fmla="*/ 34119 w 11858623"/>
              <a:gd name="connsiteY7422" fmla="*/ 3287746 h 6524624"/>
              <a:gd name="connsiteX7423" fmla="*/ 33667 w 11858623"/>
              <a:gd name="connsiteY7423" fmla="*/ 3280587 h 6524624"/>
              <a:gd name="connsiteX7424" fmla="*/ 34694 w 11858623"/>
              <a:gd name="connsiteY7424" fmla="*/ 3247339 h 6524624"/>
              <a:gd name="connsiteX7425" fmla="*/ 33283 w 11858623"/>
              <a:gd name="connsiteY7425" fmla="*/ 3223973 h 6524624"/>
              <a:gd name="connsiteX7426" fmla="*/ 35157 w 11858623"/>
              <a:gd name="connsiteY7426" fmla="*/ 3220213 h 6524624"/>
              <a:gd name="connsiteX7427" fmla="*/ 41638 w 11858623"/>
              <a:gd name="connsiteY7427" fmla="*/ 3203957 h 6524624"/>
              <a:gd name="connsiteX7428" fmla="*/ 32622 w 11858623"/>
              <a:gd name="connsiteY7428" fmla="*/ 3213035 h 6524624"/>
              <a:gd name="connsiteX7429" fmla="*/ 31817 w 11858623"/>
              <a:gd name="connsiteY7429" fmla="*/ 3199701 h 6524624"/>
              <a:gd name="connsiteX7430" fmla="*/ 32503 w 11858623"/>
              <a:gd name="connsiteY7430" fmla="*/ 3200342 h 6524624"/>
              <a:gd name="connsiteX7431" fmla="*/ 34397 w 11858623"/>
              <a:gd name="connsiteY7431" fmla="*/ 3187068 h 6524624"/>
              <a:gd name="connsiteX7432" fmla="*/ 34508 w 11858623"/>
              <a:gd name="connsiteY7432" fmla="*/ 3187173 h 6524624"/>
              <a:gd name="connsiteX7433" fmla="*/ 34403 w 11858623"/>
              <a:gd name="connsiteY7433" fmla="*/ 3187026 h 6524624"/>
              <a:gd name="connsiteX7434" fmla="*/ 34507 w 11858623"/>
              <a:gd name="connsiteY7434" fmla="*/ 3186301 h 6524624"/>
              <a:gd name="connsiteX7435" fmla="*/ 30499 w 11858623"/>
              <a:gd name="connsiteY7435" fmla="*/ 3177878 h 6524624"/>
              <a:gd name="connsiteX7436" fmla="*/ 28816 w 11858623"/>
              <a:gd name="connsiteY7436" fmla="*/ 3179197 h 6524624"/>
              <a:gd name="connsiteX7437" fmla="*/ 28496 w 11858623"/>
              <a:gd name="connsiteY7437" fmla="*/ 3178747 h 6524624"/>
              <a:gd name="connsiteX7438" fmla="*/ 26711 w 11858623"/>
              <a:gd name="connsiteY7438" fmla="*/ 3175412 h 6524624"/>
              <a:gd name="connsiteX7439" fmla="*/ 26793 w 11858623"/>
              <a:gd name="connsiteY7439" fmla="*/ 3170298 h 6524624"/>
              <a:gd name="connsiteX7440" fmla="*/ 26109 w 11858623"/>
              <a:gd name="connsiteY7440" fmla="*/ 3165048 h 6524624"/>
              <a:gd name="connsiteX7441" fmla="*/ 28584 w 11858623"/>
              <a:gd name="connsiteY7441" fmla="*/ 3163959 h 6524624"/>
              <a:gd name="connsiteX7442" fmla="*/ 30499 w 11858623"/>
              <a:gd name="connsiteY7442" fmla="*/ 3161029 h 6524624"/>
              <a:gd name="connsiteX7443" fmla="*/ 25919 w 11858623"/>
              <a:gd name="connsiteY7443" fmla="*/ 3163596 h 6524624"/>
              <a:gd name="connsiteX7444" fmla="*/ 24487 w 11858623"/>
              <a:gd name="connsiteY7444" fmla="*/ 3152604 h 6524624"/>
              <a:gd name="connsiteX7445" fmla="*/ 22146 w 11858623"/>
              <a:gd name="connsiteY7445" fmla="*/ 3155885 h 6524624"/>
              <a:gd name="connsiteX7446" fmla="*/ 25154 w 11858623"/>
              <a:gd name="connsiteY7446" fmla="*/ 3149128 h 6524624"/>
              <a:gd name="connsiteX7447" fmla="*/ 30499 w 11858623"/>
              <a:gd name="connsiteY7447" fmla="*/ 3146989 h 6524624"/>
              <a:gd name="connsiteX7448" fmla="*/ 26520 w 11858623"/>
              <a:gd name="connsiteY7448" fmla="*/ 3146059 h 6524624"/>
              <a:gd name="connsiteX7449" fmla="*/ 27815 w 11858623"/>
              <a:gd name="connsiteY7449" fmla="*/ 3143152 h 6524624"/>
              <a:gd name="connsiteX7450" fmla="*/ 29958 w 11858623"/>
              <a:gd name="connsiteY7450" fmla="*/ 3132545 h 6524624"/>
              <a:gd name="connsiteX7451" fmla="*/ 37416 w 11858623"/>
              <a:gd name="connsiteY7451" fmla="*/ 3116647 h 6524624"/>
              <a:gd name="connsiteX7452" fmla="*/ 48535 w 11858623"/>
              <a:gd name="connsiteY7452" fmla="*/ 3080465 h 6524624"/>
              <a:gd name="connsiteX7453" fmla="*/ 32504 w 11858623"/>
              <a:gd name="connsiteY7453" fmla="*/ 3105737 h 6524624"/>
              <a:gd name="connsiteX7454" fmla="*/ 27502 w 11858623"/>
              <a:gd name="connsiteY7454" fmla="*/ 3108075 h 6524624"/>
              <a:gd name="connsiteX7455" fmla="*/ 27553 w 11858623"/>
              <a:gd name="connsiteY7455" fmla="*/ 3107695 h 6524624"/>
              <a:gd name="connsiteX7456" fmla="*/ 27484 w 11858623"/>
              <a:gd name="connsiteY7456" fmla="*/ 3108082 h 6524624"/>
              <a:gd name="connsiteX7457" fmla="*/ 26492 w 11858623"/>
              <a:gd name="connsiteY7457" fmla="*/ 3108546 h 6524624"/>
              <a:gd name="connsiteX7458" fmla="*/ 32504 w 11858623"/>
              <a:gd name="connsiteY7458" fmla="*/ 3091697 h 6524624"/>
              <a:gd name="connsiteX7459" fmla="*/ 38516 w 11858623"/>
              <a:gd name="connsiteY7459" fmla="*/ 3066425 h 6524624"/>
              <a:gd name="connsiteX7460" fmla="*/ 32504 w 11858623"/>
              <a:gd name="connsiteY7460" fmla="*/ 3072041 h 6524624"/>
              <a:gd name="connsiteX7461" fmla="*/ 17999 w 11858623"/>
              <a:gd name="connsiteY7461" fmla="*/ 3097910 h 6524624"/>
              <a:gd name="connsiteX7462" fmla="*/ 17361 w 11858623"/>
              <a:gd name="connsiteY7462" fmla="*/ 3091200 h 6524624"/>
              <a:gd name="connsiteX7463" fmla="*/ 22485 w 11858623"/>
              <a:gd name="connsiteY7463" fmla="*/ 3083273 h 6524624"/>
              <a:gd name="connsiteX7464" fmla="*/ 23925 w 11858623"/>
              <a:gd name="connsiteY7464" fmla="*/ 3076547 h 6524624"/>
              <a:gd name="connsiteX7465" fmla="*/ 26492 w 11858623"/>
              <a:gd name="connsiteY7465" fmla="*/ 3077656 h 6524624"/>
              <a:gd name="connsiteX7466" fmla="*/ 24861 w 11858623"/>
              <a:gd name="connsiteY7466" fmla="*/ 3072170 h 6524624"/>
              <a:gd name="connsiteX7467" fmla="*/ 29958 w 11858623"/>
              <a:gd name="connsiteY7467" fmla="*/ 3048363 h 6524624"/>
              <a:gd name="connsiteX7468" fmla="*/ 34508 w 11858623"/>
              <a:gd name="connsiteY7468" fmla="*/ 3038344 h 6524624"/>
              <a:gd name="connsiteX7469" fmla="*/ 31597 w 11858623"/>
              <a:gd name="connsiteY7469" fmla="*/ 3040707 h 6524624"/>
              <a:gd name="connsiteX7470" fmla="*/ 32209 w 11858623"/>
              <a:gd name="connsiteY7470" fmla="*/ 3037849 h 6524624"/>
              <a:gd name="connsiteX7471" fmla="*/ 32504 w 11858623"/>
              <a:gd name="connsiteY7471" fmla="*/ 3038344 h 6524624"/>
              <a:gd name="connsiteX7472" fmla="*/ 32261 w 11858623"/>
              <a:gd name="connsiteY7472" fmla="*/ 3037607 h 6524624"/>
              <a:gd name="connsiteX7473" fmla="*/ 34508 w 11858623"/>
              <a:gd name="connsiteY7473" fmla="*/ 3027112 h 6524624"/>
              <a:gd name="connsiteX7474" fmla="*/ 29040 w 11858623"/>
              <a:gd name="connsiteY7474" fmla="*/ 3030943 h 6524624"/>
              <a:gd name="connsiteX7475" fmla="*/ 28496 w 11858623"/>
              <a:gd name="connsiteY7475" fmla="*/ 3029920 h 6524624"/>
              <a:gd name="connsiteX7476" fmla="*/ 24671 w 11858623"/>
              <a:gd name="connsiteY7476" fmla="*/ 3024560 h 6524624"/>
              <a:gd name="connsiteX7477" fmla="*/ 26899 w 11858623"/>
              <a:gd name="connsiteY7477" fmla="*/ 3017870 h 6524624"/>
              <a:gd name="connsiteX7478" fmla="*/ 28496 w 11858623"/>
              <a:gd name="connsiteY7478" fmla="*/ 3015878 h 6524624"/>
              <a:gd name="connsiteX7479" fmla="*/ 36512 w 11858623"/>
              <a:gd name="connsiteY7479" fmla="*/ 2984990 h 6524624"/>
              <a:gd name="connsiteX7480" fmla="*/ 28257 w 11858623"/>
              <a:gd name="connsiteY7480" fmla="*/ 2997670 h 6524624"/>
              <a:gd name="connsiteX7481" fmla="*/ 21638 w 11858623"/>
              <a:gd name="connsiteY7481" fmla="*/ 3015560 h 6524624"/>
              <a:gd name="connsiteX7482" fmla="*/ 21497 w 11858623"/>
              <a:gd name="connsiteY7482" fmla="*/ 3014573 h 6524624"/>
              <a:gd name="connsiteX7483" fmla="*/ 24990 w 11858623"/>
              <a:gd name="connsiteY7483" fmla="*/ 3000432 h 6524624"/>
              <a:gd name="connsiteX7484" fmla="*/ 38516 w 11858623"/>
              <a:gd name="connsiteY7484" fmla="*/ 2970950 h 6524624"/>
              <a:gd name="connsiteX7485" fmla="*/ 40519 w 11858623"/>
              <a:gd name="connsiteY7485" fmla="*/ 2979374 h 6524624"/>
              <a:gd name="connsiteX7486" fmla="*/ 54546 w 11858623"/>
              <a:gd name="connsiteY7486" fmla="*/ 2954102 h 6524624"/>
              <a:gd name="connsiteX7487" fmla="*/ 36512 w 11858623"/>
              <a:gd name="connsiteY7487" fmla="*/ 2965335 h 6524624"/>
              <a:gd name="connsiteX7488" fmla="*/ 31541 w 11858623"/>
              <a:gd name="connsiteY7488" fmla="*/ 2942115 h 6524624"/>
              <a:gd name="connsiteX7489" fmla="*/ 38516 w 11858623"/>
              <a:gd name="connsiteY7489" fmla="*/ 2911980 h 6524624"/>
              <a:gd name="connsiteX7490" fmla="*/ 29907 w 11858623"/>
              <a:gd name="connsiteY7490" fmla="*/ 2880320 h 6524624"/>
              <a:gd name="connsiteX7491" fmla="*/ 44527 w 11858623"/>
              <a:gd name="connsiteY7491" fmla="*/ 2858627 h 6524624"/>
              <a:gd name="connsiteX7492" fmla="*/ 36512 w 11858623"/>
              <a:gd name="connsiteY7492" fmla="*/ 2853010 h 6524624"/>
              <a:gd name="connsiteX7493" fmla="*/ 34508 w 11858623"/>
              <a:gd name="connsiteY7493" fmla="*/ 2813698 h 6524624"/>
              <a:gd name="connsiteX7494" fmla="*/ 32940 w 11858623"/>
              <a:gd name="connsiteY7494" fmla="*/ 2796128 h 6524624"/>
              <a:gd name="connsiteX7495" fmla="*/ 36512 w 11858623"/>
              <a:gd name="connsiteY7495" fmla="*/ 2794042 h 6524624"/>
              <a:gd name="connsiteX7496" fmla="*/ 42523 w 11858623"/>
              <a:gd name="connsiteY7496" fmla="*/ 2782810 h 6524624"/>
              <a:gd name="connsiteX7497" fmla="*/ 32637 w 11858623"/>
              <a:gd name="connsiteY7497" fmla="*/ 2786912 h 6524624"/>
              <a:gd name="connsiteX7498" fmla="*/ 33381 w 11858623"/>
              <a:gd name="connsiteY7498" fmla="*/ 2762840 h 6524624"/>
              <a:gd name="connsiteX7499" fmla="*/ 34120 w 11858623"/>
              <a:gd name="connsiteY7499" fmla="*/ 2760699 h 6524624"/>
              <a:gd name="connsiteX7500" fmla="*/ 33668 w 11858623"/>
              <a:gd name="connsiteY7500" fmla="*/ 2753539 h 6524624"/>
              <a:gd name="connsiteX7501" fmla="*/ 34695 w 11858623"/>
              <a:gd name="connsiteY7501" fmla="*/ 2720290 h 6524624"/>
              <a:gd name="connsiteX7502" fmla="*/ 33284 w 11858623"/>
              <a:gd name="connsiteY7502" fmla="*/ 2696925 h 6524624"/>
              <a:gd name="connsiteX7503" fmla="*/ 35158 w 11858623"/>
              <a:gd name="connsiteY7503" fmla="*/ 2693165 h 6524624"/>
              <a:gd name="connsiteX7504" fmla="*/ 41639 w 11858623"/>
              <a:gd name="connsiteY7504" fmla="*/ 2676909 h 6524624"/>
              <a:gd name="connsiteX7505" fmla="*/ 32623 w 11858623"/>
              <a:gd name="connsiteY7505" fmla="*/ 2685987 h 6524624"/>
              <a:gd name="connsiteX7506" fmla="*/ 31818 w 11858623"/>
              <a:gd name="connsiteY7506" fmla="*/ 2672653 h 6524624"/>
              <a:gd name="connsiteX7507" fmla="*/ 32504 w 11858623"/>
              <a:gd name="connsiteY7507" fmla="*/ 2673294 h 6524624"/>
              <a:gd name="connsiteX7508" fmla="*/ 34398 w 11858623"/>
              <a:gd name="connsiteY7508" fmla="*/ 2660020 h 6524624"/>
              <a:gd name="connsiteX7509" fmla="*/ 34509 w 11858623"/>
              <a:gd name="connsiteY7509" fmla="*/ 2660125 h 6524624"/>
              <a:gd name="connsiteX7510" fmla="*/ 34404 w 11858623"/>
              <a:gd name="connsiteY7510" fmla="*/ 2659978 h 6524624"/>
              <a:gd name="connsiteX7511" fmla="*/ 34508 w 11858623"/>
              <a:gd name="connsiteY7511" fmla="*/ 2659255 h 6524624"/>
              <a:gd name="connsiteX7512" fmla="*/ 30500 w 11858623"/>
              <a:gd name="connsiteY7512" fmla="*/ 2650829 h 6524624"/>
              <a:gd name="connsiteX7513" fmla="*/ 28817 w 11858623"/>
              <a:gd name="connsiteY7513" fmla="*/ 2652149 h 6524624"/>
              <a:gd name="connsiteX7514" fmla="*/ 28497 w 11858623"/>
              <a:gd name="connsiteY7514" fmla="*/ 2651701 h 6524624"/>
              <a:gd name="connsiteX7515" fmla="*/ 26712 w 11858623"/>
              <a:gd name="connsiteY7515" fmla="*/ 2648364 h 6524624"/>
              <a:gd name="connsiteX7516" fmla="*/ 26794 w 11858623"/>
              <a:gd name="connsiteY7516" fmla="*/ 2643250 h 6524624"/>
              <a:gd name="connsiteX7517" fmla="*/ 26110 w 11858623"/>
              <a:gd name="connsiteY7517" fmla="*/ 2638001 h 6524624"/>
              <a:gd name="connsiteX7518" fmla="*/ 28585 w 11858623"/>
              <a:gd name="connsiteY7518" fmla="*/ 2636911 h 6524624"/>
              <a:gd name="connsiteX7519" fmla="*/ 30500 w 11858623"/>
              <a:gd name="connsiteY7519" fmla="*/ 2633980 h 6524624"/>
              <a:gd name="connsiteX7520" fmla="*/ 25920 w 11858623"/>
              <a:gd name="connsiteY7520" fmla="*/ 2636549 h 6524624"/>
              <a:gd name="connsiteX7521" fmla="*/ 24488 w 11858623"/>
              <a:gd name="connsiteY7521" fmla="*/ 2625556 h 6524624"/>
              <a:gd name="connsiteX7522" fmla="*/ 22147 w 11858623"/>
              <a:gd name="connsiteY7522" fmla="*/ 2628839 h 6524624"/>
              <a:gd name="connsiteX7523" fmla="*/ 25155 w 11858623"/>
              <a:gd name="connsiteY7523" fmla="*/ 2622080 h 6524624"/>
              <a:gd name="connsiteX7524" fmla="*/ 30500 w 11858623"/>
              <a:gd name="connsiteY7524" fmla="*/ 2619941 h 6524624"/>
              <a:gd name="connsiteX7525" fmla="*/ 26521 w 11858623"/>
              <a:gd name="connsiteY7525" fmla="*/ 2619010 h 6524624"/>
              <a:gd name="connsiteX7526" fmla="*/ 27816 w 11858623"/>
              <a:gd name="connsiteY7526" fmla="*/ 2616102 h 6524624"/>
              <a:gd name="connsiteX7527" fmla="*/ 29959 w 11858623"/>
              <a:gd name="connsiteY7527" fmla="*/ 2605497 h 6524624"/>
              <a:gd name="connsiteX7528" fmla="*/ 37417 w 11858623"/>
              <a:gd name="connsiteY7528" fmla="*/ 2589601 h 6524624"/>
              <a:gd name="connsiteX7529" fmla="*/ 48536 w 11858623"/>
              <a:gd name="connsiteY7529" fmla="*/ 2553417 h 6524624"/>
              <a:gd name="connsiteX7530" fmla="*/ 32505 w 11858623"/>
              <a:gd name="connsiteY7530" fmla="*/ 2578691 h 6524624"/>
              <a:gd name="connsiteX7531" fmla="*/ 27503 w 11858623"/>
              <a:gd name="connsiteY7531" fmla="*/ 2581026 h 6524624"/>
              <a:gd name="connsiteX7532" fmla="*/ 27554 w 11858623"/>
              <a:gd name="connsiteY7532" fmla="*/ 2580646 h 6524624"/>
              <a:gd name="connsiteX7533" fmla="*/ 27485 w 11858623"/>
              <a:gd name="connsiteY7533" fmla="*/ 2581034 h 6524624"/>
              <a:gd name="connsiteX7534" fmla="*/ 26493 w 11858623"/>
              <a:gd name="connsiteY7534" fmla="*/ 2581497 h 6524624"/>
              <a:gd name="connsiteX7535" fmla="*/ 32505 w 11858623"/>
              <a:gd name="connsiteY7535" fmla="*/ 2564648 h 6524624"/>
              <a:gd name="connsiteX7536" fmla="*/ 38517 w 11858623"/>
              <a:gd name="connsiteY7536" fmla="*/ 2539376 h 6524624"/>
              <a:gd name="connsiteX7537" fmla="*/ 32505 w 11858623"/>
              <a:gd name="connsiteY7537" fmla="*/ 2544991 h 6524624"/>
              <a:gd name="connsiteX7538" fmla="*/ 18000 w 11858623"/>
              <a:gd name="connsiteY7538" fmla="*/ 2570862 h 6524624"/>
              <a:gd name="connsiteX7539" fmla="*/ 17362 w 11858623"/>
              <a:gd name="connsiteY7539" fmla="*/ 2564152 h 6524624"/>
              <a:gd name="connsiteX7540" fmla="*/ 22486 w 11858623"/>
              <a:gd name="connsiteY7540" fmla="*/ 2556225 h 6524624"/>
              <a:gd name="connsiteX7541" fmla="*/ 23926 w 11858623"/>
              <a:gd name="connsiteY7541" fmla="*/ 2549498 h 6524624"/>
              <a:gd name="connsiteX7542" fmla="*/ 26493 w 11858623"/>
              <a:gd name="connsiteY7542" fmla="*/ 2550608 h 6524624"/>
              <a:gd name="connsiteX7543" fmla="*/ 24862 w 11858623"/>
              <a:gd name="connsiteY7543" fmla="*/ 2545122 h 6524624"/>
              <a:gd name="connsiteX7544" fmla="*/ 29959 w 11858623"/>
              <a:gd name="connsiteY7544" fmla="*/ 2521313 h 6524624"/>
              <a:gd name="connsiteX7545" fmla="*/ 34509 w 11858623"/>
              <a:gd name="connsiteY7545" fmla="*/ 2511295 h 6524624"/>
              <a:gd name="connsiteX7546" fmla="*/ 31598 w 11858623"/>
              <a:gd name="connsiteY7546" fmla="*/ 2513658 h 6524624"/>
              <a:gd name="connsiteX7547" fmla="*/ 32210 w 11858623"/>
              <a:gd name="connsiteY7547" fmla="*/ 2510799 h 6524624"/>
              <a:gd name="connsiteX7548" fmla="*/ 32505 w 11858623"/>
              <a:gd name="connsiteY7548" fmla="*/ 2511295 h 6524624"/>
              <a:gd name="connsiteX7549" fmla="*/ 32262 w 11858623"/>
              <a:gd name="connsiteY7549" fmla="*/ 2510559 h 6524624"/>
              <a:gd name="connsiteX7550" fmla="*/ 34509 w 11858623"/>
              <a:gd name="connsiteY7550" fmla="*/ 2500063 h 6524624"/>
              <a:gd name="connsiteX7551" fmla="*/ 29042 w 11858623"/>
              <a:gd name="connsiteY7551" fmla="*/ 2503893 h 6524624"/>
              <a:gd name="connsiteX7552" fmla="*/ 28497 w 11858623"/>
              <a:gd name="connsiteY7552" fmla="*/ 2502871 h 6524624"/>
              <a:gd name="connsiteX7553" fmla="*/ 24672 w 11858623"/>
              <a:gd name="connsiteY7553" fmla="*/ 2497511 h 6524624"/>
              <a:gd name="connsiteX7554" fmla="*/ 26900 w 11858623"/>
              <a:gd name="connsiteY7554" fmla="*/ 2490820 h 6524624"/>
              <a:gd name="connsiteX7555" fmla="*/ 28497 w 11858623"/>
              <a:gd name="connsiteY7555" fmla="*/ 2488830 h 6524624"/>
              <a:gd name="connsiteX7556" fmla="*/ 36513 w 11858623"/>
              <a:gd name="connsiteY7556" fmla="*/ 2457941 h 6524624"/>
              <a:gd name="connsiteX7557" fmla="*/ 28258 w 11858623"/>
              <a:gd name="connsiteY7557" fmla="*/ 2470621 h 6524624"/>
              <a:gd name="connsiteX7558" fmla="*/ 21639 w 11858623"/>
              <a:gd name="connsiteY7558" fmla="*/ 2488511 h 6524624"/>
              <a:gd name="connsiteX7559" fmla="*/ 21498 w 11858623"/>
              <a:gd name="connsiteY7559" fmla="*/ 2487526 h 6524624"/>
              <a:gd name="connsiteX7560" fmla="*/ 24991 w 11858623"/>
              <a:gd name="connsiteY7560" fmla="*/ 2473383 h 6524624"/>
              <a:gd name="connsiteX7561" fmla="*/ 38517 w 11858623"/>
              <a:gd name="connsiteY7561" fmla="*/ 2443901 h 6524624"/>
              <a:gd name="connsiteX7562" fmla="*/ 40520 w 11858623"/>
              <a:gd name="connsiteY7562" fmla="*/ 2452325 h 6524624"/>
              <a:gd name="connsiteX7563" fmla="*/ 54547 w 11858623"/>
              <a:gd name="connsiteY7563" fmla="*/ 2427053 h 6524624"/>
              <a:gd name="connsiteX7564" fmla="*/ 36513 w 11858623"/>
              <a:gd name="connsiteY7564" fmla="*/ 2438285 h 6524624"/>
              <a:gd name="connsiteX7565" fmla="*/ 31542 w 11858623"/>
              <a:gd name="connsiteY7565" fmla="*/ 2415066 h 6524624"/>
              <a:gd name="connsiteX7566" fmla="*/ 38517 w 11858623"/>
              <a:gd name="connsiteY7566" fmla="*/ 2384931 h 6524624"/>
              <a:gd name="connsiteX7567" fmla="*/ 29908 w 11858623"/>
              <a:gd name="connsiteY7567" fmla="*/ 2353271 h 6524624"/>
              <a:gd name="connsiteX7568" fmla="*/ 44528 w 11858623"/>
              <a:gd name="connsiteY7568" fmla="*/ 2331576 h 6524624"/>
              <a:gd name="connsiteX7569" fmla="*/ 36513 w 11858623"/>
              <a:gd name="connsiteY7569" fmla="*/ 2325961 h 6524624"/>
              <a:gd name="connsiteX7570" fmla="*/ 34509 w 11858623"/>
              <a:gd name="connsiteY7570" fmla="*/ 2286648 h 6524624"/>
              <a:gd name="connsiteX7571" fmla="*/ 32941 w 11858623"/>
              <a:gd name="connsiteY7571" fmla="*/ 2269076 h 6524624"/>
              <a:gd name="connsiteX7572" fmla="*/ 36513 w 11858623"/>
              <a:gd name="connsiteY7572" fmla="*/ 2266991 h 6524624"/>
              <a:gd name="connsiteX7573" fmla="*/ 42524 w 11858623"/>
              <a:gd name="connsiteY7573" fmla="*/ 2255759 h 6524624"/>
              <a:gd name="connsiteX7574" fmla="*/ 32638 w 11858623"/>
              <a:gd name="connsiteY7574" fmla="*/ 2259859 h 6524624"/>
              <a:gd name="connsiteX7575" fmla="*/ 33382 w 11858623"/>
              <a:gd name="connsiteY7575" fmla="*/ 2235790 h 6524624"/>
              <a:gd name="connsiteX7576" fmla="*/ 34121 w 11858623"/>
              <a:gd name="connsiteY7576" fmla="*/ 2233648 h 6524624"/>
              <a:gd name="connsiteX7577" fmla="*/ 33669 w 11858623"/>
              <a:gd name="connsiteY7577" fmla="*/ 2226488 h 6524624"/>
              <a:gd name="connsiteX7578" fmla="*/ 34696 w 11858623"/>
              <a:gd name="connsiteY7578" fmla="*/ 2193239 h 6524624"/>
              <a:gd name="connsiteX7579" fmla="*/ 33285 w 11858623"/>
              <a:gd name="connsiteY7579" fmla="*/ 2169873 h 6524624"/>
              <a:gd name="connsiteX7580" fmla="*/ 35159 w 11858623"/>
              <a:gd name="connsiteY7580" fmla="*/ 2166113 h 6524624"/>
              <a:gd name="connsiteX7581" fmla="*/ 41640 w 11858623"/>
              <a:gd name="connsiteY7581" fmla="*/ 2149857 h 6524624"/>
              <a:gd name="connsiteX7582" fmla="*/ 32624 w 11858623"/>
              <a:gd name="connsiteY7582" fmla="*/ 2158935 h 6524624"/>
              <a:gd name="connsiteX7583" fmla="*/ 31819 w 11858623"/>
              <a:gd name="connsiteY7583" fmla="*/ 2145602 h 6524624"/>
              <a:gd name="connsiteX7584" fmla="*/ 32505 w 11858623"/>
              <a:gd name="connsiteY7584" fmla="*/ 2146243 h 6524624"/>
              <a:gd name="connsiteX7585" fmla="*/ 34399 w 11858623"/>
              <a:gd name="connsiteY7585" fmla="*/ 2132969 h 6524624"/>
              <a:gd name="connsiteX7586" fmla="*/ 34510 w 11858623"/>
              <a:gd name="connsiteY7586" fmla="*/ 2133073 h 6524624"/>
              <a:gd name="connsiteX7587" fmla="*/ 34405 w 11858623"/>
              <a:gd name="connsiteY7587" fmla="*/ 2132927 h 6524624"/>
              <a:gd name="connsiteX7588" fmla="*/ 34509 w 11858623"/>
              <a:gd name="connsiteY7588" fmla="*/ 2132203 h 6524624"/>
              <a:gd name="connsiteX7589" fmla="*/ 30501 w 11858623"/>
              <a:gd name="connsiteY7589" fmla="*/ 2123777 h 6524624"/>
              <a:gd name="connsiteX7590" fmla="*/ 28818 w 11858623"/>
              <a:gd name="connsiteY7590" fmla="*/ 2125097 h 6524624"/>
              <a:gd name="connsiteX7591" fmla="*/ 28498 w 11858623"/>
              <a:gd name="connsiteY7591" fmla="*/ 2124649 h 6524624"/>
              <a:gd name="connsiteX7592" fmla="*/ 26713 w 11858623"/>
              <a:gd name="connsiteY7592" fmla="*/ 2121311 h 6524624"/>
              <a:gd name="connsiteX7593" fmla="*/ 26795 w 11858623"/>
              <a:gd name="connsiteY7593" fmla="*/ 2116198 h 6524624"/>
              <a:gd name="connsiteX7594" fmla="*/ 26111 w 11858623"/>
              <a:gd name="connsiteY7594" fmla="*/ 2110950 h 6524624"/>
              <a:gd name="connsiteX7595" fmla="*/ 28586 w 11858623"/>
              <a:gd name="connsiteY7595" fmla="*/ 2109859 h 6524624"/>
              <a:gd name="connsiteX7596" fmla="*/ 30501 w 11858623"/>
              <a:gd name="connsiteY7596" fmla="*/ 2106930 h 6524624"/>
              <a:gd name="connsiteX7597" fmla="*/ 25921 w 11858623"/>
              <a:gd name="connsiteY7597" fmla="*/ 2109497 h 6524624"/>
              <a:gd name="connsiteX7598" fmla="*/ 24489 w 11858623"/>
              <a:gd name="connsiteY7598" fmla="*/ 2098505 h 6524624"/>
              <a:gd name="connsiteX7599" fmla="*/ 22148 w 11858623"/>
              <a:gd name="connsiteY7599" fmla="*/ 2101786 h 6524624"/>
              <a:gd name="connsiteX7600" fmla="*/ 25156 w 11858623"/>
              <a:gd name="connsiteY7600" fmla="*/ 2095029 h 6524624"/>
              <a:gd name="connsiteX7601" fmla="*/ 30501 w 11858623"/>
              <a:gd name="connsiteY7601" fmla="*/ 2092889 h 6524624"/>
              <a:gd name="connsiteX7602" fmla="*/ 26522 w 11858623"/>
              <a:gd name="connsiteY7602" fmla="*/ 2091959 h 6524624"/>
              <a:gd name="connsiteX7603" fmla="*/ 27817 w 11858623"/>
              <a:gd name="connsiteY7603" fmla="*/ 2089052 h 6524624"/>
              <a:gd name="connsiteX7604" fmla="*/ 29960 w 11858623"/>
              <a:gd name="connsiteY7604" fmla="*/ 2078446 h 6524624"/>
              <a:gd name="connsiteX7605" fmla="*/ 37418 w 11858623"/>
              <a:gd name="connsiteY7605" fmla="*/ 2062549 h 6524624"/>
              <a:gd name="connsiteX7606" fmla="*/ 48537 w 11858623"/>
              <a:gd name="connsiteY7606" fmla="*/ 2026366 h 6524624"/>
              <a:gd name="connsiteX7607" fmla="*/ 32506 w 11858623"/>
              <a:gd name="connsiteY7607" fmla="*/ 2051638 h 6524624"/>
              <a:gd name="connsiteX7608" fmla="*/ 27504 w 11858623"/>
              <a:gd name="connsiteY7608" fmla="*/ 2053975 h 6524624"/>
              <a:gd name="connsiteX7609" fmla="*/ 27555 w 11858623"/>
              <a:gd name="connsiteY7609" fmla="*/ 2053594 h 6524624"/>
              <a:gd name="connsiteX7610" fmla="*/ 27486 w 11858623"/>
              <a:gd name="connsiteY7610" fmla="*/ 2053983 h 6524624"/>
              <a:gd name="connsiteX7611" fmla="*/ 26494 w 11858623"/>
              <a:gd name="connsiteY7611" fmla="*/ 2054445 h 6524624"/>
              <a:gd name="connsiteX7612" fmla="*/ 32506 w 11858623"/>
              <a:gd name="connsiteY7612" fmla="*/ 2037598 h 6524624"/>
              <a:gd name="connsiteX7613" fmla="*/ 38518 w 11858623"/>
              <a:gd name="connsiteY7613" fmla="*/ 2012325 h 6524624"/>
              <a:gd name="connsiteX7614" fmla="*/ 32506 w 11858623"/>
              <a:gd name="connsiteY7614" fmla="*/ 2017941 h 6524624"/>
              <a:gd name="connsiteX7615" fmla="*/ 18001 w 11858623"/>
              <a:gd name="connsiteY7615" fmla="*/ 2043810 h 6524624"/>
              <a:gd name="connsiteX7616" fmla="*/ 17363 w 11858623"/>
              <a:gd name="connsiteY7616" fmla="*/ 2037101 h 6524624"/>
              <a:gd name="connsiteX7617" fmla="*/ 22487 w 11858623"/>
              <a:gd name="connsiteY7617" fmla="*/ 2029173 h 6524624"/>
              <a:gd name="connsiteX7618" fmla="*/ 23927 w 11858623"/>
              <a:gd name="connsiteY7618" fmla="*/ 2022447 h 6524624"/>
              <a:gd name="connsiteX7619" fmla="*/ 26494 w 11858623"/>
              <a:gd name="connsiteY7619" fmla="*/ 2023557 h 6524624"/>
              <a:gd name="connsiteX7620" fmla="*/ 24863 w 11858623"/>
              <a:gd name="connsiteY7620" fmla="*/ 2018072 h 6524624"/>
              <a:gd name="connsiteX7621" fmla="*/ 29960 w 11858623"/>
              <a:gd name="connsiteY7621" fmla="*/ 1994262 h 6524624"/>
              <a:gd name="connsiteX7622" fmla="*/ 34510 w 11858623"/>
              <a:gd name="connsiteY7622" fmla="*/ 1984245 h 6524624"/>
              <a:gd name="connsiteX7623" fmla="*/ 31599 w 11858623"/>
              <a:gd name="connsiteY7623" fmla="*/ 1986608 h 6524624"/>
              <a:gd name="connsiteX7624" fmla="*/ 32211 w 11858623"/>
              <a:gd name="connsiteY7624" fmla="*/ 1983749 h 6524624"/>
              <a:gd name="connsiteX7625" fmla="*/ 32506 w 11858623"/>
              <a:gd name="connsiteY7625" fmla="*/ 1984245 h 6524624"/>
              <a:gd name="connsiteX7626" fmla="*/ 32263 w 11858623"/>
              <a:gd name="connsiteY7626" fmla="*/ 1983508 h 6524624"/>
              <a:gd name="connsiteX7627" fmla="*/ 34510 w 11858623"/>
              <a:gd name="connsiteY7627" fmla="*/ 1973011 h 6524624"/>
              <a:gd name="connsiteX7628" fmla="*/ 29043 w 11858623"/>
              <a:gd name="connsiteY7628" fmla="*/ 1976842 h 6524624"/>
              <a:gd name="connsiteX7629" fmla="*/ 28498 w 11858623"/>
              <a:gd name="connsiteY7629" fmla="*/ 1975820 h 6524624"/>
              <a:gd name="connsiteX7630" fmla="*/ 24673 w 11858623"/>
              <a:gd name="connsiteY7630" fmla="*/ 1970461 h 6524624"/>
              <a:gd name="connsiteX7631" fmla="*/ 26901 w 11858623"/>
              <a:gd name="connsiteY7631" fmla="*/ 1963770 h 6524624"/>
              <a:gd name="connsiteX7632" fmla="*/ 28498 w 11858623"/>
              <a:gd name="connsiteY7632" fmla="*/ 1961780 h 6524624"/>
              <a:gd name="connsiteX7633" fmla="*/ 36514 w 11858623"/>
              <a:gd name="connsiteY7633" fmla="*/ 1930890 h 6524624"/>
              <a:gd name="connsiteX7634" fmla="*/ 28259 w 11858623"/>
              <a:gd name="connsiteY7634" fmla="*/ 1943570 h 6524624"/>
              <a:gd name="connsiteX7635" fmla="*/ 21640 w 11858623"/>
              <a:gd name="connsiteY7635" fmla="*/ 1961462 h 6524624"/>
              <a:gd name="connsiteX7636" fmla="*/ 21499 w 11858623"/>
              <a:gd name="connsiteY7636" fmla="*/ 1960474 h 6524624"/>
              <a:gd name="connsiteX7637" fmla="*/ 24992 w 11858623"/>
              <a:gd name="connsiteY7637" fmla="*/ 1946332 h 6524624"/>
              <a:gd name="connsiteX7638" fmla="*/ 38518 w 11858623"/>
              <a:gd name="connsiteY7638" fmla="*/ 1916850 h 6524624"/>
              <a:gd name="connsiteX7639" fmla="*/ 40521 w 11858623"/>
              <a:gd name="connsiteY7639" fmla="*/ 1925276 h 6524624"/>
              <a:gd name="connsiteX7640" fmla="*/ 54548 w 11858623"/>
              <a:gd name="connsiteY7640" fmla="*/ 1900002 h 6524624"/>
              <a:gd name="connsiteX7641" fmla="*/ 36514 w 11858623"/>
              <a:gd name="connsiteY7641" fmla="*/ 1911234 h 6524624"/>
              <a:gd name="connsiteX7642" fmla="*/ 31543 w 11858623"/>
              <a:gd name="connsiteY7642" fmla="*/ 1888016 h 6524624"/>
              <a:gd name="connsiteX7643" fmla="*/ 38518 w 11858623"/>
              <a:gd name="connsiteY7643" fmla="*/ 1857881 h 6524624"/>
              <a:gd name="connsiteX7644" fmla="*/ 29909 w 11858623"/>
              <a:gd name="connsiteY7644" fmla="*/ 1826221 h 6524624"/>
              <a:gd name="connsiteX7645" fmla="*/ 44529 w 11858623"/>
              <a:gd name="connsiteY7645" fmla="*/ 1804527 h 6524624"/>
              <a:gd name="connsiteX7646" fmla="*/ 36514 w 11858623"/>
              <a:gd name="connsiteY7646" fmla="*/ 1798911 h 6524624"/>
              <a:gd name="connsiteX7647" fmla="*/ 34510 w 11858623"/>
              <a:gd name="connsiteY7647" fmla="*/ 1759597 h 6524624"/>
              <a:gd name="connsiteX7648" fmla="*/ 32942 w 11858623"/>
              <a:gd name="connsiteY7648" fmla="*/ 1742026 h 6524624"/>
              <a:gd name="connsiteX7649" fmla="*/ 36514 w 11858623"/>
              <a:gd name="connsiteY7649" fmla="*/ 1739941 h 6524624"/>
              <a:gd name="connsiteX7650" fmla="*/ 42525 w 11858623"/>
              <a:gd name="connsiteY7650" fmla="*/ 1728709 h 6524624"/>
              <a:gd name="connsiteX7651" fmla="*/ 32639 w 11858623"/>
              <a:gd name="connsiteY7651" fmla="*/ 1732810 h 6524624"/>
              <a:gd name="connsiteX7652" fmla="*/ 33383 w 11858623"/>
              <a:gd name="connsiteY7652" fmla="*/ 1708740 h 6524624"/>
              <a:gd name="connsiteX7653" fmla="*/ 34122 w 11858623"/>
              <a:gd name="connsiteY7653" fmla="*/ 1706599 h 6524624"/>
              <a:gd name="connsiteX7654" fmla="*/ 33670 w 11858623"/>
              <a:gd name="connsiteY7654" fmla="*/ 1699439 h 6524624"/>
              <a:gd name="connsiteX7655" fmla="*/ 34697 w 11858623"/>
              <a:gd name="connsiteY7655" fmla="*/ 1666190 h 6524624"/>
              <a:gd name="connsiteX7656" fmla="*/ 33286 w 11858623"/>
              <a:gd name="connsiteY7656" fmla="*/ 1642824 h 6524624"/>
              <a:gd name="connsiteX7657" fmla="*/ 35160 w 11858623"/>
              <a:gd name="connsiteY7657" fmla="*/ 1639063 h 6524624"/>
              <a:gd name="connsiteX7658" fmla="*/ 41641 w 11858623"/>
              <a:gd name="connsiteY7658" fmla="*/ 1622807 h 6524624"/>
              <a:gd name="connsiteX7659" fmla="*/ 32625 w 11858623"/>
              <a:gd name="connsiteY7659" fmla="*/ 1631885 h 6524624"/>
              <a:gd name="connsiteX7660" fmla="*/ 31820 w 11858623"/>
              <a:gd name="connsiteY7660" fmla="*/ 1618553 h 6524624"/>
              <a:gd name="connsiteX7661" fmla="*/ 32506 w 11858623"/>
              <a:gd name="connsiteY7661" fmla="*/ 1619193 h 6524624"/>
              <a:gd name="connsiteX7662" fmla="*/ 34400 w 11858623"/>
              <a:gd name="connsiteY7662" fmla="*/ 1605920 h 6524624"/>
              <a:gd name="connsiteX7663" fmla="*/ 34511 w 11858623"/>
              <a:gd name="connsiteY7663" fmla="*/ 1606023 h 6524624"/>
              <a:gd name="connsiteX7664" fmla="*/ 34406 w 11858623"/>
              <a:gd name="connsiteY7664" fmla="*/ 1605877 h 6524624"/>
              <a:gd name="connsiteX7665" fmla="*/ 34510 w 11858623"/>
              <a:gd name="connsiteY7665" fmla="*/ 1605153 h 6524624"/>
              <a:gd name="connsiteX7666" fmla="*/ 30502 w 11858623"/>
              <a:gd name="connsiteY7666" fmla="*/ 1596729 h 6524624"/>
              <a:gd name="connsiteX7667" fmla="*/ 28819 w 11858623"/>
              <a:gd name="connsiteY7667" fmla="*/ 1598048 h 6524624"/>
              <a:gd name="connsiteX7668" fmla="*/ 28499 w 11858623"/>
              <a:gd name="connsiteY7668" fmla="*/ 1597599 h 6524624"/>
              <a:gd name="connsiteX7669" fmla="*/ 26714 w 11858623"/>
              <a:gd name="connsiteY7669" fmla="*/ 1594263 h 6524624"/>
              <a:gd name="connsiteX7670" fmla="*/ 26796 w 11858623"/>
              <a:gd name="connsiteY7670" fmla="*/ 1589150 h 6524624"/>
              <a:gd name="connsiteX7671" fmla="*/ 26112 w 11858623"/>
              <a:gd name="connsiteY7671" fmla="*/ 1583901 h 6524624"/>
              <a:gd name="connsiteX7672" fmla="*/ 28587 w 11858623"/>
              <a:gd name="connsiteY7672" fmla="*/ 1582810 h 6524624"/>
              <a:gd name="connsiteX7673" fmla="*/ 30502 w 11858623"/>
              <a:gd name="connsiteY7673" fmla="*/ 1579880 h 6524624"/>
              <a:gd name="connsiteX7674" fmla="*/ 25922 w 11858623"/>
              <a:gd name="connsiteY7674" fmla="*/ 1582447 h 6524624"/>
              <a:gd name="connsiteX7675" fmla="*/ 24490 w 11858623"/>
              <a:gd name="connsiteY7675" fmla="*/ 1571456 h 6524624"/>
              <a:gd name="connsiteX7676" fmla="*/ 22149 w 11858623"/>
              <a:gd name="connsiteY7676" fmla="*/ 1574737 h 6524624"/>
              <a:gd name="connsiteX7677" fmla="*/ 25157 w 11858623"/>
              <a:gd name="connsiteY7677" fmla="*/ 1567979 h 6524624"/>
              <a:gd name="connsiteX7678" fmla="*/ 30502 w 11858623"/>
              <a:gd name="connsiteY7678" fmla="*/ 1565840 h 6524624"/>
              <a:gd name="connsiteX7679" fmla="*/ 26523 w 11858623"/>
              <a:gd name="connsiteY7679" fmla="*/ 1564910 h 6524624"/>
              <a:gd name="connsiteX7680" fmla="*/ 27818 w 11858623"/>
              <a:gd name="connsiteY7680" fmla="*/ 1562002 h 6524624"/>
              <a:gd name="connsiteX7681" fmla="*/ 29961 w 11858623"/>
              <a:gd name="connsiteY7681" fmla="*/ 1551397 h 6524624"/>
              <a:gd name="connsiteX7682" fmla="*/ 37419 w 11858623"/>
              <a:gd name="connsiteY7682" fmla="*/ 1535499 h 6524624"/>
              <a:gd name="connsiteX7683" fmla="*/ 48538 w 11858623"/>
              <a:gd name="connsiteY7683" fmla="*/ 1499316 h 6524624"/>
              <a:gd name="connsiteX7684" fmla="*/ 32507 w 11858623"/>
              <a:gd name="connsiteY7684" fmla="*/ 1524589 h 6524624"/>
              <a:gd name="connsiteX7685" fmla="*/ 27505 w 11858623"/>
              <a:gd name="connsiteY7685" fmla="*/ 1526926 h 6524624"/>
              <a:gd name="connsiteX7686" fmla="*/ 27556 w 11858623"/>
              <a:gd name="connsiteY7686" fmla="*/ 1526546 h 6524624"/>
              <a:gd name="connsiteX7687" fmla="*/ 27487 w 11858623"/>
              <a:gd name="connsiteY7687" fmla="*/ 1526933 h 6524624"/>
              <a:gd name="connsiteX7688" fmla="*/ 26495 w 11858623"/>
              <a:gd name="connsiteY7688" fmla="*/ 1527397 h 6524624"/>
              <a:gd name="connsiteX7689" fmla="*/ 32507 w 11858623"/>
              <a:gd name="connsiteY7689" fmla="*/ 1510548 h 6524624"/>
              <a:gd name="connsiteX7690" fmla="*/ 38519 w 11858623"/>
              <a:gd name="connsiteY7690" fmla="*/ 1485276 h 6524624"/>
              <a:gd name="connsiteX7691" fmla="*/ 32507 w 11858623"/>
              <a:gd name="connsiteY7691" fmla="*/ 1490891 h 6524624"/>
              <a:gd name="connsiteX7692" fmla="*/ 18002 w 11858623"/>
              <a:gd name="connsiteY7692" fmla="*/ 1516761 h 6524624"/>
              <a:gd name="connsiteX7693" fmla="*/ 17364 w 11858623"/>
              <a:gd name="connsiteY7693" fmla="*/ 1510052 h 6524624"/>
              <a:gd name="connsiteX7694" fmla="*/ 22488 w 11858623"/>
              <a:gd name="connsiteY7694" fmla="*/ 1502125 h 6524624"/>
              <a:gd name="connsiteX7695" fmla="*/ 23928 w 11858623"/>
              <a:gd name="connsiteY7695" fmla="*/ 1495398 h 6524624"/>
              <a:gd name="connsiteX7696" fmla="*/ 26495 w 11858623"/>
              <a:gd name="connsiteY7696" fmla="*/ 1496508 h 6524624"/>
              <a:gd name="connsiteX7697" fmla="*/ 24864 w 11858623"/>
              <a:gd name="connsiteY7697" fmla="*/ 1491023 h 6524624"/>
              <a:gd name="connsiteX7698" fmla="*/ 29961 w 11858623"/>
              <a:gd name="connsiteY7698" fmla="*/ 1467212 h 6524624"/>
              <a:gd name="connsiteX7699" fmla="*/ 34511 w 11858623"/>
              <a:gd name="connsiteY7699" fmla="*/ 1457195 h 6524624"/>
              <a:gd name="connsiteX7700" fmla="*/ 31600 w 11858623"/>
              <a:gd name="connsiteY7700" fmla="*/ 1459558 h 6524624"/>
              <a:gd name="connsiteX7701" fmla="*/ 32212 w 11858623"/>
              <a:gd name="connsiteY7701" fmla="*/ 1456699 h 6524624"/>
              <a:gd name="connsiteX7702" fmla="*/ 32507 w 11858623"/>
              <a:gd name="connsiteY7702" fmla="*/ 1457195 h 6524624"/>
              <a:gd name="connsiteX7703" fmla="*/ 32264 w 11858623"/>
              <a:gd name="connsiteY7703" fmla="*/ 1456458 h 6524624"/>
              <a:gd name="connsiteX7704" fmla="*/ 34511 w 11858623"/>
              <a:gd name="connsiteY7704" fmla="*/ 1445963 h 6524624"/>
              <a:gd name="connsiteX7705" fmla="*/ 29044 w 11858623"/>
              <a:gd name="connsiteY7705" fmla="*/ 1449793 h 6524624"/>
              <a:gd name="connsiteX7706" fmla="*/ 28499 w 11858623"/>
              <a:gd name="connsiteY7706" fmla="*/ 1448771 h 6524624"/>
              <a:gd name="connsiteX7707" fmla="*/ 24674 w 11858623"/>
              <a:gd name="connsiteY7707" fmla="*/ 1443411 h 6524624"/>
              <a:gd name="connsiteX7708" fmla="*/ 26902 w 11858623"/>
              <a:gd name="connsiteY7708" fmla="*/ 1436721 h 6524624"/>
              <a:gd name="connsiteX7709" fmla="*/ 28499 w 11858623"/>
              <a:gd name="connsiteY7709" fmla="*/ 1434731 h 6524624"/>
              <a:gd name="connsiteX7710" fmla="*/ 36515 w 11858623"/>
              <a:gd name="connsiteY7710" fmla="*/ 1403842 h 6524624"/>
              <a:gd name="connsiteX7711" fmla="*/ 28260 w 11858623"/>
              <a:gd name="connsiteY7711" fmla="*/ 1416521 h 6524624"/>
              <a:gd name="connsiteX7712" fmla="*/ 21641 w 11858623"/>
              <a:gd name="connsiteY7712" fmla="*/ 1434412 h 6524624"/>
              <a:gd name="connsiteX7713" fmla="*/ 21500 w 11858623"/>
              <a:gd name="connsiteY7713" fmla="*/ 1433426 h 6524624"/>
              <a:gd name="connsiteX7714" fmla="*/ 24993 w 11858623"/>
              <a:gd name="connsiteY7714" fmla="*/ 1419283 h 6524624"/>
              <a:gd name="connsiteX7715" fmla="*/ 38519 w 11858623"/>
              <a:gd name="connsiteY7715" fmla="*/ 1389801 h 6524624"/>
              <a:gd name="connsiteX7716" fmla="*/ 40522 w 11858623"/>
              <a:gd name="connsiteY7716" fmla="*/ 1398225 h 6524624"/>
              <a:gd name="connsiteX7717" fmla="*/ 54549 w 11858623"/>
              <a:gd name="connsiteY7717" fmla="*/ 1372953 h 6524624"/>
              <a:gd name="connsiteX7718" fmla="*/ 36515 w 11858623"/>
              <a:gd name="connsiteY7718" fmla="*/ 1384185 h 6524624"/>
              <a:gd name="connsiteX7719" fmla="*/ 31544 w 11858623"/>
              <a:gd name="connsiteY7719" fmla="*/ 1360967 h 6524624"/>
              <a:gd name="connsiteX7720" fmla="*/ 38519 w 11858623"/>
              <a:gd name="connsiteY7720" fmla="*/ 1330831 h 6524624"/>
              <a:gd name="connsiteX7721" fmla="*/ 29910 w 11858623"/>
              <a:gd name="connsiteY7721" fmla="*/ 1299171 h 6524624"/>
              <a:gd name="connsiteX7722" fmla="*/ 44530 w 11858623"/>
              <a:gd name="connsiteY7722" fmla="*/ 1277478 h 6524624"/>
              <a:gd name="connsiteX7723" fmla="*/ 36515 w 11858623"/>
              <a:gd name="connsiteY7723" fmla="*/ 1271862 h 6524624"/>
              <a:gd name="connsiteX7724" fmla="*/ 34511 w 11858623"/>
              <a:gd name="connsiteY7724" fmla="*/ 1232549 h 6524624"/>
              <a:gd name="connsiteX7725" fmla="*/ 32943 w 11858623"/>
              <a:gd name="connsiteY7725" fmla="*/ 1214977 h 6524624"/>
              <a:gd name="connsiteX7726" fmla="*/ 36515 w 11858623"/>
              <a:gd name="connsiteY7726" fmla="*/ 1212892 h 6524624"/>
              <a:gd name="connsiteX7727" fmla="*/ 42526 w 11858623"/>
              <a:gd name="connsiteY7727" fmla="*/ 1201660 h 6524624"/>
              <a:gd name="connsiteX7728" fmla="*/ 32640 w 11858623"/>
              <a:gd name="connsiteY7728" fmla="*/ 1205762 h 6524624"/>
              <a:gd name="connsiteX7729" fmla="*/ 33384 w 11858623"/>
              <a:gd name="connsiteY7729" fmla="*/ 1181691 h 6524624"/>
              <a:gd name="connsiteX7730" fmla="*/ 34123 w 11858623"/>
              <a:gd name="connsiteY7730" fmla="*/ 1179549 h 6524624"/>
              <a:gd name="connsiteX7731" fmla="*/ 33671 w 11858623"/>
              <a:gd name="connsiteY7731" fmla="*/ 1172390 h 6524624"/>
              <a:gd name="connsiteX7732" fmla="*/ 34698 w 11858623"/>
              <a:gd name="connsiteY7732" fmla="*/ 1139141 h 6524624"/>
              <a:gd name="connsiteX7733" fmla="*/ 33287 w 11858623"/>
              <a:gd name="connsiteY7733" fmla="*/ 1115774 h 6524624"/>
              <a:gd name="connsiteX7734" fmla="*/ 35161 w 11858623"/>
              <a:gd name="connsiteY7734" fmla="*/ 1112014 h 6524624"/>
              <a:gd name="connsiteX7735" fmla="*/ 41642 w 11858623"/>
              <a:gd name="connsiteY7735" fmla="*/ 1095758 h 6524624"/>
              <a:gd name="connsiteX7736" fmla="*/ 32626 w 11858623"/>
              <a:gd name="connsiteY7736" fmla="*/ 1104836 h 6524624"/>
              <a:gd name="connsiteX7737" fmla="*/ 31821 w 11858623"/>
              <a:gd name="connsiteY7737" fmla="*/ 1091504 h 6524624"/>
              <a:gd name="connsiteX7738" fmla="*/ 32507 w 11858623"/>
              <a:gd name="connsiteY7738" fmla="*/ 1092144 h 6524624"/>
              <a:gd name="connsiteX7739" fmla="*/ 34401 w 11858623"/>
              <a:gd name="connsiteY7739" fmla="*/ 1078871 h 6524624"/>
              <a:gd name="connsiteX7740" fmla="*/ 34512 w 11858623"/>
              <a:gd name="connsiteY7740" fmla="*/ 1078974 h 6524624"/>
              <a:gd name="connsiteX7741" fmla="*/ 34407 w 11858623"/>
              <a:gd name="connsiteY7741" fmla="*/ 1078827 h 6524624"/>
              <a:gd name="connsiteX7742" fmla="*/ 34511 w 11858623"/>
              <a:gd name="connsiteY7742" fmla="*/ 1078104 h 6524624"/>
              <a:gd name="connsiteX7743" fmla="*/ 30503 w 11858623"/>
              <a:gd name="connsiteY7743" fmla="*/ 1069679 h 6524624"/>
              <a:gd name="connsiteX7744" fmla="*/ 28820 w 11858623"/>
              <a:gd name="connsiteY7744" fmla="*/ 1070998 h 6524624"/>
              <a:gd name="connsiteX7745" fmla="*/ 28500 w 11858623"/>
              <a:gd name="connsiteY7745" fmla="*/ 1070550 h 6524624"/>
              <a:gd name="connsiteX7746" fmla="*/ 26715 w 11858623"/>
              <a:gd name="connsiteY7746" fmla="*/ 1067213 h 6524624"/>
              <a:gd name="connsiteX7747" fmla="*/ 26797 w 11858623"/>
              <a:gd name="connsiteY7747" fmla="*/ 1062101 h 6524624"/>
              <a:gd name="connsiteX7748" fmla="*/ 26113 w 11858623"/>
              <a:gd name="connsiteY7748" fmla="*/ 1056851 h 6524624"/>
              <a:gd name="connsiteX7749" fmla="*/ 28588 w 11858623"/>
              <a:gd name="connsiteY7749" fmla="*/ 1055760 h 6524624"/>
              <a:gd name="connsiteX7750" fmla="*/ 30503 w 11858623"/>
              <a:gd name="connsiteY7750" fmla="*/ 1052830 h 6524624"/>
              <a:gd name="connsiteX7751" fmla="*/ 25923 w 11858623"/>
              <a:gd name="connsiteY7751" fmla="*/ 1055398 h 6524624"/>
              <a:gd name="connsiteX7752" fmla="*/ 24491 w 11858623"/>
              <a:gd name="connsiteY7752" fmla="*/ 1044407 h 6524624"/>
              <a:gd name="connsiteX7753" fmla="*/ 22150 w 11858623"/>
              <a:gd name="connsiteY7753" fmla="*/ 1047688 h 6524624"/>
              <a:gd name="connsiteX7754" fmla="*/ 25158 w 11858623"/>
              <a:gd name="connsiteY7754" fmla="*/ 1040931 h 6524624"/>
              <a:gd name="connsiteX7755" fmla="*/ 30503 w 11858623"/>
              <a:gd name="connsiteY7755" fmla="*/ 1038790 h 6524624"/>
              <a:gd name="connsiteX7756" fmla="*/ 26524 w 11858623"/>
              <a:gd name="connsiteY7756" fmla="*/ 1037860 h 6524624"/>
              <a:gd name="connsiteX7757" fmla="*/ 27819 w 11858623"/>
              <a:gd name="connsiteY7757" fmla="*/ 1034953 h 6524624"/>
              <a:gd name="connsiteX7758" fmla="*/ 29962 w 11858623"/>
              <a:gd name="connsiteY7758" fmla="*/ 1024348 h 6524624"/>
              <a:gd name="connsiteX7759" fmla="*/ 37420 w 11858623"/>
              <a:gd name="connsiteY7759" fmla="*/ 1008450 h 6524624"/>
              <a:gd name="connsiteX7760" fmla="*/ 48539 w 11858623"/>
              <a:gd name="connsiteY7760" fmla="*/ 972266 h 6524624"/>
              <a:gd name="connsiteX7761" fmla="*/ 32508 w 11858623"/>
              <a:gd name="connsiteY7761" fmla="*/ 997540 h 6524624"/>
              <a:gd name="connsiteX7762" fmla="*/ 27506 w 11858623"/>
              <a:gd name="connsiteY7762" fmla="*/ 999876 h 6524624"/>
              <a:gd name="connsiteX7763" fmla="*/ 27557 w 11858623"/>
              <a:gd name="connsiteY7763" fmla="*/ 999495 h 6524624"/>
              <a:gd name="connsiteX7764" fmla="*/ 27488 w 11858623"/>
              <a:gd name="connsiteY7764" fmla="*/ 999883 h 6524624"/>
              <a:gd name="connsiteX7765" fmla="*/ 26496 w 11858623"/>
              <a:gd name="connsiteY7765" fmla="*/ 1000347 h 6524624"/>
              <a:gd name="connsiteX7766" fmla="*/ 32508 w 11858623"/>
              <a:gd name="connsiteY7766" fmla="*/ 983498 h 6524624"/>
              <a:gd name="connsiteX7767" fmla="*/ 38520 w 11858623"/>
              <a:gd name="connsiteY7767" fmla="*/ 958225 h 6524624"/>
              <a:gd name="connsiteX7768" fmla="*/ 32508 w 11858623"/>
              <a:gd name="connsiteY7768" fmla="*/ 963842 h 6524624"/>
              <a:gd name="connsiteX7769" fmla="*/ 18003 w 11858623"/>
              <a:gd name="connsiteY7769" fmla="*/ 989711 h 6524624"/>
              <a:gd name="connsiteX7770" fmla="*/ 17365 w 11858623"/>
              <a:gd name="connsiteY7770" fmla="*/ 983002 h 6524624"/>
              <a:gd name="connsiteX7771" fmla="*/ 22489 w 11858623"/>
              <a:gd name="connsiteY7771" fmla="*/ 975074 h 6524624"/>
              <a:gd name="connsiteX7772" fmla="*/ 23929 w 11858623"/>
              <a:gd name="connsiteY7772" fmla="*/ 968347 h 6524624"/>
              <a:gd name="connsiteX7773" fmla="*/ 26496 w 11858623"/>
              <a:gd name="connsiteY7773" fmla="*/ 969458 h 6524624"/>
              <a:gd name="connsiteX7774" fmla="*/ 24865 w 11858623"/>
              <a:gd name="connsiteY7774" fmla="*/ 963973 h 6524624"/>
              <a:gd name="connsiteX7775" fmla="*/ 29962 w 11858623"/>
              <a:gd name="connsiteY7775" fmla="*/ 940163 h 6524624"/>
              <a:gd name="connsiteX7776" fmla="*/ 34512 w 11858623"/>
              <a:gd name="connsiteY7776" fmla="*/ 930145 h 6524624"/>
              <a:gd name="connsiteX7777" fmla="*/ 31601 w 11858623"/>
              <a:gd name="connsiteY7777" fmla="*/ 932508 h 6524624"/>
              <a:gd name="connsiteX7778" fmla="*/ 32213 w 11858623"/>
              <a:gd name="connsiteY7778" fmla="*/ 929649 h 6524624"/>
              <a:gd name="connsiteX7779" fmla="*/ 32508 w 11858623"/>
              <a:gd name="connsiteY7779" fmla="*/ 930145 h 6524624"/>
              <a:gd name="connsiteX7780" fmla="*/ 32265 w 11858623"/>
              <a:gd name="connsiteY7780" fmla="*/ 929408 h 6524624"/>
              <a:gd name="connsiteX7781" fmla="*/ 34512 w 11858623"/>
              <a:gd name="connsiteY7781" fmla="*/ 918912 h 6524624"/>
              <a:gd name="connsiteX7782" fmla="*/ 29045 w 11858623"/>
              <a:gd name="connsiteY7782" fmla="*/ 922743 h 6524624"/>
              <a:gd name="connsiteX7783" fmla="*/ 28500 w 11858623"/>
              <a:gd name="connsiteY7783" fmla="*/ 921720 h 6524624"/>
              <a:gd name="connsiteX7784" fmla="*/ 24675 w 11858623"/>
              <a:gd name="connsiteY7784" fmla="*/ 916360 h 6524624"/>
              <a:gd name="connsiteX7785" fmla="*/ 26903 w 11858623"/>
              <a:gd name="connsiteY7785" fmla="*/ 909670 h 6524624"/>
              <a:gd name="connsiteX7786" fmla="*/ 28500 w 11858623"/>
              <a:gd name="connsiteY7786" fmla="*/ 907680 h 6524624"/>
              <a:gd name="connsiteX7787" fmla="*/ 36516 w 11858623"/>
              <a:gd name="connsiteY7787" fmla="*/ 876791 h 6524624"/>
              <a:gd name="connsiteX7788" fmla="*/ 28261 w 11858623"/>
              <a:gd name="connsiteY7788" fmla="*/ 889471 h 6524624"/>
              <a:gd name="connsiteX7789" fmla="*/ 21642 w 11858623"/>
              <a:gd name="connsiteY7789" fmla="*/ 907361 h 6524624"/>
              <a:gd name="connsiteX7790" fmla="*/ 21501 w 11858623"/>
              <a:gd name="connsiteY7790" fmla="*/ 906375 h 6524624"/>
              <a:gd name="connsiteX7791" fmla="*/ 24994 w 11858623"/>
              <a:gd name="connsiteY7791" fmla="*/ 892232 h 6524624"/>
              <a:gd name="connsiteX7792" fmla="*/ 38520 w 11858623"/>
              <a:gd name="connsiteY7792" fmla="*/ 862750 h 6524624"/>
              <a:gd name="connsiteX7793" fmla="*/ 40523 w 11858623"/>
              <a:gd name="connsiteY7793" fmla="*/ 871175 h 6524624"/>
              <a:gd name="connsiteX7794" fmla="*/ 54550 w 11858623"/>
              <a:gd name="connsiteY7794" fmla="*/ 845902 h 6524624"/>
              <a:gd name="connsiteX7795" fmla="*/ 36516 w 11858623"/>
              <a:gd name="connsiteY7795" fmla="*/ 857134 h 6524624"/>
              <a:gd name="connsiteX7796" fmla="*/ 31545 w 11858623"/>
              <a:gd name="connsiteY7796" fmla="*/ 833916 h 6524624"/>
              <a:gd name="connsiteX7797" fmla="*/ 38520 w 11858623"/>
              <a:gd name="connsiteY7797" fmla="*/ 803781 h 6524624"/>
              <a:gd name="connsiteX7798" fmla="*/ 29911 w 11858623"/>
              <a:gd name="connsiteY7798" fmla="*/ 772120 h 6524624"/>
              <a:gd name="connsiteX7799" fmla="*/ 44531 w 11858623"/>
              <a:gd name="connsiteY7799" fmla="*/ 750427 h 6524624"/>
              <a:gd name="connsiteX7800" fmla="*/ 36516 w 11858623"/>
              <a:gd name="connsiteY7800" fmla="*/ 744811 h 6524624"/>
              <a:gd name="connsiteX7801" fmla="*/ 34512 w 11858623"/>
              <a:gd name="connsiteY7801" fmla="*/ 705498 h 6524624"/>
              <a:gd name="connsiteX7802" fmla="*/ 32944 w 11858623"/>
              <a:gd name="connsiteY7802" fmla="*/ 687926 h 6524624"/>
              <a:gd name="connsiteX7803" fmla="*/ 36516 w 11858623"/>
              <a:gd name="connsiteY7803" fmla="*/ 685841 h 6524624"/>
              <a:gd name="connsiteX7804" fmla="*/ 42527 w 11858623"/>
              <a:gd name="connsiteY7804" fmla="*/ 674609 h 6524624"/>
              <a:gd name="connsiteX7805" fmla="*/ 32641 w 11858623"/>
              <a:gd name="connsiteY7805" fmla="*/ 678711 h 6524624"/>
              <a:gd name="connsiteX7806" fmla="*/ 33385 w 11858623"/>
              <a:gd name="connsiteY7806" fmla="*/ 654640 h 6524624"/>
              <a:gd name="connsiteX7807" fmla="*/ 34124 w 11858623"/>
              <a:gd name="connsiteY7807" fmla="*/ 652498 h 6524624"/>
              <a:gd name="connsiteX7808" fmla="*/ 33672 w 11858623"/>
              <a:gd name="connsiteY7808" fmla="*/ 645339 h 6524624"/>
              <a:gd name="connsiteX7809" fmla="*/ 34699 w 11858623"/>
              <a:gd name="connsiteY7809" fmla="*/ 612090 h 6524624"/>
              <a:gd name="connsiteX7810" fmla="*/ 33288 w 11858623"/>
              <a:gd name="connsiteY7810" fmla="*/ 588724 h 6524624"/>
              <a:gd name="connsiteX7811" fmla="*/ 35162 w 11858623"/>
              <a:gd name="connsiteY7811" fmla="*/ 584963 h 6524624"/>
              <a:gd name="connsiteX7812" fmla="*/ 41643 w 11858623"/>
              <a:gd name="connsiteY7812" fmla="*/ 568707 h 6524624"/>
              <a:gd name="connsiteX7813" fmla="*/ 32627 w 11858623"/>
              <a:gd name="connsiteY7813" fmla="*/ 577786 h 6524624"/>
              <a:gd name="connsiteX7814" fmla="*/ 31822 w 11858623"/>
              <a:gd name="connsiteY7814" fmla="*/ 564453 h 6524624"/>
              <a:gd name="connsiteX7815" fmla="*/ 32508 w 11858623"/>
              <a:gd name="connsiteY7815" fmla="*/ 565093 h 6524624"/>
              <a:gd name="connsiteX7816" fmla="*/ 34402 w 11858623"/>
              <a:gd name="connsiteY7816" fmla="*/ 551820 h 6524624"/>
              <a:gd name="connsiteX7817" fmla="*/ 34513 w 11858623"/>
              <a:gd name="connsiteY7817" fmla="*/ 551923 h 6524624"/>
              <a:gd name="connsiteX7818" fmla="*/ 34408 w 11858623"/>
              <a:gd name="connsiteY7818" fmla="*/ 551777 h 6524624"/>
              <a:gd name="connsiteX7819" fmla="*/ 34512 w 11858623"/>
              <a:gd name="connsiteY7819" fmla="*/ 551053 h 6524624"/>
              <a:gd name="connsiteX7820" fmla="*/ 30504 w 11858623"/>
              <a:gd name="connsiteY7820" fmla="*/ 542629 h 6524624"/>
              <a:gd name="connsiteX7821" fmla="*/ 28821 w 11858623"/>
              <a:gd name="connsiteY7821" fmla="*/ 543948 h 6524624"/>
              <a:gd name="connsiteX7822" fmla="*/ 28501 w 11858623"/>
              <a:gd name="connsiteY7822" fmla="*/ 543499 h 6524624"/>
              <a:gd name="connsiteX7823" fmla="*/ 26716 w 11858623"/>
              <a:gd name="connsiteY7823" fmla="*/ 540163 h 6524624"/>
              <a:gd name="connsiteX7824" fmla="*/ 26798 w 11858623"/>
              <a:gd name="connsiteY7824" fmla="*/ 535050 h 6524624"/>
              <a:gd name="connsiteX7825" fmla="*/ 26114 w 11858623"/>
              <a:gd name="connsiteY7825" fmla="*/ 529800 h 6524624"/>
              <a:gd name="connsiteX7826" fmla="*/ 28589 w 11858623"/>
              <a:gd name="connsiteY7826" fmla="*/ 528710 h 6524624"/>
              <a:gd name="connsiteX7827" fmla="*/ 30504 w 11858623"/>
              <a:gd name="connsiteY7827" fmla="*/ 525780 h 6524624"/>
              <a:gd name="connsiteX7828" fmla="*/ 25924 w 11858623"/>
              <a:gd name="connsiteY7828" fmla="*/ 528347 h 6524624"/>
              <a:gd name="connsiteX7829" fmla="*/ 24492 w 11858623"/>
              <a:gd name="connsiteY7829" fmla="*/ 517356 h 6524624"/>
              <a:gd name="connsiteX7830" fmla="*/ 22151 w 11858623"/>
              <a:gd name="connsiteY7830" fmla="*/ 520637 h 6524624"/>
              <a:gd name="connsiteX7831" fmla="*/ 25159 w 11858623"/>
              <a:gd name="connsiteY7831" fmla="*/ 513880 h 6524624"/>
              <a:gd name="connsiteX7832" fmla="*/ 30504 w 11858623"/>
              <a:gd name="connsiteY7832" fmla="*/ 511740 h 6524624"/>
              <a:gd name="connsiteX7833" fmla="*/ 26525 w 11858623"/>
              <a:gd name="connsiteY7833" fmla="*/ 510810 h 6524624"/>
              <a:gd name="connsiteX7834" fmla="*/ 27820 w 11858623"/>
              <a:gd name="connsiteY7834" fmla="*/ 507902 h 6524624"/>
              <a:gd name="connsiteX7835" fmla="*/ 29963 w 11858623"/>
              <a:gd name="connsiteY7835" fmla="*/ 497297 h 6524624"/>
              <a:gd name="connsiteX7836" fmla="*/ 37421 w 11858623"/>
              <a:gd name="connsiteY7836" fmla="*/ 481399 h 6524624"/>
              <a:gd name="connsiteX7837" fmla="*/ 48540 w 11858623"/>
              <a:gd name="connsiteY7837" fmla="*/ 445216 h 6524624"/>
              <a:gd name="connsiteX7838" fmla="*/ 32509 w 11858623"/>
              <a:gd name="connsiteY7838" fmla="*/ 470489 h 6524624"/>
              <a:gd name="connsiteX7839" fmla="*/ 27507 w 11858623"/>
              <a:gd name="connsiteY7839" fmla="*/ 472825 h 6524624"/>
              <a:gd name="connsiteX7840" fmla="*/ 27558 w 11858623"/>
              <a:gd name="connsiteY7840" fmla="*/ 472445 h 6524624"/>
              <a:gd name="connsiteX7841" fmla="*/ 27489 w 11858623"/>
              <a:gd name="connsiteY7841" fmla="*/ 472833 h 6524624"/>
              <a:gd name="connsiteX7842" fmla="*/ 26497 w 11858623"/>
              <a:gd name="connsiteY7842" fmla="*/ 473297 h 6524624"/>
              <a:gd name="connsiteX7843" fmla="*/ 32509 w 11858623"/>
              <a:gd name="connsiteY7843" fmla="*/ 456448 h 6524624"/>
              <a:gd name="connsiteX7844" fmla="*/ 38521 w 11858623"/>
              <a:gd name="connsiteY7844" fmla="*/ 431175 h 6524624"/>
              <a:gd name="connsiteX7845" fmla="*/ 32509 w 11858623"/>
              <a:gd name="connsiteY7845" fmla="*/ 436792 h 6524624"/>
              <a:gd name="connsiteX7846" fmla="*/ 18004 w 11858623"/>
              <a:gd name="connsiteY7846" fmla="*/ 462661 h 6524624"/>
              <a:gd name="connsiteX7847" fmla="*/ 17366 w 11858623"/>
              <a:gd name="connsiteY7847" fmla="*/ 455952 h 6524624"/>
              <a:gd name="connsiteX7848" fmla="*/ 22490 w 11858623"/>
              <a:gd name="connsiteY7848" fmla="*/ 448024 h 6524624"/>
              <a:gd name="connsiteX7849" fmla="*/ 23930 w 11858623"/>
              <a:gd name="connsiteY7849" fmla="*/ 441297 h 6524624"/>
              <a:gd name="connsiteX7850" fmla="*/ 26497 w 11858623"/>
              <a:gd name="connsiteY7850" fmla="*/ 442408 h 6524624"/>
              <a:gd name="connsiteX7851" fmla="*/ 24866 w 11858623"/>
              <a:gd name="connsiteY7851" fmla="*/ 436922 h 6524624"/>
              <a:gd name="connsiteX7852" fmla="*/ 29963 w 11858623"/>
              <a:gd name="connsiteY7852" fmla="*/ 413113 h 6524624"/>
              <a:gd name="connsiteX7853" fmla="*/ 34513 w 11858623"/>
              <a:gd name="connsiteY7853" fmla="*/ 403095 h 6524624"/>
              <a:gd name="connsiteX7854" fmla="*/ 31602 w 11858623"/>
              <a:gd name="connsiteY7854" fmla="*/ 405458 h 6524624"/>
              <a:gd name="connsiteX7855" fmla="*/ 32214 w 11858623"/>
              <a:gd name="connsiteY7855" fmla="*/ 402599 h 6524624"/>
              <a:gd name="connsiteX7856" fmla="*/ 32509 w 11858623"/>
              <a:gd name="connsiteY7856" fmla="*/ 403095 h 6524624"/>
              <a:gd name="connsiteX7857" fmla="*/ 32266 w 11858623"/>
              <a:gd name="connsiteY7857" fmla="*/ 402358 h 6524624"/>
              <a:gd name="connsiteX7858" fmla="*/ 34513 w 11858623"/>
              <a:gd name="connsiteY7858" fmla="*/ 391862 h 6524624"/>
              <a:gd name="connsiteX7859" fmla="*/ 29046 w 11858623"/>
              <a:gd name="connsiteY7859" fmla="*/ 395693 h 6524624"/>
              <a:gd name="connsiteX7860" fmla="*/ 28501 w 11858623"/>
              <a:gd name="connsiteY7860" fmla="*/ 394670 h 6524624"/>
              <a:gd name="connsiteX7861" fmla="*/ 24676 w 11858623"/>
              <a:gd name="connsiteY7861" fmla="*/ 389310 h 6524624"/>
              <a:gd name="connsiteX7862" fmla="*/ 26904 w 11858623"/>
              <a:gd name="connsiteY7862" fmla="*/ 382620 h 6524624"/>
              <a:gd name="connsiteX7863" fmla="*/ 28501 w 11858623"/>
              <a:gd name="connsiteY7863" fmla="*/ 380630 h 6524624"/>
              <a:gd name="connsiteX7864" fmla="*/ 36517 w 11858623"/>
              <a:gd name="connsiteY7864" fmla="*/ 349741 h 6524624"/>
              <a:gd name="connsiteX7865" fmla="*/ 28262 w 11858623"/>
              <a:gd name="connsiteY7865" fmla="*/ 362420 h 6524624"/>
              <a:gd name="connsiteX7866" fmla="*/ 21643 w 11858623"/>
              <a:gd name="connsiteY7866" fmla="*/ 380311 h 6524624"/>
              <a:gd name="connsiteX7867" fmla="*/ 21502 w 11858623"/>
              <a:gd name="connsiteY7867" fmla="*/ 379325 h 6524624"/>
              <a:gd name="connsiteX7868" fmla="*/ 24995 w 11858623"/>
              <a:gd name="connsiteY7868" fmla="*/ 365182 h 6524624"/>
              <a:gd name="connsiteX7869" fmla="*/ 38521 w 11858623"/>
              <a:gd name="connsiteY7869" fmla="*/ 335701 h 6524624"/>
              <a:gd name="connsiteX7870" fmla="*/ 40524 w 11858623"/>
              <a:gd name="connsiteY7870" fmla="*/ 344125 h 6524624"/>
              <a:gd name="connsiteX7871" fmla="*/ 54551 w 11858623"/>
              <a:gd name="connsiteY7871" fmla="*/ 318852 h 6524624"/>
              <a:gd name="connsiteX7872" fmla="*/ 36517 w 11858623"/>
              <a:gd name="connsiteY7872" fmla="*/ 330084 h 6524624"/>
              <a:gd name="connsiteX7873" fmla="*/ 31546 w 11858623"/>
              <a:gd name="connsiteY7873" fmla="*/ 306866 h 6524624"/>
              <a:gd name="connsiteX7874" fmla="*/ 38521 w 11858623"/>
              <a:gd name="connsiteY7874" fmla="*/ 276731 h 6524624"/>
              <a:gd name="connsiteX7875" fmla="*/ 29912 w 11858623"/>
              <a:gd name="connsiteY7875" fmla="*/ 245070 h 6524624"/>
              <a:gd name="connsiteX7876" fmla="*/ 44532 w 11858623"/>
              <a:gd name="connsiteY7876" fmla="*/ 223377 h 6524624"/>
              <a:gd name="connsiteX7877" fmla="*/ 36517 w 11858623"/>
              <a:gd name="connsiteY7877" fmla="*/ 217761 h 6524624"/>
              <a:gd name="connsiteX7878" fmla="*/ 34513 w 11858623"/>
              <a:gd name="connsiteY7878" fmla="*/ 178448 h 6524624"/>
              <a:gd name="connsiteX7879" fmla="*/ 32945 w 11858623"/>
              <a:gd name="connsiteY7879" fmla="*/ 160876 h 6524624"/>
              <a:gd name="connsiteX7880" fmla="*/ 36517 w 11858623"/>
              <a:gd name="connsiteY7880" fmla="*/ 158791 h 6524624"/>
              <a:gd name="connsiteX7881" fmla="*/ 42528 w 11858623"/>
              <a:gd name="connsiteY7881" fmla="*/ 147559 h 6524624"/>
              <a:gd name="connsiteX7882" fmla="*/ 32642 w 11858623"/>
              <a:gd name="connsiteY7882" fmla="*/ 151661 h 6524624"/>
              <a:gd name="connsiteX7883" fmla="*/ 33386 w 11858623"/>
              <a:gd name="connsiteY7883" fmla="*/ 127590 h 6524624"/>
              <a:gd name="connsiteX7884" fmla="*/ 34125 w 11858623"/>
              <a:gd name="connsiteY7884" fmla="*/ 125448 h 6524624"/>
              <a:gd name="connsiteX7885" fmla="*/ 33673 w 11858623"/>
              <a:gd name="connsiteY7885" fmla="*/ 118289 h 6524624"/>
              <a:gd name="connsiteX7886" fmla="*/ 34700 w 11858623"/>
              <a:gd name="connsiteY7886" fmla="*/ 85040 h 6524624"/>
              <a:gd name="connsiteX7887" fmla="*/ 33289 w 11858623"/>
              <a:gd name="connsiteY7887" fmla="*/ 61674 h 6524624"/>
              <a:gd name="connsiteX7888" fmla="*/ 35163 w 11858623"/>
              <a:gd name="connsiteY7888" fmla="*/ 57913 h 6524624"/>
              <a:gd name="connsiteX7889" fmla="*/ 41644 w 11858623"/>
              <a:gd name="connsiteY7889" fmla="*/ 41657 h 6524624"/>
              <a:gd name="connsiteX7890" fmla="*/ 32628 w 11858623"/>
              <a:gd name="connsiteY7890" fmla="*/ 50736 h 6524624"/>
              <a:gd name="connsiteX7891" fmla="*/ 31823 w 11858623"/>
              <a:gd name="connsiteY7891" fmla="*/ 37403 h 6524624"/>
              <a:gd name="connsiteX7892" fmla="*/ 32509 w 11858623"/>
              <a:gd name="connsiteY7892" fmla="*/ 38043 h 6524624"/>
              <a:gd name="connsiteX7893" fmla="*/ 34513 w 11858623"/>
              <a:gd name="connsiteY7893" fmla="*/ 24003 h 6524624"/>
              <a:gd name="connsiteX7894" fmla="*/ 30505 w 11858623"/>
              <a:gd name="connsiteY7894" fmla="*/ 15579 h 6524624"/>
              <a:gd name="connsiteX7895" fmla="*/ 26629 w 11858623"/>
              <a:gd name="connsiteY7895" fmla="*/ 18618 h 6524624"/>
              <a:gd name="connsiteX7896" fmla="*/ 26799 w 11858623"/>
              <a:gd name="connsiteY7896" fmla="*/ 8000 h 6524624"/>
              <a:gd name="connsiteX7897" fmla="*/ 26115 w 11858623"/>
              <a:gd name="connsiteY7897" fmla="*/ 2750 h 6524624"/>
              <a:gd name="connsiteX7898" fmla="*/ 28590 w 11858623"/>
              <a:gd name="connsiteY7898" fmla="*/ 1660 h 6524624"/>
              <a:gd name="connsiteX7899" fmla="*/ 25756 w 11858623"/>
              <a:gd name="connsiteY7899" fmla="*/ 0 h 6524624"/>
              <a:gd name="connsiteX7900" fmla="*/ 28239 w 11858623"/>
              <a:gd name="connsiteY7900" fmla="*/ 0 h 6524624"/>
              <a:gd name="connsiteX7901" fmla="*/ 25925 w 11858623"/>
              <a:gd name="connsiteY7901" fmla="*/ 1297 h 6524624"/>
              <a:gd name="connsiteX7902" fmla="*/ 17576 w 11858623"/>
              <a:gd name="connsiteY7902" fmla="*/ 0 h 6524624"/>
              <a:gd name="connsiteX7903" fmla="*/ 18845 w 11858623"/>
              <a:gd name="connsiteY7903" fmla="*/ 0 h 6524624"/>
              <a:gd name="connsiteX7904" fmla="*/ 21849 w 11858623"/>
              <a:gd name="connsiteY7904" fmla="*/ 3582 h 6524624"/>
              <a:gd name="connsiteX7905" fmla="*/ 13120 w 11858623"/>
              <a:gd name="connsiteY7905" fmla="*/ 8475 h 6524624"/>
              <a:gd name="connsiteX7906" fmla="*/ 16478 w 11858623"/>
              <a:gd name="connsiteY7906" fmla="*/ 1538 h 6524624"/>
              <a:gd name="connsiteX7907" fmla="*/ 0 w 11858623"/>
              <a:gd name="connsiteY7907" fmla="*/ 0 h 6524624"/>
              <a:gd name="connsiteX7908" fmla="*/ 9820 w 11858623"/>
              <a:gd name="connsiteY7908" fmla="*/ 0 h 6524624"/>
              <a:gd name="connsiteX7909" fmla="*/ 8463 w 11858623"/>
              <a:gd name="connsiteY7909" fmla="*/ 4346 h 6524624"/>
              <a:gd name="connsiteX7910" fmla="*/ 4455 w 11858623"/>
              <a:gd name="connsiteY7910" fmla="*/ 12771 h 6524624"/>
              <a:gd name="connsiteX7911" fmla="*/ 2451 w 11858623"/>
              <a:gd name="connsiteY7911" fmla="*/ 29619 h 6524624"/>
              <a:gd name="connsiteX7912" fmla="*/ 1424 w 11858623"/>
              <a:gd name="connsiteY7912" fmla="*/ 62709 h 6524624"/>
              <a:gd name="connsiteX7913" fmla="*/ 0 w 11858623"/>
              <a:gd name="connsiteY7913" fmla="*/ 64818 h 652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</a:cxnLst>
            <a:rect l="l" t="t" r="r" b="b"/>
            <a:pathLst>
              <a:path w="11858623" h="6524624">
                <a:moveTo>
                  <a:pt x="21815" y="6524560"/>
                </a:moveTo>
                <a:lnTo>
                  <a:pt x="21820" y="6524624"/>
                </a:lnTo>
                <a:lnTo>
                  <a:pt x="21792" y="6524624"/>
                </a:lnTo>
                <a:close/>
                <a:moveTo>
                  <a:pt x="16466" y="6514278"/>
                </a:moveTo>
                <a:lnTo>
                  <a:pt x="16054" y="6524624"/>
                </a:lnTo>
                <a:lnTo>
                  <a:pt x="15667" y="6524624"/>
                </a:lnTo>
                <a:close/>
                <a:moveTo>
                  <a:pt x="12955" y="6497140"/>
                </a:moveTo>
                <a:lnTo>
                  <a:pt x="12989" y="6497316"/>
                </a:lnTo>
                <a:lnTo>
                  <a:pt x="12458" y="6497430"/>
                </a:lnTo>
                <a:close/>
                <a:moveTo>
                  <a:pt x="14792" y="6496930"/>
                </a:moveTo>
                <a:lnTo>
                  <a:pt x="16466" y="6508662"/>
                </a:lnTo>
                <a:cubicBezTo>
                  <a:pt x="16819" y="6511133"/>
                  <a:pt x="15717" y="6508876"/>
                  <a:pt x="14578" y="6505374"/>
                </a:cubicBezTo>
                <a:lnTo>
                  <a:pt x="12989" y="6497316"/>
                </a:lnTo>
                <a:close/>
                <a:moveTo>
                  <a:pt x="19723" y="6494972"/>
                </a:moveTo>
                <a:lnTo>
                  <a:pt x="20027" y="6499268"/>
                </a:lnTo>
                <a:lnTo>
                  <a:pt x="18343" y="6495616"/>
                </a:lnTo>
                <a:close/>
                <a:moveTo>
                  <a:pt x="17753" y="6494338"/>
                </a:moveTo>
                <a:lnTo>
                  <a:pt x="18343" y="6495616"/>
                </a:lnTo>
                <a:lnTo>
                  <a:pt x="16155" y="6496638"/>
                </a:lnTo>
                <a:lnTo>
                  <a:pt x="14792" y="6496930"/>
                </a:lnTo>
                <a:lnTo>
                  <a:pt x="14678" y="6496134"/>
                </a:lnTo>
                <a:close/>
                <a:moveTo>
                  <a:pt x="21676" y="6492048"/>
                </a:moveTo>
                <a:lnTo>
                  <a:pt x="21359" y="6494208"/>
                </a:lnTo>
                <a:lnTo>
                  <a:pt x="19723" y="6494972"/>
                </a:lnTo>
                <a:lnTo>
                  <a:pt x="19602" y="6493259"/>
                </a:lnTo>
                <a:close/>
                <a:moveTo>
                  <a:pt x="26485" y="6491813"/>
                </a:moveTo>
                <a:cubicBezTo>
                  <a:pt x="25817" y="6500238"/>
                  <a:pt x="26040" y="6508896"/>
                  <a:pt x="24481" y="6517086"/>
                </a:cubicBezTo>
                <a:lnTo>
                  <a:pt x="21815" y="6524560"/>
                </a:lnTo>
                <a:lnTo>
                  <a:pt x="20027" y="6499268"/>
                </a:lnTo>
                <a:lnTo>
                  <a:pt x="20474" y="6500238"/>
                </a:lnTo>
                <a:lnTo>
                  <a:pt x="21359" y="6494208"/>
                </a:lnTo>
                <a:close/>
                <a:moveTo>
                  <a:pt x="13673" y="6489091"/>
                </a:moveTo>
                <a:lnTo>
                  <a:pt x="14678" y="6496134"/>
                </a:lnTo>
                <a:lnTo>
                  <a:pt x="12955" y="6497140"/>
                </a:lnTo>
                <a:lnTo>
                  <a:pt x="12458" y="6494622"/>
                </a:lnTo>
                <a:close/>
                <a:moveTo>
                  <a:pt x="18874" y="6482957"/>
                </a:moveTo>
                <a:lnTo>
                  <a:pt x="19602" y="6493259"/>
                </a:lnTo>
                <a:lnTo>
                  <a:pt x="17753" y="6494338"/>
                </a:lnTo>
                <a:lnTo>
                  <a:pt x="15817" y="6490139"/>
                </a:lnTo>
                <a:cubicBezTo>
                  <a:pt x="14990" y="6487710"/>
                  <a:pt x="15022" y="6486020"/>
                  <a:pt x="16319" y="6484474"/>
                </a:cubicBezTo>
                <a:close/>
                <a:moveTo>
                  <a:pt x="32630" y="6476259"/>
                </a:moveTo>
                <a:lnTo>
                  <a:pt x="32497" y="6480581"/>
                </a:lnTo>
                <a:lnTo>
                  <a:pt x="32933" y="6485475"/>
                </a:lnTo>
                <a:lnTo>
                  <a:pt x="21676" y="6492048"/>
                </a:lnTo>
                <a:lnTo>
                  <a:pt x="22530" y="6486227"/>
                </a:lnTo>
                <a:lnTo>
                  <a:pt x="22058" y="6481066"/>
                </a:lnTo>
                <a:lnTo>
                  <a:pt x="24408" y="6479670"/>
                </a:lnTo>
                <a:close/>
                <a:moveTo>
                  <a:pt x="21037" y="6469894"/>
                </a:moveTo>
                <a:lnTo>
                  <a:pt x="22058" y="6481066"/>
                </a:lnTo>
                <a:lnTo>
                  <a:pt x="18874" y="6482957"/>
                </a:lnTo>
                <a:lnTo>
                  <a:pt x="18518" y="6477922"/>
                </a:lnTo>
                <a:close/>
                <a:moveTo>
                  <a:pt x="20474" y="6458116"/>
                </a:moveTo>
                <a:lnTo>
                  <a:pt x="23107" y="6467266"/>
                </a:lnTo>
                <a:lnTo>
                  <a:pt x="23514" y="6470097"/>
                </a:lnTo>
                <a:lnTo>
                  <a:pt x="23988" y="6470425"/>
                </a:lnTo>
                <a:lnTo>
                  <a:pt x="24518" y="6472570"/>
                </a:lnTo>
                <a:cubicBezTo>
                  <a:pt x="24305" y="6472461"/>
                  <a:pt x="22920" y="6469236"/>
                  <a:pt x="21531" y="6468319"/>
                </a:cubicBezTo>
                <a:lnTo>
                  <a:pt x="21037" y="6469894"/>
                </a:lnTo>
                <a:lnTo>
                  <a:pt x="20474" y="6463733"/>
                </a:lnTo>
                <a:lnTo>
                  <a:pt x="20276" y="6459018"/>
                </a:lnTo>
                <a:close/>
                <a:moveTo>
                  <a:pt x="16466" y="6444076"/>
                </a:moveTo>
                <a:lnTo>
                  <a:pt x="20065" y="6453985"/>
                </a:lnTo>
                <a:lnTo>
                  <a:pt x="20276" y="6459018"/>
                </a:lnTo>
                <a:lnTo>
                  <a:pt x="13673" y="6489091"/>
                </a:lnTo>
                <a:lnTo>
                  <a:pt x="12458" y="6480581"/>
                </a:lnTo>
                <a:cubicBezTo>
                  <a:pt x="13794" y="6468413"/>
                  <a:pt x="8391" y="6448926"/>
                  <a:pt x="16466" y="6444076"/>
                </a:cubicBezTo>
                <a:close/>
                <a:moveTo>
                  <a:pt x="14140" y="6431154"/>
                </a:moveTo>
                <a:lnTo>
                  <a:pt x="14141" y="6431158"/>
                </a:lnTo>
                <a:lnTo>
                  <a:pt x="14082" y="6431353"/>
                </a:lnTo>
                <a:close/>
                <a:moveTo>
                  <a:pt x="30291" y="6423131"/>
                </a:moveTo>
                <a:cubicBezTo>
                  <a:pt x="31204" y="6422026"/>
                  <a:pt x="31969" y="6422199"/>
                  <a:pt x="32497" y="6424419"/>
                </a:cubicBezTo>
                <a:lnTo>
                  <a:pt x="33661" y="6442887"/>
                </a:lnTo>
                <a:lnTo>
                  <a:pt x="33374" y="6452188"/>
                </a:lnTo>
                <a:lnTo>
                  <a:pt x="26485" y="6472157"/>
                </a:lnTo>
                <a:lnTo>
                  <a:pt x="23988" y="6470425"/>
                </a:lnTo>
                <a:lnTo>
                  <a:pt x="23812" y="6469716"/>
                </a:lnTo>
                <a:lnTo>
                  <a:pt x="23107" y="6467266"/>
                </a:lnTo>
                <a:lnTo>
                  <a:pt x="21942" y="6459155"/>
                </a:lnTo>
                <a:lnTo>
                  <a:pt x="20065" y="6453985"/>
                </a:lnTo>
                <a:lnTo>
                  <a:pt x="19487" y="6440236"/>
                </a:lnTo>
                <a:lnTo>
                  <a:pt x="20234" y="6439480"/>
                </a:lnTo>
                <a:lnTo>
                  <a:pt x="20474" y="6446884"/>
                </a:lnTo>
                <a:cubicBezTo>
                  <a:pt x="23479" y="6441268"/>
                  <a:pt x="27552" y="6426445"/>
                  <a:pt x="30291" y="6423131"/>
                </a:cubicBezTo>
                <a:close/>
                <a:moveTo>
                  <a:pt x="17745" y="6419333"/>
                </a:moveTo>
                <a:lnTo>
                  <a:pt x="18724" y="6422053"/>
                </a:lnTo>
                <a:lnTo>
                  <a:pt x="19487" y="6440236"/>
                </a:lnTo>
                <a:lnTo>
                  <a:pt x="18470" y="6441268"/>
                </a:lnTo>
                <a:lnTo>
                  <a:pt x="14141" y="6431158"/>
                </a:lnTo>
                <a:close/>
                <a:moveTo>
                  <a:pt x="17689" y="6418029"/>
                </a:moveTo>
                <a:lnTo>
                  <a:pt x="17965" y="6418610"/>
                </a:lnTo>
                <a:lnTo>
                  <a:pt x="17745" y="6419333"/>
                </a:lnTo>
                <a:lnTo>
                  <a:pt x="17513" y="6418689"/>
                </a:lnTo>
                <a:close/>
                <a:moveTo>
                  <a:pt x="18627" y="6417889"/>
                </a:moveTo>
                <a:lnTo>
                  <a:pt x="19716" y="6423522"/>
                </a:lnTo>
                <a:lnTo>
                  <a:pt x="19762" y="6424933"/>
                </a:lnTo>
                <a:lnTo>
                  <a:pt x="18724" y="6422053"/>
                </a:lnTo>
                <a:lnTo>
                  <a:pt x="18575" y="6418489"/>
                </a:lnTo>
                <a:close/>
                <a:moveTo>
                  <a:pt x="19411" y="6414107"/>
                </a:moveTo>
                <a:lnTo>
                  <a:pt x="19585" y="6419480"/>
                </a:lnTo>
                <a:lnTo>
                  <a:pt x="18724" y="6416788"/>
                </a:lnTo>
                <a:lnTo>
                  <a:pt x="18806" y="6415852"/>
                </a:lnTo>
                <a:lnTo>
                  <a:pt x="19222" y="6414485"/>
                </a:lnTo>
                <a:close/>
                <a:moveTo>
                  <a:pt x="21223" y="6412761"/>
                </a:moveTo>
                <a:lnTo>
                  <a:pt x="25477" y="6426286"/>
                </a:lnTo>
                <a:cubicBezTo>
                  <a:pt x="25895" y="6429290"/>
                  <a:pt x="25811" y="6432256"/>
                  <a:pt x="24790" y="6434861"/>
                </a:cubicBezTo>
                <a:lnTo>
                  <a:pt x="20234" y="6439480"/>
                </a:lnTo>
                <a:lnTo>
                  <a:pt x="19762" y="6424933"/>
                </a:lnTo>
                <a:lnTo>
                  <a:pt x="20251" y="6426293"/>
                </a:lnTo>
                <a:lnTo>
                  <a:pt x="19716" y="6423522"/>
                </a:lnTo>
                <a:lnTo>
                  <a:pt x="19585" y="6419480"/>
                </a:lnTo>
                <a:lnTo>
                  <a:pt x="23649" y="6432185"/>
                </a:lnTo>
                <a:close/>
                <a:moveTo>
                  <a:pt x="19337" y="6411839"/>
                </a:moveTo>
                <a:lnTo>
                  <a:pt x="19404" y="6413890"/>
                </a:lnTo>
                <a:lnTo>
                  <a:pt x="19222" y="6414485"/>
                </a:lnTo>
                <a:lnTo>
                  <a:pt x="18862" y="6415208"/>
                </a:lnTo>
                <a:lnTo>
                  <a:pt x="19069" y="6412846"/>
                </a:lnTo>
                <a:close/>
                <a:moveTo>
                  <a:pt x="20994" y="6410928"/>
                </a:moveTo>
                <a:lnTo>
                  <a:pt x="21223" y="6412761"/>
                </a:lnTo>
                <a:lnTo>
                  <a:pt x="20781" y="6411356"/>
                </a:lnTo>
                <a:close/>
                <a:moveTo>
                  <a:pt x="20474" y="6410379"/>
                </a:moveTo>
                <a:lnTo>
                  <a:pt x="20781" y="6411356"/>
                </a:lnTo>
                <a:lnTo>
                  <a:pt x="19411" y="6414107"/>
                </a:lnTo>
                <a:lnTo>
                  <a:pt x="19404" y="6413890"/>
                </a:lnTo>
                <a:close/>
                <a:moveTo>
                  <a:pt x="20335" y="6405728"/>
                </a:moveTo>
                <a:lnTo>
                  <a:pt x="20474" y="6407571"/>
                </a:lnTo>
                <a:lnTo>
                  <a:pt x="19337" y="6411839"/>
                </a:lnTo>
                <a:lnTo>
                  <a:pt x="19288" y="6410340"/>
                </a:lnTo>
                <a:lnTo>
                  <a:pt x="19412" y="6408929"/>
                </a:lnTo>
                <a:close/>
                <a:moveTo>
                  <a:pt x="20322" y="6405545"/>
                </a:moveTo>
                <a:lnTo>
                  <a:pt x="20342" y="6405706"/>
                </a:lnTo>
                <a:lnTo>
                  <a:pt x="20335" y="6405728"/>
                </a:lnTo>
                <a:close/>
                <a:moveTo>
                  <a:pt x="917" y="6403255"/>
                </a:moveTo>
                <a:lnTo>
                  <a:pt x="435" y="6418803"/>
                </a:lnTo>
                <a:cubicBezTo>
                  <a:pt x="6203" y="6475377"/>
                  <a:pt x="4319" y="6453612"/>
                  <a:pt x="3958" y="6513675"/>
                </a:cubicBezTo>
                <a:lnTo>
                  <a:pt x="3954" y="6524624"/>
                </a:lnTo>
                <a:lnTo>
                  <a:pt x="0" y="6524624"/>
                </a:lnTo>
                <a:lnTo>
                  <a:pt x="0" y="6403563"/>
                </a:lnTo>
                <a:close/>
                <a:moveTo>
                  <a:pt x="10215" y="6398428"/>
                </a:moveTo>
                <a:lnTo>
                  <a:pt x="13493" y="6407530"/>
                </a:lnTo>
                <a:lnTo>
                  <a:pt x="13619" y="6409475"/>
                </a:lnTo>
                <a:lnTo>
                  <a:pt x="10455" y="6402825"/>
                </a:lnTo>
                <a:cubicBezTo>
                  <a:pt x="11791" y="6409377"/>
                  <a:pt x="13284" y="6429092"/>
                  <a:pt x="14463" y="6422481"/>
                </a:cubicBezTo>
                <a:lnTo>
                  <a:pt x="13619" y="6409475"/>
                </a:lnTo>
                <a:lnTo>
                  <a:pt x="15985" y="6414448"/>
                </a:lnTo>
                <a:lnTo>
                  <a:pt x="17513" y="6418689"/>
                </a:lnTo>
                <a:lnTo>
                  <a:pt x="14766" y="6429005"/>
                </a:lnTo>
                <a:lnTo>
                  <a:pt x="14140" y="6431154"/>
                </a:lnTo>
                <a:lnTo>
                  <a:pt x="12458" y="6427227"/>
                </a:lnTo>
                <a:cubicBezTo>
                  <a:pt x="11790" y="6420675"/>
                  <a:pt x="11231" y="6414099"/>
                  <a:pt x="10454" y="6407571"/>
                </a:cubicBezTo>
                <a:lnTo>
                  <a:pt x="9014" y="6400022"/>
                </a:lnTo>
                <a:close/>
                <a:moveTo>
                  <a:pt x="15880" y="6390907"/>
                </a:moveTo>
                <a:lnTo>
                  <a:pt x="16467" y="6394401"/>
                </a:lnTo>
                <a:lnTo>
                  <a:pt x="16709" y="6395480"/>
                </a:lnTo>
                <a:lnTo>
                  <a:pt x="16238" y="6397724"/>
                </a:lnTo>
                <a:lnTo>
                  <a:pt x="15269" y="6391719"/>
                </a:lnTo>
                <a:close/>
                <a:moveTo>
                  <a:pt x="18095" y="6388883"/>
                </a:moveTo>
                <a:lnTo>
                  <a:pt x="18470" y="6390722"/>
                </a:lnTo>
                <a:lnTo>
                  <a:pt x="18716" y="6392692"/>
                </a:lnTo>
                <a:lnTo>
                  <a:pt x="19160" y="6406393"/>
                </a:lnTo>
                <a:lnTo>
                  <a:pt x="16709" y="6395480"/>
                </a:lnTo>
                <a:close/>
                <a:moveTo>
                  <a:pt x="18919" y="6386874"/>
                </a:moveTo>
                <a:lnTo>
                  <a:pt x="20322" y="6405545"/>
                </a:lnTo>
                <a:lnTo>
                  <a:pt x="18716" y="6392692"/>
                </a:lnTo>
                <a:lnTo>
                  <a:pt x="18543" y="6387373"/>
                </a:lnTo>
                <a:close/>
                <a:moveTo>
                  <a:pt x="18526" y="6386832"/>
                </a:moveTo>
                <a:lnTo>
                  <a:pt x="18543" y="6387373"/>
                </a:lnTo>
                <a:lnTo>
                  <a:pt x="18361" y="6387614"/>
                </a:lnTo>
                <a:close/>
                <a:moveTo>
                  <a:pt x="28558" y="6375423"/>
                </a:moveTo>
                <a:lnTo>
                  <a:pt x="28489" y="6376682"/>
                </a:lnTo>
                <a:lnTo>
                  <a:pt x="28437" y="6375874"/>
                </a:lnTo>
                <a:close/>
                <a:moveTo>
                  <a:pt x="32616" y="6375334"/>
                </a:moveTo>
                <a:lnTo>
                  <a:pt x="33277" y="6386272"/>
                </a:lnTo>
                <a:lnTo>
                  <a:pt x="20994" y="6410928"/>
                </a:lnTo>
                <a:lnTo>
                  <a:pt x="20342" y="6405706"/>
                </a:lnTo>
                <a:lnTo>
                  <a:pt x="20961" y="6403558"/>
                </a:lnTo>
                <a:lnTo>
                  <a:pt x="28274" y="6376475"/>
                </a:lnTo>
                <a:lnTo>
                  <a:pt x="28489" y="6379490"/>
                </a:lnTo>
                <a:close/>
                <a:moveTo>
                  <a:pt x="11529" y="6375303"/>
                </a:moveTo>
                <a:lnTo>
                  <a:pt x="12459" y="6391592"/>
                </a:lnTo>
                <a:lnTo>
                  <a:pt x="12690" y="6395143"/>
                </a:lnTo>
                <a:lnTo>
                  <a:pt x="10215" y="6398428"/>
                </a:lnTo>
                <a:lnTo>
                  <a:pt x="8451" y="6393530"/>
                </a:lnTo>
                <a:cubicBezTo>
                  <a:pt x="7461" y="6391588"/>
                  <a:pt x="7822" y="6393921"/>
                  <a:pt x="8500" y="6397329"/>
                </a:cubicBezTo>
                <a:lnTo>
                  <a:pt x="9014" y="6400022"/>
                </a:lnTo>
                <a:lnTo>
                  <a:pt x="8496" y="6400710"/>
                </a:lnTo>
                <a:lnTo>
                  <a:pt x="917" y="6403255"/>
                </a:lnTo>
                <a:lnTo>
                  <a:pt x="1412" y="6387307"/>
                </a:lnTo>
                <a:lnTo>
                  <a:pt x="3679" y="6383950"/>
                </a:lnTo>
                <a:close/>
                <a:moveTo>
                  <a:pt x="12990" y="6373694"/>
                </a:moveTo>
                <a:lnTo>
                  <a:pt x="13477" y="6376591"/>
                </a:lnTo>
                <a:lnTo>
                  <a:pt x="13136" y="6378500"/>
                </a:lnTo>
                <a:lnTo>
                  <a:pt x="12455" y="6374283"/>
                </a:lnTo>
                <a:close/>
                <a:moveTo>
                  <a:pt x="28155" y="6371549"/>
                </a:moveTo>
                <a:lnTo>
                  <a:pt x="28437" y="6375874"/>
                </a:lnTo>
                <a:lnTo>
                  <a:pt x="28274" y="6376475"/>
                </a:lnTo>
                <a:lnTo>
                  <a:pt x="27954" y="6371985"/>
                </a:lnTo>
                <a:close/>
                <a:moveTo>
                  <a:pt x="30493" y="6368258"/>
                </a:moveTo>
                <a:lnTo>
                  <a:pt x="28558" y="6375423"/>
                </a:lnTo>
                <a:lnTo>
                  <a:pt x="28836" y="6370359"/>
                </a:lnTo>
                <a:close/>
                <a:moveTo>
                  <a:pt x="29195" y="6363820"/>
                </a:moveTo>
                <a:lnTo>
                  <a:pt x="28836" y="6370359"/>
                </a:lnTo>
                <a:lnTo>
                  <a:pt x="28520" y="6370760"/>
                </a:lnTo>
                <a:lnTo>
                  <a:pt x="28155" y="6371549"/>
                </a:lnTo>
                <a:lnTo>
                  <a:pt x="27676" y="6364181"/>
                </a:lnTo>
                <a:close/>
                <a:moveTo>
                  <a:pt x="24887" y="6362441"/>
                </a:moveTo>
                <a:lnTo>
                  <a:pt x="27393" y="6364248"/>
                </a:lnTo>
                <a:lnTo>
                  <a:pt x="27401" y="6364246"/>
                </a:lnTo>
                <a:lnTo>
                  <a:pt x="27954" y="6371985"/>
                </a:lnTo>
                <a:lnTo>
                  <a:pt x="24481" y="6379490"/>
                </a:lnTo>
                <a:lnTo>
                  <a:pt x="18919" y="6386874"/>
                </a:lnTo>
                <a:lnTo>
                  <a:pt x="18813" y="6385464"/>
                </a:lnTo>
                <a:lnTo>
                  <a:pt x="20224" y="6378745"/>
                </a:lnTo>
                <a:lnTo>
                  <a:pt x="22348" y="6371044"/>
                </a:lnTo>
                <a:close/>
                <a:moveTo>
                  <a:pt x="19656" y="6357878"/>
                </a:moveTo>
                <a:lnTo>
                  <a:pt x="22479" y="6360704"/>
                </a:lnTo>
                <a:lnTo>
                  <a:pt x="23391" y="6361362"/>
                </a:lnTo>
                <a:lnTo>
                  <a:pt x="20474" y="6365450"/>
                </a:lnTo>
                <a:lnTo>
                  <a:pt x="19365" y="6366671"/>
                </a:lnTo>
                <a:lnTo>
                  <a:pt x="18767" y="6360801"/>
                </a:lnTo>
                <a:close/>
                <a:moveTo>
                  <a:pt x="16466" y="6354217"/>
                </a:moveTo>
                <a:lnTo>
                  <a:pt x="16504" y="6354723"/>
                </a:lnTo>
                <a:lnTo>
                  <a:pt x="16431" y="6354651"/>
                </a:lnTo>
                <a:close/>
                <a:moveTo>
                  <a:pt x="8623" y="6346835"/>
                </a:moveTo>
                <a:lnTo>
                  <a:pt x="9982" y="6348195"/>
                </a:lnTo>
                <a:lnTo>
                  <a:pt x="10454" y="6356459"/>
                </a:lnTo>
                <a:lnTo>
                  <a:pt x="10141" y="6356723"/>
                </a:lnTo>
                <a:lnTo>
                  <a:pt x="8583" y="6347446"/>
                </a:lnTo>
                <a:close/>
                <a:moveTo>
                  <a:pt x="30203" y="6345456"/>
                </a:moveTo>
                <a:lnTo>
                  <a:pt x="30848" y="6346058"/>
                </a:lnTo>
                <a:lnTo>
                  <a:pt x="31811" y="6362001"/>
                </a:lnTo>
                <a:lnTo>
                  <a:pt x="29917" y="6360231"/>
                </a:lnTo>
                <a:lnTo>
                  <a:pt x="29517" y="6357960"/>
                </a:lnTo>
                <a:close/>
                <a:moveTo>
                  <a:pt x="26617" y="6343216"/>
                </a:moveTo>
                <a:lnTo>
                  <a:pt x="26612" y="6343527"/>
                </a:lnTo>
                <a:lnTo>
                  <a:pt x="26537" y="6343278"/>
                </a:lnTo>
                <a:close/>
                <a:moveTo>
                  <a:pt x="8959" y="6341642"/>
                </a:moveTo>
                <a:lnTo>
                  <a:pt x="8623" y="6346835"/>
                </a:lnTo>
                <a:lnTo>
                  <a:pt x="8452" y="6346663"/>
                </a:lnTo>
                <a:lnTo>
                  <a:pt x="8583" y="6347446"/>
                </a:lnTo>
                <a:lnTo>
                  <a:pt x="8452" y="6349471"/>
                </a:lnTo>
                <a:lnTo>
                  <a:pt x="9684" y="6357107"/>
                </a:lnTo>
                <a:lnTo>
                  <a:pt x="6447" y="6359833"/>
                </a:lnTo>
                <a:cubicBezTo>
                  <a:pt x="2914" y="6356297"/>
                  <a:pt x="4584" y="6350681"/>
                  <a:pt x="7554" y="6344545"/>
                </a:cubicBezTo>
                <a:close/>
                <a:moveTo>
                  <a:pt x="26648" y="6341273"/>
                </a:moveTo>
                <a:lnTo>
                  <a:pt x="27525" y="6342503"/>
                </a:lnTo>
                <a:lnTo>
                  <a:pt x="26617" y="6343216"/>
                </a:lnTo>
                <a:close/>
                <a:moveTo>
                  <a:pt x="30493" y="6340177"/>
                </a:moveTo>
                <a:lnTo>
                  <a:pt x="30736" y="6344194"/>
                </a:lnTo>
                <a:lnTo>
                  <a:pt x="30306" y="6343591"/>
                </a:lnTo>
                <a:close/>
                <a:moveTo>
                  <a:pt x="11795" y="6335784"/>
                </a:moveTo>
                <a:lnTo>
                  <a:pt x="16670" y="6340229"/>
                </a:lnTo>
                <a:lnTo>
                  <a:pt x="16688" y="6340406"/>
                </a:lnTo>
                <a:lnTo>
                  <a:pt x="15635" y="6339582"/>
                </a:lnTo>
                <a:cubicBezTo>
                  <a:pt x="14317" y="6338692"/>
                  <a:pt x="12984" y="6338086"/>
                  <a:pt x="13252" y="6339484"/>
                </a:cubicBezTo>
                <a:lnTo>
                  <a:pt x="17270" y="6346120"/>
                </a:lnTo>
                <a:lnTo>
                  <a:pt x="17702" y="6350355"/>
                </a:lnTo>
                <a:lnTo>
                  <a:pt x="14681" y="6352899"/>
                </a:lnTo>
                <a:lnTo>
                  <a:pt x="9982" y="6348195"/>
                </a:lnTo>
                <a:lnTo>
                  <a:pt x="9539" y="6340444"/>
                </a:lnTo>
                <a:close/>
                <a:moveTo>
                  <a:pt x="13108" y="6333074"/>
                </a:moveTo>
                <a:lnTo>
                  <a:pt x="11795" y="6335784"/>
                </a:lnTo>
                <a:lnTo>
                  <a:pt x="10454" y="6334561"/>
                </a:lnTo>
                <a:close/>
                <a:moveTo>
                  <a:pt x="15555" y="6328018"/>
                </a:moveTo>
                <a:lnTo>
                  <a:pt x="15627" y="6328824"/>
                </a:lnTo>
                <a:lnTo>
                  <a:pt x="15073" y="6331972"/>
                </a:lnTo>
                <a:lnTo>
                  <a:pt x="13108" y="6333074"/>
                </a:lnTo>
                <a:close/>
                <a:moveTo>
                  <a:pt x="16215" y="6326654"/>
                </a:moveTo>
                <a:lnTo>
                  <a:pt x="17542" y="6328514"/>
                </a:lnTo>
                <a:lnTo>
                  <a:pt x="16312" y="6331277"/>
                </a:lnTo>
                <a:lnTo>
                  <a:pt x="15868" y="6331526"/>
                </a:lnTo>
                <a:lnTo>
                  <a:pt x="15627" y="6328824"/>
                </a:lnTo>
                <a:lnTo>
                  <a:pt x="15892" y="6327322"/>
                </a:lnTo>
                <a:close/>
                <a:moveTo>
                  <a:pt x="25913" y="6325895"/>
                </a:moveTo>
                <a:lnTo>
                  <a:pt x="26103" y="6327348"/>
                </a:lnTo>
                <a:lnTo>
                  <a:pt x="22478" y="6328945"/>
                </a:lnTo>
                <a:lnTo>
                  <a:pt x="21837" y="6328180"/>
                </a:lnTo>
                <a:close/>
                <a:moveTo>
                  <a:pt x="19128" y="6324950"/>
                </a:moveTo>
                <a:lnTo>
                  <a:pt x="21837" y="6328180"/>
                </a:lnTo>
                <a:lnTo>
                  <a:pt x="18600" y="6329995"/>
                </a:lnTo>
                <a:lnTo>
                  <a:pt x="17542" y="6328514"/>
                </a:lnTo>
                <a:close/>
                <a:moveTo>
                  <a:pt x="11275" y="6319898"/>
                </a:moveTo>
                <a:lnTo>
                  <a:pt x="10133" y="6323556"/>
                </a:lnTo>
                <a:lnTo>
                  <a:pt x="10311" y="6320807"/>
                </a:lnTo>
                <a:close/>
                <a:moveTo>
                  <a:pt x="10455" y="6318582"/>
                </a:moveTo>
                <a:lnTo>
                  <a:pt x="10974" y="6319309"/>
                </a:lnTo>
                <a:lnTo>
                  <a:pt x="10321" y="6320658"/>
                </a:lnTo>
                <a:close/>
                <a:moveTo>
                  <a:pt x="18711" y="6314117"/>
                </a:moveTo>
                <a:lnTo>
                  <a:pt x="17752" y="6316768"/>
                </a:lnTo>
                <a:lnTo>
                  <a:pt x="17112" y="6320400"/>
                </a:lnTo>
                <a:lnTo>
                  <a:pt x="16630" y="6316304"/>
                </a:lnTo>
                <a:close/>
                <a:moveTo>
                  <a:pt x="18884" y="6313936"/>
                </a:moveTo>
                <a:lnTo>
                  <a:pt x="18711" y="6314117"/>
                </a:lnTo>
                <a:lnTo>
                  <a:pt x="18759" y="6313986"/>
                </a:lnTo>
                <a:close/>
                <a:moveTo>
                  <a:pt x="19617" y="6291433"/>
                </a:moveTo>
                <a:lnTo>
                  <a:pt x="18821" y="6296633"/>
                </a:lnTo>
                <a:lnTo>
                  <a:pt x="16852" y="6299679"/>
                </a:lnTo>
                <a:lnTo>
                  <a:pt x="16836" y="6299610"/>
                </a:lnTo>
                <a:lnTo>
                  <a:pt x="18644" y="6293478"/>
                </a:lnTo>
                <a:close/>
                <a:moveTo>
                  <a:pt x="29129" y="6286124"/>
                </a:moveTo>
                <a:cubicBezTo>
                  <a:pt x="28608" y="6287404"/>
                  <a:pt x="27605" y="6289853"/>
                  <a:pt x="26354" y="6293010"/>
                </a:cubicBezTo>
                <a:lnTo>
                  <a:pt x="23268" y="6301534"/>
                </a:lnTo>
                <a:lnTo>
                  <a:pt x="23757" y="6297926"/>
                </a:lnTo>
                <a:lnTo>
                  <a:pt x="29011" y="6286249"/>
                </a:lnTo>
                <a:cubicBezTo>
                  <a:pt x="29689" y="6284732"/>
                  <a:pt x="29650" y="6284844"/>
                  <a:pt x="29129" y="6286124"/>
                </a:cubicBezTo>
                <a:close/>
                <a:moveTo>
                  <a:pt x="32767" y="6280917"/>
                </a:moveTo>
                <a:lnTo>
                  <a:pt x="29952" y="6294845"/>
                </a:lnTo>
                <a:lnTo>
                  <a:pt x="27308" y="6300483"/>
                </a:lnTo>
                <a:lnTo>
                  <a:pt x="23704" y="6307702"/>
                </a:lnTo>
                <a:lnTo>
                  <a:pt x="21242" y="6307127"/>
                </a:lnTo>
                <a:lnTo>
                  <a:pt x="23268" y="6301534"/>
                </a:lnTo>
                <a:lnTo>
                  <a:pt x="22479" y="6307350"/>
                </a:lnTo>
                <a:close/>
                <a:moveTo>
                  <a:pt x="27496" y="6270373"/>
                </a:moveTo>
                <a:lnTo>
                  <a:pt x="23757" y="6297926"/>
                </a:lnTo>
                <a:lnTo>
                  <a:pt x="19772" y="6306784"/>
                </a:lnTo>
                <a:lnTo>
                  <a:pt x="18470" y="6306480"/>
                </a:lnTo>
                <a:lnTo>
                  <a:pt x="17572" y="6302705"/>
                </a:lnTo>
                <a:lnTo>
                  <a:pt x="18471" y="6298926"/>
                </a:lnTo>
                <a:lnTo>
                  <a:pt x="18821" y="6296633"/>
                </a:lnTo>
                <a:lnTo>
                  <a:pt x="24319" y="6288129"/>
                </a:lnTo>
                <a:lnTo>
                  <a:pt x="27478" y="6270381"/>
                </a:lnTo>
                <a:close/>
                <a:moveTo>
                  <a:pt x="36506" y="6262420"/>
                </a:moveTo>
                <a:cubicBezTo>
                  <a:pt x="37583" y="6257892"/>
                  <a:pt x="35867" y="6272088"/>
                  <a:pt x="34502" y="6276461"/>
                </a:cubicBezTo>
                <a:lnTo>
                  <a:pt x="32767" y="6280917"/>
                </a:lnTo>
                <a:close/>
                <a:moveTo>
                  <a:pt x="17993" y="6260208"/>
                </a:moveTo>
                <a:lnTo>
                  <a:pt x="18394" y="6264418"/>
                </a:lnTo>
                <a:lnTo>
                  <a:pt x="18359" y="6264446"/>
                </a:lnTo>
                <a:lnTo>
                  <a:pt x="17803" y="6260548"/>
                </a:lnTo>
                <a:close/>
                <a:moveTo>
                  <a:pt x="16898" y="6254207"/>
                </a:moveTo>
                <a:lnTo>
                  <a:pt x="17803" y="6260548"/>
                </a:lnTo>
                <a:lnTo>
                  <a:pt x="15157" y="6265268"/>
                </a:lnTo>
                <a:lnTo>
                  <a:pt x="12459" y="6265228"/>
                </a:lnTo>
                <a:cubicBezTo>
                  <a:pt x="11896" y="6261280"/>
                  <a:pt x="13859" y="6258230"/>
                  <a:pt x="16233" y="6255235"/>
                </a:cubicBezTo>
                <a:close/>
                <a:moveTo>
                  <a:pt x="22594" y="6226864"/>
                </a:moveTo>
                <a:lnTo>
                  <a:pt x="24855" y="6234470"/>
                </a:lnTo>
                <a:lnTo>
                  <a:pt x="23919" y="6238845"/>
                </a:lnTo>
                <a:lnTo>
                  <a:pt x="23419" y="6238629"/>
                </a:lnTo>
                <a:lnTo>
                  <a:pt x="21448" y="6233877"/>
                </a:lnTo>
                <a:lnTo>
                  <a:pt x="20631" y="6231188"/>
                </a:lnTo>
                <a:close/>
                <a:moveTo>
                  <a:pt x="14790" y="6226545"/>
                </a:moveTo>
                <a:lnTo>
                  <a:pt x="17355" y="6253500"/>
                </a:lnTo>
                <a:lnTo>
                  <a:pt x="16898" y="6254207"/>
                </a:lnTo>
                <a:lnTo>
                  <a:pt x="16467" y="6251188"/>
                </a:lnTo>
                <a:cubicBezTo>
                  <a:pt x="11901" y="6255986"/>
                  <a:pt x="5890" y="6278451"/>
                  <a:pt x="10455" y="6273652"/>
                </a:cubicBezTo>
                <a:lnTo>
                  <a:pt x="15157" y="6265268"/>
                </a:lnTo>
                <a:lnTo>
                  <a:pt x="17279" y="6265299"/>
                </a:lnTo>
                <a:lnTo>
                  <a:pt x="18359" y="6264446"/>
                </a:lnTo>
                <a:lnTo>
                  <a:pt x="18471" y="6265228"/>
                </a:lnTo>
                <a:lnTo>
                  <a:pt x="18394" y="6264418"/>
                </a:lnTo>
                <a:lnTo>
                  <a:pt x="24482" y="6259612"/>
                </a:lnTo>
                <a:lnTo>
                  <a:pt x="20015" y="6288827"/>
                </a:lnTo>
                <a:lnTo>
                  <a:pt x="18644" y="6293478"/>
                </a:lnTo>
                <a:lnTo>
                  <a:pt x="16466" y="6298056"/>
                </a:lnTo>
                <a:lnTo>
                  <a:pt x="16836" y="6299610"/>
                </a:lnTo>
                <a:lnTo>
                  <a:pt x="16784" y="6299784"/>
                </a:lnTo>
                <a:lnTo>
                  <a:pt x="8310" y="6312893"/>
                </a:lnTo>
                <a:lnTo>
                  <a:pt x="7615" y="6270964"/>
                </a:lnTo>
                <a:lnTo>
                  <a:pt x="14463" y="6234339"/>
                </a:lnTo>
                <a:close/>
                <a:moveTo>
                  <a:pt x="14463" y="6223107"/>
                </a:moveTo>
                <a:lnTo>
                  <a:pt x="14902" y="6223889"/>
                </a:lnTo>
                <a:lnTo>
                  <a:pt x="14790" y="6226545"/>
                </a:lnTo>
                <a:close/>
                <a:moveTo>
                  <a:pt x="15480" y="6210114"/>
                </a:moveTo>
                <a:lnTo>
                  <a:pt x="15956" y="6213669"/>
                </a:lnTo>
                <a:lnTo>
                  <a:pt x="15873" y="6213931"/>
                </a:lnTo>
                <a:lnTo>
                  <a:pt x="15985" y="6213889"/>
                </a:lnTo>
                <a:lnTo>
                  <a:pt x="16467" y="6217491"/>
                </a:lnTo>
                <a:lnTo>
                  <a:pt x="20631" y="6231188"/>
                </a:lnTo>
                <a:lnTo>
                  <a:pt x="20475" y="6231531"/>
                </a:lnTo>
                <a:lnTo>
                  <a:pt x="21448" y="6233877"/>
                </a:lnTo>
                <a:lnTo>
                  <a:pt x="22282" y="6236621"/>
                </a:lnTo>
                <a:cubicBezTo>
                  <a:pt x="22764" y="6237876"/>
                  <a:pt x="22678" y="6237771"/>
                  <a:pt x="21537" y="6235716"/>
                </a:cubicBezTo>
                <a:lnTo>
                  <a:pt x="14902" y="6223889"/>
                </a:lnTo>
                <a:close/>
                <a:moveTo>
                  <a:pt x="17349" y="6209223"/>
                </a:moveTo>
                <a:lnTo>
                  <a:pt x="18456" y="6212949"/>
                </a:lnTo>
                <a:lnTo>
                  <a:pt x="15985" y="6213889"/>
                </a:lnTo>
                <a:lnTo>
                  <a:pt x="15956" y="6213669"/>
                </a:lnTo>
                <a:close/>
                <a:moveTo>
                  <a:pt x="31591" y="6203006"/>
                </a:moveTo>
                <a:lnTo>
                  <a:pt x="29952" y="6210660"/>
                </a:lnTo>
                <a:lnTo>
                  <a:pt x="22594" y="6226864"/>
                </a:lnTo>
                <a:lnTo>
                  <a:pt x="18456" y="6212949"/>
                </a:lnTo>
                <a:lnTo>
                  <a:pt x="20130" y="6212312"/>
                </a:lnTo>
                <a:close/>
                <a:moveTo>
                  <a:pt x="13676" y="6196631"/>
                </a:moveTo>
                <a:lnTo>
                  <a:pt x="13813" y="6197652"/>
                </a:lnTo>
                <a:lnTo>
                  <a:pt x="6580" y="6208631"/>
                </a:lnTo>
                <a:lnTo>
                  <a:pt x="6557" y="6207250"/>
                </a:lnTo>
                <a:lnTo>
                  <a:pt x="10455" y="6200642"/>
                </a:lnTo>
                <a:close/>
                <a:moveTo>
                  <a:pt x="14693" y="6196315"/>
                </a:moveTo>
                <a:lnTo>
                  <a:pt x="15799" y="6202514"/>
                </a:lnTo>
                <a:lnTo>
                  <a:pt x="15480" y="6210114"/>
                </a:lnTo>
                <a:lnTo>
                  <a:pt x="13813" y="6197652"/>
                </a:lnTo>
                <a:close/>
                <a:moveTo>
                  <a:pt x="16177" y="6193515"/>
                </a:moveTo>
                <a:lnTo>
                  <a:pt x="16152" y="6194100"/>
                </a:lnTo>
                <a:lnTo>
                  <a:pt x="14693" y="6196315"/>
                </a:lnTo>
                <a:lnTo>
                  <a:pt x="14554" y="6195537"/>
                </a:lnTo>
                <a:close/>
                <a:moveTo>
                  <a:pt x="29035" y="6193241"/>
                </a:moveTo>
                <a:lnTo>
                  <a:pt x="31720" y="6198286"/>
                </a:lnTo>
                <a:lnTo>
                  <a:pt x="32255" y="6199905"/>
                </a:lnTo>
                <a:lnTo>
                  <a:pt x="32203" y="6200147"/>
                </a:lnTo>
                <a:lnTo>
                  <a:pt x="28372" y="6193705"/>
                </a:lnTo>
                <a:close/>
                <a:moveTo>
                  <a:pt x="24534" y="6187251"/>
                </a:moveTo>
                <a:lnTo>
                  <a:pt x="28372" y="6193705"/>
                </a:lnTo>
                <a:lnTo>
                  <a:pt x="22479" y="6197834"/>
                </a:lnTo>
                <a:lnTo>
                  <a:pt x="22107" y="6194541"/>
                </a:lnTo>
                <a:close/>
                <a:moveTo>
                  <a:pt x="21274" y="6187166"/>
                </a:moveTo>
                <a:lnTo>
                  <a:pt x="22107" y="6194541"/>
                </a:lnTo>
                <a:lnTo>
                  <a:pt x="19428" y="6202588"/>
                </a:lnTo>
                <a:lnTo>
                  <a:pt x="17349" y="6209223"/>
                </a:lnTo>
                <a:lnTo>
                  <a:pt x="16467" y="6206258"/>
                </a:lnTo>
                <a:lnTo>
                  <a:pt x="15799" y="6202514"/>
                </a:lnTo>
                <a:lnTo>
                  <a:pt x="16152" y="6194100"/>
                </a:lnTo>
                <a:lnTo>
                  <a:pt x="18185" y="6191014"/>
                </a:lnTo>
                <a:close/>
                <a:moveTo>
                  <a:pt x="23186" y="6184785"/>
                </a:moveTo>
                <a:lnTo>
                  <a:pt x="24665" y="6186858"/>
                </a:lnTo>
                <a:lnTo>
                  <a:pt x="24534" y="6187251"/>
                </a:lnTo>
                <a:lnTo>
                  <a:pt x="23118" y="6184869"/>
                </a:lnTo>
                <a:close/>
                <a:moveTo>
                  <a:pt x="22698" y="6184163"/>
                </a:moveTo>
                <a:lnTo>
                  <a:pt x="23118" y="6184869"/>
                </a:lnTo>
                <a:lnTo>
                  <a:pt x="21274" y="6187166"/>
                </a:lnTo>
                <a:lnTo>
                  <a:pt x="21193" y="6186447"/>
                </a:lnTo>
                <a:close/>
                <a:moveTo>
                  <a:pt x="22479" y="6183794"/>
                </a:moveTo>
                <a:lnTo>
                  <a:pt x="22719" y="6184131"/>
                </a:lnTo>
                <a:lnTo>
                  <a:pt x="22698" y="6184163"/>
                </a:lnTo>
                <a:close/>
                <a:moveTo>
                  <a:pt x="21632" y="6177859"/>
                </a:moveTo>
                <a:lnTo>
                  <a:pt x="22479" y="6183794"/>
                </a:lnTo>
                <a:lnTo>
                  <a:pt x="20595" y="6181155"/>
                </a:lnTo>
                <a:lnTo>
                  <a:pt x="20553" y="6180775"/>
                </a:lnTo>
                <a:close/>
                <a:moveTo>
                  <a:pt x="28490" y="6175369"/>
                </a:moveTo>
                <a:lnTo>
                  <a:pt x="26893" y="6180167"/>
                </a:lnTo>
                <a:lnTo>
                  <a:pt x="23186" y="6184785"/>
                </a:lnTo>
                <a:lnTo>
                  <a:pt x="22719" y="6184131"/>
                </a:lnTo>
                <a:close/>
                <a:moveTo>
                  <a:pt x="10455" y="6172561"/>
                </a:moveTo>
                <a:lnTo>
                  <a:pt x="14554" y="6195537"/>
                </a:lnTo>
                <a:lnTo>
                  <a:pt x="13676" y="6196631"/>
                </a:lnTo>
                <a:close/>
                <a:moveTo>
                  <a:pt x="18925" y="6158897"/>
                </a:moveTo>
                <a:lnTo>
                  <a:pt x="21491" y="6176873"/>
                </a:lnTo>
                <a:lnTo>
                  <a:pt x="20545" y="6180704"/>
                </a:lnTo>
                <a:lnTo>
                  <a:pt x="20553" y="6180775"/>
                </a:lnTo>
                <a:lnTo>
                  <a:pt x="20475" y="6180986"/>
                </a:lnTo>
                <a:lnTo>
                  <a:pt x="20595" y="6181155"/>
                </a:lnTo>
                <a:lnTo>
                  <a:pt x="21193" y="6186447"/>
                </a:lnTo>
                <a:lnTo>
                  <a:pt x="18185" y="6191014"/>
                </a:lnTo>
                <a:lnTo>
                  <a:pt x="16177" y="6193515"/>
                </a:lnTo>
                <a:lnTo>
                  <a:pt x="16467" y="6186602"/>
                </a:lnTo>
                <a:cubicBezTo>
                  <a:pt x="16467" y="6183642"/>
                  <a:pt x="13903" y="6181032"/>
                  <a:pt x="14463" y="6178177"/>
                </a:cubicBezTo>
                <a:close/>
                <a:moveTo>
                  <a:pt x="16467" y="6141672"/>
                </a:moveTo>
                <a:lnTo>
                  <a:pt x="17484" y="6148798"/>
                </a:lnTo>
                <a:lnTo>
                  <a:pt x="17469" y="6148736"/>
                </a:lnTo>
                <a:cubicBezTo>
                  <a:pt x="16968" y="6145445"/>
                  <a:pt x="16467" y="6141672"/>
                  <a:pt x="16467" y="6141672"/>
                </a:cubicBezTo>
                <a:close/>
                <a:moveTo>
                  <a:pt x="16467" y="6130440"/>
                </a:moveTo>
                <a:lnTo>
                  <a:pt x="16817" y="6134369"/>
                </a:lnTo>
                <a:lnTo>
                  <a:pt x="16467" y="6136056"/>
                </a:lnTo>
                <a:cubicBezTo>
                  <a:pt x="15233" y="6142972"/>
                  <a:pt x="10455" y="6162841"/>
                  <a:pt x="10455" y="6155713"/>
                </a:cubicBezTo>
                <a:cubicBezTo>
                  <a:pt x="10455" y="6146833"/>
                  <a:pt x="14463" y="6138864"/>
                  <a:pt x="16467" y="6130440"/>
                </a:cubicBezTo>
                <a:close/>
                <a:moveTo>
                  <a:pt x="18408" y="6109906"/>
                </a:moveTo>
                <a:lnTo>
                  <a:pt x="18471" y="6110783"/>
                </a:lnTo>
                <a:lnTo>
                  <a:pt x="18018" y="6110270"/>
                </a:lnTo>
                <a:close/>
                <a:moveTo>
                  <a:pt x="4818" y="6102435"/>
                </a:moveTo>
                <a:lnTo>
                  <a:pt x="11291" y="6102640"/>
                </a:lnTo>
                <a:lnTo>
                  <a:pt x="18018" y="6110270"/>
                </a:lnTo>
                <a:lnTo>
                  <a:pt x="14463" y="6113592"/>
                </a:lnTo>
                <a:cubicBezTo>
                  <a:pt x="12459" y="6111720"/>
                  <a:pt x="8376" y="6109666"/>
                  <a:pt x="5333" y="6107703"/>
                </a:cubicBezTo>
                <a:lnTo>
                  <a:pt x="4892" y="6106888"/>
                </a:lnTo>
                <a:close/>
                <a:moveTo>
                  <a:pt x="27914" y="6083316"/>
                </a:moveTo>
                <a:lnTo>
                  <a:pt x="28165" y="6084409"/>
                </a:lnTo>
                <a:cubicBezTo>
                  <a:pt x="27663" y="6082857"/>
                  <a:pt x="27270" y="6082608"/>
                  <a:pt x="30494" y="6099551"/>
                </a:cubicBezTo>
                <a:lnTo>
                  <a:pt x="31535" y="6104414"/>
                </a:lnTo>
                <a:lnTo>
                  <a:pt x="18925" y="6158897"/>
                </a:lnTo>
                <a:lnTo>
                  <a:pt x="17484" y="6148798"/>
                </a:lnTo>
                <a:lnTo>
                  <a:pt x="18471" y="6152905"/>
                </a:lnTo>
                <a:lnTo>
                  <a:pt x="16817" y="6134369"/>
                </a:lnTo>
                <a:lnTo>
                  <a:pt x="19162" y="6123082"/>
                </a:lnTo>
                <a:cubicBezTo>
                  <a:pt x="19861" y="6118706"/>
                  <a:pt x="19995" y="6114444"/>
                  <a:pt x="18471" y="6110783"/>
                </a:cubicBezTo>
                <a:cubicBezTo>
                  <a:pt x="21381" y="6134236"/>
                  <a:pt x="26203" y="6106160"/>
                  <a:pt x="26486" y="6105167"/>
                </a:cubicBezTo>
                <a:lnTo>
                  <a:pt x="22499" y="6096834"/>
                </a:lnTo>
                <a:lnTo>
                  <a:pt x="23934" y="6088932"/>
                </a:lnTo>
                <a:lnTo>
                  <a:pt x="26486" y="6088319"/>
                </a:lnTo>
                <a:close/>
                <a:moveTo>
                  <a:pt x="25194" y="6077992"/>
                </a:moveTo>
                <a:lnTo>
                  <a:pt x="24164" y="6087666"/>
                </a:lnTo>
                <a:lnTo>
                  <a:pt x="23934" y="6088932"/>
                </a:lnTo>
                <a:lnTo>
                  <a:pt x="19256" y="6090057"/>
                </a:lnTo>
                <a:lnTo>
                  <a:pt x="22499" y="6096834"/>
                </a:lnTo>
                <a:lnTo>
                  <a:pt x="20475" y="6107975"/>
                </a:lnTo>
                <a:lnTo>
                  <a:pt x="18408" y="6109906"/>
                </a:lnTo>
                <a:lnTo>
                  <a:pt x="16562" y="6084040"/>
                </a:lnTo>
                <a:close/>
                <a:moveTo>
                  <a:pt x="30494" y="6074278"/>
                </a:moveTo>
                <a:lnTo>
                  <a:pt x="27914" y="6083316"/>
                </a:lnTo>
                <a:lnTo>
                  <a:pt x="26486" y="6077086"/>
                </a:lnTo>
                <a:lnTo>
                  <a:pt x="25194" y="6077992"/>
                </a:lnTo>
                <a:lnTo>
                  <a:pt x="25400" y="6076063"/>
                </a:lnTo>
                <a:close/>
                <a:moveTo>
                  <a:pt x="15167" y="6064480"/>
                </a:moveTo>
                <a:lnTo>
                  <a:pt x="16562" y="6084040"/>
                </a:lnTo>
                <a:lnTo>
                  <a:pt x="14463" y="6085511"/>
                </a:lnTo>
                <a:cubicBezTo>
                  <a:pt x="10974" y="6084288"/>
                  <a:pt x="8490" y="6075693"/>
                  <a:pt x="10455" y="6071470"/>
                </a:cubicBezTo>
                <a:close/>
                <a:moveTo>
                  <a:pt x="15709" y="6053787"/>
                </a:moveTo>
                <a:lnTo>
                  <a:pt x="18298" y="6059834"/>
                </a:lnTo>
                <a:lnTo>
                  <a:pt x="15167" y="6064480"/>
                </a:lnTo>
                <a:lnTo>
                  <a:pt x="14619" y="6056807"/>
                </a:lnTo>
                <a:close/>
                <a:moveTo>
                  <a:pt x="23292" y="6052424"/>
                </a:moveTo>
                <a:lnTo>
                  <a:pt x="26486" y="6065854"/>
                </a:lnTo>
                <a:lnTo>
                  <a:pt x="25400" y="6076063"/>
                </a:lnTo>
                <a:lnTo>
                  <a:pt x="22479" y="6077086"/>
                </a:lnTo>
                <a:cubicBezTo>
                  <a:pt x="19233" y="6073297"/>
                  <a:pt x="20219" y="6065627"/>
                  <a:pt x="18471" y="6060238"/>
                </a:cubicBezTo>
                <a:lnTo>
                  <a:pt x="18298" y="6059834"/>
                </a:lnTo>
                <a:close/>
                <a:moveTo>
                  <a:pt x="12595" y="6046515"/>
                </a:moveTo>
                <a:lnTo>
                  <a:pt x="14041" y="6049892"/>
                </a:lnTo>
                <a:lnTo>
                  <a:pt x="14463" y="6054622"/>
                </a:lnTo>
                <a:lnTo>
                  <a:pt x="14619" y="6056807"/>
                </a:lnTo>
                <a:lnTo>
                  <a:pt x="14213" y="6057933"/>
                </a:lnTo>
                <a:cubicBezTo>
                  <a:pt x="12125" y="6063717"/>
                  <a:pt x="10455" y="6067461"/>
                  <a:pt x="10455" y="6063046"/>
                </a:cubicBezTo>
                <a:close/>
                <a:moveTo>
                  <a:pt x="12651" y="6046090"/>
                </a:moveTo>
                <a:lnTo>
                  <a:pt x="12595" y="6046515"/>
                </a:lnTo>
                <a:lnTo>
                  <a:pt x="12459" y="6046197"/>
                </a:lnTo>
                <a:close/>
                <a:moveTo>
                  <a:pt x="19967" y="6041989"/>
                </a:moveTo>
                <a:lnTo>
                  <a:pt x="15709" y="6053787"/>
                </a:lnTo>
                <a:lnTo>
                  <a:pt x="14041" y="6049892"/>
                </a:lnTo>
                <a:lnTo>
                  <a:pt x="13652" y="6045529"/>
                </a:lnTo>
                <a:close/>
                <a:moveTo>
                  <a:pt x="13273" y="6041281"/>
                </a:moveTo>
                <a:lnTo>
                  <a:pt x="13652" y="6045529"/>
                </a:lnTo>
                <a:lnTo>
                  <a:pt x="12651" y="6046090"/>
                </a:lnTo>
                <a:close/>
                <a:moveTo>
                  <a:pt x="20475" y="6040581"/>
                </a:moveTo>
                <a:lnTo>
                  <a:pt x="20710" y="6041572"/>
                </a:lnTo>
                <a:lnTo>
                  <a:pt x="19967" y="6041989"/>
                </a:lnTo>
                <a:close/>
                <a:moveTo>
                  <a:pt x="14482" y="6027882"/>
                </a:moveTo>
                <a:lnTo>
                  <a:pt x="14466" y="6036179"/>
                </a:lnTo>
                <a:lnTo>
                  <a:pt x="13470" y="6039760"/>
                </a:lnTo>
                <a:lnTo>
                  <a:pt x="13273" y="6041281"/>
                </a:lnTo>
                <a:lnTo>
                  <a:pt x="12459" y="6032157"/>
                </a:lnTo>
                <a:close/>
                <a:moveTo>
                  <a:pt x="16467" y="5987228"/>
                </a:moveTo>
                <a:cubicBezTo>
                  <a:pt x="17135" y="5993780"/>
                  <a:pt x="13889" y="6005279"/>
                  <a:pt x="18471" y="6006884"/>
                </a:cubicBezTo>
                <a:lnTo>
                  <a:pt x="21816" y="5997509"/>
                </a:lnTo>
                <a:lnTo>
                  <a:pt x="22479" y="6006884"/>
                </a:lnTo>
                <a:cubicBezTo>
                  <a:pt x="23750" y="6018589"/>
                  <a:pt x="26422" y="6029822"/>
                  <a:pt x="29444" y="6040936"/>
                </a:cubicBezTo>
                <a:lnTo>
                  <a:pt x="29901" y="6042618"/>
                </a:lnTo>
                <a:lnTo>
                  <a:pt x="23292" y="6052424"/>
                </a:lnTo>
                <a:lnTo>
                  <a:pt x="20710" y="6041572"/>
                </a:lnTo>
                <a:lnTo>
                  <a:pt x="22479" y="6040581"/>
                </a:lnTo>
                <a:cubicBezTo>
                  <a:pt x="23350" y="6036920"/>
                  <a:pt x="14893" y="6041585"/>
                  <a:pt x="14463" y="6037773"/>
                </a:cubicBezTo>
                <a:lnTo>
                  <a:pt x="14466" y="6036179"/>
                </a:lnTo>
                <a:lnTo>
                  <a:pt x="18662" y="6021097"/>
                </a:lnTo>
                <a:cubicBezTo>
                  <a:pt x="20113" y="6016606"/>
                  <a:pt x="20964" y="6014323"/>
                  <a:pt x="20251" y="6015687"/>
                </a:cubicBezTo>
                <a:lnTo>
                  <a:pt x="14482" y="6027882"/>
                </a:lnTo>
                <a:lnTo>
                  <a:pt x="14510" y="6012568"/>
                </a:lnTo>
                <a:cubicBezTo>
                  <a:pt x="15162" y="6004121"/>
                  <a:pt x="16133" y="5995652"/>
                  <a:pt x="16467" y="5987228"/>
                </a:cubicBezTo>
                <a:close/>
                <a:moveTo>
                  <a:pt x="12956" y="5970089"/>
                </a:moveTo>
                <a:lnTo>
                  <a:pt x="12990" y="5970266"/>
                </a:lnTo>
                <a:lnTo>
                  <a:pt x="12459" y="5970379"/>
                </a:lnTo>
                <a:close/>
                <a:moveTo>
                  <a:pt x="14793" y="5969880"/>
                </a:moveTo>
                <a:lnTo>
                  <a:pt x="16467" y="5981611"/>
                </a:lnTo>
                <a:cubicBezTo>
                  <a:pt x="16820" y="5984083"/>
                  <a:pt x="15718" y="5981825"/>
                  <a:pt x="14579" y="5978323"/>
                </a:cubicBezTo>
                <a:lnTo>
                  <a:pt x="12990" y="5970266"/>
                </a:lnTo>
                <a:close/>
                <a:moveTo>
                  <a:pt x="19724" y="5967921"/>
                </a:moveTo>
                <a:lnTo>
                  <a:pt x="20028" y="5972218"/>
                </a:lnTo>
                <a:lnTo>
                  <a:pt x="18344" y="5968566"/>
                </a:lnTo>
                <a:close/>
                <a:moveTo>
                  <a:pt x="17754" y="5967287"/>
                </a:moveTo>
                <a:lnTo>
                  <a:pt x="18344" y="5968566"/>
                </a:lnTo>
                <a:lnTo>
                  <a:pt x="16156" y="5969588"/>
                </a:lnTo>
                <a:lnTo>
                  <a:pt x="14793" y="5969880"/>
                </a:lnTo>
                <a:lnTo>
                  <a:pt x="14679" y="5969083"/>
                </a:lnTo>
                <a:close/>
                <a:moveTo>
                  <a:pt x="21677" y="5964997"/>
                </a:moveTo>
                <a:lnTo>
                  <a:pt x="21360" y="5967157"/>
                </a:lnTo>
                <a:lnTo>
                  <a:pt x="19724" y="5967921"/>
                </a:lnTo>
                <a:lnTo>
                  <a:pt x="19603" y="5966208"/>
                </a:lnTo>
                <a:close/>
                <a:moveTo>
                  <a:pt x="26486" y="5964763"/>
                </a:moveTo>
                <a:cubicBezTo>
                  <a:pt x="25818" y="5973187"/>
                  <a:pt x="26041" y="5981846"/>
                  <a:pt x="24482" y="5990036"/>
                </a:cubicBezTo>
                <a:lnTo>
                  <a:pt x="21816" y="5997509"/>
                </a:lnTo>
                <a:lnTo>
                  <a:pt x="20028" y="5972218"/>
                </a:lnTo>
                <a:lnTo>
                  <a:pt x="20475" y="5973187"/>
                </a:lnTo>
                <a:lnTo>
                  <a:pt x="21360" y="5967157"/>
                </a:lnTo>
                <a:close/>
                <a:moveTo>
                  <a:pt x="13674" y="5962040"/>
                </a:moveTo>
                <a:lnTo>
                  <a:pt x="14679" y="5969083"/>
                </a:lnTo>
                <a:lnTo>
                  <a:pt x="12956" y="5970089"/>
                </a:lnTo>
                <a:lnTo>
                  <a:pt x="12459" y="5967571"/>
                </a:lnTo>
                <a:close/>
                <a:moveTo>
                  <a:pt x="18875" y="5955906"/>
                </a:moveTo>
                <a:lnTo>
                  <a:pt x="19603" y="5966208"/>
                </a:lnTo>
                <a:lnTo>
                  <a:pt x="17754" y="5967287"/>
                </a:lnTo>
                <a:lnTo>
                  <a:pt x="15818" y="5963089"/>
                </a:lnTo>
                <a:cubicBezTo>
                  <a:pt x="14991" y="5960660"/>
                  <a:pt x="15023" y="5958970"/>
                  <a:pt x="16320" y="5957423"/>
                </a:cubicBezTo>
                <a:close/>
                <a:moveTo>
                  <a:pt x="32631" y="5949208"/>
                </a:moveTo>
                <a:lnTo>
                  <a:pt x="32498" y="5953531"/>
                </a:lnTo>
                <a:lnTo>
                  <a:pt x="32934" y="5958424"/>
                </a:lnTo>
                <a:lnTo>
                  <a:pt x="21677" y="5964997"/>
                </a:lnTo>
                <a:lnTo>
                  <a:pt x="22531" y="5959176"/>
                </a:lnTo>
                <a:lnTo>
                  <a:pt x="22059" y="5954015"/>
                </a:lnTo>
                <a:lnTo>
                  <a:pt x="24409" y="5952620"/>
                </a:lnTo>
                <a:close/>
                <a:moveTo>
                  <a:pt x="21038" y="5942844"/>
                </a:moveTo>
                <a:lnTo>
                  <a:pt x="22059" y="5954015"/>
                </a:lnTo>
                <a:lnTo>
                  <a:pt x="18875" y="5955906"/>
                </a:lnTo>
                <a:lnTo>
                  <a:pt x="18519" y="5950871"/>
                </a:lnTo>
                <a:close/>
                <a:moveTo>
                  <a:pt x="20475" y="5931066"/>
                </a:moveTo>
                <a:lnTo>
                  <a:pt x="23108" y="5940215"/>
                </a:lnTo>
                <a:lnTo>
                  <a:pt x="23515" y="5943046"/>
                </a:lnTo>
                <a:lnTo>
                  <a:pt x="23989" y="5943375"/>
                </a:lnTo>
                <a:lnTo>
                  <a:pt x="24519" y="5945519"/>
                </a:lnTo>
                <a:cubicBezTo>
                  <a:pt x="24306" y="5945410"/>
                  <a:pt x="22921" y="5942185"/>
                  <a:pt x="21532" y="5941268"/>
                </a:cubicBezTo>
                <a:lnTo>
                  <a:pt x="21038" y="5942844"/>
                </a:lnTo>
                <a:lnTo>
                  <a:pt x="20475" y="5936682"/>
                </a:lnTo>
                <a:lnTo>
                  <a:pt x="20277" y="5931967"/>
                </a:lnTo>
                <a:close/>
                <a:moveTo>
                  <a:pt x="16467" y="5917026"/>
                </a:moveTo>
                <a:lnTo>
                  <a:pt x="20066" y="5926934"/>
                </a:lnTo>
                <a:lnTo>
                  <a:pt x="20277" y="5931967"/>
                </a:lnTo>
                <a:lnTo>
                  <a:pt x="13674" y="5962040"/>
                </a:lnTo>
                <a:lnTo>
                  <a:pt x="12459" y="5953531"/>
                </a:lnTo>
                <a:cubicBezTo>
                  <a:pt x="13795" y="5941362"/>
                  <a:pt x="8392" y="5921875"/>
                  <a:pt x="16467" y="5917026"/>
                </a:cubicBezTo>
                <a:close/>
                <a:moveTo>
                  <a:pt x="14141" y="5904104"/>
                </a:moveTo>
                <a:lnTo>
                  <a:pt x="14142" y="5904107"/>
                </a:lnTo>
                <a:lnTo>
                  <a:pt x="14083" y="5904302"/>
                </a:lnTo>
                <a:close/>
                <a:moveTo>
                  <a:pt x="308996" y="5903516"/>
                </a:moveTo>
                <a:cubicBezTo>
                  <a:pt x="249349" y="5903516"/>
                  <a:pt x="200996" y="5951869"/>
                  <a:pt x="200996" y="6011516"/>
                </a:cubicBezTo>
                <a:cubicBezTo>
                  <a:pt x="200996" y="6071163"/>
                  <a:pt x="249349" y="6119516"/>
                  <a:pt x="308996" y="6119516"/>
                </a:cubicBezTo>
                <a:cubicBezTo>
                  <a:pt x="368643" y="6119516"/>
                  <a:pt x="416996" y="6071163"/>
                  <a:pt x="416996" y="6011516"/>
                </a:cubicBezTo>
                <a:cubicBezTo>
                  <a:pt x="416996" y="5951869"/>
                  <a:pt x="368643" y="5903516"/>
                  <a:pt x="308996" y="5903516"/>
                </a:cubicBezTo>
                <a:close/>
                <a:moveTo>
                  <a:pt x="30292" y="5896080"/>
                </a:moveTo>
                <a:cubicBezTo>
                  <a:pt x="31205" y="5894975"/>
                  <a:pt x="31970" y="5895149"/>
                  <a:pt x="32498" y="5897369"/>
                </a:cubicBezTo>
                <a:lnTo>
                  <a:pt x="33662" y="5915836"/>
                </a:lnTo>
                <a:lnTo>
                  <a:pt x="33375" y="5925137"/>
                </a:lnTo>
                <a:lnTo>
                  <a:pt x="26486" y="5945106"/>
                </a:lnTo>
                <a:lnTo>
                  <a:pt x="23989" y="5943375"/>
                </a:lnTo>
                <a:lnTo>
                  <a:pt x="23813" y="5942665"/>
                </a:lnTo>
                <a:lnTo>
                  <a:pt x="23108" y="5940215"/>
                </a:lnTo>
                <a:lnTo>
                  <a:pt x="21943" y="5932104"/>
                </a:lnTo>
                <a:lnTo>
                  <a:pt x="20066" y="5926934"/>
                </a:lnTo>
                <a:lnTo>
                  <a:pt x="19488" y="5913186"/>
                </a:lnTo>
                <a:lnTo>
                  <a:pt x="20235" y="5912429"/>
                </a:lnTo>
                <a:lnTo>
                  <a:pt x="20475" y="5919834"/>
                </a:lnTo>
                <a:cubicBezTo>
                  <a:pt x="23480" y="5914218"/>
                  <a:pt x="27553" y="5899395"/>
                  <a:pt x="30292" y="5896080"/>
                </a:cubicBezTo>
                <a:close/>
                <a:moveTo>
                  <a:pt x="17746" y="5892283"/>
                </a:moveTo>
                <a:lnTo>
                  <a:pt x="18725" y="5895002"/>
                </a:lnTo>
                <a:lnTo>
                  <a:pt x="19488" y="5913186"/>
                </a:lnTo>
                <a:lnTo>
                  <a:pt x="18471" y="5914217"/>
                </a:lnTo>
                <a:lnTo>
                  <a:pt x="14142" y="5904107"/>
                </a:lnTo>
                <a:close/>
                <a:moveTo>
                  <a:pt x="17690" y="5890978"/>
                </a:moveTo>
                <a:lnTo>
                  <a:pt x="17966" y="5891560"/>
                </a:lnTo>
                <a:lnTo>
                  <a:pt x="17746" y="5892283"/>
                </a:lnTo>
                <a:lnTo>
                  <a:pt x="17514" y="5891639"/>
                </a:lnTo>
                <a:close/>
                <a:moveTo>
                  <a:pt x="18628" y="5890838"/>
                </a:moveTo>
                <a:lnTo>
                  <a:pt x="19717" y="5896472"/>
                </a:lnTo>
                <a:lnTo>
                  <a:pt x="19763" y="5897883"/>
                </a:lnTo>
                <a:lnTo>
                  <a:pt x="18725" y="5895002"/>
                </a:lnTo>
                <a:lnTo>
                  <a:pt x="18576" y="5891439"/>
                </a:lnTo>
                <a:close/>
                <a:moveTo>
                  <a:pt x="19412" y="5887056"/>
                </a:moveTo>
                <a:lnTo>
                  <a:pt x="19586" y="5892430"/>
                </a:lnTo>
                <a:lnTo>
                  <a:pt x="18725" y="5889738"/>
                </a:lnTo>
                <a:lnTo>
                  <a:pt x="18807" y="5888802"/>
                </a:lnTo>
                <a:lnTo>
                  <a:pt x="19223" y="5887434"/>
                </a:lnTo>
                <a:close/>
                <a:moveTo>
                  <a:pt x="21224" y="5885710"/>
                </a:moveTo>
                <a:lnTo>
                  <a:pt x="25478" y="5899235"/>
                </a:lnTo>
                <a:cubicBezTo>
                  <a:pt x="25896" y="5902240"/>
                  <a:pt x="25812" y="5905206"/>
                  <a:pt x="24791" y="5907811"/>
                </a:cubicBezTo>
                <a:lnTo>
                  <a:pt x="20235" y="5912429"/>
                </a:lnTo>
                <a:lnTo>
                  <a:pt x="19763" y="5897883"/>
                </a:lnTo>
                <a:lnTo>
                  <a:pt x="20252" y="5899242"/>
                </a:lnTo>
                <a:lnTo>
                  <a:pt x="19717" y="5896472"/>
                </a:lnTo>
                <a:lnTo>
                  <a:pt x="19586" y="5892430"/>
                </a:lnTo>
                <a:lnTo>
                  <a:pt x="23650" y="5905134"/>
                </a:lnTo>
                <a:close/>
                <a:moveTo>
                  <a:pt x="19338" y="5884789"/>
                </a:moveTo>
                <a:lnTo>
                  <a:pt x="19405" y="5886840"/>
                </a:lnTo>
                <a:lnTo>
                  <a:pt x="19223" y="5887434"/>
                </a:lnTo>
                <a:lnTo>
                  <a:pt x="18863" y="5888158"/>
                </a:lnTo>
                <a:lnTo>
                  <a:pt x="19070" y="5885796"/>
                </a:lnTo>
                <a:close/>
                <a:moveTo>
                  <a:pt x="20995" y="5883878"/>
                </a:moveTo>
                <a:lnTo>
                  <a:pt x="21224" y="5885710"/>
                </a:lnTo>
                <a:lnTo>
                  <a:pt x="20782" y="5884305"/>
                </a:lnTo>
                <a:close/>
                <a:moveTo>
                  <a:pt x="20475" y="5883328"/>
                </a:moveTo>
                <a:lnTo>
                  <a:pt x="20782" y="5884305"/>
                </a:lnTo>
                <a:lnTo>
                  <a:pt x="19412" y="5887056"/>
                </a:lnTo>
                <a:lnTo>
                  <a:pt x="19405" y="5886840"/>
                </a:lnTo>
                <a:close/>
                <a:moveTo>
                  <a:pt x="20336" y="5878677"/>
                </a:moveTo>
                <a:lnTo>
                  <a:pt x="20475" y="5880520"/>
                </a:lnTo>
                <a:lnTo>
                  <a:pt x="19338" y="5884789"/>
                </a:lnTo>
                <a:lnTo>
                  <a:pt x="19289" y="5883290"/>
                </a:lnTo>
                <a:lnTo>
                  <a:pt x="19413" y="5881878"/>
                </a:lnTo>
                <a:close/>
                <a:moveTo>
                  <a:pt x="20323" y="5878494"/>
                </a:moveTo>
                <a:lnTo>
                  <a:pt x="20343" y="5878655"/>
                </a:lnTo>
                <a:lnTo>
                  <a:pt x="20336" y="5878677"/>
                </a:lnTo>
                <a:close/>
                <a:moveTo>
                  <a:pt x="918" y="5876204"/>
                </a:moveTo>
                <a:lnTo>
                  <a:pt x="436" y="5891753"/>
                </a:lnTo>
                <a:cubicBezTo>
                  <a:pt x="8126" y="5967185"/>
                  <a:pt x="2214" y="5903347"/>
                  <a:pt x="4444" y="6079894"/>
                </a:cubicBezTo>
                <a:lnTo>
                  <a:pt x="4818" y="6102435"/>
                </a:lnTo>
                <a:lnTo>
                  <a:pt x="2440" y="6102359"/>
                </a:lnTo>
                <a:lnTo>
                  <a:pt x="4892" y="6106888"/>
                </a:lnTo>
                <a:lnTo>
                  <a:pt x="6557" y="6207250"/>
                </a:lnTo>
                <a:lnTo>
                  <a:pt x="5678" y="6208741"/>
                </a:lnTo>
                <a:cubicBezTo>
                  <a:pt x="4175" y="6211549"/>
                  <a:pt x="3263" y="6213530"/>
                  <a:pt x="4444" y="6211875"/>
                </a:cubicBezTo>
                <a:lnTo>
                  <a:pt x="6580" y="6208631"/>
                </a:lnTo>
                <a:lnTo>
                  <a:pt x="7615" y="6270964"/>
                </a:lnTo>
                <a:lnTo>
                  <a:pt x="6730" y="6275695"/>
                </a:lnTo>
                <a:cubicBezTo>
                  <a:pt x="4152" y="6289481"/>
                  <a:pt x="2817" y="6303053"/>
                  <a:pt x="6448" y="6315774"/>
                </a:cubicBezTo>
                <a:lnTo>
                  <a:pt x="8310" y="6312893"/>
                </a:lnTo>
                <a:lnTo>
                  <a:pt x="8452" y="6321390"/>
                </a:lnTo>
                <a:lnTo>
                  <a:pt x="8816" y="6327774"/>
                </a:lnTo>
                <a:lnTo>
                  <a:pt x="8451" y="6328945"/>
                </a:lnTo>
                <a:cubicBezTo>
                  <a:pt x="7373" y="6331963"/>
                  <a:pt x="5204" y="6334167"/>
                  <a:pt x="4443" y="6337369"/>
                </a:cubicBezTo>
                <a:cubicBezTo>
                  <a:pt x="3158" y="6342770"/>
                  <a:pt x="2718" y="6348537"/>
                  <a:pt x="2439" y="6354217"/>
                </a:cubicBezTo>
                <a:lnTo>
                  <a:pt x="1412" y="6387307"/>
                </a:lnTo>
                <a:lnTo>
                  <a:pt x="0" y="6389398"/>
                </a:lnTo>
                <a:lnTo>
                  <a:pt x="0" y="5876513"/>
                </a:lnTo>
                <a:close/>
                <a:moveTo>
                  <a:pt x="10216" y="5871378"/>
                </a:moveTo>
                <a:lnTo>
                  <a:pt x="13494" y="5880480"/>
                </a:lnTo>
                <a:lnTo>
                  <a:pt x="13620" y="5882425"/>
                </a:lnTo>
                <a:lnTo>
                  <a:pt x="10456" y="5875774"/>
                </a:lnTo>
                <a:cubicBezTo>
                  <a:pt x="11792" y="5882327"/>
                  <a:pt x="13285" y="5902042"/>
                  <a:pt x="14464" y="5895431"/>
                </a:cubicBezTo>
                <a:lnTo>
                  <a:pt x="13620" y="5882425"/>
                </a:lnTo>
                <a:lnTo>
                  <a:pt x="15986" y="5887398"/>
                </a:lnTo>
                <a:lnTo>
                  <a:pt x="17514" y="5891639"/>
                </a:lnTo>
                <a:lnTo>
                  <a:pt x="14767" y="5901955"/>
                </a:lnTo>
                <a:lnTo>
                  <a:pt x="14141" y="5904104"/>
                </a:lnTo>
                <a:lnTo>
                  <a:pt x="12459" y="5900177"/>
                </a:lnTo>
                <a:cubicBezTo>
                  <a:pt x="11791" y="5893625"/>
                  <a:pt x="11232" y="5887049"/>
                  <a:pt x="10455" y="5880520"/>
                </a:cubicBezTo>
                <a:lnTo>
                  <a:pt x="9015" y="5872971"/>
                </a:lnTo>
                <a:close/>
                <a:moveTo>
                  <a:pt x="15881" y="5863857"/>
                </a:moveTo>
                <a:lnTo>
                  <a:pt x="16468" y="5867350"/>
                </a:lnTo>
                <a:lnTo>
                  <a:pt x="16710" y="5868430"/>
                </a:lnTo>
                <a:lnTo>
                  <a:pt x="16239" y="5870674"/>
                </a:lnTo>
                <a:lnTo>
                  <a:pt x="15270" y="5864668"/>
                </a:lnTo>
                <a:close/>
                <a:moveTo>
                  <a:pt x="18096" y="5861833"/>
                </a:moveTo>
                <a:lnTo>
                  <a:pt x="18471" y="5863672"/>
                </a:lnTo>
                <a:lnTo>
                  <a:pt x="18717" y="5865641"/>
                </a:lnTo>
                <a:lnTo>
                  <a:pt x="19161" y="5879343"/>
                </a:lnTo>
                <a:lnTo>
                  <a:pt x="16710" y="5868430"/>
                </a:lnTo>
                <a:close/>
                <a:moveTo>
                  <a:pt x="18920" y="5859823"/>
                </a:moveTo>
                <a:lnTo>
                  <a:pt x="20323" y="5878494"/>
                </a:lnTo>
                <a:lnTo>
                  <a:pt x="18717" y="5865641"/>
                </a:lnTo>
                <a:lnTo>
                  <a:pt x="18544" y="5860322"/>
                </a:lnTo>
                <a:close/>
                <a:moveTo>
                  <a:pt x="18527" y="5859781"/>
                </a:moveTo>
                <a:lnTo>
                  <a:pt x="18544" y="5860322"/>
                </a:lnTo>
                <a:lnTo>
                  <a:pt x="18363" y="5860563"/>
                </a:lnTo>
                <a:close/>
                <a:moveTo>
                  <a:pt x="28559" y="5848372"/>
                </a:moveTo>
                <a:lnTo>
                  <a:pt x="28490" y="5849631"/>
                </a:lnTo>
                <a:lnTo>
                  <a:pt x="28438" y="5848823"/>
                </a:lnTo>
                <a:close/>
                <a:moveTo>
                  <a:pt x="32617" y="5848283"/>
                </a:moveTo>
                <a:lnTo>
                  <a:pt x="33278" y="5859222"/>
                </a:lnTo>
                <a:lnTo>
                  <a:pt x="20995" y="5883878"/>
                </a:lnTo>
                <a:lnTo>
                  <a:pt x="20343" y="5878655"/>
                </a:lnTo>
                <a:lnTo>
                  <a:pt x="20962" y="5876507"/>
                </a:lnTo>
                <a:lnTo>
                  <a:pt x="28275" y="5849425"/>
                </a:lnTo>
                <a:lnTo>
                  <a:pt x="28490" y="5852440"/>
                </a:lnTo>
                <a:close/>
                <a:moveTo>
                  <a:pt x="11530" y="5848252"/>
                </a:moveTo>
                <a:lnTo>
                  <a:pt x="12460" y="5864542"/>
                </a:lnTo>
                <a:lnTo>
                  <a:pt x="12691" y="5868092"/>
                </a:lnTo>
                <a:lnTo>
                  <a:pt x="10216" y="5871378"/>
                </a:lnTo>
                <a:lnTo>
                  <a:pt x="8452" y="5866480"/>
                </a:lnTo>
                <a:cubicBezTo>
                  <a:pt x="7462" y="5864538"/>
                  <a:pt x="7823" y="5866871"/>
                  <a:pt x="8501" y="5870278"/>
                </a:cubicBezTo>
                <a:lnTo>
                  <a:pt x="9015" y="5872971"/>
                </a:lnTo>
                <a:lnTo>
                  <a:pt x="8497" y="5873659"/>
                </a:lnTo>
                <a:lnTo>
                  <a:pt x="918" y="5876204"/>
                </a:lnTo>
                <a:lnTo>
                  <a:pt x="1413" y="5860257"/>
                </a:lnTo>
                <a:lnTo>
                  <a:pt x="3680" y="5856900"/>
                </a:lnTo>
                <a:close/>
                <a:moveTo>
                  <a:pt x="12991" y="5846643"/>
                </a:moveTo>
                <a:lnTo>
                  <a:pt x="13478" y="5849540"/>
                </a:lnTo>
                <a:lnTo>
                  <a:pt x="13137" y="5851449"/>
                </a:lnTo>
                <a:lnTo>
                  <a:pt x="12456" y="5847232"/>
                </a:lnTo>
                <a:close/>
                <a:moveTo>
                  <a:pt x="28156" y="5844499"/>
                </a:moveTo>
                <a:lnTo>
                  <a:pt x="28438" y="5848823"/>
                </a:lnTo>
                <a:lnTo>
                  <a:pt x="28275" y="5849425"/>
                </a:lnTo>
                <a:lnTo>
                  <a:pt x="27955" y="5844934"/>
                </a:lnTo>
                <a:close/>
                <a:moveTo>
                  <a:pt x="30494" y="5841207"/>
                </a:moveTo>
                <a:lnTo>
                  <a:pt x="28559" y="5848372"/>
                </a:lnTo>
                <a:lnTo>
                  <a:pt x="28837" y="5843309"/>
                </a:lnTo>
                <a:close/>
                <a:moveTo>
                  <a:pt x="29196" y="5836770"/>
                </a:moveTo>
                <a:lnTo>
                  <a:pt x="28837" y="5843309"/>
                </a:lnTo>
                <a:lnTo>
                  <a:pt x="28521" y="5843709"/>
                </a:lnTo>
                <a:lnTo>
                  <a:pt x="28156" y="5844499"/>
                </a:lnTo>
                <a:lnTo>
                  <a:pt x="27677" y="5837130"/>
                </a:lnTo>
                <a:close/>
                <a:moveTo>
                  <a:pt x="24888" y="5835390"/>
                </a:moveTo>
                <a:lnTo>
                  <a:pt x="27394" y="5837197"/>
                </a:lnTo>
                <a:lnTo>
                  <a:pt x="27402" y="5837195"/>
                </a:lnTo>
                <a:lnTo>
                  <a:pt x="27955" y="5844934"/>
                </a:lnTo>
                <a:lnTo>
                  <a:pt x="24482" y="5852440"/>
                </a:lnTo>
                <a:lnTo>
                  <a:pt x="18920" y="5859823"/>
                </a:lnTo>
                <a:lnTo>
                  <a:pt x="18814" y="5858413"/>
                </a:lnTo>
                <a:lnTo>
                  <a:pt x="20225" y="5851694"/>
                </a:lnTo>
                <a:lnTo>
                  <a:pt x="22349" y="5843994"/>
                </a:lnTo>
                <a:close/>
                <a:moveTo>
                  <a:pt x="19657" y="5830828"/>
                </a:moveTo>
                <a:lnTo>
                  <a:pt x="22480" y="5833653"/>
                </a:lnTo>
                <a:lnTo>
                  <a:pt x="23392" y="5834311"/>
                </a:lnTo>
                <a:lnTo>
                  <a:pt x="20475" y="5838399"/>
                </a:lnTo>
                <a:lnTo>
                  <a:pt x="19366" y="5839620"/>
                </a:lnTo>
                <a:lnTo>
                  <a:pt x="18768" y="5833751"/>
                </a:lnTo>
                <a:close/>
                <a:moveTo>
                  <a:pt x="16467" y="5827167"/>
                </a:moveTo>
                <a:lnTo>
                  <a:pt x="16505" y="5827673"/>
                </a:lnTo>
                <a:lnTo>
                  <a:pt x="16432" y="5827600"/>
                </a:lnTo>
                <a:close/>
                <a:moveTo>
                  <a:pt x="8624" y="5819784"/>
                </a:moveTo>
                <a:lnTo>
                  <a:pt x="9983" y="5821144"/>
                </a:lnTo>
                <a:lnTo>
                  <a:pt x="10455" y="5829408"/>
                </a:lnTo>
                <a:lnTo>
                  <a:pt x="10142" y="5829672"/>
                </a:lnTo>
                <a:lnTo>
                  <a:pt x="8584" y="5820395"/>
                </a:lnTo>
                <a:close/>
                <a:moveTo>
                  <a:pt x="30204" y="5818405"/>
                </a:moveTo>
                <a:lnTo>
                  <a:pt x="30849" y="5819008"/>
                </a:lnTo>
                <a:lnTo>
                  <a:pt x="31812" y="5834951"/>
                </a:lnTo>
                <a:lnTo>
                  <a:pt x="29918" y="5833181"/>
                </a:lnTo>
                <a:lnTo>
                  <a:pt x="29518" y="5830910"/>
                </a:lnTo>
                <a:close/>
                <a:moveTo>
                  <a:pt x="26618" y="5816165"/>
                </a:moveTo>
                <a:lnTo>
                  <a:pt x="26613" y="5816476"/>
                </a:lnTo>
                <a:lnTo>
                  <a:pt x="26538" y="5816228"/>
                </a:lnTo>
                <a:close/>
                <a:moveTo>
                  <a:pt x="8960" y="5814592"/>
                </a:moveTo>
                <a:lnTo>
                  <a:pt x="8624" y="5819784"/>
                </a:lnTo>
                <a:lnTo>
                  <a:pt x="8453" y="5819613"/>
                </a:lnTo>
                <a:lnTo>
                  <a:pt x="8584" y="5820395"/>
                </a:lnTo>
                <a:lnTo>
                  <a:pt x="8453" y="5822421"/>
                </a:lnTo>
                <a:lnTo>
                  <a:pt x="9685" y="5830057"/>
                </a:lnTo>
                <a:lnTo>
                  <a:pt x="6448" y="5832783"/>
                </a:lnTo>
                <a:cubicBezTo>
                  <a:pt x="2915" y="5829247"/>
                  <a:pt x="4585" y="5823630"/>
                  <a:pt x="7555" y="5817494"/>
                </a:cubicBezTo>
                <a:close/>
                <a:moveTo>
                  <a:pt x="26649" y="5814223"/>
                </a:moveTo>
                <a:lnTo>
                  <a:pt x="27526" y="5815453"/>
                </a:lnTo>
                <a:lnTo>
                  <a:pt x="26618" y="5816165"/>
                </a:lnTo>
                <a:close/>
                <a:moveTo>
                  <a:pt x="30494" y="5813126"/>
                </a:moveTo>
                <a:lnTo>
                  <a:pt x="30737" y="5817143"/>
                </a:lnTo>
                <a:lnTo>
                  <a:pt x="30307" y="5816540"/>
                </a:lnTo>
                <a:close/>
                <a:moveTo>
                  <a:pt x="11796" y="5808733"/>
                </a:moveTo>
                <a:lnTo>
                  <a:pt x="16671" y="5813179"/>
                </a:lnTo>
                <a:lnTo>
                  <a:pt x="16689" y="5813356"/>
                </a:lnTo>
                <a:lnTo>
                  <a:pt x="15636" y="5812532"/>
                </a:lnTo>
                <a:cubicBezTo>
                  <a:pt x="14318" y="5811642"/>
                  <a:pt x="12985" y="5811036"/>
                  <a:pt x="13253" y="5812434"/>
                </a:cubicBezTo>
                <a:lnTo>
                  <a:pt x="17271" y="5819069"/>
                </a:lnTo>
                <a:lnTo>
                  <a:pt x="17703" y="5823304"/>
                </a:lnTo>
                <a:lnTo>
                  <a:pt x="14682" y="5825848"/>
                </a:lnTo>
                <a:lnTo>
                  <a:pt x="9983" y="5821144"/>
                </a:lnTo>
                <a:lnTo>
                  <a:pt x="9540" y="5813394"/>
                </a:lnTo>
                <a:close/>
                <a:moveTo>
                  <a:pt x="13109" y="5806023"/>
                </a:moveTo>
                <a:lnTo>
                  <a:pt x="11796" y="5808733"/>
                </a:lnTo>
                <a:lnTo>
                  <a:pt x="10455" y="5807510"/>
                </a:lnTo>
                <a:close/>
                <a:moveTo>
                  <a:pt x="15556" y="5800967"/>
                </a:moveTo>
                <a:lnTo>
                  <a:pt x="15628" y="5801774"/>
                </a:lnTo>
                <a:lnTo>
                  <a:pt x="15074" y="5804922"/>
                </a:lnTo>
                <a:lnTo>
                  <a:pt x="13109" y="5806023"/>
                </a:lnTo>
                <a:close/>
                <a:moveTo>
                  <a:pt x="16216" y="5799603"/>
                </a:moveTo>
                <a:lnTo>
                  <a:pt x="17543" y="5801463"/>
                </a:lnTo>
                <a:lnTo>
                  <a:pt x="16313" y="5804227"/>
                </a:lnTo>
                <a:lnTo>
                  <a:pt x="15869" y="5804476"/>
                </a:lnTo>
                <a:lnTo>
                  <a:pt x="15628" y="5801774"/>
                </a:lnTo>
                <a:lnTo>
                  <a:pt x="15893" y="5800272"/>
                </a:lnTo>
                <a:close/>
                <a:moveTo>
                  <a:pt x="25914" y="5798845"/>
                </a:moveTo>
                <a:lnTo>
                  <a:pt x="26104" y="5800298"/>
                </a:lnTo>
                <a:lnTo>
                  <a:pt x="22479" y="5801894"/>
                </a:lnTo>
                <a:lnTo>
                  <a:pt x="21838" y="5801130"/>
                </a:lnTo>
                <a:close/>
                <a:moveTo>
                  <a:pt x="19129" y="5797900"/>
                </a:moveTo>
                <a:lnTo>
                  <a:pt x="21838" y="5801130"/>
                </a:lnTo>
                <a:lnTo>
                  <a:pt x="18600" y="5802945"/>
                </a:lnTo>
                <a:lnTo>
                  <a:pt x="17543" y="5801463"/>
                </a:lnTo>
                <a:close/>
                <a:moveTo>
                  <a:pt x="11276" y="5792847"/>
                </a:moveTo>
                <a:lnTo>
                  <a:pt x="10134" y="5796506"/>
                </a:lnTo>
                <a:lnTo>
                  <a:pt x="10312" y="5793756"/>
                </a:lnTo>
                <a:close/>
                <a:moveTo>
                  <a:pt x="10456" y="5791532"/>
                </a:moveTo>
                <a:lnTo>
                  <a:pt x="10975" y="5792258"/>
                </a:lnTo>
                <a:lnTo>
                  <a:pt x="10322" y="5793608"/>
                </a:lnTo>
                <a:close/>
                <a:moveTo>
                  <a:pt x="18712" y="5787067"/>
                </a:moveTo>
                <a:lnTo>
                  <a:pt x="17753" y="5789718"/>
                </a:lnTo>
                <a:lnTo>
                  <a:pt x="17113" y="5793349"/>
                </a:lnTo>
                <a:lnTo>
                  <a:pt x="16631" y="5789254"/>
                </a:lnTo>
                <a:close/>
                <a:moveTo>
                  <a:pt x="18885" y="5786886"/>
                </a:moveTo>
                <a:lnTo>
                  <a:pt x="18712" y="5787067"/>
                </a:lnTo>
                <a:lnTo>
                  <a:pt x="18760" y="5786936"/>
                </a:lnTo>
                <a:close/>
                <a:moveTo>
                  <a:pt x="19618" y="5764382"/>
                </a:moveTo>
                <a:lnTo>
                  <a:pt x="18822" y="5769582"/>
                </a:lnTo>
                <a:lnTo>
                  <a:pt x="16853" y="5772629"/>
                </a:lnTo>
                <a:lnTo>
                  <a:pt x="16837" y="5772559"/>
                </a:lnTo>
                <a:lnTo>
                  <a:pt x="18645" y="5766427"/>
                </a:lnTo>
                <a:close/>
                <a:moveTo>
                  <a:pt x="29130" y="5759073"/>
                </a:moveTo>
                <a:cubicBezTo>
                  <a:pt x="28609" y="5760353"/>
                  <a:pt x="27606" y="5762802"/>
                  <a:pt x="26355" y="5765959"/>
                </a:cubicBezTo>
                <a:lnTo>
                  <a:pt x="23269" y="5774483"/>
                </a:lnTo>
                <a:lnTo>
                  <a:pt x="23758" y="5770876"/>
                </a:lnTo>
                <a:lnTo>
                  <a:pt x="29012" y="5759199"/>
                </a:lnTo>
                <a:cubicBezTo>
                  <a:pt x="29690" y="5757682"/>
                  <a:pt x="29651" y="5757793"/>
                  <a:pt x="29130" y="5759073"/>
                </a:cubicBezTo>
                <a:close/>
                <a:moveTo>
                  <a:pt x="32768" y="5753867"/>
                </a:moveTo>
                <a:lnTo>
                  <a:pt x="29953" y="5767795"/>
                </a:lnTo>
                <a:lnTo>
                  <a:pt x="27309" y="5773433"/>
                </a:lnTo>
                <a:lnTo>
                  <a:pt x="23705" y="5780652"/>
                </a:lnTo>
                <a:lnTo>
                  <a:pt x="21243" y="5780077"/>
                </a:lnTo>
                <a:lnTo>
                  <a:pt x="23269" y="5774483"/>
                </a:lnTo>
                <a:lnTo>
                  <a:pt x="22480" y="5780299"/>
                </a:lnTo>
                <a:close/>
                <a:moveTo>
                  <a:pt x="27497" y="5743323"/>
                </a:moveTo>
                <a:lnTo>
                  <a:pt x="23758" y="5770876"/>
                </a:lnTo>
                <a:lnTo>
                  <a:pt x="19773" y="5779733"/>
                </a:lnTo>
                <a:lnTo>
                  <a:pt x="18471" y="5779429"/>
                </a:lnTo>
                <a:lnTo>
                  <a:pt x="17573" y="5775654"/>
                </a:lnTo>
                <a:lnTo>
                  <a:pt x="18472" y="5771875"/>
                </a:lnTo>
                <a:lnTo>
                  <a:pt x="18822" y="5769582"/>
                </a:lnTo>
                <a:lnTo>
                  <a:pt x="24320" y="5761079"/>
                </a:lnTo>
                <a:lnTo>
                  <a:pt x="27479" y="5743331"/>
                </a:lnTo>
                <a:close/>
                <a:moveTo>
                  <a:pt x="36507" y="5735370"/>
                </a:moveTo>
                <a:cubicBezTo>
                  <a:pt x="37584" y="5730842"/>
                  <a:pt x="35868" y="5745038"/>
                  <a:pt x="34503" y="5749411"/>
                </a:cubicBezTo>
                <a:lnTo>
                  <a:pt x="32768" y="5753867"/>
                </a:lnTo>
                <a:close/>
                <a:moveTo>
                  <a:pt x="17994" y="5733158"/>
                </a:moveTo>
                <a:lnTo>
                  <a:pt x="18395" y="5737368"/>
                </a:lnTo>
                <a:lnTo>
                  <a:pt x="18360" y="5737396"/>
                </a:lnTo>
                <a:lnTo>
                  <a:pt x="17804" y="5733498"/>
                </a:lnTo>
                <a:close/>
                <a:moveTo>
                  <a:pt x="16899" y="5727157"/>
                </a:moveTo>
                <a:lnTo>
                  <a:pt x="17804" y="5733498"/>
                </a:lnTo>
                <a:lnTo>
                  <a:pt x="15158" y="5738218"/>
                </a:lnTo>
                <a:lnTo>
                  <a:pt x="12460" y="5738178"/>
                </a:lnTo>
                <a:cubicBezTo>
                  <a:pt x="11897" y="5734230"/>
                  <a:pt x="13860" y="5731180"/>
                  <a:pt x="16234" y="5728185"/>
                </a:cubicBezTo>
                <a:close/>
                <a:moveTo>
                  <a:pt x="22595" y="5699814"/>
                </a:moveTo>
                <a:lnTo>
                  <a:pt x="24856" y="5707420"/>
                </a:lnTo>
                <a:lnTo>
                  <a:pt x="23920" y="5711795"/>
                </a:lnTo>
                <a:lnTo>
                  <a:pt x="23420" y="5711579"/>
                </a:lnTo>
                <a:lnTo>
                  <a:pt x="21449" y="5706827"/>
                </a:lnTo>
                <a:lnTo>
                  <a:pt x="20632" y="5704138"/>
                </a:lnTo>
                <a:close/>
                <a:moveTo>
                  <a:pt x="14791" y="5699495"/>
                </a:moveTo>
                <a:lnTo>
                  <a:pt x="17356" y="5726450"/>
                </a:lnTo>
                <a:lnTo>
                  <a:pt x="16899" y="5727157"/>
                </a:lnTo>
                <a:lnTo>
                  <a:pt x="16468" y="5724138"/>
                </a:lnTo>
                <a:cubicBezTo>
                  <a:pt x="11902" y="5728936"/>
                  <a:pt x="5891" y="5751401"/>
                  <a:pt x="10456" y="5746602"/>
                </a:cubicBezTo>
                <a:lnTo>
                  <a:pt x="15158" y="5738218"/>
                </a:lnTo>
                <a:lnTo>
                  <a:pt x="17280" y="5738249"/>
                </a:lnTo>
                <a:lnTo>
                  <a:pt x="18360" y="5737396"/>
                </a:lnTo>
                <a:lnTo>
                  <a:pt x="18472" y="5738178"/>
                </a:lnTo>
                <a:lnTo>
                  <a:pt x="18395" y="5737368"/>
                </a:lnTo>
                <a:lnTo>
                  <a:pt x="24483" y="5732562"/>
                </a:lnTo>
                <a:lnTo>
                  <a:pt x="20016" y="5761777"/>
                </a:lnTo>
                <a:lnTo>
                  <a:pt x="18645" y="5766427"/>
                </a:lnTo>
                <a:lnTo>
                  <a:pt x="16467" y="5771005"/>
                </a:lnTo>
                <a:lnTo>
                  <a:pt x="16837" y="5772559"/>
                </a:lnTo>
                <a:lnTo>
                  <a:pt x="16785" y="5772734"/>
                </a:lnTo>
                <a:lnTo>
                  <a:pt x="8311" y="5785842"/>
                </a:lnTo>
                <a:lnTo>
                  <a:pt x="7616" y="5743914"/>
                </a:lnTo>
                <a:lnTo>
                  <a:pt x="14464" y="5707289"/>
                </a:lnTo>
                <a:close/>
                <a:moveTo>
                  <a:pt x="14464" y="5696057"/>
                </a:moveTo>
                <a:lnTo>
                  <a:pt x="14903" y="5696839"/>
                </a:lnTo>
                <a:lnTo>
                  <a:pt x="14791" y="5699495"/>
                </a:lnTo>
                <a:close/>
                <a:moveTo>
                  <a:pt x="15481" y="5683064"/>
                </a:moveTo>
                <a:lnTo>
                  <a:pt x="15957" y="5686619"/>
                </a:lnTo>
                <a:lnTo>
                  <a:pt x="15874" y="5686881"/>
                </a:lnTo>
                <a:lnTo>
                  <a:pt x="15986" y="5686839"/>
                </a:lnTo>
                <a:lnTo>
                  <a:pt x="16468" y="5690441"/>
                </a:lnTo>
                <a:lnTo>
                  <a:pt x="20632" y="5704138"/>
                </a:lnTo>
                <a:lnTo>
                  <a:pt x="20476" y="5704481"/>
                </a:lnTo>
                <a:lnTo>
                  <a:pt x="21449" y="5706827"/>
                </a:lnTo>
                <a:lnTo>
                  <a:pt x="22283" y="5709571"/>
                </a:lnTo>
                <a:cubicBezTo>
                  <a:pt x="22765" y="5710826"/>
                  <a:pt x="22679" y="5710721"/>
                  <a:pt x="21538" y="5708666"/>
                </a:cubicBezTo>
                <a:lnTo>
                  <a:pt x="14903" y="5696839"/>
                </a:lnTo>
                <a:close/>
                <a:moveTo>
                  <a:pt x="17350" y="5682173"/>
                </a:moveTo>
                <a:lnTo>
                  <a:pt x="18457" y="5685899"/>
                </a:lnTo>
                <a:lnTo>
                  <a:pt x="15986" y="5686839"/>
                </a:lnTo>
                <a:lnTo>
                  <a:pt x="15957" y="5686619"/>
                </a:lnTo>
                <a:close/>
                <a:moveTo>
                  <a:pt x="31592" y="5675956"/>
                </a:moveTo>
                <a:lnTo>
                  <a:pt x="29953" y="5683610"/>
                </a:lnTo>
                <a:lnTo>
                  <a:pt x="22595" y="5699814"/>
                </a:lnTo>
                <a:lnTo>
                  <a:pt x="18457" y="5685899"/>
                </a:lnTo>
                <a:lnTo>
                  <a:pt x="20131" y="5685262"/>
                </a:lnTo>
                <a:close/>
                <a:moveTo>
                  <a:pt x="13677" y="5669581"/>
                </a:moveTo>
                <a:lnTo>
                  <a:pt x="13814" y="5670602"/>
                </a:lnTo>
                <a:lnTo>
                  <a:pt x="6581" y="5681581"/>
                </a:lnTo>
                <a:lnTo>
                  <a:pt x="6558" y="5680200"/>
                </a:lnTo>
                <a:lnTo>
                  <a:pt x="10456" y="5673592"/>
                </a:lnTo>
                <a:close/>
                <a:moveTo>
                  <a:pt x="14694" y="5669265"/>
                </a:moveTo>
                <a:lnTo>
                  <a:pt x="15800" y="5675464"/>
                </a:lnTo>
                <a:lnTo>
                  <a:pt x="15481" y="5683064"/>
                </a:lnTo>
                <a:lnTo>
                  <a:pt x="13814" y="5670602"/>
                </a:lnTo>
                <a:close/>
                <a:moveTo>
                  <a:pt x="16178" y="5666465"/>
                </a:moveTo>
                <a:lnTo>
                  <a:pt x="16153" y="5667050"/>
                </a:lnTo>
                <a:lnTo>
                  <a:pt x="14694" y="5669265"/>
                </a:lnTo>
                <a:lnTo>
                  <a:pt x="14555" y="5668487"/>
                </a:lnTo>
                <a:close/>
                <a:moveTo>
                  <a:pt x="29036" y="5666191"/>
                </a:moveTo>
                <a:lnTo>
                  <a:pt x="31721" y="5671236"/>
                </a:lnTo>
                <a:lnTo>
                  <a:pt x="32256" y="5672855"/>
                </a:lnTo>
                <a:lnTo>
                  <a:pt x="32204" y="5673097"/>
                </a:lnTo>
                <a:lnTo>
                  <a:pt x="28373" y="5666655"/>
                </a:lnTo>
                <a:close/>
                <a:moveTo>
                  <a:pt x="24535" y="5660201"/>
                </a:moveTo>
                <a:lnTo>
                  <a:pt x="28373" y="5666655"/>
                </a:lnTo>
                <a:lnTo>
                  <a:pt x="22480" y="5670784"/>
                </a:lnTo>
                <a:lnTo>
                  <a:pt x="22108" y="5667491"/>
                </a:lnTo>
                <a:close/>
                <a:moveTo>
                  <a:pt x="21275" y="5660116"/>
                </a:moveTo>
                <a:lnTo>
                  <a:pt x="22108" y="5667491"/>
                </a:lnTo>
                <a:lnTo>
                  <a:pt x="19429" y="5675538"/>
                </a:lnTo>
                <a:lnTo>
                  <a:pt x="17350" y="5682173"/>
                </a:lnTo>
                <a:lnTo>
                  <a:pt x="16468" y="5679208"/>
                </a:lnTo>
                <a:lnTo>
                  <a:pt x="15800" y="5675464"/>
                </a:lnTo>
                <a:lnTo>
                  <a:pt x="16153" y="5667050"/>
                </a:lnTo>
                <a:lnTo>
                  <a:pt x="18186" y="5663964"/>
                </a:lnTo>
                <a:close/>
                <a:moveTo>
                  <a:pt x="23187" y="5657735"/>
                </a:moveTo>
                <a:lnTo>
                  <a:pt x="24666" y="5659808"/>
                </a:lnTo>
                <a:lnTo>
                  <a:pt x="24535" y="5660201"/>
                </a:lnTo>
                <a:lnTo>
                  <a:pt x="23119" y="5657819"/>
                </a:lnTo>
                <a:close/>
                <a:moveTo>
                  <a:pt x="22699" y="5657113"/>
                </a:moveTo>
                <a:lnTo>
                  <a:pt x="23119" y="5657819"/>
                </a:lnTo>
                <a:lnTo>
                  <a:pt x="21275" y="5660116"/>
                </a:lnTo>
                <a:lnTo>
                  <a:pt x="21194" y="5659397"/>
                </a:lnTo>
                <a:close/>
                <a:moveTo>
                  <a:pt x="22480" y="5656744"/>
                </a:moveTo>
                <a:lnTo>
                  <a:pt x="22720" y="5657081"/>
                </a:lnTo>
                <a:lnTo>
                  <a:pt x="22699" y="5657113"/>
                </a:lnTo>
                <a:close/>
                <a:moveTo>
                  <a:pt x="21633" y="5650809"/>
                </a:moveTo>
                <a:lnTo>
                  <a:pt x="22480" y="5656744"/>
                </a:lnTo>
                <a:lnTo>
                  <a:pt x="20596" y="5654105"/>
                </a:lnTo>
                <a:lnTo>
                  <a:pt x="20554" y="5653725"/>
                </a:lnTo>
                <a:close/>
                <a:moveTo>
                  <a:pt x="28491" y="5648319"/>
                </a:moveTo>
                <a:lnTo>
                  <a:pt x="26894" y="5653117"/>
                </a:lnTo>
                <a:lnTo>
                  <a:pt x="23187" y="5657735"/>
                </a:lnTo>
                <a:lnTo>
                  <a:pt x="22720" y="5657081"/>
                </a:lnTo>
                <a:close/>
                <a:moveTo>
                  <a:pt x="10456" y="5645511"/>
                </a:moveTo>
                <a:lnTo>
                  <a:pt x="14555" y="5668487"/>
                </a:lnTo>
                <a:lnTo>
                  <a:pt x="13677" y="5669581"/>
                </a:lnTo>
                <a:close/>
                <a:moveTo>
                  <a:pt x="18926" y="5631847"/>
                </a:moveTo>
                <a:lnTo>
                  <a:pt x="21492" y="5649823"/>
                </a:lnTo>
                <a:lnTo>
                  <a:pt x="20546" y="5653654"/>
                </a:lnTo>
                <a:lnTo>
                  <a:pt x="20554" y="5653725"/>
                </a:lnTo>
                <a:lnTo>
                  <a:pt x="20476" y="5653936"/>
                </a:lnTo>
                <a:lnTo>
                  <a:pt x="20596" y="5654105"/>
                </a:lnTo>
                <a:lnTo>
                  <a:pt x="21194" y="5659397"/>
                </a:lnTo>
                <a:lnTo>
                  <a:pt x="18186" y="5663964"/>
                </a:lnTo>
                <a:lnTo>
                  <a:pt x="16178" y="5666465"/>
                </a:lnTo>
                <a:lnTo>
                  <a:pt x="16468" y="5659552"/>
                </a:lnTo>
                <a:cubicBezTo>
                  <a:pt x="16468" y="5656592"/>
                  <a:pt x="13904" y="5653982"/>
                  <a:pt x="14464" y="5651127"/>
                </a:cubicBezTo>
                <a:close/>
                <a:moveTo>
                  <a:pt x="16468" y="5614622"/>
                </a:moveTo>
                <a:lnTo>
                  <a:pt x="17485" y="5621746"/>
                </a:lnTo>
                <a:lnTo>
                  <a:pt x="17470" y="5621686"/>
                </a:lnTo>
                <a:cubicBezTo>
                  <a:pt x="16969" y="5618395"/>
                  <a:pt x="16468" y="5614622"/>
                  <a:pt x="16468" y="5614622"/>
                </a:cubicBezTo>
                <a:close/>
                <a:moveTo>
                  <a:pt x="16468" y="5603390"/>
                </a:moveTo>
                <a:lnTo>
                  <a:pt x="16818" y="5607319"/>
                </a:lnTo>
                <a:lnTo>
                  <a:pt x="16468" y="5609006"/>
                </a:lnTo>
                <a:cubicBezTo>
                  <a:pt x="15234" y="5615922"/>
                  <a:pt x="10456" y="5635791"/>
                  <a:pt x="10456" y="5628663"/>
                </a:cubicBezTo>
                <a:cubicBezTo>
                  <a:pt x="10456" y="5619783"/>
                  <a:pt x="14464" y="5611814"/>
                  <a:pt x="16468" y="5603390"/>
                </a:cubicBezTo>
                <a:close/>
                <a:moveTo>
                  <a:pt x="18409" y="5582856"/>
                </a:moveTo>
                <a:lnTo>
                  <a:pt x="18472" y="5583733"/>
                </a:lnTo>
                <a:lnTo>
                  <a:pt x="18019" y="5583220"/>
                </a:lnTo>
                <a:close/>
                <a:moveTo>
                  <a:pt x="4819" y="5575385"/>
                </a:moveTo>
                <a:lnTo>
                  <a:pt x="11292" y="5575590"/>
                </a:lnTo>
                <a:lnTo>
                  <a:pt x="18019" y="5583220"/>
                </a:lnTo>
                <a:lnTo>
                  <a:pt x="14464" y="5586542"/>
                </a:lnTo>
                <a:cubicBezTo>
                  <a:pt x="12460" y="5584670"/>
                  <a:pt x="8377" y="5582616"/>
                  <a:pt x="5334" y="5580653"/>
                </a:cubicBezTo>
                <a:lnTo>
                  <a:pt x="4893" y="5579838"/>
                </a:lnTo>
                <a:close/>
                <a:moveTo>
                  <a:pt x="27915" y="5556266"/>
                </a:moveTo>
                <a:lnTo>
                  <a:pt x="28166" y="5557359"/>
                </a:lnTo>
                <a:cubicBezTo>
                  <a:pt x="27664" y="5555807"/>
                  <a:pt x="27271" y="5555558"/>
                  <a:pt x="30495" y="5572501"/>
                </a:cubicBezTo>
                <a:lnTo>
                  <a:pt x="31536" y="5577364"/>
                </a:lnTo>
                <a:lnTo>
                  <a:pt x="18926" y="5631847"/>
                </a:lnTo>
                <a:lnTo>
                  <a:pt x="17485" y="5621746"/>
                </a:lnTo>
                <a:lnTo>
                  <a:pt x="18472" y="5625855"/>
                </a:lnTo>
                <a:lnTo>
                  <a:pt x="16818" y="5607319"/>
                </a:lnTo>
                <a:lnTo>
                  <a:pt x="19163" y="5596032"/>
                </a:lnTo>
                <a:cubicBezTo>
                  <a:pt x="19862" y="5591656"/>
                  <a:pt x="19996" y="5587394"/>
                  <a:pt x="18472" y="5583733"/>
                </a:cubicBezTo>
                <a:cubicBezTo>
                  <a:pt x="21382" y="5607186"/>
                  <a:pt x="26204" y="5579110"/>
                  <a:pt x="26487" y="5578117"/>
                </a:cubicBezTo>
                <a:lnTo>
                  <a:pt x="22500" y="5569784"/>
                </a:lnTo>
                <a:lnTo>
                  <a:pt x="23935" y="5561882"/>
                </a:lnTo>
                <a:lnTo>
                  <a:pt x="26487" y="5561269"/>
                </a:lnTo>
                <a:close/>
                <a:moveTo>
                  <a:pt x="25195" y="5550942"/>
                </a:moveTo>
                <a:lnTo>
                  <a:pt x="24165" y="5560616"/>
                </a:lnTo>
                <a:lnTo>
                  <a:pt x="23935" y="5561882"/>
                </a:lnTo>
                <a:lnTo>
                  <a:pt x="19257" y="5563007"/>
                </a:lnTo>
                <a:lnTo>
                  <a:pt x="22500" y="5569784"/>
                </a:lnTo>
                <a:lnTo>
                  <a:pt x="20476" y="5580925"/>
                </a:lnTo>
                <a:lnTo>
                  <a:pt x="18409" y="5582856"/>
                </a:lnTo>
                <a:lnTo>
                  <a:pt x="16563" y="5556990"/>
                </a:lnTo>
                <a:close/>
                <a:moveTo>
                  <a:pt x="30495" y="5547228"/>
                </a:moveTo>
                <a:lnTo>
                  <a:pt x="27915" y="5556266"/>
                </a:lnTo>
                <a:lnTo>
                  <a:pt x="26487" y="5550036"/>
                </a:lnTo>
                <a:lnTo>
                  <a:pt x="25195" y="5550942"/>
                </a:lnTo>
                <a:lnTo>
                  <a:pt x="25401" y="5549013"/>
                </a:lnTo>
                <a:close/>
                <a:moveTo>
                  <a:pt x="15168" y="5537430"/>
                </a:moveTo>
                <a:lnTo>
                  <a:pt x="16563" y="5556990"/>
                </a:lnTo>
                <a:lnTo>
                  <a:pt x="14464" y="5558461"/>
                </a:lnTo>
                <a:cubicBezTo>
                  <a:pt x="10975" y="5557238"/>
                  <a:pt x="8491" y="5548643"/>
                  <a:pt x="10456" y="5544420"/>
                </a:cubicBezTo>
                <a:close/>
                <a:moveTo>
                  <a:pt x="15710" y="5526737"/>
                </a:moveTo>
                <a:lnTo>
                  <a:pt x="18299" y="5532784"/>
                </a:lnTo>
                <a:lnTo>
                  <a:pt x="15168" y="5537430"/>
                </a:lnTo>
                <a:lnTo>
                  <a:pt x="14620" y="5529757"/>
                </a:lnTo>
                <a:close/>
                <a:moveTo>
                  <a:pt x="23293" y="5525374"/>
                </a:moveTo>
                <a:lnTo>
                  <a:pt x="26487" y="5538804"/>
                </a:lnTo>
                <a:lnTo>
                  <a:pt x="25401" y="5549013"/>
                </a:lnTo>
                <a:lnTo>
                  <a:pt x="22480" y="5550036"/>
                </a:lnTo>
                <a:cubicBezTo>
                  <a:pt x="19234" y="5546247"/>
                  <a:pt x="20220" y="5538577"/>
                  <a:pt x="18472" y="5533188"/>
                </a:cubicBezTo>
                <a:lnTo>
                  <a:pt x="18299" y="5532784"/>
                </a:lnTo>
                <a:close/>
                <a:moveTo>
                  <a:pt x="12596" y="5519465"/>
                </a:moveTo>
                <a:lnTo>
                  <a:pt x="14042" y="5522842"/>
                </a:lnTo>
                <a:lnTo>
                  <a:pt x="14464" y="5527572"/>
                </a:lnTo>
                <a:lnTo>
                  <a:pt x="14620" y="5529757"/>
                </a:lnTo>
                <a:lnTo>
                  <a:pt x="14214" y="5530883"/>
                </a:lnTo>
                <a:cubicBezTo>
                  <a:pt x="12126" y="5536667"/>
                  <a:pt x="10456" y="5540411"/>
                  <a:pt x="10456" y="5535996"/>
                </a:cubicBezTo>
                <a:close/>
                <a:moveTo>
                  <a:pt x="12652" y="5519040"/>
                </a:moveTo>
                <a:lnTo>
                  <a:pt x="12596" y="5519465"/>
                </a:lnTo>
                <a:lnTo>
                  <a:pt x="12460" y="5519147"/>
                </a:lnTo>
                <a:close/>
                <a:moveTo>
                  <a:pt x="19968" y="5514939"/>
                </a:moveTo>
                <a:lnTo>
                  <a:pt x="15710" y="5526737"/>
                </a:lnTo>
                <a:lnTo>
                  <a:pt x="14042" y="5522842"/>
                </a:lnTo>
                <a:lnTo>
                  <a:pt x="13653" y="5518479"/>
                </a:lnTo>
                <a:close/>
                <a:moveTo>
                  <a:pt x="13274" y="5514231"/>
                </a:moveTo>
                <a:lnTo>
                  <a:pt x="13653" y="5518479"/>
                </a:lnTo>
                <a:lnTo>
                  <a:pt x="12652" y="5519040"/>
                </a:lnTo>
                <a:close/>
                <a:moveTo>
                  <a:pt x="20476" y="5513531"/>
                </a:moveTo>
                <a:lnTo>
                  <a:pt x="20711" y="5514522"/>
                </a:lnTo>
                <a:lnTo>
                  <a:pt x="19968" y="5514939"/>
                </a:lnTo>
                <a:close/>
                <a:moveTo>
                  <a:pt x="14483" y="5500832"/>
                </a:moveTo>
                <a:lnTo>
                  <a:pt x="14467" y="5509129"/>
                </a:lnTo>
                <a:lnTo>
                  <a:pt x="13471" y="5512710"/>
                </a:lnTo>
                <a:lnTo>
                  <a:pt x="13274" y="5514231"/>
                </a:lnTo>
                <a:lnTo>
                  <a:pt x="12460" y="5505107"/>
                </a:lnTo>
                <a:close/>
                <a:moveTo>
                  <a:pt x="16468" y="5460178"/>
                </a:moveTo>
                <a:cubicBezTo>
                  <a:pt x="17136" y="5466730"/>
                  <a:pt x="13890" y="5478229"/>
                  <a:pt x="18472" y="5479834"/>
                </a:cubicBezTo>
                <a:lnTo>
                  <a:pt x="21817" y="5470459"/>
                </a:lnTo>
                <a:lnTo>
                  <a:pt x="22480" y="5479834"/>
                </a:lnTo>
                <a:cubicBezTo>
                  <a:pt x="23751" y="5491539"/>
                  <a:pt x="26423" y="5502772"/>
                  <a:pt x="29445" y="5513886"/>
                </a:cubicBezTo>
                <a:lnTo>
                  <a:pt x="29902" y="5515568"/>
                </a:lnTo>
                <a:lnTo>
                  <a:pt x="23293" y="5525374"/>
                </a:lnTo>
                <a:lnTo>
                  <a:pt x="20711" y="5514522"/>
                </a:lnTo>
                <a:lnTo>
                  <a:pt x="22480" y="5513531"/>
                </a:lnTo>
                <a:cubicBezTo>
                  <a:pt x="23351" y="5509870"/>
                  <a:pt x="14894" y="5514535"/>
                  <a:pt x="14464" y="5510723"/>
                </a:cubicBezTo>
                <a:lnTo>
                  <a:pt x="14467" y="5509129"/>
                </a:lnTo>
                <a:lnTo>
                  <a:pt x="18663" y="5494047"/>
                </a:lnTo>
                <a:cubicBezTo>
                  <a:pt x="20114" y="5489556"/>
                  <a:pt x="20965" y="5487273"/>
                  <a:pt x="20252" y="5488637"/>
                </a:cubicBezTo>
                <a:lnTo>
                  <a:pt x="14483" y="5500832"/>
                </a:lnTo>
                <a:lnTo>
                  <a:pt x="14511" y="5485518"/>
                </a:lnTo>
                <a:cubicBezTo>
                  <a:pt x="15163" y="5477071"/>
                  <a:pt x="16134" y="5468602"/>
                  <a:pt x="16468" y="5460178"/>
                </a:cubicBezTo>
                <a:close/>
                <a:moveTo>
                  <a:pt x="12957" y="5443039"/>
                </a:moveTo>
                <a:lnTo>
                  <a:pt x="12991" y="5443215"/>
                </a:lnTo>
                <a:lnTo>
                  <a:pt x="12460" y="5443329"/>
                </a:lnTo>
                <a:close/>
                <a:moveTo>
                  <a:pt x="14794" y="5442830"/>
                </a:moveTo>
                <a:lnTo>
                  <a:pt x="16468" y="5454561"/>
                </a:lnTo>
                <a:cubicBezTo>
                  <a:pt x="16821" y="5457033"/>
                  <a:pt x="15719" y="5454775"/>
                  <a:pt x="14580" y="5451273"/>
                </a:cubicBezTo>
                <a:lnTo>
                  <a:pt x="12991" y="5443215"/>
                </a:lnTo>
                <a:close/>
                <a:moveTo>
                  <a:pt x="19725" y="5440871"/>
                </a:moveTo>
                <a:lnTo>
                  <a:pt x="20029" y="5445168"/>
                </a:lnTo>
                <a:lnTo>
                  <a:pt x="18345" y="5441516"/>
                </a:lnTo>
                <a:close/>
                <a:moveTo>
                  <a:pt x="17755" y="5440237"/>
                </a:moveTo>
                <a:lnTo>
                  <a:pt x="18345" y="5441516"/>
                </a:lnTo>
                <a:lnTo>
                  <a:pt x="16157" y="5442538"/>
                </a:lnTo>
                <a:lnTo>
                  <a:pt x="14794" y="5442830"/>
                </a:lnTo>
                <a:lnTo>
                  <a:pt x="14680" y="5442033"/>
                </a:lnTo>
                <a:close/>
                <a:moveTo>
                  <a:pt x="308996" y="5439653"/>
                </a:moveTo>
                <a:cubicBezTo>
                  <a:pt x="249349" y="5439653"/>
                  <a:pt x="200996" y="5488006"/>
                  <a:pt x="200996" y="5547653"/>
                </a:cubicBezTo>
                <a:cubicBezTo>
                  <a:pt x="200996" y="5607300"/>
                  <a:pt x="249349" y="5655653"/>
                  <a:pt x="308996" y="5655653"/>
                </a:cubicBezTo>
                <a:cubicBezTo>
                  <a:pt x="368643" y="5655653"/>
                  <a:pt x="416996" y="5607300"/>
                  <a:pt x="416996" y="5547653"/>
                </a:cubicBezTo>
                <a:cubicBezTo>
                  <a:pt x="416996" y="5488006"/>
                  <a:pt x="368643" y="5439653"/>
                  <a:pt x="308996" y="5439653"/>
                </a:cubicBezTo>
                <a:close/>
                <a:moveTo>
                  <a:pt x="21678" y="5437947"/>
                </a:moveTo>
                <a:lnTo>
                  <a:pt x="21361" y="5440107"/>
                </a:lnTo>
                <a:lnTo>
                  <a:pt x="19725" y="5440871"/>
                </a:lnTo>
                <a:lnTo>
                  <a:pt x="19604" y="5439158"/>
                </a:lnTo>
                <a:close/>
                <a:moveTo>
                  <a:pt x="26487" y="5437713"/>
                </a:moveTo>
                <a:cubicBezTo>
                  <a:pt x="25819" y="5446137"/>
                  <a:pt x="26042" y="5454796"/>
                  <a:pt x="24483" y="5462986"/>
                </a:cubicBezTo>
                <a:lnTo>
                  <a:pt x="21817" y="5470459"/>
                </a:lnTo>
                <a:lnTo>
                  <a:pt x="20029" y="5445168"/>
                </a:lnTo>
                <a:lnTo>
                  <a:pt x="20476" y="5446137"/>
                </a:lnTo>
                <a:lnTo>
                  <a:pt x="21361" y="5440107"/>
                </a:lnTo>
                <a:close/>
                <a:moveTo>
                  <a:pt x="13675" y="5434990"/>
                </a:moveTo>
                <a:lnTo>
                  <a:pt x="14680" y="5442033"/>
                </a:lnTo>
                <a:lnTo>
                  <a:pt x="12957" y="5443039"/>
                </a:lnTo>
                <a:lnTo>
                  <a:pt x="12460" y="5440521"/>
                </a:lnTo>
                <a:close/>
                <a:moveTo>
                  <a:pt x="18876" y="5428856"/>
                </a:moveTo>
                <a:lnTo>
                  <a:pt x="19604" y="5439158"/>
                </a:lnTo>
                <a:lnTo>
                  <a:pt x="17755" y="5440237"/>
                </a:lnTo>
                <a:lnTo>
                  <a:pt x="15819" y="5436039"/>
                </a:lnTo>
                <a:cubicBezTo>
                  <a:pt x="14992" y="5433610"/>
                  <a:pt x="15024" y="5431920"/>
                  <a:pt x="16321" y="5430373"/>
                </a:cubicBezTo>
                <a:close/>
                <a:moveTo>
                  <a:pt x="32632" y="5422158"/>
                </a:moveTo>
                <a:lnTo>
                  <a:pt x="32499" y="5426481"/>
                </a:lnTo>
                <a:lnTo>
                  <a:pt x="32935" y="5431374"/>
                </a:lnTo>
                <a:lnTo>
                  <a:pt x="21678" y="5437947"/>
                </a:lnTo>
                <a:lnTo>
                  <a:pt x="22532" y="5432126"/>
                </a:lnTo>
                <a:lnTo>
                  <a:pt x="22060" y="5426965"/>
                </a:lnTo>
                <a:lnTo>
                  <a:pt x="24410" y="5425570"/>
                </a:lnTo>
                <a:close/>
                <a:moveTo>
                  <a:pt x="21039" y="5415794"/>
                </a:moveTo>
                <a:lnTo>
                  <a:pt x="22060" y="5426965"/>
                </a:lnTo>
                <a:lnTo>
                  <a:pt x="18876" y="5428856"/>
                </a:lnTo>
                <a:lnTo>
                  <a:pt x="18520" y="5423821"/>
                </a:lnTo>
                <a:close/>
                <a:moveTo>
                  <a:pt x="20476" y="5404016"/>
                </a:moveTo>
                <a:lnTo>
                  <a:pt x="23109" y="5413165"/>
                </a:lnTo>
                <a:lnTo>
                  <a:pt x="23516" y="5415996"/>
                </a:lnTo>
                <a:lnTo>
                  <a:pt x="23990" y="5416325"/>
                </a:lnTo>
                <a:lnTo>
                  <a:pt x="24520" y="5418469"/>
                </a:lnTo>
                <a:cubicBezTo>
                  <a:pt x="24307" y="5418360"/>
                  <a:pt x="22922" y="5415135"/>
                  <a:pt x="21533" y="5414218"/>
                </a:cubicBezTo>
                <a:lnTo>
                  <a:pt x="21039" y="5415794"/>
                </a:lnTo>
                <a:lnTo>
                  <a:pt x="20476" y="5409632"/>
                </a:lnTo>
                <a:lnTo>
                  <a:pt x="20278" y="5404917"/>
                </a:lnTo>
                <a:close/>
                <a:moveTo>
                  <a:pt x="16468" y="5389976"/>
                </a:moveTo>
                <a:lnTo>
                  <a:pt x="20067" y="5399884"/>
                </a:lnTo>
                <a:lnTo>
                  <a:pt x="20278" y="5404917"/>
                </a:lnTo>
                <a:lnTo>
                  <a:pt x="13675" y="5434990"/>
                </a:lnTo>
                <a:lnTo>
                  <a:pt x="12460" y="5426481"/>
                </a:lnTo>
                <a:cubicBezTo>
                  <a:pt x="13796" y="5414312"/>
                  <a:pt x="8393" y="5394825"/>
                  <a:pt x="16468" y="5389976"/>
                </a:cubicBezTo>
                <a:close/>
                <a:moveTo>
                  <a:pt x="14142" y="5377054"/>
                </a:moveTo>
                <a:lnTo>
                  <a:pt x="14143" y="5377057"/>
                </a:lnTo>
                <a:lnTo>
                  <a:pt x="14084" y="5377252"/>
                </a:lnTo>
                <a:close/>
                <a:moveTo>
                  <a:pt x="30293" y="5369030"/>
                </a:moveTo>
                <a:cubicBezTo>
                  <a:pt x="31206" y="5367925"/>
                  <a:pt x="31971" y="5368099"/>
                  <a:pt x="32499" y="5370319"/>
                </a:cubicBezTo>
                <a:lnTo>
                  <a:pt x="33663" y="5388786"/>
                </a:lnTo>
                <a:lnTo>
                  <a:pt x="33376" y="5398087"/>
                </a:lnTo>
                <a:lnTo>
                  <a:pt x="26487" y="5418056"/>
                </a:lnTo>
                <a:lnTo>
                  <a:pt x="23990" y="5416325"/>
                </a:lnTo>
                <a:lnTo>
                  <a:pt x="23814" y="5415615"/>
                </a:lnTo>
                <a:lnTo>
                  <a:pt x="23109" y="5413165"/>
                </a:lnTo>
                <a:lnTo>
                  <a:pt x="21944" y="5405054"/>
                </a:lnTo>
                <a:lnTo>
                  <a:pt x="20067" y="5399884"/>
                </a:lnTo>
                <a:lnTo>
                  <a:pt x="19489" y="5386136"/>
                </a:lnTo>
                <a:lnTo>
                  <a:pt x="20236" y="5385379"/>
                </a:lnTo>
                <a:lnTo>
                  <a:pt x="20476" y="5392784"/>
                </a:lnTo>
                <a:cubicBezTo>
                  <a:pt x="23481" y="5387168"/>
                  <a:pt x="27554" y="5372345"/>
                  <a:pt x="30293" y="5369030"/>
                </a:cubicBezTo>
                <a:close/>
                <a:moveTo>
                  <a:pt x="17747" y="5365233"/>
                </a:moveTo>
                <a:lnTo>
                  <a:pt x="18726" y="5367952"/>
                </a:lnTo>
                <a:lnTo>
                  <a:pt x="19489" y="5386136"/>
                </a:lnTo>
                <a:lnTo>
                  <a:pt x="18472" y="5387167"/>
                </a:lnTo>
                <a:lnTo>
                  <a:pt x="14143" y="5377057"/>
                </a:lnTo>
                <a:close/>
                <a:moveTo>
                  <a:pt x="17691" y="5363928"/>
                </a:moveTo>
                <a:lnTo>
                  <a:pt x="17967" y="5364510"/>
                </a:lnTo>
                <a:lnTo>
                  <a:pt x="17747" y="5365233"/>
                </a:lnTo>
                <a:lnTo>
                  <a:pt x="17515" y="5364589"/>
                </a:lnTo>
                <a:close/>
                <a:moveTo>
                  <a:pt x="18629" y="5363788"/>
                </a:moveTo>
                <a:lnTo>
                  <a:pt x="19718" y="5369422"/>
                </a:lnTo>
                <a:lnTo>
                  <a:pt x="19764" y="5370833"/>
                </a:lnTo>
                <a:lnTo>
                  <a:pt x="18726" y="5367952"/>
                </a:lnTo>
                <a:lnTo>
                  <a:pt x="18577" y="5364389"/>
                </a:lnTo>
                <a:close/>
                <a:moveTo>
                  <a:pt x="19413" y="5360007"/>
                </a:moveTo>
                <a:lnTo>
                  <a:pt x="19587" y="5365380"/>
                </a:lnTo>
                <a:lnTo>
                  <a:pt x="18726" y="5362688"/>
                </a:lnTo>
                <a:lnTo>
                  <a:pt x="18808" y="5361752"/>
                </a:lnTo>
                <a:lnTo>
                  <a:pt x="19224" y="5360384"/>
                </a:lnTo>
                <a:close/>
                <a:moveTo>
                  <a:pt x="21225" y="5358660"/>
                </a:moveTo>
                <a:lnTo>
                  <a:pt x="25479" y="5372185"/>
                </a:lnTo>
                <a:cubicBezTo>
                  <a:pt x="25897" y="5375190"/>
                  <a:pt x="25813" y="5378156"/>
                  <a:pt x="24792" y="5380760"/>
                </a:cubicBezTo>
                <a:lnTo>
                  <a:pt x="20236" y="5385379"/>
                </a:lnTo>
                <a:lnTo>
                  <a:pt x="19764" y="5370833"/>
                </a:lnTo>
                <a:lnTo>
                  <a:pt x="20253" y="5372192"/>
                </a:lnTo>
                <a:lnTo>
                  <a:pt x="19718" y="5369422"/>
                </a:lnTo>
                <a:lnTo>
                  <a:pt x="19587" y="5365380"/>
                </a:lnTo>
                <a:lnTo>
                  <a:pt x="23651" y="5378084"/>
                </a:lnTo>
                <a:close/>
                <a:moveTo>
                  <a:pt x="19339" y="5357739"/>
                </a:moveTo>
                <a:lnTo>
                  <a:pt x="19406" y="5359790"/>
                </a:lnTo>
                <a:lnTo>
                  <a:pt x="19224" y="5360384"/>
                </a:lnTo>
                <a:lnTo>
                  <a:pt x="18864" y="5361108"/>
                </a:lnTo>
                <a:lnTo>
                  <a:pt x="19071" y="5358746"/>
                </a:lnTo>
                <a:close/>
                <a:moveTo>
                  <a:pt x="20996" y="5356828"/>
                </a:moveTo>
                <a:lnTo>
                  <a:pt x="21225" y="5358660"/>
                </a:lnTo>
                <a:lnTo>
                  <a:pt x="20783" y="5357255"/>
                </a:lnTo>
                <a:close/>
                <a:moveTo>
                  <a:pt x="20476" y="5356278"/>
                </a:moveTo>
                <a:lnTo>
                  <a:pt x="20783" y="5357255"/>
                </a:lnTo>
                <a:lnTo>
                  <a:pt x="19413" y="5360007"/>
                </a:lnTo>
                <a:lnTo>
                  <a:pt x="19406" y="5359790"/>
                </a:lnTo>
                <a:close/>
                <a:moveTo>
                  <a:pt x="20337" y="5351627"/>
                </a:moveTo>
                <a:lnTo>
                  <a:pt x="20476" y="5353470"/>
                </a:lnTo>
                <a:lnTo>
                  <a:pt x="19339" y="5357739"/>
                </a:lnTo>
                <a:lnTo>
                  <a:pt x="19290" y="5356240"/>
                </a:lnTo>
                <a:lnTo>
                  <a:pt x="19414" y="5354828"/>
                </a:lnTo>
                <a:close/>
                <a:moveTo>
                  <a:pt x="20324" y="5351445"/>
                </a:moveTo>
                <a:lnTo>
                  <a:pt x="20344" y="5351605"/>
                </a:lnTo>
                <a:lnTo>
                  <a:pt x="20337" y="5351627"/>
                </a:lnTo>
                <a:close/>
                <a:moveTo>
                  <a:pt x="919" y="5349154"/>
                </a:moveTo>
                <a:lnTo>
                  <a:pt x="437" y="5364703"/>
                </a:lnTo>
                <a:cubicBezTo>
                  <a:pt x="8127" y="5440135"/>
                  <a:pt x="2215" y="5376297"/>
                  <a:pt x="4445" y="5552844"/>
                </a:cubicBezTo>
                <a:lnTo>
                  <a:pt x="4819" y="5575385"/>
                </a:lnTo>
                <a:lnTo>
                  <a:pt x="2441" y="5575309"/>
                </a:lnTo>
                <a:lnTo>
                  <a:pt x="4893" y="5579838"/>
                </a:lnTo>
                <a:lnTo>
                  <a:pt x="6558" y="5680200"/>
                </a:lnTo>
                <a:lnTo>
                  <a:pt x="5679" y="5681691"/>
                </a:lnTo>
                <a:cubicBezTo>
                  <a:pt x="4176" y="5684499"/>
                  <a:pt x="3264" y="5686480"/>
                  <a:pt x="4445" y="5684825"/>
                </a:cubicBezTo>
                <a:lnTo>
                  <a:pt x="6581" y="5681581"/>
                </a:lnTo>
                <a:lnTo>
                  <a:pt x="7616" y="5743914"/>
                </a:lnTo>
                <a:lnTo>
                  <a:pt x="6731" y="5748645"/>
                </a:lnTo>
                <a:cubicBezTo>
                  <a:pt x="4153" y="5762430"/>
                  <a:pt x="2818" y="5776003"/>
                  <a:pt x="6449" y="5788724"/>
                </a:cubicBezTo>
                <a:lnTo>
                  <a:pt x="8311" y="5785842"/>
                </a:lnTo>
                <a:lnTo>
                  <a:pt x="8453" y="5794340"/>
                </a:lnTo>
                <a:lnTo>
                  <a:pt x="8817" y="5800724"/>
                </a:lnTo>
                <a:lnTo>
                  <a:pt x="8452" y="5801894"/>
                </a:lnTo>
                <a:cubicBezTo>
                  <a:pt x="7374" y="5804913"/>
                  <a:pt x="5205" y="5807117"/>
                  <a:pt x="4444" y="5810318"/>
                </a:cubicBezTo>
                <a:cubicBezTo>
                  <a:pt x="3159" y="5815720"/>
                  <a:pt x="2719" y="5821486"/>
                  <a:pt x="2440" y="5827167"/>
                </a:cubicBezTo>
                <a:lnTo>
                  <a:pt x="1413" y="5860257"/>
                </a:lnTo>
                <a:lnTo>
                  <a:pt x="0" y="5862350"/>
                </a:lnTo>
                <a:lnTo>
                  <a:pt x="0" y="5349463"/>
                </a:lnTo>
                <a:close/>
                <a:moveTo>
                  <a:pt x="10217" y="5344328"/>
                </a:moveTo>
                <a:lnTo>
                  <a:pt x="13495" y="5353430"/>
                </a:lnTo>
                <a:lnTo>
                  <a:pt x="13621" y="5355375"/>
                </a:lnTo>
                <a:lnTo>
                  <a:pt x="10457" y="5348724"/>
                </a:lnTo>
                <a:cubicBezTo>
                  <a:pt x="11793" y="5355277"/>
                  <a:pt x="13286" y="5374992"/>
                  <a:pt x="14465" y="5368381"/>
                </a:cubicBezTo>
                <a:lnTo>
                  <a:pt x="13621" y="5355375"/>
                </a:lnTo>
                <a:lnTo>
                  <a:pt x="15987" y="5360347"/>
                </a:lnTo>
                <a:lnTo>
                  <a:pt x="17515" y="5364589"/>
                </a:lnTo>
                <a:lnTo>
                  <a:pt x="14768" y="5374905"/>
                </a:lnTo>
                <a:lnTo>
                  <a:pt x="14142" y="5377054"/>
                </a:lnTo>
                <a:lnTo>
                  <a:pt x="12460" y="5373127"/>
                </a:lnTo>
                <a:cubicBezTo>
                  <a:pt x="11792" y="5366575"/>
                  <a:pt x="11233" y="5359999"/>
                  <a:pt x="10456" y="5353470"/>
                </a:cubicBezTo>
                <a:lnTo>
                  <a:pt x="9016" y="5345921"/>
                </a:lnTo>
                <a:close/>
                <a:moveTo>
                  <a:pt x="15882" y="5336807"/>
                </a:moveTo>
                <a:lnTo>
                  <a:pt x="16469" y="5340300"/>
                </a:lnTo>
                <a:lnTo>
                  <a:pt x="16711" y="5341380"/>
                </a:lnTo>
                <a:lnTo>
                  <a:pt x="16240" y="5343624"/>
                </a:lnTo>
                <a:lnTo>
                  <a:pt x="15271" y="5337618"/>
                </a:lnTo>
                <a:close/>
                <a:moveTo>
                  <a:pt x="18097" y="5334783"/>
                </a:moveTo>
                <a:lnTo>
                  <a:pt x="18472" y="5336622"/>
                </a:lnTo>
                <a:lnTo>
                  <a:pt x="18718" y="5338591"/>
                </a:lnTo>
                <a:lnTo>
                  <a:pt x="19162" y="5352293"/>
                </a:lnTo>
                <a:lnTo>
                  <a:pt x="16711" y="5341380"/>
                </a:lnTo>
                <a:close/>
                <a:moveTo>
                  <a:pt x="18921" y="5332773"/>
                </a:moveTo>
                <a:lnTo>
                  <a:pt x="20324" y="5351445"/>
                </a:lnTo>
                <a:lnTo>
                  <a:pt x="18718" y="5338591"/>
                </a:lnTo>
                <a:lnTo>
                  <a:pt x="18545" y="5333272"/>
                </a:lnTo>
                <a:close/>
                <a:moveTo>
                  <a:pt x="18528" y="5332731"/>
                </a:moveTo>
                <a:lnTo>
                  <a:pt x="18545" y="5333272"/>
                </a:lnTo>
                <a:lnTo>
                  <a:pt x="18364" y="5333513"/>
                </a:lnTo>
                <a:close/>
                <a:moveTo>
                  <a:pt x="28560" y="5321322"/>
                </a:moveTo>
                <a:lnTo>
                  <a:pt x="28491" y="5322581"/>
                </a:lnTo>
                <a:lnTo>
                  <a:pt x="28439" y="5321773"/>
                </a:lnTo>
                <a:close/>
                <a:moveTo>
                  <a:pt x="32618" y="5321233"/>
                </a:moveTo>
                <a:lnTo>
                  <a:pt x="33279" y="5332172"/>
                </a:lnTo>
                <a:lnTo>
                  <a:pt x="20996" y="5356828"/>
                </a:lnTo>
                <a:lnTo>
                  <a:pt x="20344" y="5351605"/>
                </a:lnTo>
                <a:lnTo>
                  <a:pt x="20963" y="5349457"/>
                </a:lnTo>
                <a:lnTo>
                  <a:pt x="28276" y="5322375"/>
                </a:lnTo>
                <a:lnTo>
                  <a:pt x="28491" y="5325390"/>
                </a:lnTo>
                <a:close/>
                <a:moveTo>
                  <a:pt x="11531" y="5321202"/>
                </a:moveTo>
                <a:lnTo>
                  <a:pt x="12461" y="5337492"/>
                </a:lnTo>
                <a:lnTo>
                  <a:pt x="12692" y="5341042"/>
                </a:lnTo>
                <a:lnTo>
                  <a:pt x="10217" y="5344328"/>
                </a:lnTo>
                <a:lnTo>
                  <a:pt x="8453" y="5339430"/>
                </a:lnTo>
                <a:cubicBezTo>
                  <a:pt x="7463" y="5337488"/>
                  <a:pt x="7824" y="5339821"/>
                  <a:pt x="8502" y="5343228"/>
                </a:cubicBezTo>
                <a:lnTo>
                  <a:pt x="9016" y="5345921"/>
                </a:lnTo>
                <a:lnTo>
                  <a:pt x="8498" y="5346609"/>
                </a:lnTo>
                <a:lnTo>
                  <a:pt x="919" y="5349154"/>
                </a:lnTo>
                <a:lnTo>
                  <a:pt x="1414" y="5333207"/>
                </a:lnTo>
                <a:lnTo>
                  <a:pt x="3681" y="5329850"/>
                </a:lnTo>
                <a:close/>
                <a:moveTo>
                  <a:pt x="12992" y="5319593"/>
                </a:moveTo>
                <a:lnTo>
                  <a:pt x="13479" y="5322490"/>
                </a:lnTo>
                <a:lnTo>
                  <a:pt x="13138" y="5324399"/>
                </a:lnTo>
                <a:lnTo>
                  <a:pt x="12457" y="5320182"/>
                </a:lnTo>
                <a:close/>
                <a:moveTo>
                  <a:pt x="28157" y="5317449"/>
                </a:moveTo>
                <a:lnTo>
                  <a:pt x="28439" y="5321773"/>
                </a:lnTo>
                <a:lnTo>
                  <a:pt x="28276" y="5322375"/>
                </a:lnTo>
                <a:lnTo>
                  <a:pt x="27956" y="5317884"/>
                </a:lnTo>
                <a:close/>
                <a:moveTo>
                  <a:pt x="30495" y="5314157"/>
                </a:moveTo>
                <a:lnTo>
                  <a:pt x="28560" y="5321322"/>
                </a:lnTo>
                <a:lnTo>
                  <a:pt x="28838" y="5316259"/>
                </a:lnTo>
                <a:close/>
                <a:moveTo>
                  <a:pt x="29197" y="5309720"/>
                </a:moveTo>
                <a:lnTo>
                  <a:pt x="28838" y="5316259"/>
                </a:lnTo>
                <a:lnTo>
                  <a:pt x="28522" y="5316659"/>
                </a:lnTo>
                <a:lnTo>
                  <a:pt x="28157" y="5317449"/>
                </a:lnTo>
                <a:lnTo>
                  <a:pt x="27678" y="5310080"/>
                </a:lnTo>
                <a:close/>
                <a:moveTo>
                  <a:pt x="24889" y="5308340"/>
                </a:moveTo>
                <a:lnTo>
                  <a:pt x="27395" y="5310147"/>
                </a:lnTo>
                <a:lnTo>
                  <a:pt x="27403" y="5310145"/>
                </a:lnTo>
                <a:lnTo>
                  <a:pt x="27956" y="5317884"/>
                </a:lnTo>
                <a:lnTo>
                  <a:pt x="24483" y="5325390"/>
                </a:lnTo>
                <a:lnTo>
                  <a:pt x="18921" y="5332773"/>
                </a:lnTo>
                <a:lnTo>
                  <a:pt x="18815" y="5331363"/>
                </a:lnTo>
                <a:lnTo>
                  <a:pt x="20226" y="5324644"/>
                </a:lnTo>
                <a:lnTo>
                  <a:pt x="22350" y="5316944"/>
                </a:lnTo>
                <a:close/>
                <a:moveTo>
                  <a:pt x="19658" y="5303778"/>
                </a:moveTo>
                <a:lnTo>
                  <a:pt x="22481" y="5306603"/>
                </a:lnTo>
                <a:lnTo>
                  <a:pt x="23393" y="5307261"/>
                </a:lnTo>
                <a:lnTo>
                  <a:pt x="20476" y="5311349"/>
                </a:lnTo>
                <a:lnTo>
                  <a:pt x="19367" y="5312570"/>
                </a:lnTo>
                <a:lnTo>
                  <a:pt x="18769" y="5306701"/>
                </a:lnTo>
                <a:close/>
                <a:moveTo>
                  <a:pt x="16468" y="5300117"/>
                </a:moveTo>
                <a:lnTo>
                  <a:pt x="16506" y="5300623"/>
                </a:lnTo>
                <a:lnTo>
                  <a:pt x="16433" y="5300550"/>
                </a:lnTo>
                <a:close/>
                <a:moveTo>
                  <a:pt x="8625" y="5292734"/>
                </a:moveTo>
                <a:lnTo>
                  <a:pt x="9984" y="5294094"/>
                </a:lnTo>
                <a:lnTo>
                  <a:pt x="10456" y="5302358"/>
                </a:lnTo>
                <a:lnTo>
                  <a:pt x="10143" y="5302622"/>
                </a:lnTo>
                <a:lnTo>
                  <a:pt x="8585" y="5293345"/>
                </a:lnTo>
                <a:close/>
                <a:moveTo>
                  <a:pt x="30205" y="5291355"/>
                </a:moveTo>
                <a:lnTo>
                  <a:pt x="30850" y="5291958"/>
                </a:lnTo>
                <a:lnTo>
                  <a:pt x="31813" y="5307901"/>
                </a:lnTo>
                <a:lnTo>
                  <a:pt x="29919" y="5306131"/>
                </a:lnTo>
                <a:lnTo>
                  <a:pt x="29519" y="5303860"/>
                </a:lnTo>
                <a:close/>
                <a:moveTo>
                  <a:pt x="26619" y="5289115"/>
                </a:moveTo>
                <a:lnTo>
                  <a:pt x="26614" y="5289426"/>
                </a:lnTo>
                <a:lnTo>
                  <a:pt x="26539" y="5289178"/>
                </a:lnTo>
                <a:close/>
                <a:moveTo>
                  <a:pt x="8961" y="5287542"/>
                </a:moveTo>
                <a:lnTo>
                  <a:pt x="8625" y="5292734"/>
                </a:lnTo>
                <a:lnTo>
                  <a:pt x="8454" y="5292563"/>
                </a:lnTo>
                <a:lnTo>
                  <a:pt x="8585" y="5293345"/>
                </a:lnTo>
                <a:lnTo>
                  <a:pt x="8454" y="5295371"/>
                </a:lnTo>
                <a:lnTo>
                  <a:pt x="9686" y="5303007"/>
                </a:lnTo>
                <a:lnTo>
                  <a:pt x="6449" y="5305733"/>
                </a:lnTo>
                <a:cubicBezTo>
                  <a:pt x="2916" y="5302197"/>
                  <a:pt x="4586" y="5296580"/>
                  <a:pt x="7556" y="5290444"/>
                </a:cubicBezTo>
                <a:close/>
                <a:moveTo>
                  <a:pt x="26650" y="5287173"/>
                </a:moveTo>
                <a:lnTo>
                  <a:pt x="27527" y="5288403"/>
                </a:lnTo>
                <a:lnTo>
                  <a:pt x="26619" y="5289115"/>
                </a:lnTo>
                <a:close/>
                <a:moveTo>
                  <a:pt x="30495" y="5286076"/>
                </a:moveTo>
                <a:lnTo>
                  <a:pt x="30738" y="5290093"/>
                </a:lnTo>
                <a:lnTo>
                  <a:pt x="30308" y="5289490"/>
                </a:lnTo>
                <a:close/>
                <a:moveTo>
                  <a:pt x="11797" y="5281683"/>
                </a:moveTo>
                <a:lnTo>
                  <a:pt x="16672" y="5286129"/>
                </a:lnTo>
                <a:lnTo>
                  <a:pt x="16690" y="5286306"/>
                </a:lnTo>
                <a:lnTo>
                  <a:pt x="15637" y="5285482"/>
                </a:lnTo>
                <a:cubicBezTo>
                  <a:pt x="14319" y="5284592"/>
                  <a:pt x="12986" y="5283986"/>
                  <a:pt x="13254" y="5285384"/>
                </a:cubicBezTo>
                <a:lnTo>
                  <a:pt x="17272" y="5292019"/>
                </a:lnTo>
                <a:lnTo>
                  <a:pt x="17704" y="5296254"/>
                </a:lnTo>
                <a:lnTo>
                  <a:pt x="14683" y="5298798"/>
                </a:lnTo>
                <a:lnTo>
                  <a:pt x="9984" y="5294094"/>
                </a:lnTo>
                <a:lnTo>
                  <a:pt x="9541" y="5286344"/>
                </a:lnTo>
                <a:close/>
                <a:moveTo>
                  <a:pt x="13110" y="5278973"/>
                </a:moveTo>
                <a:lnTo>
                  <a:pt x="11797" y="5281683"/>
                </a:lnTo>
                <a:lnTo>
                  <a:pt x="10456" y="5280460"/>
                </a:lnTo>
                <a:close/>
                <a:moveTo>
                  <a:pt x="15557" y="5273917"/>
                </a:moveTo>
                <a:lnTo>
                  <a:pt x="15629" y="5274724"/>
                </a:lnTo>
                <a:lnTo>
                  <a:pt x="15075" y="5277872"/>
                </a:lnTo>
                <a:lnTo>
                  <a:pt x="13110" y="5278973"/>
                </a:lnTo>
                <a:close/>
                <a:moveTo>
                  <a:pt x="16217" y="5272553"/>
                </a:moveTo>
                <a:lnTo>
                  <a:pt x="17544" y="5274413"/>
                </a:lnTo>
                <a:lnTo>
                  <a:pt x="16314" y="5277177"/>
                </a:lnTo>
                <a:lnTo>
                  <a:pt x="15870" y="5277426"/>
                </a:lnTo>
                <a:lnTo>
                  <a:pt x="15629" y="5274724"/>
                </a:lnTo>
                <a:lnTo>
                  <a:pt x="15894" y="5273222"/>
                </a:lnTo>
                <a:close/>
                <a:moveTo>
                  <a:pt x="25915" y="5271795"/>
                </a:moveTo>
                <a:lnTo>
                  <a:pt x="26105" y="5273248"/>
                </a:lnTo>
                <a:lnTo>
                  <a:pt x="22480" y="5274844"/>
                </a:lnTo>
                <a:lnTo>
                  <a:pt x="21839" y="5274080"/>
                </a:lnTo>
                <a:close/>
                <a:moveTo>
                  <a:pt x="19130" y="5270850"/>
                </a:moveTo>
                <a:lnTo>
                  <a:pt x="21839" y="5274080"/>
                </a:lnTo>
                <a:lnTo>
                  <a:pt x="18602" y="5275894"/>
                </a:lnTo>
                <a:lnTo>
                  <a:pt x="17544" y="5274413"/>
                </a:lnTo>
                <a:close/>
                <a:moveTo>
                  <a:pt x="11277" y="5265797"/>
                </a:moveTo>
                <a:lnTo>
                  <a:pt x="10135" y="5269456"/>
                </a:lnTo>
                <a:lnTo>
                  <a:pt x="10313" y="5266706"/>
                </a:lnTo>
                <a:close/>
                <a:moveTo>
                  <a:pt x="10457" y="5264482"/>
                </a:moveTo>
                <a:lnTo>
                  <a:pt x="10976" y="5265208"/>
                </a:lnTo>
                <a:lnTo>
                  <a:pt x="10323" y="5266558"/>
                </a:lnTo>
                <a:close/>
                <a:moveTo>
                  <a:pt x="18713" y="5260017"/>
                </a:moveTo>
                <a:lnTo>
                  <a:pt x="17754" y="5262668"/>
                </a:lnTo>
                <a:lnTo>
                  <a:pt x="17114" y="5266299"/>
                </a:lnTo>
                <a:lnTo>
                  <a:pt x="16632" y="5262204"/>
                </a:lnTo>
                <a:close/>
                <a:moveTo>
                  <a:pt x="18886" y="5259836"/>
                </a:moveTo>
                <a:lnTo>
                  <a:pt x="18713" y="5260017"/>
                </a:lnTo>
                <a:lnTo>
                  <a:pt x="18761" y="5259886"/>
                </a:lnTo>
                <a:close/>
                <a:moveTo>
                  <a:pt x="19619" y="5237332"/>
                </a:moveTo>
                <a:lnTo>
                  <a:pt x="18823" y="5242532"/>
                </a:lnTo>
                <a:lnTo>
                  <a:pt x="16854" y="5245579"/>
                </a:lnTo>
                <a:lnTo>
                  <a:pt x="16838" y="5245509"/>
                </a:lnTo>
                <a:lnTo>
                  <a:pt x="18646" y="5239377"/>
                </a:lnTo>
                <a:close/>
                <a:moveTo>
                  <a:pt x="29131" y="5232023"/>
                </a:moveTo>
                <a:cubicBezTo>
                  <a:pt x="28610" y="5233303"/>
                  <a:pt x="27607" y="5235752"/>
                  <a:pt x="26356" y="5238909"/>
                </a:cubicBezTo>
                <a:lnTo>
                  <a:pt x="23270" y="5247433"/>
                </a:lnTo>
                <a:lnTo>
                  <a:pt x="23759" y="5243826"/>
                </a:lnTo>
                <a:lnTo>
                  <a:pt x="29013" y="5232149"/>
                </a:lnTo>
                <a:cubicBezTo>
                  <a:pt x="29691" y="5230632"/>
                  <a:pt x="29652" y="5230743"/>
                  <a:pt x="29131" y="5232023"/>
                </a:cubicBezTo>
                <a:close/>
                <a:moveTo>
                  <a:pt x="32769" y="5226817"/>
                </a:moveTo>
                <a:lnTo>
                  <a:pt x="29954" y="5240745"/>
                </a:lnTo>
                <a:lnTo>
                  <a:pt x="27310" y="5246383"/>
                </a:lnTo>
                <a:lnTo>
                  <a:pt x="23706" y="5253602"/>
                </a:lnTo>
                <a:lnTo>
                  <a:pt x="21244" y="5253027"/>
                </a:lnTo>
                <a:lnTo>
                  <a:pt x="23270" y="5247433"/>
                </a:lnTo>
                <a:lnTo>
                  <a:pt x="22481" y="5253249"/>
                </a:lnTo>
                <a:close/>
                <a:moveTo>
                  <a:pt x="27498" y="5216273"/>
                </a:moveTo>
                <a:lnTo>
                  <a:pt x="23759" y="5243826"/>
                </a:lnTo>
                <a:lnTo>
                  <a:pt x="19774" y="5252683"/>
                </a:lnTo>
                <a:lnTo>
                  <a:pt x="18472" y="5252379"/>
                </a:lnTo>
                <a:lnTo>
                  <a:pt x="17574" y="5248604"/>
                </a:lnTo>
                <a:lnTo>
                  <a:pt x="18473" y="5244825"/>
                </a:lnTo>
                <a:lnTo>
                  <a:pt x="18823" y="5242532"/>
                </a:lnTo>
                <a:lnTo>
                  <a:pt x="24321" y="5234029"/>
                </a:lnTo>
                <a:lnTo>
                  <a:pt x="27480" y="5216281"/>
                </a:lnTo>
                <a:close/>
                <a:moveTo>
                  <a:pt x="36508" y="5208320"/>
                </a:moveTo>
                <a:cubicBezTo>
                  <a:pt x="37585" y="5203792"/>
                  <a:pt x="35869" y="5217988"/>
                  <a:pt x="34504" y="5222361"/>
                </a:cubicBezTo>
                <a:lnTo>
                  <a:pt x="32769" y="5226817"/>
                </a:lnTo>
                <a:close/>
                <a:moveTo>
                  <a:pt x="17995" y="5206108"/>
                </a:moveTo>
                <a:lnTo>
                  <a:pt x="18396" y="5210318"/>
                </a:lnTo>
                <a:lnTo>
                  <a:pt x="18361" y="5210346"/>
                </a:lnTo>
                <a:lnTo>
                  <a:pt x="17805" y="5206448"/>
                </a:lnTo>
                <a:close/>
                <a:moveTo>
                  <a:pt x="16900" y="5200107"/>
                </a:moveTo>
                <a:lnTo>
                  <a:pt x="17805" y="5206448"/>
                </a:lnTo>
                <a:lnTo>
                  <a:pt x="15159" y="5211168"/>
                </a:lnTo>
                <a:lnTo>
                  <a:pt x="12461" y="5211128"/>
                </a:lnTo>
                <a:cubicBezTo>
                  <a:pt x="11898" y="5207180"/>
                  <a:pt x="13861" y="5204130"/>
                  <a:pt x="16235" y="5201135"/>
                </a:cubicBezTo>
                <a:close/>
                <a:moveTo>
                  <a:pt x="22596" y="5172764"/>
                </a:moveTo>
                <a:lnTo>
                  <a:pt x="24857" y="5180370"/>
                </a:lnTo>
                <a:lnTo>
                  <a:pt x="23921" y="5184745"/>
                </a:lnTo>
                <a:lnTo>
                  <a:pt x="23421" y="5184529"/>
                </a:lnTo>
                <a:lnTo>
                  <a:pt x="21450" y="5179778"/>
                </a:lnTo>
                <a:lnTo>
                  <a:pt x="20633" y="5177088"/>
                </a:lnTo>
                <a:close/>
                <a:moveTo>
                  <a:pt x="14792" y="5172445"/>
                </a:moveTo>
                <a:lnTo>
                  <a:pt x="17357" y="5199400"/>
                </a:lnTo>
                <a:lnTo>
                  <a:pt x="16900" y="5200107"/>
                </a:lnTo>
                <a:lnTo>
                  <a:pt x="16469" y="5197088"/>
                </a:lnTo>
                <a:cubicBezTo>
                  <a:pt x="11903" y="5201886"/>
                  <a:pt x="5892" y="5224351"/>
                  <a:pt x="10457" y="5219552"/>
                </a:cubicBezTo>
                <a:lnTo>
                  <a:pt x="15159" y="5211168"/>
                </a:lnTo>
                <a:lnTo>
                  <a:pt x="17281" y="5211199"/>
                </a:lnTo>
                <a:lnTo>
                  <a:pt x="18361" y="5210346"/>
                </a:lnTo>
                <a:lnTo>
                  <a:pt x="18473" y="5211128"/>
                </a:lnTo>
                <a:lnTo>
                  <a:pt x="18396" y="5210318"/>
                </a:lnTo>
                <a:lnTo>
                  <a:pt x="24484" y="5205512"/>
                </a:lnTo>
                <a:lnTo>
                  <a:pt x="20017" y="5234727"/>
                </a:lnTo>
                <a:lnTo>
                  <a:pt x="18646" y="5239377"/>
                </a:lnTo>
                <a:lnTo>
                  <a:pt x="16468" y="5243955"/>
                </a:lnTo>
                <a:lnTo>
                  <a:pt x="16838" y="5245509"/>
                </a:lnTo>
                <a:lnTo>
                  <a:pt x="16786" y="5245684"/>
                </a:lnTo>
                <a:lnTo>
                  <a:pt x="8312" y="5258792"/>
                </a:lnTo>
                <a:lnTo>
                  <a:pt x="7617" y="5216864"/>
                </a:lnTo>
                <a:lnTo>
                  <a:pt x="14465" y="5180239"/>
                </a:lnTo>
                <a:close/>
                <a:moveTo>
                  <a:pt x="14465" y="5169007"/>
                </a:moveTo>
                <a:lnTo>
                  <a:pt x="14904" y="5169789"/>
                </a:lnTo>
                <a:lnTo>
                  <a:pt x="14792" y="5172445"/>
                </a:lnTo>
                <a:close/>
                <a:moveTo>
                  <a:pt x="15482" y="5156014"/>
                </a:moveTo>
                <a:lnTo>
                  <a:pt x="15958" y="5159569"/>
                </a:lnTo>
                <a:lnTo>
                  <a:pt x="15875" y="5159831"/>
                </a:lnTo>
                <a:lnTo>
                  <a:pt x="15987" y="5159789"/>
                </a:lnTo>
                <a:lnTo>
                  <a:pt x="16469" y="5163391"/>
                </a:lnTo>
                <a:lnTo>
                  <a:pt x="20633" y="5177088"/>
                </a:lnTo>
                <a:lnTo>
                  <a:pt x="20477" y="5177431"/>
                </a:lnTo>
                <a:lnTo>
                  <a:pt x="21450" y="5179778"/>
                </a:lnTo>
                <a:lnTo>
                  <a:pt x="22284" y="5182521"/>
                </a:lnTo>
                <a:cubicBezTo>
                  <a:pt x="22766" y="5183776"/>
                  <a:pt x="22680" y="5183671"/>
                  <a:pt x="21539" y="5181616"/>
                </a:cubicBezTo>
                <a:lnTo>
                  <a:pt x="14904" y="5169789"/>
                </a:lnTo>
                <a:close/>
                <a:moveTo>
                  <a:pt x="17351" y="5155123"/>
                </a:moveTo>
                <a:lnTo>
                  <a:pt x="18458" y="5158849"/>
                </a:lnTo>
                <a:lnTo>
                  <a:pt x="15987" y="5159789"/>
                </a:lnTo>
                <a:lnTo>
                  <a:pt x="15958" y="5159569"/>
                </a:lnTo>
                <a:close/>
                <a:moveTo>
                  <a:pt x="31593" y="5148906"/>
                </a:moveTo>
                <a:lnTo>
                  <a:pt x="29954" y="5156560"/>
                </a:lnTo>
                <a:lnTo>
                  <a:pt x="22596" y="5172764"/>
                </a:lnTo>
                <a:lnTo>
                  <a:pt x="18458" y="5158849"/>
                </a:lnTo>
                <a:lnTo>
                  <a:pt x="20132" y="5158212"/>
                </a:lnTo>
                <a:close/>
                <a:moveTo>
                  <a:pt x="13678" y="5142531"/>
                </a:moveTo>
                <a:lnTo>
                  <a:pt x="13815" y="5143552"/>
                </a:lnTo>
                <a:lnTo>
                  <a:pt x="6582" y="5154531"/>
                </a:lnTo>
                <a:lnTo>
                  <a:pt x="6559" y="5153150"/>
                </a:lnTo>
                <a:lnTo>
                  <a:pt x="10457" y="5146542"/>
                </a:lnTo>
                <a:close/>
                <a:moveTo>
                  <a:pt x="14695" y="5142215"/>
                </a:moveTo>
                <a:lnTo>
                  <a:pt x="15801" y="5148414"/>
                </a:lnTo>
                <a:lnTo>
                  <a:pt x="15482" y="5156014"/>
                </a:lnTo>
                <a:lnTo>
                  <a:pt x="13815" y="5143552"/>
                </a:lnTo>
                <a:close/>
                <a:moveTo>
                  <a:pt x="16179" y="5139415"/>
                </a:moveTo>
                <a:lnTo>
                  <a:pt x="16154" y="5140000"/>
                </a:lnTo>
                <a:lnTo>
                  <a:pt x="14695" y="5142215"/>
                </a:lnTo>
                <a:lnTo>
                  <a:pt x="14556" y="5141437"/>
                </a:lnTo>
                <a:close/>
                <a:moveTo>
                  <a:pt x="29037" y="5139140"/>
                </a:moveTo>
                <a:lnTo>
                  <a:pt x="31722" y="5144186"/>
                </a:lnTo>
                <a:lnTo>
                  <a:pt x="32257" y="5145806"/>
                </a:lnTo>
                <a:lnTo>
                  <a:pt x="32205" y="5146047"/>
                </a:lnTo>
                <a:lnTo>
                  <a:pt x="28374" y="5139605"/>
                </a:lnTo>
                <a:close/>
                <a:moveTo>
                  <a:pt x="24536" y="5133151"/>
                </a:moveTo>
                <a:lnTo>
                  <a:pt x="28374" y="5139605"/>
                </a:lnTo>
                <a:lnTo>
                  <a:pt x="22481" y="5143734"/>
                </a:lnTo>
                <a:lnTo>
                  <a:pt x="22109" y="5140441"/>
                </a:lnTo>
                <a:close/>
                <a:moveTo>
                  <a:pt x="21276" y="5133066"/>
                </a:moveTo>
                <a:lnTo>
                  <a:pt x="22109" y="5140441"/>
                </a:lnTo>
                <a:lnTo>
                  <a:pt x="19430" y="5148488"/>
                </a:lnTo>
                <a:lnTo>
                  <a:pt x="17351" y="5155123"/>
                </a:lnTo>
                <a:lnTo>
                  <a:pt x="16469" y="5152158"/>
                </a:lnTo>
                <a:lnTo>
                  <a:pt x="15801" y="5148414"/>
                </a:lnTo>
                <a:lnTo>
                  <a:pt x="16154" y="5140000"/>
                </a:lnTo>
                <a:lnTo>
                  <a:pt x="18187" y="5136914"/>
                </a:lnTo>
                <a:close/>
                <a:moveTo>
                  <a:pt x="23188" y="5130685"/>
                </a:moveTo>
                <a:lnTo>
                  <a:pt x="24667" y="5132758"/>
                </a:lnTo>
                <a:lnTo>
                  <a:pt x="24536" y="5133151"/>
                </a:lnTo>
                <a:lnTo>
                  <a:pt x="23120" y="5130769"/>
                </a:lnTo>
                <a:close/>
                <a:moveTo>
                  <a:pt x="22700" y="5130063"/>
                </a:moveTo>
                <a:lnTo>
                  <a:pt x="23120" y="5130769"/>
                </a:lnTo>
                <a:lnTo>
                  <a:pt x="21276" y="5133066"/>
                </a:lnTo>
                <a:lnTo>
                  <a:pt x="21195" y="5132347"/>
                </a:lnTo>
                <a:close/>
                <a:moveTo>
                  <a:pt x="22481" y="5129694"/>
                </a:moveTo>
                <a:lnTo>
                  <a:pt x="22721" y="5130031"/>
                </a:lnTo>
                <a:lnTo>
                  <a:pt x="22700" y="5130063"/>
                </a:lnTo>
                <a:close/>
                <a:moveTo>
                  <a:pt x="21634" y="5123759"/>
                </a:moveTo>
                <a:lnTo>
                  <a:pt x="22481" y="5129694"/>
                </a:lnTo>
                <a:lnTo>
                  <a:pt x="20597" y="5127055"/>
                </a:lnTo>
                <a:lnTo>
                  <a:pt x="20555" y="5126675"/>
                </a:lnTo>
                <a:close/>
                <a:moveTo>
                  <a:pt x="28492" y="5121269"/>
                </a:moveTo>
                <a:lnTo>
                  <a:pt x="26895" y="5126067"/>
                </a:lnTo>
                <a:lnTo>
                  <a:pt x="23188" y="5130685"/>
                </a:lnTo>
                <a:lnTo>
                  <a:pt x="22721" y="5130031"/>
                </a:lnTo>
                <a:close/>
                <a:moveTo>
                  <a:pt x="10457" y="5118461"/>
                </a:moveTo>
                <a:lnTo>
                  <a:pt x="14556" y="5141437"/>
                </a:lnTo>
                <a:lnTo>
                  <a:pt x="13678" y="5142531"/>
                </a:lnTo>
                <a:close/>
                <a:moveTo>
                  <a:pt x="18927" y="5104797"/>
                </a:moveTo>
                <a:lnTo>
                  <a:pt x="21493" y="5122773"/>
                </a:lnTo>
                <a:lnTo>
                  <a:pt x="20547" y="5126604"/>
                </a:lnTo>
                <a:lnTo>
                  <a:pt x="20555" y="5126675"/>
                </a:lnTo>
                <a:lnTo>
                  <a:pt x="20477" y="5126886"/>
                </a:lnTo>
                <a:lnTo>
                  <a:pt x="20597" y="5127055"/>
                </a:lnTo>
                <a:lnTo>
                  <a:pt x="21195" y="5132347"/>
                </a:lnTo>
                <a:lnTo>
                  <a:pt x="18187" y="5136914"/>
                </a:lnTo>
                <a:lnTo>
                  <a:pt x="16179" y="5139415"/>
                </a:lnTo>
                <a:lnTo>
                  <a:pt x="16469" y="5132502"/>
                </a:lnTo>
                <a:cubicBezTo>
                  <a:pt x="16469" y="5129542"/>
                  <a:pt x="13905" y="5126932"/>
                  <a:pt x="14465" y="5124077"/>
                </a:cubicBezTo>
                <a:close/>
                <a:moveTo>
                  <a:pt x="16469" y="5087572"/>
                </a:moveTo>
                <a:lnTo>
                  <a:pt x="17486" y="5094696"/>
                </a:lnTo>
                <a:lnTo>
                  <a:pt x="17471" y="5094636"/>
                </a:lnTo>
                <a:cubicBezTo>
                  <a:pt x="16970" y="5091345"/>
                  <a:pt x="16469" y="5087572"/>
                  <a:pt x="16469" y="5087572"/>
                </a:cubicBezTo>
                <a:close/>
                <a:moveTo>
                  <a:pt x="16469" y="5076340"/>
                </a:moveTo>
                <a:lnTo>
                  <a:pt x="16819" y="5080269"/>
                </a:lnTo>
                <a:lnTo>
                  <a:pt x="16469" y="5081956"/>
                </a:lnTo>
                <a:cubicBezTo>
                  <a:pt x="15235" y="5088872"/>
                  <a:pt x="10457" y="5108741"/>
                  <a:pt x="10457" y="5101613"/>
                </a:cubicBezTo>
                <a:cubicBezTo>
                  <a:pt x="10457" y="5092733"/>
                  <a:pt x="14465" y="5084764"/>
                  <a:pt x="16469" y="5076340"/>
                </a:cubicBezTo>
                <a:close/>
                <a:moveTo>
                  <a:pt x="18410" y="5055806"/>
                </a:moveTo>
                <a:lnTo>
                  <a:pt x="18473" y="5056683"/>
                </a:lnTo>
                <a:lnTo>
                  <a:pt x="18020" y="5056170"/>
                </a:lnTo>
                <a:close/>
                <a:moveTo>
                  <a:pt x="4820" y="5048335"/>
                </a:moveTo>
                <a:lnTo>
                  <a:pt x="11293" y="5048540"/>
                </a:lnTo>
                <a:lnTo>
                  <a:pt x="18020" y="5056170"/>
                </a:lnTo>
                <a:lnTo>
                  <a:pt x="14465" y="5059492"/>
                </a:lnTo>
                <a:cubicBezTo>
                  <a:pt x="12461" y="5057619"/>
                  <a:pt x="8378" y="5055566"/>
                  <a:pt x="5335" y="5053603"/>
                </a:cubicBezTo>
                <a:lnTo>
                  <a:pt x="4894" y="5052788"/>
                </a:lnTo>
                <a:close/>
                <a:moveTo>
                  <a:pt x="27916" y="5029216"/>
                </a:moveTo>
                <a:lnTo>
                  <a:pt x="28167" y="5030309"/>
                </a:lnTo>
                <a:cubicBezTo>
                  <a:pt x="27665" y="5028757"/>
                  <a:pt x="27272" y="5028508"/>
                  <a:pt x="30496" y="5045451"/>
                </a:cubicBezTo>
                <a:lnTo>
                  <a:pt x="31537" y="5050314"/>
                </a:lnTo>
                <a:lnTo>
                  <a:pt x="18927" y="5104797"/>
                </a:lnTo>
                <a:lnTo>
                  <a:pt x="17486" y="5094696"/>
                </a:lnTo>
                <a:lnTo>
                  <a:pt x="18473" y="5098805"/>
                </a:lnTo>
                <a:lnTo>
                  <a:pt x="16819" y="5080269"/>
                </a:lnTo>
                <a:lnTo>
                  <a:pt x="19164" y="5068982"/>
                </a:lnTo>
                <a:cubicBezTo>
                  <a:pt x="19863" y="5064607"/>
                  <a:pt x="19997" y="5060344"/>
                  <a:pt x="18473" y="5056683"/>
                </a:cubicBezTo>
                <a:cubicBezTo>
                  <a:pt x="21383" y="5080136"/>
                  <a:pt x="26205" y="5052060"/>
                  <a:pt x="26488" y="5051067"/>
                </a:cubicBezTo>
                <a:lnTo>
                  <a:pt x="22501" y="5042734"/>
                </a:lnTo>
                <a:lnTo>
                  <a:pt x="23936" y="5034832"/>
                </a:lnTo>
                <a:lnTo>
                  <a:pt x="26488" y="5034219"/>
                </a:lnTo>
                <a:close/>
                <a:moveTo>
                  <a:pt x="25196" y="5023892"/>
                </a:moveTo>
                <a:lnTo>
                  <a:pt x="24166" y="5033566"/>
                </a:lnTo>
                <a:lnTo>
                  <a:pt x="23936" y="5034832"/>
                </a:lnTo>
                <a:lnTo>
                  <a:pt x="19258" y="5035957"/>
                </a:lnTo>
                <a:lnTo>
                  <a:pt x="22501" y="5042734"/>
                </a:lnTo>
                <a:lnTo>
                  <a:pt x="20477" y="5053875"/>
                </a:lnTo>
                <a:lnTo>
                  <a:pt x="18410" y="5055806"/>
                </a:lnTo>
                <a:lnTo>
                  <a:pt x="16564" y="5029940"/>
                </a:lnTo>
                <a:close/>
                <a:moveTo>
                  <a:pt x="30496" y="5020178"/>
                </a:moveTo>
                <a:lnTo>
                  <a:pt x="27916" y="5029216"/>
                </a:lnTo>
                <a:lnTo>
                  <a:pt x="26488" y="5022986"/>
                </a:lnTo>
                <a:lnTo>
                  <a:pt x="25196" y="5023892"/>
                </a:lnTo>
                <a:lnTo>
                  <a:pt x="25402" y="5021963"/>
                </a:lnTo>
                <a:close/>
                <a:moveTo>
                  <a:pt x="15169" y="5010380"/>
                </a:moveTo>
                <a:lnTo>
                  <a:pt x="16564" y="5029940"/>
                </a:lnTo>
                <a:lnTo>
                  <a:pt x="14465" y="5031411"/>
                </a:lnTo>
                <a:cubicBezTo>
                  <a:pt x="10976" y="5030188"/>
                  <a:pt x="8492" y="5021593"/>
                  <a:pt x="10457" y="5017370"/>
                </a:cubicBezTo>
                <a:close/>
                <a:moveTo>
                  <a:pt x="15711" y="4999687"/>
                </a:moveTo>
                <a:lnTo>
                  <a:pt x="18300" y="5005734"/>
                </a:lnTo>
                <a:lnTo>
                  <a:pt x="15169" y="5010380"/>
                </a:lnTo>
                <a:lnTo>
                  <a:pt x="14621" y="5002707"/>
                </a:lnTo>
                <a:close/>
                <a:moveTo>
                  <a:pt x="23294" y="4998324"/>
                </a:moveTo>
                <a:lnTo>
                  <a:pt x="26488" y="5011754"/>
                </a:lnTo>
                <a:lnTo>
                  <a:pt x="25402" y="5021963"/>
                </a:lnTo>
                <a:lnTo>
                  <a:pt x="22481" y="5022986"/>
                </a:lnTo>
                <a:cubicBezTo>
                  <a:pt x="19235" y="5019197"/>
                  <a:pt x="20221" y="5011527"/>
                  <a:pt x="18473" y="5006138"/>
                </a:cubicBezTo>
                <a:lnTo>
                  <a:pt x="18300" y="5005734"/>
                </a:lnTo>
                <a:close/>
                <a:moveTo>
                  <a:pt x="12597" y="4992415"/>
                </a:moveTo>
                <a:lnTo>
                  <a:pt x="14043" y="4995792"/>
                </a:lnTo>
                <a:lnTo>
                  <a:pt x="14465" y="5000522"/>
                </a:lnTo>
                <a:lnTo>
                  <a:pt x="14621" y="5002707"/>
                </a:lnTo>
                <a:lnTo>
                  <a:pt x="14215" y="5003833"/>
                </a:lnTo>
                <a:cubicBezTo>
                  <a:pt x="12127" y="5009617"/>
                  <a:pt x="10457" y="5013361"/>
                  <a:pt x="10457" y="5008946"/>
                </a:cubicBezTo>
                <a:close/>
                <a:moveTo>
                  <a:pt x="12653" y="4991990"/>
                </a:moveTo>
                <a:lnTo>
                  <a:pt x="12597" y="4992415"/>
                </a:lnTo>
                <a:lnTo>
                  <a:pt x="12461" y="4992097"/>
                </a:lnTo>
                <a:close/>
                <a:moveTo>
                  <a:pt x="19969" y="4987889"/>
                </a:moveTo>
                <a:lnTo>
                  <a:pt x="15711" y="4999687"/>
                </a:lnTo>
                <a:lnTo>
                  <a:pt x="14043" y="4995792"/>
                </a:lnTo>
                <a:lnTo>
                  <a:pt x="13654" y="4991429"/>
                </a:lnTo>
                <a:close/>
                <a:moveTo>
                  <a:pt x="13275" y="4987181"/>
                </a:moveTo>
                <a:lnTo>
                  <a:pt x="13654" y="4991429"/>
                </a:lnTo>
                <a:lnTo>
                  <a:pt x="12653" y="4991990"/>
                </a:lnTo>
                <a:close/>
                <a:moveTo>
                  <a:pt x="20477" y="4986481"/>
                </a:moveTo>
                <a:lnTo>
                  <a:pt x="20712" y="4987472"/>
                </a:lnTo>
                <a:lnTo>
                  <a:pt x="19969" y="4987889"/>
                </a:lnTo>
                <a:close/>
                <a:moveTo>
                  <a:pt x="308996" y="4975790"/>
                </a:moveTo>
                <a:cubicBezTo>
                  <a:pt x="249350" y="4975790"/>
                  <a:pt x="200997" y="5024143"/>
                  <a:pt x="200997" y="5083790"/>
                </a:cubicBezTo>
                <a:cubicBezTo>
                  <a:pt x="200997" y="5143437"/>
                  <a:pt x="249350" y="5191790"/>
                  <a:pt x="308996" y="5191790"/>
                </a:cubicBezTo>
                <a:cubicBezTo>
                  <a:pt x="368643" y="5191790"/>
                  <a:pt x="416997" y="5143437"/>
                  <a:pt x="416997" y="5083790"/>
                </a:cubicBezTo>
                <a:cubicBezTo>
                  <a:pt x="416997" y="5024143"/>
                  <a:pt x="368643" y="4975790"/>
                  <a:pt x="308996" y="4975790"/>
                </a:cubicBezTo>
                <a:close/>
                <a:moveTo>
                  <a:pt x="14484" y="4973782"/>
                </a:moveTo>
                <a:lnTo>
                  <a:pt x="14468" y="4982079"/>
                </a:lnTo>
                <a:lnTo>
                  <a:pt x="13472" y="4985660"/>
                </a:lnTo>
                <a:lnTo>
                  <a:pt x="13275" y="4987181"/>
                </a:lnTo>
                <a:lnTo>
                  <a:pt x="12461" y="4978057"/>
                </a:lnTo>
                <a:close/>
                <a:moveTo>
                  <a:pt x="16469" y="4933128"/>
                </a:moveTo>
                <a:cubicBezTo>
                  <a:pt x="17137" y="4939680"/>
                  <a:pt x="13891" y="4951179"/>
                  <a:pt x="18473" y="4952784"/>
                </a:cubicBezTo>
                <a:lnTo>
                  <a:pt x="21818" y="4943409"/>
                </a:lnTo>
                <a:lnTo>
                  <a:pt x="22481" y="4952784"/>
                </a:lnTo>
                <a:cubicBezTo>
                  <a:pt x="23752" y="4964489"/>
                  <a:pt x="26424" y="4975722"/>
                  <a:pt x="29446" y="4986836"/>
                </a:cubicBezTo>
                <a:lnTo>
                  <a:pt x="29903" y="4988518"/>
                </a:lnTo>
                <a:lnTo>
                  <a:pt x="23294" y="4998324"/>
                </a:lnTo>
                <a:lnTo>
                  <a:pt x="20712" y="4987472"/>
                </a:lnTo>
                <a:lnTo>
                  <a:pt x="22481" y="4986481"/>
                </a:lnTo>
                <a:cubicBezTo>
                  <a:pt x="23352" y="4982820"/>
                  <a:pt x="14895" y="4987485"/>
                  <a:pt x="14465" y="4983673"/>
                </a:cubicBezTo>
                <a:lnTo>
                  <a:pt x="14468" y="4982079"/>
                </a:lnTo>
                <a:lnTo>
                  <a:pt x="18664" y="4966997"/>
                </a:lnTo>
                <a:cubicBezTo>
                  <a:pt x="20115" y="4962506"/>
                  <a:pt x="20966" y="4960223"/>
                  <a:pt x="20253" y="4961587"/>
                </a:cubicBezTo>
                <a:lnTo>
                  <a:pt x="14484" y="4973782"/>
                </a:lnTo>
                <a:lnTo>
                  <a:pt x="14512" y="4958468"/>
                </a:lnTo>
                <a:cubicBezTo>
                  <a:pt x="15164" y="4950021"/>
                  <a:pt x="16135" y="4941552"/>
                  <a:pt x="16469" y="4933128"/>
                </a:cubicBezTo>
                <a:close/>
                <a:moveTo>
                  <a:pt x="12958" y="4915989"/>
                </a:moveTo>
                <a:lnTo>
                  <a:pt x="12992" y="4916166"/>
                </a:lnTo>
                <a:lnTo>
                  <a:pt x="12461" y="4916279"/>
                </a:lnTo>
                <a:close/>
                <a:moveTo>
                  <a:pt x="14795" y="4915780"/>
                </a:moveTo>
                <a:lnTo>
                  <a:pt x="16469" y="4927511"/>
                </a:lnTo>
                <a:cubicBezTo>
                  <a:pt x="16822" y="4929983"/>
                  <a:pt x="15720" y="4927725"/>
                  <a:pt x="14581" y="4924223"/>
                </a:cubicBezTo>
                <a:lnTo>
                  <a:pt x="12992" y="4916166"/>
                </a:lnTo>
                <a:close/>
                <a:moveTo>
                  <a:pt x="19726" y="4913821"/>
                </a:moveTo>
                <a:lnTo>
                  <a:pt x="20030" y="4918118"/>
                </a:lnTo>
                <a:lnTo>
                  <a:pt x="18346" y="4914466"/>
                </a:lnTo>
                <a:close/>
                <a:moveTo>
                  <a:pt x="17756" y="4913188"/>
                </a:moveTo>
                <a:lnTo>
                  <a:pt x="18346" y="4914466"/>
                </a:lnTo>
                <a:lnTo>
                  <a:pt x="16158" y="4915488"/>
                </a:lnTo>
                <a:lnTo>
                  <a:pt x="14795" y="4915780"/>
                </a:lnTo>
                <a:lnTo>
                  <a:pt x="14681" y="4914983"/>
                </a:lnTo>
                <a:close/>
                <a:moveTo>
                  <a:pt x="21679" y="4910897"/>
                </a:moveTo>
                <a:lnTo>
                  <a:pt x="21362" y="4913057"/>
                </a:lnTo>
                <a:lnTo>
                  <a:pt x="19726" y="4913821"/>
                </a:lnTo>
                <a:lnTo>
                  <a:pt x="19605" y="4912108"/>
                </a:lnTo>
                <a:close/>
                <a:moveTo>
                  <a:pt x="26488" y="4910663"/>
                </a:moveTo>
                <a:cubicBezTo>
                  <a:pt x="25820" y="4919087"/>
                  <a:pt x="26043" y="4927746"/>
                  <a:pt x="24484" y="4935936"/>
                </a:cubicBezTo>
                <a:lnTo>
                  <a:pt x="21818" y="4943409"/>
                </a:lnTo>
                <a:lnTo>
                  <a:pt x="20030" y="4918118"/>
                </a:lnTo>
                <a:lnTo>
                  <a:pt x="20477" y="4919087"/>
                </a:lnTo>
                <a:lnTo>
                  <a:pt x="21362" y="4913057"/>
                </a:lnTo>
                <a:close/>
                <a:moveTo>
                  <a:pt x="13676" y="4907940"/>
                </a:moveTo>
                <a:lnTo>
                  <a:pt x="14681" y="4914983"/>
                </a:lnTo>
                <a:lnTo>
                  <a:pt x="12958" y="4915989"/>
                </a:lnTo>
                <a:lnTo>
                  <a:pt x="12461" y="4913471"/>
                </a:lnTo>
                <a:close/>
                <a:moveTo>
                  <a:pt x="18877" y="4901806"/>
                </a:moveTo>
                <a:lnTo>
                  <a:pt x="19605" y="4912108"/>
                </a:lnTo>
                <a:lnTo>
                  <a:pt x="17756" y="4913188"/>
                </a:lnTo>
                <a:lnTo>
                  <a:pt x="15820" y="4908989"/>
                </a:lnTo>
                <a:cubicBezTo>
                  <a:pt x="14993" y="4906560"/>
                  <a:pt x="15025" y="4904870"/>
                  <a:pt x="16322" y="4903323"/>
                </a:cubicBezTo>
                <a:close/>
                <a:moveTo>
                  <a:pt x="32633" y="4895108"/>
                </a:moveTo>
                <a:lnTo>
                  <a:pt x="32500" y="4899431"/>
                </a:lnTo>
                <a:lnTo>
                  <a:pt x="32936" y="4904324"/>
                </a:lnTo>
                <a:lnTo>
                  <a:pt x="21679" y="4910897"/>
                </a:lnTo>
                <a:lnTo>
                  <a:pt x="22533" y="4905076"/>
                </a:lnTo>
                <a:lnTo>
                  <a:pt x="22061" y="4899915"/>
                </a:lnTo>
                <a:lnTo>
                  <a:pt x="24411" y="4898520"/>
                </a:lnTo>
                <a:close/>
                <a:moveTo>
                  <a:pt x="21040" y="4888744"/>
                </a:moveTo>
                <a:lnTo>
                  <a:pt x="22061" y="4899915"/>
                </a:lnTo>
                <a:lnTo>
                  <a:pt x="18877" y="4901806"/>
                </a:lnTo>
                <a:lnTo>
                  <a:pt x="18521" y="4896771"/>
                </a:lnTo>
                <a:close/>
                <a:moveTo>
                  <a:pt x="20477" y="4876966"/>
                </a:moveTo>
                <a:lnTo>
                  <a:pt x="23110" y="4886116"/>
                </a:lnTo>
                <a:lnTo>
                  <a:pt x="23517" y="4888946"/>
                </a:lnTo>
                <a:lnTo>
                  <a:pt x="23991" y="4889275"/>
                </a:lnTo>
                <a:lnTo>
                  <a:pt x="24521" y="4891419"/>
                </a:lnTo>
                <a:cubicBezTo>
                  <a:pt x="24308" y="4891310"/>
                  <a:pt x="22923" y="4888085"/>
                  <a:pt x="21534" y="4887168"/>
                </a:cubicBezTo>
                <a:lnTo>
                  <a:pt x="21040" y="4888744"/>
                </a:lnTo>
                <a:lnTo>
                  <a:pt x="20477" y="4882582"/>
                </a:lnTo>
                <a:lnTo>
                  <a:pt x="20279" y="4877867"/>
                </a:lnTo>
                <a:close/>
                <a:moveTo>
                  <a:pt x="16469" y="4862926"/>
                </a:moveTo>
                <a:lnTo>
                  <a:pt x="20068" y="4872834"/>
                </a:lnTo>
                <a:lnTo>
                  <a:pt x="20279" y="4877867"/>
                </a:lnTo>
                <a:lnTo>
                  <a:pt x="13676" y="4907940"/>
                </a:lnTo>
                <a:lnTo>
                  <a:pt x="12461" y="4899431"/>
                </a:lnTo>
                <a:cubicBezTo>
                  <a:pt x="13797" y="4887262"/>
                  <a:pt x="8394" y="4867775"/>
                  <a:pt x="16469" y="4862926"/>
                </a:cubicBezTo>
                <a:close/>
                <a:moveTo>
                  <a:pt x="14143" y="4850004"/>
                </a:moveTo>
                <a:lnTo>
                  <a:pt x="14144" y="4850007"/>
                </a:lnTo>
                <a:lnTo>
                  <a:pt x="14085" y="4850202"/>
                </a:lnTo>
                <a:close/>
                <a:moveTo>
                  <a:pt x="30294" y="4841980"/>
                </a:moveTo>
                <a:cubicBezTo>
                  <a:pt x="31207" y="4840875"/>
                  <a:pt x="31972" y="4841049"/>
                  <a:pt x="32500" y="4843269"/>
                </a:cubicBezTo>
                <a:lnTo>
                  <a:pt x="33664" y="4861736"/>
                </a:lnTo>
                <a:lnTo>
                  <a:pt x="33377" y="4871037"/>
                </a:lnTo>
                <a:lnTo>
                  <a:pt x="26488" y="4891006"/>
                </a:lnTo>
                <a:lnTo>
                  <a:pt x="23991" y="4889275"/>
                </a:lnTo>
                <a:lnTo>
                  <a:pt x="23815" y="4888565"/>
                </a:lnTo>
                <a:lnTo>
                  <a:pt x="23110" y="4886116"/>
                </a:lnTo>
                <a:lnTo>
                  <a:pt x="21945" y="4878004"/>
                </a:lnTo>
                <a:lnTo>
                  <a:pt x="20068" y="4872834"/>
                </a:lnTo>
                <a:lnTo>
                  <a:pt x="19490" y="4859086"/>
                </a:lnTo>
                <a:lnTo>
                  <a:pt x="20237" y="4858329"/>
                </a:lnTo>
                <a:lnTo>
                  <a:pt x="20477" y="4865734"/>
                </a:lnTo>
                <a:cubicBezTo>
                  <a:pt x="23482" y="4860118"/>
                  <a:pt x="27555" y="4845295"/>
                  <a:pt x="30294" y="4841980"/>
                </a:cubicBezTo>
                <a:close/>
                <a:moveTo>
                  <a:pt x="17748" y="4838183"/>
                </a:moveTo>
                <a:lnTo>
                  <a:pt x="18727" y="4840902"/>
                </a:lnTo>
                <a:lnTo>
                  <a:pt x="19490" y="4859086"/>
                </a:lnTo>
                <a:lnTo>
                  <a:pt x="18473" y="4860117"/>
                </a:lnTo>
                <a:lnTo>
                  <a:pt x="14144" y="4850007"/>
                </a:lnTo>
                <a:close/>
                <a:moveTo>
                  <a:pt x="17692" y="4836878"/>
                </a:moveTo>
                <a:lnTo>
                  <a:pt x="17968" y="4837460"/>
                </a:lnTo>
                <a:lnTo>
                  <a:pt x="17748" y="4838183"/>
                </a:lnTo>
                <a:lnTo>
                  <a:pt x="17516" y="4837539"/>
                </a:lnTo>
                <a:close/>
                <a:moveTo>
                  <a:pt x="18630" y="4836738"/>
                </a:moveTo>
                <a:lnTo>
                  <a:pt x="19719" y="4842372"/>
                </a:lnTo>
                <a:lnTo>
                  <a:pt x="19765" y="4843783"/>
                </a:lnTo>
                <a:lnTo>
                  <a:pt x="18727" y="4840902"/>
                </a:lnTo>
                <a:lnTo>
                  <a:pt x="18578" y="4837339"/>
                </a:lnTo>
                <a:close/>
                <a:moveTo>
                  <a:pt x="19414" y="4832957"/>
                </a:moveTo>
                <a:lnTo>
                  <a:pt x="19588" y="4838330"/>
                </a:lnTo>
                <a:lnTo>
                  <a:pt x="18727" y="4835638"/>
                </a:lnTo>
                <a:lnTo>
                  <a:pt x="18809" y="4834702"/>
                </a:lnTo>
                <a:lnTo>
                  <a:pt x="19225" y="4833334"/>
                </a:lnTo>
                <a:close/>
                <a:moveTo>
                  <a:pt x="21226" y="4831610"/>
                </a:moveTo>
                <a:lnTo>
                  <a:pt x="25480" y="4845135"/>
                </a:lnTo>
                <a:cubicBezTo>
                  <a:pt x="25898" y="4848140"/>
                  <a:pt x="25814" y="4851106"/>
                  <a:pt x="24793" y="4853710"/>
                </a:cubicBezTo>
                <a:lnTo>
                  <a:pt x="20237" y="4858329"/>
                </a:lnTo>
                <a:lnTo>
                  <a:pt x="19765" y="4843783"/>
                </a:lnTo>
                <a:lnTo>
                  <a:pt x="20254" y="4845142"/>
                </a:lnTo>
                <a:lnTo>
                  <a:pt x="19719" y="4842372"/>
                </a:lnTo>
                <a:lnTo>
                  <a:pt x="19588" y="4838330"/>
                </a:lnTo>
                <a:lnTo>
                  <a:pt x="23652" y="4851034"/>
                </a:lnTo>
                <a:close/>
                <a:moveTo>
                  <a:pt x="19340" y="4830689"/>
                </a:moveTo>
                <a:lnTo>
                  <a:pt x="19407" y="4832740"/>
                </a:lnTo>
                <a:lnTo>
                  <a:pt x="19225" y="4833334"/>
                </a:lnTo>
                <a:lnTo>
                  <a:pt x="18865" y="4834058"/>
                </a:lnTo>
                <a:lnTo>
                  <a:pt x="19072" y="4831695"/>
                </a:lnTo>
                <a:close/>
                <a:moveTo>
                  <a:pt x="20997" y="4829778"/>
                </a:moveTo>
                <a:lnTo>
                  <a:pt x="21226" y="4831610"/>
                </a:lnTo>
                <a:lnTo>
                  <a:pt x="20784" y="4830205"/>
                </a:lnTo>
                <a:close/>
                <a:moveTo>
                  <a:pt x="20477" y="4829228"/>
                </a:moveTo>
                <a:lnTo>
                  <a:pt x="20784" y="4830205"/>
                </a:lnTo>
                <a:lnTo>
                  <a:pt x="19414" y="4832957"/>
                </a:lnTo>
                <a:lnTo>
                  <a:pt x="19407" y="4832740"/>
                </a:lnTo>
                <a:close/>
                <a:moveTo>
                  <a:pt x="20338" y="4824577"/>
                </a:moveTo>
                <a:lnTo>
                  <a:pt x="20477" y="4826420"/>
                </a:lnTo>
                <a:lnTo>
                  <a:pt x="19340" y="4830689"/>
                </a:lnTo>
                <a:lnTo>
                  <a:pt x="19291" y="4829190"/>
                </a:lnTo>
                <a:lnTo>
                  <a:pt x="19415" y="4827778"/>
                </a:lnTo>
                <a:close/>
                <a:moveTo>
                  <a:pt x="20325" y="4824395"/>
                </a:moveTo>
                <a:lnTo>
                  <a:pt x="20345" y="4824555"/>
                </a:lnTo>
                <a:lnTo>
                  <a:pt x="20338" y="4824577"/>
                </a:lnTo>
                <a:close/>
                <a:moveTo>
                  <a:pt x="920" y="4822104"/>
                </a:moveTo>
                <a:lnTo>
                  <a:pt x="438" y="4837653"/>
                </a:lnTo>
                <a:cubicBezTo>
                  <a:pt x="8128" y="4913085"/>
                  <a:pt x="2216" y="4849247"/>
                  <a:pt x="4446" y="5025794"/>
                </a:cubicBezTo>
                <a:lnTo>
                  <a:pt x="4820" y="5048335"/>
                </a:lnTo>
                <a:lnTo>
                  <a:pt x="2442" y="5048259"/>
                </a:lnTo>
                <a:lnTo>
                  <a:pt x="4894" y="5052788"/>
                </a:lnTo>
                <a:lnTo>
                  <a:pt x="6559" y="5153150"/>
                </a:lnTo>
                <a:lnTo>
                  <a:pt x="5680" y="5154641"/>
                </a:lnTo>
                <a:cubicBezTo>
                  <a:pt x="4177" y="5157449"/>
                  <a:pt x="3265" y="5159429"/>
                  <a:pt x="4446" y="5157775"/>
                </a:cubicBezTo>
                <a:lnTo>
                  <a:pt x="6582" y="5154531"/>
                </a:lnTo>
                <a:lnTo>
                  <a:pt x="7617" y="5216864"/>
                </a:lnTo>
                <a:lnTo>
                  <a:pt x="6732" y="5221595"/>
                </a:lnTo>
                <a:cubicBezTo>
                  <a:pt x="4154" y="5235380"/>
                  <a:pt x="2819" y="5248953"/>
                  <a:pt x="6450" y="5261674"/>
                </a:cubicBezTo>
                <a:lnTo>
                  <a:pt x="8312" y="5258792"/>
                </a:lnTo>
                <a:lnTo>
                  <a:pt x="8454" y="5267290"/>
                </a:lnTo>
                <a:lnTo>
                  <a:pt x="8818" y="5273674"/>
                </a:lnTo>
                <a:lnTo>
                  <a:pt x="8453" y="5274844"/>
                </a:lnTo>
                <a:cubicBezTo>
                  <a:pt x="7375" y="5277863"/>
                  <a:pt x="5206" y="5280067"/>
                  <a:pt x="4445" y="5283268"/>
                </a:cubicBezTo>
                <a:cubicBezTo>
                  <a:pt x="3160" y="5288670"/>
                  <a:pt x="2720" y="5294436"/>
                  <a:pt x="2441" y="5300117"/>
                </a:cubicBezTo>
                <a:lnTo>
                  <a:pt x="1414" y="5333207"/>
                </a:lnTo>
                <a:lnTo>
                  <a:pt x="0" y="5335301"/>
                </a:lnTo>
                <a:lnTo>
                  <a:pt x="0" y="4822413"/>
                </a:lnTo>
                <a:close/>
                <a:moveTo>
                  <a:pt x="10218" y="4817278"/>
                </a:moveTo>
                <a:lnTo>
                  <a:pt x="13496" y="4826380"/>
                </a:lnTo>
                <a:lnTo>
                  <a:pt x="13622" y="4828325"/>
                </a:lnTo>
                <a:lnTo>
                  <a:pt x="10458" y="4821674"/>
                </a:lnTo>
                <a:cubicBezTo>
                  <a:pt x="11794" y="4828227"/>
                  <a:pt x="13287" y="4847942"/>
                  <a:pt x="14466" y="4841331"/>
                </a:cubicBezTo>
                <a:lnTo>
                  <a:pt x="13622" y="4828325"/>
                </a:lnTo>
                <a:lnTo>
                  <a:pt x="15988" y="4833297"/>
                </a:lnTo>
                <a:lnTo>
                  <a:pt x="17516" y="4837539"/>
                </a:lnTo>
                <a:lnTo>
                  <a:pt x="14769" y="4847855"/>
                </a:lnTo>
                <a:lnTo>
                  <a:pt x="14143" y="4850004"/>
                </a:lnTo>
                <a:lnTo>
                  <a:pt x="12461" y="4846077"/>
                </a:lnTo>
                <a:cubicBezTo>
                  <a:pt x="11793" y="4839525"/>
                  <a:pt x="11234" y="4832949"/>
                  <a:pt x="10457" y="4826420"/>
                </a:cubicBezTo>
                <a:lnTo>
                  <a:pt x="9017" y="4818871"/>
                </a:lnTo>
                <a:close/>
                <a:moveTo>
                  <a:pt x="15883" y="4809757"/>
                </a:moveTo>
                <a:lnTo>
                  <a:pt x="16470" y="4813250"/>
                </a:lnTo>
                <a:lnTo>
                  <a:pt x="16712" y="4814330"/>
                </a:lnTo>
                <a:lnTo>
                  <a:pt x="16241" y="4816574"/>
                </a:lnTo>
                <a:lnTo>
                  <a:pt x="15272" y="4810568"/>
                </a:lnTo>
                <a:close/>
                <a:moveTo>
                  <a:pt x="18098" y="4807733"/>
                </a:moveTo>
                <a:lnTo>
                  <a:pt x="18473" y="4809572"/>
                </a:lnTo>
                <a:lnTo>
                  <a:pt x="18719" y="4811541"/>
                </a:lnTo>
                <a:lnTo>
                  <a:pt x="19163" y="4825243"/>
                </a:lnTo>
                <a:lnTo>
                  <a:pt x="16712" y="4814330"/>
                </a:lnTo>
                <a:close/>
                <a:moveTo>
                  <a:pt x="18922" y="4805723"/>
                </a:moveTo>
                <a:lnTo>
                  <a:pt x="20325" y="4824395"/>
                </a:lnTo>
                <a:lnTo>
                  <a:pt x="18719" y="4811541"/>
                </a:lnTo>
                <a:lnTo>
                  <a:pt x="18546" y="4806222"/>
                </a:lnTo>
                <a:close/>
                <a:moveTo>
                  <a:pt x="18529" y="4805681"/>
                </a:moveTo>
                <a:lnTo>
                  <a:pt x="18546" y="4806222"/>
                </a:lnTo>
                <a:lnTo>
                  <a:pt x="18365" y="4806463"/>
                </a:lnTo>
                <a:close/>
                <a:moveTo>
                  <a:pt x="28561" y="4794272"/>
                </a:moveTo>
                <a:lnTo>
                  <a:pt x="28492" y="4795531"/>
                </a:lnTo>
                <a:lnTo>
                  <a:pt x="28440" y="4794723"/>
                </a:lnTo>
                <a:close/>
                <a:moveTo>
                  <a:pt x="32619" y="4794183"/>
                </a:moveTo>
                <a:lnTo>
                  <a:pt x="33280" y="4805122"/>
                </a:lnTo>
                <a:lnTo>
                  <a:pt x="20997" y="4829778"/>
                </a:lnTo>
                <a:lnTo>
                  <a:pt x="20345" y="4824555"/>
                </a:lnTo>
                <a:lnTo>
                  <a:pt x="20964" y="4822407"/>
                </a:lnTo>
                <a:lnTo>
                  <a:pt x="28277" y="4795325"/>
                </a:lnTo>
                <a:lnTo>
                  <a:pt x="28492" y="4798340"/>
                </a:lnTo>
                <a:close/>
                <a:moveTo>
                  <a:pt x="11532" y="4794152"/>
                </a:moveTo>
                <a:lnTo>
                  <a:pt x="12462" y="4810442"/>
                </a:lnTo>
                <a:lnTo>
                  <a:pt x="12693" y="4813992"/>
                </a:lnTo>
                <a:lnTo>
                  <a:pt x="10218" y="4817278"/>
                </a:lnTo>
                <a:lnTo>
                  <a:pt x="8454" y="4812380"/>
                </a:lnTo>
                <a:cubicBezTo>
                  <a:pt x="7464" y="4810438"/>
                  <a:pt x="7825" y="4812771"/>
                  <a:pt x="8503" y="4816178"/>
                </a:cubicBezTo>
                <a:lnTo>
                  <a:pt x="9017" y="4818871"/>
                </a:lnTo>
                <a:lnTo>
                  <a:pt x="8499" y="4819559"/>
                </a:lnTo>
                <a:lnTo>
                  <a:pt x="920" y="4822104"/>
                </a:lnTo>
                <a:lnTo>
                  <a:pt x="1415" y="4806157"/>
                </a:lnTo>
                <a:lnTo>
                  <a:pt x="3682" y="4802800"/>
                </a:lnTo>
                <a:close/>
                <a:moveTo>
                  <a:pt x="12993" y="4792543"/>
                </a:moveTo>
                <a:lnTo>
                  <a:pt x="13480" y="4795440"/>
                </a:lnTo>
                <a:lnTo>
                  <a:pt x="13139" y="4797349"/>
                </a:lnTo>
                <a:lnTo>
                  <a:pt x="12458" y="4793132"/>
                </a:lnTo>
                <a:close/>
                <a:moveTo>
                  <a:pt x="28158" y="4790399"/>
                </a:moveTo>
                <a:lnTo>
                  <a:pt x="28440" y="4794723"/>
                </a:lnTo>
                <a:lnTo>
                  <a:pt x="28277" y="4795325"/>
                </a:lnTo>
                <a:lnTo>
                  <a:pt x="27957" y="4790834"/>
                </a:lnTo>
                <a:close/>
                <a:moveTo>
                  <a:pt x="30496" y="4787107"/>
                </a:moveTo>
                <a:lnTo>
                  <a:pt x="28561" y="4794272"/>
                </a:lnTo>
                <a:lnTo>
                  <a:pt x="28839" y="4789209"/>
                </a:lnTo>
                <a:close/>
                <a:moveTo>
                  <a:pt x="29198" y="4782670"/>
                </a:moveTo>
                <a:lnTo>
                  <a:pt x="28839" y="4789209"/>
                </a:lnTo>
                <a:lnTo>
                  <a:pt x="28523" y="4789609"/>
                </a:lnTo>
                <a:lnTo>
                  <a:pt x="28158" y="4790399"/>
                </a:lnTo>
                <a:lnTo>
                  <a:pt x="27679" y="4783030"/>
                </a:lnTo>
                <a:close/>
                <a:moveTo>
                  <a:pt x="24890" y="4781290"/>
                </a:moveTo>
                <a:lnTo>
                  <a:pt x="27396" y="4783097"/>
                </a:lnTo>
                <a:lnTo>
                  <a:pt x="27404" y="4783095"/>
                </a:lnTo>
                <a:lnTo>
                  <a:pt x="27957" y="4790834"/>
                </a:lnTo>
                <a:lnTo>
                  <a:pt x="24484" y="4798340"/>
                </a:lnTo>
                <a:lnTo>
                  <a:pt x="18922" y="4805723"/>
                </a:lnTo>
                <a:lnTo>
                  <a:pt x="18816" y="4804313"/>
                </a:lnTo>
                <a:lnTo>
                  <a:pt x="20227" y="4797594"/>
                </a:lnTo>
                <a:lnTo>
                  <a:pt x="22351" y="4789894"/>
                </a:lnTo>
                <a:close/>
                <a:moveTo>
                  <a:pt x="19659" y="4776728"/>
                </a:moveTo>
                <a:lnTo>
                  <a:pt x="22482" y="4779553"/>
                </a:lnTo>
                <a:lnTo>
                  <a:pt x="23394" y="4780211"/>
                </a:lnTo>
                <a:lnTo>
                  <a:pt x="20477" y="4784299"/>
                </a:lnTo>
                <a:lnTo>
                  <a:pt x="19368" y="4785520"/>
                </a:lnTo>
                <a:lnTo>
                  <a:pt x="18770" y="4779651"/>
                </a:lnTo>
                <a:close/>
                <a:moveTo>
                  <a:pt x="16469" y="4773067"/>
                </a:moveTo>
                <a:lnTo>
                  <a:pt x="16507" y="4773573"/>
                </a:lnTo>
                <a:lnTo>
                  <a:pt x="16434" y="4773500"/>
                </a:lnTo>
                <a:close/>
                <a:moveTo>
                  <a:pt x="8626" y="4765684"/>
                </a:moveTo>
                <a:lnTo>
                  <a:pt x="9985" y="4767044"/>
                </a:lnTo>
                <a:lnTo>
                  <a:pt x="10457" y="4775308"/>
                </a:lnTo>
                <a:lnTo>
                  <a:pt x="10144" y="4775572"/>
                </a:lnTo>
                <a:lnTo>
                  <a:pt x="8586" y="4766295"/>
                </a:lnTo>
                <a:close/>
                <a:moveTo>
                  <a:pt x="30206" y="4764305"/>
                </a:moveTo>
                <a:lnTo>
                  <a:pt x="30851" y="4764908"/>
                </a:lnTo>
                <a:lnTo>
                  <a:pt x="31814" y="4780851"/>
                </a:lnTo>
                <a:lnTo>
                  <a:pt x="29920" y="4779081"/>
                </a:lnTo>
                <a:lnTo>
                  <a:pt x="29520" y="4776810"/>
                </a:lnTo>
                <a:close/>
                <a:moveTo>
                  <a:pt x="26620" y="4762065"/>
                </a:moveTo>
                <a:lnTo>
                  <a:pt x="26615" y="4762376"/>
                </a:lnTo>
                <a:lnTo>
                  <a:pt x="26540" y="4762128"/>
                </a:lnTo>
                <a:close/>
                <a:moveTo>
                  <a:pt x="8962" y="4760492"/>
                </a:moveTo>
                <a:lnTo>
                  <a:pt x="8626" y="4765684"/>
                </a:lnTo>
                <a:lnTo>
                  <a:pt x="8455" y="4765513"/>
                </a:lnTo>
                <a:lnTo>
                  <a:pt x="8586" y="4766295"/>
                </a:lnTo>
                <a:lnTo>
                  <a:pt x="8455" y="4768321"/>
                </a:lnTo>
                <a:lnTo>
                  <a:pt x="9687" y="4775957"/>
                </a:lnTo>
                <a:lnTo>
                  <a:pt x="6450" y="4778683"/>
                </a:lnTo>
                <a:cubicBezTo>
                  <a:pt x="2917" y="4775146"/>
                  <a:pt x="4587" y="4769530"/>
                  <a:pt x="7557" y="4763394"/>
                </a:cubicBezTo>
                <a:close/>
                <a:moveTo>
                  <a:pt x="26651" y="4760123"/>
                </a:moveTo>
                <a:lnTo>
                  <a:pt x="27528" y="4761353"/>
                </a:lnTo>
                <a:lnTo>
                  <a:pt x="26620" y="4762065"/>
                </a:lnTo>
                <a:close/>
                <a:moveTo>
                  <a:pt x="30496" y="4759026"/>
                </a:moveTo>
                <a:lnTo>
                  <a:pt x="30739" y="4763043"/>
                </a:lnTo>
                <a:lnTo>
                  <a:pt x="30309" y="4762440"/>
                </a:lnTo>
                <a:close/>
                <a:moveTo>
                  <a:pt x="11798" y="4754633"/>
                </a:moveTo>
                <a:lnTo>
                  <a:pt x="16673" y="4759079"/>
                </a:lnTo>
                <a:lnTo>
                  <a:pt x="16691" y="4759256"/>
                </a:lnTo>
                <a:lnTo>
                  <a:pt x="15638" y="4758432"/>
                </a:lnTo>
                <a:cubicBezTo>
                  <a:pt x="14320" y="4757542"/>
                  <a:pt x="12987" y="4756936"/>
                  <a:pt x="13255" y="4758334"/>
                </a:cubicBezTo>
                <a:lnTo>
                  <a:pt x="17273" y="4764969"/>
                </a:lnTo>
                <a:lnTo>
                  <a:pt x="17705" y="4769204"/>
                </a:lnTo>
                <a:lnTo>
                  <a:pt x="14684" y="4771748"/>
                </a:lnTo>
                <a:lnTo>
                  <a:pt x="9985" y="4767044"/>
                </a:lnTo>
                <a:lnTo>
                  <a:pt x="9542" y="4759294"/>
                </a:lnTo>
                <a:close/>
                <a:moveTo>
                  <a:pt x="13111" y="4751923"/>
                </a:moveTo>
                <a:lnTo>
                  <a:pt x="11798" y="4754633"/>
                </a:lnTo>
                <a:lnTo>
                  <a:pt x="10457" y="4753410"/>
                </a:lnTo>
                <a:close/>
                <a:moveTo>
                  <a:pt x="15558" y="4746867"/>
                </a:moveTo>
                <a:lnTo>
                  <a:pt x="15630" y="4747674"/>
                </a:lnTo>
                <a:lnTo>
                  <a:pt x="15076" y="4750822"/>
                </a:lnTo>
                <a:lnTo>
                  <a:pt x="13111" y="4751923"/>
                </a:lnTo>
                <a:close/>
                <a:moveTo>
                  <a:pt x="16218" y="4745503"/>
                </a:moveTo>
                <a:lnTo>
                  <a:pt x="17545" y="4747363"/>
                </a:lnTo>
                <a:lnTo>
                  <a:pt x="16315" y="4750127"/>
                </a:lnTo>
                <a:lnTo>
                  <a:pt x="15871" y="4750376"/>
                </a:lnTo>
                <a:lnTo>
                  <a:pt x="15630" y="4747674"/>
                </a:lnTo>
                <a:lnTo>
                  <a:pt x="15895" y="4746172"/>
                </a:lnTo>
                <a:close/>
                <a:moveTo>
                  <a:pt x="25916" y="4744745"/>
                </a:moveTo>
                <a:lnTo>
                  <a:pt x="26106" y="4746198"/>
                </a:lnTo>
                <a:lnTo>
                  <a:pt x="22481" y="4747794"/>
                </a:lnTo>
                <a:lnTo>
                  <a:pt x="21840" y="4747030"/>
                </a:lnTo>
                <a:close/>
                <a:moveTo>
                  <a:pt x="19131" y="4743800"/>
                </a:moveTo>
                <a:lnTo>
                  <a:pt x="21840" y="4747030"/>
                </a:lnTo>
                <a:lnTo>
                  <a:pt x="18602" y="4748845"/>
                </a:lnTo>
                <a:lnTo>
                  <a:pt x="17545" y="4747363"/>
                </a:lnTo>
                <a:close/>
                <a:moveTo>
                  <a:pt x="11278" y="4738747"/>
                </a:moveTo>
                <a:lnTo>
                  <a:pt x="10136" y="4742405"/>
                </a:lnTo>
                <a:lnTo>
                  <a:pt x="10314" y="4739656"/>
                </a:lnTo>
                <a:close/>
                <a:moveTo>
                  <a:pt x="10458" y="4737432"/>
                </a:moveTo>
                <a:lnTo>
                  <a:pt x="10977" y="4738158"/>
                </a:lnTo>
                <a:lnTo>
                  <a:pt x="10324" y="4739508"/>
                </a:lnTo>
                <a:close/>
                <a:moveTo>
                  <a:pt x="18714" y="4732967"/>
                </a:moveTo>
                <a:lnTo>
                  <a:pt x="17755" y="4735618"/>
                </a:lnTo>
                <a:lnTo>
                  <a:pt x="17115" y="4739249"/>
                </a:lnTo>
                <a:lnTo>
                  <a:pt x="16633" y="4735154"/>
                </a:lnTo>
                <a:close/>
                <a:moveTo>
                  <a:pt x="18887" y="4732786"/>
                </a:moveTo>
                <a:lnTo>
                  <a:pt x="18714" y="4732967"/>
                </a:lnTo>
                <a:lnTo>
                  <a:pt x="18762" y="4732836"/>
                </a:lnTo>
                <a:close/>
                <a:moveTo>
                  <a:pt x="19620" y="4710283"/>
                </a:moveTo>
                <a:lnTo>
                  <a:pt x="18824" y="4715482"/>
                </a:lnTo>
                <a:lnTo>
                  <a:pt x="16855" y="4718529"/>
                </a:lnTo>
                <a:lnTo>
                  <a:pt x="16839" y="4718459"/>
                </a:lnTo>
                <a:lnTo>
                  <a:pt x="18647" y="4712327"/>
                </a:lnTo>
                <a:close/>
                <a:moveTo>
                  <a:pt x="29132" y="4704973"/>
                </a:moveTo>
                <a:cubicBezTo>
                  <a:pt x="28611" y="4706253"/>
                  <a:pt x="27608" y="4708702"/>
                  <a:pt x="26357" y="4711859"/>
                </a:cubicBezTo>
                <a:lnTo>
                  <a:pt x="23271" y="4720383"/>
                </a:lnTo>
                <a:lnTo>
                  <a:pt x="23760" y="4716776"/>
                </a:lnTo>
                <a:lnTo>
                  <a:pt x="29014" y="4705099"/>
                </a:lnTo>
                <a:cubicBezTo>
                  <a:pt x="29692" y="4703582"/>
                  <a:pt x="29653" y="4703693"/>
                  <a:pt x="29132" y="4704973"/>
                </a:cubicBezTo>
                <a:close/>
                <a:moveTo>
                  <a:pt x="32770" y="4699767"/>
                </a:moveTo>
                <a:lnTo>
                  <a:pt x="29955" y="4713695"/>
                </a:lnTo>
                <a:lnTo>
                  <a:pt x="27311" y="4719333"/>
                </a:lnTo>
                <a:lnTo>
                  <a:pt x="23707" y="4726552"/>
                </a:lnTo>
                <a:lnTo>
                  <a:pt x="21245" y="4725977"/>
                </a:lnTo>
                <a:lnTo>
                  <a:pt x="23271" y="4720383"/>
                </a:lnTo>
                <a:lnTo>
                  <a:pt x="22482" y="4726199"/>
                </a:lnTo>
                <a:close/>
                <a:moveTo>
                  <a:pt x="27499" y="4689223"/>
                </a:moveTo>
                <a:lnTo>
                  <a:pt x="23760" y="4716776"/>
                </a:lnTo>
                <a:lnTo>
                  <a:pt x="19775" y="4725633"/>
                </a:lnTo>
                <a:lnTo>
                  <a:pt x="18473" y="4725329"/>
                </a:lnTo>
                <a:lnTo>
                  <a:pt x="17575" y="4721554"/>
                </a:lnTo>
                <a:lnTo>
                  <a:pt x="18474" y="4717775"/>
                </a:lnTo>
                <a:lnTo>
                  <a:pt x="18824" y="4715482"/>
                </a:lnTo>
                <a:lnTo>
                  <a:pt x="24322" y="4706979"/>
                </a:lnTo>
                <a:lnTo>
                  <a:pt x="27481" y="4689231"/>
                </a:lnTo>
                <a:close/>
                <a:moveTo>
                  <a:pt x="36509" y="4681270"/>
                </a:moveTo>
                <a:cubicBezTo>
                  <a:pt x="37586" y="4676742"/>
                  <a:pt x="35870" y="4690938"/>
                  <a:pt x="34505" y="4695311"/>
                </a:cubicBezTo>
                <a:lnTo>
                  <a:pt x="32770" y="4699767"/>
                </a:lnTo>
                <a:close/>
                <a:moveTo>
                  <a:pt x="17996" y="4679058"/>
                </a:moveTo>
                <a:lnTo>
                  <a:pt x="18397" y="4683268"/>
                </a:lnTo>
                <a:lnTo>
                  <a:pt x="18362" y="4683296"/>
                </a:lnTo>
                <a:lnTo>
                  <a:pt x="17806" y="4679398"/>
                </a:lnTo>
                <a:close/>
                <a:moveTo>
                  <a:pt x="16901" y="4673057"/>
                </a:moveTo>
                <a:lnTo>
                  <a:pt x="17806" y="4679398"/>
                </a:lnTo>
                <a:lnTo>
                  <a:pt x="15160" y="4684118"/>
                </a:lnTo>
                <a:lnTo>
                  <a:pt x="12462" y="4684078"/>
                </a:lnTo>
                <a:cubicBezTo>
                  <a:pt x="11899" y="4680130"/>
                  <a:pt x="13862" y="4677080"/>
                  <a:pt x="16236" y="4674085"/>
                </a:cubicBezTo>
                <a:close/>
                <a:moveTo>
                  <a:pt x="22597" y="4645714"/>
                </a:moveTo>
                <a:lnTo>
                  <a:pt x="24858" y="4653320"/>
                </a:lnTo>
                <a:lnTo>
                  <a:pt x="23922" y="4657695"/>
                </a:lnTo>
                <a:lnTo>
                  <a:pt x="23422" y="4657479"/>
                </a:lnTo>
                <a:lnTo>
                  <a:pt x="21451" y="4652727"/>
                </a:lnTo>
                <a:lnTo>
                  <a:pt x="20634" y="4650038"/>
                </a:lnTo>
                <a:close/>
                <a:moveTo>
                  <a:pt x="14793" y="4645395"/>
                </a:moveTo>
                <a:lnTo>
                  <a:pt x="17358" y="4672350"/>
                </a:lnTo>
                <a:lnTo>
                  <a:pt x="16901" y="4673057"/>
                </a:lnTo>
                <a:lnTo>
                  <a:pt x="16470" y="4670038"/>
                </a:lnTo>
                <a:cubicBezTo>
                  <a:pt x="11904" y="4674836"/>
                  <a:pt x="5893" y="4697301"/>
                  <a:pt x="10458" y="4692502"/>
                </a:cubicBezTo>
                <a:lnTo>
                  <a:pt x="15160" y="4684118"/>
                </a:lnTo>
                <a:lnTo>
                  <a:pt x="17282" y="4684149"/>
                </a:lnTo>
                <a:lnTo>
                  <a:pt x="18362" y="4683296"/>
                </a:lnTo>
                <a:lnTo>
                  <a:pt x="18474" y="4684078"/>
                </a:lnTo>
                <a:lnTo>
                  <a:pt x="18397" y="4683268"/>
                </a:lnTo>
                <a:lnTo>
                  <a:pt x="24485" y="4678462"/>
                </a:lnTo>
                <a:lnTo>
                  <a:pt x="20018" y="4707677"/>
                </a:lnTo>
                <a:lnTo>
                  <a:pt x="18647" y="4712327"/>
                </a:lnTo>
                <a:lnTo>
                  <a:pt x="16469" y="4716905"/>
                </a:lnTo>
                <a:lnTo>
                  <a:pt x="16839" y="4718459"/>
                </a:lnTo>
                <a:lnTo>
                  <a:pt x="16787" y="4718634"/>
                </a:lnTo>
                <a:lnTo>
                  <a:pt x="8313" y="4731742"/>
                </a:lnTo>
                <a:lnTo>
                  <a:pt x="7618" y="4689814"/>
                </a:lnTo>
                <a:lnTo>
                  <a:pt x="14466" y="4653189"/>
                </a:lnTo>
                <a:close/>
                <a:moveTo>
                  <a:pt x="14466" y="4641957"/>
                </a:moveTo>
                <a:lnTo>
                  <a:pt x="14905" y="4642739"/>
                </a:lnTo>
                <a:lnTo>
                  <a:pt x="14793" y="4645395"/>
                </a:lnTo>
                <a:close/>
                <a:moveTo>
                  <a:pt x="15483" y="4628964"/>
                </a:moveTo>
                <a:lnTo>
                  <a:pt x="15959" y="4632519"/>
                </a:lnTo>
                <a:lnTo>
                  <a:pt x="15876" y="4632781"/>
                </a:lnTo>
                <a:lnTo>
                  <a:pt x="15988" y="4632739"/>
                </a:lnTo>
                <a:lnTo>
                  <a:pt x="16470" y="4636341"/>
                </a:lnTo>
                <a:lnTo>
                  <a:pt x="20634" y="4650038"/>
                </a:lnTo>
                <a:lnTo>
                  <a:pt x="20478" y="4650381"/>
                </a:lnTo>
                <a:lnTo>
                  <a:pt x="21451" y="4652727"/>
                </a:lnTo>
                <a:lnTo>
                  <a:pt x="22285" y="4655471"/>
                </a:lnTo>
                <a:cubicBezTo>
                  <a:pt x="22767" y="4656726"/>
                  <a:pt x="22681" y="4656621"/>
                  <a:pt x="21540" y="4654566"/>
                </a:cubicBezTo>
                <a:lnTo>
                  <a:pt x="14905" y="4642739"/>
                </a:lnTo>
                <a:close/>
                <a:moveTo>
                  <a:pt x="17352" y="4628073"/>
                </a:moveTo>
                <a:lnTo>
                  <a:pt x="18459" y="4631799"/>
                </a:lnTo>
                <a:lnTo>
                  <a:pt x="15988" y="4632739"/>
                </a:lnTo>
                <a:lnTo>
                  <a:pt x="15959" y="4632519"/>
                </a:lnTo>
                <a:close/>
                <a:moveTo>
                  <a:pt x="31594" y="4621856"/>
                </a:moveTo>
                <a:lnTo>
                  <a:pt x="29955" y="4629510"/>
                </a:lnTo>
                <a:lnTo>
                  <a:pt x="22597" y="4645714"/>
                </a:lnTo>
                <a:lnTo>
                  <a:pt x="18459" y="4631799"/>
                </a:lnTo>
                <a:lnTo>
                  <a:pt x="20133" y="4631162"/>
                </a:lnTo>
                <a:close/>
                <a:moveTo>
                  <a:pt x="13679" y="4615481"/>
                </a:moveTo>
                <a:lnTo>
                  <a:pt x="13816" y="4616502"/>
                </a:lnTo>
                <a:lnTo>
                  <a:pt x="6583" y="4627481"/>
                </a:lnTo>
                <a:lnTo>
                  <a:pt x="6560" y="4626100"/>
                </a:lnTo>
                <a:lnTo>
                  <a:pt x="10458" y="4619492"/>
                </a:lnTo>
                <a:close/>
                <a:moveTo>
                  <a:pt x="14696" y="4615165"/>
                </a:moveTo>
                <a:lnTo>
                  <a:pt x="15802" y="4621364"/>
                </a:lnTo>
                <a:lnTo>
                  <a:pt x="15483" y="4628964"/>
                </a:lnTo>
                <a:lnTo>
                  <a:pt x="13816" y="4616502"/>
                </a:lnTo>
                <a:close/>
                <a:moveTo>
                  <a:pt x="16180" y="4612365"/>
                </a:moveTo>
                <a:lnTo>
                  <a:pt x="16155" y="4612950"/>
                </a:lnTo>
                <a:lnTo>
                  <a:pt x="14696" y="4615165"/>
                </a:lnTo>
                <a:lnTo>
                  <a:pt x="14557" y="4614387"/>
                </a:lnTo>
                <a:close/>
                <a:moveTo>
                  <a:pt x="29038" y="4612090"/>
                </a:moveTo>
                <a:lnTo>
                  <a:pt x="31723" y="4617136"/>
                </a:lnTo>
                <a:lnTo>
                  <a:pt x="32258" y="4618755"/>
                </a:lnTo>
                <a:lnTo>
                  <a:pt x="32206" y="4618997"/>
                </a:lnTo>
                <a:lnTo>
                  <a:pt x="28375" y="4612555"/>
                </a:lnTo>
                <a:close/>
                <a:moveTo>
                  <a:pt x="24537" y="4606101"/>
                </a:moveTo>
                <a:lnTo>
                  <a:pt x="28375" y="4612555"/>
                </a:lnTo>
                <a:lnTo>
                  <a:pt x="22482" y="4616684"/>
                </a:lnTo>
                <a:lnTo>
                  <a:pt x="22110" y="4613391"/>
                </a:lnTo>
                <a:close/>
                <a:moveTo>
                  <a:pt x="21277" y="4606016"/>
                </a:moveTo>
                <a:lnTo>
                  <a:pt x="22110" y="4613391"/>
                </a:lnTo>
                <a:lnTo>
                  <a:pt x="19431" y="4621438"/>
                </a:lnTo>
                <a:lnTo>
                  <a:pt x="17352" y="4628073"/>
                </a:lnTo>
                <a:lnTo>
                  <a:pt x="16470" y="4625108"/>
                </a:lnTo>
                <a:lnTo>
                  <a:pt x="15802" y="4621364"/>
                </a:lnTo>
                <a:lnTo>
                  <a:pt x="16155" y="4612950"/>
                </a:lnTo>
                <a:lnTo>
                  <a:pt x="18188" y="4609864"/>
                </a:lnTo>
                <a:close/>
                <a:moveTo>
                  <a:pt x="23189" y="4603635"/>
                </a:moveTo>
                <a:lnTo>
                  <a:pt x="24668" y="4605708"/>
                </a:lnTo>
                <a:lnTo>
                  <a:pt x="24537" y="4606101"/>
                </a:lnTo>
                <a:lnTo>
                  <a:pt x="23121" y="4603719"/>
                </a:lnTo>
                <a:close/>
                <a:moveTo>
                  <a:pt x="22701" y="4603013"/>
                </a:moveTo>
                <a:lnTo>
                  <a:pt x="23121" y="4603719"/>
                </a:lnTo>
                <a:lnTo>
                  <a:pt x="21277" y="4606016"/>
                </a:lnTo>
                <a:lnTo>
                  <a:pt x="21196" y="4605297"/>
                </a:lnTo>
                <a:close/>
                <a:moveTo>
                  <a:pt x="22482" y="4602644"/>
                </a:moveTo>
                <a:lnTo>
                  <a:pt x="22722" y="4602981"/>
                </a:lnTo>
                <a:lnTo>
                  <a:pt x="22701" y="4603013"/>
                </a:lnTo>
                <a:close/>
                <a:moveTo>
                  <a:pt x="21635" y="4596709"/>
                </a:moveTo>
                <a:lnTo>
                  <a:pt x="22482" y="4602644"/>
                </a:lnTo>
                <a:lnTo>
                  <a:pt x="20598" y="4600005"/>
                </a:lnTo>
                <a:lnTo>
                  <a:pt x="20556" y="4599625"/>
                </a:lnTo>
                <a:close/>
                <a:moveTo>
                  <a:pt x="28493" y="4594219"/>
                </a:moveTo>
                <a:lnTo>
                  <a:pt x="26896" y="4599017"/>
                </a:lnTo>
                <a:lnTo>
                  <a:pt x="23189" y="4603635"/>
                </a:lnTo>
                <a:lnTo>
                  <a:pt x="22722" y="4602981"/>
                </a:lnTo>
                <a:close/>
                <a:moveTo>
                  <a:pt x="10458" y="4591411"/>
                </a:moveTo>
                <a:lnTo>
                  <a:pt x="14557" y="4614387"/>
                </a:lnTo>
                <a:lnTo>
                  <a:pt x="13679" y="4615481"/>
                </a:lnTo>
                <a:close/>
                <a:moveTo>
                  <a:pt x="18928" y="4577747"/>
                </a:moveTo>
                <a:lnTo>
                  <a:pt x="21494" y="4595723"/>
                </a:lnTo>
                <a:lnTo>
                  <a:pt x="20548" y="4599554"/>
                </a:lnTo>
                <a:lnTo>
                  <a:pt x="20556" y="4599625"/>
                </a:lnTo>
                <a:lnTo>
                  <a:pt x="20478" y="4599836"/>
                </a:lnTo>
                <a:lnTo>
                  <a:pt x="20598" y="4600005"/>
                </a:lnTo>
                <a:lnTo>
                  <a:pt x="21196" y="4605297"/>
                </a:lnTo>
                <a:lnTo>
                  <a:pt x="18188" y="4609864"/>
                </a:lnTo>
                <a:lnTo>
                  <a:pt x="16180" y="4612365"/>
                </a:lnTo>
                <a:lnTo>
                  <a:pt x="16470" y="4605452"/>
                </a:lnTo>
                <a:cubicBezTo>
                  <a:pt x="16470" y="4602492"/>
                  <a:pt x="13906" y="4599882"/>
                  <a:pt x="14466" y="4597027"/>
                </a:cubicBezTo>
                <a:close/>
                <a:moveTo>
                  <a:pt x="16470" y="4560522"/>
                </a:moveTo>
                <a:lnTo>
                  <a:pt x="17487" y="4567648"/>
                </a:lnTo>
                <a:lnTo>
                  <a:pt x="17472" y="4567586"/>
                </a:lnTo>
                <a:cubicBezTo>
                  <a:pt x="16971" y="4564295"/>
                  <a:pt x="16470" y="4560522"/>
                  <a:pt x="16470" y="4560522"/>
                </a:cubicBezTo>
                <a:close/>
                <a:moveTo>
                  <a:pt x="16470" y="4549290"/>
                </a:moveTo>
                <a:lnTo>
                  <a:pt x="16820" y="4553219"/>
                </a:lnTo>
                <a:lnTo>
                  <a:pt x="16470" y="4554906"/>
                </a:lnTo>
                <a:cubicBezTo>
                  <a:pt x="15236" y="4561822"/>
                  <a:pt x="10458" y="4581691"/>
                  <a:pt x="10458" y="4574563"/>
                </a:cubicBezTo>
                <a:cubicBezTo>
                  <a:pt x="10458" y="4565683"/>
                  <a:pt x="14466" y="4557714"/>
                  <a:pt x="16470" y="4549290"/>
                </a:cubicBezTo>
                <a:close/>
                <a:moveTo>
                  <a:pt x="18411" y="4528756"/>
                </a:moveTo>
                <a:lnTo>
                  <a:pt x="18474" y="4529633"/>
                </a:lnTo>
                <a:lnTo>
                  <a:pt x="18021" y="4529120"/>
                </a:lnTo>
                <a:close/>
                <a:moveTo>
                  <a:pt x="4821" y="4521285"/>
                </a:moveTo>
                <a:lnTo>
                  <a:pt x="11294" y="4521490"/>
                </a:lnTo>
                <a:lnTo>
                  <a:pt x="18021" y="4529120"/>
                </a:lnTo>
                <a:lnTo>
                  <a:pt x="14466" y="4532442"/>
                </a:lnTo>
                <a:cubicBezTo>
                  <a:pt x="12462" y="4530570"/>
                  <a:pt x="8379" y="4528516"/>
                  <a:pt x="5336" y="4526553"/>
                </a:cubicBezTo>
                <a:lnTo>
                  <a:pt x="4895" y="4525738"/>
                </a:lnTo>
                <a:close/>
                <a:moveTo>
                  <a:pt x="308997" y="4511927"/>
                </a:moveTo>
                <a:cubicBezTo>
                  <a:pt x="249350" y="4511927"/>
                  <a:pt x="200997" y="4560280"/>
                  <a:pt x="200997" y="4619927"/>
                </a:cubicBezTo>
                <a:cubicBezTo>
                  <a:pt x="200997" y="4679574"/>
                  <a:pt x="249350" y="4727927"/>
                  <a:pt x="308997" y="4727927"/>
                </a:cubicBezTo>
                <a:cubicBezTo>
                  <a:pt x="368644" y="4727927"/>
                  <a:pt x="416997" y="4679574"/>
                  <a:pt x="416997" y="4619927"/>
                </a:cubicBezTo>
                <a:cubicBezTo>
                  <a:pt x="416997" y="4560280"/>
                  <a:pt x="368644" y="4511927"/>
                  <a:pt x="308997" y="4511927"/>
                </a:cubicBezTo>
                <a:close/>
                <a:moveTo>
                  <a:pt x="27917" y="4502166"/>
                </a:moveTo>
                <a:lnTo>
                  <a:pt x="28168" y="4503259"/>
                </a:lnTo>
                <a:cubicBezTo>
                  <a:pt x="27666" y="4501707"/>
                  <a:pt x="27273" y="4501458"/>
                  <a:pt x="30497" y="4518401"/>
                </a:cubicBezTo>
                <a:lnTo>
                  <a:pt x="31538" y="4523264"/>
                </a:lnTo>
                <a:lnTo>
                  <a:pt x="18928" y="4577747"/>
                </a:lnTo>
                <a:lnTo>
                  <a:pt x="17487" y="4567648"/>
                </a:lnTo>
                <a:lnTo>
                  <a:pt x="18474" y="4571755"/>
                </a:lnTo>
                <a:lnTo>
                  <a:pt x="16820" y="4553219"/>
                </a:lnTo>
                <a:lnTo>
                  <a:pt x="19165" y="4541932"/>
                </a:lnTo>
                <a:cubicBezTo>
                  <a:pt x="19864" y="4537556"/>
                  <a:pt x="19998" y="4533294"/>
                  <a:pt x="18474" y="4529633"/>
                </a:cubicBezTo>
                <a:cubicBezTo>
                  <a:pt x="21384" y="4553086"/>
                  <a:pt x="26206" y="4525010"/>
                  <a:pt x="26489" y="4524017"/>
                </a:cubicBezTo>
                <a:lnTo>
                  <a:pt x="22502" y="4515684"/>
                </a:lnTo>
                <a:lnTo>
                  <a:pt x="23937" y="4507782"/>
                </a:lnTo>
                <a:lnTo>
                  <a:pt x="26489" y="4507169"/>
                </a:lnTo>
                <a:close/>
                <a:moveTo>
                  <a:pt x="25197" y="4496842"/>
                </a:moveTo>
                <a:lnTo>
                  <a:pt x="24167" y="4506516"/>
                </a:lnTo>
                <a:lnTo>
                  <a:pt x="23937" y="4507782"/>
                </a:lnTo>
                <a:lnTo>
                  <a:pt x="19259" y="4508907"/>
                </a:lnTo>
                <a:lnTo>
                  <a:pt x="22502" y="4515684"/>
                </a:lnTo>
                <a:lnTo>
                  <a:pt x="20478" y="4526825"/>
                </a:lnTo>
                <a:lnTo>
                  <a:pt x="18411" y="4528756"/>
                </a:lnTo>
                <a:lnTo>
                  <a:pt x="16565" y="4502890"/>
                </a:lnTo>
                <a:close/>
                <a:moveTo>
                  <a:pt x="30497" y="4493128"/>
                </a:moveTo>
                <a:lnTo>
                  <a:pt x="27917" y="4502166"/>
                </a:lnTo>
                <a:lnTo>
                  <a:pt x="26489" y="4495936"/>
                </a:lnTo>
                <a:lnTo>
                  <a:pt x="25197" y="4496842"/>
                </a:lnTo>
                <a:lnTo>
                  <a:pt x="25403" y="4494913"/>
                </a:lnTo>
                <a:close/>
                <a:moveTo>
                  <a:pt x="15170" y="4483330"/>
                </a:moveTo>
                <a:lnTo>
                  <a:pt x="16565" y="4502890"/>
                </a:lnTo>
                <a:lnTo>
                  <a:pt x="14466" y="4504361"/>
                </a:lnTo>
                <a:cubicBezTo>
                  <a:pt x="10977" y="4503138"/>
                  <a:pt x="8493" y="4494543"/>
                  <a:pt x="10458" y="4490320"/>
                </a:cubicBezTo>
                <a:close/>
                <a:moveTo>
                  <a:pt x="15712" y="4472637"/>
                </a:moveTo>
                <a:lnTo>
                  <a:pt x="18301" y="4478684"/>
                </a:lnTo>
                <a:lnTo>
                  <a:pt x="15170" y="4483330"/>
                </a:lnTo>
                <a:lnTo>
                  <a:pt x="14622" y="4475657"/>
                </a:lnTo>
                <a:close/>
                <a:moveTo>
                  <a:pt x="23295" y="4471274"/>
                </a:moveTo>
                <a:lnTo>
                  <a:pt x="26489" y="4484704"/>
                </a:lnTo>
                <a:lnTo>
                  <a:pt x="25403" y="4494913"/>
                </a:lnTo>
                <a:lnTo>
                  <a:pt x="22482" y="4495936"/>
                </a:lnTo>
                <a:cubicBezTo>
                  <a:pt x="19236" y="4492147"/>
                  <a:pt x="20222" y="4484477"/>
                  <a:pt x="18474" y="4479088"/>
                </a:cubicBezTo>
                <a:lnTo>
                  <a:pt x="18301" y="4478684"/>
                </a:lnTo>
                <a:close/>
                <a:moveTo>
                  <a:pt x="12598" y="4465365"/>
                </a:moveTo>
                <a:lnTo>
                  <a:pt x="14044" y="4468742"/>
                </a:lnTo>
                <a:lnTo>
                  <a:pt x="14466" y="4473472"/>
                </a:lnTo>
                <a:lnTo>
                  <a:pt x="14622" y="4475657"/>
                </a:lnTo>
                <a:lnTo>
                  <a:pt x="14216" y="4476783"/>
                </a:lnTo>
                <a:cubicBezTo>
                  <a:pt x="12128" y="4482567"/>
                  <a:pt x="10458" y="4486311"/>
                  <a:pt x="10458" y="4481896"/>
                </a:cubicBezTo>
                <a:close/>
                <a:moveTo>
                  <a:pt x="12654" y="4464940"/>
                </a:moveTo>
                <a:lnTo>
                  <a:pt x="12598" y="4465365"/>
                </a:lnTo>
                <a:lnTo>
                  <a:pt x="12462" y="4465047"/>
                </a:lnTo>
                <a:close/>
                <a:moveTo>
                  <a:pt x="19970" y="4460839"/>
                </a:moveTo>
                <a:lnTo>
                  <a:pt x="15712" y="4472637"/>
                </a:lnTo>
                <a:lnTo>
                  <a:pt x="14044" y="4468742"/>
                </a:lnTo>
                <a:lnTo>
                  <a:pt x="13655" y="4464379"/>
                </a:lnTo>
                <a:close/>
                <a:moveTo>
                  <a:pt x="13276" y="4460131"/>
                </a:moveTo>
                <a:lnTo>
                  <a:pt x="13655" y="4464379"/>
                </a:lnTo>
                <a:lnTo>
                  <a:pt x="12654" y="4464940"/>
                </a:lnTo>
                <a:close/>
                <a:moveTo>
                  <a:pt x="20478" y="4459431"/>
                </a:moveTo>
                <a:lnTo>
                  <a:pt x="20713" y="4460422"/>
                </a:lnTo>
                <a:lnTo>
                  <a:pt x="19970" y="4460839"/>
                </a:lnTo>
                <a:close/>
                <a:moveTo>
                  <a:pt x="14485" y="4446732"/>
                </a:moveTo>
                <a:lnTo>
                  <a:pt x="14469" y="4455029"/>
                </a:lnTo>
                <a:lnTo>
                  <a:pt x="13473" y="4458610"/>
                </a:lnTo>
                <a:lnTo>
                  <a:pt x="13276" y="4460131"/>
                </a:lnTo>
                <a:lnTo>
                  <a:pt x="12462" y="4451007"/>
                </a:lnTo>
                <a:close/>
                <a:moveTo>
                  <a:pt x="16470" y="4406078"/>
                </a:moveTo>
                <a:cubicBezTo>
                  <a:pt x="17138" y="4412630"/>
                  <a:pt x="13892" y="4424129"/>
                  <a:pt x="18474" y="4425734"/>
                </a:cubicBezTo>
                <a:lnTo>
                  <a:pt x="21819" y="4416359"/>
                </a:lnTo>
                <a:lnTo>
                  <a:pt x="22482" y="4425734"/>
                </a:lnTo>
                <a:cubicBezTo>
                  <a:pt x="23753" y="4437439"/>
                  <a:pt x="26425" y="4448672"/>
                  <a:pt x="29447" y="4459786"/>
                </a:cubicBezTo>
                <a:lnTo>
                  <a:pt x="29904" y="4461468"/>
                </a:lnTo>
                <a:lnTo>
                  <a:pt x="23295" y="4471274"/>
                </a:lnTo>
                <a:lnTo>
                  <a:pt x="20713" y="4460422"/>
                </a:lnTo>
                <a:lnTo>
                  <a:pt x="22482" y="4459431"/>
                </a:lnTo>
                <a:cubicBezTo>
                  <a:pt x="23353" y="4455770"/>
                  <a:pt x="14896" y="4460435"/>
                  <a:pt x="14466" y="4456623"/>
                </a:cubicBezTo>
                <a:lnTo>
                  <a:pt x="14469" y="4455029"/>
                </a:lnTo>
                <a:lnTo>
                  <a:pt x="18665" y="4439947"/>
                </a:lnTo>
                <a:cubicBezTo>
                  <a:pt x="20116" y="4435456"/>
                  <a:pt x="20967" y="4433173"/>
                  <a:pt x="20254" y="4434537"/>
                </a:cubicBezTo>
                <a:lnTo>
                  <a:pt x="14485" y="4446732"/>
                </a:lnTo>
                <a:lnTo>
                  <a:pt x="14513" y="4431418"/>
                </a:lnTo>
                <a:cubicBezTo>
                  <a:pt x="15165" y="4422971"/>
                  <a:pt x="16136" y="4414502"/>
                  <a:pt x="16470" y="4406078"/>
                </a:cubicBezTo>
                <a:close/>
                <a:moveTo>
                  <a:pt x="12959" y="4388939"/>
                </a:moveTo>
                <a:lnTo>
                  <a:pt x="12993" y="4389115"/>
                </a:lnTo>
                <a:lnTo>
                  <a:pt x="12462" y="4389229"/>
                </a:lnTo>
                <a:close/>
                <a:moveTo>
                  <a:pt x="14796" y="4388730"/>
                </a:moveTo>
                <a:lnTo>
                  <a:pt x="16470" y="4400461"/>
                </a:lnTo>
                <a:cubicBezTo>
                  <a:pt x="16823" y="4402933"/>
                  <a:pt x="15721" y="4400675"/>
                  <a:pt x="14582" y="4397173"/>
                </a:cubicBezTo>
                <a:lnTo>
                  <a:pt x="12993" y="4389115"/>
                </a:lnTo>
                <a:close/>
                <a:moveTo>
                  <a:pt x="19727" y="4386771"/>
                </a:moveTo>
                <a:lnTo>
                  <a:pt x="20031" y="4391068"/>
                </a:lnTo>
                <a:lnTo>
                  <a:pt x="18347" y="4387416"/>
                </a:lnTo>
                <a:close/>
                <a:moveTo>
                  <a:pt x="17757" y="4386137"/>
                </a:moveTo>
                <a:lnTo>
                  <a:pt x="18347" y="4387416"/>
                </a:lnTo>
                <a:lnTo>
                  <a:pt x="16159" y="4388438"/>
                </a:lnTo>
                <a:lnTo>
                  <a:pt x="14796" y="4388730"/>
                </a:lnTo>
                <a:lnTo>
                  <a:pt x="14682" y="4387933"/>
                </a:lnTo>
                <a:close/>
                <a:moveTo>
                  <a:pt x="21680" y="4383847"/>
                </a:moveTo>
                <a:lnTo>
                  <a:pt x="21363" y="4386007"/>
                </a:lnTo>
                <a:lnTo>
                  <a:pt x="19727" y="4386771"/>
                </a:lnTo>
                <a:lnTo>
                  <a:pt x="19606" y="4385058"/>
                </a:lnTo>
                <a:close/>
                <a:moveTo>
                  <a:pt x="26489" y="4383613"/>
                </a:moveTo>
                <a:cubicBezTo>
                  <a:pt x="25821" y="4392037"/>
                  <a:pt x="26044" y="4400696"/>
                  <a:pt x="24485" y="4408886"/>
                </a:cubicBezTo>
                <a:lnTo>
                  <a:pt x="21819" y="4416359"/>
                </a:lnTo>
                <a:lnTo>
                  <a:pt x="20031" y="4391068"/>
                </a:lnTo>
                <a:lnTo>
                  <a:pt x="20478" y="4392037"/>
                </a:lnTo>
                <a:lnTo>
                  <a:pt x="21363" y="4386007"/>
                </a:lnTo>
                <a:close/>
                <a:moveTo>
                  <a:pt x="13677" y="4380890"/>
                </a:moveTo>
                <a:lnTo>
                  <a:pt x="14682" y="4387933"/>
                </a:lnTo>
                <a:lnTo>
                  <a:pt x="12959" y="4388939"/>
                </a:lnTo>
                <a:lnTo>
                  <a:pt x="12462" y="4386421"/>
                </a:lnTo>
                <a:close/>
                <a:moveTo>
                  <a:pt x="18878" y="4374756"/>
                </a:moveTo>
                <a:lnTo>
                  <a:pt x="19606" y="4385058"/>
                </a:lnTo>
                <a:lnTo>
                  <a:pt x="17757" y="4386137"/>
                </a:lnTo>
                <a:lnTo>
                  <a:pt x="15821" y="4381939"/>
                </a:lnTo>
                <a:cubicBezTo>
                  <a:pt x="14994" y="4379510"/>
                  <a:pt x="15026" y="4377820"/>
                  <a:pt x="16323" y="4376273"/>
                </a:cubicBezTo>
                <a:close/>
                <a:moveTo>
                  <a:pt x="32634" y="4368058"/>
                </a:moveTo>
                <a:lnTo>
                  <a:pt x="32501" y="4372381"/>
                </a:lnTo>
                <a:lnTo>
                  <a:pt x="32937" y="4377274"/>
                </a:lnTo>
                <a:lnTo>
                  <a:pt x="21680" y="4383847"/>
                </a:lnTo>
                <a:lnTo>
                  <a:pt x="22534" y="4378026"/>
                </a:lnTo>
                <a:lnTo>
                  <a:pt x="22062" y="4372865"/>
                </a:lnTo>
                <a:lnTo>
                  <a:pt x="24412" y="4371470"/>
                </a:lnTo>
                <a:close/>
                <a:moveTo>
                  <a:pt x="21041" y="4361694"/>
                </a:moveTo>
                <a:lnTo>
                  <a:pt x="22062" y="4372865"/>
                </a:lnTo>
                <a:lnTo>
                  <a:pt x="18878" y="4374756"/>
                </a:lnTo>
                <a:lnTo>
                  <a:pt x="18522" y="4369721"/>
                </a:lnTo>
                <a:close/>
                <a:moveTo>
                  <a:pt x="20478" y="4349916"/>
                </a:moveTo>
                <a:lnTo>
                  <a:pt x="23111" y="4359065"/>
                </a:lnTo>
                <a:lnTo>
                  <a:pt x="23518" y="4361896"/>
                </a:lnTo>
                <a:lnTo>
                  <a:pt x="23992" y="4362225"/>
                </a:lnTo>
                <a:lnTo>
                  <a:pt x="24522" y="4364369"/>
                </a:lnTo>
                <a:cubicBezTo>
                  <a:pt x="24309" y="4364260"/>
                  <a:pt x="22924" y="4361035"/>
                  <a:pt x="21535" y="4360118"/>
                </a:cubicBezTo>
                <a:lnTo>
                  <a:pt x="21041" y="4361694"/>
                </a:lnTo>
                <a:lnTo>
                  <a:pt x="20478" y="4355532"/>
                </a:lnTo>
                <a:lnTo>
                  <a:pt x="20280" y="4350817"/>
                </a:lnTo>
                <a:close/>
                <a:moveTo>
                  <a:pt x="16470" y="4335876"/>
                </a:moveTo>
                <a:lnTo>
                  <a:pt x="20069" y="4345784"/>
                </a:lnTo>
                <a:lnTo>
                  <a:pt x="20280" y="4350817"/>
                </a:lnTo>
                <a:lnTo>
                  <a:pt x="13677" y="4380890"/>
                </a:lnTo>
                <a:lnTo>
                  <a:pt x="12462" y="4372381"/>
                </a:lnTo>
                <a:cubicBezTo>
                  <a:pt x="13798" y="4360212"/>
                  <a:pt x="8395" y="4340725"/>
                  <a:pt x="16470" y="4335876"/>
                </a:cubicBezTo>
                <a:close/>
                <a:moveTo>
                  <a:pt x="14144" y="4322954"/>
                </a:moveTo>
                <a:lnTo>
                  <a:pt x="14145" y="4322957"/>
                </a:lnTo>
                <a:lnTo>
                  <a:pt x="14086" y="4323152"/>
                </a:lnTo>
                <a:close/>
                <a:moveTo>
                  <a:pt x="30295" y="4314930"/>
                </a:moveTo>
                <a:cubicBezTo>
                  <a:pt x="31208" y="4313825"/>
                  <a:pt x="31973" y="4313999"/>
                  <a:pt x="32501" y="4316219"/>
                </a:cubicBezTo>
                <a:lnTo>
                  <a:pt x="33665" y="4334686"/>
                </a:lnTo>
                <a:lnTo>
                  <a:pt x="33378" y="4343987"/>
                </a:lnTo>
                <a:lnTo>
                  <a:pt x="26489" y="4363956"/>
                </a:lnTo>
                <a:lnTo>
                  <a:pt x="23992" y="4362225"/>
                </a:lnTo>
                <a:lnTo>
                  <a:pt x="23816" y="4361515"/>
                </a:lnTo>
                <a:lnTo>
                  <a:pt x="23111" y="4359065"/>
                </a:lnTo>
                <a:lnTo>
                  <a:pt x="21946" y="4350954"/>
                </a:lnTo>
                <a:lnTo>
                  <a:pt x="20069" y="4345784"/>
                </a:lnTo>
                <a:lnTo>
                  <a:pt x="19491" y="4332036"/>
                </a:lnTo>
                <a:lnTo>
                  <a:pt x="20238" y="4331279"/>
                </a:lnTo>
                <a:lnTo>
                  <a:pt x="20478" y="4338684"/>
                </a:lnTo>
                <a:cubicBezTo>
                  <a:pt x="23483" y="4333068"/>
                  <a:pt x="27556" y="4318245"/>
                  <a:pt x="30295" y="4314930"/>
                </a:cubicBezTo>
                <a:close/>
                <a:moveTo>
                  <a:pt x="17749" y="4311133"/>
                </a:moveTo>
                <a:lnTo>
                  <a:pt x="18728" y="4313852"/>
                </a:lnTo>
                <a:lnTo>
                  <a:pt x="19491" y="4332036"/>
                </a:lnTo>
                <a:lnTo>
                  <a:pt x="18474" y="4333067"/>
                </a:lnTo>
                <a:lnTo>
                  <a:pt x="14145" y="4322957"/>
                </a:lnTo>
                <a:close/>
                <a:moveTo>
                  <a:pt x="17693" y="4309828"/>
                </a:moveTo>
                <a:lnTo>
                  <a:pt x="17969" y="4310410"/>
                </a:lnTo>
                <a:lnTo>
                  <a:pt x="17749" y="4311133"/>
                </a:lnTo>
                <a:lnTo>
                  <a:pt x="17517" y="4310489"/>
                </a:lnTo>
                <a:close/>
                <a:moveTo>
                  <a:pt x="18631" y="4309688"/>
                </a:moveTo>
                <a:lnTo>
                  <a:pt x="19720" y="4315322"/>
                </a:lnTo>
                <a:lnTo>
                  <a:pt x="19766" y="4316733"/>
                </a:lnTo>
                <a:lnTo>
                  <a:pt x="18728" y="4313852"/>
                </a:lnTo>
                <a:lnTo>
                  <a:pt x="18579" y="4310289"/>
                </a:lnTo>
                <a:close/>
                <a:moveTo>
                  <a:pt x="19415" y="4305907"/>
                </a:moveTo>
                <a:lnTo>
                  <a:pt x="19589" y="4311280"/>
                </a:lnTo>
                <a:lnTo>
                  <a:pt x="18728" y="4308588"/>
                </a:lnTo>
                <a:lnTo>
                  <a:pt x="18810" y="4307652"/>
                </a:lnTo>
                <a:lnTo>
                  <a:pt x="19226" y="4306284"/>
                </a:lnTo>
                <a:close/>
                <a:moveTo>
                  <a:pt x="21227" y="4304560"/>
                </a:moveTo>
                <a:lnTo>
                  <a:pt x="25481" y="4318085"/>
                </a:lnTo>
                <a:cubicBezTo>
                  <a:pt x="25899" y="4321090"/>
                  <a:pt x="25815" y="4324056"/>
                  <a:pt x="24794" y="4326660"/>
                </a:cubicBezTo>
                <a:lnTo>
                  <a:pt x="20238" y="4331279"/>
                </a:lnTo>
                <a:lnTo>
                  <a:pt x="19766" y="4316733"/>
                </a:lnTo>
                <a:lnTo>
                  <a:pt x="20255" y="4318092"/>
                </a:lnTo>
                <a:lnTo>
                  <a:pt x="19720" y="4315322"/>
                </a:lnTo>
                <a:lnTo>
                  <a:pt x="19589" y="4311280"/>
                </a:lnTo>
                <a:lnTo>
                  <a:pt x="23653" y="4323984"/>
                </a:lnTo>
                <a:close/>
                <a:moveTo>
                  <a:pt x="19341" y="4303639"/>
                </a:moveTo>
                <a:lnTo>
                  <a:pt x="19408" y="4305690"/>
                </a:lnTo>
                <a:lnTo>
                  <a:pt x="19226" y="4306284"/>
                </a:lnTo>
                <a:lnTo>
                  <a:pt x="18866" y="4307008"/>
                </a:lnTo>
                <a:lnTo>
                  <a:pt x="19073" y="4304646"/>
                </a:lnTo>
                <a:close/>
                <a:moveTo>
                  <a:pt x="20998" y="4302728"/>
                </a:moveTo>
                <a:lnTo>
                  <a:pt x="21227" y="4304560"/>
                </a:lnTo>
                <a:lnTo>
                  <a:pt x="20785" y="4303155"/>
                </a:lnTo>
                <a:close/>
                <a:moveTo>
                  <a:pt x="20478" y="4302178"/>
                </a:moveTo>
                <a:lnTo>
                  <a:pt x="20785" y="4303155"/>
                </a:lnTo>
                <a:lnTo>
                  <a:pt x="19415" y="4305907"/>
                </a:lnTo>
                <a:lnTo>
                  <a:pt x="19408" y="4305690"/>
                </a:lnTo>
                <a:close/>
                <a:moveTo>
                  <a:pt x="20339" y="4297527"/>
                </a:moveTo>
                <a:lnTo>
                  <a:pt x="20478" y="4299370"/>
                </a:lnTo>
                <a:lnTo>
                  <a:pt x="19341" y="4303639"/>
                </a:lnTo>
                <a:lnTo>
                  <a:pt x="19292" y="4302140"/>
                </a:lnTo>
                <a:lnTo>
                  <a:pt x="19416" y="4300728"/>
                </a:lnTo>
                <a:close/>
                <a:moveTo>
                  <a:pt x="20326" y="4297345"/>
                </a:moveTo>
                <a:lnTo>
                  <a:pt x="20346" y="4297505"/>
                </a:lnTo>
                <a:lnTo>
                  <a:pt x="20339" y="4297527"/>
                </a:lnTo>
                <a:close/>
                <a:moveTo>
                  <a:pt x="921" y="4295054"/>
                </a:moveTo>
                <a:lnTo>
                  <a:pt x="439" y="4310603"/>
                </a:lnTo>
                <a:cubicBezTo>
                  <a:pt x="8129" y="4386035"/>
                  <a:pt x="2217" y="4322197"/>
                  <a:pt x="4447" y="4498744"/>
                </a:cubicBezTo>
                <a:lnTo>
                  <a:pt x="4821" y="4521285"/>
                </a:lnTo>
                <a:lnTo>
                  <a:pt x="2443" y="4521209"/>
                </a:lnTo>
                <a:lnTo>
                  <a:pt x="4895" y="4525738"/>
                </a:lnTo>
                <a:lnTo>
                  <a:pt x="6560" y="4626100"/>
                </a:lnTo>
                <a:lnTo>
                  <a:pt x="5681" y="4627591"/>
                </a:lnTo>
                <a:cubicBezTo>
                  <a:pt x="4178" y="4630399"/>
                  <a:pt x="3266" y="4632380"/>
                  <a:pt x="4447" y="4630725"/>
                </a:cubicBezTo>
                <a:lnTo>
                  <a:pt x="6583" y="4627481"/>
                </a:lnTo>
                <a:lnTo>
                  <a:pt x="7618" y="4689814"/>
                </a:lnTo>
                <a:lnTo>
                  <a:pt x="6733" y="4694545"/>
                </a:lnTo>
                <a:cubicBezTo>
                  <a:pt x="4155" y="4708330"/>
                  <a:pt x="2820" y="4721903"/>
                  <a:pt x="6451" y="4734624"/>
                </a:cubicBezTo>
                <a:lnTo>
                  <a:pt x="8313" y="4731742"/>
                </a:lnTo>
                <a:lnTo>
                  <a:pt x="8455" y="4740240"/>
                </a:lnTo>
                <a:lnTo>
                  <a:pt x="8819" y="4746624"/>
                </a:lnTo>
                <a:lnTo>
                  <a:pt x="8454" y="4747794"/>
                </a:lnTo>
                <a:cubicBezTo>
                  <a:pt x="7376" y="4750813"/>
                  <a:pt x="5207" y="4753017"/>
                  <a:pt x="4446" y="4756218"/>
                </a:cubicBezTo>
                <a:cubicBezTo>
                  <a:pt x="3161" y="4761620"/>
                  <a:pt x="2721" y="4767386"/>
                  <a:pt x="2442" y="4773067"/>
                </a:cubicBezTo>
                <a:lnTo>
                  <a:pt x="1415" y="4806157"/>
                </a:lnTo>
                <a:lnTo>
                  <a:pt x="0" y="4808253"/>
                </a:lnTo>
                <a:lnTo>
                  <a:pt x="0" y="4295364"/>
                </a:lnTo>
                <a:close/>
                <a:moveTo>
                  <a:pt x="10219" y="4290228"/>
                </a:moveTo>
                <a:lnTo>
                  <a:pt x="13497" y="4299330"/>
                </a:lnTo>
                <a:lnTo>
                  <a:pt x="13623" y="4301275"/>
                </a:lnTo>
                <a:lnTo>
                  <a:pt x="10459" y="4294624"/>
                </a:lnTo>
                <a:cubicBezTo>
                  <a:pt x="11795" y="4301177"/>
                  <a:pt x="13288" y="4320892"/>
                  <a:pt x="14467" y="4314281"/>
                </a:cubicBezTo>
                <a:lnTo>
                  <a:pt x="13623" y="4301275"/>
                </a:lnTo>
                <a:lnTo>
                  <a:pt x="15989" y="4306247"/>
                </a:lnTo>
                <a:lnTo>
                  <a:pt x="17517" y="4310489"/>
                </a:lnTo>
                <a:lnTo>
                  <a:pt x="14770" y="4320805"/>
                </a:lnTo>
                <a:lnTo>
                  <a:pt x="14144" y="4322954"/>
                </a:lnTo>
                <a:lnTo>
                  <a:pt x="12462" y="4319027"/>
                </a:lnTo>
                <a:cubicBezTo>
                  <a:pt x="11794" y="4312475"/>
                  <a:pt x="11235" y="4305899"/>
                  <a:pt x="10458" y="4299370"/>
                </a:cubicBezTo>
                <a:lnTo>
                  <a:pt x="9018" y="4291821"/>
                </a:lnTo>
                <a:close/>
                <a:moveTo>
                  <a:pt x="15884" y="4282707"/>
                </a:moveTo>
                <a:lnTo>
                  <a:pt x="16471" y="4286200"/>
                </a:lnTo>
                <a:lnTo>
                  <a:pt x="16713" y="4287280"/>
                </a:lnTo>
                <a:lnTo>
                  <a:pt x="16242" y="4289524"/>
                </a:lnTo>
                <a:lnTo>
                  <a:pt x="15273" y="4283518"/>
                </a:lnTo>
                <a:close/>
                <a:moveTo>
                  <a:pt x="18099" y="4280683"/>
                </a:moveTo>
                <a:lnTo>
                  <a:pt x="18474" y="4282522"/>
                </a:lnTo>
                <a:lnTo>
                  <a:pt x="18720" y="4284491"/>
                </a:lnTo>
                <a:lnTo>
                  <a:pt x="19164" y="4298193"/>
                </a:lnTo>
                <a:lnTo>
                  <a:pt x="16713" y="4287280"/>
                </a:lnTo>
                <a:close/>
                <a:moveTo>
                  <a:pt x="18923" y="4278673"/>
                </a:moveTo>
                <a:lnTo>
                  <a:pt x="20326" y="4297345"/>
                </a:lnTo>
                <a:lnTo>
                  <a:pt x="18720" y="4284491"/>
                </a:lnTo>
                <a:lnTo>
                  <a:pt x="18547" y="4279172"/>
                </a:lnTo>
                <a:close/>
                <a:moveTo>
                  <a:pt x="18530" y="4278631"/>
                </a:moveTo>
                <a:lnTo>
                  <a:pt x="18547" y="4279172"/>
                </a:lnTo>
                <a:lnTo>
                  <a:pt x="18366" y="4279413"/>
                </a:lnTo>
                <a:close/>
                <a:moveTo>
                  <a:pt x="28562" y="4267222"/>
                </a:moveTo>
                <a:lnTo>
                  <a:pt x="28493" y="4268481"/>
                </a:lnTo>
                <a:lnTo>
                  <a:pt x="28441" y="4267673"/>
                </a:lnTo>
                <a:close/>
                <a:moveTo>
                  <a:pt x="32620" y="4267133"/>
                </a:moveTo>
                <a:lnTo>
                  <a:pt x="33281" y="4278072"/>
                </a:lnTo>
                <a:lnTo>
                  <a:pt x="20998" y="4302728"/>
                </a:lnTo>
                <a:lnTo>
                  <a:pt x="20346" y="4297505"/>
                </a:lnTo>
                <a:lnTo>
                  <a:pt x="20965" y="4295357"/>
                </a:lnTo>
                <a:lnTo>
                  <a:pt x="28278" y="4268275"/>
                </a:lnTo>
                <a:lnTo>
                  <a:pt x="28493" y="4271290"/>
                </a:lnTo>
                <a:close/>
                <a:moveTo>
                  <a:pt x="11533" y="4267102"/>
                </a:moveTo>
                <a:lnTo>
                  <a:pt x="12463" y="4283392"/>
                </a:lnTo>
                <a:lnTo>
                  <a:pt x="12694" y="4286942"/>
                </a:lnTo>
                <a:lnTo>
                  <a:pt x="10219" y="4290228"/>
                </a:lnTo>
                <a:lnTo>
                  <a:pt x="8455" y="4285330"/>
                </a:lnTo>
                <a:cubicBezTo>
                  <a:pt x="7465" y="4283388"/>
                  <a:pt x="7826" y="4285721"/>
                  <a:pt x="8504" y="4289128"/>
                </a:cubicBezTo>
                <a:lnTo>
                  <a:pt x="9018" y="4291821"/>
                </a:lnTo>
                <a:lnTo>
                  <a:pt x="8500" y="4292509"/>
                </a:lnTo>
                <a:lnTo>
                  <a:pt x="921" y="4295054"/>
                </a:lnTo>
                <a:lnTo>
                  <a:pt x="1416" y="4279107"/>
                </a:lnTo>
                <a:lnTo>
                  <a:pt x="3683" y="4275750"/>
                </a:lnTo>
                <a:close/>
                <a:moveTo>
                  <a:pt x="12994" y="4265493"/>
                </a:moveTo>
                <a:lnTo>
                  <a:pt x="13481" y="4268390"/>
                </a:lnTo>
                <a:lnTo>
                  <a:pt x="13140" y="4270299"/>
                </a:lnTo>
                <a:lnTo>
                  <a:pt x="12459" y="4266082"/>
                </a:lnTo>
                <a:close/>
                <a:moveTo>
                  <a:pt x="28159" y="4263349"/>
                </a:moveTo>
                <a:lnTo>
                  <a:pt x="28441" y="4267673"/>
                </a:lnTo>
                <a:lnTo>
                  <a:pt x="28278" y="4268275"/>
                </a:lnTo>
                <a:lnTo>
                  <a:pt x="27958" y="4263784"/>
                </a:lnTo>
                <a:close/>
                <a:moveTo>
                  <a:pt x="30497" y="4260057"/>
                </a:moveTo>
                <a:lnTo>
                  <a:pt x="28562" y="4267222"/>
                </a:lnTo>
                <a:lnTo>
                  <a:pt x="28840" y="4262159"/>
                </a:lnTo>
                <a:close/>
                <a:moveTo>
                  <a:pt x="29199" y="4255620"/>
                </a:moveTo>
                <a:lnTo>
                  <a:pt x="28840" y="4262159"/>
                </a:lnTo>
                <a:lnTo>
                  <a:pt x="28524" y="4262559"/>
                </a:lnTo>
                <a:lnTo>
                  <a:pt x="28159" y="4263349"/>
                </a:lnTo>
                <a:lnTo>
                  <a:pt x="27680" y="4255980"/>
                </a:lnTo>
                <a:close/>
                <a:moveTo>
                  <a:pt x="24891" y="4254240"/>
                </a:moveTo>
                <a:lnTo>
                  <a:pt x="27397" y="4256047"/>
                </a:lnTo>
                <a:lnTo>
                  <a:pt x="27405" y="4256045"/>
                </a:lnTo>
                <a:lnTo>
                  <a:pt x="27958" y="4263784"/>
                </a:lnTo>
                <a:lnTo>
                  <a:pt x="24485" y="4271290"/>
                </a:lnTo>
                <a:lnTo>
                  <a:pt x="18923" y="4278673"/>
                </a:lnTo>
                <a:lnTo>
                  <a:pt x="18817" y="4277263"/>
                </a:lnTo>
                <a:lnTo>
                  <a:pt x="20228" y="4270544"/>
                </a:lnTo>
                <a:lnTo>
                  <a:pt x="22352" y="4262844"/>
                </a:lnTo>
                <a:close/>
                <a:moveTo>
                  <a:pt x="19660" y="4249678"/>
                </a:moveTo>
                <a:lnTo>
                  <a:pt x="22483" y="4252503"/>
                </a:lnTo>
                <a:lnTo>
                  <a:pt x="23395" y="4253161"/>
                </a:lnTo>
                <a:lnTo>
                  <a:pt x="20478" y="4257249"/>
                </a:lnTo>
                <a:lnTo>
                  <a:pt x="19369" y="4258470"/>
                </a:lnTo>
                <a:lnTo>
                  <a:pt x="18771" y="4252601"/>
                </a:lnTo>
                <a:close/>
                <a:moveTo>
                  <a:pt x="16470" y="4246017"/>
                </a:moveTo>
                <a:lnTo>
                  <a:pt x="16508" y="4246523"/>
                </a:lnTo>
                <a:lnTo>
                  <a:pt x="16435" y="4246450"/>
                </a:lnTo>
                <a:close/>
                <a:moveTo>
                  <a:pt x="8627" y="4238634"/>
                </a:moveTo>
                <a:lnTo>
                  <a:pt x="9986" y="4239994"/>
                </a:lnTo>
                <a:lnTo>
                  <a:pt x="10458" y="4248258"/>
                </a:lnTo>
                <a:lnTo>
                  <a:pt x="10145" y="4248522"/>
                </a:lnTo>
                <a:lnTo>
                  <a:pt x="8587" y="4239245"/>
                </a:lnTo>
                <a:close/>
                <a:moveTo>
                  <a:pt x="30207" y="4237255"/>
                </a:moveTo>
                <a:lnTo>
                  <a:pt x="30852" y="4237858"/>
                </a:lnTo>
                <a:lnTo>
                  <a:pt x="31815" y="4253801"/>
                </a:lnTo>
                <a:lnTo>
                  <a:pt x="29921" y="4252031"/>
                </a:lnTo>
                <a:lnTo>
                  <a:pt x="29521" y="4249760"/>
                </a:lnTo>
                <a:close/>
                <a:moveTo>
                  <a:pt x="26621" y="4235015"/>
                </a:moveTo>
                <a:lnTo>
                  <a:pt x="26616" y="4235326"/>
                </a:lnTo>
                <a:lnTo>
                  <a:pt x="26541" y="4235078"/>
                </a:lnTo>
                <a:close/>
                <a:moveTo>
                  <a:pt x="8963" y="4233442"/>
                </a:moveTo>
                <a:lnTo>
                  <a:pt x="8627" y="4238634"/>
                </a:lnTo>
                <a:lnTo>
                  <a:pt x="8456" y="4238463"/>
                </a:lnTo>
                <a:lnTo>
                  <a:pt x="8587" y="4239245"/>
                </a:lnTo>
                <a:lnTo>
                  <a:pt x="8456" y="4241271"/>
                </a:lnTo>
                <a:lnTo>
                  <a:pt x="9688" y="4248907"/>
                </a:lnTo>
                <a:lnTo>
                  <a:pt x="6451" y="4251633"/>
                </a:lnTo>
                <a:cubicBezTo>
                  <a:pt x="2918" y="4248097"/>
                  <a:pt x="4588" y="4242480"/>
                  <a:pt x="7558" y="4236344"/>
                </a:cubicBezTo>
                <a:close/>
                <a:moveTo>
                  <a:pt x="26652" y="4233073"/>
                </a:moveTo>
                <a:lnTo>
                  <a:pt x="27529" y="4234303"/>
                </a:lnTo>
                <a:lnTo>
                  <a:pt x="26621" y="4235015"/>
                </a:lnTo>
                <a:close/>
                <a:moveTo>
                  <a:pt x="30497" y="4231976"/>
                </a:moveTo>
                <a:lnTo>
                  <a:pt x="30740" y="4235993"/>
                </a:lnTo>
                <a:lnTo>
                  <a:pt x="30310" y="4235390"/>
                </a:lnTo>
                <a:close/>
                <a:moveTo>
                  <a:pt x="11799" y="4227583"/>
                </a:moveTo>
                <a:lnTo>
                  <a:pt x="16674" y="4232029"/>
                </a:lnTo>
                <a:lnTo>
                  <a:pt x="16692" y="4232206"/>
                </a:lnTo>
                <a:lnTo>
                  <a:pt x="15639" y="4231382"/>
                </a:lnTo>
                <a:cubicBezTo>
                  <a:pt x="14321" y="4230492"/>
                  <a:pt x="12988" y="4229886"/>
                  <a:pt x="13256" y="4231284"/>
                </a:cubicBezTo>
                <a:lnTo>
                  <a:pt x="17274" y="4237919"/>
                </a:lnTo>
                <a:lnTo>
                  <a:pt x="17706" y="4242154"/>
                </a:lnTo>
                <a:lnTo>
                  <a:pt x="14685" y="4244698"/>
                </a:lnTo>
                <a:lnTo>
                  <a:pt x="9986" y="4239994"/>
                </a:lnTo>
                <a:lnTo>
                  <a:pt x="9543" y="4232244"/>
                </a:lnTo>
                <a:close/>
                <a:moveTo>
                  <a:pt x="13112" y="4224873"/>
                </a:moveTo>
                <a:lnTo>
                  <a:pt x="11799" y="4227583"/>
                </a:lnTo>
                <a:lnTo>
                  <a:pt x="10458" y="4226360"/>
                </a:lnTo>
                <a:close/>
                <a:moveTo>
                  <a:pt x="15559" y="4219817"/>
                </a:moveTo>
                <a:lnTo>
                  <a:pt x="15631" y="4220624"/>
                </a:lnTo>
                <a:lnTo>
                  <a:pt x="15077" y="4223772"/>
                </a:lnTo>
                <a:lnTo>
                  <a:pt x="13112" y="4224873"/>
                </a:lnTo>
                <a:close/>
                <a:moveTo>
                  <a:pt x="16219" y="4218453"/>
                </a:moveTo>
                <a:lnTo>
                  <a:pt x="17546" y="4220313"/>
                </a:lnTo>
                <a:lnTo>
                  <a:pt x="16316" y="4223077"/>
                </a:lnTo>
                <a:lnTo>
                  <a:pt x="15872" y="4223326"/>
                </a:lnTo>
                <a:lnTo>
                  <a:pt x="15631" y="4220624"/>
                </a:lnTo>
                <a:lnTo>
                  <a:pt x="15896" y="4219122"/>
                </a:lnTo>
                <a:close/>
                <a:moveTo>
                  <a:pt x="25917" y="4217695"/>
                </a:moveTo>
                <a:lnTo>
                  <a:pt x="26107" y="4219148"/>
                </a:lnTo>
                <a:lnTo>
                  <a:pt x="22482" y="4220744"/>
                </a:lnTo>
                <a:lnTo>
                  <a:pt x="21841" y="4219980"/>
                </a:lnTo>
                <a:close/>
                <a:moveTo>
                  <a:pt x="19132" y="4216750"/>
                </a:moveTo>
                <a:lnTo>
                  <a:pt x="21841" y="4219980"/>
                </a:lnTo>
                <a:lnTo>
                  <a:pt x="18604" y="4221794"/>
                </a:lnTo>
                <a:lnTo>
                  <a:pt x="17546" y="4220313"/>
                </a:lnTo>
                <a:close/>
                <a:moveTo>
                  <a:pt x="11279" y="4211697"/>
                </a:moveTo>
                <a:lnTo>
                  <a:pt x="10137" y="4215356"/>
                </a:lnTo>
                <a:lnTo>
                  <a:pt x="10315" y="4212606"/>
                </a:lnTo>
                <a:close/>
                <a:moveTo>
                  <a:pt x="10459" y="4210382"/>
                </a:moveTo>
                <a:lnTo>
                  <a:pt x="10978" y="4211108"/>
                </a:lnTo>
                <a:lnTo>
                  <a:pt x="10325" y="4212458"/>
                </a:lnTo>
                <a:close/>
                <a:moveTo>
                  <a:pt x="18715" y="4205917"/>
                </a:moveTo>
                <a:lnTo>
                  <a:pt x="17756" y="4208568"/>
                </a:lnTo>
                <a:lnTo>
                  <a:pt x="17116" y="4212199"/>
                </a:lnTo>
                <a:lnTo>
                  <a:pt x="16634" y="4208104"/>
                </a:lnTo>
                <a:close/>
                <a:moveTo>
                  <a:pt x="18888" y="4205736"/>
                </a:moveTo>
                <a:lnTo>
                  <a:pt x="18715" y="4205917"/>
                </a:lnTo>
                <a:lnTo>
                  <a:pt x="18763" y="4205786"/>
                </a:lnTo>
                <a:close/>
                <a:moveTo>
                  <a:pt x="19621" y="4183232"/>
                </a:moveTo>
                <a:lnTo>
                  <a:pt x="18825" y="4188432"/>
                </a:lnTo>
                <a:lnTo>
                  <a:pt x="16856" y="4191479"/>
                </a:lnTo>
                <a:lnTo>
                  <a:pt x="16840" y="4191409"/>
                </a:lnTo>
                <a:lnTo>
                  <a:pt x="18648" y="4185277"/>
                </a:lnTo>
                <a:close/>
                <a:moveTo>
                  <a:pt x="29133" y="4177923"/>
                </a:moveTo>
                <a:cubicBezTo>
                  <a:pt x="28612" y="4179204"/>
                  <a:pt x="27609" y="4181652"/>
                  <a:pt x="26358" y="4184809"/>
                </a:cubicBezTo>
                <a:lnTo>
                  <a:pt x="23272" y="4193333"/>
                </a:lnTo>
                <a:lnTo>
                  <a:pt x="23761" y="4189726"/>
                </a:lnTo>
                <a:lnTo>
                  <a:pt x="29015" y="4178049"/>
                </a:lnTo>
                <a:cubicBezTo>
                  <a:pt x="29693" y="4176532"/>
                  <a:pt x="29654" y="4176643"/>
                  <a:pt x="29133" y="4177923"/>
                </a:cubicBezTo>
                <a:close/>
                <a:moveTo>
                  <a:pt x="32771" y="4172717"/>
                </a:moveTo>
                <a:lnTo>
                  <a:pt x="29956" y="4186645"/>
                </a:lnTo>
                <a:lnTo>
                  <a:pt x="27312" y="4192283"/>
                </a:lnTo>
                <a:lnTo>
                  <a:pt x="23708" y="4199502"/>
                </a:lnTo>
                <a:lnTo>
                  <a:pt x="21246" y="4198927"/>
                </a:lnTo>
                <a:lnTo>
                  <a:pt x="23272" y="4193333"/>
                </a:lnTo>
                <a:lnTo>
                  <a:pt x="22483" y="4199149"/>
                </a:lnTo>
                <a:close/>
                <a:moveTo>
                  <a:pt x="27500" y="4162173"/>
                </a:moveTo>
                <a:lnTo>
                  <a:pt x="23761" y="4189726"/>
                </a:lnTo>
                <a:lnTo>
                  <a:pt x="19776" y="4198583"/>
                </a:lnTo>
                <a:lnTo>
                  <a:pt x="18474" y="4198279"/>
                </a:lnTo>
                <a:lnTo>
                  <a:pt x="17576" y="4194504"/>
                </a:lnTo>
                <a:lnTo>
                  <a:pt x="18475" y="4190725"/>
                </a:lnTo>
                <a:lnTo>
                  <a:pt x="18825" y="4188432"/>
                </a:lnTo>
                <a:lnTo>
                  <a:pt x="24323" y="4179929"/>
                </a:lnTo>
                <a:lnTo>
                  <a:pt x="27482" y="4162181"/>
                </a:lnTo>
                <a:close/>
                <a:moveTo>
                  <a:pt x="36510" y="4154220"/>
                </a:moveTo>
                <a:cubicBezTo>
                  <a:pt x="37587" y="4149692"/>
                  <a:pt x="35871" y="4163888"/>
                  <a:pt x="34506" y="4168261"/>
                </a:cubicBezTo>
                <a:lnTo>
                  <a:pt x="32771" y="4172717"/>
                </a:lnTo>
                <a:close/>
                <a:moveTo>
                  <a:pt x="17997" y="4152008"/>
                </a:moveTo>
                <a:lnTo>
                  <a:pt x="18398" y="4156218"/>
                </a:lnTo>
                <a:lnTo>
                  <a:pt x="18363" y="4156246"/>
                </a:lnTo>
                <a:lnTo>
                  <a:pt x="17807" y="4152348"/>
                </a:lnTo>
                <a:close/>
                <a:moveTo>
                  <a:pt x="16902" y="4146007"/>
                </a:moveTo>
                <a:lnTo>
                  <a:pt x="17807" y="4152348"/>
                </a:lnTo>
                <a:lnTo>
                  <a:pt x="15161" y="4157068"/>
                </a:lnTo>
                <a:lnTo>
                  <a:pt x="12463" y="4157028"/>
                </a:lnTo>
                <a:cubicBezTo>
                  <a:pt x="11900" y="4153080"/>
                  <a:pt x="13863" y="4150030"/>
                  <a:pt x="16237" y="4147035"/>
                </a:cubicBezTo>
                <a:close/>
                <a:moveTo>
                  <a:pt x="22598" y="4118664"/>
                </a:moveTo>
                <a:lnTo>
                  <a:pt x="24859" y="4126270"/>
                </a:lnTo>
                <a:lnTo>
                  <a:pt x="23923" y="4130645"/>
                </a:lnTo>
                <a:lnTo>
                  <a:pt x="23423" y="4130429"/>
                </a:lnTo>
                <a:lnTo>
                  <a:pt x="21452" y="4125677"/>
                </a:lnTo>
                <a:lnTo>
                  <a:pt x="20635" y="4122988"/>
                </a:lnTo>
                <a:close/>
                <a:moveTo>
                  <a:pt x="14794" y="4118345"/>
                </a:moveTo>
                <a:lnTo>
                  <a:pt x="17359" y="4145300"/>
                </a:lnTo>
                <a:lnTo>
                  <a:pt x="16902" y="4146007"/>
                </a:lnTo>
                <a:lnTo>
                  <a:pt x="16471" y="4142988"/>
                </a:lnTo>
                <a:cubicBezTo>
                  <a:pt x="11905" y="4147786"/>
                  <a:pt x="5894" y="4170251"/>
                  <a:pt x="10459" y="4165452"/>
                </a:cubicBezTo>
                <a:lnTo>
                  <a:pt x="15161" y="4157068"/>
                </a:lnTo>
                <a:lnTo>
                  <a:pt x="17283" y="4157099"/>
                </a:lnTo>
                <a:lnTo>
                  <a:pt x="18363" y="4156246"/>
                </a:lnTo>
                <a:lnTo>
                  <a:pt x="18475" y="4157028"/>
                </a:lnTo>
                <a:lnTo>
                  <a:pt x="18398" y="4156218"/>
                </a:lnTo>
                <a:lnTo>
                  <a:pt x="24486" y="4151412"/>
                </a:lnTo>
                <a:lnTo>
                  <a:pt x="20019" y="4180627"/>
                </a:lnTo>
                <a:lnTo>
                  <a:pt x="18648" y="4185277"/>
                </a:lnTo>
                <a:lnTo>
                  <a:pt x="16470" y="4189855"/>
                </a:lnTo>
                <a:lnTo>
                  <a:pt x="16840" y="4191409"/>
                </a:lnTo>
                <a:lnTo>
                  <a:pt x="16788" y="4191584"/>
                </a:lnTo>
                <a:lnTo>
                  <a:pt x="8314" y="4204692"/>
                </a:lnTo>
                <a:lnTo>
                  <a:pt x="7619" y="4162764"/>
                </a:lnTo>
                <a:lnTo>
                  <a:pt x="14467" y="4126139"/>
                </a:lnTo>
                <a:close/>
                <a:moveTo>
                  <a:pt x="14467" y="4114907"/>
                </a:moveTo>
                <a:lnTo>
                  <a:pt x="14906" y="4115689"/>
                </a:lnTo>
                <a:lnTo>
                  <a:pt x="14794" y="4118345"/>
                </a:lnTo>
                <a:close/>
                <a:moveTo>
                  <a:pt x="15484" y="4101914"/>
                </a:moveTo>
                <a:lnTo>
                  <a:pt x="15960" y="4105469"/>
                </a:lnTo>
                <a:lnTo>
                  <a:pt x="15877" y="4105731"/>
                </a:lnTo>
                <a:lnTo>
                  <a:pt x="15989" y="4105689"/>
                </a:lnTo>
                <a:lnTo>
                  <a:pt x="16471" y="4109291"/>
                </a:lnTo>
                <a:lnTo>
                  <a:pt x="20635" y="4122988"/>
                </a:lnTo>
                <a:lnTo>
                  <a:pt x="20479" y="4123331"/>
                </a:lnTo>
                <a:lnTo>
                  <a:pt x="21452" y="4125677"/>
                </a:lnTo>
                <a:lnTo>
                  <a:pt x="22286" y="4128421"/>
                </a:lnTo>
                <a:cubicBezTo>
                  <a:pt x="22768" y="4129676"/>
                  <a:pt x="22682" y="4129571"/>
                  <a:pt x="21541" y="4127516"/>
                </a:cubicBezTo>
                <a:lnTo>
                  <a:pt x="14906" y="4115689"/>
                </a:lnTo>
                <a:close/>
                <a:moveTo>
                  <a:pt x="17353" y="4101023"/>
                </a:moveTo>
                <a:lnTo>
                  <a:pt x="18460" y="4104749"/>
                </a:lnTo>
                <a:lnTo>
                  <a:pt x="15989" y="4105689"/>
                </a:lnTo>
                <a:lnTo>
                  <a:pt x="15960" y="4105469"/>
                </a:lnTo>
                <a:close/>
                <a:moveTo>
                  <a:pt x="31595" y="4094806"/>
                </a:moveTo>
                <a:lnTo>
                  <a:pt x="29956" y="4102460"/>
                </a:lnTo>
                <a:lnTo>
                  <a:pt x="22598" y="4118664"/>
                </a:lnTo>
                <a:lnTo>
                  <a:pt x="18460" y="4104749"/>
                </a:lnTo>
                <a:lnTo>
                  <a:pt x="20134" y="4104112"/>
                </a:lnTo>
                <a:close/>
                <a:moveTo>
                  <a:pt x="13680" y="4088431"/>
                </a:moveTo>
                <a:lnTo>
                  <a:pt x="13817" y="4089452"/>
                </a:lnTo>
                <a:lnTo>
                  <a:pt x="6584" y="4100431"/>
                </a:lnTo>
                <a:lnTo>
                  <a:pt x="6561" y="4099050"/>
                </a:lnTo>
                <a:lnTo>
                  <a:pt x="10459" y="4092442"/>
                </a:lnTo>
                <a:close/>
                <a:moveTo>
                  <a:pt x="14697" y="4088115"/>
                </a:moveTo>
                <a:lnTo>
                  <a:pt x="15803" y="4094314"/>
                </a:lnTo>
                <a:lnTo>
                  <a:pt x="15484" y="4101914"/>
                </a:lnTo>
                <a:lnTo>
                  <a:pt x="13817" y="4089452"/>
                </a:lnTo>
                <a:close/>
                <a:moveTo>
                  <a:pt x="16181" y="4085315"/>
                </a:moveTo>
                <a:lnTo>
                  <a:pt x="16156" y="4085900"/>
                </a:lnTo>
                <a:lnTo>
                  <a:pt x="14697" y="4088115"/>
                </a:lnTo>
                <a:lnTo>
                  <a:pt x="14558" y="4087337"/>
                </a:lnTo>
                <a:close/>
                <a:moveTo>
                  <a:pt x="29039" y="4085041"/>
                </a:moveTo>
                <a:lnTo>
                  <a:pt x="31724" y="4090086"/>
                </a:lnTo>
                <a:lnTo>
                  <a:pt x="32259" y="4091706"/>
                </a:lnTo>
                <a:lnTo>
                  <a:pt x="32207" y="4091947"/>
                </a:lnTo>
                <a:lnTo>
                  <a:pt x="28376" y="4085505"/>
                </a:lnTo>
                <a:close/>
                <a:moveTo>
                  <a:pt x="24538" y="4079051"/>
                </a:moveTo>
                <a:lnTo>
                  <a:pt x="28376" y="4085505"/>
                </a:lnTo>
                <a:lnTo>
                  <a:pt x="22483" y="4089634"/>
                </a:lnTo>
                <a:lnTo>
                  <a:pt x="22111" y="4086341"/>
                </a:lnTo>
                <a:close/>
                <a:moveTo>
                  <a:pt x="21278" y="4078966"/>
                </a:moveTo>
                <a:lnTo>
                  <a:pt x="22111" y="4086341"/>
                </a:lnTo>
                <a:lnTo>
                  <a:pt x="19432" y="4094388"/>
                </a:lnTo>
                <a:lnTo>
                  <a:pt x="17353" y="4101023"/>
                </a:lnTo>
                <a:lnTo>
                  <a:pt x="16471" y="4098058"/>
                </a:lnTo>
                <a:lnTo>
                  <a:pt x="15803" y="4094314"/>
                </a:lnTo>
                <a:lnTo>
                  <a:pt x="16156" y="4085900"/>
                </a:lnTo>
                <a:lnTo>
                  <a:pt x="18189" y="4082814"/>
                </a:lnTo>
                <a:close/>
                <a:moveTo>
                  <a:pt x="23190" y="4076585"/>
                </a:moveTo>
                <a:lnTo>
                  <a:pt x="24669" y="4078658"/>
                </a:lnTo>
                <a:lnTo>
                  <a:pt x="24538" y="4079051"/>
                </a:lnTo>
                <a:lnTo>
                  <a:pt x="23122" y="4076669"/>
                </a:lnTo>
                <a:close/>
                <a:moveTo>
                  <a:pt x="22702" y="4075963"/>
                </a:moveTo>
                <a:lnTo>
                  <a:pt x="23122" y="4076669"/>
                </a:lnTo>
                <a:lnTo>
                  <a:pt x="21278" y="4078966"/>
                </a:lnTo>
                <a:lnTo>
                  <a:pt x="21197" y="4078247"/>
                </a:lnTo>
                <a:close/>
                <a:moveTo>
                  <a:pt x="22483" y="4075594"/>
                </a:moveTo>
                <a:lnTo>
                  <a:pt x="22723" y="4075931"/>
                </a:lnTo>
                <a:lnTo>
                  <a:pt x="22702" y="4075963"/>
                </a:lnTo>
                <a:close/>
                <a:moveTo>
                  <a:pt x="21636" y="4069659"/>
                </a:moveTo>
                <a:lnTo>
                  <a:pt x="22483" y="4075594"/>
                </a:lnTo>
                <a:lnTo>
                  <a:pt x="20599" y="4072955"/>
                </a:lnTo>
                <a:lnTo>
                  <a:pt x="20557" y="4072575"/>
                </a:lnTo>
                <a:close/>
                <a:moveTo>
                  <a:pt x="28494" y="4067169"/>
                </a:moveTo>
                <a:lnTo>
                  <a:pt x="26897" y="4071967"/>
                </a:lnTo>
                <a:lnTo>
                  <a:pt x="23190" y="4076585"/>
                </a:lnTo>
                <a:lnTo>
                  <a:pt x="22723" y="4075931"/>
                </a:lnTo>
                <a:close/>
                <a:moveTo>
                  <a:pt x="10459" y="4064361"/>
                </a:moveTo>
                <a:lnTo>
                  <a:pt x="14558" y="4087337"/>
                </a:lnTo>
                <a:lnTo>
                  <a:pt x="13680" y="4088431"/>
                </a:lnTo>
                <a:close/>
                <a:moveTo>
                  <a:pt x="18929" y="4050697"/>
                </a:moveTo>
                <a:lnTo>
                  <a:pt x="21495" y="4068673"/>
                </a:lnTo>
                <a:lnTo>
                  <a:pt x="20549" y="4072504"/>
                </a:lnTo>
                <a:lnTo>
                  <a:pt x="20557" y="4072575"/>
                </a:lnTo>
                <a:lnTo>
                  <a:pt x="20479" y="4072786"/>
                </a:lnTo>
                <a:lnTo>
                  <a:pt x="20599" y="4072955"/>
                </a:lnTo>
                <a:lnTo>
                  <a:pt x="21197" y="4078247"/>
                </a:lnTo>
                <a:lnTo>
                  <a:pt x="18189" y="4082814"/>
                </a:lnTo>
                <a:lnTo>
                  <a:pt x="16181" y="4085315"/>
                </a:lnTo>
                <a:lnTo>
                  <a:pt x="16471" y="4078402"/>
                </a:lnTo>
                <a:cubicBezTo>
                  <a:pt x="16471" y="4075442"/>
                  <a:pt x="13907" y="4072832"/>
                  <a:pt x="14467" y="4069977"/>
                </a:cubicBezTo>
                <a:close/>
                <a:moveTo>
                  <a:pt x="308997" y="4048064"/>
                </a:moveTo>
                <a:cubicBezTo>
                  <a:pt x="249350" y="4048064"/>
                  <a:pt x="200997" y="4096417"/>
                  <a:pt x="200997" y="4156064"/>
                </a:cubicBezTo>
                <a:cubicBezTo>
                  <a:pt x="200997" y="4215711"/>
                  <a:pt x="249350" y="4264064"/>
                  <a:pt x="308997" y="4264064"/>
                </a:cubicBezTo>
                <a:cubicBezTo>
                  <a:pt x="368644" y="4264064"/>
                  <a:pt x="416997" y="4215711"/>
                  <a:pt x="416997" y="4156064"/>
                </a:cubicBezTo>
                <a:cubicBezTo>
                  <a:pt x="416997" y="4096417"/>
                  <a:pt x="368644" y="4048064"/>
                  <a:pt x="308997" y="4048064"/>
                </a:cubicBezTo>
                <a:close/>
                <a:moveTo>
                  <a:pt x="16471" y="4033472"/>
                </a:moveTo>
                <a:lnTo>
                  <a:pt x="17488" y="4040596"/>
                </a:lnTo>
                <a:lnTo>
                  <a:pt x="17473" y="4040536"/>
                </a:lnTo>
                <a:cubicBezTo>
                  <a:pt x="16972" y="4037245"/>
                  <a:pt x="16471" y="4033472"/>
                  <a:pt x="16471" y="4033472"/>
                </a:cubicBezTo>
                <a:close/>
                <a:moveTo>
                  <a:pt x="16471" y="4022240"/>
                </a:moveTo>
                <a:lnTo>
                  <a:pt x="16821" y="4026169"/>
                </a:lnTo>
                <a:lnTo>
                  <a:pt x="16471" y="4027856"/>
                </a:lnTo>
                <a:cubicBezTo>
                  <a:pt x="15237" y="4034772"/>
                  <a:pt x="10459" y="4054641"/>
                  <a:pt x="10459" y="4047513"/>
                </a:cubicBezTo>
                <a:cubicBezTo>
                  <a:pt x="10459" y="4038633"/>
                  <a:pt x="14467" y="4030664"/>
                  <a:pt x="16471" y="4022240"/>
                </a:cubicBezTo>
                <a:close/>
                <a:moveTo>
                  <a:pt x="18412" y="4001706"/>
                </a:moveTo>
                <a:lnTo>
                  <a:pt x="18475" y="4002584"/>
                </a:lnTo>
                <a:lnTo>
                  <a:pt x="18022" y="4002070"/>
                </a:lnTo>
                <a:close/>
                <a:moveTo>
                  <a:pt x="4822" y="3994235"/>
                </a:moveTo>
                <a:lnTo>
                  <a:pt x="11295" y="3994440"/>
                </a:lnTo>
                <a:lnTo>
                  <a:pt x="18022" y="4002070"/>
                </a:lnTo>
                <a:lnTo>
                  <a:pt x="14467" y="4005392"/>
                </a:lnTo>
                <a:cubicBezTo>
                  <a:pt x="12463" y="4003519"/>
                  <a:pt x="8380" y="4001466"/>
                  <a:pt x="5337" y="3999503"/>
                </a:cubicBezTo>
                <a:lnTo>
                  <a:pt x="4896" y="3998688"/>
                </a:lnTo>
                <a:close/>
                <a:moveTo>
                  <a:pt x="27918" y="3975116"/>
                </a:moveTo>
                <a:lnTo>
                  <a:pt x="28169" y="3976209"/>
                </a:lnTo>
                <a:cubicBezTo>
                  <a:pt x="27667" y="3974657"/>
                  <a:pt x="27274" y="3974408"/>
                  <a:pt x="30498" y="3991351"/>
                </a:cubicBezTo>
                <a:lnTo>
                  <a:pt x="31539" y="3996214"/>
                </a:lnTo>
                <a:lnTo>
                  <a:pt x="18929" y="4050697"/>
                </a:lnTo>
                <a:lnTo>
                  <a:pt x="17488" y="4040596"/>
                </a:lnTo>
                <a:lnTo>
                  <a:pt x="18475" y="4044705"/>
                </a:lnTo>
                <a:lnTo>
                  <a:pt x="16821" y="4026169"/>
                </a:lnTo>
                <a:lnTo>
                  <a:pt x="19166" y="4014882"/>
                </a:lnTo>
                <a:cubicBezTo>
                  <a:pt x="19865" y="4010507"/>
                  <a:pt x="19999" y="4006244"/>
                  <a:pt x="18475" y="4002584"/>
                </a:cubicBezTo>
                <a:cubicBezTo>
                  <a:pt x="21385" y="4026036"/>
                  <a:pt x="26207" y="3997960"/>
                  <a:pt x="26490" y="3996967"/>
                </a:cubicBezTo>
                <a:lnTo>
                  <a:pt x="22503" y="3988634"/>
                </a:lnTo>
                <a:lnTo>
                  <a:pt x="23938" y="3980732"/>
                </a:lnTo>
                <a:lnTo>
                  <a:pt x="26490" y="3980119"/>
                </a:lnTo>
                <a:close/>
                <a:moveTo>
                  <a:pt x="25198" y="3969792"/>
                </a:moveTo>
                <a:lnTo>
                  <a:pt x="24168" y="3979466"/>
                </a:lnTo>
                <a:lnTo>
                  <a:pt x="23938" y="3980732"/>
                </a:lnTo>
                <a:lnTo>
                  <a:pt x="19260" y="3981857"/>
                </a:lnTo>
                <a:lnTo>
                  <a:pt x="22503" y="3988634"/>
                </a:lnTo>
                <a:lnTo>
                  <a:pt x="20479" y="3999775"/>
                </a:lnTo>
                <a:lnTo>
                  <a:pt x="18412" y="4001706"/>
                </a:lnTo>
                <a:lnTo>
                  <a:pt x="16566" y="3975840"/>
                </a:lnTo>
                <a:close/>
                <a:moveTo>
                  <a:pt x="30498" y="3966078"/>
                </a:moveTo>
                <a:lnTo>
                  <a:pt x="27918" y="3975116"/>
                </a:lnTo>
                <a:lnTo>
                  <a:pt x="26490" y="3968887"/>
                </a:lnTo>
                <a:lnTo>
                  <a:pt x="25198" y="3969792"/>
                </a:lnTo>
                <a:lnTo>
                  <a:pt x="25404" y="3967863"/>
                </a:lnTo>
                <a:close/>
                <a:moveTo>
                  <a:pt x="15171" y="3956280"/>
                </a:moveTo>
                <a:lnTo>
                  <a:pt x="16566" y="3975840"/>
                </a:lnTo>
                <a:lnTo>
                  <a:pt x="14467" y="3977311"/>
                </a:lnTo>
                <a:cubicBezTo>
                  <a:pt x="10978" y="3976088"/>
                  <a:pt x="8494" y="3967493"/>
                  <a:pt x="10459" y="3963270"/>
                </a:cubicBezTo>
                <a:close/>
                <a:moveTo>
                  <a:pt x="15713" y="3945587"/>
                </a:moveTo>
                <a:lnTo>
                  <a:pt x="18302" y="3951634"/>
                </a:lnTo>
                <a:lnTo>
                  <a:pt x="15171" y="3956280"/>
                </a:lnTo>
                <a:lnTo>
                  <a:pt x="14623" y="3948607"/>
                </a:lnTo>
                <a:close/>
                <a:moveTo>
                  <a:pt x="23296" y="3944224"/>
                </a:moveTo>
                <a:lnTo>
                  <a:pt x="26490" y="3957654"/>
                </a:lnTo>
                <a:lnTo>
                  <a:pt x="25404" y="3967863"/>
                </a:lnTo>
                <a:lnTo>
                  <a:pt x="22483" y="3968887"/>
                </a:lnTo>
                <a:cubicBezTo>
                  <a:pt x="19237" y="3965097"/>
                  <a:pt x="20223" y="3957427"/>
                  <a:pt x="18475" y="3952038"/>
                </a:cubicBezTo>
                <a:lnTo>
                  <a:pt x="18302" y="3951634"/>
                </a:lnTo>
                <a:close/>
                <a:moveTo>
                  <a:pt x="12599" y="3938316"/>
                </a:moveTo>
                <a:lnTo>
                  <a:pt x="14045" y="3941692"/>
                </a:lnTo>
                <a:lnTo>
                  <a:pt x="14467" y="3946422"/>
                </a:lnTo>
                <a:lnTo>
                  <a:pt x="14623" y="3948607"/>
                </a:lnTo>
                <a:lnTo>
                  <a:pt x="14217" y="3949733"/>
                </a:lnTo>
                <a:cubicBezTo>
                  <a:pt x="12129" y="3955517"/>
                  <a:pt x="10459" y="3959261"/>
                  <a:pt x="10459" y="3954846"/>
                </a:cubicBezTo>
                <a:close/>
                <a:moveTo>
                  <a:pt x="12655" y="3937890"/>
                </a:moveTo>
                <a:lnTo>
                  <a:pt x="12599" y="3938316"/>
                </a:lnTo>
                <a:lnTo>
                  <a:pt x="12463" y="3937998"/>
                </a:lnTo>
                <a:close/>
                <a:moveTo>
                  <a:pt x="19971" y="3933789"/>
                </a:moveTo>
                <a:lnTo>
                  <a:pt x="15713" y="3945587"/>
                </a:lnTo>
                <a:lnTo>
                  <a:pt x="14045" y="3941692"/>
                </a:lnTo>
                <a:lnTo>
                  <a:pt x="13656" y="3937329"/>
                </a:lnTo>
                <a:close/>
                <a:moveTo>
                  <a:pt x="13277" y="3933081"/>
                </a:moveTo>
                <a:lnTo>
                  <a:pt x="13656" y="3937329"/>
                </a:lnTo>
                <a:lnTo>
                  <a:pt x="12655" y="3937890"/>
                </a:lnTo>
                <a:close/>
                <a:moveTo>
                  <a:pt x="20479" y="3932381"/>
                </a:moveTo>
                <a:lnTo>
                  <a:pt x="20714" y="3933372"/>
                </a:lnTo>
                <a:lnTo>
                  <a:pt x="19971" y="3933789"/>
                </a:lnTo>
                <a:close/>
                <a:moveTo>
                  <a:pt x="14486" y="3919682"/>
                </a:moveTo>
                <a:lnTo>
                  <a:pt x="14470" y="3927980"/>
                </a:lnTo>
                <a:lnTo>
                  <a:pt x="13474" y="3931560"/>
                </a:lnTo>
                <a:lnTo>
                  <a:pt x="13277" y="3933081"/>
                </a:lnTo>
                <a:lnTo>
                  <a:pt x="12463" y="3923957"/>
                </a:lnTo>
                <a:close/>
                <a:moveTo>
                  <a:pt x="16471" y="3879028"/>
                </a:moveTo>
                <a:cubicBezTo>
                  <a:pt x="17139" y="3885580"/>
                  <a:pt x="13893" y="3897079"/>
                  <a:pt x="18475" y="3898684"/>
                </a:cubicBezTo>
                <a:lnTo>
                  <a:pt x="21820" y="3889310"/>
                </a:lnTo>
                <a:lnTo>
                  <a:pt x="22483" y="3898684"/>
                </a:lnTo>
                <a:cubicBezTo>
                  <a:pt x="23754" y="3910390"/>
                  <a:pt x="26426" y="3921622"/>
                  <a:pt x="29448" y="3932736"/>
                </a:cubicBezTo>
                <a:lnTo>
                  <a:pt x="29905" y="3934418"/>
                </a:lnTo>
                <a:lnTo>
                  <a:pt x="23296" y="3944224"/>
                </a:lnTo>
                <a:lnTo>
                  <a:pt x="20714" y="3933372"/>
                </a:lnTo>
                <a:lnTo>
                  <a:pt x="22483" y="3932381"/>
                </a:lnTo>
                <a:cubicBezTo>
                  <a:pt x="23354" y="3928720"/>
                  <a:pt x="14897" y="3933385"/>
                  <a:pt x="14467" y="3929573"/>
                </a:cubicBezTo>
                <a:lnTo>
                  <a:pt x="14470" y="3927980"/>
                </a:lnTo>
                <a:lnTo>
                  <a:pt x="18666" y="3912897"/>
                </a:lnTo>
                <a:cubicBezTo>
                  <a:pt x="20117" y="3908406"/>
                  <a:pt x="20968" y="3906123"/>
                  <a:pt x="20255" y="3907487"/>
                </a:cubicBezTo>
                <a:lnTo>
                  <a:pt x="14486" y="3919682"/>
                </a:lnTo>
                <a:lnTo>
                  <a:pt x="14514" y="3904368"/>
                </a:lnTo>
                <a:cubicBezTo>
                  <a:pt x="15166" y="3895921"/>
                  <a:pt x="16137" y="3887452"/>
                  <a:pt x="16471" y="3879028"/>
                </a:cubicBezTo>
                <a:close/>
                <a:moveTo>
                  <a:pt x="12960" y="3861890"/>
                </a:moveTo>
                <a:lnTo>
                  <a:pt x="12994" y="3862066"/>
                </a:lnTo>
                <a:lnTo>
                  <a:pt x="12463" y="3862179"/>
                </a:lnTo>
                <a:close/>
                <a:moveTo>
                  <a:pt x="14797" y="3861680"/>
                </a:moveTo>
                <a:lnTo>
                  <a:pt x="16471" y="3873412"/>
                </a:lnTo>
                <a:cubicBezTo>
                  <a:pt x="16824" y="3875883"/>
                  <a:pt x="15722" y="3873625"/>
                  <a:pt x="14583" y="3870124"/>
                </a:cubicBezTo>
                <a:lnTo>
                  <a:pt x="12994" y="3862066"/>
                </a:lnTo>
                <a:close/>
                <a:moveTo>
                  <a:pt x="19728" y="3859721"/>
                </a:moveTo>
                <a:lnTo>
                  <a:pt x="20032" y="3864018"/>
                </a:lnTo>
                <a:lnTo>
                  <a:pt x="18348" y="3860366"/>
                </a:lnTo>
                <a:close/>
                <a:moveTo>
                  <a:pt x="17758" y="3859088"/>
                </a:moveTo>
                <a:lnTo>
                  <a:pt x="18348" y="3860366"/>
                </a:lnTo>
                <a:lnTo>
                  <a:pt x="16160" y="3861388"/>
                </a:lnTo>
                <a:lnTo>
                  <a:pt x="14797" y="3861680"/>
                </a:lnTo>
                <a:lnTo>
                  <a:pt x="14683" y="3860883"/>
                </a:lnTo>
                <a:close/>
                <a:moveTo>
                  <a:pt x="21681" y="3856797"/>
                </a:moveTo>
                <a:lnTo>
                  <a:pt x="21364" y="3858957"/>
                </a:lnTo>
                <a:lnTo>
                  <a:pt x="19728" y="3859721"/>
                </a:lnTo>
                <a:lnTo>
                  <a:pt x="19607" y="3858008"/>
                </a:lnTo>
                <a:close/>
                <a:moveTo>
                  <a:pt x="26490" y="3856563"/>
                </a:moveTo>
                <a:cubicBezTo>
                  <a:pt x="25822" y="3864987"/>
                  <a:pt x="26045" y="3873646"/>
                  <a:pt x="24486" y="3881836"/>
                </a:cubicBezTo>
                <a:lnTo>
                  <a:pt x="21820" y="3889310"/>
                </a:lnTo>
                <a:lnTo>
                  <a:pt x="20032" y="3864018"/>
                </a:lnTo>
                <a:lnTo>
                  <a:pt x="20479" y="3864987"/>
                </a:lnTo>
                <a:lnTo>
                  <a:pt x="21364" y="3858957"/>
                </a:lnTo>
                <a:close/>
                <a:moveTo>
                  <a:pt x="13678" y="3853840"/>
                </a:moveTo>
                <a:lnTo>
                  <a:pt x="14683" y="3860883"/>
                </a:lnTo>
                <a:lnTo>
                  <a:pt x="12960" y="3861890"/>
                </a:lnTo>
                <a:lnTo>
                  <a:pt x="12463" y="3859371"/>
                </a:lnTo>
                <a:close/>
                <a:moveTo>
                  <a:pt x="18879" y="3847707"/>
                </a:moveTo>
                <a:lnTo>
                  <a:pt x="19607" y="3858008"/>
                </a:lnTo>
                <a:lnTo>
                  <a:pt x="17758" y="3859088"/>
                </a:lnTo>
                <a:lnTo>
                  <a:pt x="15822" y="3854889"/>
                </a:lnTo>
                <a:cubicBezTo>
                  <a:pt x="14995" y="3852460"/>
                  <a:pt x="15027" y="3850770"/>
                  <a:pt x="16324" y="3849224"/>
                </a:cubicBezTo>
                <a:close/>
                <a:moveTo>
                  <a:pt x="32635" y="3841008"/>
                </a:moveTo>
                <a:lnTo>
                  <a:pt x="32502" y="3845331"/>
                </a:lnTo>
                <a:lnTo>
                  <a:pt x="32938" y="3850224"/>
                </a:lnTo>
                <a:lnTo>
                  <a:pt x="21681" y="3856797"/>
                </a:lnTo>
                <a:lnTo>
                  <a:pt x="22535" y="3850977"/>
                </a:lnTo>
                <a:lnTo>
                  <a:pt x="22063" y="3845816"/>
                </a:lnTo>
                <a:lnTo>
                  <a:pt x="24413" y="3844420"/>
                </a:lnTo>
                <a:close/>
                <a:moveTo>
                  <a:pt x="21042" y="3834644"/>
                </a:moveTo>
                <a:lnTo>
                  <a:pt x="22063" y="3845816"/>
                </a:lnTo>
                <a:lnTo>
                  <a:pt x="18879" y="3847707"/>
                </a:lnTo>
                <a:lnTo>
                  <a:pt x="18523" y="3842671"/>
                </a:lnTo>
                <a:close/>
                <a:moveTo>
                  <a:pt x="20479" y="3822866"/>
                </a:moveTo>
                <a:lnTo>
                  <a:pt x="23112" y="3832015"/>
                </a:lnTo>
                <a:lnTo>
                  <a:pt x="23519" y="3834846"/>
                </a:lnTo>
                <a:lnTo>
                  <a:pt x="23993" y="3835175"/>
                </a:lnTo>
                <a:lnTo>
                  <a:pt x="24523" y="3837318"/>
                </a:lnTo>
                <a:cubicBezTo>
                  <a:pt x="24310" y="3837210"/>
                  <a:pt x="22925" y="3833985"/>
                  <a:pt x="21536" y="3833068"/>
                </a:cubicBezTo>
                <a:lnTo>
                  <a:pt x="21042" y="3834644"/>
                </a:lnTo>
                <a:lnTo>
                  <a:pt x="20479" y="3828482"/>
                </a:lnTo>
                <a:lnTo>
                  <a:pt x="20281" y="3823767"/>
                </a:lnTo>
                <a:close/>
                <a:moveTo>
                  <a:pt x="16471" y="3808826"/>
                </a:moveTo>
                <a:lnTo>
                  <a:pt x="20070" y="3818734"/>
                </a:lnTo>
                <a:lnTo>
                  <a:pt x="20281" y="3823767"/>
                </a:lnTo>
                <a:lnTo>
                  <a:pt x="13678" y="3853840"/>
                </a:lnTo>
                <a:lnTo>
                  <a:pt x="12463" y="3845331"/>
                </a:lnTo>
                <a:cubicBezTo>
                  <a:pt x="13799" y="3833162"/>
                  <a:pt x="8396" y="3813675"/>
                  <a:pt x="16471" y="3808826"/>
                </a:cubicBezTo>
                <a:close/>
                <a:moveTo>
                  <a:pt x="14145" y="3795904"/>
                </a:moveTo>
                <a:lnTo>
                  <a:pt x="14146" y="3795908"/>
                </a:lnTo>
                <a:lnTo>
                  <a:pt x="14087" y="3796103"/>
                </a:lnTo>
                <a:close/>
                <a:moveTo>
                  <a:pt x="30296" y="3787880"/>
                </a:moveTo>
                <a:cubicBezTo>
                  <a:pt x="31209" y="3786775"/>
                  <a:pt x="31974" y="3786949"/>
                  <a:pt x="32502" y="3789169"/>
                </a:cubicBezTo>
                <a:lnTo>
                  <a:pt x="33666" y="3807637"/>
                </a:lnTo>
                <a:lnTo>
                  <a:pt x="33379" y="3816938"/>
                </a:lnTo>
                <a:lnTo>
                  <a:pt x="26490" y="3836906"/>
                </a:lnTo>
                <a:lnTo>
                  <a:pt x="23993" y="3835175"/>
                </a:lnTo>
                <a:lnTo>
                  <a:pt x="23817" y="3834465"/>
                </a:lnTo>
                <a:lnTo>
                  <a:pt x="23112" y="3832015"/>
                </a:lnTo>
                <a:lnTo>
                  <a:pt x="21947" y="3823905"/>
                </a:lnTo>
                <a:lnTo>
                  <a:pt x="20070" y="3818734"/>
                </a:lnTo>
                <a:lnTo>
                  <a:pt x="19492" y="3804986"/>
                </a:lnTo>
                <a:lnTo>
                  <a:pt x="20239" y="3804230"/>
                </a:lnTo>
                <a:lnTo>
                  <a:pt x="20479" y="3811634"/>
                </a:lnTo>
                <a:cubicBezTo>
                  <a:pt x="23485" y="3806018"/>
                  <a:pt x="27557" y="3791195"/>
                  <a:pt x="30296" y="3787880"/>
                </a:cubicBezTo>
                <a:close/>
                <a:moveTo>
                  <a:pt x="17750" y="3784083"/>
                </a:moveTo>
                <a:lnTo>
                  <a:pt x="18729" y="3786802"/>
                </a:lnTo>
                <a:lnTo>
                  <a:pt x="19492" y="3804986"/>
                </a:lnTo>
                <a:lnTo>
                  <a:pt x="18475" y="3806018"/>
                </a:lnTo>
                <a:lnTo>
                  <a:pt x="14146" y="3795908"/>
                </a:lnTo>
                <a:close/>
                <a:moveTo>
                  <a:pt x="17694" y="3782779"/>
                </a:moveTo>
                <a:lnTo>
                  <a:pt x="17970" y="3783360"/>
                </a:lnTo>
                <a:lnTo>
                  <a:pt x="17750" y="3784083"/>
                </a:lnTo>
                <a:lnTo>
                  <a:pt x="17518" y="3783439"/>
                </a:lnTo>
                <a:close/>
                <a:moveTo>
                  <a:pt x="18632" y="3782639"/>
                </a:moveTo>
                <a:lnTo>
                  <a:pt x="19721" y="3788272"/>
                </a:lnTo>
                <a:lnTo>
                  <a:pt x="19767" y="3789683"/>
                </a:lnTo>
                <a:lnTo>
                  <a:pt x="18729" y="3786802"/>
                </a:lnTo>
                <a:lnTo>
                  <a:pt x="18580" y="3783239"/>
                </a:lnTo>
                <a:close/>
                <a:moveTo>
                  <a:pt x="19416" y="3778857"/>
                </a:moveTo>
                <a:lnTo>
                  <a:pt x="19590" y="3784230"/>
                </a:lnTo>
                <a:lnTo>
                  <a:pt x="18729" y="3781538"/>
                </a:lnTo>
                <a:lnTo>
                  <a:pt x="18810" y="3780603"/>
                </a:lnTo>
                <a:lnTo>
                  <a:pt x="19228" y="3779234"/>
                </a:lnTo>
                <a:close/>
                <a:moveTo>
                  <a:pt x="21228" y="3777510"/>
                </a:moveTo>
                <a:lnTo>
                  <a:pt x="25482" y="3791035"/>
                </a:lnTo>
                <a:cubicBezTo>
                  <a:pt x="25900" y="3794040"/>
                  <a:pt x="25816" y="3797006"/>
                  <a:pt x="24795" y="3799611"/>
                </a:cubicBezTo>
                <a:lnTo>
                  <a:pt x="20239" y="3804230"/>
                </a:lnTo>
                <a:lnTo>
                  <a:pt x="19767" y="3789683"/>
                </a:lnTo>
                <a:lnTo>
                  <a:pt x="20256" y="3791042"/>
                </a:lnTo>
                <a:lnTo>
                  <a:pt x="19721" y="3788272"/>
                </a:lnTo>
                <a:lnTo>
                  <a:pt x="19590" y="3784230"/>
                </a:lnTo>
                <a:lnTo>
                  <a:pt x="23654" y="3796934"/>
                </a:lnTo>
                <a:close/>
                <a:moveTo>
                  <a:pt x="19342" y="3776589"/>
                </a:moveTo>
                <a:lnTo>
                  <a:pt x="19409" y="3778640"/>
                </a:lnTo>
                <a:lnTo>
                  <a:pt x="19228" y="3779234"/>
                </a:lnTo>
                <a:lnTo>
                  <a:pt x="18867" y="3779958"/>
                </a:lnTo>
                <a:lnTo>
                  <a:pt x="19074" y="3777596"/>
                </a:lnTo>
                <a:close/>
                <a:moveTo>
                  <a:pt x="20999" y="3775678"/>
                </a:moveTo>
                <a:lnTo>
                  <a:pt x="21228" y="3777510"/>
                </a:lnTo>
                <a:lnTo>
                  <a:pt x="20786" y="3776106"/>
                </a:lnTo>
                <a:close/>
                <a:moveTo>
                  <a:pt x="20479" y="3775129"/>
                </a:moveTo>
                <a:lnTo>
                  <a:pt x="20786" y="3776106"/>
                </a:lnTo>
                <a:lnTo>
                  <a:pt x="19416" y="3778857"/>
                </a:lnTo>
                <a:lnTo>
                  <a:pt x="19409" y="3778640"/>
                </a:lnTo>
                <a:close/>
                <a:moveTo>
                  <a:pt x="20340" y="3770477"/>
                </a:moveTo>
                <a:lnTo>
                  <a:pt x="20479" y="3772321"/>
                </a:lnTo>
                <a:lnTo>
                  <a:pt x="19342" y="3776589"/>
                </a:lnTo>
                <a:lnTo>
                  <a:pt x="19293" y="3775090"/>
                </a:lnTo>
                <a:lnTo>
                  <a:pt x="19417" y="3773678"/>
                </a:lnTo>
                <a:close/>
                <a:moveTo>
                  <a:pt x="20327" y="3770295"/>
                </a:moveTo>
                <a:lnTo>
                  <a:pt x="20347" y="3770455"/>
                </a:lnTo>
                <a:lnTo>
                  <a:pt x="20340" y="3770477"/>
                </a:lnTo>
                <a:close/>
                <a:moveTo>
                  <a:pt x="922" y="3768004"/>
                </a:moveTo>
                <a:lnTo>
                  <a:pt x="440" y="3783553"/>
                </a:lnTo>
                <a:cubicBezTo>
                  <a:pt x="8130" y="3858985"/>
                  <a:pt x="2218" y="3795147"/>
                  <a:pt x="4448" y="3971695"/>
                </a:cubicBezTo>
                <a:lnTo>
                  <a:pt x="4822" y="3994235"/>
                </a:lnTo>
                <a:lnTo>
                  <a:pt x="2444" y="3994159"/>
                </a:lnTo>
                <a:lnTo>
                  <a:pt x="4896" y="3998688"/>
                </a:lnTo>
                <a:lnTo>
                  <a:pt x="6561" y="4099050"/>
                </a:lnTo>
                <a:lnTo>
                  <a:pt x="5682" y="4100541"/>
                </a:lnTo>
                <a:cubicBezTo>
                  <a:pt x="4179" y="4103349"/>
                  <a:pt x="3267" y="4105329"/>
                  <a:pt x="4448" y="4103675"/>
                </a:cubicBezTo>
                <a:lnTo>
                  <a:pt x="6584" y="4100431"/>
                </a:lnTo>
                <a:lnTo>
                  <a:pt x="7619" y="4162764"/>
                </a:lnTo>
                <a:lnTo>
                  <a:pt x="6734" y="4167495"/>
                </a:lnTo>
                <a:cubicBezTo>
                  <a:pt x="4156" y="4181280"/>
                  <a:pt x="2821" y="4194853"/>
                  <a:pt x="6452" y="4207574"/>
                </a:cubicBezTo>
                <a:lnTo>
                  <a:pt x="8314" y="4204692"/>
                </a:lnTo>
                <a:lnTo>
                  <a:pt x="8456" y="4213190"/>
                </a:lnTo>
                <a:lnTo>
                  <a:pt x="8820" y="4219574"/>
                </a:lnTo>
                <a:lnTo>
                  <a:pt x="8455" y="4220744"/>
                </a:lnTo>
                <a:cubicBezTo>
                  <a:pt x="7377" y="4223763"/>
                  <a:pt x="5208" y="4225967"/>
                  <a:pt x="4447" y="4229168"/>
                </a:cubicBezTo>
                <a:cubicBezTo>
                  <a:pt x="3162" y="4234570"/>
                  <a:pt x="2722" y="4240336"/>
                  <a:pt x="2443" y="4246017"/>
                </a:cubicBezTo>
                <a:lnTo>
                  <a:pt x="1416" y="4279107"/>
                </a:lnTo>
                <a:lnTo>
                  <a:pt x="0" y="4281204"/>
                </a:lnTo>
                <a:lnTo>
                  <a:pt x="0" y="3768314"/>
                </a:lnTo>
                <a:close/>
                <a:moveTo>
                  <a:pt x="10220" y="3763178"/>
                </a:moveTo>
                <a:lnTo>
                  <a:pt x="13498" y="3772280"/>
                </a:lnTo>
                <a:lnTo>
                  <a:pt x="13624" y="3774225"/>
                </a:lnTo>
                <a:lnTo>
                  <a:pt x="10460" y="3767574"/>
                </a:lnTo>
                <a:cubicBezTo>
                  <a:pt x="11796" y="3774127"/>
                  <a:pt x="13289" y="3793842"/>
                  <a:pt x="14468" y="3787231"/>
                </a:cubicBezTo>
                <a:lnTo>
                  <a:pt x="13624" y="3774225"/>
                </a:lnTo>
                <a:lnTo>
                  <a:pt x="15990" y="3779197"/>
                </a:lnTo>
                <a:lnTo>
                  <a:pt x="17518" y="3783439"/>
                </a:lnTo>
                <a:lnTo>
                  <a:pt x="14771" y="3793755"/>
                </a:lnTo>
                <a:lnTo>
                  <a:pt x="14145" y="3795904"/>
                </a:lnTo>
                <a:lnTo>
                  <a:pt x="12463" y="3791977"/>
                </a:lnTo>
                <a:cubicBezTo>
                  <a:pt x="11795" y="3785425"/>
                  <a:pt x="11236" y="3778849"/>
                  <a:pt x="10459" y="3772321"/>
                </a:cubicBezTo>
                <a:lnTo>
                  <a:pt x="9019" y="3764771"/>
                </a:lnTo>
                <a:close/>
                <a:moveTo>
                  <a:pt x="15885" y="3755657"/>
                </a:moveTo>
                <a:lnTo>
                  <a:pt x="16472" y="3759150"/>
                </a:lnTo>
                <a:lnTo>
                  <a:pt x="16714" y="3760230"/>
                </a:lnTo>
                <a:lnTo>
                  <a:pt x="16243" y="3762474"/>
                </a:lnTo>
                <a:lnTo>
                  <a:pt x="15274" y="3756468"/>
                </a:lnTo>
                <a:close/>
                <a:moveTo>
                  <a:pt x="18100" y="3753633"/>
                </a:moveTo>
                <a:lnTo>
                  <a:pt x="18475" y="3755472"/>
                </a:lnTo>
                <a:lnTo>
                  <a:pt x="18721" y="3757442"/>
                </a:lnTo>
                <a:lnTo>
                  <a:pt x="19165" y="3771143"/>
                </a:lnTo>
                <a:lnTo>
                  <a:pt x="16714" y="3760230"/>
                </a:lnTo>
                <a:close/>
                <a:moveTo>
                  <a:pt x="18924" y="3751623"/>
                </a:moveTo>
                <a:lnTo>
                  <a:pt x="20327" y="3770295"/>
                </a:lnTo>
                <a:lnTo>
                  <a:pt x="18721" y="3757442"/>
                </a:lnTo>
                <a:lnTo>
                  <a:pt x="18548" y="3752122"/>
                </a:lnTo>
                <a:close/>
                <a:moveTo>
                  <a:pt x="18531" y="3751581"/>
                </a:moveTo>
                <a:lnTo>
                  <a:pt x="18548" y="3752122"/>
                </a:lnTo>
                <a:lnTo>
                  <a:pt x="18367" y="3752363"/>
                </a:lnTo>
                <a:close/>
                <a:moveTo>
                  <a:pt x="28563" y="3740172"/>
                </a:moveTo>
                <a:lnTo>
                  <a:pt x="28494" y="3741432"/>
                </a:lnTo>
                <a:lnTo>
                  <a:pt x="28442" y="3740623"/>
                </a:lnTo>
                <a:close/>
                <a:moveTo>
                  <a:pt x="32621" y="3740083"/>
                </a:moveTo>
                <a:lnTo>
                  <a:pt x="33282" y="3751022"/>
                </a:lnTo>
                <a:lnTo>
                  <a:pt x="20999" y="3775678"/>
                </a:lnTo>
                <a:lnTo>
                  <a:pt x="20347" y="3770455"/>
                </a:lnTo>
                <a:lnTo>
                  <a:pt x="20966" y="3768307"/>
                </a:lnTo>
                <a:lnTo>
                  <a:pt x="28279" y="3741225"/>
                </a:lnTo>
                <a:lnTo>
                  <a:pt x="28494" y="3744240"/>
                </a:lnTo>
                <a:close/>
                <a:moveTo>
                  <a:pt x="11534" y="3740052"/>
                </a:moveTo>
                <a:lnTo>
                  <a:pt x="12464" y="3756342"/>
                </a:lnTo>
                <a:lnTo>
                  <a:pt x="12695" y="3759892"/>
                </a:lnTo>
                <a:lnTo>
                  <a:pt x="10220" y="3763178"/>
                </a:lnTo>
                <a:lnTo>
                  <a:pt x="8456" y="3758280"/>
                </a:lnTo>
                <a:cubicBezTo>
                  <a:pt x="7466" y="3756338"/>
                  <a:pt x="7827" y="3758671"/>
                  <a:pt x="8505" y="3762078"/>
                </a:cubicBezTo>
                <a:lnTo>
                  <a:pt x="9019" y="3764771"/>
                </a:lnTo>
                <a:lnTo>
                  <a:pt x="8501" y="3765459"/>
                </a:lnTo>
                <a:lnTo>
                  <a:pt x="922" y="3768004"/>
                </a:lnTo>
                <a:lnTo>
                  <a:pt x="1417" y="3752057"/>
                </a:lnTo>
                <a:lnTo>
                  <a:pt x="3684" y="3748700"/>
                </a:lnTo>
                <a:close/>
                <a:moveTo>
                  <a:pt x="12995" y="3738443"/>
                </a:moveTo>
                <a:lnTo>
                  <a:pt x="13482" y="3741340"/>
                </a:lnTo>
                <a:lnTo>
                  <a:pt x="13141" y="3743250"/>
                </a:lnTo>
                <a:lnTo>
                  <a:pt x="12460" y="3739032"/>
                </a:lnTo>
                <a:close/>
                <a:moveTo>
                  <a:pt x="28160" y="3736299"/>
                </a:moveTo>
                <a:lnTo>
                  <a:pt x="28442" y="3740623"/>
                </a:lnTo>
                <a:lnTo>
                  <a:pt x="28279" y="3741225"/>
                </a:lnTo>
                <a:lnTo>
                  <a:pt x="27959" y="3736734"/>
                </a:lnTo>
                <a:close/>
                <a:moveTo>
                  <a:pt x="30498" y="3733007"/>
                </a:moveTo>
                <a:lnTo>
                  <a:pt x="28563" y="3740172"/>
                </a:lnTo>
                <a:lnTo>
                  <a:pt x="28841" y="3735109"/>
                </a:lnTo>
                <a:close/>
                <a:moveTo>
                  <a:pt x="29200" y="3728570"/>
                </a:moveTo>
                <a:lnTo>
                  <a:pt x="28841" y="3735109"/>
                </a:lnTo>
                <a:lnTo>
                  <a:pt x="28525" y="3735509"/>
                </a:lnTo>
                <a:lnTo>
                  <a:pt x="28160" y="3736299"/>
                </a:lnTo>
                <a:lnTo>
                  <a:pt x="27681" y="3728930"/>
                </a:lnTo>
                <a:close/>
                <a:moveTo>
                  <a:pt x="24892" y="3727190"/>
                </a:moveTo>
                <a:lnTo>
                  <a:pt x="27398" y="3728997"/>
                </a:lnTo>
                <a:lnTo>
                  <a:pt x="27406" y="3728995"/>
                </a:lnTo>
                <a:lnTo>
                  <a:pt x="27959" y="3736734"/>
                </a:lnTo>
                <a:lnTo>
                  <a:pt x="24486" y="3744240"/>
                </a:lnTo>
                <a:lnTo>
                  <a:pt x="18924" y="3751623"/>
                </a:lnTo>
                <a:lnTo>
                  <a:pt x="18818" y="3750213"/>
                </a:lnTo>
                <a:lnTo>
                  <a:pt x="20229" y="3743495"/>
                </a:lnTo>
                <a:lnTo>
                  <a:pt x="22353" y="3735794"/>
                </a:lnTo>
                <a:close/>
                <a:moveTo>
                  <a:pt x="19661" y="3722628"/>
                </a:moveTo>
                <a:lnTo>
                  <a:pt x="22484" y="3725453"/>
                </a:lnTo>
                <a:lnTo>
                  <a:pt x="23396" y="3726111"/>
                </a:lnTo>
                <a:lnTo>
                  <a:pt x="20479" y="3730199"/>
                </a:lnTo>
                <a:lnTo>
                  <a:pt x="19370" y="3731420"/>
                </a:lnTo>
                <a:lnTo>
                  <a:pt x="18772" y="3725551"/>
                </a:lnTo>
                <a:close/>
                <a:moveTo>
                  <a:pt x="16471" y="3718967"/>
                </a:moveTo>
                <a:lnTo>
                  <a:pt x="16509" y="3719473"/>
                </a:lnTo>
                <a:lnTo>
                  <a:pt x="16436" y="3719400"/>
                </a:lnTo>
                <a:close/>
                <a:moveTo>
                  <a:pt x="8628" y="3711584"/>
                </a:moveTo>
                <a:lnTo>
                  <a:pt x="9987" y="3712945"/>
                </a:lnTo>
                <a:lnTo>
                  <a:pt x="10459" y="3721209"/>
                </a:lnTo>
                <a:lnTo>
                  <a:pt x="10146" y="3721472"/>
                </a:lnTo>
                <a:lnTo>
                  <a:pt x="8588" y="3712195"/>
                </a:lnTo>
                <a:close/>
                <a:moveTo>
                  <a:pt x="30208" y="3710205"/>
                </a:moveTo>
                <a:lnTo>
                  <a:pt x="30853" y="3710808"/>
                </a:lnTo>
                <a:lnTo>
                  <a:pt x="31816" y="3726750"/>
                </a:lnTo>
                <a:lnTo>
                  <a:pt x="29922" y="3724981"/>
                </a:lnTo>
                <a:lnTo>
                  <a:pt x="29522" y="3722710"/>
                </a:lnTo>
                <a:close/>
                <a:moveTo>
                  <a:pt x="26622" y="3707965"/>
                </a:moveTo>
                <a:lnTo>
                  <a:pt x="26617" y="3708276"/>
                </a:lnTo>
                <a:lnTo>
                  <a:pt x="26542" y="3708028"/>
                </a:lnTo>
                <a:close/>
                <a:moveTo>
                  <a:pt x="8964" y="3706392"/>
                </a:moveTo>
                <a:lnTo>
                  <a:pt x="8628" y="3711584"/>
                </a:lnTo>
                <a:lnTo>
                  <a:pt x="8457" y="3711413"/>
                </a:lnTo>
                <a:lnTo>
                  <a:pt x="8588" y="3712195"/>
                </a:lnTo>
                <a:lnTo>
                  <a:pt x="8457" y="3714221"/>
                </a:lnTo>
                <a:lnTo>
                  <a:pt x="9689" y="3721857"/>
                </a:lnTo>
                <a:lnTo>
                  <a:pt x="6452" y="3724583"/>
                </a:lnTo>
                <a:cubicBezTo>
                  <a:pt x="2919" y="3721047"/>
                  <a:pt x="4589" y="3715430"/>
                  <a:pt x="7559" y="3709294"/>
                </a:cubicBezTo>
                <a:close/>
                <a:moveTo>
                  <a:pt x="26653" y="3706023"/>
                </a:moveTo>
                <a:lnTo>
                  <a:pt x="27530" y="3707253"/>
                </a:lnTo>
                <a:lnTo>
                  <a:pt x="26622" y="3707965"/>
                </a:lnTo>
                <a:close/>
                <a:moveTo>
                  <a:pt x="30498" y="3704926"/>
                </a:moveTo>
                <a:lnTo>
                  <a:pt x="30741" y="3708943"/>
                </a:lnTo>
                <a:lnTo>
                  <a:pt x="30311" y="3708341"/>
                </a:lnTo>
                <a:close/>
                <a:moveTo>
                  <a:pt x="11800" y="3700533"/>
                </a:moveTo>
                <a:lnTo>
                  <a:pt x="16675" y="3704979"/>
                </a:lnTo>
                <a:lnTo>
                  <a:pt x="16693" y="3705156"/>
                </a:lnTo>
                <a:lnTo>
                  <a:pt x="15640" y="3704332"/>
                </a:lnTo>
                <a:cubicBezTo>
                  <a:pt x="14322" y="3703442"/>
                  <a:pt x="12989" y="3702836"/>
                  <a:pt x="13257" y="3704234"/>
                </a:cubicBezTo>
                <a:lnTo>
                  <a:pt x="17275" y="3710869"/>
                </a:lnTo>
                <a:lnTo>
                  <a:pt x="17707" y="3715104"/>
                </a:lnTo>
                <a:lnTo>
                  <a:pt x="14686" y="3717648"/>
                </a:lnTo>
                <a:lnTo>
                  <a:pt x="9987" y="3712945"/>
                </a:lnTo>
                <a:lnTo>
                  <a:pt x="9544" y="3705194"/>
                </a:lnTo>
                <a:close/>
                <a:moveTo>
                  <a:pt x="13113" y="3697823"/>
                </a:moveTo>
                <a:lnTo>
                  <a:pt x="11800" y="3700533"/>
                </a:lnTo>
                <a:lnTo>
                  <a:pt x="10459" y="3699310"/>
                </a:lnTo>
                <a:close/>
                <a:moveTo>
                  <a:pt x="15560" y="3692767"/>
                </a:moveTo>
                <a:lnTo>
                  <a:pt x="15632" y="3693574"/>
                </a:lnTo>
                <a:lnTo>
                  <a:pt x="15078" y="3696722"/>
                </a:lnTo>
                <a:lnTo>
                  <a:pt x="13113" y="3697823"/>
                </a:lnTo>
                <a:close/>
                <a:moveTo>
                  <a:pt x="16220" y="3691404"/>
                </a:moveTo>
                <a:lnTo>
                  <a:pt x="17547" y="3693263"/>
                </a:lnTo>
                <a:lnTo>
                  <a:pt x="16317" y="3696027"/>
                </a:lnTo>
                <a:lnTo>
                  <a:pt x="15873" y="3696276"/>
                </a:lnTo>
                <a:lnTo>
                  <a:pt x="15632" y="3693574"/>
                </a:lnTo>
                <a:lnTo>
                  <a:pt x="15897" y="3692072"/>
                </a:lnTo>
                <a:close/>
                <a:moveTo>
                  <a:pt x="25918" y="3690645"/>
                </a:moveTo>
                <a:lnTo>
                  <a:pt x="26108" y="3692098"/>
                </a:lnTo>
                <a:lnTo>
                  <a:pt x="22483" y="3693694"/>
                </a:lnTo>
                <a:lnTo>
                  <a:pt x="21842" y="3692930"/>
                </a:lnTo>
                <a:close/>
                <a:moveTo>
                  <a:pt x="19133" y="3689700"/>
                </a:moveTo>
                <a:lnTo>
                  <a:pt x="21842" y="3692930"/>
                </a:lnTo>
                <a:lnTo>
                  <a:pt x="18605" y="3694745"/>
                </a:lnTo>
                <a:lnTo>
                  <a:pt x="17547" y="3693263"/>
                </a:lnTo>
                <a:close/>
                <a:moveTo>
                  <a:pt x="11280" y="3684647"/>
                </a:moveTo>
                <a:lnTo>
                  <a:pt x="10138" y="3688305"/>
                </a:lnTo>
                <a:lnTo>
                  <a:pt x="10316" y="3685556"/>
                </a:lnTo>
                <a:close/>
                <a:moveTo>
                  <a:pt x="10460" y="3683332"/>
                </a:moveTo>
                <a:lnTo>
                  <a:pt x="10979" y="3684058"/>
                </a:lnTo>
                <a:lnTo>
                  <a:pt x="10326" y="3685408"/>
                </a:lnTo>
                <a:close/>
                <a:moveTo>
                  <a:pt x="18716" y="3678867"/>
                </a:moveTo>
                <a:lnTo>
                  <a:pt x="17757" y="3681518"/>
                </a:lnTo>
                <a:lnTo>
                  <a:pt x="17117" y="3685150"/>
                </a:lnTo>
                <a:lnTo>
                  <a:pt x="16635" y="3681054"/>
                </a:lnTo>
                <a:close/>
                <a:moveTo>
                  <a:pt x="18889" y="3678686"/>
                </a:moveTo>
                <a:lnTo>
                  <a:pt x="18716" y="3678867"/>
                </a:lnTo>
                <a:lnTo>
                  <a:pt x="18764" y="3678736"/>
                </a:lnTo>
                <a:close/>
                <a:moveTo>
                  <a:pt x="19622" y="3656182"/>
                </a:moveTo>
                <a:lnTo>
                  <a:pt x="18826" y="3661382"/>
                </a:lnTo>
                <a:lnTo>
                  <a:pt x="16857" y="3664429"/>
                </a:lnTo>
                <a:lnTo>
                  <a:pt x="16841" y="3664359"/>
                </a:lnTo>
                <a:lnTo>
                  <a:pt x="18649" y="3658227"/>
                </a:lnTo>
                <a:close/>
                <a:moveTo>
                  <a:pt x="29134" y="3650873"/>
                </a:moveTo>
                <a:cubicBezTo>
                  <a:pt x="28613" y="3652153"/>
                  <a:pt x="27610" y="3654602"/>
                  <a:pt x="26359" y="3657759"/>
                </a:cubicBezTo>
                <a:lnTo>
                  <a:pt x="23273" y="3666283"/>
                </a:lnTo>
                <a:lnTo>
                  <a:pt x="23762" y="3662676"/>
                </a:lnTo>
                <a:lnTo>
                  <a:pt x="29016" y="3650999"/>
                </a:lnTo>
                <a:cubicBezTo>
                  <a:pt x="29694" y="3649482"/>
                  <a:pt x="29655" y="3649593"/>
                  <a:pt x="29134" y="3650873"/>
                </a:cubicBezTo>
                <a:close/>
                <a:moveTo>
                  <a:pt x="32772" y="3645667"/>
                </a:moveTo>
                <a:lnTo>
                  <a:pt x="29957" y="3659595"/>
                </a:lnTo>
                <a:lnTo>
                  <a:pt x="27313" y="3665233"/>
                </a:lnTo>
                <a:lnTo>
                  <a:pt x="23709" y="3672452"/>
                </a:lnTo>
                <a:lnTo>
                  <a:pt x="21247" y="3671877"/>
                </a:lnTo>
                <a:lnTo>
                  <a:pt x="23273" y="3666283"/>
                </a:lnTo>
                <a:lnTo>
                  <a:pt x="22484" y="3672100"/>
                </a:lnTo>
                <a:close/>
                <a:moveTo>
                  <a:pt x="27501" y="3635123"/>
                </a:moveTo>
                <a:lnTo>
                  <a:pt x="23762" y="3662676"/>
                </a:lnTo>
                <a:lnTo>
                  <a:pt x="19777" y="3671533"/>
                </a:lnTo>
                <a:lnTo>
                  <a:pt x="18475" y="3671229"/>
                </a:lnTo>
                <a:lnTo>
                  <a:pt x="17577" y="3667454"/>
                </a:lnTo>
                <a:lnTo>
                  <a:pt x="18476" y="3663675"/>
                </a:lnTo>
                <a:lnTo>
                  <a:pt x="18826" y="3661382"/>
                </a:lnTo>
                <a:lnTo>
                  <a:pt x="24324" y="3652879"/>
                </a:lnTo>
                <a:lnTo>
                  <a:pt x="27483" y="3635131"/>
                </a:lnTo>
                <a:close/>
                <a:moveTo>
                  <a:pt x="36511" y="3627170"/>
                </a:moveTo>
                <a:cubicBezTo>
                  <a:pt x="37588" y="3622642"/>
                  <a:pt x="35872" y="3636838"/>
                  <a:pt x="34507" y="3641211"/>
                </a:cubicBezTo>
                <a:lnTo>
                  <a:pt x="32772" y="3645667"/>
                </a:lnTo>
                <a:close/>
                <a:moveTo>
                  <a:pt x="17998" y="3624959"/>
                </a:moveTo>
                <a:lnTo>
                  <a:pt x="18399" y="3629169"/>
                </a:lnTo>
                <a:lnTo>
                  <a:pt x="18364" y="3629196"/>
                </a:lnTo>
                <a:lnTo>
                  <a:pt x="17808" y="3625298"/>
                </a:lnTo>
                <a:close/>
                <a:moveTo>
                  <a:pt x="16903" y="3618957"/>
                </a:moveTo>
                <a:lnTo>
                  <a:pt x="17808" y="3625298"/>
                </a:lnTo>
                <a:lnTo>
                  <a:pt x="15161" y="3630018"/>
                </a:lnTo>
                <a:lnTo>
                  <a:pt x="12464" y="3629978"/>
                </a:lnTo>
                <a:cubicBezTo>
                  <a:pt x="11901" y="3626030"/>
                  <a:pt x="13864" y="3622980"/>
                  <a:pt x="16238" y="3619985"/>
                </a:cubicBezTo>
                <a:close/>
                <a:moveTo>
                  <a:pt x="22599" y="3591614"/>
                </a:moveTo>
                <a:lnTo>
                  <a:pt x="24860" y="3599220"/>
                </a:lnTo>
                <a:lnTo>
                  <a:pt x="23924" y="3603595"/>
                </a:lnTo>
                <a:lnTo>
                  <a:pt x="23424" y="3603379"/>
                </a:lnTo>
                <a:lnTo>
                  <a:pt x="21453" y="3598627"/>
                </a:lnTo>
                <a:lnTo>
                  <a:pt x="20635" y="3595938"/>
                </a:lnTo>
                <a:close/>
                <a:moveTo>
                  <a:pt x="14795" y="3591295"/>
                </a:moveTo>
                <a:lnTo>
                  <a:pt x="17360" y="3618250"/>
                </a:lnTo>
                <a:lnTo>
                  <a:pt x="16903" y="3618957"/>
                </a:lnTo>
                <a:lnTo>
                  <a:pt x="16472" y="3615938"/>
                </a:lnTo>
                <a:cubicBezTo>
                  <a:pt x="11906" y="3620736"/>
                  <a:pt x="5895" y="3643201"/>
                  <a:pt x="10460" y="3638402"/>
                </a:cubicBezTo>
                <a:lnTo>
                  <a:pt x="15161" y="3630018"/>
                </a:lnTo>
                <a:lnTo>
                  <a:pt x="17284" y="3630049"/>
                </a:lnTo>
                <a:lnTo>
                  <a:pt x="18364" y="3629196"/>
                </a:lnTo>
                <a:lnTo>
                  <a:pt x="18476" y="3629978"/>
                </a:lnTo>
                <a:lnTo>
                  <a:pt x="18399" y="3629169"/>
                </a:lnTo>
                <a:lnTo>
                  <a:pt x="24487" y="3624362"/>
                </a:lnTo>
                <a:lnTo>
                  <a:pt x="20020" y="3653577"/>
                </a:lnTo>
                <a:lnTo>
                  <a:pt x="18649" y="3658227"/>
                </a:lnTo>
                <a:lnTo>
                  <a:pt x="16471" y="3662805"/>
                </a:lnTo>
                <a:lnTo>
                  <a:pt x="16841" y="3664359"/>
                </a:lnTo>
                <a:lnTo>
                  <a:pt x="16789" y="3664534"/>
                </a:lnTo>
                <a:lnTo>
                  <a:pt x="8315" y="3677642"/>
                </a:lnTo>
                <a:lnTo>
                  <a:pt x="7620" y="3635714"/>
                </a:lnTo>
                <a:lnTo>
                  <a:pt x="14468" y="3599089"/>
                </a:lnTo>
                <a:close/>
                <a:moveTo>
                  <a:pt x="14468" y="3587857"/>
                </a:moveTo>
                <a:lnTo>
                  <a:pt x="14907" y="3588639"/>
                </a:lnTo>
                <a:lnTo>
                  <a:pt x="14795" y="3591295"/>
                </a:lnTo>
                <a:close/>
                <a:moveTo>
                  <a:pt x="308997" y="3584201"/>
                </a:moveTo>
                <a:cubicBezTo>
                  <a:pt x="249350" y="3584201"/>
                  <a:pt x="200997" y="3632554"/>
                  <a:pt x="200997" y="3692201"/>
                </a:cubicBezTo>
                <a:cubicBezTo>
                  <a:pt x="200997" y="3751848"/>
                  <a:pt x="249350" y="3800201"/>
                  <a:pt x="308997" y="3800201"/>
                </a:cubicBezTo>
                <a:cubicBezTo>
                  <a:pt x="368644" y="3800201"/>
                  <a:pt x="416997" y="3751848"/>
                  <a:pt x="416997" y="3692201"/>
                </a:cubicBezTo>
                <a:cubicBezTo>
                  <a:pt x="416997" y="3632554"/>
                  <a:pt x="368644" y="3584201"/>
                  <a:pt x="308997" y="3584201"/>
                </a:cubicBezTo>
                <a:close/>
                <a:moveTo>
                  <a:pt x="15485" y="3574864"/>
                </a:moveTo>
                <a:lnTo>
                  <a:pt x="15961" y="3578419"/>
                </a:lnTo>
                <a:lnTo>
                  <a:pt x="15878" y="3578682"/>
                </a:lnTo>
                <a:lnTo>
                  <a:pt x="15990" y="3578639"/>
                </a:lnTo>
                <a:lnTo>
                  <a:pt x="16472" y="3582241"/>
                </a:lnTo>
                <a:lnTo>
                  <a:pt x="20635" y="3595938"/>
                </a:lnTo>
                <a:lnTo>
                  <a:pt x="20480" y="3596281"/>
                </a:lnTo>
                <a:lnTo>
                  <a:pt x="21453" y="3598627"/>
                </a:lnTo>
                <a:lnTo>
                  <a:pt x="22287" y="3601371"/>
                </a:lnTo>
                <a:cubicBezTo>
                  <a:pt x="22769" y="3602626"/>
                  <a:pt x="22683" y="3602521"/>
                  <a:pt x="21542" y="3600466"/>
                </a:cubicBezTo>
                <a:lnTo>
                  <a:pt x="14907" y="3588639"/>
                </a:lnTo>
                <a:close/>
                <a:moveTo>
                  <a:pt x="17354" y="3573973"/>
                </a:moveTo>
                <a:lnTo>
                  <a:pt x="18461" y="3577699"/>
                </a:lnTo>
                <a:lnTo>
                  <a:pt x="15990" y="3578639"/>
                </a:lnTo>
                <a:lnTo>
                  <a:pt x="15961" y="3578419"/>
                </a:lnTo>
                <a:close/>
                <a:moveTo>
                  <a:pt x="31596" y="3567756"/>
                </a:moveTo>
                <a:lnTo>
                  <a:pt x="29957" y="3575410"/>
                </a:lnTo>
                <a:lnTo>
                  <a:pt x="22599" y="3591614"/>
                </a:lnTo>
                <a:lnTo>
                  <a:pt x="18461" y="3577699"/>
                </a:lnTo>
                <a:lnTo>
                  <a:pt x="20135" y="3577062"/>
                </a:lnTo>
                <a:close/>
                <a:moveTo>
                  <a:pt x="13681" y="3561381"/>
                </a:moveTo>
                <a:lnTo>
                  <a:pt x="13818" y="3562402"/>
                </a:lnTo>
                <a:lnTo>
                  <a:pt x="6585" y="3573381"/>
                </a:lnTo>
                <a:lnTo>
                  <a:pt x="6562" y="3572001"/>
                </a:lnTo>
                <a:lnTo>
                  <a:pt x="10460" y="3565392"/>
                </a:lnTo>
                <a:close/>
                <a:moveTo>
                  <a:pt x="14698" y="3561065"/>
                </a:moveTo>
                <a:lnTo>
                  <a:pt x="15804" y="3567264"/>
                </a:lnTo>
                <a:lnTo>
                  <a:pt x="15485" y="3574864"/>
                </a:lnTo>
                <a:lnTo>
                  <a:pt x="13818" y="3562402"/>
                </a:lnTo>
                <a:close/>
                <a:moveTo>
                  <a:pt x="16182" y="3558266"/>
                </a:moveTo>
                <a:lnTo>
                  <a:pt x="16157" y="3558850"/>
                </a:lnTo>
                <a:lnTo>
                  <a:pt x="14698" y="3561065"/>
                </a:lnTo>
                <a:lnTo>
                  <a:pt x="14559" y="3560287"/>
                </a:lnTo>
                <a:close/>
                <a:moveTo>
                  <a:pt x="29039" y="3557991"/>
                </a:moveTo>
                <a:lnTo>
                  <a:pt x="31725" y="3563036"/>
                </a:lnTo>
                <a:lnTo>
                  <a:pt x="32260" y="3564656"/>
                </a:lnTo>
                <a:lnTo>
                  <a:pt x="32208" y="3564897"/>
                </a:lnTo>
                <a:lnTo>
                  <a:pt x="28377" y="3558455"/>
                </a:lnTo>
                <a:close/>
                <a:moveTo>
                  <a:pt x="24539" y="3552001"/>
                </a:moveTo>
                <a:lnTo>
                  <a:pt x="28377" y="3558455"/>
                </a:lnTo>
                <a:lnTo>
                  <a:pt x="22484" y="3562584"/>
                </a:lnTo>
                <a:lnTo>
                  <a:pt x="22112" y="3559292"/>
                </a:lnTo>
                <a:close/>
                <a:moveTo>
                  <a:pt x="21279" y="3551916"/>
                </a:moveTo>
                <a:lnTo>
                  <a:pt x="22112" y="3559292"/>
                </a:lnTo>
                <a:lnTo>
                  <a:pt x="19433" y="3567339"/>
                </a:lnTo>
                <a:lnTo>
                  <a:pt x="17354" y="3573973"/>
                </a:lnTo>
                <a:lnTo>
                  <a:pt x="16472" y="3571008"/>
                </a:lnTo>
                <a:lnTo>
                  <a:pt x="15804" y="3567264"/>
                </a:lnTo>
                <a:lnTo>
                  <a:pt x="16157" y="3558850"/>
                </a:lnTo>
                <a:lnTo>
                  <a:pt x="18190" y="3555765"/>
                </a:lnTo>
                <a:close/>
                <a:moveTo>
                  <a:pt x="23191" y="3549535"/>
                </a:moveTo>
                <a:lnTo>
                  <a:pt x="24670" y="3551608"/>
                </a:lnTo>
                <a:lnTo>
                  <a:pt x="24539" y="3552001"/>
                </a:lnTo>
                <a:lnTo>
                  <a:pt x="23123" y="3549619"/>
                </a:lnTo>
                <a:close/>
                <a:moveTo>
                  <a:pt x="22703" y="3548913"/>
                </a:moveTo>
                <a:lnTo>
                  <a:pt x="23123" y="3549619"/>
                </a:lnTo>
                <a:lnTo>
                  <a:pt x="21279" y="3551916"/>
                </a:lnTo>
                <a:lnTo>
                  <a:pt x="21198" y="3551197"/>
                </a:lnTo>
                <a:close/>
                <a:moveTo>
                  <a:pt x="22484" y="3548544"/>
                </a:moveTo>
                <a:lnTo>
                  <a:pt x="22724" y="3548881"/>
                </a:lnTo>
                <a:lnTo>
                  <a:pt x="22703" y="3548913"/>
                </a:lnTo>
                <a:close/>
                <a:moveTo>
                  <a:pt x="21637" y="3542609"/>
                </a:moveTo>
                <a:lnTo>
                  <a:pt x="22484" y="3548544"/>
                </a:lnTo>
                <a:lnTo>
                  <a:pt x="20600" y="3545905"/>
                </a:lnTo>
                <a:lnTo>
                  <a:pt x="20558" y="3545525"/>
                </a:lnTo>
                <a:close/>
                <a:moveTo>
                  <a:pt x="28495" y="3540120"/>
                </a:moveTo>
                <a:lnTo>
                  <a:pt x="26898" y="3544917"/>
                </a:lnTo>
                <a:lnTo>
                  <a:pt x="23191" y="3549535"/>
                </a:lnTo>
                <a:lnTo>
                  <a:pt x="22724" y="3548881"/>
                </a:lnTo>
                <a:close/>
                <a:moveTo>
                  <a:pt x="10460" y="3537311"/>
                </a:moveTo>
                <a:lnTo>
                  <a:pt x="14559" y="3560287"/>
                </a:lnTo>
                <a:lnTo>
                  <a:pt x="13681" y="3561381"/>
                </a:lnTo>
                <a:close/>
                <a:moveTo>
                  <a:pt x="18930" y="3523647"/>
                </a:moveTo>
                <a:lnTo>
                  <a:pt x="21496" y="3541623"/>
                </a:lnTo>
                <a:lnTo>
                  <a:pt x="20550" y="3545454"/>
                </a:lnTo>
                <a:lnTo>
                  <a:pt x="20558" y="3545525"/>
                </a:lnTo>
                <a:lnTo>
                  <a:pt x="20480" y="3545736"/>
                </a:lnTo>
                <a:lnTo>
                  <a:pt x="20600" y="3545905"/>
                </a:lnTo>
                <a:lnTo>
                  <a:pt x="21198" y="3551197"/>
                </a:lnTo>
                <a:lnTo>
                  <a:pt x="18190" y="3555765"/>
                </a:lnTo>
                <a:lnTo>
                  <a:pt x="16182" y="3558266"/>
                </a:lnTo>
                <a:lnTo>
                  <a:pt x="16472" y="3551352"/>
                </a:lnTo>
                <a:cubicBezTo>
                  <a:pt x="16472" y="3548392"/>
                  <a:pt x="13908" y="3545782"/>
                  <a:pt x="14468" y="3542928"/>
                </a:cubicBezTo>
                <a:close/>
                <a:moveTo>
                  <a:pt x="16472" y="3506422"/>
                </a:moveTo>
                <a:lnTo>
                  <a:pt x="17489" y="3513546"/>
                </a:lnTo>
                <a:lnTo>
                  <a:pt x="17474" y="3513486"/>
                </a:lnTo>
                <a:cubicBezTo>
                  <a:pt x="16973" y="3510195"/>
                  <a:pt x="16472" y="3506422"/>
                  <a:pt x="16472" y="3506422"/>
                </a:cubicBezTo>
                <a:close/>
                <a:moveTo>
                  <a:pt x="16472" y="3495190"/>
                </a:moveTo>
                <a:lnTo>
                  <a:pt x="16822" y="3499119"/>
                </a:lnTo>
                <a:lnTo>
                  <a:pt x="16472" y="3500806"/>
                </a:lnTo>
                <a:cubicBezTo>
                  <a:pt x="15238" y="3507722"/>
                  <a:pt x="10460" y="3527591"/>
                  <a:pt x="10460" y="3520463"/>
                </a:cubicBezTo>
                <a:cubicBezTo>
                  <a:pt x="10460" y="3511583"/>
                  <a:pt x="14468" y="3503614"/>
                  <a:pt x="16472" y="3495190"/>
                </a:cubicBezTo>
                <a:close/>
                <a:moveTo>
                  <a:pt x="18413" y="3474656"/>
                </a:moveTo>
                <a:lnTo>
                  <a:pt x="18476" y="3475534"/>
                </a:lnTo>
                <a:lnTo>
                  <a:pt x="18023" y="3475020"/>
                </a:lnTo>
                <a:close/>
                <a:moveTo>
                  <a:pt x="4823" y="3467185"/>
                </a:moveTo>
                <a:lnTo>
                  <a:pt x="11296" y="3467390"/>
                </a:lnTo>
                <a:lnTo>
                  <a:pt x="18023" y="3475020"/>
                </a:lnTo>
                <a:lnTo>
                  <a:pt x="14468" y="3478342"/>
                </a:lnTo>
                <a:cubicBezTo>
                  <a:pt x="12464" y="3476470"/>
                  <a:pt x="8381" y="3474416"/>
                  <a:pt x="5338" y="3472453"/>
                </a:cubicBezTo>
                <a:lnTo>
                  <a:pt x="4897" y="3471638"/>
                </a:lnTo>
                <a:close/>
                <a:moveTo>
                  <a:pt x="27919" y="3448067"/>
                </a:moveTo>
                <a:lnTo>
                  <a:pt x="28170" y="3449159"/>
                </a:lnTo>
                <a:cubicBezTo>
                  <a:pt x="27668" y="3447608"/>
                  <a:pt x="27275" y="3447358"/>
                  <a:pt x="30499" y="3464301"/>
                </a:cubicBezTo>
                <a:lnTo>
                  <a:pt x="31540" y="3469164"/>
                </a:lnTo>
                <a:lnTo>
                  <a:pt x="18930" y="3523647"/>
                </a:lnTo>
                <a:lnTo>
                  <a:pt x="17489" y="3513546"/>
                </a:lnTo>
                <a:lnTo>
                  <a:pt x="18476" y="3517655"/>
                </a:lnTo>
                <a:lnTo>
                  <a:pt x="16822" y="3499119"/>
                </a:lnTo>
                <a:lnTo>
                  <a:pt x="19167" y="3487832"/>
                </a:lnTo>
                <a:cubicBezTo>
                  <a:pt x="19866" y="3483457"/>
                  <a:pt x="20000" y="3479194"/>
                  <a:pt x="18476" y="3475534"/>
                </a:cubicBezTo>
                <a:cubicBezTo>
                  <a:pt x="21386" y="3498986"/>
                  <a:pt x="26208" y="3470910"/>
                  <a:pt x="26491" y="3469917"/>
                </a:cubicBezTo>
                <a:lnTo>
                  <a:pt x="22504" y="3461584"/>
                </a:lnTo>
                <a:lnTo>
                  <a:pt x="23939" y="3453682"/>
                </a:lnTo>
                <a:lnTo>
                  <a:pt x="26491" y="3453069"/>
                </a:lnTo>
                <a:close/>
                <a:moveTo>
                  <a:pt x="25199" y="3442743"/>
                </a:moveTo>
                <a:lnTo>
                  <a:pt x="24169" y="3452416"/>
                </a:lnTo>
                <a:lnTo>
                  <a:pt x="23939" y="3453682"/>
                </a:lnTo>
                <a:lnTo>
                  <a:pt x="19261" y="3454807"/>
                </a:lnTo>
                <a:lnTo>
                  <a:pt x="22504" y="3461584"/>
                </a:lnTo>
                <a:lnTo>
                  <a:pt x="20480" y="3472725"/>
                </a:lnTo>
                <a:lnTo>
                  <a:pt x="18413" y="3474656"/>
                </a:lnTo>
                <a:lnTo>
                  <a:pt x="16567" y="3448790"/>
                </a:lnTo>
                <a:close/>
                <a:moveTo>
                  <a:pt x="30499" y="3439028"/>
                </a:moveTo>
                <a:lnTo>
                  <a:pt x="27919" y="3448067"/>
                </a:lnTo>
                <a:lnTo>
                  <a:pt x="26491" y="3441837"/>
                </a:lnTo>
                <a:lnTo>
                  <a:pt x="25199" y="3442743"/>
                </a:lnTo>
                <a:lnTo>
                  <a:pt x="25405" y="3440813"/>
                </a:lnTo>
                <a:close/>
                <a:moveTo>
                  <a:pt x="15172" y="3429230"/>
                </a:moveTo>
                <a:lnTo>
                  <a:pt x="16567" y="3448790"/>
                </a:lnTo>
                <a:lnTo>
                  <a:pt x="14468" y="3450261"/>
                </a:lnTo>
                <a:cubicBezTo>
                  <a:pt x="10979" y="3449038"/>
                  <a:pt x="8495" y="3440443"/>
                  <a:pt x="10460" y="3436220"/>
                </a:cubicBezTo>
                <a:close/>
                <a:moveTo>
                  <a:pt x="15714" y="3418537"/>
                </a:moveTo>
                <a:lnTo>
                  <a:pt x="18303" y="3424585"/>
                </a:lnTo>
                <a:lnTo>
                  <a:pt x="15172" y="3429230"/>
                </a:lnTo>
                <a:lnTo>
                  <a:pt x="14624" y="3421558"/>
                </a:lnTo>
                <a:close/>
                <a:moveTo>
                  <a:pt x="23297" y="3417174"/>
                </a:moveTo>
                <a:lnTo>
                  <a:pt x="26491" y="3430605"/>
                </a:lnTo>
                <a:lnTo>
                  <a:pt x="25405" y="3440813"/>
                </a:lnTo>
                <a:lnTo>
                  <a:pt x="22484" y="3441837"/>
                </a:lnTo>
                <a:cubicBezTo>
                  <a:pt x="19238" y="3438047"/>
                  <a:pt x="20224" y="3430377"/>
                  <a:pt x="18476" y="3424988"/>
                </a:cubicBezTo>
                <a:lnTo>
                  <a:pt x="18303" y="3424585"/>
                </a:lnTo>
                <a:close/>
                <a:moveTo>
                  <a:pt x="12600" y="3411266"/>
                </a:moveTo>
                <a:lnTo>
                  <a:pt x="14046" y="3414643"/>
                </a:lnTo>
                <a:lnTo>
                  <a:pt x="14468" y="3419372"/>
                </a:lnTo>
                <a:lnTo>
                  <a:pt x="14624" y="3421558"/>
                </a:lnTo>
                <a:lnTo>
                  <a:pt x="14218" y="3422684"/>
                </a:lnTo>
                <a:cubicBezTo>
                  <a:pt x="12130" y="3428467"/>
                  <a:pt x="10460" y="3432212"/>
                  <a:pt x="10460" y="3427797"/>
                </a:cubicBezTo>
                <a:close/>
                <a:moveTo>
                  <a:pt x="12656" y="3410841"/>
                </a:moveTo>
                <a:lnTo>
                  <a:pt x="12600" y="3411266"/>
                </a:lnTo>
                <a:lnTo>
                  <a:pt x="12464" y="3410948"/>
                </a:lnTo>
                <a:close/>
                <a:moveTo>
                  <a:pt x="19972" y="3406740"/>
                </a:moveTo>
                <a:lnTo>
                  <a:pt x="15714" y="3418537"/>
                </a:lnTo>
                <a:lnTo>
                  <a:pt x="14046" y="3414643"/>
                </a:lnTo>
                <a:lnTo>
                  <a:pt x="13657" y="3410280"/>
                </a:lnTo>
                <a:close/>
                <a:moveTo>
                  <a:pt x="13278" y="3406032"/>
                </a:moveTo>
                <a:lnTo>
                  <a:pt x="13657" y="3410280"/>
                </a:lnTo>
                <a:lnTo>
                  <a:pt x="12656" y="3410841"/>
                </a:lnTo>
                <a:close/>
                <a:moveTo>
                  <a:pt x="20480" y="3405332"/>
                </a:moveTo>
                <a:lnTo>
                  <a:pt x="20715" y="3406323"/>
                </a:lnTo>
                <a:lnTo>
                  <a:pt x="19972" y="3406740"/>
                </a:lnTo>
                <a:close/>
                <a:moveTo>
                  <a:pt x="14487" y="3392633"/>
                </a:moveTo>
                <a:lnTo>
                  <a:pt x="14471" y="3400930"/>
                </a:lnTo>
                <a:lnTo>
                  <a:pt x="13475" y="3404510"/>
                </a:lnTo>
                <a:lnTo>
                  <a:pt x="13278" y="3406032"/>
                </a:lnTo>
                <a:lnTo>
                  <a:pt x="12464" y="3396907"/>
                </a:lnTo>
                <a:close/>
                <a:moveTo>
                  <a:pt x="16472" y="3351979"/>
                </a:moveTo>
                <a:cubicBezTo>
                  <a:pt x="17140" y="3358531"/>
                  <a:pt x="13894" y="3370030"/>
                  <a:pt x="18476" y="3371635"/>
                </a:cubicBezTo>
                <a:lnTo>
                  <a:pt x="21821" y="3362260"/>
                </a:lnTo>
                <a:lnTo>
                  <a:pt x="22484" y="3371635"/>
                </a:lnTo>
                <a:cubicBezTo>
                  <a:pt x="23755" y="3383340"/>
                  <a:pt x="26427" y="3394573"/>
                  <a:pt x="29449" y="3405687"/>
                </a:cubicBezTo>
                <a:lnTo>
                  <a:pt x="29906" y="3407368"/>
                </a:lnTo>
                <a:lnTo>
                  <a:pt x="23297" y="3417174"/>
                </a:lnTo>
                <a:lnTo>
                  <a:pt x="20715" y="3406323"/>
                </a:lnTo>
                <a:lnTo>
                  <a:pt x="22484" y="3405332"/>
                </a:lnTo>
                <a:cubicBezTo>
                  <a:pt x="23355" y="3401671"/>
                  <a:pt x="14898" y="3406335"/>
                  <a:pt x="14468" y="3402524"/>
                </a:cubicBezTo>
                <a:lnTo>
                  <a:pt x="14471" y="3400930"/>
                </a:lnTo>
                <a:lnTo>
                  <a:pt x="18667" y="3385848"/>
                </a:lnTo>
                <a:cubicBezTo>
                  <a:pt x="20118" y="3381357"/>
                  <a:pt x="20969" y="3379074"/>
                  <a:pt x="20256" y="3380437"/>
                </a:cubicBezTo>
                <a:lnTo>
                  <a:pt x="14487" y="3392633"/>
                </a:lnTo>
                <a:lnTo>
                  <a:pt x="14515" y="3377319"/>
                </a:lnTo>
                <a:cubicBezTo>
                  <a:pt x="15167" y="3368872"/>
                  <a:pt x="16138" y="3360402"/>
                  <a:pt x="16472" y="3351979"/>
                </a:cubicBezTo>
                <a:close/>
                <a:moveTo>
                  <a:pt x="12961" y="3334840"/>
                </a:moveTo>
                <a:lnTo>
                  <a:pt x="12995" y="3335017"/>
                </a:lnTo>
                <a:lnTo>
                  <a:pt x="12464" y="3335129"/>
                </a:lnTo>
                <a:close/>
                <a:moveTo>
                  <a:pt x="14798" y="3334631"/>
                </a:moveTo>
                <a:lnTo>
                  <a:pt x="16472" y="3346362"/>
                </a:lnTo>
                <a:cubicBezTo>
                  <a:pt x="16825" y="3348833"/>
                  <a:pt x="15723" y="3346576"/>
                  <a:pt x="14584" y="3343075"/>
                </a:cubicBezTo>
                <a:lnTo>
                  <a:pt x="12995" y="3335017"/>
                </a:lnTo>
                <a:close/>
                <a:moveTo>
                  <a:pt x="19729" y="3332671"/>
                </a:moveTo>
                <a:lnTo>
                  <a:pt x="20033" y="3336969"/>
                </a:lnTo>
                <a:lnTo>
                  <a:pt x="18349" y="3333316"/>
                </a:lnTo>
                <a:close/>
                <a:moveTo>
                  <a:pt x="17759" y="3332038"/>
                </a:moveTo>
                <a:lnTo>
                  <a:pt x="18349" y="3333316"/>
                </a:lnTo>
                <a:lnTo>
                  <a:pt x="16161" y="3334338"/>
                </a:lnTo>
                <a:lnTo>
                  <a:pt x="14798" y="3334631"/>
                </a:lnTo>
                <a:lnTo>
                  <a:pt x="14684" y="3333834"/>
                </a:lnTo>
                <a:close/>
                <a:moveTo>
                  <a:pt x="21682" y="3329748"/>
                </a:moveTo>
                <a:lnTo>
                  <a:pt x="21365" y="3331908"/>
                </a:lnTo>
                <a:lnTo>
                  <a:pt x="19729" y="3332671"/>
                </a:lnTo>
                <a:lnTo>
                  <a:pt x="19608" y="3330959"/>
                </a:lnTo>
                <a:close/>
                <a:moveTo>
                  <a:pt x="26491" y="3329514"/>
                </a:moveTo>
                <a:cubicBezTo>
                  <a:pt x="25823" y="3337938"/>
                  <a:pt x="26046" y="3346597"/>
                  <a:pt x="24487" y="3354786"/>
                </a:cubicBezTo>
                <a:lnTo>
                  <a:pt x="21821" y="3362260"/>
                </a:lnTo>
                <a:lnTo>
                  <a:pt x="20033" y="3336969"/>
                </a:lnTo>
                <a:lnTo>
                  <a:pt x="20480" y="3337938"/>
                </a:lnTo>
                <a:lnTo>
                  <a:pt x="21365" y="3331908"/>
                </a:lnTo>
                <a:close/>
                <a:moveTo>
                  <a:pt x="13679" y="3326791"/>
                </a:moveTo>
                <a:lnTo>
                  <a:pt x="14684" y="3333834"/>
                </a:lnTo>
                <a:lnTo>
                  <a:pt x="12961" y="3334840"/>
                </a:lnTo>
                <a:lnTo>
                  <a:pt x="12464" y="3332321"/>
                </a:lnTo>
                <a:close/>
                <a:moveTo>
                  <a:pt x="18880" y="3320657"/>
                </a:moveTo>
                <a:lnTo>
                  <a:pt x="19608" y="3330959"/>
                </a:lnTo>
                <a:lnTo>
                  <a:pt x="17759" y="3332038"/>
                </a:lnTo>
                <a:lnTo>
                  <a:pt x="15823" y="3327839"/>
                </a:lnTo>
                <a:cubicBezTo>
                  <a:pt x="14996" y="3325411"/>
                  <a:pt x="15028" y="3323720"/>
                  <a:pt x="16325" y="3322174"/>
                </a:cubicBezTo>
                <a:close/>
                <a:moveTo>
                  <a:pt x="32636" y="3313959"/>
                </a:moveTo>
                <a:lnTo>
                  <a:pt x="32503" y="3318281"/>
                </a:lnTo>
                <a:lnTo>
                  <a:pt x="32939" y="3323174"/>
                </a:lnTo>
                <a:lnTo>
                  <a:pt x="21682" y="3329748"/>
                </a:lnTo>
                <a:lnTo>
                  <a:pt x="22536" y="3323927"/>
                </a:lnTo>
                <a:lnTo>
                  <a:pt x="22064" y="3318766"/>
                </a:lnTo>
                <a:lnTo>
                  <a:pt x="24414" y="3317371"/>
                </a:lnTo>
                <a:close/>
                <a:moveTo>
                  <a:pt x="21043" y="3307594"/>
                </a:moveTo>
                <a:lnTo>
                  <a:pt x="22064" y="3318766"/>
                </a:lnTo>
                <a:lnTo>
                  <a:pt x="18880" y="3320657"/>
                </a:lnTo>
                <a:lnTo>
                  <a:pt x="18524" y="3315622"/>
                </a:lnTo>
                <a:close/>
                <a:moveTo>
                  <a:pt x="20480" y="3295816"/>
                </a:moveTo>
                <a:lnTo>
                  <a:pt x="23113" y="3304966"/>
                </a:lnTo>
                <a:lnTo>
                  <a:pt x="23520" y="3307797"/>
                </a:lnTo>
                <a:lnTo>
                  <a:pt x="23994" y="3308125"/>
                </a:lnTo>
                <a:lnTo>
                  <a:pt x="24524" y="3310269"/>
                </a:lnTo>
                <a:cubicBezTo>
                  <a:pt x="24311" y="3310161"/>
                  <a:pt x="22926" y="3306936"/>
                  <a:pt x="21537" y="3306019"/>
                </a:cubicBezTo>
                <a:lnTo>
                  <a:pt x="21043" y="3307594"/>
                </a:lnTo>
                <a:lnTo>
                  <a:pt x="20480" y="3301433"/>
                </a:lnTo>
                <a:lnTo>
                  <a:pt x="20282" y="3296718"/>
                </a:lnTo>
                <a:close/>
                <a:moveTo>
                  <a:pt x="16472" y="3281776"/>
                </a:moveTo>
                <a:lnTo>
                  <a:pt x="20071" y="3291685"/>
                </a:lnTo>
                <a:lnTo>
                  <a:pt x="20282" y="3296718"/>
                </a:lnTo>
                <a:lnTo>
                  <a:pt x="13679" y="3326791"/>
                </a:lnTo>
                <a:lnTo>
                  <a:pt x="12464" y="3318281"/>
                </a:lnTo>
                <a:cubicBezTo>
                  <a:pt x="13800" y="3306112"/>
                  <a:pt x="8397" y="3286625"/>
                  <a:pt x="16472" y="3281776"/>
                </a:cubicBezTo>
                <a:close/>
                <a:moveTo>
                  <a:pt x="14146" y="3268855"/>
                </a:moveTo>
                <a:lnTo>
                  <a:pt x="14147" y="3268858"/>
                </a:lnTo>
                <a:lnTo>
                  <a:pt x="14088" y="3269053"/>
                </a:lnTo>
                <a:close/>
                <a:moveTo>
                  <a:pt x="30297" y="3260831"/>
                </a:moveTo>
                <a:cubicBezTo>
                  <a:pt x="31210" y="3259727"/>
                  <a:pt x="31975" y="3259901"/>
                  <a:pt x="32503" y="3262120"/>
                </a:cubicBezTo>
                <a:lnTo>
                  <a:pt x="33667" y="3280587"/>
                </a:lnTo>
                <a:lnTo>
                  <a:pt x="33380" y="3289888"/>
                </a:lnTo>
                <a:lnTo>
                  <a:pt x="26491" y="3309856"/>
                </a:lnTo>
                <a:lnTo>
                  <a:pt x="23994" y="3308125"/>
                </a:lnTo>
                <a:lnTo>
                  <a:pt x="23818" y="3307415"/>
                </a:lnTo>
                <a:lnTo>
                  <a:pt x="23113" y="3304966"/>
                </a:lnTo>
                <a:lnTo>
                  <a:pt x="21948" y="3296855"/>
                </a:lnTo>
                <a:lnTo>
                  <a:pt x="20071" y="3291685"/>
                </a:lnTo>
                <a:lnTo>
                  <a:pt x="19493" y="3277937"/>
                </a:lnTo>
                <a:lnTo>
                  <a:pt x="20240" y="3277180"/>
                </a:lnTo>
                <a:lnTo>
                  <a:pt x="20480" y="3284584"/>
                </a:lnTo>
                <a:cubicBezTo>
                  <a:pt x="23485" y="3278968"/>
                  <a:pt x="27558" y="3264145"/>
                  <a:pt x="30297" y="3260831"/>
                </a:cubicBezTo>
                <a:close/>
                <a:moveTo>
                  <a:pt x="17751" y="3257034"/>
                </a:moveTo>
                <a:lnTo>
                  <a:pt x="18730" y="3259754"/>
                </a:lnTo>
                <a:lnTo>
                  <a:pt x="19493" y="3277937"/>
                </a:lnTo>
                <a:lnTo>
                  <a:pt x="18476" y="3278968"/>
                </a:lnTo>
                <a:lnTo>
                  <a:pt x="14147" y="3268858"/>
                </a:lnTo>
                <a:close/>
                <a:moveTo>
                  <a:pt x="17695" y="3255731"/>
                </a:moveTo>
                <a:lnTo>
                  <a:pt x="17971" y="3256312"/>
                </a:lnTo>
                <a:lnTo>
                  <a:pt x="17751" y="3257034"/>
                </a:lnTo>
                <a:lnTo>
                  <a:pt x="17519" y="3256389"/>
                </a:lnTo>
                <a:close/>
                <a:moveTo>
                  <a:pt x="18633" y="3255590"/>
                </a:moveTo>
                <a:lnTo>
                  <a:pt x="19722" y="3261223"/>
                </a:lnTo>
                <a:lnTo>
                  <a:pt x="19768" y="3262633"/>
                </a:lnTo>
                <a:lnTo>
                  <a:pt x="18730" y="3259754"/>
                </a:lnTo>
                <a:lnTo>
                  <a:pt x="18581" y="3256191"/>
                </a:lnTo>
                <a:close/>
                <a:moveTo>
                  <a:pt x="19417" y="3251807"/>
                </a:moveTo>
                <a:lnTo>
                  <a:pt x="19591" y="3257181"/>
                </a:lnTo>
                <a:lnTo>
                  <a:pt x="18730" y="3254489"/>
                </a:lnTo>
                <a:lnTo>
                  <a:pt x="18811" y="3253553"/>
                </a:lnTo>
                <a:lnTo>
                  <a:pt x="19229" y="3252184"/>
                </a:lnTo>
                <a:close/>
                <a:moveTo>
                  <a:pt x="21229" y="3250462"/>
                </a:moveTo>
                <a:lnTo>
                  <a:pt x="25483" y="3263986"/>
                </a:lnTo>
                <a:cubicBezTo>
                  <a:pt x="25901" y="3266990"/>
                  <a:pt x="25817" y="3269956"/>
                  <a:pt x="24796" y="3272561"/>
                </a:cubicBezTo>
                <a:lnTo>
                  <a:pt x="20240" y="3277180"/>
                </a:lnTo>
                <a:lnTo>
                  <a:pt x="19768" y="3262633"/>
                </a:lnTo>
                <a:lnTo>
                  <a:pt x="20257" y="3263993"/>
                </a:lnTo>
                <a:lnTo>
                  <a:pt x="19722" y="3261223"/>
                </a:lnTo>
                <a:lnTo>
                  <a:pt x="19591" y="3257181"/>
                </a:lnTo>
                <a:lnTo>
                  <a:pt x="23655" y="3269885"/>
                </a:lnTo>
                <a:close/>
                <a:moveTo>
                  <a:pt x="19343" y="3249539"/>
                </a:moveTo>
                <a:lnTo>
                  <a:pt x="19410" y="3251592"/>
                </a:lnTo>
                <a:lnTo>
                  <a:pt x="19229" y="3252184"/>
                </a:lnTo>
                <a:lnTo>
                  <a:pt x="18868" y="3252909"/>
                </a:lnTo>
                <a:lnTo>
                  <a:pt x="19075" y="3250546"/>
                </a:lnTo>
                <a:close/>
                <a:moveTo>
                  <a:pt x="21000" y="3248630"/>
                </a:moveTo>
                <a:lnTo>
                  <a:pt x="21229" y="3250462"/>
                </a:lnTo>
                <a:lnTo>
                  <a:pt x="20787" y="3249057"/>
                </a:lnTo>
                <a:close/>
                <a:moveTo>
                  <a:pt x="20480" y="3248080"/>
                </a:moveTo>
                <a:lnTo>
                  <a:pt x="20787" y="3249057"/>
                </a:lnTo>
                <a:lnTo>
                  <a:pt x="19417" y="3251807"/>
                </a:lnTo>
                <a:lnTo>
                  <a:pt x="19410" y="3251592"/>
                </a:lnTo>
                <a:close/>
                <a:moveTo>
                  <a:pt x="20341" y="3243428"/>
                </a:moveTo>
                <a:lnTo>
                  <a:pt x="20480" y="3245271"/>
                </a:lnTo>
                <a:lnTo>
                  <a:pt x="19343" y="3249539"/>
                </a:lnTo>
                <a:lnTo>
                  <a:pt x="19294" y="3248040"/>
                </a:lnTo>
                <a:lnTo>
                  <a:pt x="19418" y="3246628"/>
                </a:lnTo>
                <a:close/>
                <a:moveTo>
                  <a:pt x="20328" y="3243246"/>
                </a:moveTo>
                <a:lnTo>
                  <a:pt x="20348" y="3243407"/>
                </a:lnTo>
                <a:lnTo>
                  <a:pt x="20341" y="3243428"/>
                </a:lnTo>
                <a:close/>
                <a:moveTo>
                  <a:pt x="923" y="3240955"/>
                </a:moveTo>
                <a:lnTo>
                  <a:pt x="441" y="3256504"/>
                </a:lnTo>
                <a:cubicBezTo>
                  <a:pt x="8131" y="3331935"/>
                  <a:pt x="2219" y="3268097"/>
                  <a:pt x="4449" y="3444645"/>
                </a:cubicBezTo>
                <a:lnTo>
                  <a:pt x="4823" y="3467185"/>
                </a:lnTo>
                <a:lnTo>
                  <a:pt x="2445" y="3467109"/>
                </a:lnTo>
                <a:lnTo>
                  <a:pt x="4897" y="3471638"/>
                </a:lnTo>
                <a:lnTo>
                  <a:pt x="6562" y="3572001"/>
                </a:lnTo>
                <a:lnTo>
                  <a:pt x="5683" y="3573491"/>
                </a:lnTo>
                <a:cubicBezTo>
                  <a:pt x="4180" y="3576299"/>
                  <a:pt x="3268" y="3578279"/>
                  <a:pt x="4449" y="3576625"/>
                </a:cubicBezTo>
                <a:lnTo>
                  <a:pt x="6585" y="3573381"/>
                </a:lnTo>
                <a:lnTo>
                  <a:pt x="7620" y="3635714"/>
                </a:lnTo>
                <a:lnTo>
                  <a:pt x="6735" y="3640445"/>
                </a:lnTo>
                <a:cubicBezTo>
                  <a:pt x="4157" y="3654230"/>
                  <a:pt x="2822" y="3667803"/>
                  <a:pt x="6453" y="3680524"/>
                </a:cubicBezTo>
                <a:lnTo>
                  <a:pt x="8315" y="3677642"/>
                </a:lnTo>
                <a:lnTo>
                  <a:pt x="8457" y="3686140"/>
                </a:lnTo>
                <a:lnTo>
                  <a:pt x="8821" y="3692524"/>
                </a:lnTo>
                <a:lnTo>
                  <a:pt x="8456" y="3693694"/>
                </a:lnTo>
                <a:cubicBezTo>
                  <a:pt x="7378" y="3696713"/>
                  <a:pt x="5209" y="3698917"/>
                  <a:pt x="4448" y="3702118"/>
                </a:cubicBezTo>
                <a:cubicBezTo>
                  <a:pt x="3163" y="3707520"/>
                  <a:pt x="2723" y="3713287"/>
                  <a:pt x="2444" y="3718967"/>
                </a:cubicBezTo>
                <a:lnTo>
                  <a:pt x="1417" y="3752057"/>
                </a:lnTo>
                <a:lnTo>
                  <a:pt x="0" y="3754155"/>
                </a:lnTo>
                <a:lnTo>
                  <a:pt x="0" y="3241265"/>
                </a:lnTo>
                <a:close/>
                <a:moveTo>
                  <a:pt x="10221" y="3236128"/>
                </a:moveTo>
                <a:lnTo>
                  <a:pt x="13499" y="3245232"/>
                </a:lnTo>
                <a:lnTo>
                  <a:pt x="13625" y="3247176"/>
                </a:lnTo>
                <a:lnTo>
                  <a:pt x="10461" y="3240526"/>
                </a:lnTo>
                <a:cubicBezTo>
                  <a:pt x="11797" y="3247078"/>
                  <a:pt x="13290" y="3266793"/>
                  <a:pt x="14469" y="3260182"/>
                </a:cubicBezTo>
                <a:lnTo>
                  <a:pt x="13625" y="3247176"/>
                </a:lnTo>
                <a:lnTo>
                  <a:pt x="15991" y="3252147"/>
                </a:lnTo>
                <a:lnTo>
                  <a:pt x="17519" y="3256389"/>
                </a:lnTo>
                <a:lnTo>
                  <a:pt x="14772" y="3266706"/>
                </a:lnTo>
                <a:lnTo>
                  <a:pt x="14146" y="3268855"/>
                </a:lnTo>
                <a:lnTo>
                  <a:pt x="12464" y="3264928"/>
                </a:lnTo>
                <a:cubicBezTo>
                  <a:pt x="11796" y="3258375"/>
                  <a:pt x="11237" y="3251800"/>
                  <a:pt x="10460" y="3245271"/>
                </a:cubicBezTo>
                <a:lnTo>
                  <a:pt x="9020" y="3237722"/>
                </a:lnTo>
                <a:close/>
                <a:moveTo>
                  <a:pt x="15886" y="3228607"/>
                </a:moveTo>
                <a:lnTo>
                  <a:pt x="16473" y="3232101"/>
                </a:lnTo>
                <a:lnTo>
                  <a:pt x="16715" y="3233180"/>
                </a:lnTo>
                <a:lnTo>
                  <a:pt x="16244" y="3235424"/>
                </a:lnTo>
                <a:lnTo>
                  <a:pt x="15275" y="3229420"/>
                </a:lnTo>
                <a:close/>
                <a:moveTo>
                  <a:pt x="18101" y="3226584"/>
                </a:moveTo>
                <a:lnTo>
                  <a:pt x="18476" y="3228422"/>
                </a:lnTo>
                <a:lnTo>
                  <a:pt x="18722" y="3230394"/>
                </a:lnTo>
                <a:lnTo>
                  <a:pt x="19166" y="3244094"/>
                </a:lnTo>
                <a:lnTo>
                  <a:pt x="16715" y="3233180"/>
                </a:lnTo>
                <a:close/>
                <a:moveTo>
                  <a:pt x="18925" y="3224574"/>
                </a:moveTo>
                <a:lnTo>
                  <a:pt x="20328" y="3243246"/>
                </a:lnTo>
                <a:lnTo>
                  <a:pt x="18722" y="3230394"/>
                </a:lnTo>
                <a:lnTo>
                  <a:pt x="18549" y="3225073"/>
                </a:lnTo>
                <a:close/>
                <a:moveTo>
                  <a:pt x="18532" y="3224532"/>
                </a:moveTo>
                <a:lnTo>
                  <a:pt x="18549" y="3225073"/>
                </a:lnTo>
                <a:lnTo>
                  <a:pt x="18368" y="3225313"/>
                </a:lnTo>
                <a:close/>
                <a:moveTo>
                  <a:pt x="28564" y="3213123"/>
                </a:moveTo>
                <a:lnTo>
                  <a:pt x="28495" y="3214382"/>
                </a:lnTo>
                <a:lnTo>
                  <a:pt x="28443" y="3213574"/>
                </a:lnTo>
                <a:close/>
                <a:moveTo>
                  <a:pt x="32622" y="3213035"/>
                </a:moveTo>
                <a:lnTo>
                  <a:pt x="33283" y="3223973"/>
                </a:lnTo>
                <a:lnTo>
                  <a:pt x="21000" y="3248630"/>
                </a:lnTo>
                <a:lnTo>
                  <a:pt x="20348" y="3243407"/>
                </a:lnTo>
                <a:lnTo>
                  <a:pt x="20967" y="3241258"/>
                </a:lnTo>
                <a:lnTo>
                  <a:pt x="28280" y="3214175"/>
                </a:lnTo>
                <a:lnTo>
                  <a:pt x="28495" y="3217191"/>
                </a:lnTo>
                <a:close/>
                <a:moveTo>
                  <a:pt x="11535" y="3213002"/>
                </a:moveTo>
                <a:lnTo>
                  <a:pt x="12465" y="3229294"/>
                </a:lnTo>
                <a:lnTo>
                  <a:pt x="12696" y="3232844"/>
                </a:lnTo>
                <a:lnTo>
                  <a:pt x="10221" y="3236128"/>
                </a:lnTo>
                <a:lnTo>
                  <a:pt x="8457" y="3231231"/>
                </a:lnTo>
                <a:cubicBezTo>
                  <a:pt x="7467" y="3229289"/>
                  <a:pt x="7828" y="3231622"/>
                  <a:pt x="8506" y="3235030"/>
                </a:cubicBezTo>
                <a:lnTo>
                  <a:pt x="9020" y="3237722"/>
                </a:lnTo>
                <a:lnTo>
                  <a:pt x="8502" y="3238410"/>
                </a:lnTo>
                <a:lnTo>
                  <a:pt x="923" y="3240955"/>
                </a:lnTo>
                <a:lnTo>
                  <a:pt x="1418" y="3225008"/>
                </a:lnTo>
                <a:lnTo>
                  <a:pt x="3685" y="3221650"/>
                </a:lnTo>
                <a:close/>
                <a:moveTo>
                  <a:pt x="12996" y="3211394"/>
                </a:moveTo>
                <a:lnTo>
                  <a:pt x="13482" y="3214291"/>
                </a:lnTo>
                <a:lnTo>
                  <a:pt x="13142" y="3216200"/>
                </a:lnTo>
                <a:lnTo>
                  <a:pt x="12461" y="3211982"/>
                </a:lnTo>
                <a:close/>
                <a:moveTo>
                  <a:pt x="28161" y="3209250"/>
                </a:moveTo>
                <a:lnTo>
                  <a:pt x="28443" y="3213574"/>
                </a:lnTo>
                <a:lnTo>
                  <a:pt x="28280" y="3214175"/>
                </a:lnTo>
                <a:lnTo>
                  <a:pt x="27960" y="3209686"/>
                </a:lnTo>
                <a:close/>
                <a:moveTo>
                  <a:pt x="30499" y="3205959"/>
                </a:moveTo>
                <a:lnTo>
                  <a:pt x="28564" y="3213123"/>
                </a:lnTo>
                <a:lnTo>
                  <a:pt x="28842" y="3208061"/>
                </a:lnTo>
                <a:close/>
                <a:moveTo>
                  <a:pt x="29201" y="3201521"/>
                </a:moveTo>
                <a:lnTo>
                  <a:pt x="28842" y="3208061"/>
                </a:lnTo>
                <a:lnTo>
                  <a:pt x="28526" y="3208460"/>
                </a:lnTo>
                <a:lnTo>
                  <a:pt x="28161" y="3209250"/>
                </a:lnTo>
                <a:lnTo>
                  <a:pt x="27682" y="3201882"/>
                </a:lnTo>
                <a:close/>
                <a:moveTo>
                  <a:pt x="24893" y="3200141"/>
                </a:moveTo>
                <a:lnTo>
                  <a:pt x="27399" y="3201948"/>
                </a:lnTo>
                <a:lnTo>
                  <a:pt x="27407" y="3201947"/>
                </a:lnTo>
                <a:lnTo>
                  <a:pt x="27960" y="3209686"/>
                </a:lnTo>
                <a:lnTo>
                  <a:pt x="24487" y="3217191"/>
                </a:lnTo>
                <a:lnTo>
                  <a:pt x="18925" y="3224574"/>
                </a:lnTo>
                <a:lnTo>
                  <a:pt x="18819" y="3223164"/>
                </a:lnTo>
                <a:lnTo>
                  <a:pt x="20230" y="3216445"/>
                </a:lnTo>
                <a:lnTo>
                  <a:pt x="22354" y="3208746"/>
                </a:lnTo>
                <a:close/>
                <a:moveTo>
                  <a:pt x="19662" y="3195578"/>
                </a:moveTo>
                <a:lnTo>
                  <a:pt x="22485" y="3198403"/>
                </a:lnTo>
                <a:lnTo>
                  <a:pt x="23397" y="3199062"/>
                </a:lnTo>
                <a:lnTo>
                  <a:pt x="20480" y="3203150"/>
                </a:lnTo>
                <a:lnTo>
                  <a:pt x="19371" y="3204371"/>
                </a:lnTo>
                <a:lnTo>
                  <a:pt x="18773" y="3198501"/>
                </a:lnTo>
                <a:close/>
                <a:moveTo>
                  <a:pt x="16472" y="3191918"/>
                </a:moveTo>
                <a:lnTo>
                  <a:pt x="16510" y="3192424"/>
                </a:lnTo>
                <a:lnTo>
                  <a:pt x="16437" y="3192350"/>
                </a:lnTo>
                <a:close/>
                <a:moveTo>
                  <a:pt x="8629" y="3184535"/>
                </a:moveTo>
                <a:lnTo>
                  <a:pt x="9988" y="3185896"/>
                </a:lnTo>
                <a:lnTo>
                  <a:pt x="10460" y="3194161"/>
                </a:lnTo>
                <a:lnTo>
                  <a:pt x="10147" y="3194422"/>
                </a:lnTo>
                <a:lnTo>
                  <a:pt x="8589" y="3185146"/>
                </a:lnTo>
                <a:close/>
                <a:moveTo>
                  <a:pt x="30209" y="3183157"/>
                </a:moveTo>
                <a:lnTo>
                  <a:pt x="30854" y="3183759"/>
                </a:lnTo>
                <a:lnTo>
                  <a:pt x="31817" y="3199701"/>
                </a:lnTo>
                <a:lnTo>
                  <a:pt x="29923" y="3197932"/>
                </a:lnTo>
                <a:lnTo>
                  <a:pt x="29523" y="3195661"/>
                </a:lnTo>
                <a:close/>
                <a:moveTo>
                  <a:pt x="26623" y="3180917"/>
                </a:moveTo>
                <a:lnTo>
                  <a:pt x="26618" y="3181227"/>
                </a:lnTo>
                <a:lnTo>
                  <a:pt x="26543" y="3180980"/>
                </a:lnTo>
                <a:close/>
                <a:moveTo>
                  <a:pt x="8965" y="3179342"/>
                </a:moveTo>
                <a:lnTo>
                  <a:pt x="8629" y="3184535"/>
                </a:lnTo>
                <a:lnTo>
                  <a:pt x="8458" y="3184364"/>
                </a:lnTo>
                <a:lnTo>
                  <a:pt x="8589" y="3185146"/>
                </a:lnTo>
                <a:lnTo>
                  <a:pt x="8458" y="3187173"/>
                </a:lnTo>
                <a:lnTo>
                  <a:pt x="9690" y="3194808"/>
                </a:lnTo>
                <a:lnTo>
                  <a:pt x="6453" y="3197535"/>
                </a:lnTo>
                <a:cubicBezTo>
                  <a:pt x="2920" y="3193997"/>
                  <a:pt x="4590" y="3188381"/>
                  <a:pt x="7560" y="3182246"/>
                </a:cubicBezTo>
                <a:close/>
                <a:moveTo>
                  <a:pt x="26654" y="3178973"/>
                </a:moveTo>
                <a:lnTo>
                  <a:pt x="27531" y="3180204"/>
                </a:lnTo>
                <a:lnTo>
                  <a:pt x="26623" y="3180917"/>
                </a:lnTo>
                <a:close/>
                <a:moveTo>
                  <a:pt x="30499" y="3177878"/>
                </a:moveTo>
                <a:lnTo>
                  <a:pt x="30742" y="3181894"/>
                </a:lnTo>
                <a:lnTo>
                  <a:pt x="30312" y="3181292"/>
                </a:lnTo>
                <a:close/>
                <a:moveTo>
                  <a:pt x="11801" y="3173484"/>
                </a:moveTo>
                <a:lnTo>
                  <a:pt x="16676" y="3177930"/>
                </a:lnTo>
                <a:lnTo>
                  <a:pt x="16694" y="3178107"/>
                </a:lnTo>
                <a:lnTo>
                  <a:pt x="15641" y="3177282"/>
                </a:lnTo>
                <a:cubicBezTo>
                  <a:pt x="14323" y="3176393"/>
                  <a:pt x="12990" y="3175787"/>
                  <a:pt x="13258" y="3177184"/>
                </a:cubicBezTo>
                <a:lnTo>
                  <a:pt x="17276" y="3183821"/>
                </a:lnTo>
                <a:lnTo>
                  <a:pt x="17708" y="3188056"/>
                </a:lnTo>
                <a:lnTo>
                  <a:pt x="14687" y="3190599"/>
                </a:lnTo>
                <a:lnTo>
                  <a:pt x="9988" y="3185896"/>
                </a:lnTo>
                <a:lnTo>
                  <a:pt x="9545" y="3178144"/>
                </a:lnTo>
                <a:close/>
                <a:moveTo>
                  <a:pt x="13114" y="3170774"/>
                </a:moveTo>
                <a:lnTo>
                  <a:pt x="11801" y="3173484"/>
                </a:lnTo>
                <a:lnTo>
                  <a:pt x="10460" y="3172261"/>
                </a:lnTo>
                <a:close/>
                <a:moveTo>
                  <a:pt x="15561" y="3165718"/>
                </a:moveTo>
                <a:lnTo>
                  <a:pt x="15633" y="3166525"/>
                </a:lnTo>
                <a:lnTo>
                  <a:pt x="15079" y="3169672"/>
                </a:lnTo>
                <a:lnTo>
                  <a:pt x="13114" y="3170774"/>
                </a:lnTo>
                <a:close/>
                <a:moveTo>
                  <a:pt x="16221" y="3164355"/>
                </a:moveTo>
                <a:lnTo>
                  <a:pt x="17548" y="3166215"/>
                </a:lnTo>
                <a:lnTo>
                  <a:pt x="16318" y="3168977"/>
                </a:lnTo>
                <a:lnTo>
                  <a:pt x="15874" y="3169226"/>
                </a:lnTo>
                <a:lnTo>
                  <a:pt x="15633" y="3166525"/>
                </a:lnTo>
                <a:lnTo>
                  <a:pt x="15898" y="3165024"/>
                </a:lnTo>
                <a:close/>
                <a:moveTo>
                  <a:pt x="25919" y="3163596"/>
                </a:moveTo>
                <a:lnTo>
                  <a:pt x="26109" y="3165048"/>
                </a:lnTo>
                <a:lnTo>
                  <a:pt x="22484" y="3166644"/>
                </a:lnTo>
                <a:lnTo>
                  <a:pt x="21843" y="3165882"/>
                </a:lnTo>
                <a:close/>
                <a:moveTo>
                  <a:pt x="19134" y="3162651"/>
                </a:moveTo>
                <a:lnTo>
                  <a:pt x="21843" y="3165882"/>
                </a:lnTo>
                <a:lnTo>
                  <a:pt x="18606" y="3167695"/>
                </a:lnTo>
                <a:lnTo>
                  <a:pt x="17548" y="3166215"/>
                </a:lnTo>
                <a:close/>
                <a:moveTo>
                  <a:pt x="11281" y="3157598"/>
                </a:moveTo>
                <a:lnTo>
                  <a:pt x="10139" y="3161257"/>
                </a:lnTo>
                <a:lnTo>
                  <a:pt x="10317" y="3158507"/>
                </a:lnTo>
                <a:close/>
                <a:moveTo>
                  <a:pt x="10461" y="3156282"/>
                </a:moveTo>
                <a:lnTo>
                  <a:pt x="10980" y="3157009"/>
                </a:lnTo>
                <a:lnTo>
                  <a:pt x="10327" y="3158360"/>
                </a:lnTo>
                <a:close/>
                <a:moveTo>
                  <a:pt x="18717" y="3151818"/>
                </a:moveTo>
                <a:lnTo>
                  <a:pt x="17758" y="3154468"/>
                </a:lnTo>
                <a:lnTo>
                  <a:pt x="17118" y="3158100"/>
                </a:lnTo>
                <a:lnTo>
                  <a:pt x="16637" y="3154004"/>
                </a:lnTo>
                <a:close/>
                <a:moveTo>
                  <a:pt x="18890" y="3151636"/>
                </a:moveTo>
                <a:lnTo>
                  <a:pt x="18717" y="3151818"/>
                </a:lnTo>
                <a:lnTo>
                  <a:pt x="18765" y="3151687"/>
                </a:lnTo>
                <a:close/>
                <a:moveTo>
                  <a:pt x="19623" y="3129133"/>
                </a:moveTo>
                <a:lnTo>
                  <a:pt x="18827" y="3134333"/>
                </a:lnTo>
                <a:lnTo>
                  <a:pt x="16858" y="3137379"/>
                </a:lnTo>
                <a:lnTo>
                  <a:pt x="16842" y="3137311"/>
                </a:lnTo>
                <a:lnTo>
                  <a:pt x="18650" y="3131177"/>
                </a:lnTo>
                <a:close/>
                <a:moveTo>
                  <a:pt x="29135" y="3123824"/>
                </a:moveTo>
                <a:cubicBezTo>
                  <a:pt x="28614" y="3125105"/>
                  <a:pt x="27611" y="3127553"/>
                  <a:pt x="26360" y="3130711"/>
                </a:cubicBezTo>
                <a:lnTo>
                  <a:pt x="23274" y="3139234"/>
                </a:lnTo>
                <a:lnTo>
                  <a:pt x="23763" y="3135626"/>
                </a:lnTo>
                <a:lnTo>
                  <a:pt x="29017" y="3123950"/>
                </a:lnTo>
                <a:cubicBezTo>
                  <a:pt x="29695" y="3122434"/>
                  <a:pt x="29656" y="3122544"/>
                  <a:pt x="29135" y="3123824"/>
                </a:cubicBezTo>
                <a:close/>
                <a:moveTo>
                  <a:pt x="308997" y="3120339"/>
                </a:moveTo>
                <a:cubicBezTo>
                  <a:pt x="249350" y="3120339"/>
                  <a:pt x="200997" y="3168692"/>
                  <a:pt x="200997" y="3228339"/>
                </a:cubicBezTo>
                <a:cubicBezTo>
                  <a:pt x="200997" y="3287985"/>
                  <a:pt x="249350" y="3336338"/>
                  <a:pt x="308997" y="3336338"/>
                </a:cubicBezTo>
                <a:cubicBezTo>
                  <a:pt x="368644" y="3336338"/>
                  <a:pt x="416997" y="3287985"/>
                  <a:pt x="416997" y="3228339"/>
                </a:cubicBezTo>
                <a:cubicBezTo>
                  <a:pt x="416997" y="3168692"/>
                  <a:pt x="368644" y="3120339"/>
                  <a:pt x="308997" y="3120339"/>
                </a:cubicBezTo>
                <a:close/>
                <a:moveTo>
                  <a:pt x="32773" y="3118617"/>
                </a:moveTo>
                <a:lnTo>
                  <a:pt x="29958" y="3132545"/>
                </a:lnTo>
                <a:lnTo>
                  <a:pt x="27314" y="3138183"/>
                </a:lnTo>
                <a:lnTo>
                  <a:pt x="23710" y="3145404"/>
                </a:lnTo>
                <a:lnTo>
                  <a:pt x="21248" y="3144828"/>
                </a:lnTo>
                <a:lnTo>
                  <a:pt x="23274" y="3139234"/>
                </a:lnTo>
                <a:lnTo>
                  <a:pt x="22485" y="3145050"/>
                </a:lnTo>
                <a:close/>
                <a:moveTo>
                  <a:pt x="27502" y="3108075"/>
                </a:moveTo>
                <a:lnTo>
                  <a:pt x="23763" y="3135626"/>
                </a:lnTo>
                <a:lnTo>
                  <a:pt x="19778" y="3144485"/>
                </a:lnTo>
                <a:lnTo>
                  <a:pt x="18476" y="3144180"/>
                </a:lnTo>
                <a:lnTo>
                  <a:pt x="17578" y="3140405"/>
                </a:lnTo>
                <a:lnTo>
                  <a:pt x="18477" y="3136626"/>
                </a:lnTo>
                <a:lnTo>
                  <a:pt x="18827" y="3134333"/>
                </a:lnTo>
                <a:lnTo>
                  <a:pt x="24325" y="3125830"/>
                </a:lnTo>
                <a:lnTo>
                  <a:pt x="27484" y="3108082"/>
                </a:lnTo>
                <a:close/>
                <a:moveTo>
                  <a:pt x="36512" y="3100122"/>
                </a:moveTo>
                <a:cubicBezTo>
                  <a:pt x="37589" y="3095594"/>
                  <a:pt x="35873" y="3109788"/>
                  <a:pt x="34508" y="3114162"/>
                </a:cubicBezTo>
                <a:lnTo>
                  <a:pt x="32773" y="3118617"/>
                </a:lnTo>
                <a:close/>
                <a:moveTo>
                  <a:pt x="17999" y="3097910"/>
                </a:moveTo>
                <a:lnTo>
                  <a:pt x="18400" y="3102120"/>
                </a:lnTo>
                <a:lnTo>
                  <a:pt x="18365" y="3102148"/>
                </a:lnTo>
                <a:lnTo>
                  <a:pt x="17809" y="3098249"/>
                </a:lnTo>
                <a:close/>
                <a:moveTo>
                  <a:pt x="16904" y="3091909"/>
                </a:moveTo>
                <a:lnTo>
                  <a:pt x="17809" y="3098249"/>
                </a:lnTo>
                <a:lnTo>
                  <a:pt x="15162" y="3102970"/>
                </a:lnTo>
                <a:lnTo>
                  <a:pt x="12465" y="3102929"/>
                </a:lnTo>
                <a:cubicBezTo>
                  <a:pt x="11902" y="3098982"/>
                  <a:pt x="13865" y="3095932"/>
                  <a:pt x="16239" y="3092937"/>
                </a:cubicBezTo>
                <a:close/>
                <a:moveTo>
                  <a:pt x="22600" y="3064565"/>
                </a:moveTo>
                <a:lnTo>
                  <a:pt x="24861" y="3072170"/>
                </a:lnTo>
                <a:lnTo>
                  <a:pt x="23925" y="3076547"/>
                </a:lnTo>
                <a:lnTo>
                  <a:pt x="23425" y="3076330"/>
                </a:lnTo>
                <a:lnTo>
                  <a:pt x="21454" y="3071578"/>
                </a:lnTo>
                <a:lnTo>
                  <a:pt x="20636" y="3068890"/>
                </a:lnTo>
                <a:close/>
                <a:moveTo>
                  <a:pt x="14796" y="3064247"/>
                </a:moveTo>
                <a:lnTo>
                  <a:pt x="17361" y="3091200"/>
                </a:lnTo>
                <a:lnTo>
                  <a:pt x="16904" y="3091909"/>
                </a:lnTo>
                <a:lnTo>
                  <a:pt x="16473" y="3088888"/>
                </a:lnTo>
                <a:cubicBezTo>
                  <a:pt x="11907" y="3093687"/>
                  <a:pt x="5896" y="3116153"/>
                  <a:pt x="10461" y="3111354"/>
                </a:cubicBezTo>
                <a:lnTo>
                  <a:pt x="15162" y="3102970"/>
                </a:lnTo>
                <a:lnTo>
                  <a:pt x="17285" y="3103001"/>
                </a:lnTo>
                <a:lnTo>
                  <a:pt x="18365" y="3102148"/>
                </a:lnTo>
                <a:lnTo>
                  <a:pt x="18477" y="3102929"/>
                </a:lnTo>
                <a:lnTo>
                  <a:pt x="18400" y="3102120"/>
                </a:lnTo>
                <a:lnTo>
                  <a:pt x="24488" y="3097314"/>
                </a:lnTo>
                <a:lnTo>
                  <a:pt x="20021" y="3126529"/>
                </a:lnTo>
                <a:lnTo>
                  <a:pt x="18650" y="3131177"/>
                </a:lnTo>
                <a:lnTo>
                  <a:pt x="16472" y="3135757"/>
                </a:lnTo>
                <a:lnTo>
                  <a:pt x="16842" y="3137311"/>
                </a:lnTo>
                <a:lnTo>
                  <a:pt x="16790" y="3137486"/>
                </a:lnTo>
                <a:lnTo>
                  <a:pt x="8316" y="3150594"/>
                </a:lnTo>
                <a:lnTo>
                  <a:pt x="7621" y="3108665"/>
                </a:lnTo>
                <a:lnTo>
                  <a:pt x="14469" y="3072041"/>
                </a:lnTo>
                <a:close/>
                <a:moveTo>
                  <a:pt x="14469" y="3060808"/>
                </a:moveTo>
                <a:lnTo>
                  <a:pt x="14908" y="3061590"/>
                </a:lnTo>
                <a:lnTo>
                  <a:pt x="14796" y="3064247"/>
                </a:lnTo>
                <a:close/>
                <a:moveTo>
                  <a:pt x="15486" y="3047814"/>
                </a:moveTo>
                <a:lnTo>
                  <a:pt x="15962" y="3051370"/>
                </a:lnTo>
                <a:lnTo>
                  <a:pt x="15879" y="3051633"/>
                </a:lnTo>
                <a:lnTo>
                  <a:pt x="15991" y="3051591"/>
                </a:lnTo>
                <a:lnTo>
                  <a:pt x="16473" y="3055193"/>
                </a:lnTo>
                <a:lnTo>
                  <a:pt x="20636" y="3068890"/>
                </a:lnTo>
                <a:lnTo>
                  <a:pt x="20481" y="3069233"/>
                </a:lnTo>
                <a:lnTo>
                  <a:pt x="21454" y="3071578"/>
                </a:lnTo>
                <a:lnTo>
                  <a:pt x="22288" y="3074323"/>
                </a:lnTo>
                <a:cubicBezTo>
                  <a:pt x="22770" y="3075578"/>
                  <a:pt x="22684" y="3075473"/>
                  <a:pt x="21543" y="3073417"/>
                </a:cubicBezTo>
                <a:lnTo>
                  <a:pt x="14908" y="3061590"/>
                </a:lnTo>
                <a:close/>
                <a:moveTo>
                  <a:pt x="17355" y="3046925"/>
                </a:moveTo>
                <a:lnTo>
                  <a:pt x="18462" y="3050650"/>
                </a:lnTo>
                <a:lnTo>
                  <a:pt x="15991" y="3051591"/>
                </a:lnTo>
                <a:lnTo>
                  <a:pt x="15962" y="3051370"/>
                </a:lnTo>
                <a:close/>
                <a:moveTo>
                  <a:pt x="31597" y="3040707"/>
                </a:moveTo>
                <a:lnTo>
                  <a:pt x="29958" y="3048363"/>
                </a:lnTo>
                <a:lnTo>
                  <a:pt x="22600" y="3064565"/>
                </a:lnTo>
                <a:lnTo>
                  <a:pt x="18462" y="3050650"/>
                </a:lnTo>
                <a:lnTo>
                  <a:pt x="20136" y="3050012"/>
                </a:lnTo>
                <a:close/>
                <a:moveTo>
                  <a:pt x="13682" y="3034333"/>
                </a:moveTo>
                <a:lnTo>
                  <a:pt x="13819" y="3035354"/>
                </a:lnTo>
                <a:lnTo>
                  <a:pt x="6586" y="3046333"/>
                </a:lnTo>
                <a:lnTo>
                  <a:pt x="6563" y="3044952"/>
                </a:lnTo>
                <a:lnTo>
                  <a:pt x="10461" y="3038344"/>
                </a:lnTo>
                <a:close/>
                <a:moveTo>
                  <a:pt x="14699" y="3034016"/>
                </a:moveTo>
                <a:lnTo>
                  <a:pt x="15805" y="3040217"/>
                </a:lnTo>
                <a:lnTo>
                  <a:pt x="15486" y="3047814"/>
                </a:lnTo>
                <a:lnTo>
                  <a:pt x="13819" y="3035354"/>
                </a:lnTo>
                <a:close/>
                <a:moveTo>
                  <a:pt x="16183" y="3031218"/>
                </a:moveTo>
                <a:lnTo>
                  <a:pt x="16158" y="3031803"/>
                </a:lnTo>
                <a:lnTo>
                  <a:pt x="14699" y="3034016"/>
                </a:lnTo>
                <a:lnTo>
                  <a:pt x="14560" y="3033239"/>
                </a:lnTo>
                <a:close/>
                <a:moveTo>
                  <a:pt x="29040" y="3030943"/>
                </a:moveTo>
                <a:lnTo>
                  <a:pt x="31726" y="3035987"/>
                </a:lnTo>
                <a:lnTo>
                  <a:pt x="32261" y="3037607"/>
                </a:lnTo>
                <a:lnTo>
                  <a:pt x="32209" y="3037849"/>
                </a:lnTo>
                <a:lnTo>
                  <a:pt x="28378" y="3031407"/>
                </a:lnTo>
                <a:close/>
                <a:moveTo>
                  <a:pt x="24540" y="3024953"/>
                </a:moveTo>
                <a:lnTo>
                  <a:pt x="28378" y="3031407"/>
                </a:lnTo>
                <a:lnTo>
                  <a:pt x="22485" y="3035537"/>
                </a:lnTo>
                <a:lnTo>
                  <a:pt x="22113" y="3032242"/>
                </a:lnTo>
                <a:close/>
                <a:moveTo>
                  <a:pt x="21280" y="3024868"/>
                </a:moveTo>
                <a:lnTo>
                  <a:pt x="22113" y="3032242"/>
                </a:lnTo>
                <a:lnTo>
                  <a:pt x="19434" y="3040290"/>
                </a:lnTo>
                <a:lnTo>
                  <a:pt x="17355" y="3046925"/>
                </a:lnTo>
                <a:lnTo>
                  <a:pt x="16473" y="3043959"/>
                </a:lnTo>
                <a:lnTo>
                  <a:pt x="15805" y="3040217"/>
                </a:lnTo>
                <a:lnTo>
                  <a:pt x="16158" y="3031803"/>
                </a:lnTo>
                <a:lnTo>
                  <a:pt x="18191" y="3028716"/>
                </a:lnTo>
                <a:close/>
                <a:moveTo>
                  <a:pt x="23192" y="3022486"/>
                </a:moveTo>
                <a:lnTo>
                  <a:pt x="24671" y="3024560"/>
                </a:lnTo>
                <a:lnTo>
                  <a:pt x="24540" y="3024953"/>
                </a:lnTo>
                <a:lnTo>
                  <a:pt x="23124" y="3022571"/>
                </a:lnTo>
                <a:close/>
                <a:moveTo>
                  <a:pt x="22704" y="3021865"/>
                </a:moveTo>
                <a:lnTo>
                  <a:pt x="23124" y="3022571"/>
                </a:lnTo>
                <a:lnTo>
                  <a:pt x="21280" y="3024868"/>
                </a:lnTo>
                <a:lnTo>
                  <a:pt x="21199" y="3024149"/>
                </a:lnTo>
                <a:close/>
                <a:moveTo>
                  <a:pt x="22485" y="3021495"/>
                </a:moveTo>
                <a:lnTo>
                  <a:pt x="22725" y="3021831"/>
                </a:lnTo>
                <a:lnTo>
                  <a:pt x="22704" y="3021865"/>
                </a:lnTo>
                <a:close/>
                <a:moveTo>
                  <a:pt x="21638" y="3015560"/>
                </a:moveTo>
                <a:lnTo>
                  <a:pt x="22485" y="3021495"/>
                </a:lnTo>
                <a:lnTo>
                  <a:pt x="20601" y="3018856"/>
                </a:lnTo>
                <a:lnTo>
                  <a:pt x="20559" y="3018477"/>
                </a:lnTo>
                <a:close/>
                <a:moveTo>
                  <a:pt x="28496" y="3013071"/>
                </a:moveTo>
                <a:lnTo>
                  <a:pt x="26899" y="3017870"/>
                </a:lnTo>
                <a:lnTo>
                  <a:pt x="23192" y="3022486"/>
                </a:lnTo>
                <a:lnTo>
                  <a:pt x="22725" y="3021831"/>
                </a:lnTo>
                <a:close/>
                <a:moveTo>
                  <a:pt x="10461" y="3010263"/>
                </a:moveTo>
                <a:lnTo>
                  <a:pt x="14560" y="3033239"/>
                </a:lnTo>
                <a:lnTo>
                  <a:pt x="13682" y="3034333"/>
                </a:lnTo>
                <a:close/>
                <a:moveTo>
                  <a:pt x="18931" y="2996598"/>
                </a:moveTo>
                <a:lnTo>
                  <a:pt x="21497" y="3014573"/>
                </a:lnTo>
                <a:lnTo>
                  <a:pt x="20551" y="3018406"/>
                </a:lnTo>
                <a:lnTo>
                  <a:pt x="20559" y="3018477"/>
                </a:lnTo>
                <a:lnTo>
                  <a:pt x="20481" y="3018688"/>
                </a:lnTo>
                <a:lnTo>
                  <a:pt x="20601" y="3018856"/>
                </a:lnTo>
                <a:lnTo>
                  <a:pt x="21199" y="3024149"/>
                </a:lnTo>
                <a:lnTo>
                  <a:pt x="18191" y="3028716"/>
                </a:lnTo>
                <a:lnTo>
                  <a:pt x="16183" y="3031218"/>
                </a:lnTo>
                <a:lnTo>
                  <a:pt x="16473" y="3024303"/>
                </a:lnTo>
                <a:cubicBezTo>
                  <a:pt x="16473" y="3021345"/>
                  <a:pt x="13909" y="3018733"/>
                  <a:pt x="14469" y="3015878"/>
                </a:cubicBezTo>
                <a:close/>
                <a:moveTo>
                  <a:pt x="16473" y="2979374"/>
                </a:moveTo>
                <a:lnTo>
                  <a:pt x="17490" y="2986499"/>
                </a:lnTo>
                <a:lnTo>
                  <a:pt x="17475" y="2986438"/>
                </a:lnTo>
                <a:cubicBezTo>
                  <a:pt x="16974" y="2983147"/>
                  <a:pt x="16473" y="2979374"/>
                  <a:pt x="16473" y="2979374"/>
                </a:cubicBezTo>
                <a:close/>
                <a:moveTo>
                  <a:pt x="16473" y="2968142"/>
                </a:moveTo>
                <a:lnTo>
                  <a:pt x="16823" y="2972071"/>
                </a:lnTo>
                <a:lnTo>
                  <a:pt x="16473" y="2973757"/>
                </a:lnTo>
                <a:cubicBezTo>
                  <a:pt x="15239" y="2980674"/>
                  <a:pt x="10461" y="3000542"/>
                  <a:pt x="10461" y="2993416"/>
                </a:cubicBezTo>
                <a:cubicBezTo>
                  <a:pt x="10461" y="2984536"/>
                  <a:pt x="14469" y="2976567"/>
                  <a:pt x="16473" y="2968142"/>
                </a:cubicBezTo>
                <a:close/>
                <a:moveTo>
                  <a:pt x="18414" y="2947606"/>
                </a:moveTo>
                <a:lnTo>
                  <a:pt x="18477" y="2948486"/>
                </a:lnTo>
                <a:lnTo>
                  <a:pt x="18024" y="2947972"/>
                </a:lnTo>
                <a:close/>
                <a:moveTo>
                  <a:pt x="4824" y="2940136"/>
                </a:moveTo>
                <a:lnTo>
                  <a:pt x="11297" y="2940341"/>
                </a:lnTo>
                <a:lnTo>
                  <a:pt x="18024" y="2947972"/>
                </a:lnTo>
                <a:lnTo>
                  <a:pt x="14469" y="2951295"/>
                </a:lnTo>
                <a:cubicBezTo>
                  <a:pt x="12465" y="2949421"/>
                  <a:pt x="8382" y="2947368"/>
                  <a:pt x="5339" y="2945405"/>
                </a:cubicBezTo>
                <a:lnTo>
                  <a:pt x="4898" y="2944590"/>
                </a:lnTo>
                <a:close/>
                <a:moveTo>
                  <a:pt x="27920" y="2921019"/>
                </a:moveTo>
                <a:lnTo>
                  <a:pt x="28171" y="2922112"/>
                </a:lnTo>
                <a:cubicBezTo>
                  <a:pt x="27669" y="2920560"/>
                  <a:pt x="27276" y="2920310"/>
                  <a:pt x="30500" y="2937253"/>
                </a:cubicBezTo>
                <a:lnTo>
                  <a:pt x="31541" y="2942115"/>
                </a:lnTo>
                <a:lnTo>
                  <a:pt x="18931" y="2996598"/>
                </a:lnTo>
                <a:lnTo>
                  <a:pt x="17490" y="2986499"/>
                </a:lnTo>
                <a:lnTo>
                  <a:pt x="18477" y="2990606"/>
                </a:lnTo>
                <a:lnTo>
                  <a:pt x="16823" y="2972071"/>
                </a:lnTo>
                <a:lnTo>
                  <a:pt x="19168" y="2960784"/>
                </a:lnTo>
                <a:cubicBezTo>
                  <a:pt x="19867" y="2956407"/>
                  <a:pt x="20001" y="2952146"/>
                  <a:pt x="18477" y="2948486"/>
                </a:cubicBezTo>
                <a:cubicBezTo>
                  <a:pt x="21387" y="2971938"/>
                  <a:pt x="26209" y="2943862"/>
                  <a:pt x="26492" y="2942869"/>
                </a:cubicBezTo>
                <a:lnTo>
                  <a:pt x="22505" y="2934537"/>
                </a:lnTo>
                <a:lnTo>
                  <a:pt x="23940" y="2926634"/>
                </a:lnTo>
                <a:lnTo>
                  <a:pt x="26492" y="2926021"/>
                </a:lnTo>
                <a:close/>
                <a:moveTo>
                  <a:pt x="25200" y="2915695"/>
                </a:moveTo>
                <a:lnTo>
                  <a:pt x="24170" y="2925368"/>
                </a:lnTo>
                <a:lnTo>
                  <a:pt x="23940" y="2926634"/>
                </a:lnTo>
                <a:lnTo>
                  <a:pt x="19262" y="2927759"/>
                </a:lnTo>
                <a:lnTo>
                  <a:pt x="22505" y="2934537"/>
                </a:lnTo>
                <a:lnTo>
                  <a:pt x="20481" y="2945678"/>
                </a:lnTo>
                <a:lnTo>
                  <a:pt x="18414" y="2947606"/>
                </a:lnTo>
                <a:lnTo>
                  <a:pt x="16568" y="2921742"/>
                </a:lnTo>
                <a:close/>
                <a:moveTo>
                  <a:pt x="30500" y="2911980"/>
                </a:moveTo>
                <a:lnTo>
                  <a:pt x="27920" y="2921019"/>
                </a:lnTo>
                <a:lnTo>
                  <a:pt x="26492" y="2914789"/>
                </a:lnTo>
                <a:lnTo>
                  <a:pt x="25200" y="2915695"/>
                </a:lnTo>
                <a:lnTo>
                  <a:pt x="25406" y="2913765"/>
                </a:lnTo>
                <a:close/>
                <a:moveTo>
                  <a:pt x="15173" y="2902182"/>
                </a:moveTo>
                <a:lnTo>
                  <a:pt x="16568" y="2921742"/>
                </a:lnTo>
                <a:lnTo>
                  <a:pt x="14469" y="2923214"/>
                </a:lnTo>
                <a:cubicBezTo>
                  <a:pt x="10980" y="2921990"/>
                  <a:pt x="8496" y="2913395"/>
                  <a:pt x="10461" y="2909172"/>
                </a:cubicBezTo>
                <a:close/>
                <a:moveTo>
                  <a:pt x="15715" y="2891490"/>
                </a:moveTo>
                <a:lnTo>
                  <a:pt x="18304" y="2897537"/>
                </a:lnTo>
                <a:lnTo>
                  <a:pt x="15173" y="2902182"/>
                </a:lnTo>
                <a:lnTo>
                  <a:pt x="14625" y="2894509"/>
                </a:lnTo>
                <a:close/>
                <a:moveTo>
                  <a:pt x="23298" y="2890127"/>
                </a:moveTo>
                <a:lnTo>
                  <a:pt x="26492" y="2903557"/>
                </a:lnTo>
                <a:lnTo>
                  <a:pt x="25406" y="2913765"/>
                </a:lnTo>
                <a:lnTo>
                  <a:pt x="22485" y="2914789"/>
                </a:lnTo>
                <a:cubicBezTo>
                  <a:pt x="19239" y="2910999"/>
                  <a:pt x="20225" y="2903330"/>
                  <a:pt x="18477" y="2897940"/>
                </a:cubicBezTo>
                <a:lnTo>
                  <a:pt x="18304" y="2897537"/>
                </a:lnTo>
                <a:close/>
                <a:moveTo>
                  <a:pt x="12601" y="2884218"/>
                </a:moveTo>
                <a:lnTo>
                  <a:pt x="14047" y="2887594"/>
                </a:lnTo>
                <a:lnTo>
                  <a:pt x="14469" y="2892325"/>
                </a:lnTo>
                <a:lnTo>
                  <a:pt x="14625" y="2894509"/>
                </a:lnTo>
                <a:lnTo>
                  <a:pt x="14219" y="2895635"/>
                </a:lnTo>
                <a:cubicBezTo>
                  <a:pt x="12131" y="2901420"/>
                  <a:pt x="10461" y="2905163"/>
                  <a:pt x="10461" y="2900748"/>
                </a:cubicBezTo>
                <a:close/>
                <a:moveTo>
                  <a:pt x="12657" y="2883792"/>
                </a:moveTo>
                <a:lnTo>
                  <a:pt x="12601" y="2884218"/>
                </a:lnTo>
                <a:lnTo>
                  <a:pt x="12465" y="2883899"/>
                </a:lnTo>
                <a:close/>
                <a:moveTo>
                  <a:pt x="19973" y="2879692"/>
                </a:moveTo>
                <a:lnTo>
                  <a:pt x="15715" y="2891490"/>
                </a:lnTo>
                <a:lnTo>
                  <a:pt x="14047" y="2887594"/>
                </a:lnTo>
                <a:lnTo>
                  <a:pt x="13658" y="2883231"/>
                </a:lnTo>
                <a:close/>
                <a:moveTo>
                  <a:pt x="13279" y="2878984"/>
                </a:moveTo>
                <a:lnTo>
                  <a:pt x="13658" y="2883231"/>
                </a:lnTo>
                <a:lnTo>
                  <a:pt x="12657" y="2883792"/>
                </a:lnTo>
                <a:close/>
                <a:moveTo>
                  <a:pt x="20481" y="2878284"/>
                </a:moveTo>
                <a:lnTo>
                  <a:pt x="20716" y="2879275"/>
                </a:lnTo>
                <a:lnTo>
                  <a:pt x="19973" y="2879692"/>
                </a:lnTo>
                <a:close/>
                <a:moveTo>
                  <a:pt x="14488" y="2865586"/>
                </a:moveTo>
                <a:lnTo>
                  <a:pt x="14472" y="2873882"/>
                </a:lnTo>
                <a:lnTo>
                  <a:pt x="13476" y="2877462"/>
                </a:lnTo>
                <a:lnTo>
                  <a:pt x="13279" y="2878984"/>
                </a:lnTo>
                <a:lnTo>
                  <a:pt x="12465" y="2869859"/>
                </a:lnTo>
                <a:close/>
                <a:moveTo>
                  <a:pt x="16473" y="2824931"/>
                </a:moveTo>
                <a:cubicBezTo>
                  <a:pt x="17141" y="2831483"/>
                  <a:pt x="13895" y="2842981"/>
                  <a:pt x="18477" y="2844587"/>
                </a:cubicBezTo>
                <a:lnTo>
                  <a:pt x="21822" y="2835212"/>
                </a:lnTo>
                <a:lnTo>
                  <a:pt x="22485" y="2844587"/>
                </a:lnTo>
                <a:cubicBezTo>
                  <a:pt x="23756" y="2856292"/>
                  <a:pt x="26428" y="2867524"/>
                  <a:pt x="29450" y="2878639"/>
                </a:cubicBezTo>
                <a:lnTo>
                  <a:pt x="29907" y="2880320"/>
                </a:lnTo>
                <a:lnTo>
                  <a:pt x="23298" y="2890127"/>
                </a:lnTo>
                <a:lnTo>
                  <a:pt x="20716" y="2879275"/>
                </a:lnTo>
                <a:lnTo>
                  <a:pt x="22485" y="2878284"/>
                </a:lnTo>
                <a:cubicBezTo>
                  <a:pt x="23356" y="2874623"/>
                  <a:pt x="14899" y="2879287"/>
                  <a:pt x="14469" y="2875476"/>
                </a:cubicBezTo>
                <a:lnTo>
                  <a:pt x="14472" y="2873882"/>
                </a:lnTo>
                <a:lnTo>
                  <a:pt x="18668" y="2858800"/>
                </a:lnTo>
                <a:cubicBezTo>
                  <a:pt x="20119" y="2854310"/>
                  <a:pt x="20970" y="2852026"/>
                  <a:pt x="20257" y="2853390"/>
                </a:cubicBezTo>
                <a:lnTo>
                  <a:pt x="14488" y="2865586"/>
                </a:lnTo>
                <a:lnTo>
                  <a:pt x="14516" y="2850271"/>
                </a:lnTo>
                <a:cubicBezTo>
                  <a:pt x="15168" y="2841823"/>
                  <a:pt x="16139" y="2833353"/>
                  <a:pt x="16473" y="2824931"/>
                </a:cubicBezTo>
                <a:close/>
                <a:moveTo>
                  <a:pt x="12962" y="2807792"/>
                </a:moveTo>
                <a:lnTo>
                  <a:pt x="12996" y="2807968"/>
                </a:lnTo>
                <a:lnTo>
                  <a:pt x="12465" y="2808082"/>
                </a:lnTo>
                <a:close/>
                <a:moveTo>
                  <a:pt x="14799" y="2807582"/>
                </a:moveTo>
                <a:lnTo>
                  <a:pt x="16473" y="2819314"/>
                </a:lnTo>
                <a:cubicBezTo>
                  <a:pt x="16826" y="2821787"/>
                  <a:pt x="15724" y="2819527"/>
                  <a:pt x="14585" y="2816026"/>
                </a:cubicBezTo>
                <a:lnTo>
                  <a:pt x="12996" y="2807968"/>
                </a:lnTo>
                <a:close/>
                <a:moveTo>
                  <a:pt x="19730" y="2805624"/>
                </a:moveTo>
                <a:lnTo>
                  <a:pt x="20034" y="2809921"/>
                </a:lnTo>
                <a:lnTo>
                  <a:pt x="18350" y="2806269"/>
                </a:lnTo>
                <a:close/>
                <a:moveTo>
                  <a:pt x="17760" y="2804990"/>
                </a:moveTo>
                <a:lnTo>
                  <a:pt x="18350" y="2806269"/>
                </a:lnTo>
                <a:lnTo>
                  <a:pt x="16162" y="2807292"/>
                </a:lnTo>
                <a:lnTo>
                  <a:pt x="14799" y="2807582"/>
                </a:lnTo>
                <a:lnTo>
                  <a:pt x="14685" y="2806786"/>
                </a:lnTo>
                <a:close/>
                <a:moveTo>
                  <a:pt x="21683" y="2802699"/>
                </a:moveTo>
                <a:lnTo>
                  <a:pt x="21366" y="2804861"/>
                </a:lnTo>
                <a:lnTo>
                  <a:pt x="19730" y="2805624"/>
                </a:lnTo>
                <a:lnTo>
                  <a:pt x="19609" y="2803911"/>
                </a:lnTo>
                <a:close/>
                <a:moveTo>
                  <a:pt x="26492" y="2802467"/>
                </a:moveTo>
                <a:cubicBezTo>
                  <a:pt x="25824" y="2810891"/>
                  <a:pt x="26047" y="2819548"/>
                  <a:pt x="24488" y="2827738"/>
                </a:cubicBezTo>
                <a:lnTo>
                  <a:pt x="21822" y="2835212"/>
                </a:lnTo>
                <a:lnTo>
                  <a:pt x="20034" y="2809921"/>
                </a:lnTo>
                <a:lnTo>
                  <a:pt x="20481" y="2810891"/>
                </a:lnTo>
                <a:lnTo>
                  <a:pt x="21366" y="2804861"/>
                </a:lnTo>
                <a:close/>
                <a:moveTo>
                  <a:pt x="13680" y="2799743"/>
                </a:moveTo>
                <a:lnTo>
                  <a:pt x="14685" y="2806786"/>
                </a:lnTo>
                <a:lnTo>
                  <a:pt x="12962" y="2807792"/>
                </a:lnTo>
                <a:lnTo>
                  <a:pt x="12465" y="2805274"/>
                </a:lnTo>
                <a:close/>
                <a:moveTo>
                  <a:pt x="18881" y="2793609"/>
                </a:moveTo>
                <a:lnTo>
                  <a:pt x="19609" y="2803911"/>
                </a:lnTo>
                <a:lnTo>
                  <a:pt x="17760" y="2804990"/>
                </a:lnTo>
                <a:lnTo>
                  <a:pt x="15824" y="2800790"/>
                </a:lnTo>
                <a:cubicBezTo>
                  <a:pt x="14997" y="2798363"/>
                  <a:pt x="15029" y="2796673"/>
                  <a:pt x="16326" y="2795126"/>
                </a:cubicBezTo>
                <a:close/>
                <a:moveTo>
                  <a:pt x="32637" y="2786912"/>
                </a:moveTo>
                <a:lnTo>
                  <a:pt x="32504" y="2791234"/>
                </a:lnTo>
                <a:lnTo>
                  <a:pt x="32940" y="2796128"/>
                </a:lnTo>
                <a:lnTo>
                  <a:pt x="21683" y="2802699"/>
                </a:lnTo>
                <a:lnTo>
                  <a:pt x="22537" y="2796879"/>
                </a:lnTo>
                <a:lnTo>
                  <a:pt x="22065" y="2791718"/>
                </a:lnTo>
                <a:lnTo>
                  <a:pt x="24415" y="2790323"/>
                </a:lnTo>
                <a:close/>
                <a:moveTo>
                  <a:pt x="21044" y="2780547"/>
                </a:moveTo>
                <a:lnTo>
                  <a:pt x="22065" y="2791718"/>
                </a:lnTo>
                <a:lnTo>
                  <a:pt x="18881" y="2793609"/>
                </a:lnTo>
                <a:lnTo>
                  <a:pt x="18525" y="2788574"/>
                </a:lnTo>
                <a:close/>
                <a:moveTo>
                  <a:pt x="20481" y="2768770"/>
                </a:moveTo>
                <a:lnTo>
                  <a:pt x="23114" y="2777918"/>
                </a:lnTo>
                <a:lnTo>
                  <a:pt x="23521" y="2780750"/>
                </a:lnTo>
                <a:lnTo>
                  <a:pt x="23995" y="2781078"/>
                </a:lnTo>
                <a:lnTo>
                  <a:pt x="24525" y="2783221"/>
                </a:lnTo>
                <a:cubicBezTo>
                  <a:pt x="24312" y="2783113"/>
                  <a:pt x="22927" y="2779888"/>
                  <a:pt x="21538" y="2778970"/>
                </a:cubicBezTo>
                <a:lnTo>
                  <a:pt x="21044" y="2780547"/>
                </a:lnTo>
                <a:lnTo>
                  <a:pt x="20481" y="2774385"/>
                </a:lnTo>
                <a:lnTo>
                  <a:pt x="20283" y="2769670"/>
                </a:lnTo>
                <a:close/>
                <a:moveTo>
                  <a:pt x="16473" y="2754729"/>
                </a:moveTo>
                <a:lnTo>
                  <a:pt x="20072" y="2764637"/>
                </a:lnTo>
                <a:lnTo>
                  <a:pt x="20283" y="2769670"/>
                </a:lnTo>
                <a:lnTo>
                  <a:pt x="13680" y="2799743"/>
                </a:lnTo>
                <a:lnTo>
                  <a:pt x="12465" y="2791234"/>
                </a:lnTo>
                <a:cubicBezTo>
                  <a:pt x="13801" y="2779065"/>
                  <a:pt x="8398" y="2759578"/>
                  <a:pt x="16473" y="2754729"/>
                </a:cubicBezTo>
                <a:close/>
                <a:moveTo>
                  <a:pt x="14147" y="2741808"/>
                </a:moveTo>
                <a:lnTo>
                  <a:pt x="14148" y="2741810"/>
                </a:lnTo>
                <a:lnTo>
                  <a:pt x="14089" y="2742006"/>
                </a:lnTo>
                <a:close/>
                <a:moveTo>
                  <a:pt x="30298" y="2733783"/>
                </a:moveTo>
                <a:cubicBezTo>
                  <a:pt x="31211" y="2732678"/>
                  <a:pt x="31976" y="2732853"/>
                  <a:pt x="32504" y="2735072"/>
                </a:cubicBezTo>
                <a:lnTo>
                  <a:pt x="33668" y="2753539"/>
                </a:lnTo>
                <a:lnTo>
                  <a:pt x="33381" y="2762840"/>
                </a:lnTo>
                <a:lnTo>
                  <a:pt x="26492" y="2782810"/>
                </a:lnTo>
                <a:lnTo>
                  <a:pt x="23995" y="2781078"/>
                </a:lnTo>
                <a:lnTo>
                  <a:pt x="23819" y="2780368"/>
                </a:lnTo>
                <a:lnTo>
                  <a:pt x="23114" y="2777918"/>
                </a:lnTo>
                <a:lnTo>
                  <a:pt x="21949" y="2769809"/>
                </a:lnTo>
                <a:lnTo>
                  <a:pt x="20072" y="2764637"/>
                </a:lnTo>
                <a:lnTo>
                  <a:pt x="19494" y="2750890"/>
                </a:lnTo>
                <a:lnTo>
                  <a:pt x="20241" y="2750133"/>
                </a:lnTo>
                <a:lnTo>
                  <a:pt x="20481" y="2757536"/>
                </a:lnTo>
                <a:cubicBezTo>
                  <a:pt x="23486" y="2751921"/>
                  <a:pt x="27559" y="2737097"/>
                  <a:pt x="30298" y="2733783"/>
                </a:cubicBezTo>
                <a:close/>
                <a:moveTo>
                  <a:pt x="17752" y="2729986"/>
                </a:moveTo>
                <a:lnTo>
                  <a:pt x="18731" y="2732706"/>
                </a:lnTo>
                <a:lnTo>
                  <a:pt x="19494" y="2750890"/>
                </a:lnTo>
                <a:lnTo>
                  <a:pt x="18477" y="2751921"/>
                </a:lnTo>
                <a:lnTo>
                  <a:pt x="14148" y="2741810"/>
                </a:lnTo>
                <a:close/>
                <a:moveTo>
                  <a:pt x="17696" y="2728681"/>
                </a:moveTo>
                <a:lnTo>
                  <a:pt x="17972" y="2729264"/>
                </a:lnTo>
                <a:lnTo>
                  <a:pt x="17752" y="2729986"/>
                </a:lnTo>
                <a:lnTo>
                  <a:pt x="17520" y="2729343"/>
                </a:lnTo>
                <a:close/>
                <a:moveTo>
                  <a:pt x="18634" y="2728541"/>
                </a:moveTo>
                <a:lnTo>
                  <a:pt x="19723" y="2734175"/>
                </a:lnTo>
                <a:lnTo>
                  <a:pt x="19769" y="2735587"/>
                </a:lnTo>
                <a:lnTo>
                  <a:pt x="18731" y="2732706"/>
                </a:lnTo>
                <a:lnTo>
                  <a:pt x="18582" y="2729143"/>
                </a:lnTo>
                <a:close/>
                <a:moveTo>
                  <a:pt x="19418" y="2724759"/>
                </a:moveTo>
                <a:lnTo>
                  <a:pt x="19592" y="2730133"/>
                </a:lnTo>
                <a:lnTo>
                  <a:pt x="18731" y="2727441"/>
                </a:lnTo>
                <a:lnTo>
                  <a:pt x="18812" y="2726506"/>
                </a:lnTo>
                <a:lnTo>
                  <a:pt x="19230" y="2725138"/>
                </a:lnTo>
                <a:close/>
                <a:moveTo>
                  <a:pt x="21230" y="2723414"/>
                </a:moveTo>
                <a:lnTo>
                  <a:pt x="25484" y="2736939"/>
                </a:lnTo>
                <a:cubicBezTo>
                  <a:pt x="25902" y="2739943"/>
                  <a:pt x="25818" y="2742908"/>
                  <a:pt x="24797" y="2745514"/>
                </a:cubicBezTo>
                <a:lnTo>
                  <a:pt x="20241" y="2750133"/>
                </a:lnTo>
                <a:lnTo>
                  <a:pt x="19769" y="2735587"/>
                </a:lnTo>
                <a:lnTo>
                  <a:pt x="20258" y="2736946"/>
                </a:lnTo>
                <a:lnTo>
                  <a:pt x="19723" y="2734175"/>
                </a:lnTo>
                <a:lnTo>
                  <a:pt x="19592" y="2730133"/>
                </a:lnTo>
                <a:lnTo>
                  <a:pt x="23656" y="2742838"/>
                </a:lnTo>
                <a:close/>
                <a:moveTo>
                  <a:pt x="19344" y="2722493"/>
                </a:moveTo>
                <a:lnTo>
                  <a:pt x="19411" y="2724544"/>
                </a:lnTo>
                <a:lnTo>
                  <a:pt x="19230" y="2725138"/>
                </a:lnTo>
                <a:lnTo>
                  <a:pt x="18869" y="2725861"/>
                </a:lnTo>
                <a:lnTo>
                  <a:pt x="19076" y="2723498"/>
                </a:lnTo>
                <a:close/>
                <a:moveTo>
                  <a:pt x="21001" y="2721582"/>
                </a:moveTo>
                <a:lnTo>
                  <a:pt x="21230" y="2723414"/>
                </a:lnTo>
                <a:lnTo>
                  <a:pt x="20788" y="2722008"/>
                </a:lnTo>
                <a:close/>
                <a:moveTo>
                  <a:pt x="20481" y="2721032"/>
                </a:moveTo>
                <a:lnTo>
                  <a:pt x="20788" y="2722008"/>
                </a:lnTo>
                <a:lnTo>
                  <a:pt x="19418" y="2724759"/>
                </a:lnTo>
                <a:lnTo>
                  <a:pt x="19411" y="2724544"/>
                </a:lnTo>
                <a:close/>
                <a:moveTo>
                  <a:pt x="20342" y="2716380"/>
                </a:moveTo>
                <a:lnTo>
                  <a:pt x="20481" y="2718225"/>
                </a:lnTo>
                <a:lnTo>
                  <a:pt x="19344" y="2722493"/>
                </a:lnTo>
                <a:lnTo>
                  <a:pt x="19295" y="2720992"/>
                </a:lnTo>
                <a:lnTo>
                  <a:pt x="19419" y="2719582"/>
                </a:lnTo>
                <a:close/>
                <a:moveTo>
                  <a:pt x="20329" y="2716198"/>
                </a:moveTo>
                <a:lnTo>
                  <a:pt x="20349" y="2716359"/>
                </a:lnTo>
                <a:lnTo>
                  <a:pt x="20342" y="2716380"/>
                </a:lnTo>
                <a:close/>
                <a:moveTo>
                  <a:pt x="924" y="2713907"/>
                </a:moveTo>
                <a:lnTo>
                  <a:pt x="442" y="2729455"/>
                </a:lnTo>
                <a:cubicBezTo>
                  <a:pt x="8132" y="2804887"/>
                  <a:pt x="2220" y="2741050"/>
                  <a:pt x="4450" y="2917597"/>
                </a:cubicBezTo>
                <a:lnTo>
                  <a:pt x="4824" y="2940136"/>
                </a:lnTo>
                <a:lnTo>
                  <a:pt x="2446" y="2940061"/>
                </a:lnTo>
                <a:lnTo>
                  <a:pt x="4898" y="2944590"/>
                </a:lnTo>
                <a:lnTo>
                  <a:pt x="6563" y="3044952"/>
                </a:lnTo>
                <a:lnTo>
                  <a:pt x="5684" y="3046441"/>
                </a:lnTo>
                <a:cubicBezTo>
                  <a:pt x="4181" y="3049251"/>
                  <a:pt x="3269" y="3051231"/>
                  <a:pt x="4450" y="3049576"/>
                </a:cubicBezTo>
                <a:lnTo>
                  <a:pt x="6586" y="3046333"/>
                </a:lnTo>
                <a:lnTo>
                  <a:pt x="7621" y="3108665"/>
                </a:lnTo>
                <a:lnTo>
                  <a:pt x="6736" y="3113396"/>
                </a:lnTo>
                <a:cubicBezTo>
                  <a:pt x="4158" y="3127182"/>
                  <a:pt x="2823" y="3140754"/>
                  <a:pt x="6454" y="3153475"/>
                </a:cubicBezTo>
                <a:lnTo>
                  <a:pt x="8316" y="3150594"/>
                </a:lnTo>
                <a:lnTo>
                  <a:pt x="8458" y="3159092"/>
                </a:lnTo>
                <a:lnTo>
                  <a:pt x="8822" y="3165474"/>
                </a:lnTo>
                <a:lnTo>
                  <a:pt x="8457" y="3166644"/>
                </a:lnTo>
                <a:cubicBezTo>
                  <a:pt x="7379" y="3169664"/>
                  <a:pt x="5210" y="3171867"/>
                  <a:pt x="4449" y="3175069"/>
                </a:cubicBezTo>
                <a:cubicBezTo>
                  <a:pt x="3164" y="3180470"/>
                  <a:pt x="2724" y="3186238"/>
                  <a:pt x="2445" y="3191918"/>
                </a:cubicBezTo>
                <a:lnTo>
                  <a:pt x="1418" y="3225008"/>
                </a:lnTo>
                <a:lnTo>
                  <a:pt x="0" y="3227108"/>
                </a:lnTo>
                <a:lnTo>
                  <a:pt x="0" y="2714219"/>
                </a:lnTo>
                <a:close/>
                <a:moveTo>
                  <a:pt x="10222" y="2709080"/>
                </a:moveTo>
                <a:lnTo>
                  <a:pt x="13500" y="2718184"/>
                </a:lnTo>
                <a:lnTo>
                  <a:pt x="13626" y="2720128"/>
                </a:lnTo>
                <a:lnTo>
                  <a:pt x="10462" y="2713478"/>
                </a:lnTo>
                <a:cubicBezTo>
                  <a:pt x="11798" y="2720029"/>
                  <a:pt x="13291" y="2739745"/>
                  <a:pt x="14470" y="2733135"/>
                </a:cubicBezTo>
                <a:lnTo>
                  <a:pt x="13626" y="2720128"/>
                </a:lnTo>
                <a:lnTo>
                  <a:pt x="15992" y="2725099"/>
                </a:lnTo>
                <a:lnTo>
                  <a:pt x="17520" y="2729343"/>
                </a:lnTo>
                <a:lnTo>
                  <a:pt x="14773" y="2739659"/>
                </a:lnTo>
                <a:lnTo>
                  <a:pt x="14147" y="2741808"/>
                </a:lnTo>
                <a:lnTo>
                  <a:pt x="12465" y="2737881"/>
                </a:lnTo>
                <a:cubicBezTo>
                  <a:pt x="11797" y="2731327"/>
                  <a:pt x="11238" y="2724752"/>
                  <a:pt x="10461" y="2718225"/>
                </a:cubicBezTo>
                <a:lnTo>
                  <a:pt x="9021" y="2710674"/>
                </a:lnTo>
                <a:close/>
                <a:moveTo>
                  <a:pt x="15887" y="2701561"/>
                </a:moveTo>
                <a:lnTo>
                  <a:pt x="16474" y="2705055"/>
                </a:lnTo>
                <a:lnTo>
                  <a:pt x="16716" y="2706134"/>
                </a:lnTo>
                <a:lnTo>
                  <a:pt x="16245" y="2708376"/>
                </a:lnTo>
                <a:lnTo>
                  <a:pt x="15276" y="2702372"/>
                </a:lnTo>
                <a:close/>
                <a:moveTo>
                  <a:pt x="18102" y="2699537"/>
                </a:moveTo>
                <a:lnTo>
                  <a:pt x="18477" y="2701376"/>
                </a:lnTo>
                <a:lnTo>
                  <a:pt x="18723" y="2703346"/>
                </a:lnTo>
                <a:lnTo>
                  <a:pt x="19167" y="2717046"/>
                </a:lnTo>
                <a:lnTo>
                  <a:pt x="16716" y="2706134"/>
                </a:lnTo>
                <a:close/>
                <a:moveTo>
                  <a:pt x="18926" y="2697526"/>
                </a:moveTo>
                <a:lnTo>
                  <a:pt x="20329" y="2716198"/>
                </a:lnTo>
                <a:lnTo>
                  <a:pt x="18723" y="2703346"/>
                </a:lnTo>
                <a:lnTo>
                  <a:pt x="18550" y="2698025"/>
                </a:lnTo>
                <a:close/>
                <a:moveTo>
                  <a:pt x="18533" y="2697484"/>
                </a:moveTo>
                <a:lnTo>
                  <a:pt x="18550" y="2698025"/>
                </a:lnTo>
                <a:lnTo>
                  <a:pt x="18369" y="2698267"/>
                </a:lnTo>
                <a:close/>
                <a:moveTo>
                  <a:pt x="28565" y="2686077"/>
                </a:moveTo>
                <a:lnTo>
                  <a:pt x="28496" y="2687334"/>
                </a:lnTo>
                <a:lnTo>
                  <a:pt x="28444" y="2686527"/>
                </a:lnTo>
                <a:close/>
                <a:moveTo>
                  <a:pt x="32623" y="2685987"/>
                </a:moveTo>
                <a:lnTo>
                  <a:pt x="33284" y="2696925"/>
                </a:lnTo>
                <a:lnTo>
                  <a:pt x="21001" y="2721582"/>
                </a:lnTo>
                <a:lnTo>
                  <a:pt x="20349" y="2716359"/>
                </a:lnTo>
                <a:lnTo>
                  <a:pt x="20968" y="2714210"/>
                </a:lnTo>
                <a:lnTo>
                  <a:pt x="28281" y="2687129"/>
                </a:lnTo>
                <a:lnTo>
                  <a:pt x="28496" y="2690143"/>
                </a:lnTo>
                <a:close/>
                <a:moveTo>
                  <a:pt x="11536" y="2685956"/>
                </a:moveTo>
                <a:lnTo>
                  <a:pt x="12466" y="2702246"/>
                </a:lnTo>
                <a:lnTo>
                  <a:pt x="12697" y="2705796"/>
                </a:lnTo>
                <a:lnTo>
                  <a:pt x="10222" y="2709080"/>
                </a:lnTo>
                <a:lnTo>
                  <a:pt x="8458" y="2704183"/>
                </a:lnTo>
                <a:cubicBezTo>
                  <a:pt x="7468" y="2702241"/>
                  <a:pt x="7829" y="2704574"/>
                  <a:pt x="8507" y="2707982"/>
                </a:cubicBezTo>
                <a:lnTo>
                  <a:pt x="9021" y="2710674"/>
                </a:lnTo>
                <a:lnTo>
                  <a:pt x="8503" y="2711363"/>
                </a:lnTo>
                <a:lnTo>
                  <a:pt x="924" y="2713907"/>
                </a:lnTo>
                <a:lnTo>
                  <a:pt x="1419" y="2697960"/>
                </a:lnTo>
                <a:lnTo>
                  <a:pt x="3686" y="2694603"/>
                </a:lnTo>
                <a:close/>
                <a:moveTo>
                  <a:pt x="12997" y="2684346"/>
                </a:moveTo>
                <a:lnTo>
                  <a:pt x="13483" y="2687243"/>
                </a:lnTo>
                <a:lnTo>
                  <a:pt x="13143" y="2689154"/>
                </a:lnTo>
                <a:lnTo>
                  <a:pt x="12462" y="2684935"/>
                </a:lnTo>
                <a:close/>
                <a:moveTo>
                  <a:pt x="28162" y="2682202"/>
                </a:moveTo>
                <a:lnTo>
                  <a:pt x="28444" y="2686527"/>
                </a:lnTo>
                <a:lnTo>
                  <a:pt x="28281" y="2687129"/>
                </a:lnTo>
                <a:lnTo>
                  <a:pt x="27961" y="2682637"/>
                </a:lnTo>
                <a:close/>
                <a:moveTo>
                  <a:pt x="30500" y="2678910"/>
                </a:moveTo>
                <a:lnTo>
                  <a:pt x="28565" y="2686077"/>
                </a:lnTo>
                <a:lnTo>
                  <a:pt x="28843" y="2681011"/>
                </a:lnTo>
                <a:close/>
                <a:moveTo>
                  <a:pt x="29202" y="2674473"/>
                </a:moveTo>
                <a:lnTo>
                  <a:pt x="28843" y="2681011"/>
                </a:lnTo>
                <a:lnTo>
                  <a:pt x="28527" y="2681413"/>
                </a:lnTo>
                <a:lnTo>
                  <a:pt x="28162" y="2682202"/>
                </a:lnTo>
                <a:lnTo>
                  <a:pt x="27683" y="2674834"/>
                </a:lnTo>
                <a:close/>
                <a:moveTo>
                  <a:pt x="24894" y="2673093"/>
                </a:moveTo>
                <a:lnTo>
                  <a:pt x="27400" y="2674901"/>
                </a:lnTo>
                <a:lnTo>
                  <a:pt x="27408" y="2674899"/>
                </a:lnTo>
                <a:lnTo>
                  <a:pt x="27961" y="2682637"/>
                </a:lnTo>
                <a:lnTo>
                  <a:pt x="24488" y="2690143"/>
                </a:lnTo>
                <a:lnTo>
                  <a:pt x="18926" y="2697526"/>
                </a:lnTo>
                <a:lnTo>
                  <a:pt x="18820" y="2696116"/>
                </a:lnTo>
                <a:lnTo>
                  <a:pt x="20231" y="2689399"/>
                </a:lnTo>
                <a:lnTo>
                  <a:pt x="22355" y="2681696"/>
                </a:lnTo>
                <a:close/>
                <a:moveTo>
                  <a:pt x="19663" y="2668532"/>
                </a:moveTo>
                <a:lnTo>
                  <a:pt x="22486" y="2671356"/>
                </a:lnTo>
                <a:lnTo>
                  <a:pt x="23398" y="2672014"/>
                </a:lnTo>
                <a:lnTo>
                  <a:pt x="20481" y="2676102"/>
                </a:lnTo>
                <a:lnTo>
                  <a:pt x="19372" y="2677323"/>
                </a:lnTo>
                <a:lnTo>
                  <a:pt x="18774" y="2671455"/>
                </a:lnTo>
                <a:close/>
                <a:moveTo>
                  <a:pt x="16473" y="2664870"/>
                </a:moveTo>
                <a:lnTo>
                  <a:pt x="16511" y="2665376"/>
                </a:lnTo>
                <a:lnTo>
                  <a:pt x="16438" y="2665304"/>
                </a:lnTo>
                <a:close/>
                <a:moveTo>
                  <a:pt x="8630" y="2657488"/>
                </a:moveTo>
                <a:lnTo>
                  <a:pt x="9989" y="2658848"/>
                </a:lnTo>
                <a:lnTo>
                  <a:pt x="10461" y="2667112"/>
                </a:lnTo>
                <a:lnTo>
                  <a:pt x="10148" y="2667376"/>
                </a:lnTo>
                <a:lnTo>
                  <a:pt x="8590" y="2658099"/>
                </a:lnTo>
                <a:close/>
                <a:moveTo>
                  <a:pt x="308997" y="2656477"/>
                </a:moveTo>
                <a:cubicBezTo>
                  <a:pt x="249350" y="2656477"/>
                  <a:pt x="200997" y="2704830"/>
                  <a:pt x="200997" y="2764477"/>
                </a:cubicBezTo>
                <a:cubicBezTo>
                  <a:pt x="200997" y="2824123"/>
                  <a:pt x="249350" y="2872476"/>
                  <a:pt x="308997" y="2872476"/>
                </a:cubicBezTo>
                <a:cubicBezTo>
                  <a:pt x="368644" y="2872476"/>
                  <a:pt x="416997" y="2824123"/>
                  <a:pt x="416997" y="2764477"/>
                </a:cubicBezTo>
                <a:cubicBezTo>
                  <a:pt x="416997" y="2704830"/>
                  <a:pt x="368644" y="2656477"/>
                  <a:pt x="308997" y="2656477"/>
                </a:cubicBezTo>
                <a:close/>
                <a:moveTo>
                  <a:pt x="30210" y="2656109"/>
                </a:moveTo>
                <a:lnTo>
                  <a:pt x="30855" y="2656711"/>
                </a:lnTo>
                <a:lnTo>
                  <a:pt x="31818" y="2672653"/>
                </a:lnTo>
                <a:lnTo>
                  <a:pt x="29924" y="2670884"/>
                </a:lnTo>
                <a:lnTo>
                  <a:pt x="29524" y="2668613"/>
                </a:lnTo>
                <a:close/>
                <a:moveTo>
                  <a:pt x="26624" y="2653869"/>
                </a:moveTo>
                <a:lnTo>
                  <a:pt x="26619" y="2654179"/>
                </a:lnTo>
                <a:lnTo>
                  <a:pt x="26544" y="2653932"/>
                </a:lnTo>
                <a:close/>
                <a:moveTo>
                  <a:pt x="8966" y="2652296"/>
                </a:moveTo>
                <a:lnTo>
                  <a:pt x="8630" y="2657488"/>
                </a:lnTo>
                <a:lnTo>
                  <a:pt x="8459" y="2657316"/>
                </a:lnTo>
                <a:lnTo>
                  <a:pt x="8590" y="2658099"/>
                </a:lnTo>
                <a:lnTo>
                  <a:pt x="8459" y="2660125"/>
                </a:lnTo>
                <a:lnTo>
                  <a:pt x="9691" y="2667760"/>
                </a:lnTo>
                <a:lnTo>
                  <a:pt x="6454" y="2670487"/>
                </a:lnTo>
                <a:cubicBezTo>
                  <a:pt x="2921" y="2666951"/>
                  <a:pt x="4591" y="2661334"/>
                  <a:pt x="7561" y="2655198"/>
                </a:cubicBezTo>
                <a:close/>
                <a:moveTo>
                  <a:pt x="26655" y="2651926"/>
                </a:moveTo>
                <a:lnTo>
                  <a:pt x="27532" y="2653155"/>
                </a:lnTo>
                <a:lnTo>
                  <a:pt x="26624" y="2653869"/>
                </a:lnTo>
                <a:close/>
                <a:moveTo>
                  <a:pt x="30500" y="2650829"/>
                </a:moveTo>
                <a:lnTo>
                  <a:pt x="30743" y="2654846"/>
                </a:lnTo>
                <a:lnTo>
                  <a:pt x="30313" y="2654245"/>
                </a:lnTo>
                <a:close/>
                <a:moveTo>
                  <a:pt x="11802" y="2646437"/>
                </a:moveTo>
                <a:lnTo>
                  <a:pt x="16677" y="2650883"/>
                </a:lnTo>
                <a:lnTo>
                  <a:pt x="16695" y="2651060"/>
                </a:lnTo>
                <a:lnTo>
                  <a:pt x="15642" y="2650235"/>
                </a:lnTo>
                <a:cubicBezTo>
                  <a:pt x="14324" y="2649345"/>
                  <a:pt x="12991" y="2648739"/>
                  <a:pt x="13259" y="2650137"/>
                </a:cubicBezTo>
                <a:lnTo>
                  <a:pt x="17277" y="2656773"/>
                </a:lnTo>
                <a:lnTo>
                  <a:pt x="17709" y="2661008"/>
                </a:lnTo>
                <a:lnTo>
                  <a:pt x="14688" y="2663551"/>
                </a:lnTo>
                <a:lnTo>
                  <a:pt x="9989" y="2658848"/>
                </a:lnTo>
                <a:lnTo>
                  <a:pt x="9546" y="2651098"/>
                </a:lnTo>
                <a:close/>
                <a:moveTo>
                  <a:pt x="13115" y="2643726"/>
                </a:moveTo>
                <a:lnTo>
                  <a:pt x="11802" y="2646437"/>
                </a:lnTo>
                <a:lnTo>
                  <a:pt x="10461" y="2645213"/>
                </a:lnTo>
                <a:close/>
                <a:moveTo>
                  <a:pt x="15562" y="2638671"/>
                </a:moveTo>
                <a:lnTo>
                  <a:pt x="15634" y="2639477"/>
                </a:lnTo>
                <a:lnTo>
                  <a:pt x="15080" y="2642626"/>
                </a:lnTo>
                <a:lnTo>
                  <a:pt x="13115" y="2643726"/>
                </a:lnTo>
                <a:close/>
                <a:moveTo>
                  <a:pt x="16222" y="2637307"/>
                </a:moveTo>
                <a:lnTo>
                  <a:pt x="17549" y="2639167"/>
                </a:lnTo>
                <a:lnTo>
                  <a:pt x="16319" y="2641929"/>
                </a:lnTo>
                <a:lnTo>
                  <a:pt x="15875" y="2642178"/>
                </a:lnTo>
                <a:lnTo>
                  <a:pt x="15634" y="2639477"/>
                </a:lnTo>
                <a:lnTo>
                  <a:pt x="15899" y="2637976"/>
                </a:lnTo>
                <a:close/>
                <a:moveTo>
                  <a:pt x="25920" y="2636549"/>
                </a:moveTo>
                <a:lnTo>
                  <a:pt x="26110" y="2638001"/>
                </a:lnTo>
                <a:lnTo>
                  <a:pt x="22485" y="2639598"/>
                </a:lnTo>
                <a:lnTo>
                  <a:pt x="21844" y="2638833"/>
                </a:lnTo>
                <a:close/>
                <a:moveTo>
                  <a:pt x="19135" y="2635603"/>
                </a:moveTo>
                <a:lnTo>
                  <a:pt x="21844" y="2638833"/>
                </a:lnTo>
                <a:lnTo>
                  <a:pt x="18607" y="2640647"/>
                </a:lnTo>
                <a:lnTo>
                  <a:pt x="17549" y="2639167"/>
                </a:lnTo>
                <a:close/>
                <a:moveTo>
                  <a:pt x="11282" y="2630550"/>
                </a:moveTo>
                <a:lnTo>
                  <a:pt x="10140" y="2634209"/>
                </a:lnTo>
                <a:lnTo>
                  <a:pt x="10318" y="2631459"/>
                </a:lnTo>
                <a:close/>
                <a:moveTo>
                  <a:pt x="10462" y="2629235"/>
                </a:moveTo>
                <a:lnTo>
                  <a:pt x="10981" y="2629962"/>
                </a:lnTo>
                <a:lnTo>
                  <a:pt x="10328" y="2631312"/>
                </a:lnTo>
                <a:close/>
                <a:moveTo>
                  <a:pt x="18718" y="2624770"/>
                </a:moveTo>
                <a:lnTo>
                  <a:pt x="17759" y="2627421"/>
                </a:lnTo>
                <a:lnTo>
                  <a:pt x="17119" y="2631051"/>
                </a:lnTo>
                <a:lnTo>
                  <a:pt x="16637" y="2626958"/>
                </a:lnTo>
                <a:close/>
                <a:moveTo>
                  <a:pt x="18891" y="2624588"/>
                </a:moveTo>
                <a:lnTo>
                  <a:pt x="18718" y="2624770"/>
                </a:lnTo>
                <a:lnTo>
                  <a:pt x="18766" y="2624639"/>
                </a:lnTo>
                <a:close/>
                <a:moveTo>
                  <a:pt x="19624" y="2602085"/>
                </a:moveTo>
                <a:lnTo>
                  <a:pt x="18828" y="2607285"/>
                </a:lnTo>
                <a:lnTo>
                  <a:pt x="16859" y="2610333"/>
                </a:lnTo>
                <a:lnTo>
                  <a:pt x="16843" y="2610263"/>
                </a:lnTo>
                <a:lnTo>
                  <a:pt x="18651" y="2604129"/>
                </a:lnTo>
                <a:close/>
                <a:moveTo>
                  <a:pt x="29136" y="2596776"/>
                </a:moveTo>
                <a:cubicBezTo>
                  <a:pt x="28615" y="2598056"/>
                  <a:pt x="27612" y="2600504"/>
                  <a:pt x="26361" y="2603662"/>
                </a:cubicBezTo>
                <a:lnTo>
                  <a:pt x="23275" y="2612186"/>
                </a:lnTo>
                <a:lnTo>
                  <a:pt x="23764" y="2608578"/>
                </a:lnTo>
                <a:lnTo>
                  <a:pt x="29018" y="2596901"/>
                </a:lnTo>
                <a:cubicBezTo>
                  <a:pt x="29696" y="2595386"/>
                  <a:pt x="29657" y="2595496"/>
                  <a:pt x="29136" y="2596776"/>
                </a:cubicBezTo>
                <a:close/>
                <a:moveTo>
                  <a:pt x="32774" y="2591568"/>
                </a:moveTo>
                <a:lnTo>
                  <a:pt x="29959" y="2605497"/>
                </a:lnTo>
                <a:lnTo>
                  <a:pt x="27315" y="2611135"/>
                </a:lnTo>
                <a:lnTo>
                  <a:pt x="23711" y="2618356"/>
                </a:lnTo>
                <a:lnTo>
                  <a:pt x="21249" y="2617779"/>
                </a:lnTo>
                <a:lnTo>
                  <a:pt x="23275" y="2612186"/>
                </a:lnTo>
                <a:lnTo>
                  <a:pt x="22486" y="2618003"/>
                </a:lnTo>
                <a:close/>
                <a:moveTo>
                  <a:pt x="27503" y="2581026"/>
                </a:moveTo>
                <a:lnTo>
                  <a:pt x="23764" y="2608578"/>
                </a:lnTo>
                <a:lnTo>
                  <a:pt x="19779" y="2617437"/>
                </a:lnTo>
                <a:lnTo>
                  <a:pt x="18477" y="2617132"/>
                </a:lnTo>
                <a:lnTo>
                  <a:pt x="17579" y="2613358"/>
                </a:lnTo>
                <a:lnTo>
                  <a:pt x="18478" y="2609578"/>
                </a:lnTo>
                <a:lnTo>
                  <a:pt x="18828" y="2607285"/>
                </a:lnTo>
                <a:lnTo>
                  <a:pt x="24326" y="2598782"/>
                </a:lnTo>
                <a:lnTo>
                  <a:pt x="27485" y="2581034"/>
                </a:lnTo>
                <a:close/>
                <a:moveTo>
                  <a:pt x="36513" y="2573072"/>
                </a:moveTo>
                <a:cubicBezTo>
                  <a:pt x="37590" y="2568545"/>
                  <a:pt x="35874" y="2582740"/>
                  <a:pt x="34509" y="2587114"/>
                </a:cubicBezTo>
                <a:lnTo>
                  <a:pt x="32774" y="2591568"/>
                </a:lnTo>
                <a:close/>
                <a:moveTo>
                  <a:pt x="18000" y="2570862"/>
                </a:moveTo>
                <a:lnTo>
                  <a:pt x="18401" y="2575071"/>
                </a:lnTo>
                <a:lnTo>
                  <a:pt x="18366" y="2575099"/>
                </a:lnTo>
                <a:lnTo>
                  <a:pt x="17810" y="2571200"/>
                </a:lnTo>
                <a:close/>
                <a:moveTo>
                  <a:pt x="16905" y="2564860"/>
                </a:moveTo>
                <a:lnTo>
                  <a:pt x="17810" y="2571200"/>
                </a:lnTo>
                <a:lnTo>
                  <a:pt x="15163" y="2575921"/>
                </a:lnTo>
                <a:lnTo>
                  <a:pt x="12466" y="2575880"/>
                </a:lnTo>
                <a:cubicBezTo>
                  <a:pt x="11903" y="2571932"/>
                  <a:pt x="13866" y="2568883"/>
                  <a:pt x="16240" y="2565888"/>
                </a:cubicBezTo>
                <a:close/>
                <a:moveTo>
                  <a:pt x="22601" y="2537516"/>
                </a:moveTo>
                <a:lnTo>
                  <a:pt x="24862" y="2545122"/>
                </a:lnTo>
                <a:lnTo>
                  <a:pt x="23926" y="2549498"/>
                </a:lnTo>
                <a:lnTo>
                  <a:pt x="23426" y="2549282"/>
                </a:lnTo>
                <a:lnTo>
                  <a:pt x="21455" y="2544530"/>
                </a:lnTo>
                <a:lnTo>
                  <a:pt x="20637" y="2541840"/>
                </a:lnTo>
                <a:close/>
                <a:moveTo>
                  <a:pt x="14797" y="2537197"/>
                </a:moveTo>
                <a:lnTo>
                  <a:pt x="17362" y="2564152"/>
                </a:lnTo>
                <a:lnTo>
                  <a:pt x="16905" y="2564860"/>
                </a:lnTo>
                <a:lnTo>
                  <a:pt x="16474" y="2561840"/>
                </a:lnTo>
                <a:cubicBezTo>
                  <a:pt x="11908" y="2566639"/>
                  <a:pt x="5897" y="2589104"/>
                  <a:pt x="10462" y="2584305"/>
                </a:cubicBezTo>
                <a:lnTo>
                  <a:pt x="15163" y="2575921"/>
                </a:lnTo>
                <a:lnTo>
                  <a:pt x="17286" y="2575952"/>
                </a:lnTo>
                <a:lnTo>
                  <a:pt x="18366" y="2575099"/>
                </a:lnTo>
                <a:lnTo>
                  <a:pt x="18478" y="2575880"/>
                </a:lnTo>
                <a:lnTo>
                  <a:pt x="18401" y="2575071"/>
                </a:lnTo>
                <a:lnTo>
                  <a:pt x="24489" y="2570265"/>
                </a:lnTo>
                <a:lnTo>
                  <a:pt x="20022" y="2599479"/>
                </a:lnTo>
                <a:lnTo>
                  <a:pt x="18651" y="2604129"/>
                </a:lnTo>
                <a:lnTo>
                  <a:pt x="16473" y="2608709"/>
                </a:lnTo>
                <a:lnTo>
                  <a:pt x="16843" y="2610263"/>
                </a:lnTo>
                <a:lnTo>
                  <a:pt x="16791" y="2610436"/>
                </a:lnTo>
                <a:lnTo>
                  <a:pt x="8317" y="2623546"/>
                </a:lnTo>
                <a:lnTo>
                  <a:pt x="7622" y="2581618"/>
                </a:lnTo>
                <a:lnTo>
                  <a:pt x="14470" y="2544991"/>
                </a:lnTo>
                <a:close/>
                <a:moveTo>
                  <a:pt x="14470" y="2533761"/>
                </a:moveTo>
                <a:lnTo>
                  <a:pt x="14909" y="2534542"/>
                </a:lnTo>
                <a:lnTo>
                  <a:pt x="14797" y="2537197"/>
                </a:lnTo>
                <a:close/>
                <a:moveTo>
                  <a:pt x="15487" y="2520767"/>
                </a:moveTo>
                <a:lnTo>
                  <a:pt x="15963" y="2524322"/>
                </a:lnTo>
                <a:lnTo>
                  <a:pt x="15880" y="2524583"/>
                </a:lnTo>
                <a:lnTo>
                  <a:pt x="15992" y="2524541"/>
                </a:lnTo>
                <a:lnTo>
                  <a:pt x="16474" y="2528144"/>
                </a:lnTo>
                <a:lnTo>
                  <a:pt x="20637" y="2541840"/>
                </a:lnTo>
                <a:lnTo>
                  <a:pt x="20482" y="2542184"/>
                </a:lnTo>
                <a:lnTo>
                  <a:pt x="21455" y="2544530"/>
                </a:lnTo>
                <a:lnTo>
                  <a:pt x="22289" y="2547273"/>
                </a:lnTo>
                <a:cubicBezTo>
                  <a:pt x="22771" y="2548529"/>
                  <a:pt x="22685" y="2548424"/>
                  <a:pt x="21544" y="2546369"/>
                </a:cubicBezTo>
                <a:lnTo>
                  <a:pt x="14909" y="2534542"/>
                </a:lnTo>
                <a:close/>
                <a:moveTo>
                  <a:pt x="17356" y="2519875"/>
                </a:moveTo>
                <a:lnTo>
                  <a:pt x="18463" y="2523603"/>
                </a:lnTo>
                <a:lnTo>
                  <a:pt x="15992" y="2524541"/>
                </a:lnTo>
                <a:lnTo>
                  <a:pt x="15963" y="2524322"/>
                </a:lnTo>
                <a:close/>
                <a:moveTo>
                  <a:pt x="31598" y="2513658"/>
                </a:moveTo>
                <a:lnTo>
                  <a:pt x="29959" y="2521313"/>
                </a:lnTo>
                <a:lnTo>
                  <a:pt x="22601" y="2537516"/>
                </a:lnTo>
                <a:lnTo>
                  <a:pt x="18463" y="2523603"/>
                </a:lnTo>
                <a:lnTo>
                  <a:pt x="20137" y="2522963"/>
                </a:lnTo>
                <a:close/>
                <a:moveTo>
                  <a:pt x="13683" y="2507284"/>
                </a:moveTo>
                <a:lnTo>
                  <a:pt x="13820" y="2508305"/>
                </a:lnTo>
                <a:lnTo>
                  <a:pt x="6587" y="2519285"/>
                </a:lnTo>
                <a:lnTo>
                  <a:pt x="6564" y="2517903"/>
                </a:lnTo>
                <a:lnTo>
                  <a:pt x="10462" y="2511295"/>
                </a:lnTo>
                <a:close/>
                <a:moveTo>
                  <a:pt x="14700" y="2506967"/>
                </a:moveTo>
                <a:lnTo>
                  <a:pt x="15806" y="2513167"/>
                </a:lnTo>
                <a:lnTo>
                  <a:pt x="15487" y="2520767"/>
                </a:lnTo>
                <a:lnTo>
                  <a:pt x="13820" y="2508305"/>
                </a:lnTo>
                <a:close/>
                <a:moveTo>
                  <a:pt x="16184" y="2504168"/>
                </a:moveTo>
                <a:lnTo>
                  <a:pt x="16159" y="2504753"/>
                </a:lnTo>
                <a:lnTo>
                  <a:pt x="14700" y="2506967"/>
                </a:lnTo>
                <a:lnTo>
                  <a:pt x="14561" y="2506190"/>
                </a:lnTo>
                <a:close/>
                <a:moveTo>
                  <a:pt x="29042" y="2503893"/>
                </a:moveTo>
                <a:lnTo>
                  <a:pt x="31727" y="2508939"/>
                </a:lnTo>
                <a:lnTo>
                  <a:pt x="32262" y="2510559"/>
                </a:lnTo>
                <a:lnTo>
                  <a:pt x="32210" y="2510799"/>
                </a:lnTo>
                <a:lnTo>
                  <a:pt x="28379" y="2504357"/>
                </a:lnTo>
                <a:close/>
                <a:moveTo>
                  <a:pt x="24541" y="2497903"/>
                </a:moveTo>
                <a:lnTo>
                  <a:pt x="28379" y="2504357"/>
                </a:lnTo>
                <a:lnTo>
                  <a:pt x="22486" y="2508487"/>
                </a:lnTo>
                <a:lnTo>
                  <a:pt x="22114" y="2505195"/>
                </a:lnTo>
                <a:close/>
                <a:moveTo>
                  <a:pt x="21281" y="2497819"/>
                </a:moveTo>
                <a:lnTo>
                  <a:pt x="22114" y="2505195"/>
                </a:lnTo>
                <a:lnTo>
                  <a:pt x="19435" y="2513241"/>
                </a:lnTo>
                <a:lnTo>
                  <a:pt x="17356" y="2519875"/>
                </a:lnTo>
                <a:lnTo>
                  <a:pt x="16474" y="2516910"/>
                </a:lnTo>
                <a:lnTo>
                  <a:pt x="15806" y="2513167"/>
                </a:lnTo>
                <a:lnTo>
                  <a:pt x="16159" y="2504753"/>
                </a:lnTo>
                <a:lnTo>
                  <a:pt x="18192" y="2501667"/>
                </a:lnTo>
                <a:close/>
                <a:moveTo>
                  <a:pt x="23193" y="2495437"/>
                </a:moveTo>
                <a:lnTo>
                  <a:pt x="24672" y="2497511"/>
                </a:lnTo>
                <a:lnTo>
                  <a:pt x="24541" y="2497903"/>
                </a:lnTo>
                <a:lnTo>
                  <a:pt x="23125" y="2495521"/>
                </a:lnTo>
                <a:close/>
                <a:moveTo>
                  <a:pt x="22705" y="2494816"/>
                </a:moveTo>
                <a:lnTo>
                  <a:pt x="23125" y="2495521"/>
                </a:lnTo>
                <a:lnTo>
                  <a:pt x="21281" y="2497819"/>
                </a:lnTo>
                <a:lnTo>
                  <a:pt x="21200" y="2497099"/>
                </a:lnTo>
                <a:close/>
                <a:moveTo>
                  <a:pt x="22486" y="2494448"/>
                </a:moveTo>
                <a:lnTo>
                  <a:pt x="22726" y="2494784"/>
                </a:lnTo>
                <a:lnTo>
                  <a:pt x="22705" y="2494816"/>
                </a:lnTo>
                <a:close/>
                <a:moveTo>
                  <a:pt x="21639" y="2488511"/>
                </a:moveTo>
                <a:lnTo>
                  <a:pt x="22486" y="2494448"/>
                </a:lnTo>
                <a:lnTo>
                  <a:pt x="20602" y="2491807"/>
                </a:lnTo>
                <a:lnTo>
                  <a:pt x="20560" y="2491428"/>
                </a:lnTo>
                <a:close/>
                <a:moveTo>
                  <a:pt x="28497" y="2486023"/>
                </a:moveTo>
                <a:lnTo>
                  <a:pt x="26900" y="2490820"/>
                </a:lnTo>
                <a:lnTo>
                  <a:pt x="23193" y="2495437"/>
                </a:lnTo>
                <a:lnTo>
                  <a:pt x="22726" y="2494784"/>
                </a:lnTo>
                <a:close/>
                <a:moveTo>
                  <a:pt x="10462" y="2483214"/>
                </a:moveTo>
                <a:lnTo>
                  <a:pt x="14561" y="2506190"/>
                </a:lnTo>
                <a:lnTo>
                  <a:pt x="13683" y="2507284"/>
                </a:lnTo>
                <a:close/>
                <a:moveTo>
                  <a:pt x="18932" y="2469550"/>
                </a:moveTo>
                <a:lnTo>
                  <a:pt x="21498" y="2487526"/>
                </a:lnTo>
                <a:lnTo>
                  <a:pt x="20552" y="2491356"/>
                </a:lnTo>
                <a:lnTo>
                  <a:pt x="20560" y="2491428"/>
                </a:lnTo>
                <a:lnTo>
                  <a:pt x="20482" y="2491638"/>
                </a:lnTo>
                <a:lnTo>
                  <a:pt x="20602" y="2491807"/>
                </a:lnTo>
                <a:lnTo>
                  <a:pt x="21200" y="2497099"/>
                </a:lnTo>
                <a:lnTo>
                  <a:pt x="18192" y="2501667"/>
                </a:lnTo>
                <a:lnTo>
                  <a:pt x="16184" y="2504168"/>
                </a:lnTo>
                <a:lnTo>
                  <a:pt x="16474" y="2497254"/>
                </a:lnTo>
                <a:cubicBezTo>
                  <a:pt x="16474" y="2494295"/>
                  <a:pt x="13910" y="2491684"/>
                  <a:pt x="14470" y="2488830"/>
                </a:cubicBezTo>
                <a:close/>
                <a:moveTo>
                  <a:pt x="16474" y="2452325"/>
                </a:moveTo>
                <a:lnTo>
                  <a:pt x="17491" y="2459449"/>
                </a:lnTo>
                <a:lnTo>
                  <a:pt x="17476" y="2459388"/>
                </a:lnTo>
                <a:cubicBezTo>
                  <a:pt x="16975" y="2456098"/>
                  <a:pt x="16474" y="2452325"/>
                  <a:pt x="16474" y="2452325"/>
                </a:cubicBezTo>
                <a:close/>
                <a:moveTo>
                  <a:pt x="16474" y="2441093"/>
                </a:moveTo>
                <a:lnTo>
                  <a:pt x="16824" y="2445022"/>
                </a:lnTo>
                <a:lnTo>
                  <a:pt x="16474" y="2446710"/>
                </a:lnTo>
                <a:cubicBezTo>
                  <a:pt x="15240" y="2453625"/>
                  <a:pt x="10462" y="2473494"/>
                  <a:pt x="10462" y="2466366"/>
                </a:cubicBezTo>
                <a:cubicBezTo>
                  <a:pt x="10462" y="2457486"/>
                  <a:pt x="14470" y="2449518"/>
                  <a:pt x="16474" y="2441093"/>
                </a:cubicBezTo>
                <a:close/>
                <a:moveTo>
                  <a:pt x="18415" y="2420559"/>
                </a:moveTo>
                <a:lnTo>
                  <a:pt x="18478" y="2421437"/>
                </a:lnTo>
                <a:lnTo>
                  <a:pt x="18025" y="2420923"/>
                </a:lnTo>
                <a:close/>
                <a:moveTo>
                  <a:pt x="4825" y="2413089"/>
                </a:moveTo>
                <a:lnTo>
                  <a:pt x="11298" y="2413293"/>
                </a:lnTo>
                <a:lnTo>
                  <a:pt x="18025" y="2420923"/>
                </a:lnTo>
                <a:lnTo>
                  <a:pt x="14470" y="2424244"/>
                </a:lnTo>
                <a:cubicBezTo>
                  <a:pt x="12466" y="2422372"/>
                  <a:pt x="8383" y="2420319"/>
                  <a:pt x="5340" y="2418356"/>
                </a:cubicBezTo>
                <a:lnTo>
                  <a:pt x="4899" y="2417540"/>
                </a:lnTo>
                <a:close/>
                <a:moveTo>
                  <a:pt x="27921" y="2393969"/>
                </a:moveTo>
                <a:lnTo>
                  <a:pt x="28172" y="2395061"/>
                </a:lnTo>
                <a:cubicBezTo>
                  <a:pt x="27670" y="2393510"/>
                  <a:pt x="27277" y="2393261"/>
                  <a:pt x="30501" y="2410204"/>
                </a:cubicBezTo>
                <a:lnTo>
                  <a:pt x="31542" y="2415066"/>
                </a:lnTo>
                <a:lnTo>
                  <a:pt x="18932" y="2469550"/>
                </a:lnTo>
                <a:lnTo>
                  <a:pt x="17491" y="2459449"/>
                </a:lnTo>
                <a:lnTo>
                  <a:pt x="18478" y="2463559"/>
                </a:lnTo>
                <a:lnTo>
                  <a:pt x="16824" y="2445022"/>
                </a:lnTo>
                <a:lnTo>
                  <a:pt x="19169" y="2433735"/>
                </a:lnTo>
                <a:cubicBezTo>
                  <a:pt x="19868" y="2429359"/>
                  <a:pt x="20002" y="2425097"/>
                  <a:pt x="18478" y="2421437"/>
                </a:cubicBezTo>
                <a:cubicBezTo>
                  <a:pt x="21388" y="2444889"/>
                  <a:pt x="26210" y="2416813"/>
                  <a:pt x="26493" y="2415820"/>
                </a:cubicBezTo>
                <a:lnTo>
                  <a:pt x="22506" y="2407486"/>
                </a:lnTo>
                <a:lnTo>
                  <a:pt x="23941" y="2399586"/>
                </a:lnTo>
                <a:lnTo>
                  <a:pt x="26493" y="2398971"/>
                </a:lnTo>
                <a:close/>
                <a:moveTo>
                  <a:pt x="25201" y="2388645"/>
                </a:moveTo>
                <a:lnTo>
                  <a:pt x="24171" y="2398319"/>
                </a:lnTo>
                <a:lnTo>
                  <a:pt x="23941" y="2399586"/>
                </a:lnTo>
                <a:lnTo>
                  <a:pt x="19263" y="2400710"/>
                </a:lnTo>
                <a:lnTo>
                  <a:pt x="22506" y="2407486"/>
                </a:lnTo>
                <a:lnTo>
                  <a:pt x="20482" y="2418629"/>
                </a:lnTo>
                <a:lnTo>
                  <a:pt x="18415" y="2420559"/>
                </a:lnTo>
                <a:lnTo>
                  <a:pt x="16569" y="2394693"/>
                </a:lnTo>
                <a:close/>
                <a:moveTo>
                  <a:pt x="30501" y="2384931"/>
                </a:moveTo>
                <a:lnTo>
                  <a:pt x="27921" y="2393969"/>
                </a:lnTo>
                <a:lnTo>
                  <a:pt x="26493" y="2387740"/>
                </a:lnTo>
                <a:lnTo>
                  <a:pt x="25201" y="2388645"/>
                </a:lnTo>
                <a:lnTo>
                  <a:pt x="25407" y="2386716"/>
                </a:lnTo>
                <a:close/>
                <a:moveTo>
                  <a:pt x="15174" y="2375133"/>
                </a:moveTo>
                <a:lnTo>
                  <a:pt x="16569" y="2394693"/>
                </a:lnTo>
                <a:lnTo>
                  <a:pt x="14470" y="2396163"/>
                </a:lnTo>
                <a:cubicBezTo>
                  <a:pt x="10981" y="2394941"/>
                  <a:pt x="8497" y="2386346"/>
                  <a:pt x="10462" y="2382122"/>
                </a:cubicBezTo>
                <a:close/>
                <a:moveTo>
                  <a:pt x="15716" y="2364439"/>
                </a:moveTo>
                <a:lnTo>
                  <a:pt x="18305" y="2370487"/>
                </a:lnTo>
                <a:lnTo>
                  <a:pt x="15174" y="2375133"/>
                </a:lnTo>
                <a:lnTo>
                  <a:pt x="14626" y="2367460"/>
                </a:lnTo>
                <a:close/>
                <a:moveTo>
                  <a:pt x="23299" y="2363077"/>
                </a:moveTo>
                <a:lnTo>
                  <a:pt x="26493" y="2376506"/>
                </a:lnTo>
                <a:lnTo>
                  <a:pt x="25407" y="2386716"/>
                </a:lnTo>
                <a:lnTo>
                  <a:pt x="22486" y="2387740"/>
                </a:lnTo>
                <a:cubicBezTo>
                  <a:pt x="19240" y="2383950"/>
                  <a:pt x="20226" y="2376279"/>
                  <a:pt x="18478" y="2370891"/>
                </a:cubicBezTo>
                <a:lnTo>
                  <a:pt x="18305" y="2370487"/>
                </a:lnTo>
                <a:close/>
                <a:moveTo>
                  <a:pt x="12602" y="2357167"/>
                </a:moveTo>
                <a:lnTo>
                  <a:pt x="14048" y="2360544"/>
                </a:lnTo>
                <a:lnTo>
                  <a:pt x="14470" y="2365275"/>
                </a:lnTo>
                <a:lnTo>
                  <a:pt x="14626" y="2367460"/>
                </a:lnTo>
                <a:lnTo>
                  <a:pt x="14220" y="2368586"/>
                </a:lnTo>
                <a:cubicBezTo>
                  <a:pt x="12132" y="2374370"/>
                  <a:pt x="10462" y="2378114"/>
                  <a:pt x="10462" y="2373699"/>
                </a:cubicBezTo>
                <a:close/>
                <a:moveTo>
                  <a:pt x="12658" y="2356743"/>
                </a:moveTo>
                <a:lnTo>
                  <a:pt x="12602" y="2357167"/>
                </a:lnTo>
                <a:lnTo>
                  <a:pt x="12466" y="2356850"/>
                </a:lnTo>
                <a:close/>
                <a:moveTo>
                  <a:pt x="19974" y="2352642"/>
                </a:moveTo>
                <a:lnTo>
                  <a:pt x="15716" y="2364439"/>
                </a:lnTo>
                <a:lnTo>
                  <a:pt x="14048" y="2360544"/>
                </a:lnTo>
                <a:lnTo>
                  <a:pt x="13659" y="2356182"/>
                </a:lnTo>
                <a:close/>
                <a:moveTo>
                  <a:pt x="13280" y="2351933"/>
                </a:moveTo>
                <a:lnTo>
                  <a:pt x="13659" y="2356182"/>
                </a:lnTo>
                <a:lnTo>
                  <a:pt x="12658" y="2356743"/>
                </a:lnTo>
                <a:close/>
                <a:moveTo>
                  <a:pt x="20482" y="2351233"/>
                </a:moveTo>
                <a:lnTo>
                  <a:pt x="20717" y="2352225"/>
                </a:lnTo>
                <a:lnTo>
                  <a:pt x="19974" y="2352642"/>
                </a:lnTo>
                <a:close/>
                <a:moveTo>
                  <a:pt x="14489" y="2338535"/>
                </a:moveTo>
                <a:lnTo>
                  <a:pt x="14473" y="2346833"/>
                </a:lnTo>
                <a:lnTo>
                  <a:pt x="13477" y="2350413"/>
                </a:lnTo>
                <a:lnTo>
                  <a:pt x="13280" y="2351933"/>
                </a:lnTo>
                <a:lnTo>
                  <a:pt x="12466" y="2342810"/>
                </a:lnTo>
                <a:close/>
                <a:moveTo>
                  <a:pt x="16474" y="2297880"/>
                </a:moveTo>
                <a:cubicBezTo>
                  <a:pt x="17142" y="2304432"/>
                  <a:pt x="13896" y="2315931"/>
                  <a:pt x="18478" y="2317536"/>
                </a:cubicBezTo>
                <a:lnTo>
                  <a:pt x="21823" y="2308161"/>
                </a:lnTo>
                <a:lnTo>
                  <a:pt x="22486" y="2317536"/>
                </a:lnTo>
                <a:cubicBezTo>
                  <a:pt x="23757" y="2329241"/>
                  <a:pt x="26429" y="2340475"/>
                  <a:pt x="29451" y="2351589"/>
                </a:cubicBezTo>
                <a:lnTo>
                  <a:pt x="29908" y="2353271"/>
                </a:lnTo>
                <a:lnTo>
                  <a:pt x="23299" y="2363077"/>
                </a:lnTo>
                <a:lnTo>
                  <a:pt x="20717" y="2352225"/>
                </a:lnTo>
                <a:lnTo>
                  <a:pt x="22486" y="2351233"/>
                </a:lnTo>
                <a:cubicBezTo>
                  <a:pt x="23357" y="2347572"/>
                  <a:pt x="14900" y="2352238"/>
                  <a:pt x="14470" y="2348425"/>
                </a:cubicBezTo>
                <a:lnTo>
                  <a:pt x="14473" y="2346833"/>
                </a:lnTo>
                <a:lnTo>
                  <a:pt x="18669" y="2331749"/>
                </a:lnTo>
                <a:cubicBezTo>
                  <a:pt x="20120" y="2327257"/>
                  <a:pt x="20971" y="2324975"/>
                  <a:pt x="20258" y="2326338"/>
                </a:cubicBezTo>
                <a:lnTo>
                  <a:pt x="14489" y="2338535"/>
                </a:lnTo>
                <a:lnTo>
                  <a:pt x="14517" y="2323220"/>
                </a:lnTo>
                <a:cubicBezTo>
                  <a:pt x="15169" y="2314774"/>
                  <a:pt x="16140" y="2306304"/>
                  <a:pt x="16474" y="2297880"/>
                </a:cubicBezTo>
                <a:close/>
                <a:moveTo>
                  <a:pt x="12963" y="2280742"/>
                </a:moveTo>
                <a:lnTo>
                  <a:pt x="12997" y="2280917"/>
                </a:lnTo>
                <a:lnTo>
                  <a:pt x="12466" y="2281031"/>
                </a:lnTo>
                <a:close/>
                <a:moveTo>
                  <a:pt x="14800" y="2280531"/>
                </a:moveTo>
                <a:lnTo>
                  <a:pt x="16474" y="2292263"/>
                </a:lnTo>
                <a:cubicBezTo>
                  <a:pt x="16827" y="2294736"/>
                  <a:pt x="15725" y="2292478"/>
                  <a:pt x="14586" y="2288976"/>
                </a:cubicBezTo>
                <a:lnTo>
                  <a:pt x="12997" y="2280917"/>
                </a:lnTo>
                <a:close/>
                <a:moveTo>
                  <a:pt x="19731" y="2278573"/>
                </a:moveTo>
                <a:lnTo>
                  <a:pt x="20035" y="2282870"/>
                </a:lnTo>
                <a:lnTo>
                  <a:pt x="18351" y="2279218"/>
                </a:lnTo>
                <a:close/>
                <a:moveTo>
                  <a:pt x="17761" y="2277939"/>
                </a:moveTo>
                <a:lnTo>
                  <a:pt x="18351" y="2279218"/>
                </a:lnTo>
                <a:lnTo>
                  <a:pt x="16163" y="2280241"/>
                </a:lnTo>
                <a:lnTo>
                  <a:pt x="14800" y="2280531"/>
                </a:lnTo>
                <a:lnTo>
                  <a:pt x="14686" y="2279735"/>
                </a:lnTo>
                <a:close/>
                <a:moveTo>
                  <a:pt x="21684" y="2275650"/>
                </a:moveTo>
                <a:lnTo>
                  <a:pt x="21367" y="2277810"/>
                </a:lnTo>
                <a:lnTo>
                  <a:pt x="19731" y="2278573"/>
                </a:lnTo>
                <a:lnTo>
                  <a:pt x="19610" y="2276860"/>
                </a:lnTo>
                <a:close/>
                <a:moveTo>
                  <a:pt x="26493" y="2275415"/>
                </a:moveTo>
                <a:cubicBezTo>
                  <a:pt x="25825" y="2283840"/>
                  <a:pt x="26048" y="2292499"/>
                  <a:pt x="24489" y="2300689"/>
                </a:cubicBezTo>
                <a:lnTo>
                  <a:pt x="21823" y="2308161"/>
                </a:lnTo>
                <a:lnTo>
                  <a:pt x="20035" y="2282870"/>
                </a:lnTo>
                <a:lnTo>
                  <a:pt x="20482" y="2283840"/>
                </a:lnTo>
                <a:lnTo>
                  <a:pt x="21367" y="2277810"/>
                </a:lnTo>
                <a:close/>
                <a:moveTo>
                  <a:pt x="13681" y="2272692"/>
                </a:moveTo>
                <a:lnTo>
                  <a:pt x="14686" y="2279735"/>
                </a:lnTo>
                <a:lnTo>
                  <a:pt x="12963" y="2280742"/>
                </a:lnTo>
                <a:lnTo>
                  <a:pt x="12466" y="2278223"/>
                </a:lnTo>
                <a:close/>
                <a:moveTo>
                  <a:pt x="18882" y="2266558"/>
                </a:moveTo>
                <a:lnTo>
                  <a:pt x="19610" y="2276860"/>
                </a:lnTo>
                <a:lnTo>
                  <a:pt x="17761" y="2277939"/>
                </a:lnTo>
                <a:lnTo>
                  <a:pt x="15825" y="2273741"/>
                </a:lnTo>
                <a:cubicBezTo>
                  <a:pt x="14998" y="2271312"/>
                  <a:pt x="15030" y="2269622"/>
                  <a:pt x="16327" y="2268075"/>
                </a:cubicBezTo>
                <a:close/>
                <a:moveTo>
                  <a:pt x="32638" y="2259859"/>
                </a:moveTo>
                <a:lnTo>
                  <a:pt x="32505" y="2264183"/>
                </a:lnTo>
                <a:lnTo>
                  <a:pt x="32941" y="2269076"/>
                </a:lnTo>
                <a:lnTo>
                  <a:pt x="21684" y="2275650"/>
                </a:lnTo>
                <a:lnTo>
                  <a:pt x="22538" y="2269828"/>
                </a:lnTo>
                <a:lnTo>
                  <a:pt x="22066" y="2264668"/>
                </a:lnTo>
                <a:lnTo>
                  <a:pt x="24416" y="2263272"/>
                </a:lnTo>
                <a:close/>
                <a:moveTo>
                  <a:pt x="21045" y="2253496"/>
                </a:moveTo>
                <a:lnTo>
                  <a:pt x="22066" y="2264668"/>
                </a:lnTo>
                <a:lnTo>
                  <a:pt x="18882" y="2266558"/>
                </a:lnTo>
                <a:lnTo>
                  <a:pt x="18526" y="2261523"/>
                </a:lnTo>
                <a:close/>
                <a:moveTo>
                  <a:pt x="20482" y="2241718"/>
                </a:moveTo>
                <a:lnTo>
                  <a:pt x="23115" y="2250867"/>
                </a:lnTo>
                <a:lnTo>
                  <a:pt x="23522" y="2253698"/>
                </a:lnTo>
                <a:lnTo>
                  <a:pt x="23996" y="2254027"/>
                </a:lnTo>
                <a:lnTo>
                  <a:pt x="24526" y="2256170"/>
                </a:lnTo>
                <a:cubicBezTo>
                  <a:pt x="24313" y="2256062"/>
                  <a:pt x="22928" y="2252836"/>
                  <a:pt x="21539" y="2251921"/>
                </a:cubicBezTo>
                <a:lnTo>
                  <a:pt x="21045" y="2253496"/>
                </a:lnTo>
                <a:lnTo>
                  <a:pt x="20482" y="2247334"/>
                </a:lnTo>
                <a:lnTo>
                  <a:pt x="20284" y="2242619"/>
                </a:lnTo>
                <a:close/>
                <a:moveTo>
                  <a:pt x="16474" y="2227678"/>
                </a:moveTo>
                <a:lnTo>
                  <a:pt x="20073" y="2237587"/>
                </a:lnTo>
                <a:lnTo>
                  <a:pt x="20284" y="2242619"/>
                </a:lnTo>
                <a:lnTo>
                  <a:pt x="13681" y="2272692"/>
                </a:lnTo>
                <a:lnTo>
                  <a:pt x="12466" y="2264183"/>
                </a:lnTo>
                <a:cubicBezTo>
                  <a:pt x="13802" y="2252014"/>
                  <a:pt x="8399" y="2232527"/>
                  <a:pt x="16474" y="2227678"/>
                </a:cubicBezTo>
                <a:close/>
                <a:moveTo>
                  <a:pt x="14148" y="2214756"/>
                </a:moveTo>
                <a:lnTo>
                  <a:pt x="14149" y="2214759"/>
                </a:lnTo>
                <a:lnTo>
                  <a:pt x="14090" y="2214955"/>
                </a:lnTo>
                <a:close/>
                <a:moveTo>
                  <a:pt x="30299" y="2206732"/>
                </a:moveTo>
                <a:cubicBezTo>
                  <a:pt x="31212" y="2205627"/>
                  <a:pt x="31977" y="2205801"/>
                  <a:pt x="32505" y="2208021"/>
                </a:cubicBezTo>
                <a:lnTo>
                  <a:pt x="33669" y="2226488"/>
                </a:lnTo>
                <a:lnTo>
                  <a:pt x="33382" y="2235790"/>
                </a:lnTo>
                <a:lnTo>
                  <a:pt x="26493" y="2255759"/>
                </a:lnTo>
                <a:lnTo>
                  <a:pt x="23996" y="2254027"/>
                </a:lnTo>
                <a:lnTo>
                  <a:pt x="23820" y="2253317"/>
                </a:lnTo>
                <a:lnTo>
                  <a:pt x="23115" y="2250867"/>
                </a:lnTo>
                <a:lnTo>
                  <a:pt x="21950" y="2242756"/>
                </a:lnTo>
                <a:lnTo>
                  <a:pt x="20073" y="2237587"/>
                </a:lnTo>
                <a:lnTo>
                  <a:pt x="19495" y="2223838"/>
                </a:lnTo>
                <a:lnTo>
                  <a:pt x="20242" y="2223082"/>
                </a:lnTo>
                <a:lnTo>
                  <a:pt x="20482" y="2230485"/>
                </a:lnTo>
                <a:cubicBezTo>
                  <a:pt x="23488" y="2224870"/>
                  <a:pt x="27560" y="2210047"/>
                  <a:pt x="30299" y="2206732"/>
                </a:cubicBezTo>
                <a:close/>
                <a:moveTo>
                  <a:pt x="17753" y="2202935"/>
                </a:moveTo>
                <a:lnTo>
                  <a:pt x="18732" y="2205655"/>
                </a:lnTo>
                <a:lnTo>
                  <a:pt x="19495" y="2223838"/>
                </a:lnTo>
                <a:lnTo>
                  <a:pt x="18478" y="2224870"/>
                </a:lnTo>
                <a:lnTo>
                  <a:pt x="14149" y="2214759"/>
                </a:lnTo>
                <a:close/>
                <a:moveTo>
                  <a:pt x="17697" y="2201631"/>
                </a:moveTo>
                <a:lnTo>
                  <a:pt x="17973" y="2202212"/>
                </a:lnTo>
                <a:lnTo>
                  <a:pt x="17753" y="2202935"/>
                </a:lnTo>
                <a:lnTo>
                  <a:pt x="17521" y="2202291"/>
                </a:lnTo>
                <a:close/>
                <a:moveTo>
                  <a:pt x="18635" y="2201490"/>
                </a:moveTo>
                <a:lnTo>
                  <a:pt x="19724" y="2207124"/>
                </a:lnTo>
                <a:lnTo>
                  <a:pt x="19770" y="2208534"/>
                </a:lnTo>
                <a:lnTo>
                  <a:pt x="18732" y="2205655"/>
                </a:lnTo>
                <a:lnTo>
                  <a:pt x="18583" y="2202092"/>
                </a:lnTo>
                <a:close/>
                <a:moveTo>
                  <a:pt x="19419" y="2197708"/>
                </a:moveTo>
                <a:lnTo>
                  <a:pt x="19593" y="2203082"/>
                </a:lnTo>
                <a:lnTo>
                  <a:pt x="18732" y="2200390"/>
                </a:lnTo>
                <a:lnTo>
                  <a:pt x="18813" y="2199454"/>
                </a:lnTo>
                <a:lnTo>
                  <a:pt x="19231" y="2198086"/>
                </a:lnTo>
                <a:close/>
                <a:moveTo>
                  <a:pt x="21231" y="2196362"/>
                </a:moveTo>
                <a:lnTo>
                  <a:pt x="25485" y="2209887"/>
                </a:lnTo>
                <a:cubicBezTo>
                  <a:pt x="25903" y="2212891"/>
                  <a:pt x="25819" y="2215858"/>
                  <a:pt x="24798" y="2218463"/>
                </a:cubicBezTo>
                <a:lnTo>
                  <a:pt x="20242" y="2223082"/>
                </a:lnTo>
                <a:lnTo>
                  <a:pt x="19770" y="2208534"/>
                </a:lnTo>
                <a:lnTo>
                  <a:pt x="20259" y="2209895"/>
                </a:lnTo>
                <a:lnTo>
                  <a:pt x="19724" y="2207124"/>
                </a:lnTo>
                <a:lnTo>
                  <a:pt x="19593" y="2203082"/>
                </a:lnTo>
                <a:lnTo>
                  <a:pt x="23657" y="2215786"/>
                </a:lnTo>
                <a:close/>
                <a:moveTo>
                  <a:pt x="19345" y="2195441"/>
                </a:moveTo>
                <a:lnTo>
                  <a:pt x="19412" y="2197492"/>
                </a:lnTo>
                <a:lnTo>
                  <a:pt x="19231" y="2198086"/>
                </a:lnTo>
                <a:lnTo>
                  <a:pt x="18870" y="2198810"/>
                </a:lnTo>
                <a:lnTo>
                  <a:pt x="19077" y="2196448"/>
                </a:lnTo>
                <a:close/>
                <a:moveTo>
                  <a:pt x="21002" y="2194530"/>
                </a:moveTo>
                <a:lnTo>
                  <a:pt x="21231" y="2196362"/>
                </a:lnTo>
                <a:lnTo>
                  <a:pt x="20789" y="2194958"/>
                </a:lnTo>
                <a:close/>
                <a:moveTo>
                  <a:pt x="20482" y="2193980"/>
                </a:moveTo>
                <a:lnTo>
                  <a:pt x="20789" y="2194958"/>
                </a:lnTo>
                <a:lnTo>
                  <a:pt x="19419" y="2197708"/>
                </a:lnTo>
                <a:lnTo>
                  <a:pt x="19412" y="2197492"/>
                </a:lnTo>
                <a:close/>
                <a:moveTo>
                  <a:pt x="308998" y="2192612"/>
                </a:moveTo>
                <a:cubicBezTo>
                  <a:pt x="249351" y="2192612"/>
                  <a:pt x="200998" y="2240966"/>
                  <a:pt x="200998" y="2300613"/>
                </a:cubicBezTo>
                <a:cubicBezTo>
                  <a:pt x="200998" y="2360260"/>
                  <a:pt x="249351" y="2408613"/>
                  <a:pt x="308998" y="2408613"/>
                </a:cubicBezTo>
                <a:cubicBezTo>
                  <a:pt x="368645" y="2408613"/>
                  <a:pt x="416998" y="2360260"/>
                  <a:pt x="416998" y="2300613"/>
                </a:cubicBezTo>
                <a:cubicBezTo>
                  <a:pt x="416998" y="2240966"/>
                  <a:pt x="368645" y="2192612"/>
                  <a:pt x="308998" y="2192612"/>
                </a:cubicBezTo>
                <a:close/>
                <a:moveTo>
                  <a:pt x="20343" y="2189329"/>
                </a:moveTo>
                <a:lnTo>
                  <a:pt x="20482" y="2191173"/>
                </a:lnTo>
                <a:lnTo>
                  <a:pt x="19345" y="2195441"/>
                </a:lnTo>
                <a:lnTo>
                  <a:pt x="19296" y="2193942"/>
                </a:lnTo>
                <a:lnTo>
                  <a:pt x="19420" y="2192530"/>
                </a:lnTo>
                <a:close/>
                <a:moveTo>
                  <a:pt x="20330" y="2189147"/>
                </a:moveTo>
                <a:lnTo>
                  <a:pt x="20350" y="2189307"/>
                </a:lnTo>
                <a:lnTo>
                  <a:pt x="20343" y="2189329"/>
                </a:lnTo>
                <a:close/>
                <a:moveTo>
                  <a:pt x="925" y="2186857"/>
                </a:moveTo>
                <a:lnTo>
                  <a:pt x="443" y="2202405"/>
                </a:lnTo>
                <a:cubicBezTo>
                  <a:pt x="8133" y="2277836"/>
                  <a:pt x="2221" y="2213998"/>
                  <a:pt x="4451" y="2390548"/>
                </a:cubicBezTo>
                <a:lnTo>
                  <a:pt x="4825" y="2413089"/>
                </a:lnTo>
                <a:lnTo>
                  <a:pt x="2447" y="2413013"/>
                </a:lnTo>
                <a:lnTo>
                  <a:pt x="4899" y="2417540"/>
                </a:lnTo>
                <a:lnTo>
                  <a:pt x="6564" y="2517903"/>
                </a:lnTo>
                <a:lnTo>
                  <a:pt x="5685" y="2519394"/>
                </a:lnTo>
                <a:cubicBezTo>
                  <a:pt x="4182" y="2522201"/>
                  <a:pt x="3270" y="2524182"/>
                  <a:pt x="4451" y="2522527"/>
                </a:cubicBezTo>
                <a:lnTo>
                  <a:pt x="6587" y="2519285"/>
                </a:lnTo>
                <a:lnTo>
                  <a:pt x="7622" y="2581618"/>
                </a:lnTo>
                <a:lnTo>
                  <a:pt x="6737" y="2586348"/>
                </a:lnTo>
                <a:cubicBezTo>
                  <a:pt x="4159" y="2600132"/>
                  <a:pt x="2824" y="2613705"/>
                  <a:pt x="6455" y="2626427"/>
                </a:cubicBezTo>
                <a:lnTo>
                  <a:pt x="8317" y="2623546"/>
                </a:lnTo>
                <a:lnTo>
                  <a:pt x="8459" y="2632044"/>
                </a:lnTo>
                <a:lnTo>
                  <a:pt x="8823" y="2638426"/>
                </a:lnTo>
                <a:lnTo>
                  <a:pt x="8458" y="2639598"/>
                </a:lnTo>
                <a:cubicBezTo>
                  <a:pt x="7380" y="2642616"/>
                  <a:pt x="5211" y="2644819"/>
                  <a:pt x="4450" y="2648021"/>
                </a:cubicBezTo>
                <a:cubicBezTo>
                  <a:pt x="3165" y="2653424"/>
                  <a:pt x="2725" y="2659190"/>
                  <a:pt x="2446" y="2664870"/>
                </a:cubicBezTo>
                <a:lnTo>
                  <a:pt x="1419" y="2697960"/>
                </a:lnTo>
                <a:lnTo>
                  <a:pt x="0" y="2700062"/>
                </a:lnTo>
                <a:lnTo>
                  <a:pt x="0" y="2187168"/>
                </a:lnTo>
                <a:close/>
                <a:moveTo>
                  <a:pt x="10223" y="2182029"/>
                </a:moveTo>
                <a:lnTo>
                  <a:pt x="13501" y="2191132"/>
                </a:lnTo>
                <a:lnTo>
                  <a:pt x="13627" y="2193077"/>
                </a:lnTo>
                <a:lnTo>
                  <a:pt x="10463" y="2186426"/>
                </a:lnTo>
                <a:cubicBezTo>
                  <a:pt x="11799" y="2192979"/>
                  <a:pt x="13292" y="2212693"/>
                  <a:pt x="14471" y="2206082"/>
                </a:cubicBezTo>
                <a:lnTo>
                  <a:pt x="13627" y="2193077"/>
                </a:lnTo>
                <a:lnTo>
                  <a:pt x="15993" y="2198048"/>
                </a:lnTo>
                <a:lnTo>
                  <a:pt x="17521" y="2202291"/>
                </a:lnTo>
                <a:lnTo>
                  <a:pt x="14774" y="2212606"/>
                </a:lnTo>
                <a:lnTo>
                  <a:pt x="14148" y="2214756"/>
                </a:lnTo>
                <a:lnTo>
                  <a:pt x="12466" y="2210829"/>
                </a:lnTo>
                <a:cubicBezTo>
                  <a:pt x="11798" y="2204276"/>
                  <a:pt x="11239" y="2197701"/>
                  <a:pt x="10462" y="2191173"/>
                </a:cubicBezTo>
                <a:lnTo>
                  <a:pt x="9022" y="2183623"/>
                </a:lnTo>
                <a:close/>
                <a:moveTo>
                  <a:pt x="15888" y="2174509"/>
                </a:moveTo>
                <a:lnTo>
                  <a:pt x="16475" y="2178002"/>
                </a:lnTo>
                <a:lnTo>
                  <a:pt x="16717" y="2179081"/>
                </a:lnTo>
                <a:lnTo>
                  <a:pt x="16246" y="2181326"/>
                </a:lnTo>
                <a:lnTo>
                  <a:pt x="15277" y="2175321"/>
                </a:lnTo>
                <a:close/>
                <a:moveTo>
                  <a:pt x="18103" y="2172485"/>
                </a:moveTo>
                <a:lnTo>
                  <a:pt x="18478" y="2174324"/>
                </a:lnTo>
                <a:lnTo>
                  <a:pt x="18724" y="2176293"/>
                </a:lnTo>
                <a:lnTo>
                  <a:pt x="19168" y="2189995"/>
                </a:lnTo>
                <a:lnTo>
                  <a:pt x="16717" y="2179081"/>
                </a:lnTo>
                <a:close/>
                <a:moveTo>
                  <a:pt x="18927" y="2170475"/>
                </a:moveTo>
                <a:lnTo>
                  <a:pt x="20330" y="2189147"/>
                </a:lnTo>
                <a:lnTo>
                  <a:pt x="18724" y="2176293"/>
                </a:lnTo>
                <a:lnTo>
                  <a:pt x="18551" y="2170973"/>
                </a:lnTo>
                <a:close/>
                <a:moveTo>
                  <a:pt x="18534" y="2170433"/>
                </a:moveTo>
                <a:lnTo>
                  <a:pt x="18551" y="2170973"/>
                </a:lnTo>
                <a:lnTo>
                  <a:pt x="18370" y="2171215"/>
                </a:lnTo>
                <a:close/>
                <a:moveTo>
                  <a:pt x="28566" y="2159024"/>
                </a:moveTo>
                <a:lnTo>
                  <a:pt x="28497" y="2160284"/>
                </a:lnTo>
                <a:lnTo>
                  <a:pt x="28445" y="2159475"/>
                </a:lnTo>
                <a:close/>
                <a:moveTo>
                  <a:pt x="32624" y="2158935"/>
                </a:moveTo>
                <a:lnTo>
                  <a:pt x="33285" y="2169873"/>
                </a:lnTo>
                <a:lnTo>
                  <a:pt x="21002" y="2194530"/>
                </a:lnTo>
                <a:lnTo>
                  <a:pt x="20350" y="2189307"/>
                </a:lnTo>
                <a:lnTo>
                  <a:pt x="20969" y="2187159"/>
                </a:lnTo>
                <a:lnTo>
                  <a:pt x="28282" y="2160077"/>
                </a:lnTo>
                <a:lnTo>
                  <a:pt x="28497" y="2163092"/>
                </a:lnTo>
                <a:close/>
                <a:moveTo>
                  <a:pt x="11537" y="2158904"/>
                </a:moveTo>
                <a:lnTo>
                  <a:pt x="12467" y="2175194"/>
                </a:lnTo>
                <a:lnTo>
                  <a:pt x="12698" y="2178744"/>
                </a:lnTo>
                <a:lnTo>
                  <a:pt x="10223" y="2182029"/>
                </a:lnTo>
                <a:lnTo>
                  <a:pt x="8459" y="2177132"/>
                </a:lnTo>
                <a:cubicBezTo>
                  <a:pt x="7469" y="2175190"/>
                  <a:pt x="7830" y="2177523"/>
                  <a:pt x="8508" y="2180930"/>
                </a:cubicBezTo>
                <a:lnTo>
                  <a:pt x="9022" y="2183623"/>
                </a:lnTo>
                <a:lnTo>
                  <a:pt x="8504" y="2184311"/>
                </a:lnTo>
                <a:lnTo>
                  <a:pt x="925" y="2186857"/>
                </a:lnTo>
                <a:lnTo>
                  <a:pt x="1420" y="2170909"/>
                </a:lnTo>
                <a:lnTo>
                  <a:pt x="3687" y="2167551"/>
                </a:lnTo>
                <a:close/>
                <a:moveTo>
                  <a:pt x="12998" y="2157295"/>
                </a:moveTo>
                <a:lnTo>
                  <a:pt x="13485" y="2160192"/>
                </a:lnTo>
                <a:lnTo>
                  <a:pt x="13144" y="2162102"/>
                </a:lnTo>
                <a:lnTo>
                  <a:pt x="12463" y="2157884"/>
                </a:lnTo>
                <a:close/>
                <a:moveTo>
                  <a:pt x="28163" y="2155151"/>
                </a:moveTo>
                <a:lnTo>
                  <a:pt x="28445" y="2159475"/>
                </a:lnTo>
                <a:lnTo>
                  <a:pt x="28282" y="2160077"/>
                </a:lnTo>
                <a:lnTo>
                  <a:pt x="27962" y="2155586"/>
                </a:lnTo>
                <a:close/>
                <a:moveTo>
                  <a:pt x="30501" y="2151859"/>
                </a:moveTo>
                <a:lnTo>
                  <a:pt x="28566" y="2159024"/>
                </a:lnTo>
                <a:lnTo>
                  <a:pt x="28844" y="2153960"/>
                </a:lnTo>
                <a:close/>
                <a:moveTo>
                  <a:pt x="29203" y="2147422"/>
                </a:moveTo>
                <a:lnTo>
                  <a:pt x="28844" y="2153960"/>
                </a:lnTo>
                <a:lnTo>
                  <a:pt x="28528" y="2154360"/>
                </a:lnTo>
                <a:lnTo>
                  <a:pt x="28163" y="2155151"/>
                </a:lnTo>
                <a:lnTo>
                  <a:pt x="27684" y="2147782"/>
                </a:lnTo>
                <a:close/>
                <a:moveTo>
                  <a:pt x="24895" y="2146042"/>
                </a:moveTo>
                <a:lnTo>
                  <a:pt x="27401" y="2147848"/>
                </a:lnTo>
                <a:lnTo>
                  <a:pt x="27409" y="2147847"/>
                </a:lnTo>
                <a:lnTo>
                  <a:pt x="27962" y="2155586"/>
                </a:lnTo>
                <a:lnTo>
                  <a:pt x="24489" y="2163092"/>
                </a:lnTo>
                <a:lnTo>
                  <a:pt x="18927" y="2170475"/>
                </a:lnTo>
                <a:lnTo>
                  <a:pt x="18821" y="2169065"/>
                </a:lnTo>
                <a:lnTo>
                  <a:pt x="20232" y="2162346"/>
                </a:lnTo>
                <a:lnTo>
                  <a:pt x="22356" y="2154645"/>
                </a:lnTo>
                <a:close/>
                <a:moveTo>
                  <a:pt x="19664" y="2141480"/>
                </a:moveTo>
                <a:lnTo>
                  <a:pt x="22487" y="2144305"/>
                </a:lnTo>
                <a:lnTo>
                  <a:pt x="23399" y="2144963"/>
                </a:lnTo>
                <a:lnTo>
                  <a:pt x="20482" y="2149051"/>
                </a:lnTo>
                <a:lnTo>
                  <a:pt x="19373" y="2150272"/>
                </a:lnTo>
                <a:lnTo>
                  <a:pt x="18775" y="2144403"/>
                </a:lnTo>
                <a:close/>
                <a:moveTo>
                  <a:pt x="16474" y="2137819"/>
                </a:moveTo>
                <a:lnTo>
                  <a:pt x="16512" y="2138325"/>
                </a:lnTo>
                <a:lnTo>
                  <a:pt x="16439" y="2138252"/>
                </a:lnTo>
                <a:close/>
                <a:moveTo>
                  <a:pt x="8631" y="2130435"/>
                </a:moveTo>
                <a:lnTo>
                  <a:pt x="9990" y="2131797"/>
                </a:lnTo>
                <a:lnTo>
                  <a:pt x="10462" y="2140061"/>
                </a:lnTo>
                <a:lnTo>
                  <a:pt x="10149" y="2140324"/>
                </a:lnTo>
                <a:lnTo>
                  <a:pt x="8591" y="2131047"/>
                </a:lnTo>
                <a:close/>
                <a:moveTo>
                  <a:pt x="30211" y="2129056"/>
                </a:moveTo>
                <a:lnTo>
                  <a:pt x="30856" y="2129660"/>
                </a:lnTo>
                <a:lnTo>
                  <a:pt x="31819" y="2145602"/>
                </a:lnTo>
                <a:lnTo>
                  <a:pt x="29925" y="2143832"/>
                </a:lnTo>
                <a:lnTo>
                  <a:pt x="29525" y="2141562"/>
                </a:lnTo>
                <a:close/>
                <a:moveTo>
                  <a:pt x="26625" y="2126817"/>
                </a:moveTo>
                <a:lnTo>
                  <a:pt x="26620" y="2127128"/>
                </a:lnTo>
                <a:lnTo>
                  <a:pt x="26545" y="2126880"/>
                </a:lnTo>
                <a:close/>
                <a:moveTo>
                  <a:pt x="8967" y="2125244"/>
                </a:moveTo>
                <a:lnTo>
                  <a:pt x="8631" y="2130435"/>
                </a:lnTo>
                <a:lnTo>
                  <a:pt x="8460" y="2130265"/>
                </a:lnTo>
                <a:lnTo>
                  <a:pt x="8591" y="2131047"/>
                </a:lnTo>
                <a:lnTo>
                  <a:pt x="8460" y="2133073"/>
                </a:lnTo>
                <a:lnTo>
                  <a:pt x="9692" y="2140709"/>
                </a:lnTo>
                <a:lnTo>
                  <a:pt x="6455" y="2143435"/>
                </a:lnTo>
                <a:cubicBezTo>
                  <a:pt x="2922" y="2139898"/>
                  <a:pt x="4592" y="2134283"/>
                  <a:pt x="7562" y="2128146"/>
                </a:cubicBezTo>
                <a:close/>
                <a:moveTo>
                  <a:pt x="26656" y="2124874"/>
                </a:moveTo>
                <a:lnTo>
                  <a:pt x="27533" y="2126105"/>
                </a:lnTo>
                <a:lnTo>
                  <a:pt x="26625" y="2126817"/>
                </a:lnTo>
                <a:close/>
                <a:moveTo>
                  <a:pt x="30501" y="2123777"/>
                </a:moveTo>
                <a:lnTo>
                  <a:pt x="30744" y="2127794"/>
                </a:lnTo>
                <a:lnTo>
                  <a:pt x="30314" y="2127193"/>
                </a:lnTo>
                <a:close/>
                <a:moveTo>
                  <a:pt x="11803" y="2119385"/>
                </a:moveTo>
                <a:lnTo>
                  <a:pt x="16678" y="2123831"/>
                </a:lnTo>
                <a:lnTo>
                  <a:pt x="16696" y="2124007"/>
                </a:lnTo>
                <a:lnTo>
                  <a:pt x="15643" y="2123184"/>
                </a:lnTo>
                <a:cubicBezTo>
                  <a:pt x="14325" y="2122294"/>
                  <a:pt x="12992" y="2121688"/>
                  <a:pt x="13260" y="2123086"/>
                </a:cubicBezTo>
                <a:lnTo>
                  <a:pt x="17278" y="2129721"/>
                </a:lnTo>
                <a:lnTo>
                  <a:pt x="17710" y="2133956"/>
                </a:lnTo>
                <a:lnTo>
                  <a:pt x="14689" y="2136500"/>
                </a:lnTo>
                <a:lnTo>
                  <a:pt x="9990" y="2131797"/>
                </a:lnTo>
                <a:lnTo>
                  <a:pt x="9547" y="2124046"/>
                </a:lnTo>
                <a:close/>
                <a:moveTo>
                  <a:pt x="13116" y="2116675"/>
                </a:moveTo>
                <a:lnTo>
                  <a:pt x="11803" y="2119385"/>
                </a:lnTo>
                <a:lnTo>
                  <a:pt x="10462" y="2118162"/>
                </a:lnTo>
                <a:close/>
                <a:moveTo>
                  <a:pt x="15563" y="2111619"/>
                </a:moveTo>
                <a:lnTo>
                  <a:pt x="15635" y="2112426"/>
                </a:lnTo>
                <a:lnTo>
                  <a:pt x="15081" y="2115574"/>
                </a:lnTo>
                <a:lnTo>
                  <a:pt x="13116" y="2116675"/>
                </a:lnTo>
                <a:close/>
                <a:moveTo>
                  <a:pt x="16223" y="2110256"/>
                </a:moveTo>
                <a:lnTo>
                  <a:pt x="17550" y="2112115"/>
                </a:lnTo>
                <a:lnTo>
                  <a:pt x="16320" y="2114879"/>
                </a:lnTo>
                <a:lnTo>
                  <a:pt x="15876" y="2115128"/>
                </a:lnTo>
                <a:lnTo>
                  <a:pt x="15635" y="2112426"/>
                </a:lnTo>
                <a:lnTo>
                  <a:pt x="15900" y="2110924"/>
                </a:lnTo>
                <a:close/>
                <a:moveTo>
                  <a:pt x="25921" y="2109497"/>
                </a:moveTo>
                <a:lnTo>
                  <a:pt x="26111" y="2110950"/>
                </a:lnTo>
                <a:lnTo>
                  <a:pt x="22486" y="2112546"/>
                </a:lnTo>
                <a:lnTo>
                  <a:pt x="21845" y="2111782"/>
                </a:lnTo>
                <a:close/>
                <a:moveTo>
                  <a:pt x="19136" y="2108552"/>
                </a:moveTo>
                <a:lnTo>
                  <a:pt x="21845" y="2111782"/>
                </a:lnTo>
                <a:lnTo>
                  <a:pt x="18608" y="2113597"/>
                </a:lnTo>
                <a:lnTo>
                  <a:pt x="17550" y="2112115"/>
                </a:lnTo>
                <a:close/>
                <a:moveTo>
                  <a:pt x="11283" y="2103499"/>
                </a:moveTo>
                <a:lnTo>
                  <a:pt x="10141" y="2107157"/>
                </a:lnTo>
                <a:lnTo>
                  <a:pt x="10319" y="2104408"/>
                </a:lnTo>
                <a:close/>
                <a:moveTo>
                  <a:pt x="10463" y="2102184"/>
                </a:moveTo>
                <a:lnTo>
                  <a:pt x="10982" y="2102909"/>
                </a:lnTo>
                <a:lnTo>
                  <a:pt x="10329" y="2104259"/>
                </a:lnTo>
                <a:close/>
                <a:moveTo>
                  <a:pt x="18719" y="2097719"/>
                </a:moveTo>
                <a:lnTo>
                  <a:pt x="17760" y="2100370"/>
                </a:lnTo>
                <a:lnTo>
                  <a:pt x="17120" y="2104001"/>
                </a:lnTo>
                <a:lnTo>
                  <a:pt x="16638" y="2099906"/>
                </a:lnTo>
                <a:close/>
                <a:moveTo>
                  <a:pt x="18892" y="2097537"/>
                </a:moveTo>
                <a:lnTo>
                  <a:pt x="18719" y="2097719"/>
                </a:lnTo>
                <a:lnTo>
                  <a:pt x="18767" y="2097587"/>
                </a:lnTo>
                <a:close/>
                <a:moveTo>
                  <a:pt x="19625" y="2075033"/>
                </a:moveTo>
                <a:lnTo>
                  <a:pt x="18829" y="2080235"/>
                </a:lnTo>
                <a:lnTo>
                  <a:pt x="16860" y="2083280"/>
                </a:lnTo>
                <a:lnTo>
                  <a:pt x="16844" y="2083211"/>
                </a:lnTo>
                <a:lnTo>
                  <a:pt x="18652" y="2077078"/>
                </a:lnTo>
                <a:close/>
                <a:moveTo>
                  <a:pt x="29137" y="2069725"/>
                </a:moveTo>
                <a:cubicBezTo>
                  <a:pt x="28616" y="2071005"/>
                  <a:pt x="27613" y="2073453"/>
                  <a:pt x="26362" y="2076610"/>
                </a:cubicBezTo>
                <a:lnTo>
                  <a:pt x="23276" y="2085134"/>
                </a:lnTo>
                <a:lnTo>
                  <a:pt x="23765" y="2081526"/>
                </a:lnTo>
                <a:lnTo>
                  <a:pt x="29019" y="2069851"/>
                </a:lnTo>
                <a:cubicBezTo>
                  <a:pt x="29697" y="2068333"/>
                  <a:pt x="29658" y="2068444"/>
                  <a:pt x="29137" y="2069725"/>
                </a:cubicBezTo>
                <a:close/>
                <a:moveTo>
                  <a:pt x="32775" y="2064518"/>
                </a:moveTo>
                <a:lnTo>
                  <a:pt x="29960" y="2078446"/>
                </a:lnTo>
                <a:lnTo>
                  <a:pt x="27316" y="2084085"/>
                </a:lnTo>
                <a:lnTo>
                  <a:pt x="23712" y="2091304"/>
                </a:lnTo>
                <a:lnTo>
                  <a:pt x="21250" y="2090729"/>
                </a:lnTo>
                <a:lnTo>
                  <a:pt x="23276" y="2085134"/>
                </a:lnTo>
                <a:lnTo>
                  <a:pt x="22487" y="2090951"/>
                </a:lnTo>
                <a:close/>
                <a:moveTo>
                  <a:pt x="27504" y="2053975"/>
                </a:moveTo>
                <a:lnTo>
                  <a:pt x="23765" y="2081526"/>
                </a:lnTo>
                <a:lnTo>
                  <a:pt x="19780" y="2090384"/>
                </a:lnTo>
                <a:lnTo>
                  <a:pt x="18478" y="2090082"/>
                </a:lnTo>
                <a:lnTo>
                  <a:pt x="17580" y="2086305"/>
                </a:lnTo>
                <a:lnTo>
                  <a:pt x="18479" y="2082527"/>
                </a:lnTo>
                <a:lnTo>
                  <a:pt x="18829" y="2080235"/>
                </a:lnTo>
                <a:lnTo>
                  <a:pt x="24327" y="2071731"/>
                </a:lnTo>
                <a:lnTo>
                  <a:pt x="27486" y="2053983"/>
                </a:lnTo>
                <a:close/>
                <a:moveTo>
                  <a:pt x="36514" y="2046022"/>
                </a:moveTo>
                <a:cubicBezTo>
                  <a:pt x="37591" y="2041494"/>
                  <a:pt x="35875" y="2055690"/>
                  <a:pt x="34510" y="2060063"/>
                </a:cubicBezTo>
                <a:lnTo>
                  <a:pt x="32775" y="2064518"/>
                </a:lnTo>
                <a:close/>
                <a:moveTo>
                  <a:pt x="18001" y="2043810"/>
                </a:moveTo>
                <a:lnTo>
                  <a:pt x="18402" y="2048021"/>
                </a:lnTo>
                <a:lnTo>
                  <a:pt x="18367" y="2048048"/>
                </a:lnTo>
                <a:lnTo>
                  <a:pt x="17811" y="2044150"/>
                </a:lnTo>
                <a:close/>
                <a:moveTo>
                  <a:pt x="16906" y="2037809"/>
                </a:moveTo>
                <a:lnTo>
                  <a:pt x="17811" y="2044150"/>
                </a:lnTo>
                <a:lnTo>
                  <a:pt x="15164" y="2048870"/>
                </a:lnTo>
                <a:lnTo>
                  <a:pt x="12467" y="2048830"/>
                </a:lnTo>
                <a:cubicBezTo>
                  <a:pt x="11904" y="2044882"/>
                  <a:pt x="13867" y="2041833"/>
                  <a:pt x="16241" y="2038838"/>
                </a:cubicBezTo>
                <a:close/>
                <a:moveTo>
                  <a:pt x="22602" y="2010467"/>
                </a:moveTo>
                <a:lnTo>
                  <a:pt x="24863" y="2018072"/>
                </a:lnTo>
                <a:lnTo>
                  <a:pt x="23927" y="2022447"/>
                </a:lnTo>
                <a:lnTo>
                  <a:pt x="23427" y="2022231"/>
                </a:lnTo>
                <a:lnTo>
                  <a:pt x="21456" y="2017480"/>
                </a:lnTo>
                <a:lnTo>
                  <a:pt x="20638" y="2014790"/>
                </a:lnTo>
                <a:close/>
                <a:moveTo>
                  <a:pt x="14798" y="2010147"/>
                </a:moveTo>
                <a:lnTo>
                  <a:pt x="17363" y="2037101"/>
                </a:lnTo>
                <a:lnTo>
                  <a:pt x="16906" y="2037809"/>
                </a:lnTo>
                <a:lnTo>
                  <a:pt x="16475" y="2034789"/>
                </a:lnTo>
                <a:cubicBezTo>
                  <a:pt x="11909" y="2039588"/>
                  <a:pt x="5898" y="2062052"/>
                  <a:pt x="10463" y="2057253"/>
                </a:cubicBezTo>
                <a:lnTo>
                  <a:pt x="15164" y="2048870"/>
                </a:lnTo>
                <a:lnTo>
                  <a:pt x="17287" y="2048900"/>
                </a:lnTo>
                <a:lnTo>
                  <a:pt x="18367" y="2048048"/>
                </a:lnTo>
                <a:lnTo>
                  <a:pt x="18479" y="2048830"/>
                </a:lnTo>
                <a:lnTo>
                  <a:pt x="18402" y="2048021"/>
                </a:lnTo>
                <a:lnTo>
                  <a:pt x="24490" y="2043214"/>
                </a:lnTo>
                <a:lnTo>
                  <a:pt x="20023" y="2072428"/>
                </a:lnTo>
                <a:lnTo>
                  <a:pt x="18652" y="2077078"/>
                </a:lnTo>
                <a:lnTo>
                  <a:pt x="16474" y="2081657"/>
                </a:lnTo>
                <a:lnTo>
                  <a:pt x="16844" y="2083211"/>
                </a:lnTo>
                <a:lnTo>
                  <a:pt x="16792" y="2083385"/>
                </a:lnTo>
                <a:lnTo>
                  <a:pt x="8318" y="2096493"/>
                </a:lnTo>
                <a:lnTo>
                  <a:pt x="7623" y="2054565"/>
                </a:lnTo>
                <a:lnTo>
                  <a:pt x="14471" y="2017941"/>
                </a:lnTo>
                <a:close/>
                <a:moveTo>
                  <a:pt x="14471" y="2006708"/>
                </a:moveTo>
                <a:lnTo>
                  <a:pt x="14910" y="2007491"/>
                </a:lnTo>
                <a:lnTo>
                  <a:pt x="14798" y="2010147"/>
                </a:lnTo>
                <a:close/>
                <a:moveTo>
                  <a:pt x="15488" y="1993716"/>
                </a:moveTo>
                <a:lnTo>
                  <a:pt x="15964" y="1997271"/>
                </a:lnTo>
                <a:lnTo>
                  <a:pt x="15881" y="1997533"/>
                </a:lnTo>
                <a:lnTo>
                  <a:pt x="15993" y="1997491"/>
                </a:lnTo>
                <a:lnTo>
                  <a:pt x="16475" y="2001092"/>
                </a:lnTo>
                <a:lnTo>
                  <a:pt x="20638" y="2014790"/>
                </a:lnTo>
                <a:lnTo>
                  <a:pt x="20483" y="2015133"/>
                </a:lnTo>
                <a:lnTo>
                  <a:pt x="21456" y="2017480"/>
                </a:lnTo>
                <a:lnTo>
                  <a:pt x="22290" y="2020223"/>
                </a:lnTo>
                <a:cubicBezTo>
                  <a:pt x="22772" y="2021479"/>
                  <a:pt x="22686" y="2021374"/>
                  <a:pt x="21545" y="2019319"/>
                </a:cubicBezTo>
                <a:lnTo>
                  <a:pt x="14910" y="2007491"/>
                </a:lnTo>
                <a:close/>
                <a:moveTo>
                  <a:pt x="17357" y="1992825"/>
                </a:moveTo>
                <a:lnTo>
                  <a:pt x="18464" y="1996551"/>
                </a:lnTo>
                <a:lnTo>
                  <a:pt x="15993" y="1997491"/>
                </a:lnTo>
                <a:lnTo>
                  <a:pt x="15964" y="1997271"/>
                </a:lnTo>
                <a:close/>
                <a:moveTo>
                  <a:pt x="31599" y="1986608"/>
                </a:moveTo>
                <a:lnTo>
                  <a:pt x="29960" y="1994262"/>
                </a:lnTo>
                <a:lnTo>
                  <a:pt x="22602" y="2010467"/>
                </a:lnTo>
                <a:lnTo>
                  <a:pt x="18464" y="1996551"/>
                </a:lnTo>
                <a:lnTo>
                  <a:pt x="20138" y="1995914"/>
                </a:lnTo>
                <a:close/>
                <a:moveTo>
                  <a:pt x="13684" y="1980232"/>
                </a:moveTo>
                <a:lnTo>
                  <a:pt x="13821" y="1981253"/>
                </a:lnTo>
                <a:lnTo>
                  <a:pt x="6588" y="1992233"/>
                </a:lnTo>
                <a:lnTo>
                  <a:pt x="6565" y="1990852"/>
                </a:lnTo>
                <a:lnTo>
                  <a:pt x="10463" y="1984245"/>
                </a:lnTo>
                <a:close/>
                <a:moveTo>
                  <a:pt x="14701" y="1979917"/>
                </a:moveTo>
                <a:lnTo>
                  <a:pt x="15807" y="1986116"/>
                </a:lnTo>
                <a:lnTo>
                  <a:pt x="15488" y="1993716"/>
                </a:lnTo>
                <a:lnTo>
                  <a:pt x="13821" y="1981253"/>
                </a:lnTo>
                <a:close/>
                <a:moveTo>
                  <a:pt x="16185" y="1977118"/>
                </a:moveTo>
                <a:lnTo>
                  <a:pt x="16160" y="1977702"/>
                </a:lnTo>
                <a:lnTo>
                  <a:pt x="14701" y="1979917"/>
                </a:lnTo>
                <a:lnTo>
                  <a:pt x="14562" y="1979139"/>
                </a:lnTo>
                <a:close/>
                <a:moveTo>
                  <a:pt x="29043" y="1976842"/>
                </a:moveTo>
                <a:lnTo>
                  <a:pt x="31728" y="1981888"/>
                </a:lnTo>
                <a:lnTo>
                  <a:pt x="32263" y="1983508"/>
                </a:lnTo>
                <a:lnTo>
                  <a:pt x="32211" y="1983749"/>
                </a:lnTo>
                <a:lnTo>
                  <a:pt x="28380" y="1977307"/>
                </a:lnTo>
                <a:close/>
                <a:moveTo>
                  <a:pt x="24542" y="1970853"/>
                </a:moveTo>
                <a:lnTo>
                  <a:pt x="28380" y="1977307"/>
                </a:lnTo>
                <a:lnTo>
                  <a:pt x="22487" y="1981436"/>
                </a:lnTo>
                <a:lnTo>
                  <a:pt x="22115" y="1978144"/>
                </a:lnTo>
                <a:close/>
                <a:moveTo>
                  <a:pt x="21282" y="1970768"/>
                </a:moveTo>
                <a:lnTo>
                  <a:pt x="22115" y="1978144"/>
                </a:lnTo>
                <a:lnTo>
                  <a:pt x="19436" y="1986191"/>
                </a:lnTo>
                <a:lnTo>
                  <a:pt x="17357" y="1992825"/>
                </a:lnTo>
                <a:lnTo>
                  <a:pt x="16475" y="1989860"/>
                </a:lnTo>
                <a:lnTo>
                  <a:pt x="15807" y="1986116"/>
                </a:lnTo>
                <a:lnTo>
                  <a:pt x="16160" y="1977702"/>
                </a:lnTo>
                <a:lnTo>
                  <a:pt x="18193" y="1974617"/>
                </a:lnTo>
                <a:close/>
                <a:moveTo>
                  <a:pt x="23194" y="1968387"/>
                </a:moveTo>
                <a:lnTo>
                  <a:pt x="24673" y="1970461"/>
                </a:lnTo>
                <a:lnTo>
                  <a:pt x="24542" y="1970853"/>
                </a:lnTo>
                <a:lnTo>
                  <a:pt x="23126" y="1968471"/>
                </a:lnTo>
                <a:close/>
                <a:moveTo>
                  <a:pt x="22706" y="1967765"/>
                </a:moveTo>
                <a:lnTo>
                  <a:pt x="23126" y="1968471"/>
                </a:lnTo>
                <a:lnTo>
                  <a:pt x="21282" y="1970768"/>
                </a:lnTo>
                <a:lnTo>
                  <a:pt x="21201" y="1970049"/>
                </a:lnTo>
                <a:close/>
                <a:moveTo>
                  <a:pt x="22487" y="1967396"/>
                </a:moveTo>
                <a:lnTo>
                  <a:pt x="22727" y="1967732"/>
                </a:lnTo>
                <a:lnTo>
                  <a:pt x="22706" y="1967765"/>
                </a:lnTo>
                <a:close/>
                <a:moveTo>
                  <a:pt x="21640" y="1961462"/>
                </a:moveTo>
                <a:lnTo>
                  <a:pt x="22487" y="1967396"/>
                </a:lnTo>
                <a:lnTo>
                  <a:pt x="20603" y="1964756"/>
                </a:lnTo>
                <a:lnTo>
                  <a:pt x="20561" y="1964377"/>
                </a:lnTo>
                <a:close/>
                <a:moveTo>
                  <a:pt x="28498" y="1958972"/>
                </a:moveTo>
                <a:lnTo>
                  <a:pt x="26901" y="1963770"/>
                </a:lnTo>
                <a:lnTo>
                  <a:pt x="23194" y="1968387"/>
                </a:lnTo>
                <a:lnTo>
                  <a:pt x="22727" y="1967732"/>
                </a:lnTo>
                <a:close/>
                <a:moveTo>
                  <a:pt x="10463" y="1956163"/>
                </a:moveTo>
                <a:lnTo>
                  <a:pt x="14562" y="1979139"/>
                </a:lnTo>
                <a:lnTo>
                  <a:pt x="13684" y="1980232"/>
                </a:lnTo>
                <a:close/>
                <a:moveTo>
                  <a:pt x="18933" y="1942499"/>
                </a:moveTo>
                <a:lnTo>
                  <a:pt x="21499" y="1960474"/>
                </a:lnTo>
                <a:lnTo>
                  <a:pt x="20553" y="1964306"/>
                </a:lnTo>
                <a:lnTo>
                  <a:pt x="20561" y="1964377"/>
                </a:lnTo>
                <a:lnTo>
                  <a:pt x="20483" y="1964588"/>
                </a:lnTo>
                <a:lnTo>
                  <a:pt x="20603" y="1964756"/>
                </a:lnTo>
                <a:lnTo>
                  <a:pt x="21201" y="1970049"/>
                </a:lnTo>
                <a:lnTo>
                  <a:pt x="18193" y="1974617"/>
                </a:lnTo>
                <a:lnTo>
                  <a:pt x="16185" y="1977118"/>
                </a:lnTo>
                <a:lnTo>
                  <a:pt x="16475" y="1970204"/>
                </a:lnTo>
                <a:cubicBezTo>
                  <a:pt x="16475" y="1967244"/>
                  <a:pt x="13911" y="1964634"/>
                  <a:pt x="14471" y="1961780"/>
                </a:cubicBezTo>
                <a:close/>
                <a:moveTo>
                  <a:pt x="16475" y="1925276"/>
                </a:moveTo>
                <a:lnTo>
                  <a:pt x="17492" y="1932398"/>
                </a:lnTo>
                <a:lnTo>
                  <a:pt x="17477" y="1932338"/>
                </a:lnTo>
                <a:cubicBezTo>
                  <a:pt x="16976" y="1929049"/>
                  <a:pt x="16475" y="1925276"/>
                  <a:pt x="16475" y="1925276"/>
                </a:cubicBezTo>
                <a:close/>
                <a:moveTo>
                  <a:pt x="16475" y="1914042"/>
                </a:moveTo>
                <a:lnTo>
                  <a:pt x="16825" y="1917971"/>
                </a:lnTo>
                <a:lnTo>
                  <a:pt x="16475" y="1919659"/>
                </a:lnTo>
                <a:cubicBezTo>
                  <a:pt x="15241" y="1926574"/>
                  <a:pt x="10463" y="1946443"/>
                  <a:pt x="10463" y="1939315"/>
                </a:cubicBezTo>
                <a:cubicBezTo>
                  <a:pt x="10463" y="1930435"/>
                  <a:pt x="14471" y="1922468"/>
                  <a:pt x="16475" y="1914042"/>
                </a:cubicBezTo>
                <a:close/>
                <a:moveTo>
                  <a:pt x="18416" y="1893508"/>
                </a:moveTo>
                <a:lnTo>
                  <a:pt x="18479" y="1894386"/>
                </a:lnTo>
                <a:lnTo>
                  <a:pt x="18026" y="1893873"/>
                </a:lnTo>
                <a:close/>
                <a:moveTo>
                  <a:pt x="4826" y="1886038"/>
                </a:moveTo>
                <a:lnTo>
                  <a:pt x="11299" y="1886243"/>
                </a:lnTo>
                <a:lnTo>
                  <a:pt x="18026" y="1893873"/>
                </a:lnTo>
                <a:lnTo>
                  <a:pt x="14471" y="1897194"/>
                </a:lnTo>
                <a:cubicBezTo>
                  <a:pt x="12467" y="1895322"/>
                  <a:pt x="8384" y="1893269"/>
                  <a:pt x="5341" y="1891307"/>
                </a:cubicBezTo>
                <a:lnTo>
                  <a:pt x="4900" y="1890490"/>
                </a:lnTo>
                <a:close/>
                <a:moveTo>
                  <a:pt x="27922" y="1866919"/>
                </a:moveTo>
                <a:lnTo>
                  <a:pt x="28173" y="1868011"/>
                </a:lnTo>
                <a:cubicBezTo>
                  <a:pt x="27671" y="1866459"/>
                  <a:pt x="27278" y="1866211"/>
                  <a:pt x="30502" y="1883154"/>
                </a:cubicBezTo>
                <a:lnTo>
                  <a:pt x="31543" y="1888016"/>
                </a:lnTo>
                <a:lnTo>
                  <a:pt x="18933" y="1942499"/>
                </a:lnTo>
                <a:lnTo>
                  <a:pt x="17492" y="1932398"/>
                </a:lnTo>
                <a:lnTo>
                  <a:pt x="18479" y="1936507"/>
                </a:lnTo>
                <a:lnTo>
                  <a:pt x="16825" y="1917971"/>
                </a:lnTo>
                <a:lnTo>
                  <a:pt x="19170" y="1906684"/>
                </a:lnTo>
                <a:cubicBezTo>
                  <a:pt x="19869" y="1902309"/>
                  <a:pt x="20003" y="1898047"/>
                  <a:pt x="18479" y="1894386"/>
                </a:cubicBezTo>
                <a:cubicBezTo>
                  <a:pt x="21389" y="1917838"/>
                  <a:pt x="26211" y="1889762"/>
                  <a:pt x="26494" y="1888769"/>
                </a:cubicBezTo>
                <a:lnTo>
                  <a:pt x="22507" y="1880437"/>
                </a:lnTo>
                <a:lnTo>
                  <a:pt x="23942" y="1872535"/>
                </a:lnTo>
                <a:lnTo>
                  <a:pt x="26494" y="1871921"/>
                </a:lnTo>
                <a:close/>
                <a:moveTo>
                  <a:pt x="25202" y="1861594"/>
                </a:moveTo>
                <a:lnTo>
                  <a:pt x="24172" y="1871268"/>
                </a:lnTo>
                <a:lnTo>
                  <a:pt x="23942" y="1872535"/>
                </a:lnTo>
                <a:lnTo>
                  <a:pt x="19264" y="1873660"/>
                </a:lnTo>
                <a:lnTo>
                  <a:pt x="22507" y="1880437"/>
                </a:lnTo>
                <a:lnTo>
                  <a:pt x="20483" y="1891578"/>
                </a:lnTo>
                <a:lnTo>
                  <a:pt x="18416" y="1893508"/>
                </a:lnTo>
                <a:lnTo>
                  <a:pt x="16570" y="1867642"/>
                </a:lnTo>
                <a:close/>
                <a:moveTo>
                  <a:pt x="30502" y="1857881"/>
                </a:moveTo>
                <a:lnTo>
                  <a:pt x="27922" y="1866919"/>
                </a:lnTo>
                <a:lnTo>
                  <a:pt x="26494" y="1860689"/>
                </a:lnTo>
                <a:lnTo>
                  <a:pt x="25202" y="1861594"/>
                </a:lnTo>
                <a:lnTo>
                  <a:pt x="25408" y="1859665"/>
                </a:lnTo>
                <a:close/>
                <a:moveTo>
                  <a:pt x="15175" y="1848082"/>
                </a:moveTo>
                <a:lnTo>
                  <a:pt x="16570" y="1867642"/>
                </a:lnTo>
                <a:lnTo>
                  <a:pt x="14471" y="1869113"/>
                </a:lnTo>
                <a:cubicBezTo>
                  <a:pt x="10982" y="1867891"/>
                  <a:pt x="8498" y="1859295"/>
                  <a:pt x="10463" y="1855074"/>
                </a:cubicBezTo>
                <a:close/>
                <a:moveTo>
                  <a:pt x="15717" y="1837389"/>
                </a:moveTo>
                <a:lnTo>
                  <a:pt x="18306" y="1843436"/>
                </a:lnTo>
                <a:lnTo>
                  <a:pt x="15175" y="1848082"/>
                </a:lnTo>
                <a:lnTo>
                  <a:pt x="14627" y="1840410"/>
                </a:lnTo>
                <a:close/>
                <a:moveTo>
                  <a:pt x="23300" y="1836026"/>
                </a:moveTo>
                <a:lnTo>
                  <a:pt x="26494" y="1849456"/>
                </a:lnTo>
                <a:lnTo>
                  <a:pt x="25408" y="1859665"/>
                </a:lnTo>
                <a:lnTo>
                  <a:pt x="22487" y="1860689"/>
                </a:lnTo>
                <a:cubicBezTo>
                  <a:pt x="19241" y="1856899"/>
                  <a:pt x="20227" y="1849231"/>
                  <a:pt x="18479" y="1843840"/>
                </a:cubicBezTo>
                <a:lnTo>
                  <a:pt x="18306" y="1843436"/>
                </a:lnTo>
                <a:close/>
                <a:moveTo>
                  <a:pt x="12603" y="1830119"/>
                </a:moveTo>
                <a:lnTo>
                  <a:pt x="14049" y="1833496"/>
                </a:lnTo>
                <a:lnTo>
                  <a:pt x="14471" y="1838224"/>
                </a:lnTo>
                <a:lnTo>
                  <a:pt x="14627" y="1840410"/>
                </a:lnTo>
                <a:lnTo>
                  <a:pt x="14221" y="1841535"/>
                </a:lnTo>
                <a:cubicBezTo>
                  <a:pt x="12133" y="1847320"/>
                  <a:pt x="10463" y="1851063"/>
                  <a:pt x="10463" y="1846648"/>
                </a:cubicBezTo>
                <a:close/>
                <a:moveTo>
                  <a:pt x="12659" y="1829692"/>
                </a:moveTo>
                <a:lnTo>
                  <a:pt x="12603" y="1830119"/>
                </a:lnTo>
                <a:lnTo>
                  <a:pt x="12467" y="1829800"/>
                </a:lnTo>
                <a:close/>
                <a:moveTo>
                  <a:pt x="19975" y="1825592"/>
                </a:moveTo>
                <a:lnTo>
                  <a:pt x="15717" y="1837389"/>
                </a:lnTo>
                <a:lnTo>
                  <a:pt x="14049" y="1833496"/>
                </a:lnTo>
                <a:lnTo>
                  <a:pt x="13660" y="1829131"/>
                </a:lnTo>
                <a:close/>
                <a:moveTo>
                  <a:pt x="13281" y="1824884"/>
                </a:moveTo>
                <a:lnTo>
                  <a:pt x="13660" y="1829131"/>
                </a:lnTo>
                <a:lnTo>
                  <a:pt x="12659" y="1829692"/>
                </a:lnTo>
                <a:close/>
                <a:moveTo>
                  <a:pt x="20483" y="1824183"/>
                </a:moveTo>
                <a:lnTo>
                  <a:pt x="20718" y="1825175"/>
                </a:lnTo>
                <a:lnTo>
                  <a:pt x="19975" y="1825592"/>
                </a:lnTo>
                <a:close/>
                <a:moveTo>
                  <a:pt x="14490" y="1811484"/>
                </a:moveTo>
                <a:lnTo>
                  <a:pt x="14474" y="1819782"/>
                </a:lnTo>
                <a:lnTo>
                  <a:pt x="13478" y="1823362"/>
                </a:lnTo>
                <a:lnTo>
                  <a:pt x="13281" y="1824884"/>
                </a:lnTo>
                <a:lnTo>
                  <a:pt x="12467" y="1815759"/>
                </a:lnTo>
                <a:close/>
                <a:moveTo>
                  <a:pt x="16475" y="1770830"/>
                </a:moveTo>
                <a:cubicBezTo>
                  <a:pt x="17143" y="1777382"/>
                  <a:pt x="13897" y="1788881"/>
                  <a:pt x="18479" y="1790487"/>
                </a:cubicBezTo>
                <a:lnTo>
                  <a:pt x="21824" y="1781112"/>
                </a:lnTo>
                <a:lnTo>
                  <a:pt x="22487" y="1790487"/>
                </a:lnTo>
                <a:cubicBezTo>
                  <a:pt x="23758" y="1802192"/>
                  <a:pt x="26430" y="1813424"/>
                  <a:pt x="29452" y="1824539"/>
                </a:cubicBezTo>
                <a:lnTo>
                  <a:pt x="29909" y="1826221"/>
                </a:lnTo>
                <a:lnTo>
                  <a:pt x="23300" y="1836026"/>
                </a:lnTo>
                <a:lnTo>
                  <a:pt x="20718" y="1825175"/>
                </a:lnTo>
                <a:lnTo>
                  <a:pt x="22487" y="1824183"/>
                </a:lnTo>
                <a:cubicBezTo>
                  <a:pt x="23358" y="1820522"/>
                  <a:pt x="14901" y="1825187"/>
                  <a:pt x="14471" y="1821376"/>
                </a:cubicBezTo>
                <a:lnTo>
                  <a:pt x="14474" y="1819782"/>
                </a:lnTo>
                <a:lnTo>
                  <a:pt x="18670" y="1804699"/>
                </a:lnTo>
                <a:cubicBezTo>
                  <a:pt x="20121" y="1800208"/>
                  <a:pt x="20972" y="1797925"/>
                  <a:pt x="20259" y="1799290"/>
                </a:cubicBezTo>
                <a:lnTo>
                  <a:pt x="14490" y="1811484"/>
                </a:lnTo>
                <a:lnTo>
                  <a:pt x="14518" y="1796170"/>
                </a:lnTo>
                <a:cubicBezTo>
                  <a:pt x="15170" y="1787724"/>
                  <a:pt x="16141" y="1779254"/>
                  <a:pt x="16475" y="1770830"/>
                </a:cubicBezTo>
                <a:close/>
                <a:moveTo>
                  <a:pt x="12964" y="1753691"/>
                </a:moveTo>
                <a:lnTo>
                  <a:pt x="12998" y="1753868"/>
                </a:lnTo>
                <a:lnTo>
                  <a:pt x="12467" y="1753981"/>
                </a:lnTo>
                <a:close/>
                <a:moveTo>
                  <a:pt x="14801" y="1753482"/>
                </a:moveTo>
                <a:lnTo>
                  <a:pt x="16475" y="1765214"/>
                </a:lnTo>
                <a:cubicBezTo>
                  <a:pt x="16828" y="1767685"/>
                  <a:pt x="15726" y="1765427"/>
                  <a:pt x="14587" y="1761926"/>
                </a:cubicBezTo>
                <a:lnTo>
                  <a:pt x="12998" y="1753868"/>
                </a:lnTo>
                <a:close/>
                <a:moveTo>
                  <a:pt x="19732" y="1751524"/>
                </a:moveTo>
                <a:lnTo>
                  <a:pt x="20036" y="1755820"/>
                </a:lnTo>
                <a:lnTo>
                  <a:pt x="18352" y="1752168"/>
                </a:lnTo>
                <a:close/>
                <a:moveTo>
                  <a:pt x="17762" y="1750890"/>
                </a:moveTo>
                <a:lnTo>
                  <a:pt x="18352" y="1752168"/>
                </a:lnTo>
                <a:lnTo>
                  <a:pt x="16164" y="1753190"/>
                </a:lnTo>
                <a:lnTo>
                  <a:pt x="14801" y="1753482"/>
                </a:lnTo>
                <a:lnTo>
                  <a:pt x="14687" y="1752685"/>
                </a:lnTo>
                <a:close/>
                <a:moveTo>
                  <a:pt x="21685" y="1748600"/>
                </a:moveTo>
                <a:lnTo>
                  <a:pt x="21368" y="1750760"/>
                </a:lnTo>
                <a:lnTo>
                  <a:pt x="19732" y="1751524"/>
                </a:lnTo>
                <a:lnTo>
                  <a:pt x="19611" y="1749811"/>
                </a:lnTo>
                <a:close/>
                <a:moveTo>
                  <a:pt x="26494" y="1748365"/>
                </a:moveTo>
                <a:cubicBezTo>
                  <a:pt x="25826" y="1756790"/>
                  <a:pt x="26049" y="1765448"/>
                  <a:pt x="24490" y="1773638"/>
                </a:cubicBezTo>
                <a:lnTo>
                  <a:pt x="21824" y="1781112"/>
                </a:lnTo>
                <a:lnTo>
                  <a:pt x="20036" y="1755820"/>
                </a:lnTo>
                <a:lnTo>
                  <a:pt x="20483" y="1756790"/>
                </a:lnTo>
                <a:lnTo>
                  <a:pt x="21368" y="1750760"/>
                </a:lnTo>
                <a:close/>
                <a:moveTo>
                  <a:pt x="13682" y="1745642"/>
                </a:moveTo>
                <a:lnTo>
                  <a:pt x="14687" y="1752685"/>
                </a:lnTo>
                <a:lnTo>
                  <a:pt x="12964" y="1753691"/>
                </a:lnTo>
                <a:lnTo>
                  <a:pt x="12467" y="1751173"/>
                </a:lnTo>
                <a:close/>
                <a:moveTo>
                  <a:pt x="18883" y="1739509"/>
                </a:moveTo>
                <a:lnTo>
                  <a:pt x="19611" y="1749811"/>
                </a:lnTo>
                <a:lnTo>
                  <a:pt x="17762" y="1750890"/>
                </a:lnTo>
                <a:lnTo>
                  <a:pt x="15826" y="1746691"/>
                </a:lnTo>
                <a:cubicBezTo>
                  <a:pt x="14999" y="1744262"/>
                  <a:pt x="15031" y="1742572"/>
                  <a:pt x="16328" y="1741026"/>
                </a:cubicBezTo>
                <a:close/>
                <a:moveTo>
                  <a:pt x="32639" y="1732810"/>
                </a:moveTo>
                <a:lnTo>
                  <a:pt x="32506" y="1737134"/>
                </a:lnTo>
                <a:lnTo>
                  <a:pt x="32942" y="1742026"/>
                </a:lnTo>
                <a:lnTo>
                  <a:pt x="21685" y="1748600"/>
                </a:lnTo>
                <a:lnTo>
                  <a:pt x="22539" y="1742778"/>
                </a:lnTo>
                <a:lnTo>
                  <a:pt x="22067" y="1737618"/>
                </a:lnTo>
                <a:lnTo>
                  <a:pt x="24417" y="1736222"/>
                </a:lnTo>
                <a:close/>
                <a:moveTo>
                  <a:pt x="308998" y="1728750"/>
                </a:moveTo>
                <a:cubicBezTo>
                  <a:pt x="249351" y="1728750"/>
                  <a:pt x="200998" y="1777103"/>
                  <a:pt x="200998" y="1836750"/>
                </a:cubicBezTo>
                <a:cubicBezTo>
                  <a:pt x="200998" y="1896397"/>
                  <a:pt x="249351" y="1944750"/>
                  <a:pt x="308998" y="1944750"/>
                </a:cubicBezTo>
                <a:cubicBezTo>
                  <a:pt x="368645" y="1944750"/>
                  <a:pt x="416998" y="1896397"/>
                  <a:pt x="416998" y="1836750"/>
                </a:cubicBezTo>
                <a:cubicBezTo>
                  <a:pt x="416998" y="1777103"/>
                  <a:pt x="368645" y="1728750"/>
                  <a:pt x="308998" y="1728750"/>
                </a:cubicBezTo>
                <a:close/>
                <a:moveTo>
                  <a:pt x="21046" y="1726446"/>
                </a:moveTo>
                <a:lnTo>
                  <a:pt x="22067" y="1737618"/>
                </a:lnTo>
                <a:lnTo>
                  <a:pt x="18883" y="1739509"/>
                </a:lnTo>
                <a:lnTo>
                  <a:pt x="18527" y="1734473"/>
                </a:lnTo>
                <a:close/>
                <a:moveTo>
                  <a:pt x="20483" y="1714668"/>
                </a:moveTo>
                <a:lnTo>
                  <a:pt x="23116" y="1723817"/>
                </a:lnTo>
                <a:lnTo>
                  <a:pt x="23523" y="1726649"/>
                </a:lnTo>
                <a:lnTo>
                  <a:pt x="23997" y="1726977"/>
                </a:lnTo>
                <a:lnTo>
                  <a:pt x="24527" y="1729121"/>
                </a:lnTo>
                <a:cubicBezTo>
                  <a:pt x="24314" y="1729012"/>
                  <a:pt x="22929" y="1725788"/>
                  <a:pt x="21540" y="1724870"/>
                </a:cubicBezTo>
                <a:lnTo>
                  <a:pt x="21046" y="1726446"/>
                </a:lnTo>
                <a:lnTo>
                  <a:pt x="20483" y="1720284"/>
                </a:lnTo>
                <a:lnTo>
                  <a:pt x="20285" y="1715570"/>
                </a:lnTo>
                <a:close/>
                <a:moveTo>
                  <a:pt x="16475" y="1700628"/>
                </a:moveTo>
                <a:lnTo>
                  <a:pt x="20074" y="1710537"/>
                </a:lnTo>
                <a:lnTo>
                  <a:pt x="20285" y="1715570"/>
                </a:lnTo>
                <a:lnTo>
                  <a:pt x="13682" y="1745642"/>
                </a:lnTo>
                <a:lnTo>
                  <a:pt x="12467" y="1737134"/>
                </a:lnTo>
                <a:cubicBezTo>
                  <a:pt x="13803" y="1724964"/>
                  <a:pt x="8400" y="1705479"/>
                  <a:pt x="16475" y="1700628"/>
                </a:cubicBezTo>
                <a:close/>
                <a:moveTo>
                  <a:pt x="14149" y="1687706"/>
                </a:moveTo>
                <a:lnTo>
                  <a:pt x="14150" y="1687710"/>
                </a:lnTo>
                <a:lnTo>
                  <a:pt x="14091" y="1687905"/>
                </a:lnTo>
                <a:close/>
                <a:moveTo>
                  <a:pt x="30300" y="1679682"/>
                </a:moveTo>
                <a:cubicBezTo>
                  <a:pt x="31213" y="1678577"/>
                  <a:pt x="31978" y="1678751"/>
                  <a:pt x="32506" y="1680971"/>
                </a:cubicBezTo>
                <a:lnTo>
                  <a:pt x="33670" y="1699439"/>
                </a:lnTo>
                <a:lnTo>
                  <a:pt x="33383" y="1708740"/>
                </a:lnTo>
                <a:lnTo>
                  <a:pt x="26494" y="1728709"/>
                </a:lnTo>
                <a:lnTo>
                  <a:pt x="23997" y="1726977"/>
                </a:lnTo>
                <a:lnTo>
                  <a:pt x="23821" y="1726267"/>
                </a:lnTo>
                <a:lnTo>
                  <a:pt x="23116" y="1723817"/>
                </a:lnTo>
                <a:lnTo>
                  <a:pt x="21951" y="1715707"/>
                </a:lnTo>
                <a:lnTo>
                  <a:pt x="20074" y="1710537"/>
                </a:lnTo>
                <a:lnTo>
                  <a:pt x="19496" y="1696788"/>
                </a:lnTo>
                <a:lnTo>
                  <a:pt x="20243" y="1696032"/>
                </a:lnTo>
                <a:lnTo>
                  <a:pt x="20483" y="1703436"/>
                </a:lnTo>
                <a:cubicBezTo>
                  <a:pt x="23488" y="1697820"/>
                  <a:pt x="27561" y="1682997"/>
                  <a:pt x="30300" y="1679682"/>
                </a:cubicBezTo>
                <a:close/>
                <a:moveTo>
                  <a:pt x="17754" y="1675885"/>
                </a:moveTo>
                <a:lnTo>
                  <a:pt x="18733" y="1678605"/>
                </a:lnTo>
                <a:lnTo>
                  <a:pt x="19496" y="1696788"/>
                </a:lnTo>
                <a:lnTo>
                  <a:pt x="18479" y="1697820"/>
                </a:lnTo>
                <a:lnTo>
                  <a:pt x="14150" y="1687710"/>
                </a:lnTo>
                <a:close/>
                <a:moveTo>
                  <a:pt x="17698" y="1674581"/>
                </a:moveTo>
                <a:lnTo>
                  <a:pt x="17974" y="1675162"/>
                </a:lnTo>
                <a:lnTo>
                  <a:pt x="17754" y="1675885"/>
                </a:lnTo>
                <a:lnTo>
                  <a:pt x="17522" y="1675241"/>
                </a:lnTo>
                <a:close/>
                <a:moveTo>
                  <a:pt x="18636" y="1674441"/>
                </a:moveTo>
                <a:lnTo>
                  <a:pt x="19725" y="1680074"/>
                </a:lnTo>
                <a:lnTo>
                  <a:pt x="19771" y="1681485"/>
                </a:lnTo>
                <a:lnTo>
                  <a:pt x="18733" y="1678605"/>
                </a:lnTo>
                <a:lnTo>
                  <a:pt x="18584" y="1675041"/>
                </a:lnTo>
                <a:close/>
                <a:moveTo>
                  <a:pt x="19420" y="1670659"/>
                </a:moveTo>
                <a:lnTo>
                  <a:pt x="19594" y="1676032"/>
                </a:lnTo>
                <a:lnTo>
                  <a:pt x="18733" y="1673340"/>
                </a:lnTo>
                <a:lnTo>
                  <a:pt x="18814" y="1672405"/>
                </a:lnTo>
                <a:lnTo>
                  <a:pt x="19232" y="1671036"/>
                </a:lnTo>
                <a:close/>
                <a:moveTo>
                  <a:pt x="21232" y="1669313"/>
                </a:moveTo>
                <a:lnTo>
                  <a:pt x="25486" y="1682837"/>
                </a:lnTo>
                <a:cubicBezTo>
                  <a:pt x="25904" y="1685842"/>
                  <a:pt x="25820" y="1688808"/>
                  <a:pt x="24799" y="1691413"/>
                </a:cubicBezTo>
                <a:lnTo>
                  <a:pt x="20243" y="1696032"/>
                </a:lnTo>
                <a:lnTo>
                  <a:pt x="19771" y="1681485"/>
                </a:lnTo>
                <a:lnTo>
                  <a:pt x="20260" y="1682845"/>
                </a:lnTo>
                <a:lnTo>
                  <a:pt x="19725" y="1680074"/>
                </a:lnTo>
                <a:lnTo>
                  <a:pt x="19594" y="1676032"/>
                </a:lnTo>
                <a:lnTo>
                  <a:pt x="23658" y="1688736"/>
                </a:lnTo>
                <a:close/>
                <a:moveTo>
                  <a:pt x="19346" y="1668391"/>
                </a:moveTo>
                <a:lnTo>
                  <a:pt x="19413" y="1670442"/>
                </a:lnTo>
                <a:lnTo>
                  <a:pt x="19232" y="1671036"/>
                </a:lnTo>
                <a:lnTo>
                  <a:pt x="18871" y="1671760"/>
                </a:lnTo>
                <a:lnTo>
                  <a:pt x="19078" y="1669398"/>
                </a:lnTo>
                <a:close/>
                <a:moveTo>
                  <a:pt x="21003" y="1667480"/>
                </a:moveTo>
                <a:lnTo>
                  <a:pt x="21232" y="1669313"/>
                </a:lnTo>
                <a:lnTo>
                  <a:pt x="20790" y="1667907"/>
                </a:lnTo>
                <a:close/>
                <a:moveTo>
                  <a:pt x="20483" y="1666931"/>
                </a:moveTo>
                <a:lnTo>
                  <a:pt x="20790" y="1667907"/>
                </a:lnTo>
                <a:lnTo>
                  <a:pt x="19420" y="1670659"/>
                </a:lnTo>
                <a:lnTo>
                  <a:pt x="19413" y="1670442"/>
                </a:lnTo>
                <a:close/>
                <a:moveTo>
                  <a:pt x="20344" y="1662280"/>
                </a:moveTo>
                <a:lnTo>
                  <a:pt x="20483" y="1664123"/>
                </a:lnTo>
                <a:lnTo>
                  <a:pt x="19346" y="1668391"/>
                </a:lnTo>
                <a:lnTo>
                  <a:pt x="19297" y="1666892"/>
                </a:lnTo>
                <a:lnTo>
                  <a:pt x="19421" y="1665480"/>
                </a:lnTo>
                <a:close/>
                <a:moveTo>
                  <a:pt x="20331" y="1662097"/>
                </a:moveTo>
                <a:lnTo>
                  <a:pt x="20351" y="1662257"/>
                </a:lnTo>
                <a:lnTo>
                  <a:pt x="20344" y="1662280"/>
                </a:lnTo>
                <a:close/>
                <a:moveTo>
                  <a:pt x="926" y="1659807"/>
                </a:moveTo>
                <a:lnTo>
                  <a:pt x="444" y="1675355"/>
                </a:lnTo>
                <a:cubicBezTo>
                  <a:pt x="8134" y="1750787"/>
                  <a:pt x="2222" y="1686949"/>
                  <a:pt x="4452" y="1863497"/>
                </a:cubicBezTo>
                <a:lnTo>
                  <a:pt x="4826" y="1886038"/>
                </a:lnTo>
                <a:lnTo>
                  <a:pt x="2448" y="1885962"/>
                </a:lnTo>
                <a:lnTo>
                  <a:pt x="4900" y="1890490"/>
                </a:lnTo>
                <a:lnTo>
                  <a:pt x="6565" y="1990852"/>
                </a:lnTo>
                <a:lnTo>
                  <a:pt x="5686" y="1992343"/>
                </a:lnTo>
                <a:cubicBezTo>
                  <a:pt x="4183" y="1995151"/>
                  <a:pt x="3271" y="1997131"/>
                  <a:pt x="4452" y="1995477"/>
                </a:cubicBezTo>
                <a:lnTo>
                  <a:pt x="6588" y="1992233"/>
                </a:lnTo>
                <a:lnTo>
                  <a:pt x="7623" y="2054565"/>
                </a:lnTo>
                <a:lnTo>
                  <a:pt x="6738" y="2059297"/>
                </a:lnTo>
                <a:cubicBezTo>
                  <a:pt x="4160" y="2073082"/>
                  <a:pt x="2825" y="2086655"/>
                  <a:pt x="6456" y="2099376"/>
                </a:cubicBezTo>
                <a:lnTo>
                  <a:pt x="8318" y="2096493"/>
                </a:lnTo>
                <a:lnTo>
                  <a:pt x="8460" y="2104991"/>
                </a:lnTo>
                <a:lnTo>
                  <a:pt x="8824" y="2111375"/>
                </a:lnTo>
                <a:lnTo>
                  <a:pt x="8459" y="2112546"/>
                </a:lnTo>
                <a:cubicBezTo>
                  <a:pt x="7381" y="2115564"/>
                  <a:pt x="5212" y="2117768"/>
                  <a:pt x="4451" y="2120969"/>
                </a:cubicBezTo>
                <a:cubicBezTo>
                  <a:pt x="3166" y="2126372"/>
                  <a:pt x="2726" y="2132138"/>
                  <a:pt x="2447" y="2137819"/>
                </a:cubicBezTo>
                <a:lnTo>
                  <a:pt x="1420" y="2170909"/>
                </a:lnTo>
                <a:lnTo>
                  <a:pt x="0" y="2173012"/>
                </a:lnTo>
                <a:lnTo>
                  <a:pt x="0" y="1660118"/>
                </a:lnTo>
                <a:close/>
                <a:moveTo>
                  <a:pt x="10224" y="1654980"/>
                </a:moveTo>
                <a:lnTo>
                  <a:pt x="13502" y="1664082"/>
                </a:lnTo>
                <a:lnTo>
                  <a:pt x="13628" y="1666027"/>
                </a:lnTo>
                <a:lnTo>
                  <a:pt x="10464" y="1659376"/>
                </a:lnTo>
                <a:cubicBezTo>
                  <a:pt x="11800" y="1665929"/>
                  <a:pt x="13293" y="1685644"/>
                  <a:pt x="14472" y="1679033"/>
                </a:cubicBezTo>
                <a:lnTo>
                  <a:pt x="13628" y="1666027"/>
                </a:lnTo>
                <a:lnTo>
                  <a:pt x="15994" y="1670999"/>
                </a:lnTo>
                <a:lnTo>
                  <a:pt x="17522" y="1675241"/>
                </a:lnTo>
                <a:lnTo>
                  <a:pt x="14775" y="1685557"/>
                </a:lnTo>
                <a:lnTo>
                  <a:pt x="14149" y="1687706"/>
                </a:lnTo>
                <a:lnTo>
                  <a:pt x="12467" y="1683779"/>
                </a:lnTo>
                <a:cubicBezTo>
                  <a:pt x="11799" y="1677227"/>
                  <a:pt x="11240" y="1670652"/>
                  <a:pt x="10463" y="1664123"/>
                </a:cubicBezTo>
                <a:lnTo>
                  <a:pt x="9023" y="1656573"/>
                </a:lnTo>
                <a:close/>
                <a:moveTo>
                  <a:pt x="15889" y="1647459"/>
                </a:moveTo>
                <a:lnTo>
                  <a:pt x="16476" y="1650952"/>
                </a:lnTo>
                <a:lnTo>
                  <a:pt x="16718" y="1652032"/>
                </a:lnTo>
                <a:lnTo>
                  <a:pt x="16247" y="1654276"/>
                </a:lnTo>
                <a:lnTo>
                  <a:pt x="15278" y="1648271"/>
                </a:lnTo>
                <a:close/>
                <a:moveTo>
                  <a:pt x="18104" y="1645435"/>
                </a:moveTo>
                <a:lnTo>
                  <a:pt x="18479" y="1647274"/>
                </a:lnTo>
                <a:lnTo>
                  <a:pt x="18725" y="1649244"/>
                </a:lnTo>
                <a:lnTo>
                  <a:pt x="19169" y="1662945"/>
                </a:lnTo>
                <a:lnTo>
                  <a:pt x="16718" y="1652032"/>
                </a:lnTo>
                <a:close/>
                <a:moveTo>
                  <a:pt x="18928" y="1643425"/>
                </a:moveTo>
                <a:lnTo>
                  <a:pt x="20331" y="1662097"/>
                </a:lnTo>
                <a:lnTo>
                  <a:pt x="18725" y="1649244"/>
                </a:lnTo>
                <a:lnTo>
                  <a:pt x="18552" y="1643924"/>
                </a:lnTo>
                <a:close/>
                <a:moveTo>
                  <a:pt x="18535" y="1643383"/>
                </a:moveTo>
                <a:lnTo>
                  <a:pt x="18552" y="1643924"/>
                </a:lnTo>
                <a:lnTo>
                  <a:pt x="18371" y="1644166"/>
                </a:lnTo>
                <a:close/>
                <a:moveTo>
                  <a:pt x="28567" y="1631975"/>
                </a:moveTo>
                <a:lnTo>
                  <a:pt x="28498" y="1633234"/>
                </a:lnTo>
                <a:lnTo>
                  <a:pt x="28446" y="1632425"/>
                </a:lnTo>
                <a:close/>
                <a:moveTo>
                  <a:pt x="32625" y="1631885"/>
                </a:moveTo>
                <a:lnTo>
                  <a:pt x="33286" y="1642824"/>
                </a:lnTo>
                <a:lnTo>
                  <a:pt x="21003" y="1667480"/>
                </a:lnTo>
                <a:lnTo>
                  <a:pt x="20351" y="1662257"/>
                </a:lnTo>
                <a:lnTo>
                  <a:pt x="20970" y="1660109"/>
                </a:lnTo>
                <a:lnTo>
                  <a:pt x="28283" y="1633027"/>
                </a:lnTo>
                <a:lnTo>
                  <a:pt x="28498" y="1636042"/>
                </a:lnTo>
                <a:close/>
                <a:moveTo>
                  <a:pt x="11538" y="1631854"/>
                </a:moveTo>
                <a:lnTo>
                  <a:pt x="12468" y="1648144"/>
                </a:lnTo>
                <a:lnTo>
                  <a:pt x="12699" y="1651695"/>
                </a:lnTo>
                <a:lnTo>
                  <a:pt x="10224" y="1654980"/>
                </a:lnTo>
                <a:lnTo>
                  <a:pt x="8460" y="1650082"/>
                </a:lnTo>
                <a:cubicBezTo>
                  <a:pt x="7470" y="1648140"/>
                  <a:pt x="7831" y="1650473"/>
                  <a:pt x="8509" y="1653880"/>
                </a:cubicBezTo>
                <a:lnTo>
                  <a:pt x="9023" y="1656573"/>
                </a:lnTo>
                <a:lnTo>
                  <a:pt x="8505" y="1657261"/>
                </a:lnTo>
                <a:lnTo>
                  <a:pt x="926" y="1659807"/>
                </a:lnTo>
                <a:lnTo>
                  <a:pt x="1421" y="1643859"/>
                </a:lnTo>
                <a:lnTo>
                  <a:pt x="3688" y="1640502"/>
                </a:lnTo>
                <a:close/>
                <a:moveTo>
                  <a:pt x="12999" y="1630245"/>
                </a:moveTo>
                <a:lnTo>
                  <a:pt x="13486" y="1633142"/>
                </a:lnTo>
                <a:lnTo>
                  <a:pt x="13145" y="1635052"/>
                </a:lnTo>
                <a:lnTo>
                  <a:pt x="12464" y="1630834"/>
                </a:lnTo>
                <a:close/>
                <a:moveTo>
                  <a:pt x="28164" y="1628102"/>
                </a:moveTo>
                <a:lnTo>
                  <a:pt x="28446" y="1632425"/>
                </a:lnTo>
                <a:lnTo>
                  <a:pt x="28283" y="1633027"/>
                </a:lnTo>
                <a:lnTo>
                  <a:pt x="27963" y="1628536"/>
                </a:lnTo>
                <a:close/>
                <a:moveTo>
                  <a:pt x="30502" y="1624809"/>
                </a:moveTo>
                <a:lnTo>
                  <a:pt x="28567" y="1631975"/>
                </a:lnTo>
                <a:lnTo>
                  <a:pt x="28845" y="1626911"/>
                </a:lnTo>
                <a:close/>
                <a:moveTo>
                  <a:pt x="29204" y="1620372"/>
                </a:moveTo>
                <a:lnTo>
                  <a:pt x="28845" y="1626911"/>
                </a:lnTo>
                <a:lnTo>
                  <a:pt x="28529" y="1627311"/>
                </a:lnTo>
                <a:lnTo>
                  <a:pt x="28164" y="1628102"/>
                </a:lnTo>
                <a:lnTo>
                  <a:pt x="27685" y="1620732"/>
                </a:lnTo>
                <a:close/>
                <a:moveTo>
                  <a:pt x="24896" y="1618992"/>
                </a:moveTo>
                <a:lnTo>
                  <a:pt x="27402" y="1620801"/>
                </a:lnTo>
                <a:lnTo>
                  <a:pt x="27410" y="1620798"/>
                </a:lnTo>
                <a:lnTo>
                  <a:pt x="27963" y="1628536"/>
                </a:lnTo>
                <a:lnTo>
                  <a:pt x="24490" y="1636042"/>
                </a:lnTo>
                <a:lnTo>
                  <a:pt x="18928" y="1643425"/>
                </a:lnTo>
                <a:lnTo>
                  <a:pt x="18822" y="1642015"/>
                </a:lnTo>
                <a:lnTo>
                  <a:pt x="20233" y="1635297"/>
                </a:lnTo>
                <a:lnTo>
                  <a:pt x="22357" y="1627596"/>
                </a:lnTo>
                <a:close/>
                <a:moveTo>
                  <a:pt x="19665" y="1614430"/>
                </a:moveTo>
                <a:lnTo>
                  <a:pt x="22488" y="1617256"/>
                </a:lnTo>
                <a:lnTo>
                  <a:pt x="23400" y="1617913"/>
                </a:lnTo>
                <a:lnTo>
                  <a:pt x="20483" y="1622001"/>
                </a:lnTo>
                <a:lnTo>
                  <a:pt x="19374" y="1623222"/>
                </a:lnTo>
                <a:lnTo>
                  <a:pt x="18776" y="1617354"/>
                </a:lnTo>
                <a:close/>
                <a:moveTo>
                  <a:pt x="16475" y="1610769"/>
                </a:moveTo>
                <a:lnTo>
                  <a:pt x="16513" y="1611275"/>
                </a:lnTo>
                <a:lnTo>
                  <a:pt x="16440" y="1611203"/>
                </a:lnTo>
                <a:close/>
                <a:moveTo>
                  <a:pt x="8632" y="1603386"/>
                </a:moveTo>
                <a:lnTo>
                  <a:pt x="9991" y="1604747"/>
                </a:lnTo>
                <a:lnTo>
                  <a:pt x="10463" y="1613011"/>
                </a:lnTo>
                <a:lnTo>
                  <a:pt x="10150" y="1613274"/>
                </a:lnTo>
                <a:lnTo>
                  <a:pt x="8592" y="1603997"/>
                </a:lnTo>
                <a:close/>
                <a:moveTo>
                  <a:pt x="30212" y="1602007"/>
                </a:moveTo>
                <a:lnTo>
                  <a:pt x="30857" y="1602610"/>
                </a:lnTo>
                <a:lnTo>
                  <a:pt x="31820" y="1618553"/>
                </a:lnTo>
                <a:lnTo>
                  <a:pt x="29926" y="1616783"/>
                </a:lnTo>
                <a:lnTo>
                  <a:pt x="29526" y="1614512"/>
                </a:lnTo>
                <a:close/>
                <a:moveTo>
                  <a:pt x="26626" y="1599768"/>
                </a:moveTo>
                <a:lnTo>
                  <a:pt x="26621" y="1600078"/>
                </a:lnTo>
                <a:lnTo>
                  <a:pt x="26546" y="1599831"/>
                </a:lnTo>
                <a:close/>
                <a:moveTo>
                  <a:pt x="8968" y="1598195"/>
                </a:moveTo>
                <a:lnTo>
                  <a:pt x="8632" y="1603386"/>
                </a:lnTo>
                <a:lnTo>
                  <a:pt x="8461" y="1603215"/>
                </a:lnTo>
                <a:lnTo>
                  <a:pt x="8592" y="1603997"/>
                </a:lnTo>
                <a:lnTo>
                  <a:pt x="8461" y="1606023"/>
                </a:lnTo>
                <a:lnTo>
                  <a:pt x="9693" y="1613659"/>
                </a:lnTo>
                <a:lnTo>
                  <a:pt x="6456" y="1616385"/>
                </a:lnTo>
                <a:cubicBezTo>
                  <a:pt x="2923" y="1612849"/>
                  <a:pt x="4593" y="1607234"/>
                  <a:pt x="7563" y="1601097"/>
                </a:cubicBezTo>
                <a:close/>
                <a:moveTo>
                  <a:pt x="26657" y="1597825"/>
                </a:moveTo>
                <a:lnTo>
                  <a:pt x="27534" y="1599055"/>
                </a:lnTo>
                <a:lnTo>
                  <a:pt x="26626" y="1599768"/>
                </a:lnTo>
                <a:close/>
                <a:moveTo>
                  <a:pt x="30502" y="1596729"/>
                </a:moveTo>
                <a:lnTo>
                  <a:pt x="30745" y="1600745"/>
                </a:lnTo>
                <a:lnTo>
                  <a:pt x="30315" y="1600143"/>
                </a:lnTo>
                <a:close/>
                <a:moveTo>
                  <a:pt x="11804" y="1592335"/>
                </a:moveTo>
                <a:lnTo>
                  <a:pt x="16679" y="1596781"/>
                </a:lnTo>
                <a:lnTo>
                  <a:pt x="16697" y="1596958"/>
                </a:lnTo>
                <a:lnTo>
                  <a:pt x="15644" y="1596134"/>
                </a:lnTo>
                <a:cubicBezTo>
                  <a:pt x="14326" y="1595244"/>
                  <a:pt x="12993" y="1594638"/>
                  <a:pt x="13261" y="1596036"/>
                </a:cubicBezTo>
                <a:lnTo>
                  <a:pt x="17279" y="1602672"/>
                </a:lnTo>
                <a:lnTo>
                  <a:pt x="17711" y="1606906"/>
                </a:lnTo>
                <a:lnTo>
                  <a:pt x="14690" y="1609450"/>
                </a:lnTo>
                <a:lnTo>
                  <a:pt x="9991" y="1604747"/>
                </a:lnTo>
                <a:lnTo>
                  <a:pt x="9548" y="1596997"/>
                </a:lnTo>
                <a:close/>
                <a:moveTo>
                  <a:pt x="13117" y="1589625"/>
                </a:moveTo>
                <a:lnTo>
                  <a:pt x="11804" y="1592335"/>
                </a:lnTo>
                <a:lnTo>
                  <a:pt x="10463" y="1591112"/>
                </a:lnTo>
                <a:close/>
                <a:moveTo>
                  <a:pt x="15564" y="1584570"/>
                </a:moveTo>
                <a:lnTo>
                  <a:pt x="15636" y="1585376"/>
                </a:lnTo>
                <a:lnTo>
                  <a:pt x="15082" y="1588525"/>
                </a:lnTo>
                <a:lnTo>
                  <a:pt x="13117" y="1589625"/>
                </a:lnTo>
                <a:close/>
                <a:moveTo>
                  <a:pt x="16224" y="1583206"/>
                </a:moveTo>
                <a:lnTo>
                  <a:pt x="17551" y="1585066"/>
                </a:lnTo>
                <a:lnTo>
                  <a:pt x="16321" y="1587829"/>
                </a:lnTo>
                <a:lnTo>
                  <a:pt x="15877" y="1588078"/>
                </a:lnTo>
                <a:lnTo>
                  <a:pt x="15636" y="1585376"/>
                </a:lnTo>
                <a:lnTo>
                  <a:pt x="15901" y="1583875"/>
                </a:lnTo>
                <a:close/>
                <a:moveTo>
                  <a:pt x="25922" y="1582447"/>
                </a:moveTo>
                <a:lnTo>
                  <a:pt x="26112" y="1583901"/>
                </a:lnTo>
                <a:lnTo>
                  <a:pt x="22487" y="1585497"/>
                </a:lnTo>
                <a:lnTo>
                  <a:pt x="21846" y="1584732"/>
                </a:lnTo>
                <a:close/>
                <a:moveTo>
                  <a:pt x="19137" y="1581502"/>
                </a:moveTo>
                <a:lnTo>
                  <a:pt x="21846" y="1584732"/>
                </a:lnTo>
                <a:lnTo>
                  <a:pt x="18609" y="1586547"/>
                </a:lnTo>
                <a:lnTo>
                  <a:pt x="17551" y="1585066"/>
                </a:lnTo>
                <a:close/>
                <a:moveTo>
                  <a:pt x="11284" y="1576449"/>
                </a:moveTo>
                <a:lnTo>
                  <a:pt x="10142" y="1580107"/>
                </a:lnTo>
                <a:lnTo>
                  <a:pt x="10320" y="1577358"/>
                </a:lnTo>
                <a:close/>
                <a:moveTo>
                  <a:pt x="10464" y="1575134"/>
                </a:moveTo>
                <a:lnTo>
                  <a:pt x="10983" y="1575860"/>
                </a:lnTo>
                <a:lnTo>
                  <a:pt x="10330" y="1577210"/>
                </a:lnTo>
                <a:close/>
                <a:moveTo>
                  <a:pt x="18720" y="1570669"/>
                </a:moveTo>
                <a:lnTo>
                  <a:pt x="17761" y="1573320"/>
                </a:lnTo>
                <a:lnTo>
                  <a:pt x="17121" y="1576952"/>
                </a:lnTo>
                <a:lnTo>
                  <a:pt x="16639" y="1572856"/>
                </a:lnTo>
                <a:close/>
                <a:moveTo>
                  <a:pt x="18893" y="1570488"/>
                </a:moveTo>
                <a:lnTo>
                  <a:pt x="18720" y="1570669"/>
                </a:lnTo>
                <a:lnTo>
                  <a:pt x="18768" y="1570538"/>
                </a:lnTo>
                <a:close/>
                <a:moveTo>
                  <a:pt x="19626" y="1547984"/>
                </a:moveTo>
                <a:lnTo>
                  <a:pt x="18830" y="1553186"/>
                </a:lnTo>
                <a:lnTo>
                  <a:pt x="16861" y="1556231"/>
                </a:lnTo>
                <a:lnTo>
                  <a:pt x="16845" y="1556162"/>
                </a:lnTo>
                <a:lnTo>
                  <a:pt x="18653" y="1550029"/>
                </a:lnTo>
                <a:close/>
                <a:moveTo>
                  <a:pt x="29139" y="1542677"/>
                </a:moveTo>
                <a:cubicBezTo>
                  <a:pt x="28617" y="1543957"/>
                  <a:pt x="27614" y="1546404"/>
                  <a:pt x="26363" y="1549562"/>
                </a:cubicBezTo>
                <a:lnTo>
                  <a:pt x="23277" y="1558085"/>
                </a:lnTo>
                <a:lnTo>
                  <a:pt x="23766" y="1554478"/>
                </a:lnTo>
                <a:lnTo>
                  <a:pt x="29020" y="1542801"/>
                </a:lnTo>
                <a:cubicBezTo>
                  <a:pt x="29698" y="1541284"/>
                  <a:pt x="29659" y="1541396"/>
                  <a:pt x="29139" y="1542677"/>
                </a:cubicBezTo>
                <a:close/>
                <a:moveTo>
                  <a:pt x="32776" y="1537470"/>
                </a:moveTo>
                <a:lnTo>
                  <a:pt x="29961" y="1551397"/>
                </a:lnTo>
                <a:lnTo>
                  <a:pt x="27317" y="1557035"/>
                </a:lnTo>
                <a:lnTo>
                  <a:pt x="23713" y="1564255"/>
                </a:lnTo>
                <a:lnTo>
                  <a:pt x="21251" y="1563679"/>
                </a:lnTo>
                <a:lnTo>
                  <a:pt x="23277" y="1558085"/>
                </a:lnTo>
                <a:lnTo>
                  <a:pt x="22488" y="1563903"/>
                </a:lnTo>
                <a:close/>
                <a:moveTo>
                  <a:pt x="27505" y="1526926"/>
                </a:moveTo>
                <a:lnTo>
                  <a:pt x="23766" y="1554478"/>
                </a:lnTo>
                <a:lnTo>
                  <a:pt x="19781" y="1563336"/>
                </a:lnTo>
                <a:lnTo>
                  <a:pt x="18479" y="1563032"/>
                </a:lnTo>
                <a:lnTo>
                  <a:pt x="17581" y="1559258"/>
                </a:lnTo>
                <a:lnTo>
                  <a:pt x="18480" y="1555477"/>
                </a:lnTo>
                <a:lnTo>
                  <a:pt x="18830" y="1553186"/>
                </a:lnTo>
                <a:lnTo>
                  <a:pt x="24328" y="1544681"/>
                </a:lnTo>
                <a:lnTo>
                  <a:pt x="27487" y="1526933"/>
                </a:lnTo>
                <a:close/>
                <a:moveTo>
                  <a:pt x="36515" y="1518973"/>
                </a:moveTo>
                <a:cubicBezTo>
                  <a:pt x="37592" y="1514445"/>
                  <a:pt x="35876" y="1528641"/>
                  <a:pt x="34511" y="1533014"/>
                </a:cubicBezTo>
                <a:lnTo>
                  <a:pt x="32776" y="1537470"/>
                </a:lnTo>
                <a:close/>
                <a:moveTo>
                  <a:pt x="18002" y="1516761"/>
                </a:moveTo>
                <a:lnTo>
                  <a:pt x="18403" y="1520971"/>
                </a:lnTo>
                <a:lnTo>
                  <a:pt x="18368" y="1520999"/>
                </a:lnTo>
                <a:lnTo>
                  <a:pt x="17812" y="1517100"/>
                </a:lnTo>
                <a:close/>
                <a:moveTo>
                  <a:pt x="16907" y="1510760"/>
                </a:moveTo>
                <a:lnTo>
                  <a:pt x="17812" y="1517100"/>
                </a:lnTo>
                <a:lnTo>
                  <a:pt x="15166" y="1521820"/>
                </a:lnTo>
                <a:lnTo>
                  <a:pt x="12468" y="1521780"/>
                </a:lnTo>
                <a:cubicBezTo>
                  <a:pt x="11905" y="1517833"/>
                  <a:pt x="13868" y="1514783"/>
                  <a:pt x="16242" y="1511788"/>
                </a:cubicBezTo>
                <a:close/>
                <a:moveTo>
                  <a:pt x="22603" y="1483418"/>
                </a:moveTo>
                <a:lnTo>
                  <a:pt x="24864" y="1491023"/>
                </a:lnTo>
                <a:lnTo>
                  <a:pt x="23928" y="1495398"/>
                </a:lnTo>
                <a:lnTo>
                  <a:pt x="23428" y="1495181"/>
                </a:lnTo>
                <a:lnTo>
                  <a:pt x="21457" y="1490429"/>
                </a:lnTo>
                <a:lnTo>
                  <a:pt x="20639" y="1487741"/>
                </a:lnTo>
                <a:close/>
                <a:moveTo>
                  <a:pt x="14799" y="1483099"/>
                </a:moveTo>
                <a:lnTo>
                  <a:pt x="17364" y="1510052"/>
                </a:lnTo>
                <a:lnTo>
                  <a:pt x="16907" y="1510760"/>
                </a:lnTo>
                <a:lnTo>
                  <a:pt x="16476" y="1507740"/>
                </a:lnTo>
                <a:cubicBezTo>
                  <a:pt x="11910" y="1512539"/>
                  <a:pt x="5899" y="1535004"/>
                  <a:pt x="10464" y="1530205"/>
                </a:cubicBezTo>
                <a:lnTo>
                  <a:pt x="15166" y="1521820"/>
                </a:lnTo>
                <a:lnTo>
                  <a:pt x="17288" y="1521852"/>
                </a:lnTo>
                <a:lnTo>
                  <a:pt x="18368" y="1520999"/>
                </a:lnTo>
                <a:lnTo>
                  <a:pt x="18480" y="1521780"/>
                </a:lnTo>
                <a:lnTo>
                  <a:pt x="18403" y="1520971"/>
                </a:lnTo>
                <a:lnTo>
                  <a:pt x="24491" y="1516165"/>
                </a:lnTo>
                <a:lnTo>
                  <a:pt x="20024" y="1545379"/>
                </a:lnTo>
                <a:lnTo>
                  <a:pt x="18653" y="1550029"/>
                </a:lnTo>
                <a:lnTo>
                  <a:pt x="16475" y="1554608"/>
                </a:lnTo>
                <a:lnTo>
                  <a:pt x="16845" y="1556162"/>
                </a:lnTo>
                <a:lnTo>
                  <a:pt x="16793" y="1556336"/>
                </a:lnTo>
                <a:lnTo>
                  <a:pt x="8319" y="1569444"/>
                </a:lnTo>
                <a:lnTo>
                  <a:pt x="7624" y="1527516"/>
                </a:lnTo>
                <a:lnTo>
                  <a:pt x="14472" y="1490891"/>
                </a:lnTo>
                <a:close/>
                <a:moveTo>
                  <a:pt x="14472" y="1479659"/>
                </a:moveTo>
                <a:lnTo>
                  <a:pt x="14911" y="1480442"/>
                </a:lnTo>
                <a:lnTo>
                  <a:pt x="14799" y="1483099"/>
                </a:lnTo>
                <a:close/>
                <a:moveTo>
                  <a:pt x="15489" y="1466667"/>
                </a:moveTo>
                <a:lnTo>
                  <a:pt x="15965" y="1470221"/>
                </a:lnTo>
                <a:lnTo>
                  <a:pt x="15882" y="1470485"/>
                </a:lnTo>
                <a:lnTo>
                  <a:pt x="15994" y="1470441"/>
                </a:lnTo>
                <a:lnTo>
                  <a:pt x="16476" y="1474044"/>
                </a:lnTo>
                <a:lnTo>
                  <a:pt x="20639" y="1487741"/>
                </a:lnTo>
                <a:lnTo>
                  <a:pt x="20484" y="1488084"/>
                </a:lnTo>
                <a:lnTo>
                  <a:pt x="21457" y="1490429"/>
                </a:lnTo>
                <a:lnTo>
                  <a:pt x="22291" y="1493175"/>
                </a:lnTo>
                <a:cubicBezTo>
                  <a:pt x="22773" y="1494429"/>
                  <a:pt x="22687" y="1494324"/>
                  <a:pt x="21546" y="1492268"/>
                </a:cubicBezTo>
                <a:lnTo>
                  <a:pt x="14911" y="1480442"/>
                </a:lnTo>
                <a:close/>
                <a:moveTo>
                  <a:pt x="17358" y="1465777"/>
                </a:moveTo>
                <a:lnTo>
                  <a:pt x="18465" y="1469502"/>
                </a:lnTo>
                <a:lnTo>
                  <a:pt x="15994" y="1470441"/>
                </a:lnTo>
                <a:lnTo>
                  <a:pt x="15965" y="1470221"/>
                </a:lnTo>
                <a:close/>
                <a:moveTo>
                  <a:pt x="31600" y="1459558"/>
                </a:moveTo>
                <a:lnTo>
                  <a:pt x="29961" y="1467212"/>
                </a:lnTo>
                <a:lnTo>
                  <a:pt x="22603" y="1483418"/>
                </a:lnTo>
                <a:lnTo>
                  <a:pt x="18465" y="1469502"/>
                </a:lnTo>
                <a:lnTo>
                  <a:pt x="20139" y="1468865"/>
                </a:lnTo>
                <a:close/>
                <a:moveTo>
                  <a:pt x="13685" y="1453184"/>
                </a:moveTo>
                <a:lnTo>
                  <a:pt x="13821" y="1454205"/>
                </a:lnTo>
                <a:lnTo>
                  <a:pt x="6589" y="1465185"/>
                </a:lnTo>
                <a:lnTo>
                  <a:pt x="6566" y="1463803"/>
                </a:lnTo>
                <a:lnTo>
                  <a:pt x="10464" y="1457195"/>
                </a:lnTo>
                <a:close/>
                <a:moveTo>
                  <a:pt x="14702" y="1452867"/>
                </a:moveTo>
                <a:lnTo>
                  <a:pt x="15808" y="1459067"/>
                </a:lnTo>
                <a:lnTo>
                  <a:pt x="15489" y="1466667"/>
                </a:lnTo>
                <a:lnTo>
                  <a:pt x="13821" y="1454205"/>
                </a:lnTo>
                <a:close/>
                <a:moveTo>
                  <a:pt x="16186" y="1450068"/>
                </a:moveTo>
                <a:lnTo>
                  <a:pt x="16161" y="1450653"/>
                </a:lnTo>
                <a:lnTo>
                  <a:pt x="14702" y="1452867"/>
                </a:lnTo>
                <a:lnTo>
                  <a:pt x="14563" y="1452090"/>
                </a:lnTo>
                <a:close/>
                <a:moveTo>
                  <a:pt x="29044" y="1449793"/>
                </a:moveTo>
                <a:lnTo>
                  <a:pt x="31729" y="1454839"/>
                </a:lnTo>
                <a:lnTo>
                  <a:pt x="32264" y="1456458"/>
                </a:lnTo>
                <a:lnTo>
                  <a:pt x="32212" y="1456699"/>
                </a:lnTo>
                <a:lnTo>
                  <a:pt x="28381" y="1450258"/>
                </a:lnTo>
                <a:close/>
                <a:moveTo>
                  <a:pt x="24543" y="1443803"/>
                </a:moveTo>
                <a:lnTo>
                  <a:pt x="28381" y="1450258"/>
                </a:lnTo>
                <a:lnTo>
                  <a:pt x="22488" y="1454387"/>
                </a:lnTo>
                <a:lnTo>
                  <a:pt x="22116" y="1451095"/>
                </a:lnTo>
                <a:close/>
                <a:moveTo>
                  <a:pt x="21283" y="1443719"/>
                </a:moveTo>
                <a:lnTo>
                  <a:pt x="22116" y="1451095"/>
                </a:lnTo>
                <a:lnTo>
                  <a:pt x="19437" y="1459141"/>
                </a:lnTo>
                <a:lnTo>
                  <a:pt x="17358" y="1465777"/>
                </a:lnTo>
                <a:lnTo>
                  <a:pt x="16476" y="1462812"/>
                </a:lnTo>
                <a:lnTo>
                  <a:pt x="15808" y="1459067"/>
                </a:lnTo>
                <a:lnTo>
                  <a:pt x="16161" y="1450653"/>
                </a:lnTo>
                <a:lnTo>
                  <a:pt x="18194" y="1447567"/>
                </a:lnTo>
                <a:close/>
                <a:moveTo>
                  <a:pt x="23195" y="1441337"/>
                </a:moveTo>
                <a:lnTo>
                  <a:pt x="24674" y="1443411"/>
                </a:lnTo>
                <a:lnTo>
                  <a:pt x="24543" y="1443803"/>
                </a:lnTo>
                <a:lnTo>
                  <a:pt x="23127" y="1441421"/>
                </a:lnTo>
                <a:close/>
                <a:moveTo>
                  <a:pt x="22707" y="1440716"/>
                </a:moveTo>
                <a:lnTo>
                  <a:pt x="23127" y="1441421"/>
                </a:lnTo>
                <a:lnTo>
                  <a:pt x="21283" y="1443719"/>
                </a:lnTo>
                <a:lnTo>
                  <a:pt x="21202" y="1443001"/>
                </a:lnTo>
                <a:close/>
                <a:moveTo>
                  <a:pt x="22488" y="1440346"/>
                </a:moveTo>
                <a:lnTo>
                  <a:pt x="22728" y="1440684"/>
                </a:lnTo>
                <a:lnTo>
                  <a:pt x="22707" y="1440716"/>
                </a:lnTo>
                <a:close/>
                <a:moveTo>
                  <a:pt x="21641" y="1434412"/>
                </a:moveTo>
                <a:lnTo>
                  <a:pt x="22488" y="1440346"/>
                </a:lnTo>
                <a:lnTo>
                  <a:pt x="20604" y="1437708"/>
                </a:lnTo>
                <a:lnTo>
                  <a:pt x="20562" y="1437328"/>
                </a:lnTo>
                <a:close/>
                <a:moveTo>
                  <a:pt x="28499" y="1431923"/>
                </a:moveTo>
                <a:lnTo>
                  <a:pt x="26902" y="1436721"/>
                </a:lnTo>
                <a:lnTo>
                  <a:pt x="23195" y="1441337"/>
                </a:lnTo>
                <a:lnTo>
                  <a:pt x="22728" y="1440684"/>
                </a:lnTo>
                <a:close/>
                <a:moveTo>
                  <a:pt x="10464" y="1429114"/>
                </a:moveTo>
                <a:lnTo>
                  <a:pt x="14563" y="1452090"/>
                </a:lnTo>
                <a:lnTo>
                  <a:pt x="13685" y="1453184"/>
                </a:lnTo>
                <a:close/>
                <a:moveTo>
                  <a:pt x="18934" y="1415449"/>
                </a:moveTo>
                <a:lnTo>
                  <a:pt x="21500" y="1433426"/>
                </a:lnTo>
                <a:lnTo>
                  <a:pt x="20554" y="1437257"/>
                </a:lnTo>
                <a:lnTo>
                  <a:pt x="20562" y="1437328"/>
                </a:lnTo>
                <a:lnTo>
                  <a:pt x="20484" y="1437538"/>
                </a:lnTo>
                <a:lnTo>
                  <a:pt x="20604" y="1437708"/>
                </a:lnTo>
                <a:lnTo>
                  <a:pt x="21202" y="1443001"/>
                </a:lnTo>
                <a:lnTo>
                  <a:pt x="18194" y="1447567"/>
                </a:lnTo>
                <a:lnTo>
                  <a:pt x="16186" y="1450068"/>
                </a:lnTo>
                <a:lnTo>
                  <a:pt x="16476" y="1443155"/>
                </a:lnTo>
                <a:cubicBezTo>
                  <a:pt x="16476" y="1440195"/>
                  <a:pt x="13912" y="1437584"/>
                  <a:pt x="14472" y="1434731"/>
                </a:cubicBezTo>
                <a:close/>
                <a:moveTo>
                  <a:pt x="16476" y="1398225"/>
                </a:moveTo>
                <a:lnTo>
                  <a:pt x="17493" y="1405350"/>
                </a:lnTo>
                <a:lnTo>
                  <a:pt x="17478" y="1405289"/>
                </a:lnTo>
                <a:cubicBezTo>
                  <a:pt x="16977" y="1401999"/>
                  <a:pt x="16476" y="1398225"/>
                  <a:pt x="16476" y="1398225"/>
                </a:cubicBezTo>
                <a:close/>
                <a:moveTo>
                  <a:pt x="16476" y="1386993"/>
                </a:moveTo>
                <a:lnTo>
                  <a:pt x="16826" y="1390922"/>
                </a:lnTo>
                <a:lnTo>
                  <a:pt x="16476" y="1392610"/>
                </a:lnTo>
                <a:cubicBezTo>
                  <a:pt x="15242" y="1399525"/>
                  <a:pt x="10464" y="1419395"/>
                  <a:pt x="10464" y="1412266"/>
                </a:cubicBezTo>
                <a:cubicBezTo>
                  <a:pt x="10464" y="1403386"/>
                  <a:pt x="14472" y="1395418"/>
                  <a:pt x="16476" y="1386993"/>
                </a:cubicBezTo>
                <a:close/>
                <a:moveTo>
                  <a:pt x="18417" y="1366459"/>
                </a:moveTo>
                <a:lnTo>
                  <a:pt x="18480" y="1367336"/>
                </a:lnTo>
                <a:lnTo>
                  <a:pt x="18027" y="1366823"/>
                </a:lnTo>
                <a:close/>
                <a:moveTo>
                  <a:pt x="4827" y="1358988"/>
                </a:moveTo>
                <a:lnTo>
                  <a:pt x="11300" y="1359193"/>
                </a:lnTo>
                <a:lnTo>
                  <a:pt x="18027" y="1366823"/>
                </a:lnTo>
                <a:lnTo>
                  <a:pt x="14472" y="1370145"/>
                </a:lnTo>
                <a:cubicBezTo>
                  <a:pt x="12468" y="1368273"/>
                  <a:pt x="8385" y="1366219"/>
                  <a:pt x="5342" y="1364257"/>
                </a:cubicBezTo>
                <a:lnTo>
                  <a:pt x="4901" y="1363441"/>
                </a:lnTo>
                <a:close/>
                <a:moveTo>
                  <a:pt x="27923" y="1339870"/>
                </a:moveTo>
                <a:lnTo>
                  <a:pt x="28174" y="1340962"/>
                </a:lnTo>
                <a:cubicBezTo>
                  <a:pt x="27672" y="1339410"/>
                  <a:pt x="27279" y="1339161"/>
                  <a:pt x="30503" y="1356104"/>
                </a:cubicBezTo>
                <a:lnTo>
                  <a:pt x="31544" y="1360967"/>
                </a:lnTo>
                <a:lnTo>
                  <a:pt x="18934" y="1415449"/>
                </a:lnTo>
                <a:lnTo>
                  <a:pt x="17493" y="1405350"/>
                </a:lnTo>
                <a:lnTo>
                  <a:pt x="18480" y="1409457"/>
                </a:lnTo>
                <a:lnTo>
                  <a:pt x="16826" y="1390922"/>
                </a:lnTo>
                <a:lnTo>
                  <a:pt x="19171" y="1379635"/>
                </a:lnTo>
                <a:cubicBezTo>
                  <a:pt x="19870" y="1375260"/>
                  <a:pt x="20004" y="1370997"/>
                  <a:pt x="18480" y="1367336"/>
                </a:cubicBezTo>
                <a:cubicBezTo>
                  <a:pt x="21390" y="1390788"/>
                  <a:pt x="26212" y="1362713"/>
                  <a:pt x="26495" y="1361720"/>
                </a:cubicBezTo>
                <a:lnTo>
                  <a:pt x="22508" y="1353387"/>
                </a:lnTo>
                <a:lnTo>
                  <a:pt x="23943" y="1345486"/>
                </a:lnTo>
                <a:lnTo>
                  <a:pt x="26495" y="1344872"/>
                </a:lnTo>
                <a:close/>
                <a:moveTo>
                  <a:pt x="25203" y="1334545"/>
                </a:moveTo>
                <a:lnTo>
                  <a:pt x="24173" y="1344219"/>
                </a:lnTo>
                <a:lnTo>
                  <a:pt x="23943" y="1345486"/>
                </a:lnTo>
                <a:lnTo>
                  <a:pt x="19265" y="1346610"/>
                </a:lnTo>
                <a:lnTo>
                  <a:pt x="22508" y="1353387"/>
                </a:lnTo>
                <a:lnTo>
                  <a:pt x="20484" y="1364529"/>
                </a:lnTo>
                <a:lnTo>
                  <a:pt x="18417" y="1366459"/>
                </a:lnTo>
                <a:lnTo>
                  <a:pt x="16571" y="1340593"/>
                </a:lnTo>
                <a:close/>
                <a:moveTo>
                  <a:pt x="30503" y="1330831"/>
                </a:moveTo>
                <a:lnTo>
                  <a:pt x="27923" y="1339870"/>
                </a:lnTo>
                <a:lnTo>
                  <a:pt x="26495" y="1333640"/>
                </a:lnTo>
                <a:lnTo>
                  <a:pt x="25203" y="1334545"/>
                </a:lnTo>
                <a:lnTo>
                  <a:pt x="25409" y="1332616"/>
                </a:lnTo>
                <a:close/>
                <a:moveTo>
                  <a:pt x="15176" y="1321033"/>
                </a:moveTo>
                <a:lnTo>
                  <a:pt x="16571" y="1340593"/>
                </a:lnTo>
                <a:lnTo>
                  <a:pt x="14472" y="1342064"/>
                </a:lnTo>
                <a:cubicBezTo>
                  <a:pt x="10983" y="1340841"/>
                  <a:pt x="8499" y="1332246"/>
                  <a:pt x="10464" y="1328024"/>
                </a:cubicBezTo>
                <a:close/>
                <a:moveTo>
                  <a:pt x="15718" y="1310341"/>
                </a:moveTo>
                <a:lnTo>
                  <a:pt x="18307" y="1316387"/>
                </a:lnTo>
                <a:lnTo>
                  <a:pt x="15176" y="1321033"/>
                </a:lnTo>
                <a:lnTo>
                  <a:pt x="14628" y="1313361"/>
                </a:lnTo>
                <a:close/>
                <a:moveTo>
                  <a:pt x="23301" y="1308977"/>
                </a:moveTo>
                <a:lnTo>
                  <a:pt x="26495" y="1322407"/>
                </a:lnTo>
                <a:lnTo>
                  <a:pt x="25409" y="1332616"/>
                </a:lnTo>
                <a:lnTo>
                  <a:pt x="22488" y="1333640"/>
                </a:lnTo>
                <a:cubicBezTo>
                  <a:pt x="19242" y="1329850"/>
                  <a:pt x="20228" y="1322181"/>
                  <a:pt x="18480" y="1316791"/>
                </a:cubicBezTo>
                <a:lnTo>
                  <a:pt x="18307" y="1316387"/>
                </a:lnTo>
                <a:close/>
                <a:moveTo>
                  <a:pt x="12604" y="1303069"/>
                </a:moveTo>
                <a:lnTo>
                  <a:pt x="14050" y="1306446"/>
                </a:lnTo>
                <a:lnTo>
                  <a:pt x="14472" y="1311175"/>
                </a:lnTo>
                <a:lnTo>
                  <a:pt x="14628" y="1313361"/>
                </a:lnTo>
                <a:lnTo>
                  <a:pt x="14222" y="1314487"/>
                </a:lnTo>
                <a:cubicBezTo>
                  <a:pt x="12134" y="1320271"/>
                  <a:pt x="10464" y="1324015"/>
                  <a:pt x="10464" y="1319599"/>
                </a:cubicBezTo>
                <a:close/>
                <a:moveTo>
                  <a:pt x="12660" y="1302643"/>
                </a:moveTo>
                <a:lnTo>
                  <a:pt x="12604" y="1303069"/>
                </a:lnTo>
                <a:lnTo>
                  <a:pt x="12468" y="1302751"/>
                </a:lnTo>
                <a:close/>
                <a:moveTo>
                  <a:pt x="19976" y="1298543"/>
                </a:moveTo>
                <a:lnTo>
                  <a:pt x="15718" y="1310341"/>
                </a:lnTo>
                <a:lnTo>
                  <a:pt x="14050" y="1306446"/>
                </a:lnTo>
                <a:lnTo>
                  <a:pt x="13661" y="1302082"/>
                </a:lnTo>
                <a:close/>
                <a:moveTo>
                  <a:pt x="13282" y="1297834"/>
                </a:moveTo>
                <a:lnTo>
                  <a:pt x="13661" y="1302082"/>
                </a:lnTo>
                <a:lnTo>
                  <a:pt x="12660" y="1302643"/>
                </a:lnTo>
                <a:close/>
                <a:moveTo>
                  <a:pt x="20484" y="1297134"/>
                </a:moveTo>
                <a:lnTo>
                  <a:pt x="20719" y="1298126"/>
                </a:lnTo>
                <a:lnTo>
                  <a:pt x="19976" y="1298543"/>
                </a:lnTo>
                <a:close/>
                <a:moveTo>
                  <a:pt x="14491" y="1284436"/>
                </a:moveTo>
                <a:lnTo>
                  <a:pt x="14475" y="1292733"/>
                </a:lnTo>
                <a:lnTo>
                  <a:pt x="13479" y="1296313"/>
                </a:lnTo>
                <a:lnTo>
                  <a:pt x="13282" y="1297834"/>
                </a:lnTo>
                <a:lnTo>
                  <a:pt x="12468" y="1288710"/>
                </a:lnTo>
                <a:close/>
                <a:moveTo>
                  <a:pt x="308998" y="1264887"/>
                </a:moveTo>
                <a:cubicBezTo>
                  <a:pt x="249351" y="1264887"/>
                  <a:pt x="200998" y="1313240"/>
                  <a:pt x="200998" y="1372887"/>
                </a:cubicBezTo>
                <a:cubicBezTo>
                  <a:pt x="200998" y="1432534"/>
                  <a:pt x="249351" y="1480887"/>
                  <a:pt x="308998" y="1480887"/>
                </a:cubicBezTo>
                <a:cubicBezTo>
                  <a:pt x="368645" y="1480887"/>
                  <a:pt x="416998" y="1432534"/>
                  <a:pt x="416998" y="1372887"/>
                </a:cubicBezTo>
                <a:cubicBezTo>
                  <a:pt x="416998" y="1313240"/>
                  <a:pt x="368645" y="1264887"/>
                  <a:pt x="308998" y="1264887"/>
                </a:cubicBezTo>
                <a:close/>
                <a:moveTo>
                  <a:pt x="16476" y="1243781"/>
                </a:moveTo>
                <a:cubicBezTo>
                  <a:pt x="17144" y="1250333"/>
                  <a:pt x="13898" y="1261832"/>
                  <a:pt x="18480" y="1263438"/>
                </a:cubicBezTo>
                <a:lnTo>
                  <a:pt x="21825" y="1254062"/>
                </a:lnTo>
                <a:lnTo>
                  <a:pt x="22488" y="1263438"/>
                </a:lnTo>
                <a:cubicBezTo>
                  <a:pt x="23759" y="1275142"/>
                  <a:pt x="26431" y="1286375"/>
                  <a:pt x="29453" y="1297489"/>
                </a:cubicBezTo>
                <a:lnTo>
                  <a:pt x="29910" y="1299171"/>
                </a:lnTo>
                <a:lnTo>
                  <a:pt x="23301" y="1308977"/>
                </a:lnTo>
                <a:lnTo>
                  <a:pt x="20719" y="1298126"/>
                </a:lnTo>
                <a:lnTo>
                  <a:pt x="22488" y="1297134"/>
                </a:lnTo>
                <a:cubicBezTo>
                  <a:pt x="23359" y="1293473"/>
                  <a:pt x="14902" y="1298138"/>
                  <a:pt x="14472" y="1294326"/>
                </a:cubicBezTo>
                <a:lnTo>
                  <a:pt x="14475" y="1292733"/>
                </a:lnTo>
                <a:lnTo>
                  <a:pt x="18671" y="1277650"/>
                </a:lnTo>
                <a:cubicBezTo>
                  <a:pt x="20122" y="1273159"/>
                  <a:pt x="20973" y="1270876"/>
                  <a:pt x="20260" y="1272240"/>
                </a:cubicBezTo>
                <a:lnTo>
                  <a:pt x="14491" y="1284436"/>
                </a:lnTo>
                <a:lnTo>
                  <a:pt x="14519" y="1269121"/>
                </a:lnTo>
                <a:cubicBezTo>
                  <a:pt x="15171" y="1260674"/>
                  <a:pt x="16142" y="1252205"/>
                  <a:pt x="16476" y="1243781"/>
                </a:cubicBezTo>
                <a:close/>
                <a:moveTo>
                  <a:pt x="12965" y="1226643"/>
                </a:moveTo>
                <a:lnTo>
                  <a:pt x="12999" y="1226819"/>
                </a:lnTo>
                <a:lnTo>
                  <a:pt x="12468" y="1226933"/>
                </a:lnTo>
                <a:close/>
                <a:moveTo>
                  <a:pt x="14802" y="1226433"/>
                </a:moveTo>
                <a:lnTo>
                  <a:pt x="16476" y="1238165"/>
                </a:lnTo>
                <a:cubicBezTo>
                  <a:pt x="16829" y="1240636"/>
                  <a:pt x="15727" y="1238378"/>
                  <a:pt x="14588" y="1234877"/>
                </a:cubicBezTo>
                <a:lnTo>
                  <a:pt x="12999" y="1226819"/>
                </a:lnTo>
                <a:close/>
                <a:moveTo>
                  <a:pt x="19733" y="1224475"/>
                </a:moveTo>
                <a:lnTo>
                  <a:pt x="20037" y="1228771"/>
                </a:lnTo>
                <a:lnTo>
                  <a:pt x="18353" y="1225119"/>
                </a:lnTo>
                <a:close/>
                <a:moveTo>
                  <a:pt x="17763" y="1223841"/>
                </a:moveTo>
                <a:lnTo>
                  <a:pt x="18353" y="1225119"/>
                </a:lnTo>
                <a:lnTo>
                  <a:pt x="16165" y="1226141"/>
                </a:lnTo>
                <a:lnTo>
                  <a:pt x="14802" y="1226433"/>
                </a:lnTo>
                <a:lnTo>
                  <a:pt x="14688" y="1225637"/>
                </a:lnTo>
                <a:close/>
                <a:moveTo>
                  <a:pt x="21686" y="1221551"/>
                </a:moveTo>
                <a:lnTo>
                  <a:pt x="21369" y="1223710"/>
                </a:lnTo>
                <a:lnTo>
                  <a:pt x="19733" y="1224475"/>
                </a:lnTo>
                <a:lnTo>
                  <a:pt x="19612" y="1222761"/>
                </a:lnTo>
                <a:close/>
                <a:moveTo>
                  <a:pt x="26495" y="1221316"/>
                </a:moveTo>
                <a:cubicBezTo>
                  <a:pt x="25827" y="1229740"/>
                  <a:pt x="26050" y="1238399"/>
                  <a:pt x="24491" y="1246589"/>
                </a:cubicBezTo>
                <a:lnTo>
                  <a:pt x="21825" y="1254062"/>
                </a:lnTo>
                <a:lnTo>
                  <a:pt x="20037" y="1228771"/>
                </a:lnTo>
                <a:lnTo>
                  <a:pt x="20484" y="1229740"/>
                </a:lnTo>
                <a:lnTo>
                  <a:pt x="21369" y="1223710"/>
                </a:lnTo>
                <a:close/>
                <a:moveTo>
                  <a:pt x="13683" y="1218593"/>
                </a:moveTo>
                <a:lnTo>
                  <a:pt x="14688" y="1225637"/>
                </a:lnTo>
                <a:lnTo>
                  <a:pt x="12965" y="1226643"/>
                </a:lnTo>
                <a:lnTo>
                  <a:pt x="12468" y="1224124"/>
                </a:lnTo>
                <a:close/>
                <a:moveTo>
                  <a:pt x="18884" y="1212460"/>
                </a:moveTo>
                <a:lnTo>
                  <a:pt x="19612" y="1222761"/>
                </a:lnTo>
                <a:lnTo>
                  <a:pt x="17763" y="1223841"/>
                </a:lnTo>
                <a:lnTo>
                  <a:pt x="15827" y="1219642"/>
                </a:lnTo>
                <a:cubicBezTo>
                  <a:pt x="15000" y="1217213"/>
                  <a:pt x="15032" y="1215523"/>
                  <a:pt x="16329" y="1213977"/>
                </a:cubicBezTo>
                <a:close/>
                <a:moveTo>
                  <a:pt x="32640" y="1205762"/>
                </a:moveTo>
                <a:lnTo>
                  <a:pt x="32507" y="1210084"/>
                </a:lnTo>
                <a:lnTo>
                  <a:pt x="32943" y="1214977"/>
                </a:lnTo>
                <a:lnTo>
                  <a:pt x="21686" y="1221551"/>
                </a:lnTo>
                <a:lnTo>
                  <a:pt x="22540" y="1215729"/>
                </a:lnTo>
                <a:lnTo>
                  <a:pt x="22068" y="1210569"/>
                </a:lnTo>
                <a:lnTo>
                  <a:pt x="24418" y="1209173"/>
                </a:lnTo>
                <a:close/>
                <a:moveTo>
                  <a:pt x="21047" y="1199396"/>
                </a:moveTo>
                <a:lnTo>
                  <a:pt x="22068" y="1210569"/>
                </a:lnTo>
                <a:lnTo>
                  <a:pt x="18884" y="1212460"/>
                </a:lnTo>
                <a:lnTo>
                  <a:pt x="18528" y="1207423"/>
                </a:lnTo>
                <a:close/>
                <a:moveTo>
                  <a:pt x="20484" y="1187619"/>
                </a:moveTo>
                <a:lnTo>
                  <a:pt x="23117" y="1196768"/>
                </a:lnTo>
                <a:lnTo>
                  <a:pt x="23524" y="1199600"/>
                </a:lnTo>
                <a:lnTo>
                  <a:pt x="23998" y="1199929"/>
                </a:lnTo>
                <a:lnTo>
                  <a:pt x="24528" y="1202072"/>
                </a:lnTo>
                <a:cubicBezTo>
                  <a:pt x="24315" y="1201964"/>
                  <a:pt x="22930" y="1198738"/>
                  <a:pt x="21541" y="1197821"/>
                </a:cubicBezTo>
                <a:lnTo>
                  <a:pt x="21047" y="1199396"/>
                </a:lnTo>
                <a:lnTo>
                  <a:pt x="20484" y="1193235"/>
                </a:lnTo>
                <a:lnTo>
                  <a:pt x="20286" y="1188521"/>
                </a:lnTo>
                <a:close/>
                <a:moveTo>
                  <a:pt x="16476" y="1173579"/>
                </a:moveTo>
                <a:lnTo>
                  <a:pt x="20075" y="1183487"/>
                </a:lnTo>
                <a:lnTo>
                  <a:pt x="20286" y="1188521"/>
                </a:lnTo>
                <a:lnTo>
                  <a:pt x="13683" y="1218593"/>
                </a:lnTo>
                <a:lnTo>
                  <a:pt x="12468" y="1210084"/>
                </a:lnTo>
                <a:cubicBezTo>
                  <a:pt x="13804" y="1197915"/>
                  <a:pt x="8401" y="1178429"/>
                  <a:pt x="16476" y="1173579"/>
                </a:cubicBezTo>
                <a:close/>
                <a:moveTo>
                  <a:pt x="14150" y="1160657"/>
                </a:moveTo>
                <a:lnTo>
                  <a:pt x="14151" y="1160661"/>
                </a:lnTo>
                <a:lnTo>
                  <a:pt x="14092" y="1160855"/>
                </a:lnTo>
                <a:close/>
                <a:moveTo>
                  <a:pt x="30301" y="1152632"/>
                </a:moveTo>
                <a:cubicBezTo>
                  <a:pt x="31214" y="1151528"/>
                  <a:pt x="31979" y="1151702"/>
                  <a:pt x="32507" y="1153921"/>
                </a:cubicBezTo>
                <a:lnTo>
                  <a:pt x="33671" y="1172390"/>
                </a:lnTo>
                <a:lnTo>
                  <a:pt x="33384" y="1181691"/>
                </a:lnTo>
                <a:lnTo>
                  <a:pt x="26495" y="1201660"/>
                </a:lnTo>
                <a:lnTo>
                  <a:pt x="23998" y="1199929"/>
                </a:lnTo>
                <a:lnTo>
                  <a:pt x="23822" y="1199218"/>
                </a:lnTo>
                <a:lnTo>
                  <a:pt x="23117" y="1196768"/>
                </a:lnTo>
                <a:lnTo>
                  <a:pt x="21952" y="1188658"/>
                </a:lnTo>
                <a:lnTo>
                  <a:pt x="20075" y="1183487"/>
                </a:lnTo>
                <a:lnTo>
                  <a:pt x="19497" y="1169739"/>
                </a:lnTo>
                <a:lnTo>
                  <a:pt x="20244" y="1168983"/>
                </a:lnTo>
                <a:lnTo>
                  <a:pt x="20484" y="1176387"/>
                </a:lnTo>
                <a:cubicBezTo>
                  <a:pt x="23489" y="1170770"/>
                  <a:pt x="27562" y="1155948"/>
                  <a:pt x="30301" y="1152632"/>
                </a:cubicBezTo>
                <a:close/>
                <a:moveTo>
                  <a:pt x="17755" y="1148836"/>
                </a:moveTo>
                <a:lnTo>
                  <a:pt x="18734" y="1151556"/>
                </a:lnTo>
                <a:lnTo>
                  <a:pt x="19497" y="1169739"/>
                </a:lnTo>
                <a:lnTo>
                  <a:pt x="18480" y="1170770"/>
                </a:lnTo>
                <a:lnTo>
                  <a:pt x="14151" y="1160661"/>
                </a:lnTo>
                <a:close/>
                <a:moveTo>
                  <a:pt x="17699" y="1147532"/>
                </a:moveTo>
                <a:lnTo>
                  <a:pt x="17975" y="1148113"/>
                </a:lnTo>
                <a:lnTo>
                  <a:pt x="17755" y="1148836"/>
                </a:lnTo>
                <a:lnTo>
                  <a:pt x="17523" y="1148192"/>
                </a:lnTo>
                <a:close/>
                <a:moveTo>
                  <a:pt x="18637" y="1147392"/>
                </a:moveTo>
                <a:lnTo>
                  <a:pt x="19726" y="1153025"/>
                </a:lnTo>
                <a:lnTo>
                  <a:pt x="19772" y="1154436"/>
                </a:lnTo>
                <a:lnTo>
                  <a:pt x="18734" y="1151556"/>
                </a:lnTo>
                <a:lnTo>
                  <a:pt x="18585" y="1147992"/>
                </a:lnTo>
                <a:close/>
                <a:moveTo>
                  <a:pt x="19421" y="1143610"/>
                </a:moveTo>
                <a:lnTo>
                  <a:pt x="19595" y="1148982"/>
                </a:lnTo>
                <a:lnTo>
                  <a:pt x="18734" y="1146290"/>
                </a:lnTo>
                <a:lnTo>
                  <a:pt x="18815" y="1145356"/>
                </a:lnTo>
                <a:lnTo>
                  <a:pt x="19233" y="1143987"/>
                </a:lnTo>
                <a:close/>
                <a:moveTo>
                  <a:pt x="21233" y="1142264"/>
                </a:moveTo>
                <a:lnTo>
                  <a:pt x="25487" y="1155788"/>
                </a:lnTo>
                <a:cubicBezTo>
                  <a:pt x="25905" y="1158793"/>
                  <a:pt x="25821" y="1161759"/>
                  <a:pt x="24800" y="1164364"/>
                </a:cubicBezTo>
                <a:lnTo>
                  <a:pt x="20244" y="1168983"/>
                </a:lnTo>
                <a:lnTo>
                  <a:pt x="19772" y="1154436"/>
                </a:lnTo>
                <a:lnTo>
                  <a:pt x="20261" y="1155795"/>
                </a:lnTo>
                <a:lnTo>
                  <a:pt x="19726" y="1153025"/>
                </a:lnTo>
                <a:lnTo>
                  <a:pt x="19595" y="1148982"/>
                </a:lnTo>
                <a:lnTo>
                  <a:pt x="23659" y="1161687"/>
                </a:lnTo>
                <a:close/>
                <a:moveTo>
                  <a:pt x="19347" y="1141342"/>
                </a:moveTo>
                <a:lnTo>
                  <a:pt x="19414" y="1143393"/>
                </a:lnTo>
                <a:lnTo>
                  <a:pt x="19233" y="1143987"/>
                </a:lnTo>
                <a:lnTo>
                  <a:pt x="18872" y="1144710"/>
                </a:lnTo>
                <a:lnTo>
                  <a:pt x="19079" y="1142349"/>
                </a:lnTo>
                <a:close/>
                <a:moveTo>
                  <a:pt x="21004" y="1140431"/>
                </a:moveTo>
                <a:lnTo>
                  <a:pt x="21233" y="1142264"/>
                </a:lnTo>
                <a:lnTo>
                  <a:pt x="20791" y="1140859"/>
                </a:lnTo>
                <a:close/>
                <a:moveTo>
                  <a:pt x="20484" y="1139882"/>
                </a:moveTo>
                <a:lnTo>
                  <a:pt x="20791" y="1140859"/>
                </a:lnTo>
                <a:lnTo>
                  <a:pt x="19421" y="1143610"/>
                </a:lnTo>
                <a:lnTo>
                  <a:pt x="19414" y="1143393"/>
                </a:lnTo>
                <a:close/>
                <a:moveTo>
                  <a:pt x="20345" y="1135231"/>
                </a:moveTo>
                <a:lnTo>
                  <a:pt x="20484" y="1137074"/>
                </a:lnTo>
                <a:lnTo>
                  <a:pt x="19347" y="1141342"/>
                </a:lnTo>
                <a:lnTo>
                  <a:pt x="19298" y="1139843"/>
                </a:lnTo>
                <a:lnTo>
                  <a:pt x="19422" y="1138431"/>
                </a:lnTo>
                <a:close/>
                <a:moveTo>
                  <a:pt x="20332" y="1135047"/>
                </a:moveTo>
                <a:lnTo>
                  <a:pt x="20352" y="1135208"/>
                </a:lnTo>
                <a:lnTo>
                  <a:pt x="20345" y="1135231"/>
                </a:lnTo>
                <a:close/>
                <a:moveTo>
                  <a:pt x="927" y="1132758"/>
                </a:moveTo>
                <a:lnTo>
                  <a:pt x="445" y="1148306"/>
                </a:lnTo>
                <a:cubicBezTo>
                  <a:pt x="8135" y="1223738"/>
                  <a:pt x="2223" y="1159901"/>
                  <a:pt x="4453" y="1336448"/>
                </a:cubicBezTo>
                <a:lnTo>
                  <a:pt x="4827" y="1358988"/>
                </a:lnTo>
                <a:lnTo>
                  <a:pt x="2449" y="1358913"/>
                </a:lnTo>
                <a:lnTo>
                  <a:pt x="4901" y="1363441"/>
                </a:lnTo>
                <a:lnTo>
                  <a:pt x="6566" y="1463803"/>
                </a:lnTo>
                <a:lnTo>
                  <a:pt x="5687" y="1465294"/>
                </a:lnTo>
                <a:cubicBezTo>
                  <a:pt x="4184" y="1468101"/>
                  <a:pt x="3272" y="1470082"/>
                  <a:pt x="4453" y="1468427"/>
                </a:cubicBezTo>
                <a:lnTo>
                  <a:pt x="6589" y="1465185"/>
                </a:lnTo>
                <a:lnTo>
                  <a:pt x="7624" y="1527516"/>
                </a:lnTo>
                <a:lnTo>
                  <a:pt x="6739" y="1532247"/>
                </a:lnTo>
                <a:cubicBezTo>
                  <a:pt x="4161" y="1546033"/>
                  <a:pt x="2826" y="1559605"/>
                  <a:pt x="6457" y="1572326"/>
                </a:cubicBezTo>
                <a:lnTo>
                  <a:pt x="8319" y="1569444"/>
                </a:lnTo>
                <a:lnTo>
                  <a:pt x="8461" y="1577942"/>
                </a:lnTo>
                <a:lnTo>
                  <a:pt x="8825" y="1584325"/>
                </a:lnTo>
                <a:lnTo>
                  <a:pt x="8460" y="1585497"/>
                </a:lnTo>
                <a:cubicBezTo>
                  <a:pt x="7382" y="1588515"/>
                  <a:pt x="5213" y="1590719"/>
                  <a:pt x="4452" y="1593920"/>
                </a:cubicBezTo>
                <a:cubicBezTo>
                  <a:pt x="3167" y="1599323"/>
                  <a:pt x="2727" y="1605089"/>
                  <a:pt x="2448" y="1610769"/>
                </a:cubicBezTo>
                <a:lnTo>
                  <a:pt x="1421" y="1643859"/>
                </a:lnTo>
                <a:lnTo>
                  <a:pt x="0" y="1645963"/>
                </a:lnTo>
                <a:lnTo>
                  <a:pt x="0" y="1133070"/>
                </a:lnTo>
                <a:close/>
                <a:moveTo>
                  <a:pt x="10225" y="1127931"/>
                </a:moveTo>
                <a:lnTo>
                  <a:pt x="13503" y="1137033"/>
                </a:lnTo>
                <a:lnTo>
                  <a:pt x="13629" y="1138978"/>
                </a:lnTo>
                <a:lnTo>
                  <a:pt x="10465" y="1132327"/>
                </a:lnTo>
                <a:cubicBezTo>
                  <a:pt x="11801" y="1138880"/>
                  <a:pt x="13294" y="1158594"/>
                  <a:pt x="14473" y="1151984"/>
                </a:cubicBezTo>
                <a:lnTo>
                  <a:pt x="13629" y="1138978"/>
                </a:lnTo>
                <a:lnTo>
                  <a:pt x="15995" y="1143950"/>
                </a:lnTo>
                <a:lnTo>
                  <a:pt x="17523" y="1148192"/>
                </a:lnTo>
                <a:lnTo>
                  <a:pt x="14776" y="1158508"/>
                </a:lnTo>
                <a:lnTo>
                  <a:pt x="14150" y="1160657"/>
                </a:lnTo>
                <a:lnTo>
                  <a:pt x="12468" y="1156730"/>
                </a:lnTo>
                <a:cubicBezTo>
                  <a:pt x="11800" y="1150178"/>
                  <a:pt x="11241" y="1143602"/>
                  <a:pt x="10464" y="1137074"/>
                </a:cubicBezTo>
                <a:lnTo>
                  <a:pt x="9024" y="1129525"/>
                </a:lnTo>
                <a:close/>
                <a:moveTo>
                  <a:pt x="15890" y="1120410"/>
                </a:moveTo>
                <a:lnTo>
                  <a:pt x="16477" y="1123903"/>
                </a:lnTo>
                <a:lnTo>
                  <a:pt x="16719" y="1124983"/>
                </a:lnTo>
                <a:lnTo>
                  <a:pt x="16248" y="1127227"/>
                </a:lnTo>
                <a:lnTo>
                  <a:pt x="15279" y="1121221"/>
                </a:lnTo>
                <a:close/>
                <a:moveTo>
                  <a:pt x="18105" y="1118386"/>
                </a:moveTo>
                <a:lnTo>
                  <a:pt x="18480" y="1120225"/>
                </a:lnTo>
                <a:lnTo>
                  <a:pt x="18726" y="1122195"/>
                </a:lnTo>
                <a:lnTo>
                  <a:pt x="19170" y="1135895"/>
                </a:lnTo>
                <a:lnTo>
                  <a:pt x="16719" y="1124983"/>
                </a:lnTo>
                <a:close/>
                <a:moveTo>
                  <a:pt x="18929" y="1116377"/>
                </a:moveTo>
                <a:lnTo>
                  <a:pt x="20332" y="1135047"/>
                </a:lnTo>
                <a:lnTo>
                  <a:pt x="18726" y="1122195"/>
                </a:lnTo>
                <a:lnTo>
                  <a:pt x="18553" y="1116874"/>
                </a:lnTo>
                <a:close/>
                <a:moveTo>
                  <a:pt x="18536" y="1116333"/>
                </a:moveTo>
                <a:lnTo>
                  <a:pt x="18553" y="1116874"/>
                </a:lnTo>
                <a:lnTo>
                  <a:pt x="18372" y="1117116"/>
                </a:lnTo>
                <a:close/>
                <a:moveTo>
                  <a:pt x="28568" y="1104926"/>
                </a:moveTo>
                <a:lnTo>
                  <a:pt x="28499" y="1106185"/>
                </a:lnTo>
                <a:lnTo>
                  <a:pt x="28447" y="1105376"/>
                </a:lnTo>
                <a:close/>
                <a:moveTo>
                  <a:pt x="32626" y="1104836"/>
                </a:moveTo>
                <a:lnTo>
                  <a:pt x="33287" y="1115774"/>
                </a:lnTo>
                <a:lnTo>
                  <a:pt x="21004" y="1140431"/>
                </a:lnTo>
                <a:lnTo>
                  <a:pt x="20352" y="1135208"/>
                </a:lnTo>
                <a:lnTo>
                  <a:pt x="20971" y="1133060"/>
                </a:lnTo>
                <a:lnTo>
                  <a:pt x="28284" y="1105978"/>
                </a:lnTo>
                <a:lnTo>
                  <a:pt x="28499" y="1108993"/>
                </a:lnTo>
                <a:close/>
                <a:moveTo>
                  <a:pt x="11539" y="1104805"/>
                </a:moveTo>
                <a:lnTo>
                  <a:pt x="12469" y="1121095"/>
                </a:lnTo>
                <a:lnTo>
                  <a:pt x="12700" y="1124646"/>
                </a:lnTo>
                <a:lnTo>
                  <a:pt x="10225" y="1127931"/>
                </a:lnTo>
                <a:lnTo>
                  <a:pt x="8461" y="1123032"/>
                </a:lnTo>
                <a:cubicBezTo>
                  <a:pt x="7471" y="1121090"/>
                  <a:pt x="7832" y="1123424"/>
                  <a:pt x="8510" y="1126831"/>
                </a:cubicBezTo>
                <a:lnTo>
                  <a:pt x="9024" y="1129525"/>
                </a:lnTo>
                <a:lnTo>
                  <a:pt x="8506" y="1130212"/>
                </a:lnTo>
                <a:lnTo>
                  <a:pt x="927" y="1132758"/>
                </a:lnTo>
                <a:lnTo>
                  <a:pt x="1422" y="1116809"/>
                </a:lnTo>
                <a:lnTo>
                  <a:pt x="3689" y="1113453"/>
                </a:lnTo>
                <a:close/>
                <a:moveTo>
                  <a:pt x="13000" y="1103195"/>
                </a:moveTo>
                <a:lnTo>
                  <a:pt x="13487" y="1106092"/>
                </a:lnTo>
                <a:lnTo>
                  <a:pt x="13146" y="1108003"/>
                </a:lnTo>
                <a:lnTo>
                  <a:pt x="12465" y="1103786"/>
                </a:lnTo>
                <a:close/>
                <a:moveTo>
                  <a:pt x="28165" y="1101051"/>
                </a:moveTo>
                <a:lnTo>
                  <a:pt x="28447" y="1105376"/>
                </a:lnTo>
                <a:lnTo>
                  <a:pt x="28284" y="1105978"/>
                </a:lnTo>
                <a:lnTo>
                  <a:pt x="27964" y="1101488"/>
                </a:lnTo>
                <a:close/>
                <a:moveTo>
                  <a:pt x="30503" y="1097760"/>
                </a:moveTo>
                <a:lnTo>
                  <a:pt x="28568" y="1104926"/>
                </a:lnTo>
                <a:lnTo>
                  <a:pt x="28846" y="1099862"/>
                </a:lnTo>
                <a:close/>
                <a:moveTo>
                  <a:pt x="29205" y="1093322"/>
                </a:moveTo>
                <a:lnTo>
                  <a:pt x="28846" y="1099862"/>
                </a:lnTo>
                <a:lnTo>
                  <a:pt x="28530" y="1100262"/>
                </a:lnTo>
                <a:lnTo>
                  <a:pt x="28165" y="1101051"/>
                </a:lnTo>
                <a:lnTo>
                  <a:pt x="27686" y="1093683"/>
                </a:lnTo>
                <a:close/>
                <a:moveTo>
                  <a:pt x="24897" y="1091942"/>
                </a:moveTo>
                <a:lnTo>
                  <a:pt x="27403" y="1093751"/>
                </a:lnTo>
                <a:lnTo>
                  <a:pt x="27411" y="1093748"/>
                </a:lnTo>
                <a:lnTo>
                  <a:pt x="27964" y="1101488"/>
                </a:lnTo>
                <a:lnTo>
                  <a:pt x="24491" y="1108993"/>
                </a:lnTo>
                <a:lnTo>
                  <a:pt x="18929" y="1116377"/>
                </a:lnTo>
                <a:lnTo>
                  <a:pt x="18823" y="1114965"/>
                </a:lnTo>
                <a:lnTo>
                  <a:pt x="20234" y="1108248"/>
                </a:lnTo>
                <a:lnTo>
                  <a:pt x="22358" y="1100547"/>
                </a:lnTo>
                <a:close/>
                <a:moveTo>
                  <a:pt x="19666" y="1087381"/>
                </a:moveTo>
                <a:lnTo>
                  <a:pt x="22489" y="1090206"/>
                </a:lnTo>
                <a:lnTo>
                  <a:pt x="23401" y="1090863"/>
                </a:lnTo>
                <a:lnTo>
                  <a:pt x="20484" y="1094951"/>
                </a:lnTo>
                <a:lnTo>
                  <a:pt x="19375" y="1096172"/>
                </a:lnTo>
                <a:lnTo>
                  <a:pt x="18777" y="1090304"/>
                </a:lnTo>
                <a:close/>
                <a:moveTo>
                  <a:pt x="16476" y="1083719"/>
                </a:moveTo>
                <a:lnTo>
                  <a:pt x="16514" y="1084225"/>
                </a:lnTo>
                <a:lnTo>
                  <a:pt x="16441" y="1084153"/>
                </a:lnTo>
                <a:close/>
                <a:moveTo>
                  <a:pt x="8633" y="1076336"/>
                </a:moveTo>
                <a:lnTo>
                  <a:pt x="9992" y="1077697"/>
                </a:lnTo>
                <a:lnTo>
                  <a:pt x="10464" y="1085961"/>
                </a:lnTo>
                <a:lnTo>
                  <a:pt x="10151" y="1086225"/>
                </a:lnTo>
                <a:lnTo>
                  <a:pt x="8593" y="1076948"/>
                </a:lnTo>
                <a:close/>
                <a:moveTo>
                  <a:pt x="30213" y="1074958"/>
                </a:moveTo>
                <a:lnTo>
                  <a:pt x="30858" y="1075561"/>
                </a:lnTo>
                <a:lnTo>
                  <a:pt x="31821" y="1091504"/>
                </a:lnTo>
                <a:lnTo>
                  <a:pt x="29927" y="1089733"/>
                </a:lnTo>
                <a:lnTo>
                  <a:pt x="29527" y="1087463"/>
                </a:lnTo>
                <a:close/>
                <a:moveTo>
                  <a:pt x="26627" y="1072718"/>
                </a:moveTo>
                <a:lnTo>
                  <a:pt x="26622" y="1073028"/>
                </a:lnTo>
                <a:lnTo>
                  <a:pt x="26547" y="1072781"/>
                </a:lnTo>
                <a:close/>
                <a:moveTo>
                  <a:pt x="8969" y="1071145"/>
                </a:moveTo>
                <a:lnTo>
                  <a:pt x="8633" y="1076336"/>
                </a:lnTo>
                <a:lnTo>
                  <a:pt x="8462" y="1076165"/>
                </a:lnTo>
                <a:lnTo>
                  <a:pt x="8593" y="1076948"/>
                </a:lnTo>
                <a:lnTo>
                  <a:pt x="8462" y="1078974"/>
                </a:lnTo>
                <a:lnTo>
                  <a:pt x="9694" y="1086609"/>
                </a:lnTo>
                <a:lnTo>
                  <a:pt x="6457" y="1089336"/>
                </a:lnTo>
                <a:cubicBezTo>
                  <a:pt x="2924" y="1085800"/>
                  <a:pt x="4594" y="1080184"/>
                  <a:pt x="7564" y="1074047"/>
                </a:cubicBezTo>
                <a:close/>
                <a:moveTo>
                  <a:pt x="26658" y="1070776"/>
                </a:moveTo>
                <a:lnTo>
                  <a:pt x="27535" y="1072005"/>
                </a:lnTo>
                <a:lnTo>
                  <a:pt x="26627" y="1072718"/>
                </a:lnTo>
                <a:close/>
                <a:moveTo>
                  <a:pt x="30503" y="1069679"/>
                </a:moveTo>
                <a:lnTo>
                  <a:pt x="30746" y="1073697"/>
                </a:lnTo>
                <a:lnTo>
                  <a:pt x="30316" y="1073093"/>
                </a:lnTo>
                <a:close/>
                <a:moveTo>
                  <a:pt x="11806" y="1065285"/>
                </a:moveTo>
                <a:lnTo>
                  <a:pt x="16680" y="1069732"/>
                </a:lnTo>
                <a:lnTo>
                  <a:pt x="16698" y="1069909"/>
                </a:lnTo>
                <a:lnTo>
                  <a:pt x="15645" y="1069084"/>
                </a:lnTo>
                <a:cubicBezTo>
                  <a:pt x="14327" y="1068194"/>
                  <a:pt x="12994" y="1067588"/>
                  <a:pt x="13262" y="1068987"/>
                </a:cubicBezTo>
                <a:lnTo>
                  <a:pt x="17280" y="1075622"/>
                </a:lnTo>
                <a:lnTo>
                  <a:pt x="17712" y="1079857"/>
                </a:lnTo>
                <a:lnTo>
                  <a:pt x="14691" y="1082402"/>
                </a:lnTo>
                <a:lnTo>
                  <a:pt x="9992" y="1077697"/>
                </a:lnTo>
                <a:lnTo>
                  <a:pt x="9549" y="1069947"/>
                </a:lnTo>
                <a:close/>
                <a:moveTo>
                  <a:pt x="13118" y="1062575"/>
                </a:moveTo>
                <a:lnTo>
                  <a:pt x="11806" y="1065285"/>
                </a:lnTo>
                <a:lnTo>
                  <a:pt x="10464" y="1064062"/>
                </a:lnTo>
                <a:close/>
                <a:moveTo>
                  <a:pt x="15565" y="1057519"/>
                </a:moveTo>
                <a:lnTo>
                  <a:pt x="15637" y="1058326"/>
                </a:lnTo>
                <a:lnTo>
                  <a:pt x="15083" y="1061475"/>
                </a:lnTo>
                <a:lnTo>
                  <a:pt x="13118" y="1062575"/>
                </a:lnTo>
                <a:close/>
                <a:moveTo>
                  <a:pt x="16225" y="1056156"/>
                </a:moveTo>
                <a:lnTo>
                  <a:pt x="17552" y="1058016"/>
                </a:lnTo>
                <a:lnTo>
                  <a:pt x="16322" y="1060780"/>
                </a:lnTo>
                <a:lnTo>
                  <a:pt x="15878" y="1061029"/>
                </a:lnTo>
                <a:lnTo>
                  <a:pt x="15637" y="1058326"/>
                </a:lnTo>
                <a:lnTo>
                  <a:pt x="15902" y="1056825"/>
                </a:lnTo>
                <a:close/>
                <a:moveTo>
                  <a:pt x="25923" y="1055398"/>
                </a:moveTo>
                <a:lnTo>
                  <a:pt x="26113" y="1056851"/>
                </a:lnTo>
                <a:lnTo>
                  <a:pt x="22488" y="1058447"/>
                </a:lnTo>
                <a:lnTo>
                  <a:pt x="21847" y="1057682"/>
                </a:lnTo>
                <a:close/>
                <a:moveTo>
                  <a:pt x="19138" y="1054452"/>
                </a:moveTo>
                <a:lnTo>
                  <a:pt x="21847" y="1057682"/>
                </a:lnTo>
                <a:lnTo>
                  <a:pt x="18610" y="1059498"/>
                </a:lnTo>
                <a:lnTo>
                  <a:pt x="17552" y="1058016"/>
                </a:lnTo>
                <a:close/>
                <a:moveTo>
                  <a:pt x="11285" y="1049399"/>
                </a:moveTo>
                <a:lnTo>
                  <a:pt x="10143" y="1053058"/>
                </a:lnTo>
                <a:lnTo>
                  <a:pt x="10321" y="1050308"/>
                </a:lnTo>
                <a:close/>
                <a:moveTo>
                  <a:pt x="10465" y="1048084"/>
                </a:moveTo>
                <a:lnTo>
                  <a:pt x="10984" y="1048810"/>
                </a:lnTo>
                <a:lnTo>
                  <a:pt x="10331" y="1050161"/>
                </a:lnTo>
                <a:close/>
                <a:moveTo>
                  <a:pt x="18721" y="1043619"/>
                </a:moveTo>
                <a:lnTo>
                  <a:pt x="17762" y="1046271"/>
                </a:lnTo>
                <a:lnTo>
                  <a:pt x="17122" y="1049902"/>
                </a:lnTo>
                <a:lnTo>
                  <a:pt x="16640" y="1045807"/>
                </a:lnTo>
                <a:close/>
                <a:moveTo>
                  <a:pt x="18894" y="1043439"/>
                </a:moveTo>
                <a:lnTo>
                  <a:pt x="18721" y="1043619"/>
                </a:lnTo>
                <a:lnTo>
                  <a:pt x="18769" y="1043488"/>
                </a:lnTo>
                <a:close/>
                <a:moveTo>
                  <a:pt x="19627" y="1020936"/>
                </a:moveTo>
                <a:lnTo>
                  <a:pt x="18831" y="1026136"/>
                </a:lnTo>
                <a:lnTo>
                  <a:pt x="16862" y="1029182"/>
                </a:lnTo>
                <a:lnTo>
                  <a:pt x="16846" y="1029112"/>
                </a:lnTo>
                <a:lnTo>
                  <a:pt x="18654" y="1022980"/>
                </a:lnTo>
                <a:close/>
                <a:moveTo>
                  <a:pt x="29139" y="1015626"/>
                </a:moveTo>
                <a:cubicBezTo>
                  <a:pt x="28618" y="1016906"/>
                  <a:pt x="27615" y="1019356"/>
                  <a:pt x="26364" y="1022512"/>
                </a:cubicBezTo>
                <a:lnTo>
                  <a:pt x="23278" y="1031035"/>
                </a:lnTo>
                <a:lnTo>
                  <a:pt x="23767" y="1027428"/>
                </a:lnTo>
                <a:lnTo>
                  <a:pt x="29021" y="1015751"/>
                </a:lnTo>
                <a:cubicBezTo>
                  <a:pt x="29699" y="1014235"/>
                  <a:pt x="29660" y="1014347"/>
                  <a:pt x="29139" y="1015626"/>
                </a:cubicBezTo>
                <a:close/>
                <a:moveTo>
                  <a:pt x="32777" y="1010420"/>
                </a:moveTo>
                <a:lnTo>
                  <a:pt x="29962" y="1024348"/>
                </a:lnTo>
                <a:lnTo>
                  <a:pt x="27318" y="1029986"/>
                </a:lnTo>
                <a:lnTo>
                  <a:pt x="23714" y="1037205"/>
                </a:lnTo>
                <a:lnTo>
                  <a:pt x="21252" y="1036629"/>
                </a:lnTo>
                <a:lnTo>
                  <a:pt x="23278" y="1031035"/>
                </a:lnTo>
                <a:lnTo>
                  <a:pt x="22489" y="1036853"/>
                </a:lnTo>
                <a:close/>
                <a:moveTo>
                  <a:pt x="27506" y="999876"/>
                </a:moveTo>
                <a:lnTo>
                  <a:pt x="23767" y="1027428"/>
                </a:lnTo>
                <a:lnTo>
                  <a:pt x="19782" y="1036286"/>
                </a:lnTo>
                <a:lnTo>
                  <a:pt x="18480" y="1035983"/>
                </a:lnTo>
                <a:lnTo>
                  <a:pt x="17582" y="1032208"/>
                </a:lnTo>
                <a:lnTo>
                  <a:pt x="18481" y="1028429"/>
                </a:lnTo>
                <a:lnTo>
                  <a:pt x="18831" y="1026136"/>
                </a:lnTo>
                <a:lnTo>
                  <a:pt x="24329" y="1017631"/>
                </a:lnTo>
                <a:lnTo>
                  <a:pt x="27488" y="999883"/>
                </a:lnTo>
                <a:close/>
                <a:moveTo>
                  <a:pt x="36516" y="991923"/>
                </a:moveTo>
                <a:cubicBezTo>
                  <a:pt x="37593" y="987395"/>
                  <a:pt x="35877" y="1001591"/>
                  <a:pt x="34512" y="1005963"/>
                </a:cubicBezTo>
                <a:lnTo>
                  <a:pt x="32777" y="1010420"/>
                </a:lnTo>
                <a:close/>
                <a:moveTo>
                  <a:pt x="18003" y="989711"/>
                </a:moveTo>
                <a:lnTo>
                  <a:pt x="18404" y="993921"/>
                </a:lnTo>
                <a:lnTo>
                  <a:pt x="18369" y="993948"/>
                </a:lnTo>
                <a:lnTo>
                  <a:pt x="17813" y="990050"/>
                </a:lnTo>
                <a:close/>
                <a:moveTo>
                  <a:pt x="16908" y="983709"/>
                </a:moveTo>
                <a:lnTo>
                  <a:pt x="17813" y="990050"/>
                </a:lnTo>
                <a:lnTo>
                  <a:pt x="15167" y="994771"/>
                </a:lnTo>
                <a:lnTo>
                  <a:pt x="12469" y="994731"/>
                </a:lnTo>
                <a:cubicBezTo>
                  <a:pt x="11906" y="990783"/>
                  <a:pt x="13869" y="987733"/>
                  <a:pt x="16243" y="984738"/>
                </a:cubicBezTo>
                <a:close/>
                <a:moveTo>
                  <a:pt x="22604" y="956367"/>
                </a:moveTo>
                <a:lnTo>
                  <a:pt x="24865" y="963973"/>
                </a:lnTo>
                <a:lnTo>
                  <a:pt x="23929" y="968347"/>
                </a:lnTo>
                <a:lnTo>
                  <a:pt x="23429" y="968131"/>
                </a:lnTo>
                <a:lnTo>
                  <a:pt x="21458" y="963379"/>
                </a:lnTo>
                <a:lnTo>
                  <a:pt x="20640" y="960691"/>
                </a:lnTo>
                <a:close/>
                <a:moveTo>
                  <a:pt x="14800" y="956048"/>
                </a:moveTo>
                <a:lnTo>
                  <a:pt x="17365" y="983002"/>
                </a:lnTo>
                <a:lnTo>
                  <a:pt x="16908" y="983709"/>
                </a:lnTo>
                <a:lnTo>
                  <a:pt x="16477" y="980691"/>
                </a:lnTo>
                <a:cubicBezTo>
                  <a:pt x="11911" y="985490"/>
                  <a:pt x="5900" y="1007954"/>
                  <a:pt x="10465" y="1003155"/>
                </a:cubicBezTo>
                <a:lnTo>
                  <a:pt x="15167" y="994771"/>
                </a:lnTo>
                <a:lnTo>
                  <a:pt x="17289" y="994801"/>
                </a:lnTo>
                <a:lnTo>
                  <a:pt x="18369" y="993948"/>
                </a:lnTo>
                <a:lnTo>
                  <a:pt x="18481" y="994731"/>
                </a:lnTo>
                <a:lnTo>
                  <a:pt x="18404" y="993921"/>
                </a:lnTo>
                <a:lnTo>
                  <a:pt x="24492" y="989114"/>
                </a:lnTo>
                <a:lnTo>
                  <a:pt x="20025" y="1018330"/>
                </a:lnTo>
                <a:lnTo>
                  <a:pt x="18654" y="1022980"/>
                </a:lnTo>
                <a:lnTo>
                  <a:pt x="16476" y="1027558"/>
                </a:lnTo>
                <a:lnTo>
                  <a:pt x="16846" y="1029112"/>
                </a:lnTo>
                <a:lnTo>
                  <a:pt x="16794" y="1029287"/>
                </a:lnTo>
                <a:lnTo>
                  <a:pt x="8320" y="1042395"/>
                </a:lnTo>
                <a:lnTo>
                  <a:pt x="7625" y="1000468"/>
                </a:lnTo>
                <a:lnTo>
                  <a:pt x="14473" y="963842"/>
                </a:lnTo>
                <a:close/>
                <a:moveTo>
                  <a:pt x="14473" y="952609"/>
                </a:moveTo>
                <a:lnTo>
                  <a:pt x="14912" y="953391"/>
                </a:lnTo>
                <a:lnTo>
                  <a:pt x="14800" y="956048"/>
                </a:lnTo>
                <a:close/>
                <a:moveTo>
                  <a:pt x="15490" y="939617"/>
                </a:moveTo>
                <a:lnTo>
                  <a:pt x="15966" y="943171"/>
                </a:lnTo>
                <a:lnTo>
                  <a:pt x="15883" y="943434"/>
                </a:lnTo>
                <a:lnTo>
                  <a:pt x="15995" y="943391"/>
                </a:lnTo>
                <a:lnTo>
                  <a:pt x="16477" y="946993"/>
                </a:lnTo>
                <a:lnTo>
                  <a:pt x="20640" y="960691"/>
                </a:lnTo>
                <a:lnTo>
                  <a:pt x="20485" y="961034"/>
                </a:lnTo>
                <a:lnTo>
                  <a:pt x="21458" y="963379"/>
                </a:lnTo>
                <a:lnTo>
                  <a:pt x="22292" y="966123"/>
                </a:lnTo>
                <a:cubicBezTo>
                  <a:pt x="22774" y="967379"/>
                  <a:pt x="22688" y="967274"/>
                  <a:pt x="21547" y="965218"/>
                </a:cubicBezTo>
                <a:lnTo>
                  <a:pt x="14912" y="953391"/>
                </a:lnTo>
                <a:close/>
                <a:moveTo>
                  <a:pt x="17359" y="938726"/>
                </a:moveTo>
                <a:lnTo>
                  <a:pt x="18466" y="942451"/>
                </a:lnTo>
                <a:lnTo>
                  <a:pt x="15995" y="943391"/>
                </a:lnTo>
                <a:lnTo>
                  <a:pt x="15966" y="943171"/>
                </a:lnTo>
                <a:close/>
                <a:moveTo>
                  <a:pt x="31601" y="932508"/>
                </a:moveTo>
                <a:lnTo>
                  <a:pt x="29962" y="940163"/>
                </a:lnTo>
                <a:lnTo>
                  <a:pt x="22604" y="956367"/>
                </a:lnTo>
                <a:lnTo>
                  <a:pt x="18466" y="942451"/>
                </a:lnTo>
                <a:lnTo>
                  <a:pt x="20140" y="941814"/>
                </a:lnTo>
                <a:close/>
                <a:moveTo>
                  <a:pt x="13686" y="926133"/>
                </a:moveTo>
                <a:lnTo>
                  <a:pt x="13822" y="927154"/>
                </a:lnTo>
                <a:lnTo>
                  <a:pt x="6590" y="938134"/>
                </a:lnTo>
                <a:lnTo>
                  <a:pt x="6567" y="936753"/>
                </a:lnTo>
                <a:lnTo>
                  <a:pt x="10465" y="930145"/>
                </a:lnTo>
                <a:close/>
                <a:moveTo>
                  <a:pt x="14703" y="925817"/>
                </a:moveTo>
                <a:lnTo>
                  <a:pt x="15809" y="932017"/>
                </a:lnTo>
                <a:lnTo>
                  <a:pt x="15490" y="939617"/>
                </a:lnTo>
                <a:lnTo>
                  <a:pt x="13822" y="927154"/>
                </a:lnTo>
                <a:close/>
                <a:moveTo>
                  <a:pt x="16187" y="923018"/>
                </a:moveTo>
                <a:lnTo>
                  <a:pt x="16162" y="923602"/>
                </a:lnTo>
                <a:lnTo>
                  <a:pt x="14703" y="925817"/>
                </a:lnTo>
                <a:lnTo>
                  <a:pt x="14564" y="925039"/>
                </a:lnTo>
                <a:close/>
                <a:moveTo>
                  <a:pt x="29045" y="922743"/>
                </a:moveTo>
                <a:lnTo>
                  <a:pt x="31730" y="927788"/>
                </a:lnTo>
                <a:lnTo>
                  <a:pt x="32265" y="929408"/>
                </a:lnTo>
                <a:lnTo>
                  <a:pt x="32213" y="929649"/>
                </a:lnTo>
                <a:lnTo>
                  <a:pt x="28382" y="923207"/>
                </a:lnTo>
                <a:close/>
                <a:moveTo>
                  <a:pt x="24544" y="916753"/>
                </a:moveTo>
                <a:lnTo>
                  <a:pt x="28382" y="923207"/>
                </a:lnTo>
                <a:lnTo>
                  <a:pt x="22489" y="927336"/>
                </a:lnTo>
                <a:lnTo>
                  <a:pt x="22117" y="924045"/>
                </a:lnTo>
                <a:close/>
                <a:moveTo>
                  <a:pt x="21284" y="916668"/>
                </a:moveTo>
                <a:lnTo>
                  <a:pt x="22117" y="924045"/>
                </a:lnTo>
                <a:lnTo>
                  <a:pt x="19438" y="932091"/>
                </a:lnTo>
                <a:lnTo>
                  <a:pt x="17359" y="938726"/>
                </a:lnTo>
                <a:lnTo>
                  <a:pt x="16477" y="935761"/>
                </a:lnTo>
                <a:lnTo>
                  <a:pt x="15809" y="932017"/>
                </a:lnTo>
                <a:lnTo>
                  <a:pt x="16162" y="923602"/>
                </a:lnTo>
                <a:lnTo>
                  <a:pt x="18195" y="920517"/>
                </a:lnTo>
                <a:close/>
                <a:moveTo>
                  <a:pt x="23196" y="914287"/>
                </a:moveTo>
                <a:lnTo>
                  <a:pt x="24675" y="916360"/>
                </a:lnTo>
                <a:lnTo>
                  <a:pt x="24544" y="916753"/>
                </a:lnTo>
                <a:lnTo>
                  <a:pt x="23128" y="914371"/>
                </a:lnTo>
                <a:close/>
                <a:moveTo>
                  <a:pt x="22708" y="913665"/>
                </a:moveTo>
                <a:lnTo>
                  <a:pt x="23128" y="914371"/>
                </a:lnTo>
                <a:lnTo>
                  <a:pt x="21284" y="916668"/>
                </a:lnTo>
                <a:lnTo>
                  <a:pt x="21203" y="915950"/>
                </a:lnTo>
                <a:close/>
                <a:moveTo>
                  <a:pt x="22489" y="913296"/>
                </a:moveTo>
                <a:lnTo>
                  <a:pt x="22729" y="913633"/>
                </a:lnTo>
                <a:lnTo>
                  <a:pt x="22708" y="913665"/>
                </a:lnTo>
                <a:close/>
                <a:moveTo>
                  <a:pt x="21642" y="907361"/>
                </a:moveTo>
                <a:lnTo>
                  <a:pt x="22489" y="913296"/>
                </a:lnTo>
                <a:lnTo>
                  <a:pt x="20605" y="910657"/>
                </a:lnTo>
                <a:lnTo>
                  <a:pt x="20563" y="910277"/>
                </a:lnTo>
                <a:close/>
                <a:moveTo>
                  <a:pt x="28500" y="904872"/>
                </a:moveTo>
                <a:lnTo>
                  <a:pt x="26903" y="909670"/>
                </a:lnTo>
                <a:lnTo>
                  <a:pt x="23196" y="914287"/>
                </a:lnTo>
                <a:lnTo>
                  <a:pt x="22729" y="913633"/>
                </a:lnTo>
                <a:close/>
                <a:moveTo>
                  <a:pt x="10465" y="902064"/>
                </a:moveTo>
                <a:lnTo>
                  <a:pt x="14564" y="925039"/>
                </a:lnTo>
                <a:lnTo>
                  <a:pt x="13686" y="926133"/>
                </a:lnTo>
                <a:close/>
                <a:moveTo>
                  <a:pt x="18935" y="888400"/>
                </a:moveTo>
                <a:lnTo>
                  <a:pt x="21501" y="906375"/>
                </a:lnTo>
                <a:lnTo>
                  <a:pt x="20555" y="910206"/>
                </a:lnTo>
                <a:lnTo>
                  <a:pt x="20563" y="910277"/>
                </a:lnTo>
                <a:lnTo>
                  <a:pt x="20485" y="910488"/>
                </a:lnTo>
                <a:lnTo>
                  <a:pt x="20605" y="910657"/>
                </a:lnTo>
                <a:lnTo>
                  <a:pt x="21203" y="915950"/>
                </a:lnTo>
                <a:lnTo>
                  <a:pt x="18195" y="920517"/>
                </a:lnTo>
                <a:lnTo>
                  <a:pt x="16187" y="923018"/>
                </a:lnTo>
                <a:lnTo>
                  <a:pt x="16477" y="916104"/>
                </a:lnTo>
                <a:cubicBezTo>
                  <a:pt x="16477" y="913144"/>
                  <a:pt x="13913" y="910534"/>
                  <a:pt x="14473" y="907680"/>
                </a:cubicBezTo>
                <a:close/>
                <a:moveTo>
                  <a:pt x="16477" y="871175"/>
                </a:moveTo>
                <a:lnTo>
                  <a:pt x="17494" y="878298"/>
                </a:lnTo>
                <a:lnTo>
                  <a:pt x="17479" y="878238"/>
                </a:lnTo>
                <a:cubicBezTo>
                  <a:pt x="16978" y="874948"/>
                  <a:pt x="16477" y="871175"/>
                  <a:pt x="16477" y="871175"/>
                </a:cubicBezTo>
                <a:close/>
                <a:moveTo>
                  <a:pt x="16477" y="859942"/>
                </a:moveTo>
                <a:lnTo>
                  <a:pt x="16827" y="863871"/>
                </a:lnTo>
                <a:lnTo>
                  <a:pt x="16477" y="865558"/>
                </a:lnTo>
                <a:cubicBezTo>
                  <a:pt x="15243" y="872474"/>
                  <a:pt x="10465" y="892344"/>
                  <a:pt x="10465" y="885215"/>
                </a:cubicBezTo>
                <a:cubicBezTo>
                  <a:pt x="10465" y="876335"/>
                  <a:pt x="14473" y="868367"/>
                  <a:pt x="16477" y="859942"/>
                </a:cubicBezTo>
                <a:close/>
                <a:moveTo>
                  <a:pt x="18418" y="839408"/>
                </a:moveTo>
                <a:lnTo>
                  <a:pt x="18481" y="840286"/>
                </a:lnTo>
                <a:lnTo>
                  <a:pt x="18028" y="839772"/>
                </a:lnTo>
                <a:close/>
                <a:moveTo>
                  <a:pt x="4828" y="831937"/>
                </a:moveTo>
                <a:lnTo>
                  <a:pt x="11301" y="832142"/>
                </a:lnTo>
                <a:lnTo>
                  <a:pt x="18028" y="839772"/>
                </a:lnTo>
                <a:lnTo>
                  <a:pt x="14473" y="843094"/>
                </a:lnTo>
                <a:cubicBezTo>
                  <a:pt x="12469" y="841222"/>
                  <a:pt x="8386" y="839168"/>
                  <a:pt x="5343" y="837205"/>
                </a:cubicBezTo>
                <a:lnTo>
                  <a:pt x="4902" y="836390"/>
                </a:lnTo>
                <a:close/>
                <a:moveTo>
                  <a:pt x="27924" y="812819"/>
                </a:moveTo>
                <a:lnTo>
                  <a:pt x="28175" y="813911"/>
                </a:lnTo>
                <a:cubicBezTo>
                  <a:pt x="27673" y="812359"/>
                  <a:pt x="27280" y="812110"/>
                  <a:pt x="30504" y="829053"/>
                </a:cubicBezTo>
                <a:lnTo>
                  <a:pt x="31545" y="833916"/>
                </a:lnTo>
                <a:lnTo>
                  <a:pt x="18935" y="888400"/>
                </a:lnTo>
                <a:lnTo>
                  <a:pt x="17494" y="878298"/>
                </a:lnTo>
                <a:lnTo>
                  <a:pt x="18481" y="882407"/>
                </a:lnTo>
                <a:lnTo>
                  <a:pt x="16827" y="863871"/>
                </a:lnTo>
                <a:lnTo>
                  <a:pt x="19172" y="852584"/>
                </a:lnTo>
                <a:cubicBezTo>
                  <a:pt x="19871" y="848209"/>
                  <a:pt x="20005" y="843946"/>
                  <a:pt x="18481" y="840286"/>
                </a:cubicBezTo>
                <a:cubicBezTo>
                  <a:pt x="21391" y="863738"/>
                  <a:pt x="26213" y="835662"/>
                  <a:pt x="26496" y="834669"/>
                </a:cubicBezTo>
                <a:lnTo>
                  <a:pt x="22509" y="826337"/>
                </a:lnTo>
                <a:lnTo>
                  <a:pt x="23944" y="818435"/>
                </a:lnTo>
                <a:lnTo>
                  <a:pt x="26496" y="817821"/>
                </a:lnTo>
                <a:close/>
                <a:moveTo>
                  <a:pt x="25204" y="807494"/>
                </a:moveTo>
                <a:lnTo>
                  <a:pt x="24174" y="817168"/>
                </a:lnTo>
                <a:lnTo>
                  <a:pt x="23944" y="818435"/>
                </a:lnTo>
                <a:lnTo>
                  <a:pt x="19266" y="819560"/>
                </a:lnTo>
                <a:lnTo>
                  <a:pt x="22509" y="826337"/>
                </a:lnTo>
                <a:lnTo>
                  <a:pt x="20485" y="837478"/>
                </a:lnTo>
                <a:lnTo>
                  <a:pt x="18418" y="839408"/>
                </a:lnTo>
                <a:lnTo>
                  <a:pt x="16572" y="813542"/>
                </a:lnTo>
                <a:close/>
                <a:moveTo>
                  <a:pt x="30504" y="803781"/>
                </a:moveTo>
                <a:lnTo>
                  <a:pt x="27924" y="812819"/>
                </a:lnTo>
                <a:lnTo>
                  <a:pt x="26496" y="806589"/>
                </a:lnTo>
                <a:lnTo>
                  <a:pt x="25204" y="807494"/>
                </a:lnTo>
                <a:lnTo>
                  <a:pt x="25410" y="805565"/>
                </a:lnTo>
                <a:close/>
                <a:moveTo>
                  <a:pt x="308998" y="801024"/>
                </a:moveTo>
                <a:cubicBezTo>
                  <a:pt x="249351" y="801024"/>
                  <a:pt x="200998" y="849377"/>
                  <a:pt x="200998" y="909024"/>
                </a:cubicBezTo>
                <a:cubicBezTo>
                  <a:pt x="200998" y="968671"/>
                  <a:pt x="249351" y="1017024"/>
                  <a:pt x="308998" y="1017024"/>
                </a:cubicBezTo>
                <a:cubicBezTo>
                  <a:pt x="368645" y="1017024"/>
                  <a:pt x="416998" y="968671"/>
                  <a:pt x="416998" y="909024"/>
                </a:cubicBezTo>
                <a:cubicBezTo>
                  <a:pt x="416998" y="849377"/>
                  <a:pt x="368645" y="801024"/>
                  <a:pt x="308998" y="801024"/>
                </a:cubicBezTo>
                <a:close/>
                <a:moveTo>
                  <a:pt x="15177" y="793982"/>
                </a:moveTo>
                <a:lnTo>
                  <a:pt x="16572" y="813542"/>
                </a:lnTo>
                <a:lnTo>
                  <a:pt x="14473" y="815013"/>
                </a:lnTo>
                <a:cubicBezTo>
                  <a:pt x="10984" y="813790"/>
                  <a:pt x="8500" y="805195"/>
                  <a:pt x="10465" y="800972"/>
                </a:cubicBezTo>
                <a:close/>
                <a:moveTo>
                  <a:pt x="15719" y="783289"/>
                </a:moveTo>
                <a:lnTo>
                  <a:pt x="18308" y="789336"/>
                </a:lnTo>
                <a:lnTo>
                  <a:pt x="15177" y="793982"/>
                </a:lnTo>
                <a:lnTo>
                  <a:pt x="14629" y="786309"/>
                </a:lnTo>
                <a:close/>
                <a:moveTo>
                  <a:pt x="23302" y="781926"/>
                </a:moveTo>
                <a:lnTo>
                  <a:pt x="26496" y="795356"/>
                </a:lnTo>
                <a:lnTo>
                  <a:pt x="25410" y="805565"/>
                </a:lnTo>
                <a:lnTo>
                  <a:pt x="22489" y="806589"/>
                </a:lnTo>
                <a:cubicBezTo>
                  <a:pt x="19243" y="802799"/>
                  <a:pt x="20229" y="795129"/>
                  <a:pt x="18481" y="789740"/>
                </a:cubicBezTo>
                <a:lnTo>
                  <a:pt x="18308" y="789336"/>
                </a:lnTo>
                <a:close/>
                <a:moveTo>
                  <a:pt x="12605" y="776018"/>
                </a:moveTo>
                <a:lnTo>
                  <a:pt x="14051" y="779395"/>
                </a:lnTo>
                <a:lnTo>
                  <a:pt x="14473" y="784124"/>
                </a:lnTo>
                <a:lnTo>
                  <a:pt x="14629" y="786309"/>
                </a:lnTo>
                <a:lnTo>
                  <a:pt x="14223" y="787435"/>
                </a:lnTo>
                <a:cubicBezTo>
                  <a:pt x="12135" y="793219"/>
                  <a:pt x="10465" y="796964"/>
                  <a:pt x="10465" y="792548"/>
                </a:cubicBezTo>
                <a:close/>
                <a:moveTo>
                  <a:pt x="12661" y="775593"/>
                </a:moveTo>
                <a:lnTo>
                  <a:pt x="12605" y="776018"/>
                </a:lnTo>
                <a:lnTo>
                  <a:pt x="12469" y="775700"/>
                </a:lnTo>
                <a:close/>
                <a:moveTo>
                  <a:pt x="19977" y="771492"/>
                </a:moveTo>
                <a:lnTo>
                  <a:pt x="15719" y="783289"/>
                </a:lnTo>
                <a:lnTo>
                  <a:pt x="14051" y="779395"/>
                </a:lnTo>
                <a:lnTo>
                  <a:pt x="13662" y="775031"/>
                </a:lnTo>
                <a:close/>
                <a:moveTo>
                  <a:pt x="13283" y="770784"/>
                </a:moveTo>
                <a:lnTo>
                  <a:pt x="13662" y="775031"/>
                </a:lnTo>
                <a:lnTo>
                  <a:pt x="12661" y="775593"/>
                </a:lnTo>
                <a:close/>
                <a:moveTo>
                  <a:pt x="20485" y="770084"/>
                </a:moveTo>
                <a:lnTo>
                  <a:pt x="20720" y="771075"/>
                </a:lnTo>
                <a:lnTo>
                  <a:pt x="19977" y="771492"/>
                </a:lnTo>
                <a:close/>
                <a:moveTo>
                  <a:pt x="14492" y="757384"/>
                </a:moveTo>
                <a:lnTo>
                  <a:pt x="14476" y="765682"/>
                </a:lnTo>
                <a:lnTo>
                  <a:pt x="13480" y="769262"/>
                </a:lnTo>
                <a:lnTo>
                  <a:pt x="13283" y="770784"/>
                </a:lnTo>
                <a:lnTo>
                  <a:pt x="12469" y="761659"/>
                </a:lnTo>
                <a:close/>
                <a:moveTo>
                  <a:pt x="16477" y="716730"/>
                </a:moveTo>
                <a:cubicBezTo>
                  <a:pt x="17145" y="723282"/>
                  <a:pt x="13899" y="734781"/>
                  <a:pt x="18481" y="736386"/>
                </a:cubicBezTo>
                <a:lnTo>
                  <a:pt x="21826" y="727012"/>
                </a:lnTo>
                <a:lnTo>
                  <a:pt x="22489" y="736386"/>
                </a:lnTo>
                <a:cubicBezTo>
                  <a:pt x="23760" y="748092"/>
                  <a:pt x="26432" y="759324"/>
                  <a:pt x="29454" y="770438"/>
                </a:cubicBezTo>
                <a:lnTo>
                  <a:pt x="29911" y="772120"/>
                </a:lnTo>
                <a:lnTo>
                  <a:pt x="23302" y="781926"/>
                </a:lnTo>
                <a:lnTo>
                  <a:pt x="20720" y="771075"/>
                </a:lnTo>
                <a:lnTo>
                  <a:pt x="22489" y="770084"/>
                </a:lnTo>
                <a:cubicBezTo>
                  <a:pt x="23360" y="766422"/>
                  <a:pt x="14903" y="771087"/>
                  <a:pt x="14473" y="767275"/>
                </a:cubicBezTo>
                <a:lnTo>
                  <a:pt x="14476" y="765682"/>
                </a:lnTo>
                <a:lnTo>
                  <a:pt x="18672" y="750599"/>
                </a:lnTo>
                <a:cubicBezTo>
                  <a:pt x="20123" y="746108"/>
                  <a:pt x="20974" y="743825"/>
                  <a:pt x="20261" y="745189"/>
                </a:cubicBezTo>
                <a:lnTo>
                  <a:pt x="14492" y="757384"/>
                </a:lnTo>
                <a:lnTo>
                  <a:pt x="14520" y="742070"/>
                </a:lnTo>
                <a:cubicBezTo>
                  <a:pt x="15172" y="733624"/>
                  <a:pt x="16143" y="725154"/>
                  <a:pt x="16477" y="716730"/>
                </a:cubicBezTo>
                <a:close/>
                <a:moveTo>
                  <a:pt x="12966" y="699591"/>
                </a:moveTo>
                <a:lnTo>
                  <a:pt x="13000" y="699768"/>
                </a:lnTo>
                <a:lnTo>
                  <a:pt x="12469" y="699881"/>
                </a:lnTo>
                <a:close/>
                <a:moveTo>
                  <a:pt x="14803" y="699382"/>
                </a:moveTo>
                <a:lnTo>
                  <a:pt x="16477" y="711114"/>
                </a:lnTo>
                <a:cubicBezTo>
                  <a:pt x="16830" y="713585"/>
                  <a:pt x="15728" y="711327"/>
                  <a:pt x="14589" y="707826"/>
                </a:cubicBezTo>
                <a:lnTo>
                  <a:pt x="13000" y="699768"/>
                </a:lnTo>
                <a:close/>
                <a:moveTo>
                  <a:pt x="19734" y="697424"/>
                </a:moveTo>
                <a:lnTo>
                  <a:pt x="20038" y="701720"/>
                </a:lnTo>
                <a:lnTo>
                  <a:pt x="18354" y="698068"/>
                </a:lnTo>
                <a:close/>
                <a:moveTo>
                  <a:pt x="17764" y="696790"/>
                </a:moveTo>
                <a:lnTo>
                  <a:pt x="18354" y="698068"/>
                </a:lnTo>
                <a:lnTo>
                  <a:pt x="16166" y="699090"/>
                </a:lnTo>
                <a:lnTo>
                  <a:pt x="14803" y="699382"/>
                </a:lnTo>
                <a:lnTo>
                  <a:pt x="14689" y="698585"/>
                </a:lnTo>
                <a:close/>
                <a:moveTo>
                  <a:pt x="21687" y="694500"/>
                </a:moveTo>
                <a:lnTo>
                  <a:pt x="21370" y="696660"/>
                </a:lnTo>
                <a:lnTo>
                  <a:pt x="19734" y="697424"/>
                </a:lnTo>
                <a:lnTo>
                  <a:pt x="19613" y="695710"/>
                </a:lnTo>
                <a:close/>
                <a:moveTo>
                  <a:pt x="26496" y="694265"/>
                </a:moveTo>
                <a:cubicBezTo>
                  <a:pt x="25828" y="702689"/>
                  <a:pt x="26051" y="711348"/>
                  <a:pt x="24492" y="719538"/>
                </a:cubicBezTo>
                <a:lnTo>
                  <a:pt x="21826" y="727012"/>
                </a:lnTo>
                <a:lnTo>
                  <a:pt x="20038" y="701720"/>
                </a:lnTo>
                <a:lnTo>
                  <a:pt x="20485" y="702689"/>
                </a:lnTo>
                <a:lnTo>
                  <a:pt x="21370" y="696660"/>
                </a:lnTo>
                <a:close/>
                <a:moveTo>
                  <a:pt x="13684" y="691542"/>
                </a:moveTo>
                <a:lnTo>
                  <a:pt x="14689" y="698585"/>
                </a:lnTo>
                <a:lnTo>
                  <a:pt x="12966" y="699591"/>
                </a:lnTo>
                <a:lnTo>
                  <a:pt x="12469" y="697073"/>
                </a:lnTo>
                <a:close/>
                <a:moveTo>
                  <a:pt x="18885" y="685409"/>
                </a:moveTo>
                <a:lnTo>
                  <a:pt x="19613" y="695710"/>
                </a:lnTo>
                <a:lnTo>
                  <a:pt x="17764" y="696790"/>
                </a:lnTo>
                <a:lnTo>
                  <a:pt x="15828" y="692591"/>
                </a:lnTo>
                <a:cubicBezTo>
                  <a:pt x="15001" y="690162"/>
                  <a:pt x="15033" y="688472"/>
                  <a:pt x="16330" y="686926"/>
                </a:cubicBezTo>
                <a:close/>
                <a:moveTo>
                  <a:pt x="32641" y="678711"/>
                </a:moveTo>
                <a:lnTo>
                  <a:pt x="32508" y="683033"/>
                </a:lnTo>
                <a:lnTo>
                  <a:pt x="32944" y="687926"/>
                </a:lnTo>
                <a:lnTo>
                  <a:pt x="21687" y="694500"/>
                </a:lnTo>
                <a:lnTo>
                  <a:pt x="22541" y="688679"/>
                </a:lnTo>
                <a:lnTo>
                  <a:pt x="22069" y="683518"/>
                </a:lnTo>
                <a:lnTo>
                  <a:pt x="24419" y="682122"/>
                </a:lnTo>
                <a:close/>
                <a:moveTo>
                  <a:pt x="21048" y="672346"/>
                </a:moveTo>
                <a:lnTo>
                  <a:pt x="22069" y="683518"/>
                </a:lnTo>
                <a:lnTo>
                  <a:pt x="18885" y="685409"/>
                </a:lnTo>
                <a:lnTo>
                  <a:pt x="18529" y="680373"/>
                </a:lnTo>
                <a:close/>
                <a:moveTo>
                  <a:pt x="20485" y="660568"/>
                </a:moveTo>
                <a:lnTo>
                  <a:pt x="23118" y="669717"/>
                </a:lnTo>
                <a:lnTo>
                  <a:pt x="23525" y="672549"/>
                </a:lnTo>
                <a:lnTo>
                  <a:pt x="23999" y="672877"/>
                </a:lnTo>
                <a:lnTo>
                  <a:pt x="24529" y="675021"/>
                </a:lnTo>
                <a:cubicBezTo>
                  <a:pt x="24316" y="674912"/>
                  <a:pt x="22931" y="671687"/>
                  <a:pt x="21542" y="670770"/>
                </a:cubicBezTo>
                <a:lnTo>
                  <a:pt x="21048" y="672346"/>
                </a:lnTo>
                <a:lnTo>
                  <a:pt x="20485" y="666184"/>
                </a:lnTo>
                <a:lnTo>
                  <a:pt x="20287" y="661470"/>
                </a:lnTo>
                <a:close/>
                <a:moveTo>
                  <a:pt x="16477" y="646528"/>
                </a:moveTo>
                <a:lnTo>
                  <a:pt x="20076" y="656437"/>
                </a:lnTo>
                <a:lnTo>
                  <a:pt x="20287" y="661470"/>
                </a:lnTo>
                <a:lnTo>
                  <a:pt x="13684" y="691542"/>
                </a:lnTo>
                <a:lnTo>
                  <a:pt x="12469" y="683033"/>
                </a:lnTo>
                <a:cubicBezTo>
                  <a:pt x="13805" y="670864"/>
                  <a:pt x="8402" y="651378"/>
                  <a:pt x="16477" y="646528"/>
                </a:cubicBezTo>
                <a:close/>
                <a:moveTo>
                  <a:pt x="14151" y="633606"/>
                </a:moveTo>
                <a:lnTo>
                  <a:pt x="14152" y="633610"/>
                </a:lnTo>
                <a:lnTo>
                  <a:pt x="14093" y="633805"/>
                </a:lnTo>
                <a:close/>
                <a:moveTo>
                  <a:pt x="30302" y="625582"/>
                </a:moveTo>
                <a:cubicBezTo>
                  <a:pt x="31215" y="624477"/>
                  <a:pt x="31980" y="624651"/>
                  <a:pt x="32508" y="626871"/>
                </a:cubicBezTo>
                <a:lnTo>
                  <a:pt x="33672" y="645339"/>
                </a:lnTo>
                <a:lnTo>
                  <a:pt x="33385" y="654640"/>
                </a:lnTo>
                <a:lnTo>
                  <a:pt x="26496" y="674609"/>
                </a:lnTo>
                <a:lnTo>
                  <a:pt x="23999" y="672877"/>
                </a:lnTo>
                <a:lnTo>
                  <a:pt x="23823" y="672167"/>
                </a:lnTo>
                <a:lnTo>
                  <a:pt x="23118" y="669717"/>
                </a:lnTo>
                <a:lnTo>
                  <a:pt x="21953" y="661607"/>
                </a:lnTo>
                <a:lnTo>
                  <a:pt x="20076" y="656437"/>
                </a:lnTo>
                <a:lnTo>
                  <a:pt x="19498" y="642688"/>
                </a:lnTo>
                <a:lnTo>
                  <a:pt x="20245" y="641932"/>
                </a:lnTo>
                <a:lnTo>
                  <a:pt x="20485" y="649336"/>
                </a:lnTo>
                <a:cubicBezTo>
                  <a:pt x="23491" y="643720"/>
                  <a:pt x="27563" y="628897"/>
                  <a:pt x="30302" y="625582"/>
                </a:cubicBezTo>
                <a:close/>
                <a:moveTo>
                  <a:pt x="17756" y="621785"/>
                </a:moveTo>
                <a:lnTo>
                  <a:pt x="18735" y="624505"/>
                </a:lnTo>
                <a:lnTo>
                  <a:pt x="19498" y="642688"/>
                </a:lnTo>
                <a:lnTo>
                  <a:pt x="18481" y="643720"/>
                </a:lnTo>
                <a:lnTo>
                  <a:pt x="14152" y="633610"/>
                </a:lnTo>
                <a:close/>
                <a:moveTo>
                  <a:pt x="17700" y="620481"/>
                </a:moveTo>
                <a:lnTo>
                  <a:pt x="17976" y="621062"/>
                </a:lnTo>
                <a:lnTo>
                  <a:pt x="17756" y="621785"/>
                </a:lnTo>
                <a:lnTo>
                  <a:pt x="17524" y="621141"/>
                </a:lnTo>
                <a:close/>
                <a:moveTo>
                  <a:pt x="18638" y="620341"/>
                </a:moveTo>
                <a:lnTo>
                  <a:pt x="19727" y="625974"/>
                </a:lnTo>
                <a:lnTo>
                  <a:pt x="19773" y="627385"/>
                </a:lnTo>
                <a:lnTo>
                  <a:pt x="18735" y="624505"/>
                </a:lnTo>
                <a:lnTo>
                  <a:pt x="18586" y="620941"/>
                </a:lnTo>
                <a:close/>
                <a:moveTo>
                  <a:pt x="19422" y="616559"/>
                </a:moveTo>
                <a:lnTo>
                  <a:pt x="19596" y="621932"/>
                </a:lnTo>
                <a:lnTo>
                  <a:pt x="18735" y="619240"/>
                </a:lnTo>
                <a:lnTo>
                  <a:pt x="18816" y="618305"/>
                </a:lnTo>
                <a:lnTo>
                  <a:pt x="19234" y="616936"/>
                </a:lnTo>
                <a:close/>
                <a:moveTo>
                  <a:pt x="21234" y="615213"/>
                </a:moveTo>
                <a:lnTo>
                  <a:pt x="25488" y="628737"/>
                </a:lnTo>
                <a:cubicBezTo>
                  <a:pt x="25906" y="631742"/>
                  <a:pt x="25822" y="634708"/>
                  <a:pt x="24801" y="637313"/>
                </a:cubicBezTo>
                <a:lnTo>
                  <a:pt x="20245" y="641932"/>
                </a:lnTo>
                <a:lnTo>
                  <a:pt x="19773" y="627385"/>
                </a:lnTo>
                <a:lnTo>
                  <a:pt x="20262" y="628745"/>
                </a:lnTo>
                <a:lnTo>
                  <a:pt x="19727" y="625974"/>
                </a:lnTo>
                <a:lnTo>
                  <a:pt x="19596" y="621932"/>
                </a:lnTo>
                <a:lnTo>
                  <a:pt x="23660" y="634636"/>
                </a:lnTo>
                <a:close/>
                <a:moveTo>
                  <a:pt x="19348" y="614291"/>
                </a:moveTo>
                <a:lnTo>
                  <a:pt x="19415" y="616342"/>
                </a:lnTo>
                <a:lnTo>
                  <a:pt x="19234" y="616936"/>
                </a:lnTo>
                <a:lnTo>
                  <a:pt x="18873" y="617660"/>
                </a:lnTo>
                <a:lnTo>
                  <a:pt x="19080" y="615298"/>
                </a:lnTo>
                <a:close/>
                <a:moveTo>
                  <a:pt x="21005" y="613380"/>
                </a:moveTo>
                <a:lnTo>
                  <a:pt x="21234" y="615213"/>
                </a:lnTo>
                <a:lnTo>
                  <a:pt x="20792" y="613808"/>
                </a:lnTo>
                <a:close/>
                <a:moveTo>
                  <a:pt x="20485" y="612831"/>
                </a:moveTo>
                <a:lnTo>
                  <a:pt x="20792" y="613808"/>
                </a:lnTo>
                <a:lnTo>
                  <a:pt x="19422" y="616559"/>
                </a:lnTo>
                <a:lnTo>
                  <a:pt x="19415" y="616342"/>
                </a:lnTo>
                <a:close/>
                <a:moveTo>
                  <a:pt x="20346" y="608180"/>
                </a:moveTo>
                <a:lnTo>
                  <a:pt x="20485" y="610023"/>
                </a:lnTo>
                <a:lnTo>
                  <a:pt x="19348" y="614291"/>
                </a:lnTo>
                <a:lnTo>
                  <a:pt x="19299" y="612792"/>
                </a:lnTo>
                <a:lnTo>
                  <a:pt x="19423" y="611381"/>
                </a:lnTo>
                <a:close/>
                <a:moveTo>
                  <a:pt x="20333" y="607997"/>
                </a:moveTo>
                <a:lnTo>
                  <a:pt x="20353" y="608158"/>
                </a:lnTo>
                <a:lnTo>
                  <a:pt x="20346" y="608180"/>
                </a:lnTo>
                <a:close/>
                <a:moveTo>
                  <a:pt x="928" y="605707"/>
                </a:moveTo>
                <a:lnTo>
                  <a:pt x="446" y="621255"/>
                </a:lnTo>
                <a:cubicBezTo>
                  <a:pt x="8136" y="696687"/>
                  <a:pt x="2224" y="632849"/>
                  <a:pt x="4454" y="809397"/>
                </a:cubicBezTo>
                <a:lnTo>
                  <a:pt x="4828" y="831937"/>
                </a:lnTo>
                <a:lnTo>
                  <a:pt x="2450" y="831861"/>
                </a:lnTo>
                <a:lnTo>
                  <a:pt x="4902" y="836390"/>
                </a:lnTo>
                <a:lnTo>
                  <a:pt x="6567" y="936753"/>
                </a:lnTo>
                <a:lnTo>
                  <a:pt x="5688" y="938243"/>
                </a:lnTo>
                <a:cubicBezTo>
                  <a:pt x="4185" y="941051"/>
                  <a:pt x="3273" y="943032"/>
                  <a:pt x="4454" y="941377"/>
                </a:cubicBezTo>
                <a:lnTo>
                  <a:pt x="6590" y="938134"/>
                </a:lnTo>
                <a:lnTo>
                  <a:pt x="7625" y="1000468"/>
                </a:lnTo>
                <a:lnTo>
                  <a:pt x="6740" y="1005197"/>
                </a:lnTo>
                <a:cubicBezTo>
                  <a:pt x="4162" y="1018983"/>
                  <a:pt x="2827" y="1032555"/>
                  <a:pt x="6458" y="1045276"/>
                </a:cubicBezTo>
                <a:lnTo>
                  <a:pt x="8320" y="1042395"/>
                </a:lnTo>
                <a:lnTo>
                  <a:pt x="8462" y="1050893"/>
                </a:lnTo>
                <a:lnTo>
                  <a:pt x="8826" y="1057277"/>
                </a:lnTo>
                <a:lnTo>
                  <a:pt x="8461" y="1058447"/>
                </a:lnTo>
                <a:cubicBezTo>
                  <a:pt x="7383" y="1061465"/>
                  <a:pt x="5214" y="1063670"/>
                  <a:pt x="4453" y="1066872"/>
                </a:cubicBezTo>
                <a:cubicBezTo>
                  <a:pt x="3168" y="1072273"/>
                  <a:pt x="2728" y="1078039"/>
                  <a:pt x="2449" y="1083719"/>
                </a:cubicBezTo>
                <a:lnTo>
                  <a:pt x="1422" y="1116809"/>
                </a:lnTo>
                <a:lnTo>
                  <a:pt x="0" y="1118916"/>
                </a:lnTo>
                <a:lnTo>
                  <a:pt x="0" y="606019"/>
                </a:lnTo>
                <a:close/>
                <a:moveTo>
                  <a:pt x="10226" y="600880"/>
                </a:moveTo>
                <a:lnTo>
                  <a:pt x="13504" y="609982"/>
                </a:lnTo>
                <a:lnTo>
                  <a:pt x="13630" y="611927"/>
                </a:lnTo>
                <a:lnTo>
                  <a:pt x="10466" y="605277"/>
                </a:lnTo>
                <a:cubicBezTo>
                  <a:pt x="11802" y="611829"/>
                  <a:pt x="13295" y="631544"/>
                  <a:pt x="14474" y="624933"/>
                </a:cubicBezTo>
                <a:lnTo>
                  <a:pt x="13630" y="611927"/>
                </a:lnTo>
                <a:lnTo>
                  <a:pt x="15996" y="616900"/>
                </a:lnTo>
                <a:lnTo>
                  <a:pt x="17524" y="621141"/>
                </a:lnTo>
                <a:lnTo>
                  <a:pt x="14777" y="631457"/>
                </a:lnTo>
                <a:lnTo>
                  <a:pt x="14151" y="633606"/>
                </a:lnTo>
                <a:lnTo>
                  <a:pt x="12469" y="629679"/>
                </a:lnTo>
                <a:cubicBezTo>
                  <a:pt x="11801" y="623127"/>
                  <a:pt x="11242" y="616551"/>
                  <a:pt x="10465" y="610023"/>
                </a:cubicBezTo>
                <a:lnTo>
                  <a:pt x="9025" y="602474"/>
                </a:lnTo>
                <a:close/>
                <a:moveTo>
                  <a:pt x="15891" y="593359"/>
                </a:moveTo>
                <a:lnTo>
                  <a:pt x="16478" y="596852"/>
                </a:lnTo>
                <a:lnTo>
                  <a:pt x="16720" y="597932"/>
                </a:lnTo>
                <a:lnTo>
                  <a:pt x="16249" y="600176"/>
                </a:lnTo>
                <a:lnTo>
                  <a:pt x="15280" y="594171"/>
                </a:lnTo>
                <a:close/>
                <a:moveTo>
                  <a:pt x="18106" y="591335"/>
                </a:moveTo>
                <a:lnTo>
                  <a:pt x="18481" y="593174"/>
                </a:lnTo>
                <a:lnTo>
                  <a:pt x="18727" y="595144"/>
                </a:lnTo>
                <a:lnTo>
                  <a:pt x="19171" y="608845"/>
                </a:lnTo>
                <a:lnTo>
                  <a:pt x="16720" y="597932"/>
                </a:lnTo>
                <a:close/>
                <a:moveTo>
                  <a:pt x="18930" y="589326"/>
                </a:moveTo>
                <a:lnTo>
                  <a:pt x="20333" y="607997"/>
                </a:lnTo>
                <a:lnTo>
                  <a:pt x="18727" y="595144"/>
                </a:lnTo>
                <a:lnTo>
                  <a:pt x="18554" y="589824"/>
                </a:lnTo>
                <a:close/>
                <a:moveTo>
                  <a:pt x="18537" y="589283"/>
                </a:moveTo>
                <a:lnTo>
                  <a:pt x="18554" y="589824"/>
                </a:lnTo>
                <a:lnTo>
                  <a:pt x="18373" y="590066"/>
                </a:lnTo>
                <a:close/>
                <a:moveTo>
                  <a:pt x="28569" y="577875"/>
                </a:moveTo>
                <a:lnTo>
                  <a:pt x="28500" y="579134"/>
                </a:lnTo>
                <a:lnTo>
                  <a:pt x="28448" y="578325"/>
                </a:lnTo>
                <a:close/>
                <a:moveTo>
                  <a:pt x="32627" y="577786"/>
                </a:moveTo>
                <a:lnTo>
                  <a:pt x="33288" y="588724"/>
                </a:lnTo>
                <a:lnTo>
                  <a:pt x="21005" y="613380"/>
                </a:lnTo>
                <a:lnTo>
                  <a:pt x="20353" y="608158"/>
                </a:lnTo>
                <a:lnTo>
                  <a:pt x="20972" y="606009"/>
                </a:lnTo>
                <a:lnTo>
                  <a:pt x="28285" y="578927"/>
                </a:lnTo>
                <a:lnTo>
                  <a:pt x="28500" y="581942"/>
                </a:lnTo>
                <a:close/>
                <a:moveTo>
                  <a:pt x="11540" y="577755"/>
                </a:moveTo>
                <a:lnTo>
                  <a:pt x="12470" y="594044"/>
                </a:lnTo>
                <a:lnTo>
                  <a:pt x="12701" y="597595"/>
                </a:lnTo>
                <a:lnTo>
                  <a:pt x="10226" y="600880"/>
                </a:lnTo>
                <a:lnTo>
                  <a:pt x="8462" y="595982"/>
                </a:lnTo>
                <a:cubicBezTo>
                  <a:pt x="7472" y="594040"/>
                  <a:pt x="7833" y="596373"/>
                  <a:pt x="8511" y="599781"/>
                </a:cubicBezTo>
                <a:lnTo>
                  <a:pt x="9025" y="602474"/>
                </a:lnTo>
                <a:lnTo>
                  <a:pt x="8507" y="603161"/>
                </a:lnTo>
                <a:lnTo>
                  <a:pt x="928" y="605707"/>
                </a:lnTo>
                <a:lnTo>
                  <a:pt x="1423" y="589759"/>
                </a:lnTo>
                <a:lnTo>
                  <a:pt x="3690" y="586402"/>
                </a:lnTo>
                <a:close/>
                <a:moveTo>
                  <a:pt x="13001" y="576145"/>
                </a:moveTo>
                <a:lnTo>
                  <a:pt x="13488" y="579042"/>
                </a:lnTo>
                <a:lnTo>
                  <a:pt x="13147" y="580952"/>
                </a:lnTo>
                <a:lnTo>
                  <a:pt x="12466" y="576734"/>
                </a:lnTo>
                <a:close/>
                <a:moveTo>
                  <a:pt x="28166" y="574001"/>
                </a:moveTo>
                <a:lnTo>
                  <a:pt x="28448" y="578325"/>
                </a:lnTo>
                <a:lnTo>
                  <a:pt x="28285" y="578927"/>
                </a:lnTo>
                <a:lnTo>
                  <a:pt x="27965" y="574437"/>
                </a:lnTo>
                <a:close/>
                <a:moveTo>
                  <a:pt x="30504" y="570709"/>
                </a:moveTo>
                <a:lnTo>
                  <a:pt x="28569" y="577875"/>
                </a:lnTo>
                <a:lnTo>
                  <a:pt x="28847" y="572811"/>
                </a:lnTo>
                <a:close/>
                <a:moveTo>
                  <a:pt x="29206" y="566272"/>
                </a:moveTo>
                <a:lnTo>
                  <a:pt x="28847" y="572811"/>
                </a:lnTo>
                <a:lnTo>
                  <a:pt x="28531" y="573212"/>
                </a:lnTo>
                <a:lnTo>
                  <a:pt x="28166" y="574001"/>
                </a:lnTo>
                <a:lnTo>
                  <a:pt x="27687" y="566633"/>
                </a:lnTo>
                <a:close/>
                <a:moveTo>
                  <a:pt x="24898" y="564892"/>
                </a:moveTo>
                <a:lnTo>
                  <a:pt x="27404" y="566700"/>
                </a:lnTo>
                <a:lnTo>
                  <a:pt x="27412" y="566698"/>
                </a:lnTo>
                <a:lnTo>
                  <a:pt x="27965" y="574437"/>
                </a:lnTo>
                <a:lnTo>
                  <a:pt x="24492" y="581942"/>
                </a:lnTo>
                <a:lnTo>
                  <a:pt x="18930" y="589326"/>
                </a:lnTo>
                <a:lnTo>
                  <a:pt x="18824" y="587915"/>
                </a:lnTo>
                <a:lnTo>
                  <a:pt x="20235" y="581196"/>
                </a:lnTo>
                <a:lnTo>
                  <a:pt x="22359" y="573496"/>
                </a:lnTo>
                <a:close/>
                <a:moveTo>
                  <a:pt x="19667" y="560330"/>
                </a:moveTo>
                <a:lnTo>
                  <a:pt x="22490" y="563155"/>
                </a:lnTo>
                <a:lnTo>
                  <a:pt x="23402" y="563813"/>
                </a:lnTo>
                <a:lnTo>
                  <a:pt x="20485" y="567901"/>
                </a:lnTo>
                <a:lnTo>
                  <a:pt x="19376" y="569122"/>
                </a:lnTo>
                <a:lnTo>
                  <a:pt x="18778" y="563253"/>
                </a:lnTo>
                <a:close/>
                <a:moveTo>
                  <a:pt x="16477" y="556669"/>
                </a:moveTo>
                <a:lnTo>
                  <a:pt x="16515" y="557175"/>
                </a:lnTo>
                <a:lnTo>
                  <a:pt x="16442" y="557102"/>
                </a:lnTo>
                <a:close/>
                <a:moveTo>
                  <a:pt x="8634" y="549286"/>
                </a:moveTo>
                <a:lnTo>
                  <a:pt x="9993" y="550647"/>
                </a:lnTo>
                <a:lnTo>
                  <a:pt x="10465" y="558911"/>
                </a:lnTo>
                <a:lnTo>
                  <a:pt x="10152" y="559175"/>
                </a:lnTo>
                <a:lnTo>
                  <a:pt x="8594" y="549898"/>
                </a:lnTo>
                <a:close/>
                <a:moveTo>
                  <a:pt x="30214" y="547907"/>
                </a:moveTo>
                <a:lnTo>
                  <a:pt x="30859" y="548510"/>
                </a:lnTo>
                <a:lnTo>
                  <a:pt x="31822" y="564453"/>
                </a:lnTo>
                <a:lnTo>
                  <a:pt x="29928" y="562683"/>
                </a:lnTo>
                <a:lnTo>
                  <a:pt x="29528" y="560412"/>
                </a:lnTo>
                <a:close/>
                <a:moveTo>
                  <a:pt x="26628" y="545668"/>
                </a:moveTo>
                <a:lnTo>
                  <a:pt x="26623" y="545978"/>
                </a:lnTo>
                <a:lnTo>
                  <a:pt x="26548" y="545730"/>
                </a:lnTo>
                <a:close/>
                <a:moveTo>
                  <a:pt x="8970" y="544094"/>
                </a:moveTo>
                <a:lnTo>
                  <a:pt x="8634" y="549286"/>
                </a:lnTo>
                <a:lnTo>
                  <a:pt x="8463" y="549115"/>
                </a:lnTo>
                <a:lnTo>
                  <a:pt x="8594" y="549898"/>
                </a:lnTo>
                <a:lnTo>
                  <a:pt x="8463" y="551923"/>
                </a:lnTo>
                <a:lnTo>
                  <a:pt x="9695" y="559559"/>
                </a:lnTo>
                <a:lnTo>
                  <a:pt x="6458" y="562285"/>
                </a:lnTo>
                <a:cubicBezTo>
                  <a:pt x="2925" y="558749"/>
                  <a:pt x="4595" y="553133"/>
                  <a:pt x="7565" y="546996"/>
                </a:cubicBezTo>
                <a:close/>
                <a:moveTo>
                  <a:pt x="26659" y="543725"/>
                </a:moveTo>
                <a:lnTo>
                  <a:pt x="27536" y="544955"/>
                </a:lnTo>
                <a:lnTo>
                  <a:pt x="26628" y="545668"/>
                </a:lnTo>
                <a:close/>
                <a:moveTo>
                  <a:pt x="30504" y="542629"/>
                </a:moveTo>
                <a:lnTo>
                  <a:pt x="30747" y="546645"/>
                </a:lnTo>
                <a:lnTo>
                  <a:pt x="30317" y="546043"/>
                </a:lnTo>
                <a:close/>
                <a:moveTo>
                  <a:pt x="11807" y="538236"/>
                </a:moveTo>
                <a:lnTo>
                  <a:pt x="16681" y="542681"/>
                </a:lnTo>
                <a:lnTo>
                  <a:pt x="16699" y="542858"/>
                </a:lnTo>
                <a:lnTo>
                  <a:pt x="15646" y="542034"/>
                </a:lnTo>
                <a:cubicBezTo>
                  <a:pt x="14328" y="541144"/>
                  <a:pt x="12995" y="540538"/>
                  <a:pt x="13263" y="541936"/>
                </a:cubicBezTo>
                <a:lnTo>
                  <a:pt x="17281" y="548572"/>
                </a:lnTo>
                <a:lnTo>
                  <a:pt x="17713" y="552807"/>
                </a:lnTo>
                <a:lnTo>
                  <a:pt x="14692" y="555351"/>
                </a:lnTo>
                <a:lnTo>
                  <a:pt x="9993" y="550647"/>
                </a:lnTo>
                <a:lnTo>
                  <a:pt x="9550" y="542896"/>
                </a:lnTo>
                <a:close/>
                <a:moveTo>
                  <a:pt x="13119" y="535525"/>
                </a:moveTo>
                <a:lnTo>
                  <a:pt x="11807" y="538236"/>
                </a:lnTo>
                <a:lnTo>
                  <a:pt x="10465" y="537012"/>
                </a:lnTo>
                <a:close/>
                <a:moveTo>
                  <a:pt x="15566" y="530470"/>
                </a:moveTo>
                <a:lnTo>
                  <a:pt x="15638" y="531276"/>
                </a:lnTo>
                <a:lnTo>
                  <a:pt x="15084" y="534424"/>
                </a:lnTo>
                <a:lnTo>
                  <a:pt x="13119" y="535525"/>
                </a:lnTo>
                <a:close/>
                <a:moveTo>
                  <a:pt x="16226" y="529106"/>
                </a:moveTo>
                <a:lnTo>
                  <a:pt x="17553" y="530965"/>
                </a:lnTo>
                <a:lnTo>
                  <a:pt x="16323" y="533729"/>
                </a:lnTo>
                <a:lnTo>
                  <a:pt x="15879" y="533978"/>
                </a:lnTo>
                <a:lnTo>
                  <a:pt x="15638" y="531276"/>
                </a:lnTo>
                <a:lnTo>
                  <a:pt x="15903" y="529774"/>
                </a:lnTo>
                <a:close/>
                <a:moveTo>
                  <a:pt x="25924" y="528347"/>
                </a:moveTo>
                <a:lnTo>
                  <a:pt x="26114" y="529800"/>
                </a:lnTo>
                <a:lnTo>
                  <a:pt x="22489" y="531396"/>
                </a:lnTo>
                <a:lnTo>
                  <a:pt x="21848" y="530632"/>
                </a:lnTo>
                <a:close/>
                <a:moveTo>
                  <a:pt x="19139" y="527402"/>
                </a:moveTo>
                <a:lnTo>
                  <a:pt x="21848" y="530632"/>
                </a:lnTo>
                <a:lnTo>
                  <a:pt x="18611" y="532447"/>
                </a:lnTo>
                <a:lnTo>
                  <a:pt x="17553" y="530965"/>
                </a:lnTo>
                <a:close/>
                <a:moveTo>
                  <a:pt x="11286" y="522349"/>
                </a:moveTo>
                <a:lnTo>
                  <a:pt x="10144" y="526008"/>
                </a:lnTo>
                <a:lnTo>
                  <a:pt x="10322" y="523258"/>
                </a:lnTo>
                <a:close/>
                <a:moveTo>
                  <a:pt x="10466" y="521034"/>
                </a:moveTo>
                <a:lnTo>
                  <a:pt x="10985" y="521760"/>
                </a:lnTo>
                <a:lnTo>
                  <a:pt x="10332" y="523110"/>
                </a:lnTo>
                <a:close/>
                <a:moveTo>
                  <a:pt x="18722" y="516569"/>
                </a:moveTo>
                <a:lnTo>
                  <a:pt x="17763" y="519220"/>
                </a:lnTo>
                <a:lnTo>
                  <a:pt x="17123" y="522852"/>
                </a:lnTo>
                <a:lnTo>
                  <a:pt x="16641" y="518756"/>
                </a:lnTo>
                <a:close/>
                <a:moveTo>
                  <a:pt x="18895" y="516388"/>
                </a:moveTo>
                <a:lnTo>
                  <a:pt x="18722" y="516569"/>
                </a:lnTo>
                <a:lnTo>
                  <a:pt x="18770" y="516438"/>
                </a:lnTo>
                <a:close/>
                <a:moveTo>
                  <a:pt x="19628" y="493885"/>
                </a:moveTo>
                <a:lnTo>
                  <a:pt x="18832" y="499085"/>
                </a:lnTo>
                <a:lnTo>
                  <a:pt x="16863" y="502131"/>
                </a:lnTo>
                <a:lnTo>
                  <a:pt x="16847" y="502062"/>
                </a:lnTo>
                <a:lnTo>
                  <a:pt x="18655" y="495929"/>
                </a:lnTo>
                <a:close/>
                <a:moveTo>
                  <a:pt x="29140" y="488576"/>
                </a:moveTo>
                <a:cubicBezTo>
                  <a:pt x="28619" y="489856"/>
                  <a:pt x="27616" y="492305"/>
                  <a:pt x="26365" y="495462"/>
                </a:cubicBezTo>
                <a:lnTo>
                  <a:pt x="23279" y="503985"/>
                </a:lnTo>
                <a:lnTo>
                  <a:pt x="23768" y="500378"/>
                </a:lnTo>
                <a:lnTo>
                  <a:pt x="29022" y="488701"/>
                </a:lnTo>
                <a:cubicBezTo>
                  <a:pt x="29700" y="487184"/>
                  <a:pt x="29661" y="487296"/>
                  <a:pt x="29140" y="488576"/>
                </a:cubicBezTo>
                <a:close/>
                <a:moveTo>
                  <a:pt x="32778" y="483369"/>
                </a:moveTo>
                <a:lnTo>
                  <a:pt x="29963" y="497297"/>
                </a:lnTo>
                <a:lnTo>
                  <a:pt x="27319" y="502935"/>
                </a:lnTo>
                <a:lnTo>
                  <a:pt x="23715" y="510154"/>
                </a:lnTo>
                <a:lnTo>
                  <a:pt x="21253" y="509579"/>
                </a:lnTo>
                <a:lnTo>
                  <a:pt x="23279" y="503985"/>
                </a:lnTo>
                <a:lnTo>
                  <a:pt x="22490" y="509802"/>
                </a:lnTo>
                <a:close/>
                <a:moveTo>
                  <a:pt x="27507" y="472825"/>
                </a:moveTo>
                <a:lnTo>
                  <a:pt x="23768" y="500378"/>
                </a:lnTo>
                <a:lnTo>
                  <a:pt x="19783" y="509236"/>
                </a:lnTo>
                <a:lnTo>
                  <a:pt x="18481" y="508932"/>
                </a:lnTo>
                <a:lnTo>
                  <a:pt x="17583" y="505157"/>
                </a:lnTo>
                <a:lnTo>
                  <a:pt x="18482" y="501378"/>
                </a:lnTo>
                <a:lnTo>
                  <a:pt x="18832" y="499085"/>
                </a:lnTo>
                <a:lnTo>
                  <a:pt x="24330" y="490581"/>
                </a:lnTo>
                <a:lnTo>
                  <a:pt x="27489" y="472833"/>
                </a:lnTo>
                <a:close/>
                <a:moveTo>
                  <a:pt x="36517" y="464872"/>
                </a:moveTo>
                <a:cubicBezTo>
                  <a:pt x="37594" y="460345"/>
                  <a:pt x="35878" y="474540"/>
                  <a:pt x="34513" y="478913"/>
                </a:cubicBezTo>
                <a:lnTo>
                  <a:pt x="32778" y="483369"/>
                </a:lnTo>
                <a:close/>
                <a:moveTo>
                  <a:pt x="18004" y="462661"/>
                </a:moveTo>
                <a:lnTo>
                  <a:pt x="18405" y="466871"/>
                </a:lnTo>
                <a:lnTo>
                  <a:pt x="18370" y="466898"/>
                </a:lnTo>
                <a:lnTo>
                  <a:pt x="17814" y="463000"/>
                </a:lnTo>
                <a:close/>
                <a:moveTo>
                  <a:pt x="16909" y="456659"/>
                </a:moveTo>
                <a:lnTo>
                  <a:pt x="17814" y="463000"/>
                </a:lnTo>
                <a:lnTo>
                  <a:pt x="15168" y="467720"/>
                </a:lnTo>
                <a:lnTo>
                  <a:pt x="12470" y="467680"/>
                </a:lnTo>
                <a:cubicBezTo>
                  <a:pt x="11907" y="463733"/>
                  <a:pt x="13870" y="460683"/>
                  <a:pt x="16244" y="457688"/>
                </a:cubicBezTo>
                <a:close/>
                <a:moveTo>
                  <a:pt x="22605" y="429317"/>
                </a:moveTo>
                <a:lnTo>
                  <a:pt x="24866" y="436922"/>
                </a:lnTo>
                <a:lnTo>
                  <a:pt x="23930" y="441297"/>
                </a:lnTo>
                <a:lnTo>
                  <a:pt x="23430" y="441081"/>
                </a:lnTo>
                <a:lnTo>
                  <a:pt x="21459" y="436329"/>
                </a:lnTo>
                <a:lnTo>
                  <a:pt x="20641" y="433640"/>
                </a:lnTo>
                <a:close/>
                <a:moveTo>
                  <a:pt x="14801" y="428998"/>
                </a:moveTo>
                <a:lnTo>
                  <a:pt x="17366" y="455952"/>
                </a:lnTo>
                <a:lnTo>
                  <a:pt x="16909" y="456659"/>
                </a:lnTo>
                <a:lnTo>
                  <a:pt x="16478" y="453640"/>
                </a:lnTo>
                <a:cubicBezTo>
                  <a:pt x="11912" y="458439"/>
                  <a:pt x="5901" y="480903"/>
                  <a:pt x="10466" y="476105"/>
                </a:cubicBezTo>
                <a:lnTo>
                  <a:pt x="15168" y="467720"/>
                </a:lnTo>
                <a:lnTo>
                  <a:pt x="17290" y="467751"/>
                </a:lnTo>
                <a:lnTo>
                  <a:pt x="18370" y="466898"/>
                </a:lnTo>
                <a:lnTo>
                  <a:pt x="18482" y="467680"/>
                </a:lnTo>
                <a:lnTo>
                  <a:pt x="18405" y="466871"/>
                </a:lnTo>
                <a:lnTo>
                  <a:pt x="24493" y="462064"/>
                </a:lnTo>
                <a:lnTo>
                  <a:pt x="20026" y="491279"/>
                </a:lnTo>
                <a:lnTo>
                  <a:pt x="18655" y="495929"/>
                </a:lnTo>
                <a:lnTo>
                  <a:pt x="16477" y="500507"/>
                </a:lnTo>
                <a:lnTo>
                  <a:pt x="16847" y="502062"/>
                </a:lnTo>
                <a:lnTo>
                  <a:pt x="16795" y="502236"/>
                </a:lnTo>
                <a:lnTo>
                  <a:pt x="8321" y="515344"/>
                </a:lnTo>
                <a:lnTo>
                  <a:pt x="7626" y="473416"/>
                </a:lnTo>
                <a:lnTo>
                  <a:pt x="14474" y="436792"/>
                </a:lnTo>
                <a:close/>
                <a:moveTo>
                  <a:pt x="14474" y="425559"/>
                </a:moveTo>
                <a:lnTo>
                  <a:pt x="14913" y="426341"/>
                </a:lnTo>
                <a:lnTo>
                  <a:pt x="14801" y="428998"/>
                </a:lnTo>
                <a:close/>
                <a:moveTo>
                  <a:pt x="15491" y="412567"/>
                </a:moveTo>
                <a:lnTo>
                  <a:pt x="15967" y="416121"/>
                </a:lnTo>
                <a:lnTo>
                  <a:pt x="15884" y="416384"/>
                </a:lnTo>
                <a:lnTo>
                  <a:pt x="15996" y="416341"/>
                </a:lnTo>
                <a:lnTo>
                  <a:pt x="16478" y="419943"/>
                </a:lnTo>
                <a:lnTo>
                  <a:pt x="20641" y="433640"/>
                </a:lnTo>
                <a:lnTo>
                  <a:pt x="20486" y="433983"/>
                </a:lnTo>
                <a:lnTo>
                  <a:pt x="21459" y="436329"/>
                </a:lnTo>
                <a:lnTo>
                  <a:pt x="22293" y="439073"/>
                </a:lnTo>
                <a:cubicBezTo>
                  <a:pt x="22775" y="440329"/>
                  <a:pt x="22689" y="440224"/>
                  <a:pt x="21548" y="438168"/>
                </a:cubicBezTo>
                <a:lnTo>
                  <a:pt x="14913" y="426341"/>
                </a:lnTo>
                <a:close/>
                <a:moveTo>
                  <a:pt x="17360" y="411676"/>
                </a:moveTo>
                <a:lnTo>
                  <a:pt x="18467" y="415401"/>
                </a:lnTo>
                <a:lnTo>
                  <a:pt x="15996" y="416341"/>
                </a:lnTo>
                <a:lnTo>
                  <a:pt x="15967" y="416121"/>
                </a:lnTo>
                <a:close/>
                <a:moveTo>
                  <a:pt x="31602" y="405458"/>
                </a:moveTo>
                <a:lnTo>
                  <a:pt x="29963" y="413113"/>
                </a:lnTo>
                <a:lnTo>
                  <a:pt x="22605" y="429317"/>
                </a:lnTo>
                <a:lnTo>
                  <a:pt x="18467" y="415401"/>
                </a:lnTo>
                <a:lnTo>
                  <a:pt x="20141" y="414764"/>
                </a:lnTo>
                <a:close/>
                <a:moveTo>
                  <a:pt x="13687" y="399083"/>
                </a:moveTo>
                <a:lnTo>
                  <a:pt x="13823" y="400104"/>
                </a:lnTo>
                <a:lnTo>
                  <a:pt x="6591" y="411083"/>
                </a:lnTo>
                <a:lnTo>
                  <a:pt x="6568" y="409703"/>
                </a:lnTo>
                <a:lnTo>
                  <a:pt x="10466" y="403095"/>
                </a:lnTo>
                <a:close/>
                <a:moveTo>
                  <a:pt x="14704" y="398767"/>
                </a:moveTo>
                <a:lnTo>
                  <a:pt x="15810" y="404967"/>
                </a:lnTo>
                <a:lnTo>
                  <a:pt x="15491" y="412567"/>
                </a:lnTo>
                <a:lnTo>
                  <a:pt x="13823" y="400104"/>
                </a:lnTo>
                <a:close/>
                <a:moveTo>
                  <a:pt x="16188" y="395968"/>
                </a:moveTo>
                <a:lnTo>
                  <a:pt x="16163" y="396552"/>
                </a:lnTo>
                <a:lnTo>
                  <a:pt x="14704" y="398767"/>
                </a:lnTo>
                <a:lnTo>
                  <a:pt x="14565" y="397989"/>
                </a:lnTo>
                <a:close/>
                <a:moveTo>
                  <a:pt x="29046" y="395693"/>
                </a:moveTo>
                <a:lnTo>
                  <a:pt x="31731" y="400738"/>
                </a:lnTo>
                <a:lnTo>
                  <a:pt x="32266" y="402358"/>
                </a:lnTo>
                <a:lnTo>
                  <a:pt x="32214" y="402599"/>
                </a:lnTo>
                <a:lnTo>
                  <a:pt x="28383" y="396157"/>
                </a:lnTo>
                <a:close/>
                <a:moveTo>
                  <a:pt x="24545" y="389703"/>
                </a:moveTo>
                <a:lnTo>
                  <a:pt x="28383" y="396157"/>
                </a:lnTo>
                <a:lnTo>
                  <a:pt x="22490" y="400286"/>
                </a:lnTo>
                <a:lnTo>
                  <a:pt x="22118" y="396994"/>
                </a:lnTo>
                <a:close/>
                <a:moveTo>
                  <a:pt x="21285" y="389618"/>
                </a:moveTo>
                <a:lnTo>
                  <a:pt x="22118" y="396994"/>
                </a:lnTo>
                <a:lnTo>
                  <a:pt x="19439" y="405041"/>
                </a:lnTo>
                <a:lnTo>
                  <a:pt x="17360" y="411676"/>
                </a:lnTo>
                <a:lnTo>
                  <a:pt x="16478" y="408711"/>
                </a:lnTo>
                <a:lnTo>
                  <a:pt x="15810" y="404967"/>
                </a:lnTo>
                <a:lnTo>
                  <a:pt x="16163" y="396552"/>
                </a:lnTo>
                <a:lnTo>
                  <a:pt x="18196" y="393467"/>
                </a:lnTo>
                <a:close/>
                <a:moveTo>
                  <a:pt x="23197" y="387237"/>
                </a:moveTo>
                <a:lnTo>
                  <a:pt x="24676" y="389310"/>
                </a:lnTo>
                <a:lnTo>
                  <a:pt x="24545" y="389703"/>
                </a:lnTo>
                <a:lnTo>
                  <a:pt x="23129" y="387322"/>
                </a:lnTo>
                <a:close/>
                <a:moveTo>
                  <a:pt x="22709" y="386615"/>
                </a:moveTo>
                <a:lnTo>
                  <a:pt x="23129" y="387322"/>
                </a:lnTo>
                <a:lnTo>
                  <a:pt x="21285" y="389618"/>
                </a:lnTo>
                <a:lnTo>
                  <a:pt x="21204" y="388900"/>
                </a:lnTo>
                <a:close/>
                <a:moveTo>
                  <a:pt x="22490" y="386246"/>
                </a:moveTo>
                <a:lnTo>
                  <a:pt x="22730" y="386583"/>
                </a:lnTo>
                <a:lnTo>
                  <a:pt x="22709" y="386615"/>
                </a:lnTo>
                <a:close/>
                <a:moveTo>
                  <a:pt x="21643" y="380311"/>
                </a:moveTo>
                <a:lnTo>
                  <a:pt x="22490" y="386246"/>
                </a:lnTo>
                <a:lnTo>
                  <a:pt x="20606" y="383607"/>
                </a:lnTo>
                <a:lnTo>
                  <a:pt x="20564" y="383227"/>
                </a:lnTo>
                <a:close/>
                <a:moveTo>
                  <a:pt x="28501" y="377822"/>
                </a:moveTo>
                <a:lnTo>
                  <a:pt x="26904" y="382620"/>
                </a:lnTo>
                <a:lnTo>
                  <a:pt x="23197" y="387237"/>
                </a:lnTo>
                <a:lnTo>
                  <a:pt x="22730" y="386583"/>
                </a:lnTo>
                <a:close/>
                <a:moveTo>
                  <a:pt x="10466" y="375014"/>
                </a:moveTo>
                <a:lnTo>
                  <a:pt x="14565" y="397989"/>
                </a:lnTo>
                <a:lnTo>
                  <a:pt x="13687" y="399083"/>
                </a:lnTo>
                <a:close/>
                <a:moveTo>
                  <a:pt x="18936" y="361350"/>
                </a:moveTo>
                <a:lnTo>
                  <a:pt x="21502" y="379325"/>
                </a:lnTo>
                <a:lnTo>
                  <a:pt x="20556" y="383156"/>
                </a:lnTo>
                <a:lnTo>
                  <a:pt x="20564" y="383227"/>
                </a:lnTo>
                <a:lnTo>
                  <a:pt x="20486" y="383438"/>
                </a:lnTo>
                <a:lnTo>
                  <a:pt x="20606" y="383607"/>
                </a:lnTo>
                <a:lnTo>
                  <a:pt x="21204" y="388900"/>
                </a:lnTo>
                <a:lnTo>
                  <a:pt x="18196" y="393467"/>
                </a:lnTo>
                <a:lnTo>
                  <a:pt x="16188" y="395968"/>
                </a:lnTo>
                <a:lnTo>
                  <a:pt x="16478" y="389054"/>
                </a:lnTo>
                <a:cubicBezTo>
                  <a:pt x="16478" y="386094"/>
                  <a:pt x="13914" y="383484"/>
                  <a:pt x="14474" y="380630"/>
                </a:cubicBezTo>
                <a:close/>
                <a:moveTo>
                  <a:pt x="16478" y="344125"/>
                </a:moveTo>
                <a:lnTo>
                  <a:pt x="17495" y="351248"/>
                </a:lnTo>
                <a:lnTo>
                  <a:pt x="17480" y="351188"/>
                </a:lnTo>
                <a:cubicBezTo>
                  <a:pt x="16979" y="347898"/>
                  <a:pt x="16478" y="344125"/>
                  <a:pt x="16478" y="344125"/>
                </a:cubicBezTo>
                <a:close/>
                <a:moveTo>
                  <a:pt x="308998" y="337161"/>
                </a:moveTo>
                <a:cubicBezTo>
                  <a:pt x="249351" y="337161"/>
                  <a:pt x="200998" y="385514"/>
                  <a:pt x="200998" y="445161"/>
                </a:cubicBezTo>
                <a:cubicBezTo>
                  <a:pt x="200998" y="504808"/>
                  <a:pt x="249351" y="553161"/>
                  <a:pt x="308998" y="553161"/>
                </a:cubicBezTo>
                <a:cubicBezTo>
                  <a:pt x="368645" y="553161"/>
                  <a:pt x="416998" y="504808"/>
                  <a:pt x="416998" y="445161"/>
                </a:cubicBezTo>
                <a:cubicBezTo>
                  <a:pt x="416998" y="385514"/>
                  <a:pt x="368645" y="337161"/>
                  <a:pt x="308998" y="337161"/>
                </a:cubicBezTo>
                <a:close/>
                <a:moveTo>
                  <a:pt x="16478" y="332892"/>
                </a:moveTo>
                <a:lnTo>
                  <a:pt x="16828" y="336821"/>
                </a:lnTo>
                <a:lnTo>
                  <a:pt x="16478" y="338509"/>
                </a:lnTo>
                <a:cubicBezTo>
                  <a:pt x="15244" y="345424"/>
                  <a:pt x="10466" y="365294"/>
                  <a:pt x="10466" y="358165"/>
                </a:cubicBezTo>
                <a:cubicBezTo>
                  <a:pt x="10466" y="349285"/>
                  <a:pt x="14474" y="341317"/>
                  <a:pt x="16478" y="332892"/>
                </a:cubicBezTo>
                <a:close/>
                <a:moveTo>
                  <a:pt x="18419" y="312358"/>
                </a:moveTo>
                <a:lnTo>
                  <a:pt x="18482" y="313236"/>
                </a:lnTo>
                <a:lnTo>
                  <a:pt x="18029" y="312723"/>
                </a:lnTo>
                <a:close/>
                <a:moveTo>
                  <a:pt x="4829" y="304887"/>
                </a:moveTo>
                <a:lnTo>
                  <a:pt x="11302" y="305092"/>
                </a:lnTo>
                <a:lnTo>
                  <a:pt x="18029" y="312723"/>
                </a:lnTo>
                <a:lnTo>
                  <a:pt x="14474" y="316044"/>
                </a:lnTo>
                <a:cubicBezTo>
                  <a:pt x="12470" y="314172"/>
                  <a:pt x="8387" y="312118"/>
                  <a:pt x="5344" y="310156"/>
                </a:cubicBezTo>
                <a:lnTo>
                  <a:pt x="4903" y="309340"/>
                </a:lnTo>
                <a:close/>
                <a:moveTo>
                  <a:pt x="27925" y="285769"/>
                </a:moveTo>
                <a:lnTo>
                  <a:pt x="28176" y="286861"/>
                </a:lnTo>
                <a:cubicBezTo>
                  <a:pt x="27674" y="285309"/>
                  <a:pt x="27281" y="285061"/>
                  <a:pt x="30505" y="302003"/>
                </a:cubicBezTo>
                <a:lnTo>
                  <a:pt x="31546" y="306866"/>
                </a:lnTo>
                <a:lnTo>
                  <a:pt x="18936" y="361350"/>
                </a:lnTo>
                <a:lnTo>
                  <a:pt x="17495" y="351248"/>
                </a:lnTo>
                <a:lnTo>
                  <a:pt x="18482" y="355357"/>
                </a:lnTo>
                <a:lnTo>
                  <a:pt x="16828" y="336821"/>
                </a:lnTo>
                <a:lnTo>
                  <a:pt x="19173" y="325534"/>
                </a:lnTo>
                <a:cubicBezTo>
                  <a:pt x="19872" y="321159"/>
                  <a:pt x="20006" y="316896"/>
                  <a:pt x="18482" y="313236"/>
                </a:cubicBezTo>
                <a:cubicBezTo>
                  <a:pt x="21392" y="336688"/>
                  <a:pt x="26214" y="308612"/>
                  <a:pt x="26497" y="307620"/>
                </a:cubicBezTo>
                <a:lnTo>
                  <a:pt x="22510" y="299287"/>
                </a:lnTo>
                <a:lnTo>
                  <a:pt x="23945" y="291385"/>
                </a:lnTo>
                <a:lnTo>
                  <a:pt x="26497" y="290771"/>
                </a:lnTo>
                <a:close/>
                <a:moveTo>
                  <a:pt x="25205" y="280444"/>
                </a:moveTo>
                <a:lnTo>
                  <a:pt x="24175" y="290118"/>
                </a:lnTo>
                <a:lnTo>
                  <a:pt x="23945" y="291385"/>
                </a:lnTo>
                <a:lnTo>
                  <a:pt x="19267" y="292510"/>
                </a:lnTo>
                <a:lnTo>
                  <a:pt x="22510" y="299287"/>
                </a:lnTo>
                <a:lnTo>
                  <a:pt x="20486" y="310428"/>
                </a:lnTo>
                <a:lnTo>
                  <a:pt x="18419" y="312358"/>
                </a:lnTo>
                <a:lnTo>
                  <a:pt x="16573" y="286492"/>
                </a:lnTo>
                <a:close/>
                <a:moveTo>
                  <a:pt x="30505" y="276731"/>
                </a:moveTo>
                <a:lnTo>
                  <a:pt x="27925" y="285769"/>
                </a:lnTo>
                <a:lnTo>
                  <a:pt x="26497" y="279539"/>
                </a:lnTo>
                <a:lnTo>
                  <a:pt x="25205" y="280444"/>
                </a:lnTo>
                <a:lnTo>
                  <a:pt x="25411" y="278516"/>
                </a:lnTo>
                <a:close/>
                <a:moveTo>
                  <a:pt x="15178" y="266932"/>
                </a:moveTo>
                <a:lnTo>
                  <a:pt x="16573" y="286492"/>
                </a:lnTo>
                <a:lnTo>
                  <a:pt x="14474" y="287963"/>
                </a:lnTo>
                <a:cubicBezTo>
                  <a:pt x="10985" y="286740"/>
                  <a:pt x="8501" y="278145"/>
                  <a:pt x="10466" y="273923"/>
                </a:cubicBezTo>
                <a:close/>
                <a:moveTo>
                  <a:pt x="15720" y="256240"/>
                </a:moveTo>
                <a:lnTo>
                  <a:pt x="18309" y="262286"/>
                </a:lnTo>
                <a:lnTo>
                  <a:pt x="15178" y="266932"/>
                </a:lnTo>
                <a:lnTo>
                  <a:pt x="14630" y="259259"/>
                </a:lnTo>
                <a:close/>
                <a:moveTo>
                  <a:pt x="23303" y="254877"/>
                </a:moveTo>
                <a:lnTo>
                  <a:pt x="26497" y="268306"/>
                </a:lnTo>
                <a:lnTo>
                  <a:pt x="25411" y="278516"/>
                </a:lnTo>
                <a:lnTo>
                  <a:pt x="22490" y="279539"/>
                </a:lnTo>
                <a:cubicBezTo>
                  <a:pt x="19244" y="275749"/>
                  <a:pt x="20230" y="268080"/>
                  <a:pt x="18482" y="262690"/>
                </a:cubicBezTo>
                <a:lnTo>
                  <a:pt x="18309" y="262286"/>
                </a:lnTo>
                <a:close/>
                <a:moveTo>
                  <a:pt x="12606" y="248968"/>
                </a:moveTo>
                <a:lnTo>
                  <a:pt x="14052" y="252345"/>
                </a:lnTo>
                <a:lnTo>
                  <a:pt x="14474" y="257074"/>
                </a:lnTo>
                <a:lnTo>
                  <a:pt x="14630" y="259259"/>
                </a:lnTo>
                <a:lnTo>
                  <a:pt x="14224" y="260386"/>
                </a:lnTo>
                <a:cubicBezTo>
                  <a:pt x="12136" y="266170"/>
                  <a:pt x="10466" y="269914"/>
                  <a:pt x="10466" y="265498"/>
                </a:cubicBezTo>
                <a:close/>
                <a:moveTo>
                  <a:pt x="12662" y="248543"/>
                </a:moveTo>
                <a:lnTo>
                  <a:pt x="12606" y="248968"/>
                </a:lnTo>
                <a:lnTo>
                  <a:pt x="12470" y="248650"/>
                </a:lnTo>
                <a:close/>
                <a:moveTo>
                  <a:pt x="19978" y="244442"/>
                </a:moveTo>
                <a:lnTo>
                  <a:pt x="15720" y="256240"/>
                </a:lnTo>
                <a:lnTo>
                  <a:pt x="14052" y="252345"/>
                </a:lnTo>
                <a:lnTo>
                  <a:pt x="13663" y="247981"/>
                </a:lnTo>
                <a:close/>
                <a:moveTo>
                  <a:pt x="13284" y="243734"/>
                </a:moveTo>
                <a:lnTo>
                  <a:pt x="13663" y="247981"/>
                </a:lnTo>
                <a:lnTo>
                  <a:pt x="12662" y="248543"/>
                </a:lnTo>
                <a:close/>
                <a:moveTo>
                  <a:pt x="20486" y="243034"/>
                </a:moveTo>
                <a:lnTo>
                  <a:pt x="20721" y="244025"/>
                </a:lnTo>
                <a:lnTo>
                  <a:pt x="19978" y="244442"/>
                </a:lnTo>
                <a:close/>
                <a:moveTo>
                  <a:pt x="14493" y="230334"/>
                </a:moveTo>
                <a:lnTo>
                  <a:pt x="14477" y="238632"/>
                </a:lnTo>
                <a:lnTo>
                  <a:pt x="13481" y="242212"/>
                </a:lnTo>
                <a:lnTo>
                  <a:pt x="13284" y="243734"/>
                </a:lnTo>
                <a:lnTo>
                  <a:pt x="12470" y="234609"/>
                </a:lnTo>
                <a:close/>
                <a:moveTo>
                  <a:pt x="16478" y="189680"/>
                </a:moveTo>
                <a:cubicBezTo>
                  <a:pt x="17146" y="196232"/>
                  <a:pt x="13900" y="207731"/>
                  <a:pt x="18482" y="209337"/>
                </a:cubicBezTo>
                <a:lnTo>
                  <a:pt x="21827" y="199962"/>
                </a:lnTo>
                <a:lnTo>
                  <a:pt x="22490" y="209337"/>
                </a:lnTo>
                <a:cubicBezTo>
                  <a:pt x="23761" y="221042"/>
                  <a:pt x="26433" y="232274"/>
                  <a:pt x="29455" y="243388"/>
                </a:cubicBezTo>
                <a:lnTo>
                  <a:pt x="29912" y="245070"/>
                </a:lnTo>
                <a:lnTo>
                  <a:pt x="23303" y="254877"/>
                </a:lnTo>
                <a:lnTo>
                  <a:pt x="20721" y="244025"/>
                </a:lnTo>
                <a:lnTo>
                  <a:pt x="22490" y="243034"/>
                </a:lnTo>
                <a:cubicBezTo>
                  <a:pt x="23361" y="239373"/>
                  <a:pt x="14904" y="244038"/>
                  <a:pt x="14474" y="240226"/>
                </a:cubicBezTo>
                <a:lnTo>
                  <a:pt x="14477" y="238632"/>
                </a:lnTo>
                <a:lnTo>
                  <a:pt x="18673" y="223550"/>
                </a:lnTo>
                <a:cubicBezTo>
                  <a:pt x="20124" y="219058"/>
                  <a:pt x="20975" y="216775"/>
                  <a:pt x="20262" y="218139"/>
                </a:cubicBezTo>
                <a:lnTo>
                  <a:pt x="14493" y="230334"/>
                </a:lnTo>
                <a:lnTo>
                  <a:pt x="14521" y="215021"/>
                </a:lnTo>
                <a:cubicBezTo>
                  <a:pt x="15173" y="206574"/>
                  <a:pt x="16144" y="198104"/>
                  <a:pt x="16478" y="189680"/>
                </a:cubicBezTo>
                <a:close/>
                <a:moveTo>
                  <a:pt x="12967" y="172542"/>
                </a:moveTo>
                <a:lnTo>
                  <a:pt x="13001" y="172718"/>
                </a:lnTo>
                <a:lnTo>
                  <a:pt x="12470" y="172832"/>
                </a:lnTo>
                <a:close/>
                <a:moveTo>
                  <a:pt x="14804" y="172332"/>
                </a:moveTo>
                <a:lnTo>
                  <a:pt x="16478" y="184064"/>
                </a:lnTo>
                <a:cubicBezTo>
                  <a:pt x="16831" y="186535"/>
                  <a:pt x="15729" y="184278"/>
                  <a:pt x="14590" y="180776"/>
                </a:cubicBezTo>
                <a:lnTo>
                  <a:pt x="13001" y="172718"/>
                </a:lnTo>
                <a:close/>
                <a:moveTo>
                  <a:pt x="19735" y="170374"/>
                </a:moveTo>
                <a:lnTo>
                  <a:pt x="20039" y="174670"/>
                </a:lnTo>
                <a:lnTo>
                  <a:pt x="18355" y="171018"/>
                </a:lnTo>
                <a:close/>
                <a:moveTo>
                  <a:pt x="17765" y="169740"/>
                </a:moveTo>
                <a:lnTo>
                  <a:pt x="18355" y="171018"/>
                </a:lnTo>
                <a:lnTo>
                  <a:pt x="16167" y="172040"/>
                </a:lnTo>
                <a:lnTo>
                  <a:pt x="14804" y="172332"/>
                </a:lnTo>
                <a:lnTo>
                  <a:pt x="14690" y="171536"/>
                </a:lnTo>
                <a:close/>
                <a:moveTo>
                  <a:pt x="21688" y="167450"/>
                </a:moveTo>
                <a:lnTo>
                  <a:pt x="21371" y="169610"/>
                </a:lnTo>
                <a:lnTo>
                  <a:pt x="19735" y="170374"/>
                </a:lnTo>
                <a:lnTo>
                  <a:pt x="19614" y="168661"/>
                </a:lnTo>
                <a:close/>
                <a:moveTo>
                  <a:pt x="26497" y="167215"/>
                </a:moveTo>
                <a:cubicBezTo>
                  <a:pt x="25829" y="175640"/>
                  <a:pt x="26052" y="184298"/>
                  <a:pt x="24493" y="192488"/>
                </a:cubicBezTo>
                <a:lnTo>
                  <a:pt x="21827" y="199962"/>
                </a:lnTo>
                <a:lnTo>
                  <a:pt x="20039" y="174670"/>
                </a:lnTo>
                <a:lnTo>
                  <a:pt x="20486" y="175640"/>
                </a:lnTo>
                <a:lnTo>
                  <a:pt x="21371" y="169610"/>
                </a:lnTo>
                <a:close/>
                <a:moveTo>
                  <a:pt x="13685" y="164492"/>
                </a:moveTo>
                <a:lnTo>
                  <a:pt x="14690" y="171536"/>
                </a:lnTo>
                <a:lnTo>
                  <a:pt x="12967" y="172542"/>
                </a:lnTo>
                <a:lnTo>
                  <a:pt x="12470" y="170023"/>
                </a:lnTo>
                <a:close/>
                <a:moveTo>
                  <a:pt x="18886" y="158359"/>
                </a:moveTo>
                <a:lnTo>
                  <a:pt x="19614" y="168661"/>
                </a:lnTo>
                <a:lnTo>
                  <a:pt x="17765" y="169740"/>
                </a:lnTo>
                <a:lnTo>
                  <a:pt x="15829" y="165541"/>
                </a:lnTo>
                <a:cubicBezTo>
                  <a:pt x="15002" y="163112"/>
                  <a:pt x="15034" y="161422"/>
                  <a:pt x="16331" y="159876"/>
                </a:cubicBezTo>
                <a:close/>
                <a:moveTo>
                  <a:pt x="32642" y="151661"/>
                </a:moveTo>
                <a:lnTo>
                  <a:pt x="32509" y="155983"/>
                </a:lnTo>
                <a:lnTo>
                  <a:pt x="32945" y="160876"/>
                </a:lnTo>
                <a:lnTo>
                  <a:pt x="21688" y="167450"/>
                </a:lnTo>
                <a:lnTo>
                  <a:pt x="22542" y="161629"/>
                </a:lnTo>
                <a:lnTo>
                  <a:pt x="22070" y="156468"/>
                </a:lnTo>
                <a:lnTo>
                  <a:pt x="24420" y="155072"/>
                </a:lnTo>
                <a:close/>
                <a:moveTo>
                  <a:pt x="21049" y="145296"/>
                </a:moveTo>
                <a:lnTo>
                  <a:pt x="22070" y="156468"/>
                </a:lnTo>
                <a:lnTo>
                  <a:pt x="18886" y="158359"/>
                </a:lnTo>
                <a:lnTo>
                  <a:pt x="18530" y="153324"/>
                </a:lnTo>
                <a:close/>
                <a:moveTo>
                  <a:pt x="20486" y="133518"/>
                </a:moveTo>
                <a:lnTo>
                  <a:pt x="23119" y="142668"/>
                </a:lnTo>
                <a:lnTo>
                  <a:pt x="23526" y="145499"/>
                </a:lnTo>
                <a:lnTo>
                  <a:pt x="24000" y="145828"/>
                </a:lnTo>
                <a:lnTo>
                  <a:pt x="24530" y="147971"/>
                </a:lnTo>
                <a:cubicBezTo>
                  <a:pt x="24317" y="147863"/>
                  <a:pt x="22932" y="144638"/>
                  <a:pt x="21543" y="143721"/>
                </a:cubicBezTo>
                <a:lnTo>
                  <a:pt x="21049" y="145296"/>
                </a:lnTo>
                <a:lnTo>
                  <a:pt x="20486" y="139135"/>
                </a:lnTo>
                <a:lnTo>
                  <a:pt x="20288" y="134420"/>
                </a:lnTo>
                <a:close/>
                <a:moveTo>
                  <a:pt x="16478" y="119478"/>
                </a:moveTo>
                <a:lnTo>
                  <a:pt x="20077" y="129387"/>
                </a:lnTo>
                <a:lnTo>
                  <a:pt x="20288" y="134420"/>
                </a:lnTo>
                <a:lnTo>
                  <a:pt x="13685" y="164492"/>
                </a:lnTo>
                <a:lnTo>
                  <a:pt x="12470" y="155983"/>
                </a:lnTo>
                <a:cubicBezTo>
                  <a:pt x="13806" y="143815"/>
                  <a:pt x="8403" y="124328"/>
                  <a:pt x="16478" y="119478"/>
                </a:cubicBezTo>
                <a:close/>
                <a:moveTo>
                  <a:pt x="14152" y="106556"/>
                </a:moveTo>
                <a:lnTo>
                  <a:pt x="14153" y="106560"/>
                </a:lnTo>
                <a:lnTo>
                  <a:pt x="14094" y="106755"/>
                </a:lnTo>
                <a:close/>
                <a:moveTo>
                  <a:pt x="30303" y="98532"/>
                </a:moveTo>
                <a:cubicBezTo>
                  <a:pt x="31216" y="97428"/>
                  <a:pt x="31981" y="97601"/>
                  <a:pt x="32509" y="99821"/>
                </a:cubicBezTo>
                <a:lnTo>
                  <a:pt x="33673" y="118289"/>
                </a:lnTo>
                <a:lnTo>
                  <a:pt x="33386" y="127590"/>
                </a:lnTo>
                <a:lnTo>
                  <a:pt x="26497" y="147559"/>
                </a:lnTo>
                <a:lnTo>
                  <a:pt x="24000" y="145828"/>
                </a:lnTo>
                <a:lnTo>
                  <a:pt x="23824" y="145118"/>
                </a:lnTo>
                <a:lnTo>
                  <a:pt x="23119" y="142668"/>
                </a:lnTo>
                <a:lnTo>
                  <a:pt x="21954" y="134557"/>
                </a:lnTo>
                <a:lnTo>
                  <a:pt x="20077" y="129387"/>
                </a:lnTo>
                <a:lnTo>
                  <a:pt x="19499" y="115638"/>
                </a:lnTo>
                <a:lnTo>
                  <a:pt x="20246" y="114882"/>
                </a:lnTo>
                <a:lnTo>
                  <a:pt x="20486" y="122286"/>
                </a:lnTo>
                <a:cubicBezTo>
                  <a:pt x="23491" y="116670"/>
                  <a:pt x="27564" y="101847"/>
                  <a:pt x="30303" y="98532"/>
                </a:cubicBezTo>
                <a:close/>
                <a:moveTo>
                  <a:pt x="17757" y="94736"/>
                </a:moveTo>
                <a:lnTo>
                  <a:pt x="18736" y="97455"/>
                </a:lnTo>
                <a:lnTo>
                  <a:pt x="19499" y="115638"/>
                </a:lnTo>
                <a:lnTo>
                  <a:pt x="18482" y="116670"/>
                </a:lnTo>
                <a:lnTo>
                  <a:pt x="14153" y="106560"/>
                </a:lnTo>
                <a:close/>
                <a:moveTo>
                  <a:pt x="18540" y="92777"/>
                </a:moveTo>
                <a:lnTo>
                  <a:pt x="19728" y="98925"/>
                </a:lnTo>
                <a:lnTo>
                  <a:pt x="19774" y="100335"/>
                </a:lnTo>
                <a:lnTo>
                  <a:pt x="18736" y="97455"/>
                </a:lnTo>
                <a:close/>
                <a:moveTo>
                  <a:pt x="18517" y="92240"/>
                </a:moveTo>
                <a:lnTo>
                  <a:pt x="18540" y="92777"/>
                </a:lnTo>
                <a:lnTo>
                  <a:pt x="18468" y="92403"/>
                </a:lnTo>
                <a:close/>
                <a:moveTo>
                  <a:pt x="18294" y="91507"/>
                </a:moveTo>
                <a:lnTo>
                  <a:pt x="18468" y="92403"/>
                </a:lnTo>
                <a:lnTo>
                  <a:pt x="17757" y="94736"/>
                </a:lnTo>
                <a:lnTo>
                  <a:pt x="17525" y="94092"/>
                </a:lnTo>
                <a:lnTo>
                  <a:pt x="18198" y="91564"/>
                </a:lnTo>
                <a:close/>
                <a:moveTo>
                  <a:pt x="18482" y="91397"/>
                </a:moveTo>
                <a:lnTo>
                  <a:pt x="18632" y="91865"/>
                </a:lnTo>
                <a:lnTo>
                  <a:pt x="18517" y="92240"/>
                </a:lnTo>
                <a:close/>
                <a:moveTo>
                  <a:pt x="17917" y="89555"/>
                </a:moveTo>
                <a:lnTo>
                  <a:pt x="18260" y="91330"/>
                </a:lnTo>
                <a:lnTo>
                  <a:pt x="18198" y="91564"/>
                </a:lnTo>
                <a:lnTo>
                  <a:pt x="17162" y="92174"/>
                </a:lnTo>
                <a:close/>
                <a:moveTo>
                  <a:pt x="19423" y="89509"/>
                </a:moveTo>
                <a:lnTo>
                  <a:pt x="19597" y="94882"/>
                </a:lnTo>
                <a:lnTo>
                  <a:pt x="18632" y="91865"/>
                </a:lnTo>
                <a:lnTo>
                  <a:pt x="19235" y="89886"/>
                </a:lnTo>
                <a:close/>
                <a:moveTo>
                  <a:pt x="21235" y="88163"/>
                </a:moveTo>
                <a:lnTo>
                  <a:pt x="25489" y="101688"/>
                </a:lnTo>
                <a:cubicBezTo>
                  <a:pt x="25907" y="104692"/>
                  <a:pt x="25823" y="107658"/>
                  <a:pt x="24802" y="110263"/>
                </a:cubicBezTo>
                <a:lnTo>
                  <a:pt x="20246" y="114882"/>
                </a:lnTo>
                <a:lnTo>
                  <a:pt x="19774" y="100335"/>
                </a:lnTo>
                <a:lnTo>
                  <a:pt x="20263" y="101695"/>
                </a:lnTo>
                <a:lnTo>
                  <a:pt x="19728" y="98925"/>
                </a:lnTo>
                <a:lnTo>
                  <a:pt x="19597" y="94882"/>
                </a:lnTo>
                <a:lnTo>
                  <a:pt x="23661" y="107587"/>
                </a:lnTo>
                <a:close/>
                <a:moveTo>
                  <a:pt x="19349" y="87241"/>
                </a:moveTo>
                <a:lnTo>
                  <a:pt x="19416" y="89293"/>
                </a:lnTo>
                <a:lnTo>
                  <a:pt x="19235" y="89886"/>
                </a:lnTo>
                <a:lnTo>
                  <a:pt x="18482" y="91397"/>
                </a:lnTo>
                <a:lnTo>
                  <a:pt x="18294" y="91507"/>
                </a:lnTo>
                <a:lnTo>
                  <a:pt x="18260" y="91330"/>
                </a:lnTo>
                <a:close/>
                <a:moveTo>
                  <a:pt x="21006" y="86330"/>
                </a:moveTo>
                <a:lnTo>
                  <a:pt x="21235" y="88163"/>
                </a:lnTo>
                <a:lnTo>
                  <a:pt x="20793" y="86758"/>
                </a:lnTo>
                <a:close/>
                <a:moveTo>
                  <a:pt x="20486" y="85781"/>
                </a:moveTo>
                <a:lnTo>
                  <a:pt x="20793" y="86758"/>
                </a:lnTo>
                <a:lnTo>
                  <a:pt x="19423" y="89509"/>
                </a:lnTo>
                <a:lnTo>
                  <a:pt x="19416" y="89293"/>
                </a:lnTo>
                <a:close/>
                <a:moveTo>
                  <a:pt x="20347" y="81130"/>
                </a:moveTo>
                <a:lnTo>
                  <a:pt x="20486" y="82973"/>
                </a:lnTo>
                <a:lnTo>
                  <a:pt x="19349" y="87241"/>
                </a:lnTo>
                <a:lnTo>
                  <a:pt x="19272" y="84859"/>
                </a:lnTo>
                <a:close/>
                <a:moveTo>
                  <a:pt x="20334" y="80947"/>
                </a:moveTo>
                <a:lnTo>
                  <a:pt x="20354" y="81108"/>
                </a:lnTo>
                <a:lnTo>
                  <a:pt x="20347" y="81130"/>
                </a:lnTo>
                <a:close/>
                <a:moveTo>
                  <a:pt x="929" y="78657"/>
                </a:moveTo>
                <a:lnTo>
                  <a:pt x="447" y="94205"/>
                </a:lnTo>
                <a:cubicBezTo>
                  <a:pt x="8137" y="169637"/>
                  <a:pt x="2225" y="105800"/>
                  <a:pt x="4455" y="282347"/>
                </a:cubicBezTo>
                <a:lnTo>
                  <a:pt x="4829" y="304887"/>
                </a:lnTo>
                <a:lnTo>
                  <a:pt x="2451" y="304812"/>
                </a:lnTo>
                <a:lnTo>
                  <a:pt x="4903" y="309340"/>
                </a:lnTo>
                <a:lnTo>
                  <a:pt x="6568" y="409703"/>
                </a:lnTo>
                <a:lnTo>
                  <a:pt x="5689" y="411193"/>
                </a:lnTo>
                <a:cubicBezTo>
                  <a:pt x="4186" y="414001"/>
                  <a:pt x="3274" y="415982"/>
                  <a:pt x="4455" y="414327"/>
                </a:cubicBezTo>
                <a:lnTo>
                  <a:pt x="6591" y="411083"/>
                </a:lnTo>
                <a:lnTo>
                  <a:pt x="7626" y="473416"/>
                </a:lnTo>
                <a:lnTo>
                  <a:pt x="6741" y="478147"/>
                </a:lnTo>
                <a:cubicBezTo>
                  <a:pt x="4163" y="491933"/>
                  <a:pt x="2828" y="505505"/>
                  <a:pt x="6459" y="518226"/>
                </a:cubicBezTo>
                <a:lnTo>
                  <a:pt x="8321" y="515344"/>
                </a:lnTo>
                <a:lnTo>
                  <a:pt x="8463" y="523842"/>
                </a:lnTo>
                <a:lnTo>
                  <a:pt x="8827" y="530226"/>
                </a:lnTo>
                <a:lnTo>
                  <a:pt x="8462" y="531396"/>
                </a:lnTo>
                <a:cubicBezTo>
                  <a:pt x="7384" y="534415"/>
                  <a:pt x="5215" y="536619"/>
                  <a:pt x="4454" y="539821"/>
                </a:cubicBezTo>
                <a:cubicBezTo>
                  <a:pt x="3169" y="545222"/>
                  <a:pt x="2729" y="550989"/>
                  <a:pt x="2450" y="556669"/>
                </a:cubicBezTo>
                <a:lnTo>
                  <a:pt x="1423" y="589759"/>
                </a:lnTo>
                <a:lnTo>
                  <a:pt x="0" y="591866"/>
                </a:lnTo>
                <a:lnTo>
                  <a:pt x="0" y="78969"/>
                </a:lnTo>
                <a:close/>
                <a:moveTo>
                  <a:pt x="10227" y="73830"/>
                </a:moveTo>
                <a:lnTo>
                  <a:pt x="17525" y="94092"/>
                </a:lnTo>
                <a:lnTo>
                  <a:pt x="14778" y="104407"/>
                </a:lnTo>
                <a:lnTo>
                  <a:pt x="14152" y="106556"/>
                </a:lnTo>
                <a:lnTo>
                  <a:pt x="12470" y="102629"/>
                </a:lnTo>
                <a:cubicBezTo>
                  <a:pt x="11802" y="96077"/>
                  <a:pt x="11243" y="89501"/>
                  <a:pt x="10466" y="82973"/>
                </a:cubicBezTo>
                <a:lnTo>
                  <a:pt x="9026" y="75424"/>
                </a:lnTo>
                <a:close/>
                <a:moveTo>
                  <a:pt x="17960" y="63565"/>
                </a:moveTo>
                <a:lnTo>
                  <a:pt x="18482" y="66124"/>
                </a:lnTo>
                <a:lnTo>
                  <a:pt x="18728" y="68094"/>
                </a:lnTo>
                <a:lnTo>
                  <a:pt x="19272" y="84859"/>
                </a:lnTo>
                <a:lnTo>
                  <a:pt x="17917" y="89555"/>
                </a:lnTo>
                <a:lnTo>
                  <a:pt x="14474" y="71740"/>
                </a:lnTo>
                <a:lnTo>
                  <a:pt x="14048" y="68757"/>
                </a:lnTo>
                <a:close/>
                <a:moveTo>
                  <a:pt x="18931" y="62276"/>
                </a:moveTo>
                <a:lnTo>
                  <a:pt x="20334" y="80947"/>
                </a:lnTo>
                <a:lnTo>
                  <a:pt x="18728" y="68094"/>
                </a:lnTo>
                <a:lnTo>
                  <a:pt x="18555" y="62774"/>
                </a:lnTo>
                <a:close/>
                <a:moveTo>
                  <a:pt x="28570" y="50825"/>
                </a:moveTo>
                <a:lnTo>
                  <a:pt x="28501" y="52084"/>
                </a:lnTo>
                <a:lnTo>
                  <a:pt x="28449" y="51276"/>
                </a:lnTo>
                <a:close/>
                <a:moveTo>
                  <a:pt x="32628" y="50736"/>
                </a:moveTo>
                <a:lnTo>
                  <a:pt x="33289" y="61674"/>
                </a:lnTo>
                <a:lnTo>
                  <a:pt x="21006" y="86330"/>
                </a:lnTo>
                <a:lnTo>
                  <a:pt x="20354" y="81108"/>
                </a:lnTo>
                <a:lnTo>
                  <a:pt x="20973" y="78960"/>
                </a:lnTo>
                <a:lnTo>
                  <a:pt x="28286" y="51877"/>
                </a:lnTo>
                <a:lnTo>
                  <a:pt x="28501" y="54892"/>
                </a:lnTo>
                <a:close/>
                <a:moveTo>
                  <a:pt x="14943" y="48766"/>
                </a:moveTo>
                <a:lnTo>
                  <a:pt x="14949" y="48797"/>
                </a:lnTo>
                <a:lnTo>
                  <a:pt x="14937" y="48836"/>
                </a:lnTo>
                <a:close/>
                <a:moveTo>
                  <a:pt x="14251" y="47720"/>
                </a:moveTo>
                <a:lnTo>
                  <a:pt x="12470" y="57700"/>
                </a:lnTo>
                <a:lnTo>
                  <a:pt x="14048" y="68757"/>
                </a:lnTo>
                <a:lnTo>
                  <a:pt x="10227" y="73830"/>
                </a:lnTo>
                <a:lnTo>
                  <a:pt x="8463" y="68932"/>
                </a:lnTo>
                <a:cubicBezTo>
                  <a:pt x="7473" y="66990"/>
                  <a:pt x="7834" y="69324"/>
                  <a:pt x="8512" y="72731"/>
                </a:cubicBezTo>
                <a:lnTo>
                  <a:pt x="9026" y="75424"/>
                </a:lnTo>
                <a:lnTo>
                  <a:pt x="8508" y="76112"/>
                </a:lnTo>
                <a:lnTo>
                  <a:pt x="929" y="78657"/>
                </a:lnTo>
                <a:lnTo>
                  <a:pt x="1424" y="62709"/>
                </a:lnTo>
                <a:lnTo>
                  <a:pt x="3691" y="59352"/>
                </a:lnTo>
                <a:close/>
                <a:moveTo>
                  <a:pt x="28167" y="46951"/>
                </a:moveTo>
                <a:lnTo>
                  <a:pt x="28449" y="51276"/>
                </a:lnTo>
                <a:lnTo>
                  <a:pt x="28286" y="51877"/>
                </a:lnTo>
                <a:lnTo>
                  <a:pt x="27966" y="47387"/>
                </a:lnTo>
                <a:close/>
                <a:moveTo>
                  <a:pt x="15102" y="46783"/>
                </a:moveTo>
                <a:lnTo>
                  <a:pt x="14943" y="48766"/>
                </a:lnTo>
                <a:lnTo>
                  <a:pt x="14642" y="47289"/>
                </a:lnTo>
                <a:close/>
                <a:moveTo>
                  <a:pt x="14474" y="46468"/>
                </a:moveTo>
                <a:lnTo>
                  <a:pt x="14642" y="47289"/>
                </a:lnTo>
                <a:lnTo>
                  <a:pt x="14251" y="47720"/>
                </a:lnTo>
                <a:close/>
                <a:moveTo>
                  <a:pt x="17564" y="44071"/>
                </a:moveTo>
                <a:lnTo>
                  <a:pt x="18731" y="59606"/>
                </a:lnTo>
                <a:lnTo>
                  <a:pt x="18482" y="60508"/>
                </a:lnTo>
                <a:lnTo>
                  <a:pt x="18555" y="62774"/>
                </a:lnTo>
                <a:lnTo>
                  <a:pt x="17960" y="63565"/>
                </a:lnTo>
                <a:lnTo>
                  <a:pt x="14949" y="48797"/>
                </a:lnTo>
                <a:lnTo>
                  <a:pt x="15793" y="46021"/>
                </a:lnTo>
                <a:close/>
                <a:moveTo>
                  <a:pt x="30505" y="43660"/>
                </a:moveTo>
                <a:lnTo>
                  <a:pt x="28570" y="50825"/>
                </a:lnTo>
                <a:lnTo>
                  <a:pt x="28848" y="45761"/>
                </a:lnTo>
                <a:close/>
                <a:moveTo>
                  <a:pt x="26927" y="32828"/>
                </a:moveTo>
                <a:lnTo>
                  <a:pt x="29430" y="35167"/>
                </a:lnTo>
                <a:lnTo>
                  <a:pt x="28848" y="45761"/>
                </a:lnTo>
                <a:lnTo>
                  <a:pt x="28532" y="46162"/>
                </a:lnTo>
                <a:lnTo>
                  <a:pt x="28167" y="46951"/>
                </a:lnTo>
                <a:lnTo>
                  <a:pt x="27359" y="34533"/>
                </a:lnTo>
                <a:lnTo>
                  <a:pt x="26992" y="33739"/>
                </a:lnTo>
                <a:close/>
                <a:moveTo>
                  <a:pt x="26454" y="32575"/>
                </a:moveTo>
                <a:lnTo>
                  <a:pt x="26992" y="33739"/>
                </a:lnTo>
                <a:lnTo>
                  <a:pt x="27966" y="47387"/>
                </a:lnTo>
                <a:lnTo>
                  <a:pt x="24493" y="54892"/>
                </a:lnTo>
                <a:lnTo>
                  <a:pt x="18931" y="62276"/>
                </a:lnTo>
                <a:lnTo>
                  <a:pt x="18731" y="59606"/>
                </a:lnTo>
                <a:lnTo>
                  <a:pt x="22360" y="46446"/>
                </a:lnTo>
                <a:close/>
                <a:moveTo>
                  <a:pt x="26497" y="32427"/>
                </a:moveTo>
                <a:lnTo>
                  <a:pt x="26454" y="32575"/>
                </a:lnTo>
                <a:lnTo>
                  <a:pt x="26429" y="32523"/>
                </a:lnTo>
                <a:close/>
                <a:moveTo>
                  <a:pt x="16478" y="29619"/>
                </a:moveTo>
                <a:lnTo>
                  <a:pt x="17330" y="40967"/>
                </a:lnTo>
                <a:lnTo>
                  <a:pt x="15793" y="46021"/>
                </a:lnTo>
                <a:lnTo>
                  <a:pt x="15102" y="46783"/>
                </a:lnTo>
                <a:close/>
                <a:moveTo>
                  <a:pt x="21381" y="27648"/>
                </a:moveTo>
                <a:lnTo>
                  <a:pt x="26300" y="32243"/>
                </a:lnTo>
                <a:lnTo>
                  <a:pt x="26429" y="32523"/>
                </a:lnTo>
                <a:lnTo>
                  <a:pt x="20486" y="40852"/>
                </a:lnTo>
                <a:lnTo>
                  <a:pt x="17564" y="44071"/>
                </a:lnTo>
                <a:lnTo>
                  <a:pt x="17330" y="40967"/>
                </a:lnTo>
                <a:close/>
                <a:moveTo>
                  <a:pt x="26629" y="18618"/>
                </a:moveTo>
                <a:lnTo>
                  <a:pt x="26497" y="26811"/>
                </a:lnTo>
                <a:lnTo>
                  <a:pt x="26927" y="32828"/>
                </a:lnTo>
                <a:lnTo>
                  <a:pt x="26300" y="32243"/>
                </a:lnTo>
                <a:lnTo>
                  <a:pt x="22490" y="24003"/>
                </a:lnTo>
                <a:lnTo>
                  <a:pt x="21381" y="27648"/>
                </a:lnTo>
                <a:lnTo>
                  <a:pt x="20486" y="26811"/>
                </a:lnTo>
                <a:lnTo>
                  <a:pt x="19127" y="24567"/>
                </a:lnTo>
                <a:lnTo>
                  <a:pt x="20306" y="23574"/>
                </a:lnTo>
                <a:close/>
                <a:moveTo>
                  <a:pt x="30505" y="15579"/>
                </a:moveTo>
                <a:lnTo>
                  <a:pt x="31823" y="37403"/>
                </a:lnTo>
                <a:lnTo>
                  <a:pt x="29430" y="35167"/>
                </a:lnTo>
                <a:close/>
                <a:moveTo>
                  <a:pt x="11808" y="11186"/>
                </a:moveTo>
                <a:lnTo>
                  <a:pt x="17945" y="16783"/>
                </a:lnTo>
                <a:cubicBezTo>
                  <a:pt x="18595" y="17310"/>
                  <a:pt x="12728" y="12091"/>
                  <a:pt x="13264" y="14886"/>
                </a:cubicBezTo>
                <a:lnTo>
                  <a:pt x="19127" y="24567"/>
                </a:lnTo>
                <a:lnTo>
                  <a:pt x="6459" y="35235"/>
                </a:lnTo>
                <a:cubicBezTo>
                  <a:pt x="2926" y="31699"/>
                  <a:pt x="4596" y="26083"/>
                  <a:pt x="7566" y="19947"/>
                </a:cubicBezTo>
                <a:close/>
                <a:moveTo>
                  <a:pt x="13120" y="8475"/>
                </a:moveTo>
                <a:lnTo>
                  <a:pt x="11808" y="11186"/>
                </a:lnTo>
                <a:lnTo>
                  <a:pt x="10466" y="9963"/>
                </a:lnTo>
                <a:close/>
                <a:moveTo>
                  <a:pt x="25925" y="1297"/>
                </a:moveTo>
                <a:lnTo>
                  <a:pt x="26115" y="2750"/>
                </a:lnTo>
                <a:lnTo>
                  <a:pt x="22490" y="4346"/>
                </a:lnTo>
                <a:lnTo>
                  <a:pt x="21849" y="3582"/>
                </a:lnTo>
                <a:close/>
                <a:moveTo>
                  <a:pt x="29675" y="0"/>
                </a:moveTo>
                <a:lnTo>
                  <a:pt x="11858623" y="0"/>
                </a:lnTo>
                <a:lnTo>
                  <a:pt x="11858623" y="6524624"/>
                </a:lnTo>
                <a:lnTo>
                  <a:pt x="37638" y="6524624"/>
                </a:lnTo>
                <a:lnTo>
                  <a:pt x="38259" y="6514883"/>
                </a:lnTo>
                <a:cubicBezTo>
                  <a:pt x="42064" y="6492848"/>
                  <a:pt x="49219" y="6487577"/>
                  <a:pt x="34501" y="6503046"/>
                </a:cubicBezTo>
                <a:lnTo>
                  <a:pt x="32933" y="6485475"/>
                </a:lnTo>
                <a:lnTo>
                  <a:pt x="36505" y="6483389"/>
                </a:lnTo>
                <a:cubicBezTo>
                  <a:pt x="39368" y="6480981"/>
                  <a:pt x="45715" y="6470812"/>
                  <a:pt x="42516" y="6472157"/>
                </a:cubicBezTo>
                <a:lnTo>
                  <a:pt x="32630" y="6476259"/>
                </a:lnTo>
                <a:lnTo>
                  <a:pt x="33374" y="6452188"/>
                </a:lnTo>
                <a:lnTo>
                  <a:pt x="34113" y="6450046"/>
                </a:lnTo>
                <a:lnTo>
                  <a:pt x="33661" y="6442887"/>
                </a:lnTo>
                <a:lnTo>
                  <a:pt x="34688" y="6409638"/>
                </a:lnTo>
                <a:lnTo>
                  <a:pt x="33277" y="6386272"/>
                </a:lnTo>
                <a:lnTo>
                  <a:pt x="35151" y="6382511"/>
                </a:lnTo>
                <a:cubicBezTo>
                  <a:pt x="43611" y="6366267"/>
                  <a:pt x="46426" y="6361736"/>
                  <a:pt x="41632" y="6366255"/>
                </a:cubicBezTo>
                <a:lnTo>
                  <a:pt x="32616" y="6375334"/>
                </a:lnTo>
                <a:lnTo>
                  <a:pt x="31811" y="6362001"/>
                </a:lnTo>
                <a:lnTo>
                  <a:pt x="32497" y="6362642"/>
                </a:lnTo>
                <a:lnTo>
                  <a:pt x="34391" y="6349368"/>
                </a:lnTo>
                <a:lnTo>
                  <a:pt x="34502" y="6349471"/>
                </a:lnTo>
                <a:lnTo>
                  <a:pt x="34397" y="6349325"/>
                </a:lnTo>
                <a:lnTo>
                  <a:pt x="34501" y="6348601"/>
                </a:lnTo>
                <a:cubicBezTo>
                  <a:pt x="34202" y="6345252"/>
                  <a:pt x="31185" y="6336944"/>
                  <a:pt x="30493" y="6340177"/>
                </a:cubicBezTo>
                <a:lnTo>
                  <a:pt x="28811" y="6341496"/>
                </a:lnTo>
                <a:lnTo>
                  <a:pt x="28490" y="6341047"/>
                </a:lnTo>
                <a:lnTo>
                  <a:pt x="26705" y="6337711"/>
                </a:lnTo>
                <a:lnTo>
                  <a:pt x="26787" y="6332598"/>
                </a:lnTo>
                <a:lnTo>
                  <a:pt x="26103" y="6327348"/>
                </a:lnTo>
                <a:lnTo>
                  <a:pt x="28578" y="6326259"/>
                </a:lnTo>
                <a:cubicBezTo>
                  <a:pt x="30593" y="6324483"/>
                  <a:pt x="31910" y="6322666"/>
                  <a:pt x="30493" y="6323328"/>
                </a:cubicBezTo>
                <a:lnTo>
                  <a:pt x="25913" y="6325895"/>
                </a:lnTo>
                <a:lnTo>
                  <a:pt x="24481" y="6314904"/>
                </a:lnTo>
                <a:lnTo>
                  <a:pt x="22140" y="6318185"/>
                </a:lnTo>
                <a:lnTo>
                  <a:pt x="25148" y="6311428"/>
                </a:lnTo>
                <a:lnTo>
                  <a:pt x="30493" y="6309288"/>
                </a:lnTo>
                <a:lnTo>
                  <a:pt x="26514" y="6308359"/>
                </a:lnTo>
                <a:lnTo>
                  <a:pt x="27809" y="6305450"/>
                </a:lnTo>
                <a:lnTo>
                  <a:pt x="29952" y="6294845"/>
                </a:lnTo>
                <a:lnTo>
                  <a:pt x="37410" y="6278947"/>
                </a:lnTo>
                <a:cubicBezTo>
                  <a:pt x="44519" y="6262996"/>
                  <a:pt x="50992" y="6246215"/>
                  <a:pt x="48529" y="6242763"/>
                </a:cubicBezTo>
                <a:cubicBezTo>
                  <a:pt x="42841" y="6234793"/>
                  <a:pt x="37841" y="6259612"/>
                  <a:pt x="32498" y="6268036"/>
                </a:cubicBezTo>
                <a:lnTo>
                  <a:pt x="27496" y="6270373"/>
                </a:lnTo>
                <a:lnTo>
                  <a:pt x="27547" y="6269993"/>
                </a:lnTo>
                <a:lnTo>
                  <a:pt x="27478" y="6270381"/>
                </a:lnTo>
                <a:lnTo>
                  <a:pt x="26486" y="6270844"/>
                </a:lnTo>
                <a:cubicBezTo>
                  <a:pt x="26486" y="6264565"/>
                  <a:pt x="30644" y="6259712"/>
                  <a:pt x="32498" y="6253996"/>
                </a:cubicBezTo>
                <a:cubicBezTo>
                  <a:pt x="36690" y="6241072"/>
                  <a:pt x="36275" y="6241247"/>
                  <a:pt x="38510" y="6228723"/>
                </a:cubicBezTo>
                <a:cubicBezTo>
                  <a:pt x="36506" y="6230595"/>
                  <a:pt x="34084" y="6231800"/>
                  <a:pt x="32498" y="6234339"/>
                </a:cubicBezTo>
                <a:lnTo>
                  <a:pt x="17993" y="6260208"/>
                </a:lnTo>
                <a:lnTo>
                  <a:pt x="17355" y="6253500"/>
                </a:lnTo>
                <a:lnTo>
                  <a:pt x="22479" y="6245572"/>
                </a:lnTo>
                <a:lnTo>
                  <a:pt x="23919" y="6238845"/>
                </a:lnTo>
                <a:lnTo>
                  <a:pt x="26486" y="6239955"/>
                </a:lnTo>
                <a:lnTo>
                  <a:pt x="24855" y="6234470"/>
                </a:lnTo>
                <a:lnTo>
                  <a:pt x="29952" y="6210660"/>
                </a:lnTo>
                <a:lnTo>
                  <a:pt x="34502" y="6200642"/>
                </a:lnTo>
                <a:lnTo>
                  <a:pt x="31591" y="6203006"/>
                </a:lnTo>
                <a:lnTo>
                  <a:pt x="32203" y="6200147"/>
                </a:lnTo>
                <a:lnTo>
                  <a:pt x="32498" y="6200642"/>
                </a:lnTo>
                <a:lnTo>
                  <a:pt x="32255" y="6199905"/>
                </a:lnTo>
                <a:lnTo>
                  <a:pt x="34502" y="6189410"/>
                </a:lnTo>
                <a:lnTo>
                  <a:pt x="29035" y="6193241"/>
                </a:lnTo>
                <a:lnTo>
                  <a:pt x="28490" y="6192218"/>
                </a:lnTo>
                <a:lnTo>
                  <a:pt x="24665" y="6186858"/>
                </a:lnTo>
                <a:lnTo>
                  <a:pt x="26893" y="6180167"/>
                </a:lnTo>
                <a:lnTo>
                  <a:pt x="28490" y="6178177"/>
                </a:lnTo>
                <a:cubicBezTo>
                  <a:pt x="32905" y="6169135"/>
                  <a:pt x="40843" y="6156404"/>
                  <a:pt x="36506" y="6147289"/>
                </a:cubicBezTo>
                <a:cubicBezTo>
                  <a:pt x="35190" y="6144523"/>
                  <a:pt x="31680" y="6151551"/>
                  <a:pt x="28251" y="6159968"/>
                </a:cubicBezTo>
                <a:lnTo>
                  <a:pt x="21632" y="6177859"/>
                </a:lnTo>
                <a:lnTo>
                  <a:pt x="21491" y="6176873"/>
                </a:lnTo>
                <a:lnTo>
                  <a:pt x="24984" y="6162730"/>
                </a:lnTo>
                <a:cubicBezTo>
                  <a:pt x="29264" y="6150966"/>
                  <a:pt x="35380" y="6140139"/>
                  <a:pt x="38510" y="6133248"/>
                </a:cubicBezTo>
                <a:cubicBezTo>
                  <a:pt x="39178" y="6136056"/>
                  <a:pt x="38824" y="6143448"/>
                  <a:pt x="40513" y="6141672"/>
                </a:cubicBezTo>
                <a:cubicBezTo>
                  <a:pt x="46606" y="6135269"/>
                  <a:pt x="57369" y="6126309"/>
                  <a:pt x="54540" y="6116400"/>
                </a:cubicBezTo>
                <a:cubicBezTo>
                  <a:pt x="52097" y="6107840"/>
                  <a:pt x="42517" y="6123888"/>
                  <a:pt x="36506" y="6127632"/>
                </a:cubicBezTo>
                <a:lnTo>
                  <a:pt x="31535" y="6104414"/>
                </a:lnTo>
                <a:lnTo>
                  <a:pt x="38510" y="6074278"/>
                </a:lnTo>
                <a:lnTo>
                  <a:pt x="29901" y="6042618"/>
                </a:lnTo>
                <a:lnTo>
                  <a:pt x="44521" y="6020925"/>
                </a:lnTo>
                <a:cubicBezTo>
                  <a:pt x="41849" y="6019053"/>
                  <a:pt x="36663" y="6019489"/>
                  <a:pt x="36506" y="6015309"/>
                </a:cubicBezTo>
                <a:cubicBezTo>
                  <a:pt x="34865" y="5971615"/>
                  <a:pt x="54126" y="5955370"/>
                  <a:pt x="34502" y="5975995"/>
                </a:cubicBezTo>
                <a:lnTo>
                  <a:pt x="32934" y="5958424"/>
                </a:lnTo>
                <a:lnTo>
                  <a:pt x="36506" y="5956339"/>
                </a:lnTo>
                <a:cubicBezTo>
                  <a:pt x="39369" y="5953931"/>
                  <a:pt x="45716" y="5943762"/>
                  <a:pt x="42517" y="5945106"/>
                </a:cubicBezTo>
                <a:lnTo>
                  <a:pt x="32631" y="5949208"/>
                </a:lnTo>
                <a:lnTo>
                  <a:pt x="33375" y="5925137"/>
                </a:lnTo>
                <a:lnTo>
                  <a:pt x="34114" y="5922996"/>
                </a:lnTo>
                <a:lnTo>
                  <a:pt x="33662" y="5915836"/>
                </a:lnTo>
                <a:lnTo>
                  <a:pt x="34689" y="5882588"/>
                </a:lnTo>
                <a:lnTo>
                  <a:pt x="33278" y="5859222"/>
                </a:lnTo>
                <a:lnTo>
                  <a:pt x="35152" y="5855461"/>
                </a:lnTo>
                <a:cubicBezTo>
                  <a:pt x="43612" y="5839217"/>
                  <a:pt x="46427" y="5834685"/>
                  <a:pt x="41633" y="5839205"/>
                </a:cubicBezTo>
                <a:lnTo>
                  <a:pt x="32617" y="5848283"/>
                </a:lnTo>
                <a:lnTo>
                  <a:pt x="31812" y="5834951"/>
                </a:lnTo>
                <a:lnTo>
                  <a:pt x="32498" y="5835591"/>
                </a:lnTo>
                <a:lnTo>
                  <a:pt x="34392" y="5822318"/>
                </a:lnTo>
                <a:lnTo>
                  <a:pt x="34503" y="5822421"/>
                </a:lnTo>
                <a:lnTo>
                  <a:pt x="34398" y="5822275"/>
                </a:lnTo>
                <a:lnTo>
                  <a:pt x="34502" y="5821551"/>
                </a:lnTo>
                <a:cubicBezTo>
                  <a:pt x="34203" y="5818202"/>
                  <a:pt x="31186" y="5809894"/>
                  <a:pt x="30494" y="5813126"/>
                </a:cubicBezTo>
                <a:lnTo>
                  <a:pt x="28812" y="5814445"/>
                </a:lnTo>
                <a:lnTo>
                  <a:pt x="28491" y="5813996"/>
                </a:lnTo>
                <a:lnTo>
                  <a:pt x="26706" y="5810660"/>
                </a:lnTo>
                <a:lnTo>
                  <a:pt x="26788" y="5805548"/>
                </a:lnTo>
                <a:lnTo>
                  <a:pt x="26104" y="5800298"/>
                </a:lnTo>
                <a:lnTo>
                  <a:pt x="28579" y="5799208"/>
                </a:lnTo>
                <a:cubicBezTo>
                  <a:pt x="30594" y="5797432"/>
                  <a:pt x="31911" y="5795616"/>
                  <a:pt x="30494" y="5796278"/>
                </a:cubicBezTo>
                <a:lnTo>
                  <a:pt x="25914" y="5798845"/>
                </a:lnTo>
                <a:lnTo>
                  <a:pt x="24482" y="5787854"/>
                </a:lnTo>
                <a:lnTo>
                  <a:pt x="22141" y="5791135"/>
                </a:lnTo>
                <a:lnTo>
                  <a:pt x="25149" y="5784377"/>
                </a:lnTo>
                <a:lnTo>
                  <a:pt x="30494" y="5782237"/>
                </a:lnTo>
                <a:lnTo>
                  <a:pt x="26515" y="5781308"/>
                </a:lnTo>
                <a:lnTo>
                  <a:pt x="27810" y="5778400"/>
                </a:lnTo>
                <a:lnTo>
                  <a:pt x="29953" y="5767795"/>
                </a:lnTo>
                <a:lnTo>
                  <a:pt x="37411" y="5751897"/>
                </a:lnTo>
                <a:cubicBezTo>
                  <a:pt x="44520" y="5735946"/>
                  <a:pt x="50993" y="5719165"/>
                  <a:pt x="48530" y="5715713"/>
                </a:cubicBezTo>
                <a:cubicBezTo>
                  <a:pt x="42842" y="5707743"/>
                  <a:pt x="37842" y="5732562"/>
                  <a:pt x="32499" y="5740986"/>
                </a:cubicBezTo>
                <a:lnTo>
                  <a:pt x="27497" y="5743323"/>
                </a:lnTo>
                <a:lnTo>
                  <a:pt x="27548" y="5742943"/>
                </a:lnTo>
                <a:lnTo>
                  <a:pt x="27479" y="5743331"/>
                </a:lnTo>
                <a:lnTo>
                  <a:pt x="26487" y="5743794"/>
                </a:lnTo>
                <a:cubicBezTo>
                  <a:pt x="26487" y="5737515"/>
                  <a:pt x="30645" y="5732662"/>
                  <a:pt x="32499" y="5726946"/>
                </a:cubicBezTo>
                <a:cubicBezTo>
                  <a:pt x="36691" y="5714022"/>
                  <a:pt x="36276" y="5714197"/>
                  <a:pt x="38511" y="5701673"/>
                </a:cubicBezTo>
                <a:cubicBezTo>
                  <a:pt x="36507" y="5703545"/>
                  <a:pt x="34085" y="5704750"/>
                  <a:pt x="32499" y="5707289"/>
                </a:cubicBezTo>
                <a:lnTo>
                  <a:pt x="17994" y="5733158"/>
                </a:lnTo>
                <a:lnTo>
                  <a:pt x="17356" y="5726450"/>
                </a:lnTo>
                <a:lnTo>
                  <a:pt x="22480" y="5718522"/>
                </a:lnTo>
                <a:lnTo>
                  <a:pt x="23920" y="5711795"/>
                </a:lnTo>
                <a:lnTo>
                  <a:pt x="26487" y="5712905"/>
                </a:lnTo>
                <a:lnTo>
                  <a:pt x="24856" y="5707420"/>
                </a:lnTo>
                <a:lnTo>
                  <a:pt x="29953" y="5683610"/>
                </a:lnTo>
                <a:lnTo>
                  <a:pt x="34503" y="5673592"/>
                </a:lnTo>
                <a:lnTo>
                  <a:pt x="31592" y="5675956"/>
                </a:lnTo>
                <a:lnTo>
                  <a:pt x="32204" y="5673097"/>
                </a:lnTo>
                <a:lnTo>
                  <a:pt x="32499" y="5673592"/>
                </a:lnTo>
                <a:lnTo>
                  <a:pt x="32256" y="5672855"/>
                </a:lnTo>
                <a:lnTo>
                  <a:pt x="34503" y="5662360"/>
                </a:lnTo>
                <a:lnTo>
                  <a:pt x="29036" y="5666191"/>
                </a:lnTo>
                <a:lnTo>
                  <a:pt x="28491" y="5665168"/>
                </a:lnTo>
                <a:lnTo>
                  <a:pt x="24666" y="5659808"/>
                </a:lnTo>
                <a:lnTo>
                  <a:pt x="26894" y="5653117"/>
                </a:lnTo>
                <a:lnTo>
                  <a:pt x="28491" y="5651127"/>
                </a:lnTo>
                <a:cubicBezTo>
                  <a:pt x="32906" y="5642085"/>
                  <a:pt x="40844" y="5629354"/>
                  <a:pt x="36507" y="5620239"/>
                </a:cubicBezTo>
                <a:cubicBezTo>
                  <a:pt x="35191" y="5617473"/>
                  <a:pt x="31681" y="5624501"/>
                  <a:pt x="28252" y="5632918"/>
                </a:cubicBezTo>
                <a:lnTo>
                  <a:pt x="21633" y="5650809"/>
                </a:lnTo>
                <a:lnTo>
                  <a:pt x="21492" y="5649823"/>
                </a:lnTo>
                <a:lnTo>
                  <a:pt x="24985" y="5635680"/>
                </a:lnTo>
                <a:cubicBezTo>
                  <a:pt x="29265" y="5623916"/>
                  <a:pt x="35381" y="5613089"/>
                  <a:pt x="38511" y="5606198"/>
                </a:cubicBezTo>
                <a:cubicBezTo>
                  <a:pt x="39179" y="5609006"/>
                  <a:pt x="38825" y="5616398"/>
                  <a:pt x="40514" y="5614622"/>
                </a:cubicBezTo>
                <a:cubicBezTo>
                  <a:pt x="46607" y="5608219"/>
                  <a:pt x="57370" y="5599259"/>
                  <a:pt x="54541" y="5589350"/>
                </a:cubicBezTo>
                <a:cubicBezTo>
                  <a:pt x="52098" y="5580790"/>
                  <a:pt x="42518" y="5596838"/>
                  <a:pt x="36507" y="5600582"/>
                </a:cubicBezTo>
                <a:lnTo>
                  <a:pt x="31536" y="5577364"/>
                </a:lnTo>
                <a:lnTo>
                  <a:pt x="38511" y="5547228"/>
                </a:lnTo>
                <a:lnTo>
                  <a:pt x="29902" y="5515568"/>
                </a:lnTo>
                <a:lnTo>
                  <a:pt x="44522" y="5493875"/>
                </a:lnTo>
                <a:cubicBezTo>
                  <a:pt x="41850" y="5492003"/>
                  <a:pt x="36664" y="5492439"/>
                  <a:pt x="36507" y="5488259"/>
                </a:cubicBezTo>
                <a:cubicBezTo>
                  <a:pt x="34866" y="5444565"/>
                  <a:pt x="54127" y="5428320"/>
                  <a:pt x="34503" y="5448945"/>
                </a:cubicBezTo>
                <a:lnTo>
                  <a:pt x="32935" y="5431374"/>
                </a:lnTo>
                <a:lnTo>
                  <a:pt x="36507" y="5429289"/>
                </a:lnTo>
                <a:cubicBezTo>
                  <a:pt x="39370" y="5426881"/>
                  <a:pt x="45717" y="5416712"/>
                  <a:pt x="42518" y="5418056"/>
                </a:cubicBezTo>
                <a:lnTo>
                  <a:pt x="32632" y="5422158"/>
                </a:lnTo>
                <a:lnTo>
                  <a:pt x="33376" y="5398087"/>
                </a:lnTo>
                <a:lnTo>
                  <a:pt x="34115" y="5395946"/>
                </a:lnTo>
                <a:lnTo>
                  <a:pt x="33663" y="5388786"/>
                </a:lnTo>
                <a:lnTo>
                  <a:pt x="34690" y="5355538"/>
                </a:lnTo>
                <a:lnTo>
                  <a:pt x="33279" y="5332172"/>
                </a:lnTo>
                <a:lnTo>
                  <a:pt x="35153" y="5328411"/>
                </a:lnTo>
                <a:cubicBezTo>
                  <a:pt x="43613" y="5312167"/>
                  <a:pt x="46428" y="5307635"/>
                  <a:pt x="41634" y="5312155"/>
                </a:cubicBezTo>
                <a:lnTo>
                  <a:pt x="32618" y="5321233"/>
                </a:lnTo>
                <a:lnTo>
                  <a:pt x="31813" y="5307901"/>
                </a:lnTo>
                <a:lnTo>
                  <a:pt x="32499" y="5308541"/>
                </a:lnTo>
                <a:lnTo>
                  <a:pt x="34393" y="5295268"/>
                </a:lnTo>
                <a:lnTo>
                  <a:pt x="34504" y="5295371"/>
                </a:lnTo>
                <a:lnTo>
                  <a:pt x="34399" y="5295225"/>
                </a:lnTo>
                <a:lnTo>
                  <a:pt x="34503" y="5294501"/>
                </a:lnTo>
                <a:cubicBezTo>
                  <a:pt x="34204" y="5291152"/>
                  <a:pt x="31187" y="5282844"/>
                  <a:pt x="30495" y="5286076"/>
                </a:cubicBezTo>
                <a:lnTo>
                  <a:pt x="28813" y="5287395"/>
                </a:lnTo>
                <a:lnTo>
                  <a:pt x="28492" y="5286946"/>
                </a:lnTo>
                <a:lnTo>
                  <a:pt x="26707" y="5283610"/>
                </a:lnTo>
                <a:lnTo>
                  <a:pt x="26789" y="5278497"/>
                </a:lnTo>
                <a:lnTo>
                  <a:pt x="26105" y="5273248"/>
                </a:lnTo>
                <a:lnTo>
                  <a:pt x="28580" y="5272158"/>
                </a:lnTo>
                <a:cubicBezTo>
                  <a:pt x="30595" y="5270382"/>
                  <a:pt x="31912" y="5268566"/>
                  <a:pt x="30495" y="5269228"/>
                </a:cubicBezTo>
                <a:lnTo>
                  <a:pt x="25915" y="5271795"/>
                </a:lnTo>
                <a:lnTo>
                  <a:pt x="24483" y="5260804"/>
                </a:lnTo>
                <a:lnTo>
                  <a:pt x="22142" y="5264085"/>
                </a:lnTo>
                <a:lnTo>
                  <a:pt x="25150" y="5257328"/>
                </a:lnTo>
                <a:lnTo>
                  <a:pt x="30495" y="5255187"/>
                </a:lnTo>
                <a:lnTo>
                  <a:pt x="26516" y="5254258"/>
                </a:lnTo>
                <a:lnTo>
                  <a:pt x="27811" y="5251350"/>
                </a:lnTo>
                <a:lnTo>
                  <a:pt x="29954" y="5240745"/>
                </a:lnTo>
                <a:lnTo>
                  <a:pt x="37412" y="5224847"/>
                </a:lnTo>
                <a:cubicBezTo>
                  <a:pt x="44521" y="5208895"/>
                  <a:pt x="50994" y="5192115"/>
                  <a:pt x="48531" y="5188663"/>
                </a:cubicBezTo>
                <a:cubicBezTo>
                  <a:pt x="42843" y="5180693"/>
                  <a:pt x="37843" y="5205512"/>
                  <a:pt x="32500" y="5213936"/>
                </a:cubicBezTo>
                <a:lnTo>
                  <a:pt x="27498" y="5216273"/>
                </a:lnTo>
                <a:lnTo>
                  <a:pt x="27549" y="5215893"/>
                </a:lnTo>
                <a:lnTo>
                  <a:pt x="27480" y="5216281"/>
                </a:lnTo>
                <a:lnTo>
                  <a:pt x="26488" y="5216744"/>
                </a:lnTo>
                <a:cubicBezTo>
                  <a:pt x="26488" y="5210465"/>
                  <a:pt x="30646" y="5205612"/>
                  <a:pt x="32500" y="5199896"/>
                </a:cubicBezTo>
                <a:cubicBezTo>
                  <a:pt x="36692" y="5186972"/>
                  <a:pt x="36277" y="5187147"/>
                  <a:pt x="38512" y="5174623"/>
                </a:cubicBezTo>
                <a:cubicBezTo>
                  <a:pt x="36508" y="5176495"/>
                  <a:pt x="34086" y="5177700"/>
                  <a:pt x="32500" y="5180239"/>
                </a:cubicBezTo>
                <a:lnTo>
                  <a:pt x="17995" y="5206108"/>
                </a:lnTo>
                <a:lnTo>
                  <a:pt x="17357" y="5199400"/>
                </a:lnTo>
                <a:lnTo>
                  <a:pt x="22481" y="5191472"/>
                </a:lnTo>
                <a:lnTo>
                  <a:pt x="23921" y="5184745"/>
                </a:lnTo>
                <a:lnTo>
                  <a:pt x="26488" y="5185855"/>
                </a:lnTo>
                <a:lnTo>
                  <a:pt x="24857" y="5180370"/>
                </a:lnTo>
                <a:lnTo>
                  <a:pt x="29954" y="5156560"/>
                </a:lnTo>
                <a:lnTo>
                  <a:pt x="34504" y="5146542"/>
                </a:lnTo>
                <a:lnTo>
                  <a:pt x="31593" y="5148906"/>
                </a:lnTo>
                <a:lnTo>
                  <a:pt x="32205" y="5146047"/>
                </a:lnTo>
                <a:lnTo>
                  <a:pt x="32500" y="5146542"/>
                </a:lnTo>
                <a:lnTo>
                  <a:pt x="32257" y="5145806"/>
                </a:lnTo>
                <a:lnTo>
                  <a:pt x="34504" y="5135310"/>
                </a:lnTo>
                <a:lnTo>
                  <a:pt x="29037" y="5139140"/>
                </a:lnTo>
                <a:lnTo>
                  <a:pt x="28492" y="5138118"/>
                </a:lnTo>
                <a:lnTo>
                  <a:pt x="24667" y="5132758"/>
                </a:lnTo>
                <a:lnTo>
                  <a:pt x="26895" y="5126067"/>
                </a:lnTo>
                <a:lnTo>
                  <a:pt x="28492" y="5124077"/>
                </a:lnTo>
                <a:cubicBezTo>
                  <a:pt x="32907" y="5115035"/>
                  <a:pt x="40845" y="5102304"/>
                  <a:pt x="36508" y="5093189"/>
                </a:cubicBezTo>
                <a:cubicBezTo>
                  <a:pt x="35192" y="5090423"/>
                  <a:pt x="31682" y="5097451"/>
                  <a:pt x="28253" y="5105868"/>
                </a:cubicBezTo>
                <a:lnTo>
                  <a:pt x="21634" y="5123759"/>
                </a:lnTo>
                <a:lnTo>
                  <a:pt x="21493" y="5122773"/>
                </a:lnTo>
                <a:lnTo>
                  <a:pt x="24986" y="5108630"/>
                </a:lnTo>
                <a:cubicBezTo>
                  <a:pt x="29266" y="5096866"/>
                  <a:pt x="35382" y="5086039"/>
                  <a:pt x="38512" y="5079148"/>
                </a:cubicBezTo>
                <a:cubicBezTo>
                  <a:pt x="39180" y="5081956"/>
                  <a:pt x="38826" y="5089348"/>
                  <a:pt x="40515" y="5087572"/>
                </a:cubicBezTo>
                <a:cubicBezTo>
                  <a:pt x="46608" y="5081169"/>
                  <a:pt x="57371" y="5072209"/>
                  <a:pt x="54542" y="5062300"/>
                </a:cubicBezTo>
                <a:cubicBezTo>
                  <a:pt x="52099" y="5053740"/>
                  <a:pt x="42519" y="5069788"/>
                  <a:pt x="36508" y="5073532"/>
                </a:cubicBezTo>
                <a:lnTo>
                  <a:pt x="31537" y="5050314"/>
                </a:lnTo>
                <a:lnTo>
                  <a:pt x="38512" y="5020178"/>
                </a:lnTo>
                <a:lnTo>
                  <a:pt x="29903" y="4988518"/>
                </a:lnTo>
                <a:lnTo>
                  <a:pt x="44523" y="4966825"/>
                </a:lnTo>
                <a:cubicBezTo>
                  <a:pt x="41851" y="4964953"/>
                  <a:pt x="36665" y="4965389"/>
                  <a:pt x="36508" y="4961209"/>
                </a:cubicBezTo>
                <a:cubicBezTo>
                  <a:pt x="34867" y="4917515"/>
                  <a:pt x="54128" y="4901270"/>
                  <a:pt x="34504" y="4921895"/>
                </a:cubicBezTo>
                <a:lnTo>
                  <a:pt x="32936" y="4904324"/>
                </a:lnTo>
                <a:lnTo>
                  <a:pt x="36508" y="4902239"/>
                </a:lnTo>
                <a:cubicBezTo>
                  <a:pt x="39371" y="4899831"/>
                  <a:pt x="45718" y="4889662"/>
                  <a:pt x="42519" y="4891006"/>
                </a:cubicBezTo>
                <a:lnTo>
                  <a:pt x="32633" y="4895108"/>
                </a:lnTo>
                <a:lnTo>
                  <a:pt x="33377" y="4871037"/>
                </a:lnTo>
                <a:lnTo>
                  <a:pt x="34116" y="4868896"/>
                </a:lnTo>
                <a:lnTo>
                  <a:pt x="33664" y="4861736"/>
                </a:lnTo>
                <a:lnTo>
                  <a:pt x="34691" y="4828488"/>
                </a:lnTo>
                <a:lnTo>
                  <a:pt x="33280" y="4805122"/>
                </a:lnTo>
                <a:lnTo>
                  <a:pt x="35154" y="4801361"/>
                </a:lnTo>
                <a:cubicBezTo>
                  <a:pt x="43614" y="4785117"/>
                  <a:pt x="46429" y="4780585"/>
                  <a:pt x="41635" y="4785105"/>
                </a:cubicBezTo>
                <a:lnTo>
                  <a:pt x="32619" y="4794183"/>
                </a:lnTo>
                <a:lnTo>
                  <a:pt x="31814" y="4780851"/>
                </a:lnTo>
                <a:lnTo>
                  <a:pt x="32500" y="4781491"/>
                </a:lnTo>
                <a:lnTo>
                  <a:pt x="34394" y="4768218"/>
                </a:lnTo>
                <a:lnTo>
                  <a:pt x="34505" y="4768321"/>
                </a:lnTo>
                <a:lnTo>
                  <a:pt x="34400" y="4768175"/>
                </a:lnTo>
                <a:lnTo>
                  <a:pt x="34504" y="4767451"/>
                </a:lnTo>
                <a:cubicBezTo>
                  <a:pt x="34205" y="4764102"/>
                  <a:pt x="31188" y="4755794"/>
                  <a:pt x="30496" y="4759026"/>
                </a:cubicBezTo>
                <a:lnTo>
                  <a:pt x="28814" y="4760345"/>
                </a:lnTo>
                <a:lnTo>
                  <a:pt x="28493" y="4759896"/>
                </a:lnTo>
                <a:lnTo>
                  <a:pt x="26708" y="4756560"/>
                </a:lnTo>
                <a:lnTo>
                  <a:pt x="26790" y="4751448"/>
                </a:lnTo>
                <a:lnTo>
                  <a:pt x="26106" y="4746198"/>
                </a:lnTo>
                <a:lnTo>
                  <a:pt x="28581" y="4745108"/>
                </a:lnTo>
                <a:cubicBezTo>
                  <a:pt x="30596" y="4743332"/>
                  <a:pt x="31913" y="4741516"/>
                  <a:pt x="30496" y="4742178"/>
                </a:cubicBezTo>
                <a:lnTo>
                  <a:pt x="25916" y="4744745"/>
                </a:lnTo>
                <a:lnTo>
                  <a:pt x="24484" y="4733754"/>
                </a:lnTo>
                <a:lnTo>
                  <a:pt x="22143" y="4737035"/>
                </a:lnTo>
                <a:lnTo>
                  <a:pt x="25151" y="4730277"/>
                </a:lnTo>
                <a:lnTo>
                  <a:pt x="30496" y="4728137"/>
                </a:lnTo>
                <a:lnTo>
                  <a:pt x="26517" y="4727208"/>
                </a:lnTo>
                <a:lnTo>
                  <a:pt x="27812" y="4724300"/>
                </a:lnTo>
                <a:lnTo>
                  <a:pt x="29955" y="4713695"/>
                </a:lnTo>
                <a:lnTo>
                  <a:pt x="37413" y="4697797"/>
                </a:lnTo>
                <a:cubicBezTo>
                  <a:pt x="44522" y="4681846"/>
                  <a:pt x="50995" y="4665065"/>
                  <a:pt x="48532" y="4661613"/>
                </a:cubicBezTo>
                <a:cubicBezTo>
                  <a:pt x="42844" y="4653643"/>
                  <a:pt x="37844" y="4678462"/>
                  <a:pt x="32501" y="4686886"/>
                </a:cubicBezTo>
                <a:lnTo>
                  <a:pt x="27499" y="4689223"/>
                </a:lnTo>
                <a:lnTo>
                  <a:pt x="27550" y="4688843"/>
                </a:lnTo>
                <a:lnTo>
                  <a:pt x="27481" y="4689231"/>
                </a:lnTo>
                <a:lnTo>
                  <a:pt x="26489" y="4689694"/>
                </a:lnTo>
                <a:cubicBezTo>
                  <a:pt x="26489" y="4683415"/>
                  <a:pt x="30647" y="4678562"/>
                  <a:pt x="32501" y="4672846"/>
                </a:cubicBezTo>
                <a:cubicBezTo>
                  <a:pt x="36693" y="4659922"/>
                  <a:pt x="36278" y="4660097"/>
                  <a:pt x="38513" y="4647573"/>
                </a:cubicBezTo>
                <a:cubicBezTo>
                  <a:pt x="36509" y="4649445"/>
                  <a:pt x="34087" y="4650650"/>
                  <a:pt x="32501" y="4653189"/>
                </a:cubicBezTo>
                <a:lnTo>
                  <a:pt x="17996" y="4679058"/>
                </a:lnTo>
                <a:lnTo>
                  <a:pt x="17358" y="4672350"/>
                </a:lnTo>
                <a:lnTo>
                  <a:pt x="22482" y="4664422"/>
                </a:lnTo>
                <a:lnTo>
                  <a:pt x="23922" y="4657695"/>
                </a:lnTo>
                <a:lnTo>
                  <a:pt x="26489" y="4658805"/>
                </a:lnTo>
                <a:lnTo>
                  <a:pt x="24858" y="4653320"/>
                </a:lnTo>
                <a:lnTo>
                  <a:pt x="29955" y="4629510"/>
                </a:lnTo>
                <a:lnTo>
                  <a:pt x="34505" y="4619492"/>
                </a:lnTo>
                <a:lnTo>
                  <a:pt x="31594" y="4621856"/>
                </a:lnTo>
                <a:lnTo>
                  <a:pt x="32206" y="4618997"/>
                </a:lnTo>
                <a:lnTo>
                  <a:pt x="32501" y="4619492"/>
                </a:lnTo>
                <a:lnTo>
                  <a:pt x="32258" y="4618755"/>
                </a:lnTo>
                <a:lnTo>
                  <a:pt x="34505" y="4608260"/>
                </a:lnTo>
                <a:lnTo>
                  <a:pt x="29038" y="4612090"/>
                </a:lnTo>
                <a:lnTo>
                  <a:pt x="28493" y="4611068"/>
                </a:lnTo>
                <a:lnTo>
                  <a:pt x="24668" y="4605708"/>
                </a:lnTo>
                <a:lnTo>
                  <a:pt x="26896" y="4599017"/>
                </a:lnTo>
                <a:lnTo>
                  <a:pt x="28493" y="4597027"/>
                </a:lnTo>
                <a:cubicBezTo>
                  <a:pt x="32908" y="4587985"/>
                  <a:pt x="40846" y="4575254"/>
                  <a:pt x="36509" y="4566139"/>
                </a:cubicBezTo>
                <a:cubicBezTo>
                  <a:pt x="35193" y="4563373"/>
                  <a:pt x="31683" y="4570401"/>
                  <a:pt x="28254" y="4578818"/>
                </a:cubicBezTo>
                <a:lnTo>
                  <a:pt x="21635" y="4596709"/>
                </a:lnTo>
                <a:lnTo>
                  <a:pt x="21494" y="4595723"/>
                </a:lnTo>
                <a:lnTo>
                  <a:pt x="24987" y="4581580"/>
                </a:lnTo>
                <a:cubicBezTo>
                  <a:pt x="29267" y="4569816"/>
                  <a:pt x="35383" y="4558989"/>
                  <a:pt x="38513" y="4552098"/>
                </a:cubicBezTo>
                <a:cubicBezTo>
                  <a:pt x="39181" y="4554906"/>
                  <a:pt x="38827" y="4562298"/>
                  <a:pt x="40516" y="4560522"/>
                </a:cubicBezTo>
                <a:cubicBezTo>
                  <a:pt x="46609" y="4554119"/>
                  <a:pt x="57372" y="4545159"/>
                  <a:pt x="54543" y="4535250"/>
                </a:cubicBezTo>
                <a:cubicBezTo>
                  <a:pt x="52100" y="4526690"/>
                  <a:pt x="42520" y="4542738"/>
                  <a:pt x="36509" y="4546482"/>
                </a:cubicBezTo>
                <a:lnTo>
                  <a:pt x="31538" y="4523264"/>
                </a:lnTo>
                <a:lnTo>
                  <a:pt x="38513" y="4493128"/>
                </a:lnTo>
                <a:lnTo>
                  <a:pt x="29904" y="4461468"/>
                </a:lnTo>
                <a:lnTo>
                  <a:pt x="44524" y="4439775"/>
                </a:lnTo>
                <a:cubicBezTo>
                  <a:pt x="41852" y="4437903"/>
                  <a:pt x="36666" y="4438339"/>
                  <a:pt x="36509" y="4434159"/>
                </a:cubicBezTo>
                <a:cubicBezTo>
                  <a:pt x="34868" y="4390465"/>
                  <a:pt x="54129" y="4374220"/>
                  <a:pt x="34505" y="4394845"/>
                </a:cubicBezTo>
                <a:lnTo>
                  <a:pt x="32937" y="4377274"/>
                </a:lnTo>
                <a:lnTo>
                  <a:pt x="36509" y="4375189"/>
                </a:lnTo>
                <a:cubicBezTo>
                  <a:pt x="39372" y="4372781"/>
                  <a:pt x="45719" y="4362612"/>
                  <a:pt x="42520" y="4363956"/>
                </a:cubicBezTo>
                <a:lnTo>
                  <a:pt x="32634" y="4368058"/>
                </a:lnTo>
                <a:lnTo>
                  <a:pt x="33378" y="4343987"/>
                </a:lnTo>
                <a:lnTo>
                  <a:pt x="34117" y="4341846"/>
                </a:lnTo>
                <a:lnTo>
                  <a:pt x="33665" y="4334686"/>
                </a:lnTo>
                <a:lnTo>
                  <a:pt x="34692" y="4301438"/>
                </a:lnTo>
                <a:lnTo>
                  <a:pt x="33281" y="4278072"/>
                </a:lnTo>
                <a:lnTo>
                  <a:pt x="35155" y="4274311"/>
                </a:lnTo>
                <a:cubicBezTo>
                  <a:pt x="43615" y="4258067"/>
                  <a:pt x="46430" y="4253535"/>
                  <a:pt x="41636" y="4258055"/>
                </a:cubicBezTo>
                <a:lnTo>
                  <a:pt x="32620" y="4267133"/>
                </a:lnTo>
                <a:lnTo>
                  <a:pt x="31815" y="4253801"/>
                </a:lnTo>
                <a:lnTo>
                  <a:pt x="32501" y="4254441"/>
                </a:lnTo>
                <a:lnTo>
                  <a:pt x="34395" y="4241168"/>
                </a:lnTo>
                <a:lnTo>
                  <a:pt x="34506" y="4241271"/>
                </a:lnTo>
                <a:lnTo>
                  <a:pt x="34401" y="4241125"/>
                </a:lnTo>
                <a:lnTo>
                  <a:pt x="34505" y="4240401"/>
                </a:lnTo>
                <a:cubicBezTo>
                  <a:pt x="34206" y="4237052"/>
                  <a:pt x="31189" y="4228744"/>
                  <a:pt x="30497" y="4231976"/>
                </a:cubicBezTo>
                <a:lnTo>
                  <a:pt x="28815" y="4233295"/>
                </a:lnTo>
                <a:lnTo>
                  <a:pt x="28494" y="4232846"/>
                </a:lnTo>
                <a:lnTo>
                  <a:pt x="26709" y="4229510"/>
                </a:lnTo>
                <a:lnTo>
                  <a:pt x="26791" y="4224397"/>
                </a:lnTo>
                <a:lnTo>
                  <a:pt x="26107" y="4219148"/>
                </a:lnTo>
                <a:lnTo>
                  <a:pt x="28582" y="4218058"/>
                </a:lnTo>
                <a:cubicBezTo>
                  <a:pt x="30597" y="4216282"/>
                  <a:pt x="31914" y="4214466"/>
                  <a:pt x="30497" y="4215128"/>
                </a:cubicBezTo>
                <a:lnTo>
                  <a:pt x="25917" y="4217695"/>
                </a:lnTo>
                <a:lnTo>
                  <a:pt x="24485" y="4206704"/>
                </a:lnTo>
                <a:lnTo>
                  <a:pt x="22144" y="4209985"/>
                </a:lnTo>
                <a:lnTo>
                  <a:pt x="25152" y="4203228"/>
                </a:lnTo>
                <a:lnTo>
                  <a:pt x="30497" y="4201087"/>
                </a:lnTo>
                <a:lnTo>
                  <a:pt x="26518" y="4200158"/>
                </a:lnTo>
                <a:lnTo>
                  <a:pt x="27813" y="4197250"/>
                </a:lnTo>
                <a:lnTo>
                  <a:pt x="29956" y="4186645"/>
                </a:lnTo>
                <a:lnTo>
                  <a:pt x="37414" y="4170747"/>
                </a:lnTo>
                <a:cubicBezTo>
                  <a:pt x="44523" y="4154795"/>
                  <a:pt x="50996" y="4138015"/>
                  <a:pt x="48533" y="4134563"/>
                </a:cubicBezTo>
                <a:cubicBezTo>
                  <a:pt x="42845" y="4126593"/>
                  <a:pt x="37845" y="4151412"/>
                  <a:pt x="32502" y="4159836"/>
                </a:cubicBezTo>
                <a:lnTo>
                  <a:pt x="27500" y="4162173"/>
                </a:lnTo>
                <a:lnTo>
                  <a:pt x="27551" y="4161793"/>
                </a:lnTo>
                <a:lnTo>
                  <a:pt x="27482" y="4162181"/>
                </a:lnTo>
                <a:lnTo>
                  <a:pt x="26490" y="4162644"/>
                </a:lnTo>
                <a:cubicBezTo>
                  <a:pt x="26490" y="4156365"/>
                  <a:pt x="30648" y="4151512"/>
                  <a:pt x="32502" y="4145796"/>
                </a:cubicBezTo>
                <a:cubicBezTo>
                  <a:pt x="36694" y="4132872"/>
                  <a:pt x="36279" y="4133047"/>
                  <a:pt x="38514" y="4120523"/>
                </a:cubicBezTo>
                <a:cubicBezTo>
                  <a:pt x="36510" y="4122395"/>
                  <a:pt x="34088" y="4123600"/>
                  <a:pt x="32502" y="4126139"/>
                </a:cubicBezTo>
                <a:lnTo>
                  <a:pt x="17997" y="4152008"/>
                </a:lnTo>
                <a:lnTo>
                  <a:pt x="17359" y="4145300"/>
                </a:lnTo>
                <a:lnTo>
                  <a:pt x="22483" y="4137372"/>
                </a:lnTo>
                <a:lnTo>
                  <a:pt x="23923" y="4130645"/>
                </a:lnTo>
                <a:lnTo>
                  <a:pt x="26490" y="4131755"/>
                </a:lnTo>
                <a:lnTo>
                  <a:pt x="24859" y="4126270"/>
                </a:lnTo>
                <a:lnTo>
                  <a:pt x="29956" y="4102460"/>
                </a:lnTo>
                <a:lnTo>
                  <a:pt x="34506" y="4092442"/>
                </a:lnTo>
                <a:lnTo>
                  <a:pt x="31595" y="4094806"/>
                </a:lnTo>
                <a:lnTo>
                  <a:pt x="32207" y="4091947"/>
                </a:lnTo>
                <a:lnTo>
                  <a:pt x="32502" y="4092442"/>
                </a:lnTo>
                <a:lnTo>
                  <a:pt x="32259" y="4091706"/>
                </a:lnTo>
                <a:lnTo>
                  <a:pt x="34506" y="4081210"/>
                </a:lnTo>
                <a:lnTo>
                  <a:pt x="29039" y="4085041"/>
                </a:lnTo>
                <a:lnTo>
                  <a:pt x="28494" y="4084018"/>
                </a:lnTo>
                <a:lnTo>
                  <a:pt x="24669" y="4078658"/>
                </a:lnTo>
                <a:lnTo>
                  <a:pt x="26897" y="4071967"/>
                </a:lnTo>
                <a:lnTo>
                  <a:pt x="28494" y="4069977"/>
                </a:lnTo>
                <a:cubicBezTo>
                  <a:pt x="32909" y="4060935"/>
                  <a:pt x="40847" y="4048204"/>
                  <a:pt x="36510" y="4039089"/>
                </a:cubicBezTo>
                <a:cubicBezTo>
                  <a:pt x="35194" y="4036323"/>
                  <a:pt x="31684" y="4043351"/>
                  <a:pt x="28255" y="4051768"/>
                </a:cubicBezTo>
                <a:lnTo>
                  <a:pt x="21636" y="4069659"/>
                </a:lnTo>
                <a:lnTo>
                  <a:pt x="21495" y="4068673"/>
                </a:lnTo>
                <a:lnTo>
                  <a:pt x="24988" y="4054530"/>
                </a:lnTo>
                <a:cubicBezTo>
                  <a:pt x="29268" y="4042766"/>
                  <a:pt x="35384" y="4031939"/>
                  <a:pt x="38514" y="4025048"/>
                </a:cubicBezTo>
                <a:cubicBezTo>
                  <a:pt x="39182" y="4027856"/>
                  <a:pt x="38828" y="4035248"/>
                  <a:pt x="40517" y="4033472"/>
                </a:cubicBezTo>
                <a:cubicBezTo>
                  <a:pt x="46610" y="4027069"/>
                  <a:pt x="57373" y="4018109"/>
                  <a:pt x="54544" y="4008200"/>
                </a:cubicBezTo>
                <a:cubicBezTo>
                  <a:pt x="52101" y="3999640"/>
                  <a:pt x="42521" y="4015688"/>
                  <a:pt x="36510" y="4019432"/>
                </a:cubicBezTo>
                <a:lnTo>
                  <a:pt x="31539" y="3996214"/>
                </a:lnTo>
                <a:lnTo>
                  <a:pt x="38514" y="3966078"/>
                </a:lnTo>
                <a:lnTo>
                  <a:pt x="29905" y="3934418"/>
                </a:lnTo>
                <a:lnTo>
                  <a:pt x="44525" y="3912725"/>
                </a:lnTo>
                <a:cubicBezTo>
                  <a:pt x="41853" y="3910853"/>
                  <a:pt x="36667" y="3911289"/>
                  <a:pt x="36510" y="3907109"/>
                </a:cubicBezTo>
                <a:cubicBezTo>
                  <a:pt x="34869" y="3863415"/>
                  <a:pt x="54130" y="3847170"/>
                  <a:pt x="34506" y="3867795"/>
                </a:cubicBezTo>
                <a:lnTo>
                  <a:pt x="32938" y="3850224"/>
                </a:lnTo>
                <a:lnTo>
                  <a:pt x="36510" y="3848139"/>
                </a:lnTo>
                <a:cubicBezTo>
                  <a:pt x="39373" y="3845731"/>
                  <a:pt x="45720" y="3835562"/>
                  <a:pt x="42521" y="3836906"/>
                </a:cubicBezTo>
                <a:lnTo>
                  <a:pt x="32635" y="3841008"/>
                </a:lnTo>
                <a:lnTo>
                  <a:pt x="33379" y="3816938"/>
                </a:lnTo>
                <a:lnTo>
                  <a:pt x="34118" y="3814796"/>
                </a:lnTo>
                <a:lnTo>
                  <a:pt x="33666" y="3807637"/>
                </a:lnTo>
                <a:lnTo>
                  <a:pt x="34693" y="3774388"/>
                </a:lnTo>
                <a:lnTo>
                  <a:pt x="33282" y="3751022"/>
                </a:lnTo>
                <a:lnTo>
                  <a:pt x="35156" y="3747261"/>
                </a:lnTo>
                <a:cubicBezTo>
                  <a:pt x="43616" y="3731017"/>
                  <a:pt x="46431" y="3726485"/>
                  <a:pt x="41637" y="3731005"/>
                </a:cubicBezTo>
                <a:lnTo>
                  <a:pt x="32621" y="3740083"/>
                </a:lnTo>
                <a:lnTo>
                  <a:pt x="31816" y="3726750"/>
                </a:lnTo>
                <a:lnTo>
                  <a:pt x="32502" y="3727391"/>
                </a:lnTo>
                <a:lnTo>
                  <a:pt x="34396" y="3714118"/>
                </a:lnTo>
                <a:lnTo>
                  <a:pt x="34507" y="3714221"/>
                </a:lnTo>
                <a:lnTo>
                  <a:pt x="34402" y="3714075"/>
                </a:lnTo>
                <a:lnTo>
                  <a:pt x="34506" y="3713351"/>
                </a:lnTo>
                <a:cubicBezTo>
                  <a:pt x="34207" y="3710002"/>
                  <a:pt x="31190" y="3701694"/>
                  <a:pt x="30498" y="3704926"/>
                </a:cubicBezTo>
                <a:lnTo>
                  <a:pt x="28815" y="3706245"/>
                </a:lnTo>
                <a:lnTo>
                  <a:pt x="28495" y="3705797"/>
                </a:lnTo>
                <a:lnTo>
                  <a:pt x="26710" y="3702460"/>
                </a:lnTo>
                <a:lnTo>
                  <a:pt x="26792" y="3697348"/>
                </a:lnTo>
                <a:lnTo>
                  <a:pt x="26108" y="3692098"/>
                </a:lnTo>
                <a:lnTo>
                  <a:pt x="28583" y="3691008"/>
                </a:lnTo>
                <a:cubicBezTo>
                  <a:pt x="30598" y="3689232"/>
                  <a:pt x="31915" y="3687416"/>
                  <a:pt x="30498" y="3688078"/>
                </a:cubicBezTo>
                <a:lnTo>
                  <a:pt x="25918" y="3690645"/>
                </a:lnTo>
                <a:lnTo>
                  <a:pt x="24486" y="3679654"/>
                </a:lnTo>
                <a:lnTo>
                  <a:pt x="22145" y="3682935"/>
                </a:lnTo>
                <a:lnTo>
                  <a:pt x="25153" y="3676178"/>
                </a:lnTo>
                <a:lnTo>
                  <a:pt x="30498" y="3674038"/>
                </a:lnTo>
                <a:lnTo>
                  <a:pt x="26519" y="3673108"/>
                </a:lnTo>
                <a:lnTo>
                  <a:pt x="27814" y="3670200"/>
                </a:lnTo>
                <a:lnTo>
                  <a:pt x="29957" y="3659595"/>
                </a:lnTo>
                <a:lnTo>
                  <a:pt x="37415" y="3643697"/>
                </a:lnTo>
                <a:cubicBezTo>
                  <a:pt x="44524" y="3627746"/>
                  <a:pt x="50997" y="3610966"/>
                  <a:pt x="48534" y="3607514"/>
                </a:cubicBezTo>
                <a:cubicBezTo>
                  <a:pt x="42846" y="3599543"/>
                  <a:pt x="37846" y="3624362"/>
                  <a:pt x="32503" y="3632786"/>
                </a:cubicBezTo>
                <a:lnTo>
                  <a:pt x="27501" y="3635123"/>
                </a:lnTo>
                <a:lnTo>
                  <a:pt x="27552" y="3634743"/>
                </a:lnTo>
                <a:lnTo>
                  <a:pt x="27483" y="3635131"/>
                </a:lnTo>
                <a:lnTo>
                  <a:pt x="26491" y="3635594"/>
                </a:lnTo>
                <a:cubicBezTo>
                  <a:pt x="26491" y="3629315"/>
                  <a:pt x="30649" y="3624462"/>
                  <a:pt x="32503" y="3618746"/>
                </a:cubicBezTo>
                <a:cubicBezTo>
                  <a:pt x="36695" y="3605822"/>
                  <a:pt x="36280" y="3605997"/>
                  <a:pt x="38515" y="3593473"/>
                </a:cubicBezTo>
                <a:cubicBezTo>
                  <a:pt x="36511" y="3595345"/>
                  <a:pt x="34089" y="3596550"/>
                  <a:pt x="32503" y="3599089"/>
                </a:cubicBezTo>
                <a:lnTo>
                  <a:pt x="17998" y="3624959"/>
                </a:lnTo>
                <a:lnTo>
                  <a:pt x="17360" y="3618250"/>
                </a:lnTo>
                <a:lnTo>
                  <a:pt x="22484" y="3610322"/>
                </a:lnTo>
                <a:lnTo>
                  <a:pt x="23924" y="3603595"/>
                </a:lnTo>
                <a:lnTo>
                  <a:pt x="26491" y="3604705"/>
                </a:lnTo>
                <a:lnTo>
                  <a:pt x="24860" y="3599220"/>
                </a:lnTo>
                <a:lnTo>
                  <a:pt x="29957" y="3575410"/>
                </a:lnTo>
                <a:lnTo>
                  <a:pt x="34507" y="3565392"/>
                </a:lnTo>
                <a:lnTo>
                  <a:pt x="31596" y="3567756"/>
                </a:lnTo>
                <a:lnTo>
                  <a:pt x="32208" y="3564897"/>
                </a:lnTo>
                <a:lnTo>
                  <a:pt x="32503" y="3565392"/>
                </a:lnTo>
                <a:lnTo>
                  <a:pt x="32260" y="3564656"/>
                </a:lnTo>
                <a:lnTo>
                  <a:pt x="34507" y="3554160"/>
                </a:lnTo>
                <a:lnTo>
                  <a:pt x="29039" y="3557991"/>
                </a:lnTo>
                <a:lnTo>
                  <a:pt x="28495" y="3556968"/>
                </a:lnTo>
                <a:lnTo>
                  <a:pt x="24670" y="3551608"/>
                </a:lnTo>
                <a:lnTo>
                  <a:pt x="26898" y="3544917"/>
                </a:lnTo>
                <a:lnTo>
                  <a:pt x="28495" y="3542928"/>
                </a:lnTo>
                <a:cubicBezTo>
                  <a:pt x="32910" y="3533886"/>
                  <a:pt x="40848" y="3521155"/>
                  <a:pt x="36511" y="3512039"/>
                </a:cubicBezTo>
                <a:cubicBezTo>
                  <a:pt x="35195" y="3509273"/>
                  <a:pt x="31685" y="3516301"/>
                  <a:pt x="28256" y="3524718"/>
                </a:cubicBezTo>
                <a:lnTo>
                  <a:pt x="21637" y="3542609"/>
                </a:lnTo>
                <a:lnTo>
                  <a:pt x="21496" y="3541623"/>
                </a:lnTo>
                <a:lnTo>
                  <a:pt x="24989" y="3527480"/>
                </a:lnTo>
                <a:cubicBezTo>
                  <a:pt x="29269" y="3515716"/>
                  <a:pt x="35385" y="3504889"/>
                  <a:pt x="38515" y="3497998"/>
                </a:cubicBezTo>
                <a:cubicBezTo>
                  <a:pt x="39183" y="3500806"/>
                  <a:pt x="38829" y="3508198"/>
                  <a:pt x="40518" y="3506422"/>
                </a:cubicBezTo>
                <a:cubicBezTo>
                  <a:pt x="46611" y="3500019"/>
                  <a:pt x="57374" y="3491059"/>
                  <a:pt x="54545" y="3481150"/>
                </a:cubicBezTo>
                <a:cubicBezTo>
                  <a:pt x="52102" y="3472590"/>
                  <a:pt x="42522" y="3488638"/>
                  <a:pt x="36511" y="3492382"/>
                </a:cubicBezTo>
                <a:lnTo>
                  <a:pt x="31540" y="3469164"/>
                </a:lnTo>
                <a:lnTo>
                  <a:pt x="38515" y="3439028"/>
                </a:lnTo>
                <a:lnTo>
                  <a:pt x="29906" y="3407368"/>
                </a:lnTo>
                <a:lnTo>
                  <a:pt x="44526" y="3385675"/>
                </a:lnTo>
                <a:cubicBezTo>
                  <a:pt x="41854" y="3383804"/>
                  <a:pt x="36668" y="3384239"/>
                  <a:pt x="36511" y="3380059"/>
                </a:cubicBezTo>
                <a:cubicBezTo>
                  <a:pt x="34870" y="3336366"/>
                  <a:pt x="54131" y="3320121"/>
                  <a:pt x="34507" y="3340746"/>
                </a:cubicBezTo>
                <a:lnTo>
                  <a:pt x="32939" y="3323174"/>
                </a:lnTo>
                <a:lnTo>
                  <a:pt x="36511" y="3321089"/>
                </a:lnTo>
                <a:cubicBezTo>
                  <a:pt x="39374" y="3318682"/>
                  <a:pt x="45721" y="3308512"/>
                  <a:pt x="42522" y="3309856"/>
                </a:cubicBezTo>
                <a:lnTo>
                  <a:pt x="32636" y="3313959"/>
                </a:lnTo>
                <a:lnTo>
                  <a:pt x="33380" y="3289888"/>
                </a:lnTo>
                <a:lnTo>
                  <a:pt x="34119" y="3287746"/>
                </a:lnTo>
                <a:lnTo>
                  <a:pt x="33667" y="3280587"/>
                </a:lnTo>
                <a:lnTo>
                  <a:pt x="34694" y="3247339"/>
                </a:lnTo>
                <a:lnTo>
                  <a:pt x="33283" y="3223973"/>
                </a:lnTo>
                <a:lnTo>
                  <a:pt x="35157" y="3220213"/>
                </a:lnTo>
                <a:cubicBezTo>
                  <a:pt x="43617" y="3203968"/>
                  <a:pt x="46432" y="3199435"/>
                  <a:pt x="41638" y="3203957"/>
                </a:cubicBezTo>
                <a:lnTo>
                  <a:pt x="32622" y="3213035"/>
                </a:lnTo>
                <a:lnTo>
                  <a:pt x="31817" y="3199701"/>
                </a:lnTo>
                <a:lnTo>
                  <a:pt x="32503" y="3200342"/>
                </a:lnTo>
                <a:lnTo>
                  <a:pt x="34397" y="3187068"/>
                </a:lnTo>
                <a:lnTo>
                  <a:pt x="34508" y="3187173"/>
                </a:lnTo>
                <a:lnTo>
                  <a:pt x="34403" y="3187026"/>
                </a:lnTo>
                <a:lnTo>
                  <a:pt x="34507" y="3186301"/>
                </a:lnTo>
                <a:cubicBezTo>
                  <a:pt x="34208" y="3182954"/>
                  <a:pt x="31191" y="3174645"/>
                  <a:pt x="30499" y="3177878"/>
                </a:cubicBezTo>
                <a:lnTo>
                  <a:pt x="28816" y="3179197"/>
                </a:lnTo>
                <a:lnTo>
                  <a:pt x="28496" y="3178747"/>
                </a:lnTo>
                <a:lnTo>
                  <a:pt x="26711" y="3175412"/>
                </a:lnTo>
                <a:lnTo>
                  <a:pt x="26793" y="3170298"/>
                </a:lnTo>
                <a:lnTo>
                  <a:pt x="26109" y="3165048"/>
                </a:lnTo>
                <a:lnTo>
                  <a:pt x="28584" y="3163959"/>
                </a:lnTo>
                <a:cubicBezTo>
                  <a:pt x="30599" y="3162183"/>
                  <a:pt x="31916" y="3160367"/>
                  <a:pt x="30499" y="3161029"/>
                </a:cubicBezTo>
                <a:lnTo>
                  <a:pt x="25919" y="3163596"/>
                </a:lnTo>
                <a:lnTo>
                  <a:pt x="24487" y="3152604"/>
                </a:lnTo>
                <a:lnTo>
                  <a:pt x="22146" y="3155885"/>
                </a:lnTo>
                <a:lnTo>
                  <a:pt x="25154" y="3149128"/>
                </a:lnTo>
                <a:lnTo>
                  <a:pt x="30499" y="3146989"/>
                </a:lnTo>
                <a:lnTo>
                  <a:pt x="26520" y="3146059"/>
                </a:lnTo>
                <a:lnTo>
                  <a:pt x="27815" y="3143152"/>
                </a:lnTo>
                <a:lnTo>
                  <a:pt x="29958" y="3132545"/>
                </a:lnTo>
                <a:lnTo>
                  <a:pt x="37416" y="3116647"/>
                </a:lnTo>
                <a:cubicBezTo>
                  <a:pt x="44525" y="3100696"/>
                  <a:pt x="50998" y="3083917"/>
                  <a:pt x="48535" y="3080465"/>
                </a:cubicBezTo>
                <a:cubicBezTo>
                  <a:pt x="42847" y="3072494"/>
                  <a:pt x="37847" y="3097314"/>
                  <a:pt x="32504" y="3105737"/>
                </a:cubicBezTo>
                <a:lnTo>
                  <a:pt x="27502" y="3108075"/>
                </a:lnTo>
                <a:lnTo>
                  <a:pt x="27553" y="3107695"/>
                </a:lnTo>
                <a:lnTo>
                  <a:pt x="27484" y="3108082"/>
                </a:lnTo>
                <a:lnTo>
                  <a:pt x="26492" y="3108546"/>
                </a:lnTo>
                <a:cubicBezTo>
                  <a:pt x="26492" y="3102267"/>
                  <a:pt x="30650" y="3097414"/>
                  <a:pt x="32504" y="3091697"/>
                </a:cubicBezTo>
                <a:cubicBezTo>
                  <a:pt x="36696" y="3078773"/>
                  <a:pt x="36281" y="3078948"/>
                  <a:pt x="38516" y="3066425"/>
                </a:cubicBezTo>
                <a:cubicBezTo>
                  <a:pt x="36512" y="3068296"/>
                  <a:pt x="34090" y="3069501"/>
                  <a:pt x="32504" y="3072041"/>
                </a:cubicBezTo>
                <a:lnTo>
                  <a:pt x="17999" y="3097910"/>
                </a:lnTo>
                <a:lnTo>
                  <a:pt x="17361" y="3091200"/>
                </a:lnTo>
                <a:lnTo>
                  <a:pt x="22485" y="3083273"/>
                </a:lnTo>
                <a:lnTo>
                  <a:pt x="23925" y="3076547"/>
                </a:lnTo>
                <a:lnTo>
                  <a:pt x="26492" y="3077656"/>
                </a:lnTo>
                <a:lnTo>
                  <a:pt x="24861" y="3072170"/>
                </a:lnTo>
                <a:lnTo>
                  <a:pt x="29958" y="3048363"/>
                </a:lnTo>
                <a:lnTo>
                  <a:pt x="34508" y="3038344"/>
                </a:lnTo>
                <a:lnTo>
                  <a:pt x="31597" y="3040707"/>
                </a:lnTo>
                <a:lnTo>
                  <a:pt x="32209" y="3037849"/>
                </a:lnTo>
                <a:lnTo>
                  <a:pt x="32504" y="3038344"/>
                </a:lnTo>
                <a:lnTo>
                  <a:pt x="32261" y="3037607"/>
                </a:lnTo>
                <a:lnTo>
                  <a:pt x="34508" y="3027112"/>
                </a:lnTo>
                <a:lnTo>
                  <a:pt x="29040" y="3030943"/>
                </a:lnTo>
                <a:lnTo>
                  <a:pt x="28496" y="3029920"/>
                </a:lnTo>
                <a:lnTo>
                  <a:pt x="24671" y="3024560"/>
                </a:lnTo>
                <a:lnTo>
                  <a:pt x="26899" y="3017870"/>
                </a:lnTo>
                <a:lnTo>
                  <a:pt x="28496" y="3015878"/>
                </a:lnTo>
                <a:cubicBezTo>
                  <a:pt x="32911" y="3006837"/>
                  <a:pt x="40849" y="2994106"/>
                  <a:pt x="36512" y="2984990"/>
                </a:cubicBezTo>
                <a:cubicBezTo>
                  <a:pt x="35196" y="2982226"/>
                  <a:pt x="31686" y="2989253"/>
                  <a:pt x="28257" y="2997670"/>
                </a:cubicBezTo>
                <a:lnTo>
                  <a:pt x="21638" y="3015560"/>
                </a:lnTo>
                <a:lnTo>
                  <a:pt x="21497" y="3014573"/>
                </a:lnTo>
                <a:lnTo>
                  <a:pt x="24990" y="3000432"/>
                </a:lnTo>
                <a:cubicBezTo>
                  <a:pt x="29270" y="2988668"/>
                  <a:pt x="35386" y="2977842"/>
                  <a:pt x="38516" y="2970950"/>
                </a:cubicBezTo>
                <a:cubicBezTo>
                  <a:pt x="39184" y="2973757"/>
                  <a:pt x="38830" y="2981150"/>
                  <a:pt x="40519" y="2979374"/>
                </a:cubicBezTo>
                <a:cubicBezTo>
                  <a:pt x="46612" y="2972971"/>
                  <a:pt x="57375" y="2964011"/>
                  <a:pt x="54546" y="2954102"/>
                </a:cubicBezTo>
                <a:cubicBezTo>
                  <a:pt x="52103" y="2945543"/>
                  <a:pt x="42523" y="2961590"/>
                  <a:pt x="36512" y="2965335"/>
                </a:cubicBezTo>
                <a:lnTo>
                  <a:pt x="31541" y="2942115"/>
                </a:lnTo>
                <a:lnTo>
                  <a:pt x="38516" y="2911980"/>
                </a:lnTo>
                <a:lnTo>
                  <a:pt x="29907" y="2880320"/>
                </a:lnTo>
                <a:lnTo>
                  <a:pt x="44527" y="2858627"/>
                </a:lnTo>
                <a:cubicBezTo>
                  <a:pt x="41855" y="2856756"/>
                  <a:pt x="36669" y="2857193"/>
                  <a:pt x="36512" y="2853010"/>
                </a:cubicBezTo>
                <a:cubicBezTo>
                  <a:pt x="34871" y="2809318"/>
                  <a:pt x="54132" y="2793072"/>
                  <a:pt x="34508" y="2813698"/>
                </a:cubicBezTo>
                <a:lnTo>
                  <a:pt x="32940" y="2796128"/>
                </a:lnTo>
                <a:lnTo>
                  <a:pt x="36512" y="2794042"/>
                </a:lnTo>
                <a:cubicBezTo>
                  <a:pt x="39375" y="2791634"/>
                  <a:pt x="45722" y="2781465"/>
                  <a:pt x="42523" y="2782810"/>
                </a:cubicBezTo>
                <a:lnTo>
                  <a:pt x="32637" y="2786912"/>
                </a:lnTo>
                <a:lnTo>
                  <a:pt x="33381" y="2762840"/>
                </a:lnTo>
                <a:lnTo>
                  <a:pt x="34120" y="2760699"/>
                </a:lnTo>
                <a:lnTo>
                  <a:pt x="33668" y="2753539"/>
                </a:lnTo>
                <a:lnTo>
                  <a:pt x="34695" y="2720290"/>
                </a:lnTo>
                <a:lnTo>
                  <a:pt x="33284" y="2696925"/>
                </a:lnTo>
                <a:lnTo>
                  <a:pt x="35158" y="2693165"/>
                </a:lnTo>
                <a:cubicBezTo>
                  <a:pt x="43618" y="2676920"/>
                  <a:pt x="46433" y="2672389"/>
                  <a:pt x="41639" y="2676909"/>
                </a:cubicBezTo>
                <a:lnTo>
                  <a:pt x="32623" y="2685987"/>
                </a:lnTo>
                <a:lnTo>
                  <a:pt x="31818" y="2672653"/>
                </a:lnTo>
                <a:lnTo>
                  <a:pt x="32504" y="2673294"/>
                </a:lnTo>
                <a:lnTo>
                  <a:pt x="34398" y="2660020"/>
                </a:lnTo>
                <a:lnTo>
                  <a:pt x="34509" y="2660125"/>
                </a:lnTo>
                <a:lnTo>
                  <a:pt x="34404" y="2659978"/>
                </a:lnTo>
                <a:lnTo>
                  <a:pt x="34508" y="2659255"/>
                </a:lnTo>
                <a:cubicBezTo>
                  <a:pt x="34209" y="2655906"/>
                  <a:pt x="31192" y="2647597"/>
                  <a:pt x="30500" y="2650829"/>
                </a:cubicBezTo>
                <a:lnTo>
                  <a:pt x="28817" y="2652149"/>
                </a:lnTo>
                <a:lnTo>
                  <a:pt x="28497" y="2651701"/>
                </a:lnTo>
                <a:lnTo>
                  <a:pt x="26712" y="2648364"/>
                </a:lnTo>
                <a:lnTo>
                  <a:pt x="26794" y="2643250"/>
                </a:lnTo>
                <a:lnTo>
                  <a:pt x="26110" y="2638001"/>
                </a:lnTo>
                <a:lnTo>
                  <a:pt x="28585" y="2636911"/>
                </a:lnTo>
                <a:cubicBezTo>
                  <a:pt x="30600" y="2635135"/>
                  <a:pt x="31917" y="2633319"/>
                  <a:pt x="30500" y="2633980"/>
                </a:cubicBezTo>
                <a:lnTo>
                  <a:pt x="25920" y="2636549"/>
                </a:lnTo>
                <a:lnTo>
                  <a:pt x="24488" y="2625556"/>
                </a:lnTo>
                <a:lnTo>
                  <a:pt x="22147" y="2628839"/>
                </a:lnTo>
                <a:lnTo>
                  <a:pt x="25155" y="2622080"/>
                </a:lnTo>
                <a:lnTo>
                  <a:pt x="30500" y="2619941"/>
                </a:lnTo>
                <a:lnTo>
                  <a:pt x="26521" y="2619010"/>
                </a:lnTo>
                <a:lnTo>
                  <a:pt x="27816" y="2616102"/>
                </a:lnTo>
                <a:lnTo>
                  <a:pt x="29959" y="2605497"/>
                </a:lnTo>
                <a:lnTo>
                  <a:pt x="37417" y="2589601"/>
                </a:lnTo>
                <a:cubicBezTo>
                  <a:pt x="44526" y="2573649"/>
                  <a:pt x="50999" y="2556868"/>
                  <a:pt x="48536" y="2553417"/>
                </a:cubicBezTo>
                <a:cubicBezTo>
                  <a:pt x="42848" y="2545447"/>
                  <a:pt x="37848" y="2570265"/>
                  <a:pt x="32505" y="2578691"/>
                </a:cubicBezTo>
                <a:lnTo>
                  <a:pt x="27503" y="2581026"/>
                </a:lnTo>
                <a:lnTo>
                  <a:pt x="27554" y="2580646"/>
                </a:lnTo>
                <a:lnTo>
                  <a:pt x="27485" y="2581034"/>
                </a:lnTo>
                <a:lnTo>
                  <a:pt x="26493" y="2581497"/>
                </a:lnTo>
                <a:cubicBezTo>
                  <a:pt x="26493" y="2575219"/>
                  <a:pt x="30651" y="2570366"/>
                  <a:pt x="32505" y="2564648"/>
                </a:cubicBezTo>
                <a:cubicBezTo>
                  <a:pt x="36697" y="2551725"/>
                  <a:pt x="36282" y="2551899"/>
                  <a:pt x="38517" y="2539376"/>
                </a:cubicBezTo>
                <a:cubicBezTo>
                  <a:pt x="36513" y="2541248"/>
                  <a:pt x="34091" y="2542452"/>
                  <a:pt x="32505" y="2544991"/>
                </a:cubicBezTo>
                <a:lnTo>
                  <a:pt x="18000" y="2570862"/>
                </a:lnTo>
                <a:lnTo>
                  <a:pt x="17362" y="2564152"/>
                </a:lnTo>
                <a:lnTo>
                  <a:pt x="22486" y="2556225"/>
                </a:lnTo>
                <a:lnTo>
                  <a:pt x="23926" y="2549498"/>
                </a:lnTo>
                <a:lnTo>
                  <a:pt x="26493" y="2550608"/>
                </a:lnTo>
                <a:lnTo>
                  <a:pt x="24862" y="2545122"/>
                </a:lnTo>
                <a:lnTo>
                  <a:pt x="29959" y="2521313"/>
                </a:lnTo>
                <a:lnTo>
                  <a:pt x="34509" y="2511295"/>
                </a:lnTo>
                <a:lnTo>
                  <a:pt x="31598" y="2513658"/>
                </a:lnTo>
                <a:lnTo>
                  <a:pt x="32210" y="2510799"/>
                </a:lnTo>
                <a:lnTo>
                  <a:pt x="32505" y="2511295"/>
                </a:lnTo>
                <a:lnTo>
                  <a:pt x="32262" y="2510559"/>
                </a:lnTo>
                <a:lnTo>
                  <a:pt x="34509" y="2500063"/>
                </a:lnTo>
                <a:lnTo>
                  <a:pt x="29042" y="2503893"/>
                </a:lnTo>
                <a:lnTo>
                  <a:pt x="28497" y="2502871"/>
                </a:lnTo>
                <a:lnTo>
                  <a:pt x="24672" y="2497511"/>
                </a:lnTo>
                <a:lnTo>
                  <a:pt x="26900" y="2490820"/>
                </a:lnTo>
                <a:lnTo>
                  <a:pt x="28497" y="2488830"/>
                </a:lnTo>
                <a:cubicBezTo>
                  <a:pt x="32912" y="2479787"/>
                  <a:pt x="40850" y="2467057"/>
                  <a:pt x="36513" y="2457941"/>
                </a:cubicBezTo>
                <a:cubicBezTo>
                  <a:pt x="35197" y="2455176"/>
                  <a:pt x="31687" y="2462203"/>
                  <a:pt x="28258" y="2470621"/>
                </a:cubicBezTo>
                <a:lnTo>
                  <a:pt x="21639" y="2488511"/>
                </a:lnTo>
                <a:lnTo>
                  <a:pt x="21498" y="2487526"/>
                </a:lnTo>
                <a:lnTo>
                  <a:pt x="24991" y="2473383"/>
                </a:lnTo>
                <a:cubicBezTo>
                  <a:pt x="29271" y="2461618"/>
                  <a:pt x="35387" y="2450792"/>
                  <a:pt x="38517" y="2443901"/>
                </a:cubicBezTo>
                <a:cubicBezTo>
                  <a:pt x="39185" y="2446710"/>
                  <a:pt x="38831" y="2454101"/>
                  <a:pt x="40520" y="2452325"/>
                </a:cubicBezTo>
                <a:cubicBezTo>
                  <a:pt x="46613" y="2445922"/>
                  <a:pt x="57376" y="2436961"/>
                  <a:pt x="54547" y="2427053"/>
                </a:cubicBezTo>
                <a:cubicBezTo>
                  <a:pt x="52104" y="2418494"/>
                  <a:pt x="42524" y="2434541"/>
                  <a:pt x="36513" y="2438285"/>
                </a:cubicBezTo>
                <a:lnTo>
                  <a:pt x="31542" y="2415066"/>
                </a:lnTo>
                <a:lnTo>
                  <a:pt x="38517" y="2384931"/>
                </a:lnTo>
                <a:lnTo>
                  <a:pt x="29908" y="2353271"/>
                </a:lnTo>
                <a:lnTo>
                  <a:pt x="44528" y="2331576"/>
                </a:lnTo>
                <a:cubicBezTo>
                  <a:pt x="41856" y="2329706"/>
                  <a:pt x="36670" y="2330142"/>
                  <a:pt x="36513" y="2325961"/>
                </a:cubicBezTo>
                <a:cubicBezTo>
                  <a:pt x="34872" y="2282267"/>
                  <a:pt x="54133" y="2266022"/>
                  <a:pt x="34509" y="2286648"/>
                </a:cubicBezTo>
                <a:lnTo>
                  <a:pt x="32941" y="2269076"/>
                </a:lnTo>
                <a:lnTo>
                  <a:pt x="36513" y="2266991"/>
                </a:lnTo>
                <a:cubicBezTo>
                  <a:pt x="39376" y="2264583"/>
                  <a:pt x="45723" y="2254414"/>
                  <a:pt x="42524" y="2255759"/>
                </a:cubicBezTo>
                <a:lnTo>
                  <a:pt x="32638" y="2259859"/>
                </a:lnTo>
                <a:lnTo>
                  <a:pt x="33382" y="2235790"/>
                </a:lnTo>
                <a:lnTo>
                  <a:pt x="34121" y="2233648"/>
                </a:lnTo>
                <a:lnTo>
                  <a:pt x="33669" y="2226488"/>
                </a:lnTo>
                <a:lnTo>
                  <a:pt x="34696" y="2193239"/>
                </a:lnTo>
                <a:lnTo>
                  <a:pt x="33285" y="2169873"/>
                </a:lnTo>
                <a:lnTo>
                  <a:pt x="35159" y="2166113"/>
                </a:lnTo>
                <a:cubicBezTo>
                  <a:pt x="43619" y="2149869"/>
                  <a:pt x="46434" y="2145337"/>
                  <a:pt x="41640" y="2149857"/>
                </a:cubicBezTo>
                <a:lnTo>
                  <a:pt x="32624" y="2158935"/>
                </a:lnTo>
                <a:lnTo>
                  <a:pt x="31819" y="2145602"/>
                </a:lnTo>
                <a:lnTo>
                  <a:pt x="32505" y="2146243"/>
                </a:lnTo>
                <a:lnTo>
                  <a:pt x="34399" y="2132969"/>
                </a:lnTo>
                <a:lnTo>
                  <a:pt x="34510" y="2133073"/>
                </a:lnTo>
                <a:lnTo>
                  <a:pt x="34405" y="2132927"/>
                </a:lnTo>
                <a:lnTo>
                  <a:pt x="34509" y="2132203"/>
                </a:lnTo>
                <a:cubicBezTo>
                  <a:pt x="34210" y="2128853"/>
                  <a:pt x="31193" y="2120546"/>
                  <a:pt x="30501" y="2123777"/>
                </a:cubicBezTo>
                <a:lnTo>
                  <a:pt x="28818" y="2125097"/>
                </a:lnTo>
                <a:lnTo>
                  <a:pt x="28498" y="2124649"/>
                </a:lnTo>
                <a:lnTo>
                  <a:pt x="26713" y="2121311"/>
                </a:lnTo>
                <a:lnTo>
                  <a:pt x="26795" y="2116198"/>
                </a:lnTo>
                <a:lnTo>
                  <a:pt x="26111" y="2110950"/>
                </a:lnTo>
                <a:lnTo>
                  <a:pt x="28586" y="2109859"/>
                </a:lnTo>
                <a:cubicBezTo>
                  <a:pt x="30601" y="2108084"/>
                  <a:pt x="31918" y="2106268"/>
                  <a:pt x="30501" y="2106930"/>
                </a:cubicBezTo>
                <a:lnTo>
                  <a:pt x="25921" y="2109497"/>
                </a:lnTo>
                <a:lnTo>
                  <a:pt x="24489" y="2098505"/>
                </a:lnTo>
                <a:lnTo>
                  <a:pt x="22148" y="2101786"/>
                </a:lnTo>
                <a:lnTo>
                  <a:pt x="25156" y="2095029"/>
                </a:lnTo>
                <a:lnTo>
                  <a:pt x="30501" y="2092889"/>
                </a:lnTo>
                <a:lnTo>
                  <a:pt x="26522" y="2091959"/>
                </a:lnTo>
                <a:lnTo>
                  <a:pt x="27817" y="2089052"/>
                </a:lnTo>
                <a:lnTo>
                  <a:pt x="29960" y="2078446"/>
                </a:lnTo>
                <a:lnTo>
                  <a:pt x="37418" y="2062549"/>
                </a:lnTo>
                <a:cubicBezTo>
                  <a:pt x="44527" y="2046597"/>
                  <a:pt x="51000" y="2029816"/>
                  <a:pt x="48537" y="2026366"/>
                </a:cubicBezTo>
                <a:cubicBezTo>
                  <a:pt x="42849" y="2018395"/>
                  <a:pt x="37849" y="2043214"/>
                  <a:pt x="32506" y="2051638"/>
                </a:cubicBezTo>
                <a:lnTo>
                  <a:pt x="27504" y="2053975"/>
                </a:lnTo>
                <a:lnTo>
                  <a:pt x="27555" y="2053594"/>
                </a:lnTo>
                <a:lnTo>
                  <a:pt x="27486" y="2053983"/>
                </a:lnTo>
                <a:lnTo>
                  <a:pt x="26494" y="2054445"/>
                </a:lnTo>
                <a:cubicBezTo>
                  <a:pt x="26494" y="2048168"/>
                  <a:pt x="30652" y="2043314"/>
                  <a:pt x="32506" y="2037598"/>
                </a:cubicBezTo>
                <a:cubicBezTo>
                  <a:pt x="36698" y="2024675"/>
                  <a:pt x="36283" y="2024849"/>
                  <a:pt x="38518" y="2012325"/>
                </a:cubicBezTo>
                <a:cubicBezTo>
                  <a:pt x="36514" y="2014197"/>
                  <a:pt x="34092" y="2015402"/>
                  <a:pt x="32506" y="2017941"/>
                </a:cubicBezTo>
                <a:lnTo>
                  <a:pt x="18001" y="2043810"/>
                </a:lnTo>
                <a:lnTo>
                  <a:pt x="17363" y="2037101"/>
                </a:lnTo>
                <a:lnTo>
                  <a:pt x="22487" y="2029173"/>
                </a:lnTo>
                <a:lnTo>
                  <a:pt x="23927" y="2022447"/>
                </a:lnTo>
                <a:lnTo>
                  <a:pt x="26494" y="2023557"/>
                </a:lnTo>
                <a:lnTo>
                  <a:pt x="24863" y="2018072"/>
                </a:lnTo>
                <a:lnTo>
                  <a:pt x="29960" y="1994262"/>
                </a:lnTo>
                <a:lnTo>
                  <a:pt x="34510" y="1984245"/>
                </a:lnTo>
                <a:lnTo>
                  <a:pt x="31599" y="1986608"/>
                </a:lnTo>
                <a:lnTo>
                  <a:pt x="32211" y="1983749"/>
                </a:lnTo>
                <a:lnTo>
                  <a:pt x="32506" y="1984245"/>
                </a:lnTo>
                <a:lnTo>
                  <a:pt x="32263" y="1983508"/>
                </a:lnTo>
                <a:lnTo>
                  <a:pt x="34510" y="1973011"/>
                </a:lnTo>
                <a:lnTo>
                  <a:pt x="29043" y="1976842"/>
                </a:lnTo>
                <a:lnTo>
                  <a:pt x="28498" y="1975820"/>
                </a:lnTo>
                <a:lnTo>
                  <a:pt x="24673" y="1970461"/>
                </a:lnTo>
                <a:lnTo>
                  <a:pt x="26901" y="1963770"/>
                </a:lnTo>
                <a:lnTo>
                  <a:pt x="28498" y="1961780"/>
                </a:lnTo>
                <a:cubicBezTo>
                  <a:pt x="32913" y="1952738"/>
                  <a:pt x="40851" y="1940007"/>
                  <a:pt x="36514" y="1930890"/>
                </a:cubicBezTo>
                <a:cubicBezTo>
                  <a:pt x="35198" y="1928126"/>
                  <a:pt x="31688" y="1935153"/>
                  <a:pt x="28259" y="1943570"/>
                </a:cubicBezTo>
                <a:lnTo>
                  <a:pt x="21640" y="1961462"/>
                </a:lnTo>
                <a:lnTo>
                  <a:pt x="21499" y="1960474"/>
                </a:lnTo>
                <a:lnTo>
                  <a:pt x="24992" y="1946332"/>
                </a:lnTo>
                <a:cubicBezTo>
                  <a:pt x="29272" y="1934568"/>
                  <a:pt x="35388" y="1923741"/>
                  <a:pt x="38518" y="1916850"/>
                </a:cubicBezTo>
                <a:cubicBezTo>
                  <a:pt x="39186" y="1919659"/>
                  <a:pt x="38832" y="1927052"/>
                  <a:pt x="40521" y="1925276"/>
                </a:cubicBezTo>
                <a:cubicBezTo>
                  <a:pt x="46614" y="1918871"/>
                  <a:pt x="57377" y="1909911"/>
                  <a:pt x="54548" y="1900002"/>
                </a:cubicBezTo>
                <a:cubicBezTo>
                  <a:pt x="52105" y="1891443"/>
                  <a:pt x="42525" y="1907490"/>
                  <a:pt x="36514" y="1911234"/>
                </a:cubicBezTo>
                <a:lnTo>
                  <a:pt x="31543" y="1888016"/>
                </a:lnTo>
                <a:lnTo>
                  <a:pt x="38518" y="1857881"/>
                </a:lnTo>
                <a:lnTo>
                  <a:pt x="29909" y="1826221"/>
                </a:lnTo>
                <a:lnTo>
                  <a:pt x="44529" y="1804527"/>
                </a:lnTo>
                <a:cubicBezTo>
                  <a:pt x="41857" y="1802655"/>
                  <a:pt x="36671" y="1803091"/>
                  <a:pt x="36514" y="1798911"/>
                </a:cubicBezTo>
                <a:cubicBezTo>
                  <a:pt x="34873" y="1755217"/>
                  <a:pt x="54134" y="1738973"/>
                  <a:pt x="34510" y="1759597"/>
                </a:cubicBezTo>
                <a:lnTo>
                  <a:pt x="32942" y="1742026"/>
                </a:lnTo>
                <a:lnTo>
                  <a:pt x="36514" y="1739941"/>
                </a:lnTo>
                <a:cubicBezTo>
                  <a:pt x="39377" y="1737533"/>
                  <a:pt x="45724" y="1727364"/>
                  <a:pt x="42525" y="1728709"/>
                </a:cubicBezTo>
                <a:lnTo>
                  <a:pt x="32639" y="1732810"/>
                </a:lnTo>
                <a:lnTo>
                  <a:pt x="33383" y="1708740"/>
                </a:lnTo>
                <a:lnTo>
                  <a:pt x="34122" y="1706599"/>
                </a:lnTo>
                <a:lnTo>
                  <a:pt x="33670" y="1699439"/>
                </a:lnTo>
                <a:lnTo>
                  <a:pt x="34697" y="1666190"/>
                </a:lnTo>
                <a:lnTo>
                  <a:pt x="33286" y="1642824"/>
                </a:lnTo>
                <a:lnTo>
                  <a:pt x="35160" y="1639063"/>
                </a:lnTo>
                <a:cubicBezTo>
                  <a:pt x="43620" y="1622819"/>
                  <a:pt x="46435" y="1618287"/>
                  <a:pt x="41641" y="1622807"/>
                </a:cubicBezTo>
                <a:lnTo>
                  <a:pt x="32625" y="1631885"/>
                </a:lnTo>
                <a:lnTo>
                  <a:pt x="31820" y="1618553"/>
                </a:lnTo>
                <a:lnTo>
                  <a:pt x="32506" y="1619193"/>
                </a:lnTo>
                <a:lnTo>
                  <a:pt x="34400" y="1605920"/>
                </a:lnTo>
                <a:lnTo>
                  <a:pt x="34511" y="1606023"/>
                </a:lnTo>
                <a:lnTo>
                  <a:pt x="34406" y="1605877"/>
                </a:lnTo>
                <a:lnTo>
                  <a:pt x="34510" y="1605153"/>
                </a:lnTo>
                <a:cubicBezTo>
                  <a:pt x="34211" y="1601804"/>
                  <a:pt x="31194" y="1593496"/>
                  <a:pt x="30502" y="1596729"/>
                </a:cubicBezTo>
                <a:lnTo>
                  <a:pt x="28819" y="1598048"/>
                </a:lnTo>
                <a:lnTo>
                  <a:pt x="28499" y="1597599"/>
                </a:lnTo>
                <a:lnTo>
                  <a:pt x="26714" y="1594263"/>
                </a:lnTo>
                <a:lnTo>
                  <a:pt x="26796" y="1589150"/>
                </a:lnTo>
                <a:lnTo>
                  <a:pt x="26112" y="1583901"/>
                </a:lnTo>
                <a:lnTo>
                  <a:pt x="28587" y="1582810"/>
                </a:lnTo>
                <a:cubicBezTo>
                  <a:pt x="30602" y="1581034"/>
                  <a:pt x="31919" y="1579218"/>
                  <a:pt x="30502" y="1579880"/>
                </a:cubicBezTo>
                <a:lnTo>
                  <a:pt x="25922" y="1582447"/>
                </a:lnTo>
                <a:lnTo>
                  <a:pt x="24490" y="1571456"/>
                </a:lnTo>
                <a:lnTo>
                  <a:pt x="22149" y="1574737"/>
                </a:lnTo>
                <a:lnTo>
                  <a:pt x="25157" y="1567979"/>
                </a:lnTo>
                <a:lnTo>
                  <a:pt x="30502" y="1565840"/>
                </a:lnTo>
                <a:lnTo>
                  <a:pt x="26523" y="1564910"/>
                </a:lnTo>
                <a:lnTo>
                  <a:pt x="27818" y="1562002"/>
                </a:lnTo>
                <a:lnTo>
                  <a:pt x="29961" y="1551397"/>
                </a:lnTo>
                <a:lnTo>
                  <a:pt x="37419" y="1535499"/>
                </a:lnTo>
                <a:cubicBezTo>
                  <a:pt x="44528" y="1519549"/>
                  <a:pt x="51001" y="1502768"/>
                  <a:pt x="48538" y="1499316"/>
                </a:cubicBezTo>
                <a:cubicBezTo>
                  <a:pt x="42850" y="1491347"/>
                  <a:pt x="37850" y="1516165"/>
                  <a:pt x="32507" y="1524589"/>
                </a:cubicBezTo>
                <a:lnTo>
                  <a:pt x="27505" y="1526926"/>
                </a:lnTo>
                <a:lnTo>
                  <a:pt x="27556" y="1526546"/>
                </a:lnTo>
                <a:lnTo>
                  <a:pt x="27487" y="1526933"/>
                </a:lnTo>
                <a:lnTo>
                  <a:pt x="26495" y="1527397"/>
                </a:lnTo>
                <a:cubicBezTo>
                  <a:pt x="26495" y="1521118"/>
                  <a:pt x="30653" y="1516265"/>
                  <a:pt x="32507" y="1510548"/>
                </a:cubicBezTo>
                <a:cubicBezTo>
                  <a:pt x="36699" y="1497624"/>
                  <a:pt x="36284" y="1497799"/>
                  <a:pt x="38519" y="1485276"/>
                </a:cubicBezTo>
                <a:cubicBezTo>
                  <a:pt x="36515" y="1487147"/>
                  <a:pt x="34093" y="1488352"/>
                  <a:pt x="32507" y="1490891"/>
                </a:cubicBezTo>
                <a:lnTo>
                  <a:pt x="18002" y="1516761"/>
                </a:lnTo>
                <a:lnTo>
                  <a:pt x="17364" y="1510052"/>
                </a:lnTo>
                <a:lnTo>
                  <a:pt x="22488" y="1502125"/>
                </a:lnTo>
                <a:lnTo>
                  <a:pt x="23928" y="1495398"/>
                </a:lnTo>
                <a:lnTo>
                  <a:pt x="26495" y="1496508"/>
                </a:lnTo>
                <a:lnTo>
                  <a:pt x="24864" y="1491023"/>
                </a:lnTo>
                <a:lnTo>
                  <a:pt x="29961" y="1467212"/>
                </a:lnTo>
                <a:lnTo>
                  <a:pt x="34511" y="1457195"/>
                </a:lnTo>
                <a:lnTo>
                  <a:pt x="31600" y="1459558"/>
                </a:lnTo>
                <a:lnTo>
                  <a:pt x="32212" y="1456699"/>
                </a:lnTo>
                <a:lnTo>
                  <a:pt x="32507" y="1457195"/>
                </a:lnTo>
                <a:lnTo>
                  <a:pt x="32264" y="1456458"/>
                </a:lnTo>
                <a:lnTo>
                  <a:pt x="34511" y="1445963"/>
                </a:lnTo>
                <a:lnTo>
                  <a:pt x="29044" y="1449793"/>
                </a:lnTo>
                <a:lnTo>
                  <a:pt x="28499" y="1448771"/>
                </a:lnTo>
                <a:lnTo>
                  <a:pt x="24674" y="1443411"/>
                </a:lnTo>
                <a:lnTo>
                  <a:pt x="26902" y="1436721"/>
                </a:lnTo>
                <a:lnTo>
                  <a:pt x="28499" y="1434731"/>
                </a:lnTo>
                <a:cubicBezTo>
                  <a:pt x="32914" y="1425688"/>
                  <a:pt x="40852" y="1412958"/>
                  <a:pt x="36515" y="1403842"/>
                </a:cubicBezTo>
                <a:cubicBezTo>
                  <a:pt x="35199" y="1401076"/>
                  <a:pt x="31689" y="1408103"/>
                  <a:pt x="28260" y="1416521"/>
                </a:cubicBezTo>
                <a:lnTo>
                  <a:pt x="21641" y="1434412"/>
                </a:lnTo>
                <a:lnTo>
                  <a:pt x="21500" y="1433426"/>
                </a:lnTo>
                <a:lnTo>
                  <a:pt x="24993" y="1419283"/>
                </a:lnTo>
                <a:cubicBezTo>
                  <a:pt x="29273" y="1407518"/>
                  <a:pt x="35389" y="1396692"/>
                  <a:pt x="38519" y="1389801"/>
                </a:cubicBezTo>
                <a:cubicBezTo>
                  <a:pt x="39187" y="1392610"/>
                  <a:pt x="38833" y="1400001"/>
                  <a:pt x="40522" y="1398225"/>
                </a:cubicBezTo>
                <a:cubicBezTo>
                  <a:pt x="46615" y="1391822"/>
                  <a:pt x="57378" y="1382861"/>
                  <a:pt x="54549" y="1372953"/>
                </a:cubicBezTo>
                <a:cubicBezTo>
                  <a:pt x="52106" y="1364393"/>
                  <a:pt x="42526" y="1380441"/>
                  <a:pt x="36515" y="1384185"/>
                </a:cubicBezTo>
                <a:lnTo>
                  <a:pt x="31544" y="1360967"/>
                </a:lnTo>
                <a:lnTo>
                  <a:pt x="38519" y="1330831"/>
                </a:lnTo>
                <a:lnTo>
                  <a:pt x="29910" y="1299171"/>
                </a:lnTo>
                <a:lnTo>
                  <a:pt x="44530" y="1277478"/>
                </a:lnTo>
                <a:cubicBezTo>
                  <a:pt x="41858" y="1275606"/>
                  <a:pt x="36672" y="1276042"/>
                  <a:pt x="36515" y="1271862"/>
                </a:cubicBezTo>
                <a:cubicBezTo>
                  <a:pt x="34874" y="1228168"/>
                  <a:pt x="54135" y="1211923"/>
                  <a:pt x="34511" y="1232549"/>
                </a:cubicBezTo>
                <a:lnTo>
                  <a:pt x="32943" y="1214977"/>
                </a:lnTo>
                <a:lnTo>
                  <a:pt x="36515" y="1212892"/>
                </a:lnTo>
                <a:cubicBezTo>
                  <a:pt x="39378" y="1210484"/>
                  <a:pt x="45725" y="1200315"/>
                  <a:pt x="42526" y="1201660"/>
                </a:cubicBezTo>
                <a:lnTo>
                  <a:pt x="32640" y="1205762"/>
                </a:lnTo>
                <a:lnTo>
                  <a:pt x="33384" y="1181691"/>
                </a:lnTo>
                <a:lnTo>
                  <a:pt x="34123" y="1179549"/>
                </a:lnTo>
                <a:lnTo>
                  <a:pt x="33671" y="1172390"/>
                </a:lnTo>
                <a:lnTo>
                  <a:pt x="34698" y="1139141"/>
                </a:lnTo>
                <a:lnTo>
                  <a:pt x="33287" y="1115774"/>
                </a:lnTo>
                <a:lnTo>
                  <a:pt x="35161" y="1112014"/>
                </a:lnTo>
                <a:cubicBezTo>
                  <a:pt x="43621" y="1095769"/>
                  <a:pt x="46436" y="1091238"/>
                  <a:pt x="41642" y="1095758"/>
                </a:cubicBezTo>
                <a:lnTo>
                  <a:pt x="32626" y="1104836"/>
                </a:lnTo>
                <a:lnTo>
                  <a:pt x="31821" y="1091504"/>
                </a:lnTo>
                <a:lnTo>
                  <a:pt x="32507" y="1092144"/>
                </a:lnTo>
                <a:lnTo>
                  <a:pt x="34401" y="1078871"/>
                </a:lnTo>
                <a:lnTo>
                  <a:pt x="34512" y="1078974"/>
                </a:lnTo>
                <a:lnTo>
                  <a:pt x="34407" y="1078827"/>
                </a:lnTo>
                <a:lnTo>
                  <a:pt x="34511" y="1078104"/>
                </a:lnTo>
                <a:cubicBezTo>
                  <a:pt x="34212" y="1074755"/>
                  <a:pt x="31195" y="1066446"/>
                  <a:pt x="30503" y="1069679"/>
                </a:cubicBezTo>
                <a:lnTo>
                  <a:pt x="28820" y="1070998"/>
                </a:lnTo>
                <a:lnTo>
                  <a:pt x="28500" y="1070550"/>
                </a:lnTo>
                <a:lnTo>
                  <a:pt x="26715" y="1067213"/>
                </a:lnTo>
                <a:lnTo>
                  <a:pt x="26797" y="1062101"/>
                </a:lnTo>
                <a:lnTo>
                  <a:pt x="26113" y="1056851"/>
                </a:lnTo>
                <a:lnTo>
                  <a:pt x="28588" y="1055760"/>
                </a:lnTo>
                <a:cubicBezTo>
                  <a:pt x="30603" y="1053986"/>
                  <a:pt x="31920" y="1052168"/>
                  <a:pt x="30503" y="1052830"/>
                </a:cubicBezTo>
                <a:lnTo>
                  <a:pt x="25923" y="1055398"/>
                </a:lnTo>
                <a:lnTo>
                  <a:pt x="24491" y="1044407"/>
                </a:lnTo>
                <a:lnTo>
                  <a:pt x="22150" y="1047688"/>
                </a:lnTo>
                <a:lnTo>
                  <a:pt x="25158" y="1040931"/>
                </a:lnTo>
                <a:lnTo>
                  <a:pt x="30503" y="1038790"/>
                </a:lnTo>
                <a:lnTo>
                  <a:pt x="26524" y="1037860"/>
                </a:lnTo>
                <a:lnTo>
                  <a:pt x="27819" y="1034953"/>
                </a:lnTo>
                <a:lnTo>
                  <a:pt x="29962" y="1024348"/>
                </a:lnTo>
                <a:lnTo>
                  <a:pt x="37420" y="1008450"/>
                </a:lnTo>
                <a:cubicBezTo>
                  <a:pt x="44529" y="992499"/>
                  <a:pt x="51002" y="975718"/>
                  <a:pt x="48539" y="972266"/>
                </a:cubicBezTo>
                <a:cubicBezTo>
                  <a:pt x="42851" y="964297"/>
                  <a:pt x="37851" y="989114"/>
                  <a:pt x="32508" y="997540"/>
                </a:cubicBezTo>
                <a:lnTo>
                  <a:pt x="27506" y="999876"/>
                </a:lnTo>
                <a:lnTo>
                  <a:pt x="27557" y="999495"/>
                </a:lnTo>
                <a:lnTo>
                  <a:pt x="27488" y="999883"/>
                </a:lnTo>
                <a:lnTo>
                  <a:pt x="26496" y="1000347"/>
                </a:lnTo>
                <a:cubicBezTo>
                  <a:pt x="26496" y="994068"/>
                  <a:pt x="30654" y="989214"/>
                  <a:pt x="32508" y="983498"/>
                </a:cubicBezTo>
                <a:cubicBezTo>
                  <a:pt x="36700" y="970574"/>
                  <a:pt x="36285" y="970750"/>
                  <a:pt x="38520" y="958225"/>
                </a:cubicBezTo>
                <a:cubicBezTo>
                  <a:pt x="36516" y="960097"/>
                  <a:pt x="34094" y="961302"/>
                  <a:pt x="32508" y="963842"/>
                </a:cubicBezTo>
                <a:lnTo>
                  <a:pt x="18003" y="989711"/>
                </a:lnTo>
                <a:lnTo>
                  <a:pt x="17365" y="983002"/>
                </a:lnTo>
                <a:lnTo>
                  <a:pt x="22489" y="975074"/>
                </a:lnTo>
                <a:lnTo>
                  <a:pt x="23929" y="968347"/>
                </a:lnTo>
                <a:lnTo>
                  <a:pt x="26496" y="969458"/>
                </a:lnTo>
                <a:lnTo>
                  <a:pt x="24865" y="963973"/>
                </a:lnTo>
                <a:lnTo>
                  <a:pt x="29962" y="940163"/>
                </a:lnTo>
                <a:lnTo>
                  <a:pt x="34512" y="930145"/>
                </a:lnTo>
                <a:lnTo>
                  <a:pt x="31601" y="932508"/>
                </a:lnTo>
                <a:lnTo>
                  <a:pt x="32213" y="929649"/>
                </a:lnTo>
                <a:lnTo>
                  <a:pt x="32508" y="930145"/>
                </a:lnTo>
                <a:lnTo>
                  <a:pt x="32265" y="929408"/>
                </a:lnTo>
                <a:lnTo>
                  <a:pt x="34512" y="918912"/>
                </a:lnTo>
                <a:lnTo>
                  <a:pt x="29045" y="922743"/>
                </a:lnTo>
                <a:lnTo>
                  <a:pt x="28500" y="921720"/>
                </a:lnTo>
                <a:lnTo>
                  <a:pt x="24675" y="916360"/>
                </a:lnTo>
                <a:lnTo>
                  <a:pt x="26903" y="909670"/>
                </a:lnTo>
                <a:lnTo>
                  <a:pt x="28500" y="907680"/>
                </a:lnTo>
                <a:cubicBezTo>
                  <a:pt x="32915" y="898638"/>
                  <a:pt x="40853" y="885907"/>
                  <a:pt x="36516" y="876791"/>
                </a:cubicBezTo>
                <a:cubicBezTo>
                  <a:pt x="35200" y="874025"/>
                  <a:pt x="31690" y="881053"/>
                  <a:pt x="28261" y="889471"/>
                </a:cubicBezTo>
                <a:lnTo>
                  <a:pt x="21642" y="907361"/>
                </a:lnTo>
                <a:lnTo>
                  <a:pt x="21501" y="906375"/>
                </a:lnTo>
                <a:lnTo>
                  <a:pt x="24994" y="892232"/>
                </a:lnTo>
                <a:cubicBezTo>
                  <a:pt x="29274" y="880468"/>
                  <a:pt x="35390" y="869641"/>
                  <a:pt x="38520" y="862750"/>
                </a:cubicBezTo>
                <a:cubicBezTo>
                  <a:pt x="39188" y="865558"/>
                  <a:pt x="38834" y="872950"/>
                  <a:pt x="40523" y="871175"/>
                </a:cubicBezTo>
                <a:cubicBezTo>
                  <a:pt x="46616" y="864771"/>
                  <a:pt x="57379" y="855811"/>
                  <a:pt x="54550" y="845902"/>
                </a:cubicBezTo>
                <a:cubicBezTo>
                  <a:pt x="52107" y="837342"/>
                  <a:pt x="42527" y="853390"/>
                  <a:pt x="36516" y="857134"/>
                </a:cubicBezTo>
                <a:lnTo>
                  <a:pt x="31545" y="833916"/>
                </a:lnTo>
                <a:lnTo>
                  <a:pt x="38520" y="803781"/>
                </a:lnTo>
                <a:lnTo>
                  <a:pt x="29911" y="772120"/>
                </a:lnTo>
                <a:lnTo>
                  <a:pt x="44531" y="750427"/>
                </a:lnTo>
                <a:cubicBezTo>
                  <a:pt x="41859" y="748555"/>
                  <a:pt x="36673" y="748991"/>
                  <a:pt x="36516" y="744811"/>
                </a:cubicBezTo>
                <a:cubicBezTo>
                  <a:pt x="34875" y="701117"/>
                  <a:pt x="54136" y="684872"/>
                  <a:pt x="34512" y="705498"/>
                </a:cubicBezTo>
                <a:lnTo>
                  <a:pt x="32944" y="687926"/>
                </a:lnTo>
                <a:lnTo>
                  <a:pt x="36516" y="685841"/>
                </a:lnTo>
                <a:cubicBezTo>
                  <a:pt x="39379" y="683433"/>
                  <a:pt x="45726" y="673264"/>
                  <a:pt x="42527" y="674609"/>
                </a:cubicBezTo>
                <a:lnTo>
                  <a:pt x="32641" y="678711"/>
                </a:lnTo>
                <a:lnTo>
                  <a:pt x="33385" y="654640"/>
                </a:lnTo>
                <a:lnTo>
                  <a:pt x="34124" y="652498"/>
                </a:lnTo>
                <a:lnTo>
                  <a:pt x="33672" y="645339"/>
                </a:lnTo>
                <a:lnTo>
                  <a:pt x="34699" y="612090"/>
                </a:lnTo>
                <a:lnTo>
                  <a:pt x="33288" y="588724"/>
                </a:lnTo>
                <a:lnTo>
                  <a:pt x="35162" y="584963"/>
                </a:lnTo>
                <a:cubicBezTo>
                  <a:pt x="43622" y="568719"/>
                  <a:pt x="46437" y="564188"/>
                  <a:pt x="41643" y="568707"/>
                </a:cubicBezTo>
                <a:lnTo>
                  <a:pt x="32627" y="577786"/>
                </a:lnTo>
                <a:lnTo>
                  <a:pt x="31822" y="564453"/>
                </a:lnTo>
                <a:lnTo>
                  <a:pt x="32508" y="565093"/>
                </a:lnTo>
                <a:lnTo>
                  <a:pt x="34402" y="551820"/>
                </a:lnTo>
                <a:lnTo>
                  <a:pt x="34513" y="551923"/>
                </a:lnTo>
                <a:lnTo>
                  <a:pt x="34408" y="551777"/>
                </a:lnTo>
                <a:lnTo>
                  <a:pt x="34512" y="551053"/>
                </a:lnTo>
                <a:cubicBezTo>
                  <a:pt x="34213" y="547704"/>
                  <a:pt x="31196" y="539396"/>
                  <a:pt x="30504" y="542629"/>
                </a:cubicBezTo>
                <a:lnTo>
                  <a:pt x="28821" y="543948"/>
                </a:lnTo>
                <a:lnTo>
                  <a:pt x="28501" y="543499"/>
                </a:lnTo>
                <a:lnTo>
                  <a:pt x="26716" y="540163"/>
                </a:lnTo>
                <a:lnTo>
                  <a:pt x="26798" y="535050"/>
                </a:lnTo>
                <a:lnTo>
                  <a:pt x="26114" y="529800"/>
                </a:lnTo>
                <a:lnTo>
                  <a:pt x="28589" y="528710"/>
                </a:lnTo>
                <a:cubicBezTo>
                  <a:pt x="30604" y="526935"/>
                  <a:pt x="31921" y="525118"/>
                  <a:pt x="30504" y="525780"/>
                </a:cubicBezTo>
                <a:lnTo>
                  <a:pt x="25924" y="528347"/>
                </a:lnTo>
                <a:lnTo>
                  <a:pt x="24492" y="517356"/>
                </a:lnTo>
                <a:lnTo>
                  <a:pt x="22151" y="520637"/>
                </a:lnTo>
                <a:lnTo>
                  <a:pt x="25159" y="513880"/>
                </a:lnTo>
                <a:lnTo>
                  <a:pt x="30504" y="511740"/>
                </a:lnTo>
                <a:lnTo>
                  <a:pt x="26525" y="510810"/>
                </a:lnTo>
                <a:lnTo>
                  <a:pt x="27820" y="507902"/>
                </a:lnTo>
                <a:lnTo>
                  <a:pt x="29963" y="497297"/>
                </a:lnTo>
                <a:lnTo>
                  <a:pt x="37421" y="481399"/>
                </a:lnTo>
                <a:cubicBezTo>
                  <a:pt x="44530" y="465448"/>
                  <a:pt x="51003" y="448668"/>
                  <a:pt x="48540" y="445216"/>
                </a:cubicBezTo>
                <a:cubicBezTo>
                  <a:pt x="42852" y="437246"/>
                  <a:pt x="37852" y="462064"/>
                  <a:pt x="32509" y="470489"/>
                </a:cubicBezTo>
                <a:lnTo>
                  <a:pt x="27507" y="472825"/>
                </a:lnTo>
                <a:lnTo>
                  <a:pt x="27558" y="472445"/>
                </a:lnTo>
                <a:lnTo>
                  <a:pt x="27489" y="472833"/>
                </a:lnTo>
                <a:lnTo>
                  <a:pt x="26497" y="473297"/>
                </a:lnTo>
                <a:cubicBezTo>
                  <a:pt x="26497" y="467018"/>
                  <a:pt x="30655" y="462164"/>
                  <a:pt x="32509" y="456448"/>
                </a:cubicBezTo>
                <a:cubicBezTo>
                  <a:pt x="36701" y="443524"/>
                  <a:pt x="36286" y="443699"/>
                  <a:pt x="38521" y="431175"/>
                </a:cubicBezTo>
                <a:cubicBezTo>
                  <a:pt x="36517" y="433047"/>
                  <a:pt x="34095" y="434252"/>
                  <a:pt x="32509" y="436792"/>
                </a:cubicBezTo>
                <a:lnTo>
                  <a:pt x="18004" y="462661"/>
                </a:lnTo>
                <a:lnTo>
                  <a:pt x="17366" y="455952"/>
                </a:lnTo>
                <a:lnTo>
                  <a:pt x="22490" y="448024"/>
                </a:lnTo>
                <a:lnTo>
                  <a:pt x="23930" y="441297"/>
                </a:lnTo>
                <a:lnTo>
                  <a:pt x="26497" y="442408"/>
                </a:lnTo>
                <a:lnTo>
                  <a:pt x="24866" y="436922"/>
                </a:lnTo>
                <a:lnTo>
                  <a:pt x="29963" y="413113"/>
                </a:lnTo>
                <a:lnTo>
                  <a:pt x="34513" y="403095"/>
                </a:lnTo>
                <a:lnTo>
                  <a:pt x="31602" y="405458"/>
                </a:lnTo>
                <a:lnTo>
                  <a:pt x="32214" y="402599"/>
                </a:lnTo>
                <a:lnTo>
                  <a:pt x="32509" y="403095"/>
                </a:lnTo>
                <a:lnTo>
                  <a:pt x="32266" y="402358"/>
                </a:lnTo>
                <a:lnTo>
                  <a:pt x="34513" y="391862"/>
                </a:lnTo>
                <a:lnTo>
                  <a:pt x="29046" y="395693"/>
                </a:lnTo>
                <a:lnTo>
                  <a:pt x="28501" y="394670"/>
                </a:lnTo>
                <a:lnTo>
                  <a:pt x="24676" y="389310"/>
                </a:lnTo>
                <a:lnTo>
                  <a:pt x="26904" y="382620"/>
                </a:lnTo>
                <a:lnTo>
                  <a:pt x="28501" y="380630"/>
                </a:lnTo>
                <a:cubicBezTo>
                  <a:pt x="32916" y="371588"/>
                  <a:pt x="40854" y="358857"/>
                  <a:pt x="36517" y="349741"/>
                </a:cubicBezTo>
                <a:cubicBezTo>
                  <a:pt x="35201" y="346975"/>
                  <a:pt x="31691" y="354003"/>
                  <a:pt x="28262" y="362420"/>
                </a:cubicBezTo>
                <a:lnTo>
                  <a:pt x="21643" y="380311"/>
                </a:lnTo>
                <a:lnTo>
                  <a:pt x="21502" y="379325"/>
                </a:lnTo>
                <a:lnTo>
                  <a:pt x="24995" y="365182"/>
                </a:lnTo>
                <a:cubicBezTo>
                  <a:pt x="29275" y="353418"/>
                  <a:pt x="35391" y="342591"/>
                  <a:pt x="38521" y="335701"/>
                </a:cubicBezTo>
                <a:cubicBezTo>
                  <a:pt x="39189" y="338509"/>
                  <a:pt x="38835" y="345901"/>
                  <a:pt x="40524" y="344125"/>
                </a:cubicBezTo>
                <a:cubicBezTo>
                  <a:pt x="46617" y="337721"/>
                  <a:pt x="57380" y="328761"/>
                  <a:pt x="54551" y="318852"/>
                </a:cubicBezTo>
                <a:cubicBezTo>
                  <a:pt x="52108" y="310292"/>
                  <a:pt x="42528" y="326340"/>
                  <a:pt x="36517" y="330084"/>
                </a:cubicBezTo>
                <a:lnTo>
                  <a:pt x="31546" y="306866"/>
                </a:lnTo>
                <a:lnTo>
                  <a:pt x="38521" y="276731"/>
                </a:lnTo>
                <a:lnTo>
                  <a:pt x="29912" y="245070"/>
                </a:lnTo>
                <a:lnTo>
                  <a:pt x="44532" y="223377"/>
                </a:lnTo>
                <a:cubicBezTo>
                  <a:pt x="41860" y="221505"/>
                  <a:pt x="36674" y="221941"/>
                  <a:pt x="36517" y="217761"/>
                </a:cubicBezTo>
                <a:cubicBezTo>
                  <a:pt x="34876" y="174068"/>
                  <a:pt x="54137" y="157822"/>
                  <a:pt x="34513" y="178448"/>
                </a:cubicBezTo>
                <a:lnTo>
                  <a:pt x="32945" y="160876"/>
                </a:lnTo>
                <a:lnTo>
                  <a:pt x="36517" y="158791"/>
                </a:lnTo>
                <a:cubicBezTo>
                  <a:pt x="39380" y="156383"/>
                  <a:pt x="45727" y="146214"/>
                  <a:pt x="42528" y="147559"/>
                </a:cubicBezTo>
                <a:lnTo>
                  <a:pt x="32642" y="151661"/>
                </a:lnTo>
                <a:lnTo>
                  <a:pt x="33386" y="127590"/>
                </a:lnTo>
                <a:lnTo>
                  <a:pt x="34125" y="125448"/>
                </a:lnTo>
                <a:lnTo>
                  <a:pt x="33673" y="118289"/>
                </a:lnTo>
                <a:lnTo>
                  <a:pt x="34700" y="85040"/>
                </a:lnTo>
                <a:lnTo>
                  <a:pt x="33289" y="61674"/>
                </a:lnTo>
                <a:lnTo>
                  <a:pt x="35163" y="57913"/>
                </a:lnTo>
                <a:cubicBezTo>
                  <a:pt x="43623" y="41669"/>
                  <a:pt x="46438" y="37138"/>
                  <a:pt x="41644" y="41657"/>
                </a:cubicBezTo>
                <a:lnTo>
                  <a:pt x="32628" y="50736"/>
                </a:lnTo>
                <a:lnTo>
                  <a:pt x="31823" y="37403"/>
                </a:lnTo>
                <a:lnTo>
                  <a:pt x="32509" y="38043"/>
                </a:lnTo>
                <a:cubicBezTo>
                  <a:pt x="33177" y="33364"/>
                  <a:pt x="34935" y="28739"/>
                  <a:pt x="34513" y="24003"/>
                </a:cubicBezTo>
                <a:cubicBezTo>
                  <a:pt x="34214" y="20654"/>
                  <a:pt x="31197" y="12346"/>
                  <a:pt x="30505" y="15579"/>
                </a:cubicBezTo>
                <a:lnTo>
                  <a:pt x="26629" y="18618"/>
                </a:lnTo>
                <a:lnTo>
                  <a:pt x="26799" y="8000"/>
                </a:lnTo>
                <a:lnTo>
                  <a:pt x="26115" y="2750"/>
                </a:lnTo>
                <a:lnTo>
                  <a:pt x="28590" y="1660"/>
                </a:lnTo>
                <a:close/>
                <a:moveTo>
                  <a:pt x="25756" y="0"/>
                </a:moveTo>
                <a:lnTo>
                  <a:pt x="28239" y="0"/>
                </a:lnTo>
                <a:lnTo>
                  <a:pt x="25925" y="1297"/>
                </a:lnTo>
                <a:close/>
                <a:moveTo>
                  <a:pt x="17576" y="0"/>
                </a:moveTo>
                <a:lnTo>
                  <a:pt x="18845" y="0"/>
                </a:lnTo>
                <a:lnTo>
                  <a:pt x="21849" y="3582"/>
                </a:lnTo>
                <a:lnTo>
                  <a:pt x="13120" y="8475"/>
                </a:lnTo>
                <a:lnTo>
                  <a:pt x="16478" y="1538"/>
                </a:lnTo>
                <a:close/>
                <a:moveTo>
                  <a:pt x="0" y="0"/>
                </a:moveTo>
                <a:lnTo>
                  <a:pt x="9820" y="0"/>
                </a:lnTo>
                <a:lnTo>
                  <a:pt x="8463" y="4346"/>
                </a:lnTo>
                <a:cubicBezTo>
                  <a:pt x="7385" y="7365"/>
                  <a:pt x="5216" y="9569"/>
                  <a:pt x="4455" y="12771"/>
                </a:cubicBezTo>
                <a:cubicBezTo>
                  <a:pt x="3170" y="18172"/>
                  <a:pt x="2730" y="23939"/>
                  <a:pt x="2451" y="29619"/>
                </a:cubicBezTo>
                <a:lnTo>
                  <a:pt x="1424" y="62709"/>
                </a:lnTo>
                <a:lnTo>
                  <a:pt x="0" y="648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508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F3C4042-BF80-9D99-31C4-1C9C5E56D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706"/>
              </p:ext>
            </p:extLst>
          </p:nvPr>
        </p:nvGraphicFramePr>
        <p:xfrm>
          <a:off x="3284212" y="2696328"/>
          <a:ext cx="5709299" cy="92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313">
                  <a:extLst>
                    <a:ext uri="{9D8B030D-6E8A-4147-A177-3AD203B41FA5}">
                      <a16:colId xmlns:a16="http://schemas.microsoft.com/office/drawing/2014/main" val="2663609724"/>
                    </a:ext>
                  </a:extLst>
                </a:gridCol>
                <a:gridCol w="5018986">
                  <a:extLst>
                    <a:ext uri="{9D8B030D-6E8A-4147-A177-3AD203B41FA5}">
                      <a16:colId xmlns:a16="http://schemas.microsoft.com/office/drawing/2014/main" val="3307477755"/>
                    </a:ext>
                  </a:extLst>
                </a:gridCol>
              </a:tblGrid>
              <a:tr h="360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5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987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0" algn="l"/>
                          <a:tab pos="2419350" algn="l"/>
                        </a:tabLst>
                        <a:defRPr/>
                      </a:pPr>
                      <a:r>
                        <a:rPr kumimoji="0" lang="ko-KR" altLang="en-US" sz="4000" b="0" i="1" u="none" strike="noStrike" kern="0" cap="none" spc="0" normalizeH="0" baseline="0" noProof="0" dirty="0">
                          <a:ln w="15875"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  <a:cs typeface="+mn-cs"/>
                        </a:rPr>
                        <a:t>파워포인트 템플릿</a:t>
                      </a:r>
                      <a:endParaRPr kumimoji="0" lang="en-US" altLang="ko-KR" sz="4000" b="0" i="1" u="none" strike="noStrike" kern="0" cap="none" spc="0" normalizeH="0" baseline="0" noProof="0" dirty="0">
                        <a:ln w="15875">
                          <a:noFill/>
                        </a:ln>
                        <a:solidFill>
                          <a:srgbClr val="FF7C80"/>
                        </a:solidFill>
                        <a:effectLst/>
                        <a:uLnTx/>
                        <a:uFillTx/>
                        <a:latin typeface="Tmon몬소리 Black" panose="02000A03000000000000" pitchFamily="2" charset="-127"/>
                        <a:ea typeface="Tmon몬소리 Black" panose="02000A03000000000000" pitchFamily="2" charset="-127"/>
                        <a:cs typeface="+mn-cs"/>
                      </a:endParaRPr>
                    </a:p>
                    <a:p>
                      <a:pPr marL="26987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0" algn="l"/>
                          <a:tab pos="2419350" algn="l"/>
                        </a:tabLst>
                        <a:defRPr/>
                      </a:pPr>
                      <a:r>
                        <a:rPr kumimoji="0" lang="en-US" altLang="ko-KR" sz="900" b="0" i="1" u="none" strike="noStrike" kern="0" cap="none" spc="0" normalizeH="0" baseline="0" noProof="0" dirty="0">
                          <a:ln w="15875"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095787"/>
                  </a:ext>
                </a:extLst>
              </a:tr>
              <a:tr h="36000">
                <a:tc gridSpan="2"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600514"/>
                  </a:ext>
                </a:extLst>
              </a:tr>
            </a:tbl>
          </a:graphicData>
        </a:graphic>
      </p:graphicFrame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15C2214B-F761-8398-3F08-F73B628B7449}"/>
              </a:ext>
            </a:extLst>
          </p:cNvPr>
          <p:cNvSpPr/>
          <p:nvPr/>
        </p:nvSpPr>
        <p:spPr>
          <a:xfrm>
            <a:off x="3478610" y="2777767"/>
            <a:ext cx="381794" cy="383381"/>
          </a:xfrm>
          <a:custGeom>
            <a:avLst/>
            <a:gdLst>
              <a:gd name="connsiteX0" fmla="*/ 0 w 440532"/>
              <a:gd name="connsiteY0" fmla="*/ 197644 h 383381"/>
              <a:gd name="connsiteX1" fmla="*/ 173832 w 440532"/>
              <a:gd name="connsiteY1" fmla="*/ 383381 h 383381"/>
              <a:gd name="connsiteX2" fmla="*/ 440532 w 440532"/>
              <a:gd name="connsiteY2" fmla="*/ 0 h 383381"/>
              <a:gd name="connsiteX3" fmla="*/ 176213 w 440532"/>
              <a:gd name="connsiteY3" fmla="*/ 295275 h 383381"/>
              <a:gd name="connsiteX4" fmla="*/ 0 w 440532"/>
              <a:gd name="connsiteY4" fmla="*/ 197644 h 38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532" h="383381">
                <a:moveTo>
                  <a:pt x="0" y="197644"/>
                </a:moveTo>
                <a:lnTo>
                  <a:pt x="173832" y="383381"/>
                </a:lnTo>
                <a:lnTo>
                  <a:pt x="440532" y="0"/>
                </a:lnTo>
                <a:lnTo>
                  <a:pt x="176213" y="295275"/>
                </a:lnTo>
                <a:lnTo>
                  <a:pt x="0" y="197644"/>
                </a:lnTo>
                <a:close/>
              </a:path>
            </a:pathLst>
          </a:custGeom>
          <a:solidFill>
            <a:srgbClr val="FF7C8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9469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8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4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3037024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662150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E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6907F5-4221-DC60-C7FC-CAA027A3A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48CA8DAC-B9DB-7C93-21A7-3C757779100F}"/>
              </a:ext>
            </a:extLst>
          </p:cNvPr>
          <p:cNvSpPr/>
          <p:nvPr/>
        </p:nvSpPr>
        <p:spPr>
          <a:xfrm>
            <a:off x="209551" y="166688"/>
            <a:ext cx="11858623" cy="6524624"/>
          </a:xfrm>
          <a:custGeom>
            <a:avLst/>
            <a:gdLst>
              <a:gd name="connsiteX0" fmla="*/ 21815 w 11858623"/>
              <a:gd name="connsiteY0" fmla="*/ 6524560 h 6524624"/>
              <a:gd name="connsiteX1" fmla="*/ 21820 w 11858623"/>
              <a:gd name="connsiteY1" fmla="*/ 6524624 h 6524624"/>
              <a:gd name="connsiteX2" fmla="*/ 21792 w 11858623"/>
              <a:gd name="connsiteY2" fmla="*/ 6524624 h 6524624"/>
              <a:gd name="connsiteX3" fmla="*/ 16466 w 11858623"/>
              <a:gd name="connsiteY3" fmla="*/ 6514278 h 6524624"/>
              <a:gd name="connsiteX4" fmla="*/ 16054 w 11858623"/>
              <a:gd name="connsiteY4" fmla="*/ 6524624 h 6524624"/>
              <a:gd name="connsiteX5" fmla="*/ 15667 w 11858623"/>
              <a:gd name="connsiteY5" fmla="*/ 6524624 h 6524624"/>
              <a:gd name="connsiteX6" fmla="*/ 12955 w 11858623"/>
              <a:gd name="connsiteY6" fmla="*/ 6497140 h 6524624"/>
              <a:gd name="connsiteX7" fmla="*/ 12989 w 11858623"/>
              <a:gd name="connsiteY7" fmla="*/ 6497316 h 6524624"/>
              <a:gd name="connsiteX8" fmla="*/ 12458 w 11858623"/>
              <a:gd name="connsiteY8" fmla="*/ 6497430 h 6524624"/>
              <a:gd name="connsiteX9" fmla="*/ 14792 w 11858623"/>
              <a:gd name="connsiteY9" fmla="*/ 6496930 h 6524624"/>
              <a:gd name="connsiteX10" fmla="*/ 16466 w 11858623"/>
              <a:gd name="connsiteY10" fmla="*/ 6508662 h 6524624"/>
              <a:gd name="connsiteX11" fmla="*/ 14578 w 11858623"/>
              <a:gd name="connsiteY11" fmla="*/ 6505374 h 6524624"/>
              <a:gd name="connsiteX12" fmla="*/ 12989 w 11858623"/>
              <a:gd name="connsiteY12" fmla="*/ 6497316 h 6524624"/>
              <a:gd name="connsiteX13" fmla="*/ 19723 w 11858623"/>
              <a:gd name="connsiteY13" fmla="*/ 6494972 h 6524624"/>
              <a:gd name="connsiteX14" fmla="*/ 20027 w 11858623"/>
              <a:gd name="connsiteY14" fmla="*/ 6499268 h 6524624"/>
              <a:gd name="connsiteX15" fmla="*/ 18343 w 11858623"/>
              <a:gd name="connsiteY15" fmla="*/ 6495616 h 6524624"/>
              <a:gd name="connsiteX16" fmla="*/ 17753 w 11858623"/>
              <a:gd name="connsiteY16" fmla="*/ 6494338 h 6524624"/>
              <a:gd name="connsiteX17" fmla="*/ 18343 w 11858623"/>
              <a:gd name="connsiteY17" fmla="*/ 6495616 h 6524624"/>
              <a:gd name="connsiteX18" fmla="*/ 16155 w 11858623"/>
              <a:gd name="connsiteY18" fmla="*/ 6496638 h 6524624"/>
              <a:gd name="connsiteX19" fmla="*/ 14792 w 11858623"/>
              <a:gd name="connsiteY19" fmla="*/ 6496930 h 6524624"/>
              <a:gd name="connsiteX20" fmla="*/ 14678 w 11858623"/>
              <a:gd name="connsiteY20" fmla="*/ 6496134 h 6524624"/>
              <a:gd name="connsiteX21" fmla="*/ 21676 w 11858623"/>
              <a:gd name="connsiteY21" fmla="*/ 6492048 h 6524624"/>
              <a:gd name="connsiteX22" fmla="*/ 21359 w 11858623"/>
              <a:gd name="connsiteY22" fmla="*/ 6494208 h 6524624"/>
              <a:gd name="connsiteX23" fmla="*/ 19723 w 11858623"/>
              <a:gd name="connsiteY23" fmla="*/ 6494972 h 6524624"/>
              <a:gd name="connsiteX24" fmla="*/ 19602 w 11858623"/>
              <a:gd name="connsiteY24" fmla="*/ 6493259 h 6524624"/>
              <a:gd name="connsiteX25" fmla="*/ 26485 w 11858623"/>
              <a:gd name="connsiteY25" fmla="*/ 6491813 h 6524624"/>
              <a:gd name="connsiteX26" fmla="*/ 24481 w 11858623"/>
              <a:gd name="connsiteY26" fmla="*/ 6517086 h 6524624"/>
              <a:gd name="connsiteX27" fmla="*/ 21815 w 11858623"/>
              <a:gd name="connsiteY27" fmla="*/ 6524560 h 6524624"/>
              <a:gd name="connsiteX28" fmla="*/ 20027 w 11858623"/>
              <a:gd name="connsiteY28" fmla="*/ 6499268 h 6524624"/>
              <a:gd name="connsiteX29" fmla="*/ 20474 w 11858623"/>
              <a:gd name="connsiteY29" fmla="*/ 6500238 h 6524624"/>
              <a:gd name="connsiteX30" fmla="*/ 21359 w 11858623"/>
              <a:gd name="connsiteY30" fmla="*/ 6494208 h 6524624"/>
              <a:gd name="connsiteX31" fmla="*/ 13673 w 11858623"/>
              <a:gd name="connsiteY31" fmla="*/ 6489091 h 6524624"/>
              <a:gd name="connsiteX32" fmla="*/ 14678 w 11858623"/>
              <a:gd name="connsiteY32" fmla="*/ 6496134 h 6524624"/>
              <a:gd name="connsiteX33" fmla="*/ 12955 w 11858623"/>
              <a:gd name="connsiteY33" fmla="*/ 6497140 h 6524624"/>
              <a:gd name="connsiteX34" fmla="*/ 12458 w 11858623"/>
              <a:gd name="connsiteY34" fmla="*/ 6494622 h 6524624"/>
              <a:gd name="connsiteX35" fmla="*/ 18874 w 11858623"/>
              <a:gd name="connsiteY35" fmla="*/ 6482957 h 6524624"/>
              <a:gd name="connsiteX36" fmla="*/ 19602 w 11858623"/>
              <a:gd name="connsiteY36" fmla="*/ 6493259 h 6524624"/>
              <a:gd name="connsiteX37" fmla="*/ 17753 w 11858623"/>
              <a:gd name="connsiteY37" fmla="*/ 6494338 h 6524624"/>
              <a:gd name="connsiteX38" fmla="*/ 15817 w 11858623"/>
              <a:gd name="connsiteY38" fmla="*/ 6490139 h 6524624"/>
              <a:gd name="connsiteX39" fmla="*/ 16319 w 11858623"/>
              <a:gd name="connsiteY39" fmla="*/ 6484474 h 6524624"/>
              <a:gd name="connsiteX40" fmla="*/ 32630 w 11858623"/>
              <a:gd name="connsiteY40" fmla="*/ 6476259 h 6524624"/>
              <a:gd name="connsiteX41" fmla="*/ 32497 w 11858623"/>
              <a:gd name="connsiteY41" fmla="*/ 6480581 h 6524624"/>
              <a:gd name="connsiteX42" fmla="*/ 32933 w 11858623"/>
              <a:gd name="connsiteY42" fmla="*/ 6485475 h 6524624"/>
              <a:gd name="connsiteX43" fmla="*/ 21676 w 11858623"/>
              <a:gd name="connsiteY43" fmla="*/ 6492048 h 6524624"/>
              <a:gd name="connsiteX44" fmla="*/ 22530 w 11858623"/>
              <a:gd name="connsiteY44" fmla="*/ 6486227 h 6524624"/>
              <a:gd name="connsiteX45" fmla="*/ 22058 w 11858623"/>
              <a:gd name="connsiteY45" fmla="*/ 6481066 h 6524624"/>
              <a:gd name="connsiteX46" fmla="*/ 24408 w 11858623"/>
              <a:gd name="connsiteY46" fmla="*/ 6479670 h 6524624"/>
              <a:gd name="connsiteX47" fmla="*/ 21037 w 11858623"/>
              <a:gd name="connsiteY47" fmla="*/ 6469894 h 6524624"/>
              <a:gd name="connsiteX48" fmla="*/ 22058 w 11858623"/>
              <a:gd name="connsiteY48" fmla="*/ 6481066 h 6524624"/>
              <a:gd name="connsiteX49" fmla="*/ 18874 w 11858623"/>
              <a:gd name="connsiteY49" fmla="*/ 6482957 h 6524624"/>
              <a:gd name="connsiteX50" fmla="*/ 18518 w 11858623"/>
              <a:gd name="connsiteY50" fmla="*/ 6477922 h 6524624"/>
              <a:gd name="connsiteX51" fmla="*/ 20474 w 11858623"/>
              <a:gd name="connsiteY51" fmla="*/ 6458116 h 6524624"/>
              <a:gd name="connsiteX52" fmla="*/ 23107 w 11858623"/>
              <a:gd name="connsiteY52" fmla="*/ 6467266 h 6524624"/>
              <a:gd name="connsiteX53" fmla="*/ 23514 w 11858623"/>
              <a:gd name="connsiteY53" fmla="*/ 6470097 h 6524624"/>
              <a:gd name="connsiteX54" fmla="*/ 23988 w 11858623"/>
              <a:gd name="connsiteY54" fmla="*/ 6470425 h 6524624"/>
              <a:gd name="connsiteX55" fmla="*/ 24518 w 11858623"/>
              <a:gd name="connsiteY55" fmla="*/ 6472570 h 6524624"/>
              <a:gd name="connsiteX56" fmla="*/ 21531 w 11858623"/>
              <a:gd name="connsiteY56" fmla="*/ 6468319 h 6524624"/>
              <a:gd name="connsiteX57" fmla="*/ 21037 w 11858623"/>
              <a:gd name="connsiteY57" fmla="*/ 6469894 h 6524624"/>
              <a:gd name="connsiteX58" fmla="*/ 20474 w 11858623"/>
              <a:gd name="connsiteY58" fmla="*/ 6463733 h 6524624"/>
              <a:gd name="connsiteX59" fmla="*/ 20276 w 11858623"/>
              <a:gd name="connsiteY59" fmla="*/ 6459018 h 6524624"/>
              <a:gd name="connsiteX60" fmla="*/ 16466 w 11858623"/>
              <a:gd name="connsiteY60" fmla="*/ 6444076 h 6524624"/>
              <a:gd name="connsiteX61" fmla="*/ 20065 w 11858623"/>
              <a:gd name="connsiteY61" fmla="*/ 6453985 h 6524624"/>
              <a:gd name="connsiteX62" fmla="*/ 20276 w 11858623"/>
              <a:gd name="connsiteY62" fmla="*/ 6459018 h 6524624"/>
              <a:gd name="connsiteX63" fmla="*/ 13673 w 11858623"/>
              <a:gd name="connsiteY63" fmla="*/ 6489091 h 6524624"/>
              <a:gd name="connsiteX64" fmla="*/ 12458 w 11858623"/>
              <a:gd name="connsiteY64" fmla="*/ 6480581 h 6524624"/>
              <a:gd name="connsiteX65" fmla="*/ 16466 w 11858623"/>
              <a:gd name="connsiteY65" fmla="*/ 6444076 h 6524624"/>
              <a:gd name="connsiteX66" fmla="*/ 14140 w 11858623"/>
              <a:gd name="connsiteY66" fmla="*/ 6431154 h 6524624"/>
              <a:gd name="connsiteX67" fmla="*/ 14141 w 11858623"/>
              <a:gd name="connsiteY67" fmla="*/ 6431158 h 6524624"/>
              <a:gd name="connsiteX68" fmla="*/ 14082 w 11858623"/>
              <a:gd name="connsiteY68" fmla="*/ 6431353 h 6524624"/>
              <a:gd name="connsiteX69" fmla="*/ 30291 w 11858623"/>
              <a:gd name="connsiteY69" fmla="*/ 6423131 h 6524624"/>
              <a:gd name="connsiteX70" fmla="*/ 32497 w 11858623"/>
              <a:gd name="connsiteY70" fmla="*/ 6424419 h 6524624"/>
              <a:gd name="connsiteX71" fmla="*/ 33661 w 11858623"/>
              <a:gd name="connsiteY71" fmla="*/ 6442887 h 6524624"/>
              <a:gd name="connsiteX72" fmla="*/ 33374 w 11858623"/>
              <a:gd name="connsiteY72" fmla="*/ 6452188 h 6524624"/>
              <a:gd name="connsiteX73" fmla="*/ 26485 w 11858623"/>
              <a:gd name="connsiteY73" fmla="*/ 6472157 h 6524624"/>
              <a:gd name="connsiteX74" fmla="*/ 23988 w 11858623"/>
              <a:gd name="connsiteY74" fmla="*/ 6470425 h 6524624"/>
              <a:gd name="connsiteX75" fmla="*/ 23812 w 11858623"/>
              <a:gd name="connsiteY75" fmla="*/ 6469716 h 6524624"/>
              <a:gd name="connsiteX76" fmla="*/ 23107 w 11858623"/>
              <a:gd name="connsiteY76" fmla="*/ 6467266 h 6524624"/>
              <a:gd name="connsiteX77" fmla="*/ 21942 w 11858623"/>
              <a:gd name="connsiteY77" fmla="*/ 6459155 h 6524624"/>
              <a:gd name="connsiteX78" fmla="*/ 20065 w 11858623"/>
              <a:gd name="connsiteY78" fmla="*/ 6453985 h 6524624"/>
              <a:gd name="connsiteX79" fmla="*/ 19487 w 11858623"/>
              <a:gd name="connsiteY79" fmla="*/ 6440236 h 6524624"/>
              <a:gd name="connsiteX80" fmla="*/ 20234 w 11858623"/>
              <a:gd name="connsiteY80" fmla="*/ 6439480 h 6524624"/>
              <a:gd name="connsiteX81" fmla="*/ 20474 w 11858623"/>
              <a:gd name="connsiteY81" fmla="*/ 6446884 h 6524624"/>
              <a:gd name="connsiteX82" fmla="*/ 30291 w 11858623"/>
              <a:gd name="connsiteY82" fmla="*/ 6423131 h 6524624"/>
              <a:gd name="connsiteX83" fmla="*/ 17745 w 11858623"/>
              <a:gd name="connsiteY83" fmla="*/ 6419333 h 6524624"/>
              <a:gd name="connsiteX84" fmla="*/ 18724 w 11858623"/>
              <a:gd name="connsiteY84" fmla="*/ 6422053 h 6524624"/>
              <a:gd name="connsiteX85" fmla="*/ 19487 w 11858623"/>
              <a:gd name="connsiteY85" fmla="*/ 6440236 h 6524624"/>
              <a:gd name="connsiteX86" fmla="*/ 18470 w 11858623"/>
              <a:gd name="connsiteY86" fmla="*/ 6441268 h 6524624"/>
              <a:gd name="connsiteX87" fmla="*/ 14141 w 11858623"/>
              <a:gd name="connsiteY87" fmla="*/ 6431158 h 6524624"/>
              <a:gd name="connsiteX88" fmla="*/ 17689 w 11858623"/>
              <a:gd name="connsiteY88" fmla="*/ 6418029 h 6524624"/>
              <a:gd name="connsiteX89" fmla="*/ 17965 w 11858623"/>
              <a:gd name="connsiteY89" fmla="*/ 6418610 h 6524624"/>
              <a:gd name="connsiteX90" fmla="*/ 17745 w 11858623"/>
              <a:gd name="connsiteY90" fmla="*/ 6419333 h 6524624"/>
              <a:gd name="connsiteX91" fmla="*/ 17513 w 11858623"/>
              <a:gd name="connsiteY91" fmla="*/ 6418689 h 6524624"/>
              <a:gd name="connsiteX92" fmla="*/ 18627 w 11858623"/>
              <a:gd name="connsiteY92" fmla="*/ 6417889 h 6524624"/>
              <a:gd name="connsiteX93" fmla="*/ 19716 w 11858623"/>
              <a:gd name="connsiteY93" fmla="*/ 6423522 h 6524624"/>
              <a:gd name="connsiteX94" fmla="*/ 19762 w 11858623"/>
              <a:gd name="connsiteY94" fmla="*/ 6424933 h 6524624"/>
              <a:gd name="connsiteX95" fmla="*/ 18724 w 11858623"/>
              <a:gd name="connsiteY95" fmla="*/ 6422053 h 6524624"/>
              <a:gd name="connsiteX96" fmla="*/ 18575 w 11858623"/>
              <a:gd name="connsiteY96" fmla="*/ 6418489 h 6524624"/>
              <a:gd name="connsiteX97" fmla="*/ 19411 w 11858623"/>
              <a:gd name="connsiteY97" fmla="*/ 6414107 h 6524624"/>
              <a:gd name="connsiteX98" fmla="*/ 19585 w 11858623"/>
              <a:gd name="connsiteY98" fmla="*/ 6419480 h 6524624"/>
              <a:gd name="connsiteX99" fmla="*/ 18724 w 11858623"/>
              <a:gd name="connsiteY99" fmla="*/ 6416788 h 6524624"/>
              <a:gd name="connsiteX100" fmla="*/ 18806 w 11858623"/>
              <a:gd name="connsiteY100" fmla="*/ 6415852 h 6524624"/>
              <a:gd name="connsiteX101" fmla="*/ 19222 w 11858623"/>
              <a:gd name="connsiteY101" fmla="*/ 6414485 h 6524624"/>
              <a:gd name="connsiteX102" fmla="*/ 21223 w 11858623"/>
              <a:gd name="connsiteY102" fmla="*/ 6412761 h 6524624"/>
              <a:gd name="connsiteX103" fmla="*/ 25477 w 11858623"/>
              <a:gd name="connsiteY103" fmla="*/ 6426286 h 6524624"/>
              <a:gd name="connsiteX104" fmla="*/ 24790 w 11858623"/>
              <a:gd name="connsiteY104" fmla="*/ 6434861 h 6524624"/>
              <a:gd name="connsiteX105" fmla="*/ 20234 w 11858623"/>
              <a:gd name="connsiteY105" fmla="*/ 6439480 h 6524624"/>
              <a:gd name="connsiteX106" fmla="*/ 19762 w 11858623"/>
              <a:gd name="connsiteY106" fmla="*/ 6424933 h 6524624"/>
              <a:gd name="connsiteX107" fmla="*/ 20251 w 11858623"/>
              <a:gd name="connsiteY107" fmla="*/ 6426293 h 6524624"/>
              <a:gd name="connsiteX108" fmla="*/ 19716 w 11858623"/>
              <a:gd name="connsiteY108" fmla="*/ 6423522 h 6524624"/>
              <a:gd name="connsiteX109" fmla="*/ 19585 w 11858623"/>
              <a:gd name="connsiteY109" fmla="*/ 6419480 h 6524624"/>
              <a:gd name="connsiteX110" fmla="*/ 23649 w 11858623"/>
              <a:gd name="connsiteY110" fmla="*/ 6432185 h 6524624"/>
              <a:gd name="connsiteX111" fmla="*/ 19337 w 11858623"/>
              <a:gd name="connsiteY111" fmla="*/ 6411839 h 6524624"/>
              <a:gd name="connsiteX112" fmla="*/ 19404 w 11858623"/>
              <a:gd name="connsiteY112" fmla="*/ 6413890 h 6524624"/>
              <a:gd name="connsiteX113" fmla="*/ 19222 w 11858623"/>
              <a:gd name="connsiteY113" fmla="*/ 6414485 h 6524624"/>
              <a:gd name="connsiteX114" fmla="*/ 18862 w 11858623"/>
              <a:gd name="connsiteY114" fmla="*/ 6415208 h 6524624"/>
              <a:gd name="connsiteX115" fmla="*/ 19069 w 11858623"/>
              <a:gd name="connsiteY115" fmla="*/ 6412846 h 6524624"/>
              <a:gd name="connsiteX116" fmla="*/ 20994 w 11858623"/>
              <a:gd name="connsiteY116" fmla="*/ 6410928 h 6524624"/>
              <a:gd name="connsiteX117" fmla="*/ 21223 w 11858623"/>
              <a:gd name="connsiteY117" fmla="*/ 6412761 h 6524624"/>
              <a:gd name="connsiteX118" fmla="*/ 20781 w 11858623"/>
              <a:gd name="connsiteY118" fmla="*/ 6411356 h 6524624"/>
              <a:gd name="connsiteX119" fmla="*/ 20474 w 11858623"/>
              <a:gd name="connsiteY119" fmla="*/ 6410379 h 6524624"/>
              <a:gd name="connsiteX120" fmla="*/ 20781 w 11858623"/>
              <a:gd name="connsiteY120" fmla="*/ 6411356 h 6524624"/>
              <a:gd name="connsiteX121" fmla="*/ 19411 w 11858623"/>
              <a:gd name="connsiteY121" fmla="*/ 6414107 h 6524624"/>
              <a:gd name="connsiteX122" fmla="*/ 19404 w 11858623"/>
              <a:gd name="connsiteY122" fmla="*/ 6413890 h 6524624"/>
              <a:gd name="connsiteX123" fmla="*/ 20335 w 11858623"/>
              <a:gd name="connsiteY123" fmla="*/ 6405728 h 6524624"/>
              <a:gd name="connsiteX124" fmla="*/ 20474 w 11858623"/>
              <a:gd name="connsiteY124" fmla="*/ 6407571 h 6524624"/>
              <a:gd name="connsiteX125" fmla="*/ 19337 w 11858623"/>
              <a:gd name="connsiteY125" fmla="*/ 6411839 h 6524624"/>
              <a:gd name="connsiteX126" fmla="*/ 19288 w 11858623"/>
              <a:gd name="connsiteY126" fmla="*/ 6410340 h 6524624"/>
              <a:gd name="connsiteX127" fmla="*/ 19412 w 11858623"/>
              <a:gd name="connsiteY127" fmla="*/ 6408929 h 6524624"/>
              <a:gd name="connsiteX128" fmla="*/ 20322 w 11858623"/>
              <a:gd name="connsiteY128" fmla="*/ 6405545 h 6524624"/>
              <a:gd name="connsiteX129" fmla="*/ 20342 w 11858623"/>
              <a:gd name="connsiteY129" fmla="*/ 6405706 h 6524624"/>
              <a:gd name="connsiteX130" fmla="*/ 20335 w 11858623"/>
              <a:gd name="connsiteY130" fmla="*/ 6405728 h 6524624"/>
              <a:gd name="connsiteX131" fmla="*/ 917 w 11858623"/>
              <a:gd name="connsiteY131" fmla="*/ 6403255 h 6524624"/>
              <a:gd name="connsiteX132" fmla="*/ 435 w 11858623"/>
              <a:gd name="connsiteY132" fmla="*/ 6418803 h 6524624"/>
              <a:gd name="connsiteX133" fmla="*/ 3958 w 11858623"/>
              <a:gd name="connsiteY133" fmla="*/ 6513675 h 6524624"/>
              <a:gd name="connsiteX134" fmla="*/ 3954 w 11858623"/>
              <a:gd name="connsiteY134" fmla="*/ 6524624 h 6524624"/>
              <a:gd name="connsiteX135" fmla="*/ 0 w 11858623"/>
              <a:gd name="connsiteY135" fmla="*/ 6524624 h 6524624"/>
              <a:gd name="connsiteX136" fmla="*/ 0 w 11858623"/>
              <a:gd name="connsiteY136" fmla="*/ 6403563 h 6524624"/>
              <a:gd name="connsiteX137" fmla="*/ 10215 w 11858623"/>
              <a:gd name="connsiteY137" fmla="*/ 6398428 h 6524624"/>
              <a:gd name="connsiteX138" fmla="*/ 13493 w 11858623"/>
              <a:gd name="connsiteY138" fmla="*/ 6407530 h 6524624"/>
              <a:gd name="connsiteX139" fmla="*/ 13619 w 11858623"/>
              <a:gd name="connsiteY139" fmla="*/ 6409475 h 6524624"/>
              <a:gd name="connsiteX140" fmla="*/ 10455 w 11858623"/>
              <a:gd name="connsiteY140" fmla="*/ 6402825 h 6524624"/>
              <a:gd name="connsiteX141" fmla="*/ 14463 w 11858623"/>
              <a:gd name="connsiteY141" fmla="*/ 6422481 h 6524624"/>
              <a:gd name="connsiteX142" fmla="*/ 13619 w 11858623"/>
              <a:gd name="connsiteY142" fmla="*/ 6409475 h 6524624"/>
              <a:gd name="connsiteX143" fmla="*/ 15985 w 11858623"/>
              <a:gd name="connsiteY143" fmla="*/ 6414448 h 6524624"/>
              <a:gd name="connsiteX144" fmla="*/ 17513 w 11858623"/>
              <a:gd name="connsiteY144" fmla="*/ 6418689 h 6524624"/>
              <a:gd name="connsiteX145" fmla="*/ 14766 w 11858623"/>
              <a:gd name="connsiteY145" fmla="*/ 6429005 h 6524624"/>
              <a:gd name="connsiteX146" fmla="*/ 14140 w 11858623"/>
              <a:gd name="connsiteY146" fmla="*/ 6431154 h 6524624"/>
              <a:gd name="connsiteX147" fmla="*/ 12458 w 11858623"/>
              <a:gd name="connsiteY147" fmla="*/ 6427227 h 6524624"/>
              <a:gd name="connsiteX148" fmla="*/ 10454 w 11858623"/>
              <a:gd name="connsiteY148" fmla="*/ 6407571 h 6524624"/>
              <a:gd name="connsiteX149" fmla="*/ 9014 w 11858623"/>
              <a:gd name="connsiteY149" fmla="*/ 6400022 h 6524624"/>
              <a:gd name="connsiteX150" fmla="*/ 15880 w 11858623"/>
              <a:gd name="connsiteY150" fmla="*/ 6390907 h 6524624"/>
              <a:gd name="connsiteX151" fmla="*/ 16467 w 11858623"/>
              <a:gd name="connsiteY151" fmla="*/ 6394401 h 6524624"/>
              <a:gd name="connsiteX152" fmla="*/ 16709 w 11858623"/>
              <a:gd name="connsiteY152" fmla="*/ 6395480 h 6524624"/>
              <a:gd name="connsiteX153" fmla="*/ 16238 w 11858623"/>
              <a:gd name="connsiteY153" fmla="*/ 6397724 h 6524624"/>
              <a:gd name="connsiteX154" fmla="*/ 15269 w 11858623"/>
              <a:gd name="connsiteY154" fmla="*/ 6391719 h 6524624"/>
              <a:gd name="connsiteX155" fmla="*/ 18095 w 11858623"/>
              <a:gd name="connsiteY155" fmla="*/ 6388883 h 6524624"/>
              <a:gd name="connsiteX156" fmla="*/ 18470 w 11858623"/>
              <a:gd name="connsiteY156" fmla="*/ 6390722 h 6524624"/>
              <a:gd name="connsiteX157" fmla="*/ 18716 w 11858623"/>
              <a:gd name="connsiteY157" fmla="*/ 6392692 h 6524624"/>
              <a:gd name="connsiteX158" fmla="*/ 19160 w 11858623"/>
              <a:gd name="connsiteY158" fmla="*/ 6406393 h 6524624"/>
              <a:gd name="connsiteX159" fmla="*/ 16709 w 11858623"/>
              <a:gd name="connsiteY159" fmla="*/ 6395480 h 6524624"/>
              <a:gd name="connsiteX160" fmla="*/ 18919 w 11858623"/>
              <a:gd name="connsiteY160" fmla="*/ 6386874 h 6524624"/>
              <a:gd name="connsiteX161" fmla="*/ 20322 w 11858623"/>
              <a:gd name="connsiteY161" fmla="*/ 6405545 h 6524624"/>
              <a:gd name="connsiteX162" fmla="*/ 18716 w 11858623"/>
              <a:gd name="connsiteY162" fmla="*/ 6392692 h 6524624"/>
              <a:gd name="connsiteX163" fmla="*/ 18543 w 11858623"/>
              <a:gd name="connsiteY163" fmla="*/ 6387373 h 6524624"/>
              <a:gd name="connsiteX164" fmla="*/ 18526 w 11858623"/>
              <a:gd name="connsiteY164" fmla="*/ 6386832 h 6524624"/>
              <a:gd name="connsiteX165" fmla="*/ 18543 w 11858623"/>
              <a:gd name="connsiteY165" fmla="*/ 6387373 h 6524624"/>
              <a:gd name="connsiteX166" fmla="*/ 18361 w 11858623"/>
              <a:gd name="connsiteY166" fmla="*/ 6387614 h 6524624"/>
              <a:gd name="connsiteX167" fmla="*/ 28558 w 11858623"/>
              <a:gd name="connsiteY167" fmla="*/ 6375423 h 6524624"/>
              <a:gd name="connsiteX168" fmla="*/ 28489 w 11858623"/>
              <a:gd name="connsiteY168" fmla="*/ 6376682 h 6524624"/>
              <a:gd name="connsiteX169" fmla="*/ 28437 w 11858623"/>
              <a:gd name="connsiteY169" fmla="*/ 6375874 h 6524624"/>
              <a:gd name="connsiteX170" fmla="*/ 32616 w 11858623"/>
              <a:gd name="connsiteY170" fmla="*/ 6375334 h 6524624"/>
              <a:gd name="connsiteX171" fmla="*/ 33277 w 11858623"/>
              <a:gd name="connsiteY171" fmla="*/ 6386272 h 6524624"/>
              <a:gd name="connsiteX172" fmla="*/ 20994 w 11858623"/>
              <a:gd name="connsiteY172" fmla="*/ 6410928 h 6524624"/>
              <a:gd name="connsiteX173" fmla="*/ 20342 w 11858623"/>
              <a:gd name="connsiteY173" fmla="*/ 6405706 h 6524624"/>
              <a:gd name="connsiteX174" fmla="*/ 20961 w 11858623"/>
              <a:gd name="connsiteY174" fmla="*/ 6403558 h 6524624"/>
              <a:gd name="connsiteX175" fmla="*/ 28274 w 11858623"/>
              <a:gd name="connsiteY175" fmla="*/ 6376475 h 6524624"/>
              <a:gd name="connsiteX176" fmla="*/ 28489 w 11858623"/>
              <a:gd name="connsiteY176" fmla="*/ 6379490 h 6524624"/>
              <a:gd name="connsiteX177" fmla="*/ 11529 w 11858623"/>
              <a:gd name="connsiteY177" fmla="*/ 6375303 h 6524624"/>
              <a:gd name="connsiteX178" fmla="*/ 12459 w 11858623"/>
              <a:gd name="connsiteY178" fmla="*/ 6391592 h 6524624"/>
              <a:gd name="connsiteX179" fmla="*/ 12690 w 11858623"/>
              <a:gd name="connsiteY179" fmla="*/ 6395143 h 6524624"/>
              <a:gd name="connsiteX180" fmla="*/ 10215 w 11858623"/>
              <a:gd name="connsiteY180" fmla="*/ 6398428 h 6524624"/>
              <a:gd name="connsiteX181" fmla="*/ 8451 w 11858623"/>
              <a:gd name="connsiteY181" fmla="*/ 6393530 h 6524624"/>
              <a:gd name="connsiteX182" fmla="*/ 8500 w 11858623"/>
              <a:gd name="connsiteY182" fmla="*/ 6397329 h 6524624"/>
              <a:gd name="connsiteX183" fmla="*/ 9014 w 11858623"/>
              <a:gd name="connsiteY183" fmla="*/ 6400022 h 6524624"/>
              <a:gd name="connsiteX184" fmla="*/ 8496 w 11858623"/>
              <a:gd name="connsiteY184" fmla="*/ 6400710 h 6524624"/>
              <a:gd name="connsiteX185" fmla="*/ 917 w 11858623"/>
              <a:gd name="connsiteY185" fmla="*/ 6403255 h 6524624"/>
              <a:gd name="connsiteX186" fmla="*/ 1412 w 11858623"/>
              <a:gd name="connsiteY186" fmla="*/ 6387307 h 6524624"/>
              <a:gd name="connsiteX187" fmla="*/ 3679 w 11858623"/>
              <a:gd name="connsiteY187" fmla="*/ 6383950 h 6524624"/>
              <a:gd name="connsiteX188" fmla="*/ 12990 w 11858623"/>
              <a:gd name="connsiteY188" fmla="*/ 6373694 h 6524624"/>
              <a:gd name="connsiteX189" fmla="*/ 13477 w 11858623"/>
              <a:gd name="connsiteY189" fmla="*/ 6376591 h 6524624"/>
              <a:gd name="connsiteX190" fmla="*/ 13136 w 11858623"/>
              <a:gd name="connsiteY190" fmla="*/ 6378500 h 6524624"/>
              <a:gd name="connsiteX191" fmla="*/ 12455 w 11858623"/>
              <a:gd name="connsiteY191" fmla="*/ 6374283 h 6524624"/>
              <a:gd name="connsiteX192" fmla="*/ 28155 w 11858623"/>
              <a:gd name="connsiteY192" fmla="*/ 6371549 h 6524624"/>
              <a:gd name="connsiteX193" fmla="*/ 28437 w 11858623"/>
              <a:gd name="connsiteY193" fmla="*/ 6375874 h 6524624"/>
              <a:gd name="connsiteX194" fmla="*/ 28274 w 11858623"/>
              <a:gd name="connsiteY194" fmla="*/ 6376475 h 6524624"/>
              <a:gd name="connsiteX195" fmla="*/ 27954 w 11858623"/>
              <a:gd name="connsiteY195" fmla="*/ 6371985 h 6524624"/>
              <a:gd name="connsiteX196" fmla="*/ 30493 w 11858623"/>
              <a:gd name="connsiteY196" fmla="*/ 6368258 h 6524624"/>
              <a:gd name="connsiteX197" fmla="*/ 28558 w 11858623"/>
              <a:gd name="connsiteY197" fmla="*/ 6375423 h 6524624"/>
              <a:gd name="connsiteX198" fmla="*/ 28836 w 11858623"/>
              <a:gd name="connsiteY198" fmla="*/ 6370359 h 6524624"/>
              <a:gd name="connsiteX199" fmla="*/ 29195 w 11858623"/>
              <a:gd name="connsiteY199" fmla="*/ 6363820 h 6524624"/>
              <a:gd name="connsiteX200" fmla="*/ 28836 w 11858623"/>
              <a:gd name="connsiteY200" fmla="*/ 6370359 h 6524624"/>
              <a:gd name="connsiteX201" fmla="*/ 28520 w 11858623"/>
              <a:gd name="connsiteY201" fmla="*/ 6370760 h 6524624"/>
              <a:gd name="connsiteX202" fmla="*/ 28155 w 11858623"/>
              <a:gd name="connsiteY202" fmla="*/ 6371549 h 6524624"/>
              <a:gd name="connsiteX203" fmla="*/ 27676 w 11858623"/>
              <a:gd name="connsiteY203" fmla="*/ 6364181 h 6524624"/>
              <a:gd name="connsiteX204" fmla="*/ 24887 w 11858623"/>
              <a:gd name="connsiteY204" fmla="*/ 6362441 h 6524624"/>
              <a:gd name="connsiteX205" fmla="*/ 27393 w 11858623"/>
              <a:gd name="connsiteY205" fmla="*/ 6364248 h 6524624"/>
              <a:gd name="connsiteX206" fmla="*/ 27401 w 11858623"/>
              <a:gd name="connsiteY206" fmla="*/ 6364246 h 6524624"/>
              <a:gd name="connsiteX207" fmla="*/ 27954 w 11858623"/>
              <a:gd name="connsiteY207" fmla="*/ 6371985 h 6524624"/>
              <a:gd name="connsiteX208" fmla="*/ 24481 w 11858623"/>
              <a:gd name="connsiteY208" fmla="*/ 6379490 h 6524624"/>
              <a:gd name="connsiteX209" fmla="*/ 18919 w 11858623"/>
              <a:gd name="connsiteY209" fmla="*/ 6386874 h 6524624"/>
              <a:gd name="connsiteX210" fmla="*/ 18813 w 11858623"/>
              <a:gd name="connsiteY210" fmla="*/ 6385464 h 6524624"/>
              <a:gd name="connsiteX211" fmla="*/ 20224 w 11858623"/>
              <a:gd name="connsiteY211" fmla="*/ 6378745 h 6524624"/>
              <a:gd name="connsiteX212" fmla="*/ 22348 w 11858623"/>
              <a:gd name="connsiteY212" fmla="*/ 6371044 h 6524624"/>
              <a:gd name="connsiteX213" fmla="*/ 19656 w 11858623"/>
              <a:gd name="connsiteY213" fmla="*/ 6357878 h 6524624"/>
              <a:gd name="connsiteX214" fmla="*/ 22479 w 11858623"/>
              <a:gd name="connsiteY214" fmla="*/ 6360704 h 6524624"/>
              <a:gd name="connsiteX215" fmla="*/ 23391 w 11858623"/>
              <a:gd name="connsiteY215" fmla="*/ 6361362 h 6524624"/>
              <a:gd name="connsiteX216" fmla="*/ 20474 w 11858623"/>
              <a:gd name="connsiteY216" fmla="*/ 6365450 h 6524624"/>
              <a:gd name="connsiteX217" fmla="*/ 19365 w 11858623"/>
              <a:gd name="connsiteY217" fmla="*/ 6366671 h 6524624"/>
              <a:gd name="connsiteX218" fmla="*/ 18767 w 11858623"/>
              <a:gd name="connsiteY218" fmla="*/ 6360801 h 6524624"/>
              <a:gd name="connsiteX219" fmla="*/ 16466 w 11858623"/>
              <a:gd name="connsiteY219" fmla="*/ 6354217 h 6524624"/>
              <a:gd name="connsiteX220" fmla="*/ 16504 w 11858623"/>
              <a:gd name="connsiteY220" fmla="*/ 6354723 h 6524624"/>
              <a:gd name="connsiteX221" fmla="*/ 16431 w 11858623"/>
              <a:gd name="connsiteY221" fmla="*/ 6354651 h 6524624"/>
              <a:gd name="connsiteX222" fmla="*/ 8623 w 11858623"/>
              <a:gd name="connsiteY222" fmla="*/ 6346835 h 6524624"/>
              <a:gd name="connsiteX223" fmla="*/ 9982 w 11858623"/>
              <a:gd name="connsiteY223" fmla="*/ 6348195 h 6524624"/>
              <a:gd name="connsiteX224" fmla="*/ 10454 w 11858623"/>
              <a:gd name="connsiteY224" fmla="*/ 6356459 h 6524624"/>
              <a:gd name="connsiteX225" fmla="*/ 10141 w 11858623"/>
              <a:gd name="connsiteY225" fmla="*/ 6356723 h 6524624"/>
              <a:gd name="connsiteX226" fmla="*/ 8583 w 11858623"/>
              <a:gd name="connsiteY226" fmla="*/ 6347446 h 6524624"/>
              <a:gd name="connsiteX227" fmla="*/ 30203 w 11858623"/>
              <a:gd name="connsiteY227" fmla="*/ 6345456 h 6524624"/>
              <a:gd name="connsiteX228" fmla="*/ 30848 w 11858623"/>
              <a:gd name="connsiteY228" fmla="*/ 6346058 h 6524624"/>
              <a:gd name="connsiteX229" fmla="*/ 31811 w 11858623"/>
              <a:gd name="connsiteY229" fmla="*/ 6362001 h 6524624"/>
              <a:gd name="connsiteX230" fmla="*/ 29917 w 11858623"/>
              <a:gd name="connsiteY230" fmla="*/ 6360231 h 6524624"/>
              <a:gd name="connsiteX231" fmla="*/ 29517 w 11858623"/>
              <a:gd name="connsiteY231" fmla="*/ 6357960 h 6524624"/>
              <a:gd name="connsiteX232" fmla="*/ 26617 w 11858623"/>
              <a:gd name="connsiteY232" fmla="*/ 6343216 h 6524624"/>
              <a:gd name="connsiteX233" fmla="*/ 26612 w 11858623"/>
              <a:gd name="connsiteY233" fmla="*/ 6343527 h 6524624"/>
              <a:gd name="connsiteX234" fmla="*/ 26537 w 11858623"/>
              <a:gd name="connsiteY234" fmla="*/ 6343278 h 6524624"/>
              <a:gd name="connsiteX235" fmla="*/ 8959 w 11858623"/>
              <a:gd name="connsiteY235" fmla="*/ 6341642 h 6524624"/>
              <a:gd name="connsiteX236" fmla="*/ 8623 w 11858623"/>
              <a:gd name="connsiteY236" fmla="*/ 6346835 h 6524624"/>
              <a:gd name="connsiteX237" fmla="*/ 8452 w 11858623"/>
              <a:gd name="connsiteY237" fmla="*/ 6346663 h 6524624"/>
              <a:gd name="connsiteX238" fmla="*/ 8583 w 11858623"/>
              <a:gd name="connsiteY238" fmla="*/ 6347446 h 6524624"/>
              <a:gd name="connsiteX239" fmla="*/ 8452 w 11858623"/>
              <a:gd name="connsiteY239" fmla="*/ 6349471 h 6524624"/>
              <a:gd name="connsiteX240" fmla="*/ 9684 w 11858623"/>
              <a:gd name="connsiteY240" fmla="*/ 6357107 h 6524624"/>
              <a:gd name="connsiteX241" fmla="*/ 6447 w 11858623"/>
              <a:gd name="connsiteY241" fmla="*/ 6359833 h 6524624"/>
              <a:gd name="connsiteX242" fmla="*/ 7554 w 11858623"/>
              <a:gd name="connsiteY242" fmla="*/ 6344545 h 6524624"/>
              <a:gd name="connsiteX243" fmla="*/ 26648 w 11858623"/>
              <a:gd name="connsiteY243" fmla="*/ 6341273 h 6524624"/>
              <a:gd name="connsiteX244" fmla="*/ 27525 w 11858623"/>
              <a:gd name="connsiteY244" fmla="*/ 6342503 h 6524624"/>
              <a:gd name="connsiteX245" fmla="*/ 26617 w 11858623"/>
              <a:gd name="connsiteY245" fmla="*/ 6343216 h 6524624"/>
              <a:gd name="connsiteX246" fmla="*/ 30493 w 11858623"/>
              <a:gd name="connsiteY246" fmla="*/ 6340177 h 6524624"/>
              <a:gd name="connsiteX247" fmla="*/ 30736 w 11858623"/>
              <a:gd name="connsiteY247" fmla="*/ 6344194 h 6524624"/>
              <a:gd name="connsiteX248" fmla="*/ 30306 w 11858623"/>
              <a:gd name="connsiteY248" fmla="*/ 6343591 h 6524624"/>
              <a:gd name="connsiteX249" fmla="*/ 11795 w 11858623"/>
              <a:gd name="connsiteY249" fmla="*/ 6335784 h 6524624"/>
              <a:gd name="connsiteX250" fmla="*/ 16670 w 11858623"/>
              <a:gd name="connsiteY250" fmla="*/ 6340229 h 6524624"/>
              <a:gd name="connsiteX251" fmla="*/ 16688 w 11858623"/>
              <a:gd name="connsiteY251" fmla="*/ 6340406 h 6524624"/>
              <a:gd name="connsiteX252" fmla="*/ 15635 w 11858623"/>
              <a:gd name="connsiteY252" fmla="*/ 6339582 h 6524624"/>
              <a:gd name="connsiteX253" fmla="*/ 13252 w 11858623"/>
              <a:gd name="connsiteY253" fmla="*/ 6339484 h 6524624"/>
              <a:gd name="connsiteX254" fmla="*/ 17270 w 11858623"/>
              <a:gd name="connsiteY254" fmla="*/ 6346120 h 6524624"/>
              <a:gd name="connsiteX255" fmla="*/ 17702 w 11858623"/>
              <a:gd name="connsiteY255" fmla="*/ 6350355 h 6524624"/>
              <a:gd name="connsiteX256" fmla="*/ 14681 w 11858623"/>
              <a:gd name="connsiteY256" fmla="*/ 6352899 h 6524624"/>
              <a:gd name="connsiteX257" fmla="*/ 9982 w 11858623"/>
              <a:gd name="connsiteY257" fmla="*/ 6348195 h 6524624"/>
              <a:gd name="connsiteX258" fmla="*/ 9539 w 11858623"/>
              <a:gd name="connsiteY258" fmla="*/ 6340444 h 6524624"/>
              <a:gd name="connsiteX259" fmla="*/ 13108 w 11858623"/>
              <a:gd name="connsiteY259" fmla="*/ 6333074 h 6524624"/>
              <a:gd name="connsiteX260" fmla="*/ 11795 w 11858623"/>
              <a:gd name="connsiteY260" fmla="*/ 6335784 h 6524624"/>
              <a:gd name="connsiteX261" fmla="*/ 10454 w 11858623"/>
              <a:gd name="connsiteY261" fmla="*/ 6334561 h 6524624"/>
              <a:gd name="connsiteX262" fmla="*/ 15555 w 11858623"/>
              <a:gd name="connsiteY262" fmla="*/ 6328018 h 6524624"/>
              <a:gd name="connsiteX263" fmla="*/ 15627 w 11858623"/>
              <a:gd name="connsiteY263" fmla="*/ 6328824 h 6524624"/>
              <a:gd name="connsiteX264" fmla="*/ 15073 w 11858623"/>
              <a:gd name="connsiteY264" fmla="*/ 6331972 h 6524624"/>
              <a:gd name="connsiteX265" fmla="*/ 13108 w 11858623"/>
              <a:gd name="connsiteY265" fmla="*/ 6333074 h 6524624"/>
              <a:gd name="connsiteX266" fmla="*/ 16215 w 11858623"/>
              <a:gd name="connsiteY266" fmla="*/ 6326654 h 6524624"/>
              <a:gd name="connsiteX267" fmla="*/ 17542 w 11858623"/>
              <a:gd name="connsiteY267" fmla="*/ 6328514 h 6524624"/>
              <a:gd name="connsiteX268" fmla="*/ 16312 w 11858623"/>
              <a:gd name="connsiteY268" fmla="*/ 6331277 h 6524624"/>
              <a:gd name="connsiteX269" fmla="*/ 15868 w 11858623"/>
              <a:gd name="connsiteY269" fmla="*/ 6331526 h 6524624"/>
              <a:gd name="connsiteX270" fmla="*/ 15627 w 11858623"/>
              <a:gd name="connsiteY270" fmla="*/ 6328824 h 6524624"/>
              <a:gd name="connsiteX271" fmla="*/ 15892 w 11858623"/>
              <a:gd name="connsiteY271" fmla="*/ 6327322 h 6524624"/>
              <a:gd name="connsiteX272" fmla="*/ 25913 w 11858623"/>
              <a:gd name="connsiteY272" fmla="*/ 6325895 h 6524624"/>
              <a:gd name="connsiteX273" fmla="*/ 26103 w 11858623"/>
              <a:gd name="connsiteY273" fmla="*/ 6327348 h 6524624"/>
              <a:gd name="connsiteX274" fmla="*/ 22478 w 11858623"/>
              <a:gd name="connsiteY274" fmla="*/ 6328945 h 6524624"/>
              <a:gd name="connsiteX275" fmla="*/ 21837 w 11858623"/>
              <a:gd name="connsiteY275" fmla="*/ 6328180 h 6524624"/>
              <a:gd name="connsiteX276" fmla="*/ 19128 w 11858623"/>
              <a:gd name="connsiteY276" fmla="*/ 6324950 h 6524624"/>
              <a:gd name="connsiteX277" fmla="*/ 21837 w 11858623"/>
              <a:gd name="connsiteY277" fmla="*/ 6328180 h 6524624"/>
              <a:gd name="connsiteX278" fmla="*/ 18600 w 11858623"/>
              <a:gd name="connsiteY278" fmla="*/ 6329995 h 6524624"/>
              <a:gd name="connsiteX279" fmla="*/ 17542 w 11858623"/>
              <a:gd name="connsiteY279" fmla="*/ 6328514 h 6524624"/>
              <a:gd name="connsiteX280" fmla="*/ 11275 w 11858623"/>
              <a:gd name="connsiteY280" fmla="*/ 6319898 h 6524624"/>
              <a:gd name="connsiteX281" fmla="*/ 10133 w 11858623"/>
              <a:gd name="connsiteY281" fmla="*/ 6323556 h 6524624"/>
              <a:gd name="connsiteX282" fmla="*/ 10311 w 11858623"/>
              <a:gd name="connsiteY282" fmla="*/ 6320807 h 6524624"/>
              <a:gd name="connsiteX283" fmla="*/ 10455 w 11858623"/>
              <a:gd name="connsiteY283" fmla="*/ 6318582 h 6524624"/>
              <a:gd name="connsiteX284" fmla="*/ 10974 w 11858623"/>
              <a:gd name="connsiteY284" fmla="*/ 6319309 h 6524624"/>
              <a:gd name="connsiteX285" fmla="*/ 10321 w 11858623"/>
              <a:gd name="connsiteY285" fmla="*/ 6320658 h 6524624"/>
              <a:gd name="connsiteX286" fmla="*/ 18711 w 11858623"/>
              <a:gd name="connsiteY286" fmla="*/ 6314117 h 6524624"/>
              <a:gd name="connsiteX287" fmla="*/ 17752 w 11858623"/>
              <a:gd name="connsiteY287" fmla="*/ 6316768 h 6524624"/>
              <a:gd name="connsiteX288" fmla="*/ 17112 w 11858623"/>
              <a:gd name="connsiteY288" fmla="*/ 6320400 h 6524624"/>
              <a:gd name="connsiteX289" fmla="*/ 16630 w 11858623"/>
              <a:gd name="connsiteY289" fmla="*/ 6316304 h 6524624"/>
              <a:gd name="connsiteX290" fmla="*/ 18884 w 11858623"/>
              <a:gd name="connsiteY290" fmla="*/ 6313936 h 6524624"/>
              <a:gd name="connsiteX291" fmla="*/ 18711 w 11858623"/>
              <a:gd name="connsiteY291" fmla="*/ 6314117 h 6524624"/>
              <a:gd name="connsiteX292" fmla="*/ 18759 w 11858623"/>
              <a:gd name="connsiteY292" fmla="*/ 6313986 h 6524624"/>
              <a:gd name="connsiteX293" fmla="*/ 19617 w 11858623"/>
              <a:gd name="connsiteY293" fmla="*/ 6291433 h 6524624"/>
              <a:gd name="connsiteX294" fmla="*/ 18821 w 11858623"/>
              <a:gd name="connsiteY294" fmla="*/ 6296633 h 6524624"/>
              <a:gd name="connsiteX295" fmla="*/ 16852 w 11858623"/>
              <a:gd name="connsiteY295" fmla="*/ 6299679 h 6524624"/>
              <a:gd name="connsiteX296" fmla="*/ 16836 w 11858623"/>
              <a:gd name="connsiteY296" fmla="*/ 6299610 h 6524624"/>
              <a:gd name="connsiteX297" fmla="*/ 18644 w 11858623"/>
              <a:gd name="connsiteY297" fmla="*/ 6293478 h 6524624"/>
              <a:gd name="connsiteX298" fmla="*/ 29129 w 11858623"/>
              <a:gd name="connsiteY298" fmla="*/ 6286124 h 6524624"/>
              <a:gd name="connsiteX299" fmla="*/ 26354 w 11858623"/>
              <a:gd name="connsiteY299" fmla="*/ 6293010 h 6524624"/>
              <a:gd name="connsiteX300" fmla="*/ 23268 w 11858623"/>
              <a:gd name="connsiteY300" fmla="*/ 6301534 h 6524624"/>
              <a:gd name="connsiteX301" fmla="*/ 23757 w 11858623"/>
              <a:gd name="connsiteY301" fmla="*/ 6297926 h 6524624"/>
              <a:gd name="connsiteX302" fmla="*/ 29011 w 11858623"/>
              <a:gd name="connsiteY302" fmla="*/ 6286249 h 6524624"/>
              <a:gd name="connsiteX303" fmla="*/ 29129 w 11858623"/>
              <a:gd name="connsiteY303" fmla="*/ 6286124 h 6524624"/>
              <a:gd name="connsiteX304" fmla="*/ 32767 w 11858623"/>
              <a:gd name="connsiteY304" fmla="*/ 6280917 h 6524624"/>
              <a:gd name="connsiteX305" fmla="*/ 29952 w 11858623"/>
              <a:gd name="connsiteY305" fmla="*/ 6294845 h 6524624"/>
              <a:gd name="connsiteX306" fmla="*/ 27308 w 11858623"/>
              <a:gd name="connsiteY306" fmla="*/ 6300483 h 6524624"/>
              <a:gd name="connsiteX307" fmla="*/ 23704 w 11858623"/>
              <a:gd name="connsiteY307" fmla="*/ 6307702 h 6524624"/>
              <a:gd name="connsiteX308" fmla="*/ 21242 w 11858623"/>
              <a:gd name="connsiteY308" fmla="*/ 6307127 h 6524624"/>
              <a:gd name="connsiteX309" fmla="*/ 23268 w 11858623"/>
              <a:gd name="connsiteY309" fmla="*/ 6301534 h 6524624"/>
              <a:gd name="connsiteX310" fmla="*/ 22479 w 11858623"/>
              <a:gd name="connsiteY310" fmla="*/ 6307350 h 6524624"/>
              <a:gd name="connsiteX311" fmla="*/ 27496 w 11858623"/>
              <a:gd name="connsiteY311" fmla="*/ 6270373 h 6524624"/>
              <a:gd name="connsiteX312" fmla="*/ 23757 w 11858623"/>
              <a:gd name="connsiteY312" fmla="*/ 6297926 h 6524624"/>
              <a:gd name="connsiteX313" fmla="*/ 19772 w 11858623"/>
              <a:gd name="connsiteY313" fmla="*/ 6306784 h 6524624"/>
              <a:gd name="connsiteX314" fmla="*/ 18470 w 11858623"/>
              <a:gd name="connsiteY314" fmla="*/ 6306480 h 6524624"/>
              <a:gd name="connsiteX315" fmla="*/ 17572 w 11858623"/>
              <a:gd name="connsiteY315" fmla="*/ 6302705 h 6524624"/>
              <a:gd name="connsiteX316" fmla="*/ 18471 w 11858623"/>
              <a:gd name="connsiteY316" fmla="*/ 6298926 h 6524624"/>
              <a:gd name="connsiteX317" fmla="*/ 18821 w 11858623"/>
              <a:gd name="connsiteY317" fmla="*/ 6296633 h 6524624"/>
              <a:gd name="connsiteX318" fmla="*/ 24319 w 11858623"/>
              <a:gd name="connsiteY318" fmla="*/ 6288129 h 6524624"/>
              <a:gd name="connsiteX319" fmla="*/ 27478 w 11858623"/>
              <a:gd name="connsiteY319" fmla="*/ 6270381 h 6524624"/>
              <a:gd name="connsiteX320" fmla="*/ 36506 w 11858623"/>
              <a:gd name="connsiteY320" fmla="*/ 6262420 h 6524624"/>
              <a:gd name="connsiteX321" fmla="*/ 34502 w 11858623"/>
              <a:gd name="connsiteY321" fmla="*/ 6276461 h 6524624"/>
              <a:gd name="connsiteX322" fmla="*/ 32767 w 11858623"/>
              <a:gd name="connsiteY322" fmla="*/ 6280917 h 6524624"/>
              <a:gd name="connsiteX323" fmla="*/ 17993 w 11858623"/>
              <a:gd name="connsiteY323" fmla="*/ 6260208 h 6524624"/>
              <a:gd name="connsiteX324" fmla="*/ 18394 w 11858623"/>
              <a:gd name="connsiteY324" fmla="*/ 6264418 h 6524624"/>
              <a:gd name="connsiteX325" fmla="*/ 18359 w 11858623"/>
              <a:gd name="connsiteY325" fmla="*/ 6264446 h 6524624"/>
              <a:gd name="connsiteX326" fmla="*/ 17803 w 11858623"/>
              <a:gd name="connsiteY326" fmla="*/ 6260548 h 6524624"/>
              <a:gd name="connsiteX327" fmla="*/ 16898 w 11858623"/>
              <a:gd name="connsiteY327" fmla="*/ 6254207 h 6524624"/>
              <a:gd name="connsiteX328" fmla="*/ 17803 w 11858623"/>
              <a:gd name="connsiteY328" fmla="*/ 6260548 h 6524624"/>
              <a:gd name="connsiteX329" fmla="*/ 15157 w 11858623"/>
              <a:gd name="connsiteY329" fmla="*/ 6265268 h 6524624"/>
              <a:gd name="connsiteX330" fmla="*/ 12459 w 11858623"/>
              <a:gd name="connsiteY330" fmla="*/ 6265228 h 6524624"/>
              <a:gd name="connsiteX331" fmla="*/ 16233 w 11858623"/>
              <a:gd name="connsiteY331" fmla="*/ 6255235 h 6524624"/>
              <a:gd name="connsiteX332" fmla="*/ 22594 w 11858623"/>
              <a:gd name="connsiteY332" fmla="*/ 6226864 h 6524624"/>
              <a:gd name="connsiteX333" fmla="*/ 24855 w 11858623"/>
              <a:gd name="connsiteY333" fmla="*/ 6234470 h 6524624"/>
              <a:gd name="connsiteX334" fmla="*/ 23919 w 11858623"/>
              <a:gd name="connsiteY334" fmla="*/ 6238845 h 6524624"/>
              <a:gd name="connsiteX335" fmla="*/ 23419 w 11858623"/>
              <a:gd name="connsiteY335" fmla="*/ 6238629 h 6524624"/>
              <a:gd name="connsiteX336" fmla="*/ 21448 w 11858623"/>
              <a:gd name="connsiteY336" fmla="*/ 6233877 h 6524624"/>
              <a:gd name="connsiteX337" fmla="*/ 20631 w 11858623"/>
              <a:gd name="connsiteY337" fmla="*/ 6231188 h 6524624"/>
              <a:gd name="connsiteX338" fmla="*/ 14790 w 11858623"/>
              <a:gd name="connsiteY338" fmla="*/ 6226545 h 6524624"/>
              <a:gd name="connsiteX339" fmla="*/ 17355 w 11858623"/>
              <a:gd name="connsiteY339" fmla="*/ 6253500 h 6524624"/>
              <a:gd name="connsiteX340" fmla="*/ 16898 w 11858623"/>
              <a:gd name="connsiteY340" fmla="*/ 6254207 h 6524624"/>
              <a:gd name="connsiteX341" fmla="*/ 16467 w 11858623"/>
              <a:gd name="connsiteY341" fmla="*/ 6251188 h 6524624"/>
              <a:gd name="connsiteX342" fmla="*/ 10455 w 11858623"/>
              <a:gd name="connsiteY342" fmla="*/ 6273652 h 6524624"/>
              <a:gd name="connsiteX343" fmla="*/ 15157 w 11858623"/>
              <a:gd name="connsiteY343" fmla="*/ 6265268 h 6524624"/>
              <a:gd name="connsiteX344" fmla="*/ 17279 w 11858623"/>
              <a:gd name="connsiteY344" fmla="*/ 6265299 h 6524624"/>
              <a:gd name="connsiteX345" fmla="*/ 18359 w 11858623"/>
              <a:gd name="connsiteY345" fmla="*/ 6264446 h 6524624"/>
              <a:gd name="connsiteX346" fmla="*/ 18471 w 11858623"/>
              <a:gd name="connsiteY346" fmla="*/ 6265228 h 6524624"/>
              <a:gd name="connsiteX347" fmla="*/ 18394 w 11858623"/>
              <a:gd name="connsiteY347" fmla="*/ 6264418 h 6524624"/>
              <a:gd name="connsiteX348" fmla="*/ 24482 w 11858623"/>
              <a:gd name="connsiteY348" fmla="*/ 6259612 h 6524624"/>
              <a:gd name="connsiteX349" fmla="*/ 20015 w 11858623"/>
              <a:gd name="connsiteY349" fmla="*/ 6288827 h 6524624"/>
              <a:gd name="connsiteX350" fmla="*/ 18644 w 11858623"/>
              <a:gd name="connsiteY350" fmla="*/ 6293478 h 6524624"/>
              <a:gd name="connsiteX351" fmla="*/ 16466 w 11858623"/>
              <a:gd name="connsiteY351" fmla="*/ 6298056 h 6524624"/>
              <a:gd name="connsiteX352" fmla="*/ 16836 w 11858623"/>
              <a:gd name="connsiteY352" fmla="*/ 6299610 h 6524624"/>
              <a:gd name="connsiteX353" fmla="*/ 16784 w 11858623"/>
              <a:gd name="connsiteY353" fmla="*/ 6299784 h 6524624"/>
              <a:gd name="connsiteX354" fmla="*/ 8310 w 11858623"/>
              <a:gd name="connsiteY354" fmla="*/ 6312893 h 6524624"/>
              <a:gd name="connsiteX355" fmla="*/ 7615 w 11858623"/>
              <a:gd name="connsiteY355" fmla="*/ 6270964 h 6524624"/>
              <a:gd name="connsiteX356" fmla="*/ 14463 w 11858623"/>
              <a:gd name="connsiteY356" fmla="*/ 6234339 h 6524624"/>
              <a:gd name="connsiteX357" fmla="*/ 14463 w 11858623"/>
              <a:gd name="connsiteY357" fmla="*/ 6223107 h 6524624"/>
              <a:gd name="connsiteX358" fmla="*/ 14902 w 11858623"/>
              <a:gd name="connsiteY358" fmla="*/ 6223889 h 6524624"/>
              <a:gd name="connsiteX359" fmla="*/ 14790 w 11858623"/>
              <a:gd name="connsiteY359" fmla="*/ 6226545 h 6524624"/>
              <a:gd name="connsiteX360" fmla="*/ 15480 w 11858623"/>
              <a:gd name="connsiteY360" fmla="*/ 6210114 h 6524624"/>
              <a:gd name="connsiteX361" fmla="*/ 15956 w 11858623"/>
              <a:gd name="connsiteY361" fmla="*/ 6213669 h 6524624"/>
              <a:gd name="connsiteX362" fmla="*/ 15873 w 11858623"/>
              <a:gd name="connsiteY362" fmla="*/ 6213931 h 6524624"/>
              <a:gd name="connsiteX363" fmla="*/ 15985 w 11858623"/>
              <a:gd name="connsiteY363" fmla="*/ 6213889 h 6524624"/>
              <a:gd name="connsiteX364" fmla="*/ 16467 w 11858623"/>
              <a:gd name="connsiteY364" fmla="*/ 6217491 h 6524624"/>
              <a:gd name="connsiteX365" fmla="*/ 20631 w 11858623"/>
              <a:gd name="connsiteY365" fmla="*/ 6231188 h 6524624"/>
              <a:gd name="connsiteX366" fmla="*/ 20475 w 11858623"/>
              <a:gd name="connsiteY366" fmla="*/ 6231531 h 6524624"/>
              <a:gd name="connsiteX367" fmla="*/ 21448 w 11858623"/>
              <a:gd name="connsiteY367" fmla="*/ 6233877 h 6524624"/>
              <a:gd name="connsiteX368" fmla="*/ 22282 w 11858623"/>
              <a:gd name="connsiteY368" fmla="*/ 6236621 h 6524624"/>
              <a:gd name="connsiteX369" fmla="*/ 21537 w 11858623"/>
              <a:gd name="connsiteY369" fmla="*/ 6235716 h 6524624"/>
              <a:gd name="connsiteX370" fmla="*/ 14902 w 11858623"/>
              <a:gd name="connsiteY370" fmla="*/ 6223889 h 6524624"/>
              <a:gd name="connsiteX371" fmla="*/ 17349 w 11858623"/>
              <a:gd name="connsiteY371" fmla="*/ 6209223 h 6524624"/>
              <a:gd name="connsiteX372" fmla="*/ 18456 w 11858623"/>
              <a:gd name="connsiteY372" fmla="*/ 6212949 h 6524624"/>
              <a:gd name="connsiteX373" fmla="*/ 15985 w 11858623"/>
              <a:gd name="connsiteY373" fmla="*/ 6213889 h 6524624"/>
              <a:gd name="connsiteX374" fmla="*/ 15956 w 11858623"/>
              <a:gd name="connsiteY374" fmla="*/ 6213669 h 6524624"/>
              <a:gd name="connsiteX375" fmla="*/ 31591 w 11858623"/>
              <a:gd name="connsiteY375" fmla="*/ 6203006 h 6524624"/>
              <a:gd name="connsiteX376" fmla="*/ 29952 w 11858623"/>
              <a:gd name="connsiteY376" fmla="*/ 6210660 h 6524624"/>
              <a:gd name="connsiteX377" fmla="*/ 22594 w 11858623"/>
              <a:gd name="connsiteY377" fmla="*/ 6226864 h 6524624"/>
              <a:gd name="connsiteX378" fmla="*/ 18456 w 11858623"/>
              <a:gd name="connsiteY378" fmla="*/ 6212949 h 6524624"/>
              <a:gd name="connsiteX379" fmla="*/ 20130 w 11858623"/>
              <a:gd name="connsiteY379" fmla="*/ 6212312 h 6524624"/>
              <a:gd name="connsiteX380" fmla="*/ 13676 w 11858623"/>
              <a:gd name="connsiteY380" fmla="*/ 6196631 h 6524624"/>
              <a:gd name="connsiteX381" fmla="*/ 13813 w 11858623"/>
              <a:gd name="connsiteY381" fmla="*/ 6197652 h 6524624"/>
              <a:gd name="connsiteX382" fmla="*/ 6580 w 11858623"/>
              <a:gd name="connsiteY382" fmla="*/ 6208631 h 6524624"/>
              <a:gd name="connsiteX383" fmla="*/ 6557 w 11858623"/>
              <a:gd name="connsiteY383" fmla="*/ 6207250 h 6524624"/>
              <a:gd name="connsiteX384" fmla="*/ 10455 w 11858623"/>
              <a:gd name="connsiteY384" fmla="*/ 6200642 h 6524624"/>
              <a:gd name="connsiteX385" fmla="*/ 14693 w 11858623"/>
              <a:gd name="connsiteY385" fmla="*/ 6196315 h 6524624"/>
              <a:gd name="connsiteX386" fmla="*/ 15799 w 11858623"/>
              <a:gd name="connsiteY386" fmla="*/ 6202514 h 6524624"/>
              <a:gd name="connsiteX387" fmla="*/ 15480 w 11858623"/>
              <a:gd name="connsiteY387" fmla="*/ 6210114 h 6524624"/>
              <a:gd name="connsiteX388" fmla="*/ 13813 w 11858623"/>
              <a:gd name="connsiteY388" fmla="*/ 6197652 h 6524624"/>
              <a:gd name="connsiteX389" fmla="*/ 16177 w 11858623"/>
              <a:gd name="connsiteY389" fmla="*/ 6193515 h 6524624"/>
              <a:gd name="connsiteX390" fmla="*/ 16152 w 11858623"/>
              <a:gd name="connsiteY390" fmla="*/ 6194100 h 6524624"/>
              <a:gd name="connsiteX391" fmla="*/ 14693 w 11858623"/>
              <a:gd name="connsiteY391" fmla="*/ 6196315 h 6524624"/>
              <a:gd name="connsiteX392" fmla="*/ 14554 w 11858623"/>
              <a:gd name="connsiteY392" fmla="*/ 6195537 h 6524624"/>
              <a:gd name="connsiteX393" fmla="*/ 29035 w 11858623"/>
              <a:gd name="connsiteY393" fmla="*/ 6193241 h 6524624"/>
              <a:gd name="connsiteX394" fmla="*/ 31720 w 11858623"/>
              <a:gd name="connsiteY394" fmla="*/ 6198286 h 6524624"/>
              <a:gd name="connsiteX395" fmla="*/ 32255 w 11858623"/>
              <a:gd name="connsiteY395" fmla="*/ 6199905 h 6524624"/>
              <a:gd name="connsiteX396" fmla="*/ 32203 w 11858623"/>
              <a:gd name="connsiteY396" fmla="*/ 6200147 h 6524624"/>
              <a:gd name="connsiteX397" fmla="*/ 28372 w 11858623"/>
              <a:gd name="connsiteY397" fmla="*/ 6193705 h 6524624"/>
              <a:gd name="connsiteX398" fmla="*/ 24534 w 11858623"/>
              <a:gd name="connsiteY398" fmla="*/ 6187251 h 6524624"/>
              <a:gd name="connsiteX399" fmla="*/ 28372 w 11858623"/>
              <a:gd name="connsiteY399" fmla="*/ 6193705 h 6524624"/>
              <a:gd name="connsiteX400" fmla="*/ 22479 w 11858623"/>
              <a:gd name="connsiteY400" fmla="*/ 6197834 h 6524624"/>
              <a:gd name="connsiteX401" fmla="*/ 22107 w 11858623"/>
              <a:gd name="connsiteY401" fmla="*/ 6194541 h 6524624"/>
              <a:gd name="connsiteX402" fmla="*/ 21274 w 11858623"/>
              <a:gd name="connsiteY402" fmla="*/ 6187166 h 6524624"/>
              <a:gd name="connsiteX403" fmla="*/ 22107 w 11858623"/>
              <a:gd name="connsiteY403" fmla="*/ 6194541 h 6524624"/>
              <a:gd name="connsiteX404" fmla="*/ 19428 w 11858623"/>
              <a:gd name="connsiteY404" fmla="*/ 6202588 h 6524624"/>
              <a:gd name="connsiteX405" fmla="*/ 17349 w 11858623"/>
              <a:gd name="connsiteY405" fmla="*/ 6209223 h 6524624"/>
              <a:gd name="connsiteX406" fmla="*/ 16467 w 11858623"/>
              <a:gd name="connsiteY406" fmla="*/ 6206258 h 6524624"/>
              <a:gd name="connsiteX407" fmla="*/ 15799 w 11858623"/>
              <a:gd name="connsiteY407" fmla="*/ 6202514 h 6524624"/>
              <a:gd name="connsiteX408" fmla="*/ 16152 w 11858623"/>
              <a:gd name="connsiteY408" fmla="*/ 6194100 h 6524624"/>
              <a:gd name="connsiteX409" fmla="*/ 18185 w 11858623"/>
              <a:gd name="connsiteY409" fmla="*/ 6191014 h 6524624"/>
              <a:gd name="connsiteX410" fmla="*/ 23186 w 11858623"/>
              <a:gd name="connsiteY410" fmla="*/ 6184785 h 6524624"/>
              <a:gd name="connsiteX411" fmla="*/ 24665 w 11858623"/>
              <a:gd name="connsiteY411" fmla="*/ 6186858 h 6524624"/>
              <a:gd name="connsiteX412" fmla="*/ 24534 w 11858623"/>
              <a:gd name="connsiteY412" fmla="*/ 6187251 h 6524624"/>
              <a:gd name="connsiteX413" fmla="*/ 23118 w 11858623"/>
              <a:gd name="connsiteY413" fmla="*/ 6184869 h 6524624"/>
              <a:gd name="connsiteX414" fmla="*/ 22698 w 11858623"/>
              <a:gd name="connsiteY414" fmla="*/ 6184163 h 6524624"/>
              <a:gd name="connsiteX415" fmla="*/ 23118 w 11858623"/>
              <a:gd name="connsiteY415" fmla="*/ 6184869 h 6524624"/>
              <a:gd name="connsiteX416" fmla="*/ 21274 w 11858623"/>
              <a:gd name="connsiteY416" fmla="*/ 6187166 h 6524624"/>
              <a:gd name="connsiteX417" fmla="*/ 21193 w 11858623"/>
              <a:gd name="connsiteY417" fmla="*/ 6186447 h 6524624"/>
              <a:gd name="connsiteX418" fmla="*/ 22479 w 11858623"/>
              <a:gd name="connsiteY418" fmla="*/ 6183794 h 6524624"/>
              <a:gd name="connsiteX419" fmla="*/ 22719 w 11858623"/>
              <a:gd name="connsiteY419" fmla="*/ 6184131 h 6524624"/>
              <a:gd name="connsiteX420" fmla="*/ 22698 w 11858623"/>
              <a:gd name="connsiteY420" fmla="*/ 6184163 h 6524624"/>
              <a:gd name="connsiteX421" fmla="*/ 21632 w 11858623"/>
              <a:gd name="connsiteY421" fmla="*/ 6177859 h 6524624"/>
              <a:gd name="connsiteX422" fmla="*/ 22479 w 11858623"/>
              <a:gd name="connsiteY422" fmla="*/ 6183794 h 6524624"/>
              <a:gd name="connsiteX423" fmla="*/ 20595 w 11858623"/>
              <a:gd name="connsiteY423" fmla="*/ 6181155 h 6524624"/>
              <a:gd name="connsiteX424" fmla="*/ 20553 w 11858623"/>
              <a:gd name="connsiteY424" fmla="*/ 6180775 h 6524624"/>
              <a:gd name="connsiteX425" fmla="*/ 28490 w 11858623"/>
              <a:gd name="connsiteY425" fmla="*/ 6175369 h 6524624"/>
              <a:gd name="connsiteX426" fmla="*/ 26893 w 11858623"/>
              <a:gd name="connsiteY426" fmla="*/ 6180167 h 6524624"/>
              <a:gd name="connsiteX427" fmla="*/ 23186 w 11858623"/>
              <a:gd name="connsiteY427" fmla="*/ 6184785 h 6524624"/>
              <a:gd name="connsiteX428" fmla="*/ 22719 w 11858623"/>
              <a:gd name="connsiteY428" fmla="*/ 6184131 h 6524624"/>
              <a:gd name="connsiteX429" fmla="*/ 10455 w 11858623"/>
              <a:gd name="connsiteY429" fmla="*/ 6172561 h 6524624"/>
              <a:gd name="connsiteX430" fmla="*/ 14554 w 11858623"/>
              <a:gd name="connsiteY430" fmla="*/ 6195537 h 6524624"/>
              <a:gd name="connsiteX431" fmla="*/ 13676 w 11858623"/>
              <a:gd name="connsiteY431" fmla="*/ 6196631 h 6524624"/>
              <a:gd name="connsiteX432" fmla="*/ 18925 w 11858623"/>
              <a:gd name="connsiteY432" fmla="*/ 6158897 h 6524624"/>
              <a:gd name="connsiteX433" fmla="*/ 21491 w 11858623"/>
              <a:gd name="connsiteY433" fmla="*/ 6176873 h 6524624"/>
              <a:gd name="connsiteX434" fmla="*/ 20545 w 11858623"/>
              <a:gd name="connsiteY434" fmla="*/ 6180704 h 6524624"/>
              <a:gd name="connsiteX435" fmla="*/ 20553 w 11858623"/>
              <a:gd name="connsiteY435" fmla="*/ 6180775 h 6524624"/>
              <a:gd name="connsiteX436" fmla="*/ 20475 w 11858623"/>
              <a:gd name="connsiteY436" fmla="*/ 6180986 h 6524624"/>
              <a:gd name="connsiteX437" fmla="*/ 20595 w 11858623"/>
              <a:gd name="connsiteY437" fmla="*/ 6181155 h 6524624"/>
              <a:gd name="connsiteX438" fmla="*/ 21193 w 11858623"/>
              <a:gd name="connsiteY438" fmla="*/ 6186447 h 6524624"/>
              <a:gd name="connsiteX439" fmla="*/ 18185 w 11858623"/>
              <a:gd name="connsiteY439" fmla="*/ 6191014 h 6524624"/>
              <a:gd name="connsiteX440" fmla="*/ 16177 w 11858623"/>
              <a:gd name="connsiteY440" fmla="*/ 6193515 h 6524624"/>
              <a:gd name="connsiteX441" fmla="*/ 16467 w 11858623"/>
              <a:gd name="connsiteY441" fmla="*/ 6186602 h 6524624"/>
              <a:gd name="connsiteX442" fmla="*/ 14463 w 11858623"/>
              <a:gd name="connsiteY442" fmla="*/ 6178177 h 6524624"/>
              <a:gd name="connsiteX443" fmla="*/ 16467 w 11858623"/>
              <a:gd name="connsiteY443" fmla="*/ 6141672 h 6524624"/>
              <a:gd name="connsiteX444" fmla="*/ 17484 w 11858623"/>
              <a:gd name="connsiteY444" fmla="*/ 6148798 h 6524624"/>
              <a:gd name="connsiteX445" fmla="*/ 17469 w 11858623"/>
              <a:gd name="connsiteY445" fmla="*/ 6148736 h 6524624"/>
              <a:gd name="connsiteX446" fmla="*/ 16467 w 11858623"/>
              <a:gd name="connsiteY446" fmla="*/ 6141672 h 6524624"/>
              <a:gd name="connsiteX447" fmla="*/ 16467 w 11858623"/>
              <a:gd name="connsiteY447" fmla="*/ 6130440 h 6524624"/>
              <a:gd name="connsiteX448" fmla="*/ 16817 w 11858623"/>
              <a:gd name="connsiteY448" fmla="*/ 6134369 h 6524624"/>
              <a:gd name="connsiteX449" fmla="*/ 16467 w 11858623"/>
              <a:gd name="connsiteY449" fmla="*/ 6136056 h 6524624"/>
              <a:gd name="connsiteX450" fmla="*/ 10455 w 11858623"/>
              <a:gd name="connsiteY450" fmla="*/ 6155713 h 6524624"/>
              <a:gd name="connsiteX451" fmla="*/ 16467 w 11858623"/>
              <a:gd name="connsiteY451" fmla="*/ 6130440 h 6524624"/>
              <a:gd name="connsiteX452" fmla="*/ 18408 w 11858623"/>
              <a:gd name="connsiteY452" fmla="*/ 6109906 h 6524624"/>
              <a:gd name="connsiteX453" fmla="*/ 18471 w 11858623"/>
              <a:gd name="connsiteY453" fmla="*/ 6110783 h 6524624"/>
              <a:gd name="connsiteX454" fmla="*/ 18018 w 11858623"/>
              <a:gd name="connsiteY454" fmla="*/ 6110270 h 6524624"/>
              <a:gd name="connsiteX455" fmla="*/ 4818 w 11858623"/>
              <a:gd name="connsiteY455" fmla="*/ 6102435 h 6524624"/>
              <a:gd name="connsiteX456" fmla="*/ 11291 w 11858623"/>
              <a:gd name="connsiteY456" fmla="*/ 6102640 h 6524624"/>
              <a:gd name="connsiteX457" fmla="*/ 18018 w 11858623"/>
              <a:gd name="connsiteY457" fmla="*/ 6110270 h 6524624"/>
              <a:gd name="connsiteX458" fmla="*/ 14463 w 11858623"/>
              <a:gd name="connsiteY458" fmla="*/ 6113592 h 6524624"/>
              <a:gd name="connsiteX459" fmla="*/ 5333 w 11858623"/>
              <a:gd name="connsiteY459" fmla="*/ 6107703 h 6524624"/>
              <a:gd name="connsiteX460" fmla="*/ 4892 w 11858623"/>
              <a:gd name="connsiteY460" fmla="*/ 6106888 h 6524624"/>
              <a:gd name="connsiteX461" fmla="*/ 27914 w 11858623"/>
              <a:gd name="connsiteY461" fmla="*/ 6083316 h 6524624"/>
              <a:gd name="connsiteX462" fmla="*/ 28165 w 11858623"/>
              <a:gd name="connsiteY462" fmla="*/ 6084409 h 6524624"/>
              <a:gd name="connsiteX463" fmla="*/ 30494 w 11858623"/>
              <a:gd name="connsiteY463" fmla="*/ 6099551 h 6524624"/>
              <a:gd name="connsiteX464" fmla="*/ 31535 w 11858623"/>
              <a:gd name="connsiteY464" fmla="*/ 6104414 h 6524624"/>
              <a:gd name="connsiteX465" fmla="*/ 18925 w 11858623"/>
              <a:gd name="connsiteY465" fmla="*/ 6158897 h 6524624"/>
              <a:gd name="connsiteX466" fmla="*/ 17484 w 11858623"/>
              <a:gd name="connsiteY466" fmla="*/ 6148798 h 6524624"/>
              <a:gd name="connsiteX467" fmla="*/ 18471 w 11858623"/>
              <a:gd name="connsiteY467" fmla="*/ 6152905 h 6524624"/>
              <a:gd name="connsiteX468" fmla="*/ 16817 w 11858623"/>
              <a:gd name="connsiteY468" fmla="*/ 6134369 h 6524624"/>
              <a:gd name="connsiteX469" fmla="*/ 19162 w 11858623"/>
              <a:gd name="connsiteY469" fmla="*/ 6123082 h 6524624"/>
              <a:gd name="connsiteX470" fmla="*/ 18471 w 11858623"/>
              <a:gd name="connsiteY470" fmla="*/ 6110783 h 6524624"/>
              <a:gd name="connsiteX471" fmla="*/ 26486 w 11858623"/>
              <a:gd name="connsiteY471" fmla="*/ 6105167 h 6524624"/>
              <a:gd name="connsiteX472" fmla="*/ 22499 w 11858623"/>
              <a:gd name="connsiteY472" fmla="*/ 6096834 h 6524624"/>
              <a:gd name="connsiteX473" fmla="*/ 23934 w 11858623"/>
              <a:gd name="connsiteY473" fmla="*/ 6088932 h 6524624"/>
              <a:gd name="connsiteX474" fmla="*/ 26486 w 11858623"/>
              <a:gd name="connsiteY474" fmla="*/ 6088319 h 6524624"/>
              <a:gd name="connsiteX475" fmla="*/ 25194 w 11858623"/>
              <a:gd name="connsiteY475" fmla="*/ 6077992 h 6524624"/>
              <a:gd name="connsiteX476" fmla="*/ 24164 w 11858623"/>
              <a:gd name="connsiteY476" fmla="*/ 6087666 h 6524624"/>
              <a:gd name="connsiteX477" fmla="*/ 23934 w 11858623"/>
              <a:gd name="connsiteY477" fmla="*/ 6088932 h 6524624"/>
              <a:gd name="connsiteX478" fmla="*/ 19256 w 11858623"/>
              <a:gd name="connsiteY478" fmla="*/ 6090057 h 6524624"/>
              <a:gd name="connsiteX479" fmla="*/ 22499 w 11858623"/>
              <a:gd name="connsiteY479" fmla="*/ 6096834 h 6524624"/>
              <a:gd name="connsiteX480" fmla="*/ 20475 w 11858623"/>
              <a:gd name="connsiteY480" fmla="*/ 6107975 h 6524624"/>
              <a:gd name="connsiteX481" fmla="*/ 18408 w 11858623"/>
              <a:gd name="connsiteY481" fmla="*/ 6109906 h 6524624"/>
              <a:gd name="connsiteX482" fmla="*/ 16562 w 11858623"/>
              <a:gd name="connsiteY482" fmla="*/ 6084040 h 6524624"/>
              <a:gd name="connsiteX483" fmla="*/ 30494 w 11858623"/>
              <a:gd name="connsiteY483" fmla="*/ 6074278 h 6524624"/>
              <a:gd name="connsiteX484" fmla="*/ 27914 w 11858623"/>
              <a:gd name="connsiteY484" fmla="*/ 6083316 h 6524624"/>
              <a:gd name="connsiteX485" fmla="*/ 26486 w 11858623"/>
              <a:gd name="connsiteY485" fmla="*/ 6077086 h 6524624"/>
              <a:gd name="connsiteX486" fmla="*/ 25194 w 11858623"/>
              <a:gd name="connsiteY486" fmla="*/ 6077992 h 6524624"/>
              <a:gd name="connsiteX487" fmla="*/ 25400 w 11858623"/>
              <a:gd name="connsiteY487" fmla="*/ 6076063 h 6524624"/>
              <a:gd name="connsiteX488" fmla="*/ 15167 w 11858623"/>
              <a:gd name="connsiteY488" fmla="*/ 6064480 h 6524624"/>
              <a:gd name="connsiteX489" fmla="*/ 16562 w 11858623"/>
              <a:gd name="connsiteY489" fmla="*/ 6084040 h 6524624"/>
              <a:gd name="connsiteX490" fmla="*/ 14463 w 11858623"/>
              <a:gd name="connsiteY490" fmla="*/ 6085511 h 6524624"/>
              <a:gd name="connsiteX491" fmla="*/ 10455 w 11858623"/>
              <a:gd name="connsiteY491" fmla="*/ 6071470 h 6524624"/>
              <a:gd name="connsiteX492" fmla="*/ 15709 w 11858623"/>
              <a:gd name="connsiteY492" fmla="*/ 6053787 h 6524624"/>
              <a:gd name="connsiteX493" fmla="*/ 18298 w 11858623"/>
              <a:gd name="connsiteY493" fmla="*/ 6059834 h 6524624"/>
              <a:gd name="connsiteX494" fmla="*/ 15167 w 11858623"/>
              <a:gd name="connsiteY494" fmla="*/ 6064480 h 6524624"/>
              <a:gd name="connsiteX495" fmla="*/ 14619 w 11858623"/>
              <a:gd name="connsiteY495" fmla="*/ 6056807 h 6524624"/>
              <a:gd name="connsiteX496" fmla="*/ 23292 w 11858623"/>
              <a:gd name="connsiteY496" fmla="*/ 6052424 h 6524624"/>
              <a:gd name="connsiteX497" fmla="*/ 26486 w 11858623"/>
              <a:gd name="connsiteY497" fmla="*/ 6065854 h 6524624"/>
              <a:gd name="connsiteX498" fmla="*/ 25400 w 11858623"/>
              <a:gd name="connsiteY498" fmla="*/ 6076063 h 6524624"/>
              <a:gd name="connsiteX499" fmla="*/ 22479 w 11858623"/>
              <a:gd name="connsiteY499" fmla="*/ 6077086 h 6524624"/>
              <a:gd name="connsiteX500" fmla="*/ 18471 w 11858623"/>
              <a:gd name="connsiteY500" fmla="*/ 6060238 h 6524624"/>
              <a:gd name="connsiteX501" fmla="*/ 18298 w 11858623"/>
              <a:gd name="connsiteY501" fmla="*/ 6059834 h 6524624"/>
              <a:gd name="connsiteX502" fmla="*/ 12595 w 11858623"/>
              <a:gd name="connsiteY502" fmla="*/ 6046515 h 6524624"/>
              <a:gd name="connsiteX503" fmla="*/ 14041 w 11858623"/>
              <a:gd name="connsiteY503" fmla="*/ 6049892 h 6524624"/>
              <a:gd name="connsiteX504" fmla="*/ 14463 w 11858623"/>
              <a:gd name="connsiteY504" fmla="*/ 6054622 h 6524624"/>
              <a:gd name="connsiteX505" fmla="*/ 14619 w 11858623"/>
              <a:gd name="connsiteY505" fmla="*/ 6056807 h 6524624"/>
              <a:gd name="connsiteX506" fmla="*/ 14213 w 11858623"/>
              <a:gd name="connsiteY506" fmla="*/ 6057933 h 6524624"/>
              <a:gd name="connsiteX507" fmla="*/ 10455 w 11858623"/>
              <a:gd name="connsiteY507" fmla="*/ 6063046 h 6524624"/>
              <a:gd name="connsiteX508" fmla="*/ 12651 w 11858623"/>
              <a:gd name="connsiteY508" fmla="*/ 6046090 h 6524624"/>
              <a:gd name="connsiteX509" fmla="*/ 12595 w 11858623"/>
              <a:gd name="connsiteY509" fmla="*/ 6046515 h 6524624"/>
              <a:gd name="connsiteX510" fmla="*/ 12459 w 11858623"/>
              <a:gd name="connsiteY510" fmla="*/ 6046197 h 6524624"/>
              <a:gd name="connsiteX511" fmla="*/ 19967 w 11858623"/>
              <a:gd name="connsiteY511" fmla="*/ 6041989 h 6524624"/>
              <a:gd name="connsiteX512" fmla="*/ 15709 w 11858623"/>
              <a:gd name="connsiteY512" fmla="*/ 6053787 h 6524624"/>
              <a:gd name="connsiteX513" fmla="*/ 14041 w 11858623"/>
              <a:gd name="connsiteY513" fmla="*/ 6049892 h 6524624"/>
              <a:gd name="connsiteX514" fmla="*/ 13652 w 11858623"/>
              <a:gd name="connsiteY514" fmla="*/ 6045529 h 6524624"/>
              <a:gd name="connsiteX515" fmla="*/ 13273 w 11858623"/>
              <a:gd name="connsiteY515" fmla="*/ 6041281 h 6524624"/>
              <a:gd name="connsiteX516" fmla="*/ 13652 w 11858623"/>
              <a:gd name="connsiteY516" fmla="*/ 6045529 h 6524624"/>
              <a:gd name="connsiteX517" fmla="*/ 12651 w 11858623"/>
              <a:gd name="connsiteY517" fmla="*/ 6046090 h 6524624"/>
              <a:gd name="connsiteX518" fmla="*/ 20475 w 11858623"/>
              <a:gd name="connsiteY518" fmla="*/ 6040581 h 6524624"/>
              <a:gd name="connsiteX519" fmla="*/ 20710 w 11858623"/>
              <a:gd name="connsiteY519" fmla="*/ 6041572 h 6524624"/>
              <a:gd name="connsiteX520" fmla="*/ 19967 w 11858623"/>
              <a:gd name="connsiteY520" fmla="*/ 6041989 h 6524624"/>
              <a:gd name="connsiteX521" fmla="*/ 14482 w 11858623"/>
              <a:gd name="connsiteY521" fmla="*/ 6027882 h 6524624"/>
              <a:gd name="connsiteX522" fmla="*/ 14466 w 11858623"/>
              <a:gd name="connsiteY522" fmla="*/ 6036179 h 6524624"/>
              <a:gd name="connsiteX523" fmla="*/ 13470 w 11858623"/>
              <a:gd name="connsiteY523" fmla="*/ 6039760 h 6524624"/>
              <a:gd name="connsiteX524" fmla="*/ 13273 w 11858623"/>
              <a:gd name="connsiteY524" fmla="*/ 6041281 h 6524624"/>
              <a:gd name="connsiteX525" fmla="*/ 12459 w 11858623"/>
              <a:gd name="connsiteY525" fmla="*/ 6032157 h 6524624"/>
              <a:gd name="connsiteX526" fmla="*/ 16467 w 11858623"/>
              <a:gd name="connsiteY526" fmla="*/ 5987228 h 6524624"/>
              <a:gd name="connsiteX527" fmla="*/ 18471 w 11858623"/>
              <a:gd name="connsiteY527" fmla="*/ 6006884 h 6524624"/>
              <a:gd name="connsiteX528" fmla="*/ 21816 w 11858623"/>
              <a:gd name="connsiteY528" fmla="*/ 5997509 h 6524624"/>
              <a:gd name="connsiteX529" fmla="*/ 22479 w 11858623"/>
              <a:gd name="connsiteY529" fmla="*/ 6006884 h 6524624"/>
              <a:gd name="connsiteX530" fmla="*/ 29444 w 11858623"/>
              <a:gd name="connsiteY530" fmla="*/ 6040936 h 6524624"/>
              <a:gd name="connsiteX531" fmla="*/ 29901 w 11858623"/>
              <a:gd name="connsiteY531" fmla="*/ 6042618 h 6524624"/>
              <a:gd name="connsiteX532" fmla="*/ 23292 w 11858623"/>
              <a:gd name="connsiteY532" fmla="*/ 6052424 h 6524624"/>
              <a:gd name="connsiteX533" fmla="*/ 20710 w 11858623"/>
              <a:gd name="connsiteY533" fmla="*/ 6041572 h 6524624"/>
              <a:gd name="connsiteX534" fmla="*/ 22479 w 11858623"/>
              <a:gd name="connsiteY534" fmla="*/ 6040581 h 6524624"/>
              <a:gd name="connsiteX535" fmla="*/ 14463 w 11858623"/>
              <a:gd name="connsiteY535" fmla="*/ 6037773 h 6524624"/>
              <a:gd name="connsiteX536" fmla="*/ 14466 w 11858623"/>
              <a:gd name="connsiteY536" fmla="*/ 6036179 h 6524624"/>
              <a:gd name="connsiteX537" fmla="*/ 18662 w 11858623"/>
              <a:gd name="connsiteY537" fmla="*/ 6021097 h 6524624"/>
              <a:gd name="connsiteX538" fmla="*/ 20251 w 11858623"/>
              <a:gd name="connsiteY538" fmla="*/ 6015687 h 6524624"/>
              <a:gd name="connsiteX539" fmla="*/ 14482 w 11858623"/>
              <a:gd name="connsiteY539" fmla="*/ 6027882 h 6524624"/>
              <a:gd name="connsiteX540" fmla="*/ 14510 w 11858623"/>
              <a:gd name="connsiteY540" fmla="*/ 6012568 h 6524624"/>
              <a:gd name="connsiteX541" fmla="*/ 16467 w 11858623"/>
              <a:gd name="connsiteY541" fmla="*/ 5987228 h 6524624"/>
              <a:gd name="connsiteX542" fmla="*/ 12956 w 11858623"/>
              <a:gd name="connsiteY542" fmla="*/ 5970089 h 6524624"/>
              <a:gd name="connsiteX543" fmla="*/ 12990 w 11858623"/>
              <a:gd name="connsiteY543" fmla="*/ 5970266 h 6524624"/>
              <a:gd name="connsiteX544" fmla="*/ 12459 w 11858623"/>
              <a:gd name="connsiteY544" fmla="*/ 5970379 h 6524624"/>
              <a:gd name="connsiteX545" fmla="*/ 14793 w 11858623"/>
              <a:gd name="connsiteY545" fmla="*/ 5969880 h 6524624"/>
              <a:gd name="connsiteX546" fmla="*/ 16467 w 11858623"/>
              <a:gd name="connsiteY546" fmla="*/ 5981611 h 6524624"/>
              <a:gd name="connsiteX547" fmla="*/ 14579 w 11858623"/>
              <a:gd name="connsiteY547" fmla="*/ 5978323 h 6524624"/>
              <a:gd name="connsiteX548" fmla="*/ 12990 w 11858623"/>
              <a:gd name="connsiteY548" fmla="*/ 5970266 h 6524624"/>
              <a:gd name="connsiteX549" fmla="*/ 19724 w 11858623"/>
              <a:gd name="connsiteY549" fmla="*/ 5967921 h 6524624"/>
              <a:gd name="connsiteX550" fmla="*/ 20028 w 11858623"/>
              <a:gd name="connsiteY550" fmla="*/ 5972218 h 6524624"/>
              <a:gd name="connsiteX551" fmla="*/ 18344 w 11858623"/>
              <a:gd name="connsiteY551" fmla="*/ 5968566 h 6524624"/>
              <a:gd name="connsiteX552" fmla="*/ 17754 w 11858623"/>
              <a:gd name="connsiteY552" fmla="*/ 5967287 h 6524624"/>
              <a:gd name="connsiteX553" fmla="*/ 18344 w 11858623"/>
              <a:gd name="connsiteY553" fmla="*/ 5968566 h 6524624"/>
              <a:gd name="connsiteX554" fmla="*/ 16156 w 11858623"/>
              <a:gd name="connsiteY554" fmla="*/ 5969588 h 6524624"/>
              <a:gd name="connsiteX555" fmla="*/ 14793 w 11858623"/>
              <a:gd name="connsiteY555" fmla="*/ 5969880 h 6524624"/>
              <a:gd name="connsiteX556" fmla="*/ 14679 w 11858623"/>
              <a:gd name="connsiteY556" fmla="*/ 5969083 h 6524624"/>
              <a:gd name="connsiteX557" fmla="*/ 21677 w 11858623"/>
              <a:gd name="connsiteY557" fmla="*/ 5964997 h 6524624"/>
              <a:gd name="connsiteX558" fmla="*/ 21360 w 11858623"/>
              <a:gd name="connsiteY558" fmla="*/ 5967157 h 6524624"/>
              <a:gd name="connsiteX559" fmla="*/ 19724 w 11858623"/>
              <a:gd name="connsiteY559" fmla="*/ 5967921 h 6524624"/>
              <a:gd name="connsiteX560" fmla="*/ 19603 w 11858623"/>
              <a:gd name="connsiteY560" fmla="*/ 5966208 h 6524624"/>
              <a:gd name="connsiteX561" fmla="*/ 26486 w 11858623"/>
              <a:gd name="connsiteY561" fmla="*/ 5964763 h 6524624"/>
              <a:gd name="connsiteX562" fmla="*/ 24482 w 11858623"/>
              <a:gd name="connsiteY562" fmla="*/ 5990036 h 6524624"/>
              <a:gd name="connsiteX563" fmla="*/ 21816 w 11858623"/>
              <a:gd name="connsiteY563" fmla="*/ 5997509 h 6524624"/>
              <a:gd name="connsiteX564" fmla="*/ 20028 w 11858623"/>
              <a:gd name="connsiteY564" fmla="*/ 5972218 h 6524624"/>
              <a:gd name="connsiteX565" fmla="*/ 20475 w 11858623"/>
              <a:gd name="connsiteY565" fmla="*/ 5973187 h 6524624"/>
              <a:gd name="connsiteX566" fmla="*/ 21360 w 11858623"/>
              <a:gd name="connsiteY566" fmla="*/ 5967157 h 6524624"/>
              <a:gd name="connsiteX567" fmla="*/ 13674 w 11858623"/>
              <a:gd name="connsiteY567" fmla="*/ 5962040 h 6524624"/>
              <a:gd name="connsiteX568" fmla="*/ 14679 w 11858623"/>
              <a:gd name="connsiteY568" fmla="*/ 5969083 h 6524624"/>
              <a:gd name="connsiteX569" fmla="*/ 12956 w 11858623"/>
              <a:gd name="connsiteY569" fmla="*/ 5970089 h 6524624"/>
              <a:gd name="connsiteX570" fmla="*/ 12459 w 11858623"/>
              <a:gd name="connsiteY570" fmla="*/ 5967571 h 6524624"/>
              <a:gd name="connsiteX571" fmla="*/ 18875 w 11858623"/>
              <a:gd name="connsiteY571" fmla="*/ 5955906 h 6524624"/>
              <a:gd name="connsiteX572" fmla="*/ 19603 w 11858623"/>
              <a:gd name="connsiteY572" fmla="*/ 5966208 h 6524624"/>
              <a:gd name="connsiteX573" fmla="*/ 17754 w 11858623"/>
              <a:gd name="connsiteY573" fmla="*/ 5967287 h 6524624"/>
              <a:gd name="connsiteX574" fmla="*/ 15818 w 11858623"/>
              <a:gd name="connsiteY574" fmla="*/ 5963089 h 6524624"/>
              <a:gd name="connsiteX575" fmla="*/ 16320 w 11858623"/>
              <a:gd name="connsiteY575" fmla="*/ 5957423 h 6524624"/>
              <a:gd name="connsiteX576" fmla="*/ 32631 w 11858623"/>
              <a:gd name="connsiteY576" fmla="*/ 5949208 h 6524624"/>
              <a:gd name="connsiteX577" fmla="*/ 32498 w 11858623"/>
              <a:gd name="connsiteY577" fmla="*/ 5953531 h 6524624"/>
              <a:gd name="connsiteX578" fmla="*/ 32934 w 11858623"/>
              <a:gd name="connsiteY578" fmla="*/ 5958424 h 6524624"/>
              <a:gd name="connsiteX579" fmla="*/ 21677 w 11858623"/>
              <a:gd name="connsiteY579" fmla="*/ 5964997 h 6524624"/>
              <a:gd name="connsiteX580" fmla="*/ 22531 w 11858623"/>
              <a:gd name="connsiteY580" fmla="*/ 5959176 h 6524624"/>
              <a:gd name="connsiteX581" fmla="*/ 22059 w 11858623"/>
              <a:gd name="connsiteY581" fmla="*/ 5954015 h 6524624"/>
              <a:gd name="connsiteX582" fmla="*/ 24409 w 11858623"/>
              <a:gd name="connsiteY582" fmla="*/ 5952620 h 6524624"/>
              <a:gd name="connsiteX583" fmla="*/ 21038 w 11858623"/>
              <a:gd name="connsiteY583" fmla="*/ 5942844 h 6524624"/>
              <a:gd name="connsiteX584" fmla="*/ 22059 w 11858623"/>
              <a:gd name="connsiteY584" fmla="*/ 5954015 h 6524624"/>
              <a:gd name="connsiteX585" fmla="*/ 18875 w 11858623"/>
              <a:gd name="connsiteY585" fmla="*/ 5955906 h 6524624"/>
              <a:gd name="connsiteX586" fmla="*/ 18519 w 11858623"/>
              <a:gd name="connsiteY586" fmla="*/ 5950871 h 6524624"/>
              <a:gd name="connsiteX587" fmla="*/ 20475 w 11858623"/>
              <a:gd name="connsiteY587" fmla="*/ 5931066 h 6524624"/>
              <a:gd name="connsiteX588" fmla="*/ 23108 w 11858623"/>
              <a:gd name="connsiteY588" fmla="*/ 5940215 h 6524624"/>
              <a:gd name="connsiteX589" fmla="*/ 23515 w 11858623"/>
              <a:gd name="connsiteY589" fmla="*/ 5943046 h 6524624"/>
              <a:gd name="connsiteX590" fmla="*/ 23989 w 11858623"/>
              <a:gd name="connsiteY590" fmla="*/ 5943375 h 6524624"/>
              <a:gd name="connsiteX591" fmla="*/ 24519 w 11858623"/>
              <a:gd name="connsiteY591" fmla="*/ 5945519 h 6524624"/>
              <a:gd name="connsiteX592" fmla="*/ 21532 w 11858623"/>
              <a:gd name="connsiteY592" fmla="*/ 5941268 h 6524624"/>
              <a:gd name="connsiteX593" fmla="*/ 21038 w 11858623"/>
              <a:gd name="connsiteY593" fmla="*/ 5942844 h 6524624"/>
              <a:gd name="connsiteX594" fmla="*/ 20475 w 11858623"/>
              <a:gd name="connsiteY594" fmla="*/ 5936682 h 6524624"/>
              <a:gd name="connsiteX595" fmla="*/ 20277 w 11858623"/>
              <a:gd name="connsiteY595" fmla="*/ 5931967 h 6524624"/>
              <a:gd name="connsiteX596" fmla="*/ 16467 w 11858623"/>
              <a:gd name="connsiteY596" fmla="*/ 5917026 h 6524624"/>
              <a:gd name="connsiteX597" fmla="*/ 20066 w 11858623"/>
              <a:gd name="connsiteY597" fmla="*/ 5926934 h 6524624"/>
              <a:gd name="connsiteX598" fmla="*/ 20277 w 11858623"/>
              <a:gd name="connsiteY598" fmla="*/ 5931967 h 6524624"/>
              <a:gd name="connsiteX599" fmla="*/ 13674 w 11858623"/>
              <a:gd name="connsiteY599" fmla="*/ 5962040 h 6524624"/>
              <a:gd name="connsiteX600" fmla="*/ 12459 w 11858623"/>
              <a:gd name="connsiteY600" fmla="*/ 5953531 h 6524624"/>
              <a:gd name="connsiteX601" fmla="*/ 16467 w 11858623"/>
              <a:gd name="connsiteY601" fmla="*/ 5917026 h 6524624"/>
              <a:gd name="connsiteX602" fmla="*/ 14141 w 11858623"/>
              <a:gd name="connsiteY602" fmla="*/ 5904104 h 6524624"/>
              <a:gd name="connsiteX603" fmla="*/ 14142 w 11858623"/>
              <a:gd name="connsiteY603" fmla="*/ 5904107 h 6524624"/>
              <a:gd name="connsiteX604" fmla="*/ 14083 w 11858623"/>
              <a:gd name="connsiteY604" fmla="*/ 5904302 h 6524624"/>
              <a:gd name="connsiteX605" fmla="*/ 308996 w 11858623"/>
              <a:gd name="connsiteY605" fmla="*/ 5903516 h 6524624"/>
              <a:gd name="connsiteX606" fmla="*/ 200996 w 11858623"/>
              <a:gd name="connsiteY606" fmla="*/ 6011516 h 6524624"/>
              <a:gd name="connsiteX607" fmla="*/ 308996 w 11858623"/>
              <a:gd name="connsiteY607" fmla="*/ 6119516 h 6524624"/>
              <a:gd name="connsiteX608" fmla="*/ 416996 w 11858623"/>
              <a:gd name="connsiteY608" fmla="*/ 6011516 h 6524624"/>
              <a:gd name="connsiteX609" fmla="*/ 308996 w 11858623"/>
              <a:gd name="connsiteY609" fmla="*/ 5903516 h 6524624"/>
              <a:gd name="connsiteX610" fmla="*/ 30292 w 11858623"/>
              <a:gd name="connsiteY610" fmla="*/ 5896080 h 6524624"/>
              <a:gd name="connsiteX611" fmla="*/ 32498 w 11858623"/>
              <a:gd name="connsiteY611" fmla="*/ 5897369 h 6524624"/>
              <a:gd name="connsiteX612" fmla="*/ 33662 w 11858623"/>
              <a:gd name="connsiteY612" fmla="*/ 5915836 h 6524624"/>
              <a:gd name="connsiteX613" fmla="*/ 33375 w 11858623"/>
              <a:gd name="connsiteY613" fmla="*/ 5925137 h 6524624"/>
              <a:gd name="connsiteX614" fmla="*/ 26486 w 11858623"/>
              <a:gd name="connsiteY614" fmla="*/ 5945106 h 6524624"/>
              <a:gd name="connsiteX615" fmla="*/ 23989 w 11858623"/>
              <a:gd name="connsiteY615" fmla="*/ 5943375 h 6524624"/>
              <a:gd name="connsiteX616" fmla="*/ 23813 w 11858623"/>
              <a:gd name="connsiteY616" fmla="*/ 5942665 h 6524624"/>
              <a:gd name="connsiteX617" fmla="*/ 23108 w 11858623"/>
              <a:gd name="connsiteY617" fmla="*/ 5940215 h 6524624"/>
              <a:gd name="connsiteX618" fmla="*/ 21943 w 11858623"/>
              <a:gd name="connsiteY618" fmla="*/ 5932104 h 6524624"/>
              <a:gd name="connsiteX619" fmla="*/ 20066 w 11858623"/>
              <a:gd name="connsiteY619" fmla="*/ 5926934 h 6524624"/>
              <a:gd name="connsiteX620" fmla="*/ 19488 w 11858623"/>
              <a:gd name="connsiteY620" fmla="*/ 5913186 h 6524624"/>
              <a:gd name="connsiteX621" fmla="*/ 20235 w 11858623"/>
              <a:gd name="connsiteY621" fmla="*/ 5912429 h 6524624"/>
              <a:gd name="connsiteX622" fmla="*/ 20475 w 11858623"/>
              <a:gd name="connsiteY622" fmla="*/ 5919834 h 6524624"/>
              <a:gd name="connsiteX623" fmla="*/ 30292 w 11858623"/>
              <a:gd name="connsiteY623" fmla="*/ 5896080 h 6524624"/>
              <a:gd name="connsiteX624" fmla="*/ 17746 w 11858623"/>
              <a:gd name="connsiteY624" fmla="*/ 5892283 h 6524624"/>
              <a:gd name="connsiteX625" fmla="*/ 18725 w 11858623"/>
              <a:gd name="connsiteY625" fmla="*/ 5895002 h 6524624"/>
              <a:gd name="connsiteX626" fmla="*/ 19488 w 11858623"/>
              <a:gd name="connsiteY626" fmla="*/ 5913186 h 6524624"/>
              <a:gd name="connsiteX627" fmla="*/ 18471 w 11858623"/>
              <a:gd name="connsiteY627" fmla="*/ 5914217 h 6524624"/>
              <a:gd name="connsiteX628" fmla="*/ 14142 w 11858623"/>
              <a:gd name="connsiteY628" fmla="*/ 5904107 h 6524624"/>
              <a:gd name="connsiteX629" fmla="*/ 17690 w 11858623"/>
              <a:gd name="connsiteY629" fmla="*/ 5890978 h 6524624"/>
              <a:gd name="connsiteX630" fmla="*/ 17966 w 11858623"/>
              <a:gd name="connsiteY630" fmla="*/ 5891560 h 6524624"/>
              <a:gd name="connsiteX631" fmla="*/ 17746 w 11858623"/>
              <a:gd name="connsiteY631" fmla="*/ 5892283 h 6524624"/>
              <a:gd name="connsiteX632" fmla="*/ 17514 w 11858623"/>
              <a:gd name="connsiteY632" fmla="*/ 5891639 h 6524624"/>
              <a:gd name="connsiteX633" fmla="*/ 18628 w 11858623"/>
              <a:gd name="connsiteY633" fmla="*/ 5890838 h 6524624"/>
              <a:gd name="connsiteX634" fmla="*/ 19717 w 11858623"/>
              <a:gd name="connsiteY634" fmla="*/ 5896472 h 6524624"/>
              <a:gd name="connsiteX635" fmla="*/ 19763 w 11858623"/>
              <a:gd name="connsiteY635" fmla="*/ 5897883 h 6524624"/>
              <a:gd name="connsiteX636" fmla="*/ 18725 w 11858623"/>
              <a:gd name="connsiteY636" fmla="*/ 5895002 h 6524624"/>
              <a:gd name="connsiteX637" fmla="*/ 18576 w 11858623"/>
              <a:gd name="connsiteY637" fmla="*/ 5891439 h 6524624"/>
              <a:gd name="connsiteX638" fmla="*/ 19412 w 11858623"/>
              <a:gd name="connsiteY638" fmla="*/ 5887056 h 6524624"/>
              <a:gd name="connsiteX639" fmla="*/ 19586 w 11858623"/>
              <a:gd name="connsiteY639" fmla="*/ 5892430 h 6524624"/>
              <a:gd name="connsiteX640" fmla="*/ 18725 w 11858623"/>
              <a:gd name="connsiteY640" fmla="*/ 5889738 h 6524624"/>
              <a:gd name="connsiteX641" fmla="*/ 18807 w 11858623"/>
              <a:gd name="connsiteY641" fmla="*/ 5888802 h 6524624"/>
              <a:gd name="connsiteX642" fmla="*/ 19223 w 11858623"/>
              <a:gd name="connsiteY642" fmla="*/ 5887434 h 6524624"/>
              <a:gd name="connsiteX643" fmla="*/ 21224 w 11858623"/>
              <a:gd name="connsiteY643" fmla="*/ 5885710 h 6524624"/>
              <a:gd name="connsiteX644" fmla="*/ 25478 w 11858623"/>
              <a:gd name="connsiteY644" fmla="*/ 5899235 h 6524624"/>
              <a:gd name="connsiteX645" fmla="*/ 24791 w 11858623"/>
              <a:gd name="connsiteY645" fmla="*/ 5907811 h 6524624"/>
              <a:gd name="connsiteX646" fmla="*/ 20235 w 11858623"/>
              <a:gd name="connsiteY646" fmla="*/ 5912429 h 6524624"/>
              <a:gd name="connsiteX647" fmla="*/ 19763 w 11858623"/>
              <a:gd name="connsiteY647" fmla="*/ 5897883 h 6524624"/>
              <a:gd name="connsiteX648" fmla="*/ 20252 w 11858623"/>
              <a:gd name="connsiteY648" fmla="*/ 5899242 h 6524624"/>
              <a:gd name="connsiteX649" fmla="*/ 19717 w 11858623"/>
              <a:gd name="connsiteY649" fmla="*/ 5896472 h 6524624"/>
              <a:gd name="connsiteX650" fmla="*/ 19586 w 11858623"/>
              <a:gd name="connsiteY650" fmla="*/ 5892430 h 6524624"/>
              <a:gd name="connsiteX651" fmla="*/ 23650 w 11858623"/>
              <a:gd name="connsiteY651" fmla="*/ 5905134 h 6524624"/>
              <a:gd name="connsiteX652" fmla="*/ 19338 w 11858623"/>
              <a:gd name="connsiteY652" fmla="*/ 5884789 h 6524624"/>
              <a:gd name="connsiteX653" fmla="*/ 19405 w 11858623"/>
              <a:gd name="connsiteY653" fmla="*/ 5886840 h 6524624"/>
              <a:gd name="connsiteX654" fmla="*/ 19223 w 11858623"/>
              <a:gd name="connsiteY654" fmla="*/ 5887434 h 6524624"/>
              <a:gd name="connsiteX655" fmla="*/ 18863 w 11858623"/>
              <a:gd name="connsiteY655" fmla="*/ 5888158 h 6524624"/>
              <a:gd name="connsiteX656" fmla="*/ 19070 w 11858623"/>
              <a:gd name="connsiteY656" fmla="*/ 5885796 h 6524624"/>
              <a:gd name="connsiteX657" fmla="*/ 20995 w 11858623"/>
              <a:gd name="connsiteY657" fmla="*/ 5883878 h 6524624"/>
              <a:gd name="connsiteX658" fmla="*/ 21224 w 11858623"/>
              <a:gd name="connsiteY658" fmla="*/ 5885710 h 6524624"/>
              <a:gd name="connsiteX659" fmla="*/ 20782 w 11858623"/>
              <a:gd name="connsiteY659" fmla="*/ 5884305 h 6524624"/>
              <a:gd name="connsiteX660" fmla="*/ 20475 w 11858623"/>
              <a:gd name="connsiteY660" fmla="*/ 5883328 h 6524624"/>
              <a:gd name="connsiteX661" fmla="*/ 20782 w 11858623"/>
              <a:gd name="connsiteY661" fmla="*/ 5884305 h 6524624"/>
              <a:gd name="connsiteX662" fmla="*/ 19412 w 11858623"/>
              <a:gd name="connsiteY662" fmla="*/ 5887056 h 6524624"/>
              <a:gd name="connsiteX663" fmla="*/ 19405 w 11858623"/>
              <a:gd name="connsiteY663" fmla="*/ 5886840 h 6524624"/>
              <a:gd name="connsiteX664" fmla="*/ 20336 w 11858623"/>
              <a:gd name="connsiteY664" fmla="*/ 5878677 h 6524624"/>
              <a:gd name="connsiteX665" fmla="*/ 20475 w 11858623"/>
              <a:gd name="connsiteY665" fmla="*/ 5880520 h 6524624"/>
              <a:gd name="connsiteX666" fmla="*/ 19338 w 11858623"/>
              <a:gd name="connsiteY666" fmla="*/ 5884789 h 6524624"/>
              <a:gd name="connsiteX667" fmla="*/ 19289 w 11858623"/>
              <a:gd name="connsiteY667" fmla="*/ 5883290 h 6524624"/>
              <a:gd name="connsiteX668" fmla="*/ 19413 w 11858623"/>
              <a:gd name="connsiteY668" fmla="*/ 5881878 h 6524624"/>
              <a:gd name="connsiteX669" fmla="*/ 20323 w 11858623"/>
              <a:gd name="connsiteY669" fmla="*/ 5878494 h 6524624"/>
              <a:gd name="connsiteX670" fmla="*/ 20343 w 11858623"/>
              <a:gd name="connsiteY670" fmla="*/ 5878655 h 6524624"/>
              <a:gd name="connsiteX671" fmla="*/ 20336 w 11858623"/>
              <a:gd name="connsiteY671" fmla="*/ 5878677 h 6524624"/>
              <a:gd name="connsiteX672" fmla="*/ 918 w 11858623"/>
              <a:gd name="connsiteY672" fmla="*/ 5876204 h 6524624"/>
              <a:gd name="connsiteX673" fmla="*/ 436 w 11858623"/>
              <a:gd name="connsiteY673" fmla="*/ 5891753 h 6524624"/>
              <a:gd name="connsiteX674" fmla="*/ 4444 w 11858623"/>
              <a:gd name="connsiteY674" fmla="*/ 6079894 h 6524624"/>
              <a:gd name="connsiteX675" fmla="*/ 4818 w 11858623"/>
              <a:gd name="connsiteY675" fmla="*/ 6102435 h 6524624"/>
              <a:gd name="connsiteX676" fmla="*/ 2440 w 11858623"/>
              <a:gd name="connsiteY676" fmla="*/ 6102359 h 6524624"/>
              <a:gd name="connsiteX677" fmla="*/ 4892 w 11858623"/>
              <a:gd name="connsiteY677" fmla="*/ 6106888 h 6524624"/>
              <a:gd name="connsiteX678" fmla="*/ 6557 w 11858623"/>
              <a:gd name="connsiteY678" fmla="*/ 6207250 h 6524624"/>
              <a:gd name="connsiteX679" fmla="*/ 5678 w 11858623"/>
              <a:gd name="connsiteY679" fmla="*/ 6208741 h 6524624"/>
              <a:gd name="connsiteX680" fmla="*/ 4444 w 11858623"/>
              <a:gd name="connsiteY680" fmla="*/ 6211875 h 6524624"/>
              <a:gd name="connsiteX681" fmla="*/ 6580 w 11858623"/>
              <a:gd name="connsiteY681" fmla="*/ 6208631 h 6524624"/>
              <a:gd name="connsiteX682" fmla="*/ 7615 w 11858623"/>
              <a:gd name="connsiteY682" fmla="*/ 6270964 h 6524624"/>
              <a:gd name="connsiteX683" fmla="*/ 6730 w 11858623"/>
              <a:gd name="connsiteY683" fmla="*/ 6275695 h 6524624"/>
              <a:gd name="connsiteX684" fmla="*/ 6448 w 11858623"/>
              <a:gd name="connsiteY684" fmla="*/ 6315774 h 6524624"/>
              <a:gd name="connsiteX685" fmla="*/ 8310 w 11858623"/>
              <a:gd name="connsiteY685" fmla="*/ 6312893 h 6524624"/>
              <a:gd name="connsiteX686" fmla="*/ 8452 w 11858623"/>
              <a:gd name="connsiteY686" fmla="*/ 6321390 h 6524624"/>
              <a:gd name="connsiteX687" fmla="*/ 8816 w 11858623"/>
              <a:gd name="connsiteY687" fmla="*/ 6327774 h 6524624"/>
              <a:gd name="connsiteX688" fmla="*/ 8451 w 11858623"/>
              <a:gd name="connsiteY688" fmla="*/ 6328945 h 6524624"/>
              <a:gd name="connsiteX689" fmla="*/ 4443 w 11858623"/>
              <a:gd name="connsiteY689" fmla="*/ 6337369 h 6524624"/>
              <a:gd name="connsiteX690" fmla="*/ 2439 w 11858623"/>
              <a:gd name="connsiteY690" fmla="*/ 6354217 h 6524624"/>
              <a:gd name="connsiteX691" fmla="*/ 1412 w 11858623"/>
              <a:gd name="connsiteY691" fmla="*/ 6387307 h 6524624"/>
              <a:gd name="connsiteX692" fmla="*/ 0 w 11858623"/>
              <a:gd name="connsiteY692" fmla="*/ 6389398 h 6524624"/>
              <a:gd name="connsiteX693" fmla="*/ 0 w 11858623"/>
              <a:gd name="connsiteY693" fmla="*/ 5876513 h 6524624"/>
              <a:gd name="connsiteX694" fmla="*/ 10216 w 11858623"/>
              <a:gd name="connsiteY694" fmla="*/ 5871378 h 6524624"/>
              <a:gd name="connsiteX695" fmla="*/ 13494 w 11858623"/>
              <a:gd name="connsiteY695" fmla="*/ 5880480 h 6524624"/>
              <a:gd name="connsiteX696" fmla="*/ 13620 w 11858623"/>
              <a:gd name="connsiteY696" fmla="*/ 5882425 h 6524624"/>
              <a:gd name="connsiteX697" fmla="*/ 10456 w 11858623"/>
              <a:gd name="connsiteY697" fmla="*/ 5875774 h 6524624"/>
              <a:gd name="connsiteX698" fmla="*/ 14464 w 11858623"/>
              <a:gd name="connsiteY698" fmla="*/ 5895431 h 6524624"/>
              <a:gd name="connsiteX699" fmla="*/ 13620 w 11858623"/>
              <a:gd name="connsiteY699" fmla="*/ 5882425 h 6524624"/>
              <a:gd name="connsiteX700" fmla="*/ 15986 w 11858623"/>
              <a:gd name="connsiteY700" fmla="*/ 5887398 h 6524624"/>
              <a:gd name="connsiteX701" fmla="*/ 17514 w 11858623"/>
              <a:gd name="connsiteY701" fmla="*/ 5891639 h 6524624"/>
              <a:gd name="connsiteX702" fmla="*/ 14767 w 11858623"/>
              <a:gd name="connsiteY702" fmla="*/ 5901955 h 6524624"/>
              <a:gd name="connsiteX703" fmla="*/ 14141 w 11858623"/>
              <a:gd name="connsiteY703" fmla="*/ 5904104 h 6524624"/>
              <a:gd name="connsiteX704" fmla="*/ 12459 w 11858623"/>
              <a:gd name="connsiteY704" fmla="*/ 5900177 h 6524624"/>
              <a:gd name="connsiteX705" fmla="*/ 10455 w 11858623"/>
              <a:gd name="connsiteY705" fmla="*/ 5880520 h 6524624"/>
              <a:gd name="connsiteX706" fmla="*/ 9015 w 11858623"/>
              <a:gd name="connsiteY706" fmla="*/ 5872971 h 6524624"/>
              <a:gd name="connsiteX707" fmla="*/ 15881 w 11858623"/>
              <a:gd name="connsiteY707" fmla="*/ 5863857 h 6524624"/>
              <a:gd name="connsiteX708" fmla="*/ 16468 w 11858623"/>
              <a:gd name="connsiteY708" fmla="*/ 5867350 h 6524624"/>
              <a:gd name="connsiteX709" fmla="*/ 16710 w 11858623"/>
              <a:gd name="connsiteY709" fmla="*/ 5868430 h 6524624"/>
              <a:gd name="connsiteX710" fmla="*/ 16239 w 11858623"/>
              <a:gd name="connsiteY710" fmla="*/ 5870674 h 6524624"/>
              <a:gd name="connsiteX711" fmla="*/ 15270 w 11858623"/>
              <a:gd name="connsiteY711" fmla="*/ 5864668 h 6524624"/>
              <a:gd name="connsiteX712" fmla="*/ 18096 w 11858623"/>
              <a:gd name="connsiteY712" fmla="*/ 5861833 h 6524624"/>
              <a:gd name="connsiteX713" fmla="*/ 18471 w 11858623"/>
              <a:gd name="connsiteY713" fmla="*/ 5863672 h 6524624"/>
              <a:gd name="connsiteX714" fmla="*/ 18717 w 11858623"/>
              <a:gd name="connsiteY714" fmla="*/ 5865641 h 6524624"/>
              <a:gd name="connsiteX715" fmla="*/ 19161 w 11858623"/>
              <a:gd name="connsiteY715" fmla="*/ 5879343 h 6524624"/>
              <a:gd name="connsiteX716" fmla="*/ 16710 w 11858623"/>
              <a:gd name="connsiteY716" fmla="*/ 5868430 h 6524624"/>
              <a:gd name="connsiteX717" fmla="*/ 18920 w 11858623"/>
              <a:gd name="connsiteY717" fmla="*/ 5859823 h 6524624"/>
              <a:gd name="connsiteX718" fmla="*/ 20323 w 11858623"/>
              <a:gd name="connsiteY718" fmla="*/ 5878494 h 6524624"/>
              <a:gd name="connsiteX719" fmla="*/ 18717 w 11858623"/>
              <a:gd name="connsiteY719" fmla="*/ 5865641 h 6524624"/>
              <a:gd name="connsiteX720" fmla="*/ 18544 w 11858623"/>
              <a:gd name="connsiteY720" fmla="*/ 5860322 h 6524624"/>
              <a:gd name="connsiteX721" fmla="*/ 18527 w 11858623"/>
              <a:gd name="connsiteY721" fmla="*/ 5859781 h 6524624"/>
              <a:gd name="connsiteX722" fmla="*/ 18544 w 11858623"/>
              <a:gd name="connsiteY722" fmla="*/ 5860322 h 6524624"/>
              <a:gd name="connsiteX723" fmla="*/ 18363 w 11858623"/>
              <a:gd name="connsiteY723" fmla="*/ 5860563 h 6524624"/>
              <a:gd name="connsiteX724" fmla="*/ 28559 w 11858623"/>
              <a:gd name="connsiteY724" fmla="*/ 5848372 h 6524624"/>
              <a:gd name="connsiteX725" fmla="*/ 28490 w 11858623"/>
              <a:gd name="connsiteY725" fmla="*/ 5849631 h 6524624"/>
              <a:gd name="connsiteX726" fmla="*/ 28438 w 11858623"/>
              <a:gd name="connsiteY726" fmla="*/ 5848823 h 6524624"/>
              <a:gd name="connsiteX727" fmla="*/ 32617 w 11858623"/>
              <a:gd name="connsiteY727" fmla="*/ 5848283 h 6524624"/>
              <a:gd name="connsiteX728" fmla="*/ 33278 w 11858623"/>
              <a:gd name="connsiteY728" fmla="*/ 5859222 h 6524624"/>
              <a:gd name="connsiteX729" fmla="*/ 20995 w 11858623"/>
              <a:gd name="connsiteY729" fmla="*/ 5883878 h 6524624"/>
              <a:gd name="connsiteX730" fmla="*/ 20343 w 11858623"/>
              <a:gd name="connsiteY730" fmla="*/ 5878655 h 6524624"/>
              <a:gd name="connsiteX731" fmla="*/ 20962 w 11858623"/>
              <a:gd name="connsiteY731" fmla="*/ 5876507 h 6524624"/>
              <a:gd name="connsiteX732" fmla="*/ 28275 w 11858623"/>
              <a:gd name="connsiteY732" fmla="*/ 5849425 h 6524624"/>
              <a:gd name="connsiteX733" fmla="*/ 28490 w 11858623"/>
              <a:gd name="connsiteY733" fmla="*/ 5852440 h 6524624"/>
              <a:gd name="connsiteX734" fmla="*/ 11530 w 11858623"/>
              <a:gd name="connsiteY734" fmla="*/ 5848252 h 6524624"/>
              <a:gd name="connsiteX735" fmla="*/ 12460 w 11858623"/>
              <a:gd name="connsiteY735" fmla="*/ 5864542 h 6524624"/>
              <a:gd name="connsiteX736" fmla="*/ 12691 w 11858623"/>
              <a:gd name="connsiteY736" fmla="*/ 5868092 h 6524624"/>
              <a:gd name="connsiteX737" fmla="*/ 10216 w 11858623"/>
              <a:gd name="connsiteY737" fmla="*/ 5871378 h 6524624"/>
              <a:gd name="connsiteX738" fmla="*/ 8452 w 11858623"/>
              <a:gd name="connsiteY738" fmla="*/ 5866480 h 6524624"/>
              <a:gd name="connsiteX739" fmla="*/ 8501 w 11858623"/>
              <a:gd name="connsiteY739" fmla="*/ 5870278 h 6524624"/>
              <a:gd name="connsiteX740" fmla="*/ 9015 w 11858623"/>
              <a:gd name="connsiteY740" fmla="*/ 5872971 h 6524624"/>
              <a:gd name="connsiteX741" fmla="*/ 8497 w 11858623"/>
              <a:gd name="connsiteY741" fmla="*/ 5873659 h 6524624"/>
              <a:gd name="connsiteX742" fmla="*/ 918 w 11858623"/>
              <a:gd name="connsiteY742" fmla="*/ 5876204 h 6524624"/>
              <a:gd name="connsiteX743" fmla="*/ 1413 w 11858623"/>
              <a:gd name="connsiteY743" fmla="*/ 5860257 h 6524624"/>
              <a:gd name="connsiteX744" fmla="*/ 3680 w 11858623"/>
              <a:gd name="connsiteY744" fmla="*/ 5856900 h 6524624"/>
              <a:gd name="connsiteX745" fmla="*/ 12991 w 11858623"/>
              <a:gd name="connsiteY745" fmla="*/ 5846643 h 6524624"/>
              <a:gd name="connsiteX746" fmla="*/ 13478 w 11858623"/>
              <a:gd name="connsiteY746" fmla="*/ 5849540 h 6524624"/>
              <a:gd name="connsiteX747" fmla="*/ 13137 w 11858623"/>
              <a:gd name="connsiteY747" fmla="*/ 5851449 h 6524624"/>
              <a:gd name="connsiteX748" fmla="*/ 12456 w 11858623"/>
              <a:gd name="connsiteY748" fmla="*/ 5847232 h 6524624"/>
              <a:gd name="connsiteX749" fmla="*/ 28156 w 11858623"/>
              <a:gd name="connsiteY749" fmla="*/ 5844499 h 6524624"/>
              <a:gd name="connsiteX750" fmla="*/ 28438 w 11858623"/>
              <a:gd name="connsiteY750" fmla="*/ 5848823 h 6524624"/>
              <a:gd name="connsiteX751" fmla="*/ 28275 w 11858623"/>
              <a:gd name="connsiteY751" fmla="*/ 5849425 h 6524624"/>
              <a:gd name="connsiteX752" fmla="*/ 27955 w 11858623"/>
              <a:gd name="connsiteY752" fmla="*/ 5844934 h 6524624"/>
              <a:gd name="connsiteX753" fmla="*/ 30494 w 11858623"/>
              <a:gd name="connsiteY753" fmla="*/ 5841207 h 6524624"/>
              <a:gd name="connsiteX754" fmla="*/ 28559 w 11858623"/>
              <a:gd name="connsiteY754" fmla="*/ 5848372 h 6524624"/>
              <a:gd name="connsiteX755" fmla="*/ 28837 w 11858623"/>
              <a:gd name="connsiteY755" fmla="*/ 5843309 h 6524624"/>
              <a:gd name="connsiteX756" fmla="*/ 29196 w 11858623"/>
              <a:gd name="connsiteY756" fmla="*/ 5836770 h 6524624"/>
              <a:gd name="connsiteX757" fmla="*/ 28837 w 11858623"/>
              <a:gd name="connsiteY757" fmla="*/ 5843309 h 6524624"/>
              <a:gd name="connsiteX758" fmla="*/ 28521 w 11858623"/>
              <a:gd name="connsiteY758" fmla="*/ 5843709 h 6524624"/>
              <a:gd name="connsiteX759" fmla="*/ 28156 w 11858623"/>
              <a:gd name="connsiteY759" fmla="*/ 5844499 h 6524624"/>
              <a:gd name="connsiteX760" fmla="*/ 27677 w 11858623"/>
              <a:gd name="connsiteY760" fmla="*/ 5837130 h 6524624"/>
              <a:gd name="connsiteX761" fmla="*/ 24888 w 11858623"/>
              <a:gd name="connsiteY761" fmla="*/ 5835390 h 6524624"/>
              <a:gd name="connsiteX762" fmla="*/ 27394 w 11858623"/>
              <a:gd name="connsiteY762" fmla="*/ 5837197 h 6524624"/>
              <a:gd name="connsiteX763" fmla="*/ 27402 w 11858623"/>
              <a:gd name="connsiteY763" fmla="*/ 5837195 h 6524624"/>
              <a:gd name="connsiteX764" fmla="*/ 27955 w 11858623"/>
              <a:gd name="connsiteY764" fmla="*/ 5844934 h 6524624"/>
              <a:gd name="connsiteX765" fmla="*/ 24482 w 11858623"/>
              <a:gd name="connsiteY765" fmla="*/ 5852440 h 6524624"/>
              <a:gd name="connsiteX766" fmla="*/ 18920 w 11858623"/>
              <a:gd name="connsiteY766" fmla="*/ 5859823 h 6524624"/>
              <a:gd name="connsiteX767" fmla="*/ 18814 w 11858623"/>
              <a:gd name="connsiteY767" fmla="*/ 5858413 h 6524624"/>
              <a:gd name="connsiteX768" fmla="*/ 20225 w 11858623"/>
              <a:gd name="connsiteY768" fmla="*/ 5851694 h 6524624"/>
              <a:gd name="connsiteX769" fmla="*/ 22349 w 11858623"/>
              <a:gd name="connsiteY769" fmla="*/ 5843994 h 6524624"/>
              <a:gd name="connsiteX770" fmla="*/ 19657 w 11858623"/>
              <a:gd name="connsiteY770" fmla="*/ 5830828 h 6524624"/>
              <a:gd name="connsiteX771" fmla="*/ 22480 w 11858623"/>
              <a:gd name="connsiteY771" fmla="*/ 5833653 h 6524624"/>
              <a:gd name="connsiteX772" fmla="*/ 23392 w 11858623"/>
              <a:gd name="connsiteY772" fmla="*/ 5834311 h 6524624"/>
              <a:gd name="connsiteX773" fmla="*/ 20475 w 11858623"/>
              <a:gd name="connsiteY773" fmla="*/ 5838399 h 6524624"/>
              <a:gd name="connsiteX774" fmla="*/ 19366 w 11858623"/>
              <a:gd name="connsiteY774" fmla="*/ 5839620 h 6524624"/>
              <a:gd name="connsiteX775" fmla="*/ 18768 w 11858623"/>
              <a:gd name="connsiteY775" fmla="*/ 5833751 h 6524624"/>
              <a:gd name="connsiteX776" fmla="*/ 16467 w 11858623"/>
              <a:gd name="connsiteY776" fmla="*/ 5827167 h 6524624"/>
              <a:gd name="connsiteX777" fmla="*/ 16505 w 11858623"/>
              <a:gd name="connsiteY777" fmla="*/ 5827673 h 6524624"/>
              <a:gd name="connsiteX778" fmla="*/ 16432 w 11858623"/>
              <a:gd name="connsiteY778" fmla="*/ 5827600 h 6524624"/>
              <a:gd name="connsiteX779" fmla="*/ 8624 w 11858623"/>
              <a:gd name="connsiteY779" fmla="*/ 5819784 h 6524624"/>
              <a:gd name="connsiteX780" fmla="*/ 9983 w 11858623"/>
              <a:gd name="connsiteY780" fmla="*/ 5821144 h 6524624"/>
              <a:gd name="connsiteX781" fmla="*/ 10455 w 11858623"/>
              <a:gd name="connsiteY781" fmla="*/ 5829408 h 6524624"/>
              <a:gd name="connsiteX782" fmla="*/ 10142 w 11858623"/>
              <a:gd name="connsiteY782" fmla="*/ 5829672 h 6524624"/>
              <a:gd name="connsiteX783" fmla="*/ 8584 w 11858623"/>
              <a:gd name="connsiteY783" fmla="*/ 5820395 h 6524624"/>
              <a:gd name="connsiteX784" fmla="*/ 30204 w 11858623"/>
              <a:gd name="connsiteY784" fmla="*/ 5818405 h 6524624"/>
              <a:gd name="connsiteX785" fmla="*/ 30849 w 11858623"/>
              <a:gd name="connsiteY785" fmla="*/ 5819008 h 6524624"/>
              <a:gd name="connsiteX786" fmla="*/ 31812 w 11858623"/>
              <a:gd name="connsiteY786" fmla="*/ 5834951 h 6524624"/>
              <a:gd name="connsiteX787" fmla="*/ 29918 w 11858623"/>
              <a:gd name="connsiteY787" fmla="*/ 5833181 h 6524624"/>
              <a:gd name="connsiteX788" fmla="*/ 29518 w 11858623"/>
              <a:gd name="connsiteY788" fmla="*/ 5830910 h 6524624"/>
              <a:gd name="connsiteX789" fmla="*/ 26618 w 11858623"/>
              <a:gd name="connsiteY789" fmla="*/ 5816165 h 6524624"/>
              <a:gd name="connsiteX790" fmla="*/ 26613 w 11858623"/>
              <a:gd name="connsiteY790" fmla="*/ 5816476 h 6524624"/>
              <a:gd name="connsiteX791" fmla="*/ 26538 w 11858623"/>
              <a:gd name="connsiteY791" fmla="*/ 5816228 h 6524624"/>
              <a:gd name="connsiteX792" fmla="*/ 8960 w 11858623"/>
              <a:gd name="connsiteY792" fmla="*/ 5814592 h 6524624"/>
              <a:gd name="connsiteX793" fmla="*/ 8624 w 11858623"/>
              <a:gd name="connsiteY793" fmla="*/ 5819784 h 6524624"/>
              <a:gd name="connsiteX794" fmla="*/ 8453 w 11858623"/>
              <a:gd name="connsiteY794" fmla="*/ 5819613 h 6524624"/>
              <a:gd name="connsiteX795" fmla="*/ 8584 w 11858623"/>
              <a:gd name="connsiteY795" fmla="*/ 5820395 h 6524624"/>
              <a:gd name="connsiteX796" fmla="*/ 8453 w 11858623"/>
              <a:gd name="connsiteY796" fmla="*/ 5822421 h 6524624"/>
              <a:gd name="connsiteX797" fmla="*/ 9685 w 11858623"/>
              <a:gd name="connsiteY797" fmla="*/ 5830057 h 6524624"/>
              <a:gd name="connsiteX798" fmla="*/ 6448 w 11858623"/>
              <a:gd name="connsiteY798" fmla="*/ 5832783 h 6524624"/>
              <a:gd name="connsiteX799" fmla="*/ 7555 w 11858623"/>
              <a:gd name="connsiteY799" fmla="*/ 5817494 h 6524624"/>
              <a:gd name="connsiteX800" fmla="*/ 26649 w 11858623"/>
              <a:gd name="connsiteY800" fmla="*/ 5814223 h 6524624"/>
              <a:gd name="connsiteX801" fmla="*/ 27526 w 11858623"/>
              <a:gd name="connsiteY801" fmla="*/ 5815453 h 6524624"/>
              <a:gd name="connsiteX802" fmla="*/ 26618 w 11858623"/>
              <a:gd name="connsiteY802" fmla="*/ 5816165 h 6524624"/>
              <a:gd name="connsiteX803" fmla="*/ 30494 w 11858623"/>
              <a:gd name="connsiteY803" fmla="*/ 5813126 h 6524624"/>
              <a:gd name="connsiteX804" fmla="*/ 30737 w 11858623"/>
              <a:gd name="connsiteY804" fmla="*/ 5817143 h 6524624"/>
              <a:gd name="connsiteX805" fmla="*/ 30307 w 11858623"/>
              <a:gd name="connsiteY805" fmla="*/ 5816540 h 6524624"/>
              <a:gd name="connsiteX806" fmla="*/ 11796 w 11858623"/>
              <a:gd name="connsiteY806" fmla="*/ 5808733 h 6524624"/>
              <a:gd name="connsiteX807" fmla="*/ 16671 w 11858623"/>
              <a:gd name="connsiteY807" fmla="*/ 5813179 h 6524624"/>
              <a:gd name="connsiteX808" fmla="*/ 16689 w 11858623"/>
              <a:gd name="connsiteY808" fmla="*/ 5813356 h 6524624"/>
              <a:gd name="connsiteX809" fmla="*/ 15636 w 11858623"/>
              <a:gd name="connsiteY809" fmla="*/ 5812532 h 6524624"/>
              <a:gd name="connsiteX810" fmla="*/ 13253 w 11858623"/>
              <a:gd name="connsiteY810" fmla="*/ 5812434 h 6524624"/>
              <a:gd name="connsiteX811" fmla="*/ 17271 w 11858623"/>
              <a:gd name="connsiteY811" fmla="*/ 5819069 h 6524624"/>
              <a:gd name="connsiteX812" fmla="*/ 17703 w 11858623"/>
              <a:gd name="connsiteY812" fmla="*/ 5823304 h 6524624"/>
              <a:gd name="connsiteX813" fmla="*/ 14682 w 11858623"/>
              <a:gd name="connsiteY813" fmla="*/ 5825848 h 6524624"/>
              <a:gd name="connsiteX814" fmla="*/ 9983 w 11858623"/>
              <a:gd name="connsiteY814" fmla="*/ 5821144 h 6524624"/>
              <a:gd name="connsiteX815" fmla="*/ 9540 w 11858623"/>
              <a:gd name="connsiteY815" fmla="*/ 5813394 h 6524624"/>
              <a:gd name="connsiteX816" fmla="*/ 13109 w 11858623"/>
              <a:gd name="connsiteY816" fmla="*/ 5806023 h 6524624"/>
              <a:gd name="connsiteX817" fmla="*/ 11796 w 11858623"/>
              <a:gd name="connsiteY817" fmla="*/ 5808733 h 6524624"/>
              <a:gd name="connsiteX818" fmla="*/ 10455 w 11858623"/>
              <a:gd name="connsiteY818" fmla="*/ 5807510 h 6524624"/>
              <a:gd name="connsiteX819" fmla="*/ 15556 w 11858623"/>
              <a:gd name="connsiteY819" fmla="*/ 5800967 h 6524624"/>
              <a:gd name="connsiteX820" fmla="*/ 15628 w 11858623"/>
              <a:gd name="connsiteY820" fmla="*/ 5801774 h 6524624"/>
              <a:gd name="connsiteX821" fmla="*/ 15074 w 11858623"/>
              <a:gd name="connsiteY821" fmla="*/ 5804922 h 6524624"/>
              <a:gd name="connsiteX822" fmla="*/ 13109 w 11858623"/>
              <a:gd name="connsiteY822" fmla="*/ 5806023 h 6524624"/>
              <a:gd name="connsiteX823" fmla="*/ 16216 w 11858623"/>
              <a:gd name="connsiteY823" fmla="*/ 5799603 h 6524624"/>
              <a:gd name="connsiteX824" fmla="*/ 17543 w 11858623"/>
              <a:gd name="connsiteY824" fmla="*/ 5801463 h 6524624"/>
              <a:gd name="connsiteX825" fmla="*/ 16313 w 11858623"/>
              <a:gd name="connsiteY825" fmla="*/ 5804227 h 6524624"/>
              <a:gd name="connsiteX826" fmla="*/ 15869 w 11858623"/>
              <a:gd name="connsiteY826" fmla="*/ 5804476 h 6524624"/>
              <a:gd name="connsiteX827" fmla="*/ 15628 w 11858623"/>
              <a:gd name="connsiteY827" fmla="*/ 5801774 h 6524624"/>
              <a:gd name="connsiteX828" fmla="*/ 15893 w 11858623"/>
              <a:gd name="connsiteY828" fmla="*/ 5800272 h 6524624"/>
              <a:gd name="connsiteX829" fmla="*/ 25914 w 11858623"/>
              <a:gd name="connsiteY829" fmla="*/ 5798845 h 6524624"/>
              <a:gd name="connsiteX830" fmla="*/ 26104 w 11858623"/>
              <a:gd name="connsiteY830" fmla="*/ 5800298 h 6524624"/>
              <a:gd name="connsiteX831" fmla="*/ 22479 w 11858623"/>
              <a:gd name="connsiteY831" fmla="*/ 5801894 h 6524624"/>
              <a:gd name="connsiteX832" fmla="*/ 21838 w 11858623"/>
              <a:gd name="connsiteY832" fmla="*/ 5801130 h 6524624"/>
              <a:gd name="connsiteX833" fmla="*/ 19129 w 11858623"/>
              <a:gd name="connsiteY833" fmla="*/ 5797900 h 6524624"/>
              <a:gd name="connsiteX834" fmla="*/ 21838 w 11858623"/>
              <a:gd name="connsiteY834" fmla="*/ 5801130 h 6524624"/>
              <a:gd name="connsiteX835" fmla="*/ 18600 w 11858623"/>
              <a:gd name="connsiteY835" fmla="*/ 5802945 h 6524624"/>
              <a:gd name="connsiteX836" fmla="*/ 17543 w 11858623"/>
              <a:gd name="connsiteY836" fmla="*/ 5801463 h 6524624"/>
              <a:gd name="connsiteX837" fmla="*/ 11276 w 11858623"/>
              <a:gd name="connsiteY837" fmla="*/ 5792847 h 6524624"/>
              <a:gd name="connsiteX838" fmla="*/ 10134 w 11858623"/>
              <a:gd name="connsiteY838" fmla="*/ 5796506 h 6524624"/>
              <a:gd name="connsiteX839" fmla="*/ 10312 w 11858623"/>
              <a:gd name="connsiteY839" fmla="*/ 5793756 h 6524624"/>
              <a:gd name="connsiteX840" fmla="*/ 10456 w 11858623"/>
              <a:gd name="connsiteY840" fmla="*/ 5791532 h 6524624"/>
              <a:gd name="connsiteX841" fmla="*/ 10975 w 11858623"/>
              <a:gd name="connsiteY841" fmla="*/ 5792258 h 6524624"/>
              <a:gd name="connsiteX842" fmla="*/ 10322 w 11858623"/>
              <a:gd name="connsiteY842" fmla="*/ 5793608 h 6524624"/>
              <a:gd name="connsiteX843" fmla="*/ 18712 w 11858623"/>
              <a:gd name="connsiteY843" fmla="*/ 5787067 h 6524624"/>
              <a:gd name="connsiteX844" fmla="*/ 17753 w 11858623"/>
              <a:gd name="connsiteY844" fmla="*/ 5789718 h 6524624"/>
              <a:gd name="connsiteX845" fmla="*/ 17113 w 11858623"/>
              <a:gd name="connsiteY845" fmla="*/ 5793349 h 6524624"/>
              <a:gd name="connsiteX846" fmla="*/ 16631 w 11858623"/>
              <a:gd name="connsiteY846" fmla="*/ 5789254 h 6524624"/>
              <a:gd name="connsiteX847" fmla="*/ 18885 w 11858623"/>
              <a:gd name="connsiteY847" fmla="*/ 5786886 h 6524624"/>
              <a:gd name="connsiteX848" fmla="*/ 18712 w 11858623"/>
              <a:gd name="connsiteY848" fmla="*/ 5787067 h 6524624"/>
              <a:gd name="connsiteX849" fmla="*/ 18760 w 11858623"/>
              <a:gd name="connsiteY849" fmla="*/ 5786936 h 6524624"/>
              <a:gd name="connsiteX850" fmla="*/ 19618 w 11858623"/>
              <a:gd name="connsiteY850" fmla="*/ 5764382 h 6524624"/>
              <a:gd name="connsiteX851" fmla="*/ 18822 w 11858623"/>
              <a:gd name="connsiteY851" fmla="*/ 5769582 h 6524624"/>
              <a:gd name="connsiteX852" fmla="*/ 16853 w 11858623"/>
              <a:gd name="connsiteY852" fmla="*/ 5772629 h 6524624"/>
              <a:gd name="connsiteX853" fmla="*/ 16837 w 11858623"/>
              <a:gd name="connsiteY853" fmla="*/ 5772559 h 6524624"/>
              <a:gd name="connsiteX854" fmla="*/ 18645 w 11858623"/>
              <a:gd name="connsiteY854" fmla="*/ 5766427 h 6524624"/>
              <a:gd name="connsiteX855" fmla="*/ 29130 w 11858623"/>
              <a:gd name="connsiteY855" fmla="*/ 5759073 h 6524624"/>
              <a:gd name="connsiteX856" fmla="*/ 26355 w 11858623"/>
              <a:gd name="connsiteY856" fmla="*/ 5765959 h 6524624"/>
              <a:gd name="connsiteX857" fmla="*/ 23269 w 11858623"/>
              <a:gd name="connsiteY857" fmla="*/ 5774483 h 6524624"/>
              <a:gd name="connsiteX858" fmla="*/ 23758 w 11858623"/>
              <a:gd name="connsiteY858" fmla="*/ 5770876 h 6524624"/>
              <a:gd name="connsiteX859" fmla="*/ 29012 w 11858623"/>
              <a:gd name="connsiteY859" fmla="*/ 5759199 h 6524624"/>
              <a:gd name="connsiteX860" fmla="*/ 29130 w 11858623"/>
              <a:gd name="connsiteY860" fmla="*/ 5759073 h 6524624"/>
              <a:gd name="connsiteX861" fmla="*/ 32768 w 11858623"/>
              <a:gd name="connsiteY861" fmla="*/ 5753867 h 6524624"/>
              <a:gd name="connsiteX862" fmla="*/ 29953 w 11858623"/>
              <a:gd name="connsiteY862" fmla="*/ 5767795 h 6524624"/>
              <a:gd name="connsiteX863" fmla="*/ 27309 w 11858623"/>
              <a:gd name="connsiteY863" fmla="*/ 5773433 h 6524624"/>
              <a:gd name="connsiteX864" fmla="*/ 23705 w 11858623"/>
              <a:gd name="connsiteY864" fmla="*/ 5780652 h 6524624"/>
              <a:gd name="connsiteX865" fmla="*/ 21243 w 11858623"/>
              <a:gd name="connsiteY865" fmla="*/ 5780077 h 6524624"/>
              <a:gd name="connsiteX866" fmla="*/ 23269 w 11858623"/>
              <a:gd name="connsiteY866" fmla="*/ 5774483 h 6524624"/>
              <a:gd name="connsiteX867" fmla="*/ 22480 w 11858623"/>
              <a:gd name="connsiteY867" fmla="*/ 5780299 h 6524624"/>
              <a:gd name="connsiteX868" fmla="*/ 27497 w 11858623"/>
              <a:gd name="connsiteY868" fmla="*/ 5743323 h 6524624"/>
              <a:gd name="connsiteX869" fmla="*/ 23758 w 11858623"/>
              <a:gd name="connsiteY869" fmla="*/ 5770876 h 6524624"/>
              <a:gd name="connsiteX870" fmla="*/ 19773 w 11858623"/>
              <a:gd name="connsiteY870" fmla="*/ 5779733 h 6524624"/>
              <a:gd name="connsiteX871" fmla="*/ 18471 w 11858623"/>
              <a:gd name="connsiteY871" fmla="*/ 5779429 h 6524624"/>
              <a:gd name="connsiteX872" fmla="*/ 17573 w 11858623"/>
              <a:gd name="connsiteY872" fmla="*/ 5775654 h 6524624"/>
              <a:gd name="connsiteX873" fmla="*/ 18472 w 11858623"/>
              <a:gd name="connsiteY873" fmla="*/ 5771875 h 6524624"/>
              <a:gd name="connsiteX874" fmla="*/ 18822 w 11858623"/>
              <a:gd name="connsiteY874" fmla="*/ 5769582 h 6524624"/>
              <a:gd name="connsiteX875" fmla="*/ 24320 w 11858623"/>
              <a:gd name="connsiteY875" fmla="*/ 5761079 h 6524624"/>
              <a:gd name="connsiteX876" fmla="*/ 27479 w 11858623"/>
              <a:gd name="connsiteY876" fmla="*/ 5743331 h 6524624"/>
              <a:gd name="connsiteX877" fmla="*/ 36507 w 11858623"/>
              <a:gd name="connsiteY877" fmla="*/ 5735370 h 6524624"/>
              <a:gd name="connsiteX878" fmla="*/ 34503 w 11858623"/>
              <a:gd name="connsiteY878" fmla="*/ 5749411 h 6524624"/>
              <a:gd name="connsiteX879" fmla="*/ 32768 w 11858623"/>
              <a:gd name="connsiteY879" fmla="*/ 5753867 h 6524624"/>
              <a:gd name="connsiteX880" fmla="*/ 17994 w 11858623"/>
              <a:gd name="connsiteY880" fmla="*/ 5733158 h 6524624"/>
              <a:gd name="connsiteX881" fmla="*/ 18395 w 11858623"/>
              <a:gd name="connsiteY881" fmla="*/ 5737368 h 6524624"/>
              <a:gd name="connsiteX882" fmla="*/ 18360 w 11858623"/>
              <a:gd name="connsiteY882" fmla="*/ 5737396 h 6524624"/>
              <a:gd name="connsiteX883" fmla="*/ 17804 w 11858623"/>
              <a:gd name="connsiteY883" fmla="*/ 5733498 h 6524624"/>
              <a:gd name="connsiteX884" fmla="*/ 16899 w 11858623"/>
              <a:gd name="connsiteY884" fmla="*/ 5727157 h 6524624"/>
              <a:gd name="connsiteX885" fmla="*/ 17804 w 11858623"/>
              <a:gd name="connsiteY885" fmla="*/ 5733498 h 6524624"/>
              <a:gd name="connsiteX886" fmla="*/ 15158 w 11858623"/>
              <a:gd name="connsiteY886" fmla="*/ 5738218 h 6524624"/>
              <a:gd name="connsiteX887" fmla="*/ 12460 w 11858623"/>
              <a:gd name="connsiteY887" fmla="*/ 5738178 h 6524624"/>
              <a:gd name="connsiteX888" fmla="*/ 16234 w 11858623"/>
              <a:gd name="connsiteY888" fmla="*/ 5728185 h 6524624"/>
              <a:gd name="connsiteX889" fmla="*/ 22595 w 11858623"/>
              <a:gd name="connsiteY889" fmla="*/ 5699814 h 6524624"/>
              <a:gd name="connsiteX890" fmla="*/ 24856 w 11858623"/>
              <a:gd name="connsiteY890" fmla="*/ 5707420 h 6524624"/>
              <a:gd name="connsiteX891" fmla="*/ 23920 w 11858623"/>
              <a:gd name="connsiteY891" fmla="*/ 5711795 h 6524624"/>
              <a:gd name="connsiteX892" fmla="*/ 23420 w 11858623"/>
              <a:gd name="connsiteY892" fmla="*/ 5711579 h 6524624"/>
              <a:gd name="connsiteX893" fmla="*/ 21449 w 11858623"/>
              <a:gd name="connsiteY893" fmla="*/ 5706827 h 6524624"/>
              <a:gd name="connsiteX894" fmla="*/ 20632 w 11858623"/>
              <a:gd name="connsiteY894" fmla="*/ 5704138 h 6524624"/>
              <a:gd name="connsiteX895" fmla="*/ 14791 w 11858623"/>
              <a:gd name="connsiteY895" fmla="*/ 5699495 h 6524624"/>
              <a:gd name="connsiteX896" fmla="*/ 17356 w 11858623"/>
              <a:gd name="connsiteY896" fmla="*/ 5726450 h 6524624"/>
              <a:gd name="connsiteX897" fmla="*/ 16899 w 11858623"/>
              <a:gd name="connsiteY897" fmla="*/ 5727157 h 6524624"/>
              <a:gd name="connsiteX898" fmla="*/ 16468 w 11858623"/>
              <a:gd name="connsiteY898" fmla="*/ 5724138 h 6524624"/>
              <a:gd name="connsiteX899" fmla="*/ 10456 w 11858623"/>
              <a:gd name="connsiteY899" fmla="*/ 5746602 h 6524624"/>
              <a:gd name="connsiteX900" fmla="*/ 15158 w 11858623"/>
              <a:gd name="connsiteY900" fmla="*/ 5738218 h 6524624"/>
              <a:gd name="connsiteX901" fmla="*/ 17280 w 11858623"/>
              <a:gd name="connsiteY901" fmla="*/ 5738249 h 6524624"/>
              <a:gd name="connsiteX902" fmla="*/ 18360 w 11858623"/>
              <a:gd name="connsiteY902" fmla="*/ 5737396 h 6524624"/>
              <a:gd name="connsiteX903" fmla="*/ 18472 w 11858623"/>
              <a:gd name="connsiteY903" fmla="*/ 5738178 h 6524624"/>
              <a:gd name="connsiteX904" fmla="*/ 18395 w 11858623"/>
              <a:gd name="connsiteY904" fmla="*/ 5737368 h 6524624"/>
              <a:gd name="connsiteX905" fmla="*/ 24483 w 11858623"/>
              <a:gd name="connsiteY905" fmla="*/ 5732562 h 6524624"/>
              <a:gd name="connsiteX906" fmla="*/ 20016 w 11858623"/>
              <a:gd name="connsiteY906" fmla="*/ 5761777 h 6524624"/>
              <a:gd name="connsiteX907" fmla="*/ 18645 w 11858623"/>
              <a:gd name="connsiteY907" fmla="*/ 5766427 h 6524624"/>
              <a:gd name="connsiteX908" fmla="*/ 16467 w 11858623"/>
              <a:gd name="connsiteY908" fmla="*/ 5771005 h 6524624"/>
              <a:gd name="connsiteX909" fmla="*/ 16837 w 11858623"/>
              <a:gd name="connsiteY909" fmla="*/ 5772559 h 6524624"/>
              <a:gd name="connsiteX910" fmla="*/ 16785 w 11858623"/>
              <a:gd name="connsiteY910" fmla="*/ 5772734 h 6524624"/>
              <a:gd name="connsiteX911" fmla="*/ 8311 w 11858623"/>
              <a:gd name="connsiteY911" fmla="*/ 5785842 h 6524624"/>
              <a:gd name="connsiteX912" fmla="*/ 7616 w 11858623"/>
              <a:gd name="connsiteY912" fmla="*/ 5743914 h 6524624"/>
              <a:gd name="connsiteX913" fmla="*/ 14464 w 11858623"/>
              <a:gd name="connsiteY913" fmla="*/ 5707289 h 6524624"/>
              <a:gd name="connsiteX914" fmla="*/ 14464 w 11858623"/>
              <a:gd name="connsiteY914" fmla="*/ 5696057 h 6524624"/>
              <a:gd name="connsiteX915" fmla="*/ 14903 w 11858623"/>
              <a:gd name="connsiteY915" fmla="*/ 5696839 h 6524624"/>
              <a:gd name="connsiteX916" fmla="*/ 14791 w 11858623"/>
              <a:gd name="connsiteY916" fmla="*/ 5699495 h 6524624"/>
              <a:gd name="connsiteX917" fmla="*/ 15481 w 11858623"/>
              <a:gd name="connsiteY917" fmla="*/ 5683064 h 6524624"/>
              <a:gd name="connsiteX918" fmla="*/ 15957 w 11858623"/>
              <a:gd name="connsiteY918" fmla="*/ 5686619 h 6524624"/>
              <a:gd name="connsiteX919" fmla="*/ 15874 w 11858623"/>
              <a:gd name="connsiteY919" fmla="*/ 5686881 h 6524624"/>
              <a:gd name="connsiteX920" fmla="*/ 15986 w 11858623"/>
              <a:gd name="connsiteY920" fmla="*/ 5686839 h 6524624"/>
              <a:gd name="connsiteX921" fmla="*/ 16468 w 11858623"/>
              <a:gd name="connsiteY921" fmla="*/ 5690441 h 6524624"/>
              <a:gd name="connsiteX922" fmla="*/ 20632 w 11858623"/>
              <a:gd name="connsiteY922" fmla="*/ 5704138 h 6524624"/>
              <a:gd name="connsiteX923" fmla="*/ 20476 w 11858623"/>
              <a:gd name="connsiteY923" fmla="*/ 5704481 h 6524624"/>
              <a:gd name="connsiteX924" fmla="*/ 21449 w 11858623"/>
              <a:gd name="connsiteY924" fmla="*/ 5706827 h 6524624"/>
              <a:gd name="connsiteX925" fmla="*/ 22283 w 11858623"/>
              <a:gd name="connsiteY925" fmla="*/ 5709571 h 6524624"/>
              <a:gd name="connsiteX926" fmla="*/ 21538 w 11858623"/>
              <a:gd name="connsiteY926" fmla="*/ 5708666 h 6524624"/>
              <a:gd name="connsiteX927" fmla="*/ 14903 w 11858623"/>
              <a:gd name="connsiteY927" fmla="*/ 5696839 h 6524624"/>
              <a:gd name="connsiteX928" fmla="*/ 17350 w 11858623"/>
              <a:gd name="connsiteY928" fmla="*/ 5682173 h 6524624"/>
              <a:gd name="connsiteX929" fmla="*/ 18457 w 11858623"/>
              <a:gd name="connsiteY929" fmla="*/ 5685899 h 6524624"/>
              <a:gd name="connsiteX930" fmla="*/ 15986 w 11858623"/>
              <a:gd name="connsiteY930" fmla="*/ 5686839 h 6524624"/>
              <a:gd name="connsiteX931" fmla="*/ 15957 w 11858623"/>
              <a:gd name="connsiteY931" fmla="*/ 5686619 h 6524624"/>
              <a:gd name="connsiteX932" fmla="*/ 31592 w 11858623"/>
              <a:gd name="connsiteY932" fmla="*/ 5675956 h 6524624"/>
              <a:gd name="connsiteX933" fmla="*/ 29953 w 11858623"/>
              <a:gd name="connsiteY933" fmla="*/ 5683610 h 6524624"/>
              <a:gd name="connsiteX934" fmla="*/ 22595 w 11858623"/>
              <a:gd name="connsiteY934" fmla="*/ 5699814 h 6524624"/>
              <a:gd name="connsiteX935" fmla="*/ 18457 w 11858623"/>
              <a:gd name="connsiteY935" fmla="*/ 5685899 h 6524624"/>
              <a:gd name="connsiteX936" fmla="*/ 20131 w 11858623"/>
              <a:gd name="connsiteY936" fmla="*/ 5685262 h 6524624"/>
              <a:gd name="connsiteX937" fmla="*/ 13677 w 11858623"/>
              <a:gd name="connsiteY937" fmla="*/ 5669581 h 6524624"/>
              <a:gd name="connsiteX938" fmla="*/ 13814 w 11858623"/>
              <a:gd name="connsiteY938" fmla="*/ 5670602 h 6524624"/>
              <a:gd name="connsiteX939" fmla="*/ 6581 w 11858623"/>
              <a:gd name="connsiteY939" fmla="*/ 5681581 h 6524624"/>
              <a:gd name="connsiteX940" fmla="*/ 6558 w 11858623"/>
              <a:gd name="connsiteY940" fmla="*/ 5680200 h 6524624"/>
              <a:gd name="connsiteX941" fmla="*/ 10456 w 11858623"/>
              <a:gd name="connsiteY941" fmla="*/ 5673592 h 6524624"/>
              <a:gd name="connsiteX942" fmla="*/ 14694 w 11858623"/>
              <a:gd name="connsiteY942" fmla="*/ 5669265 h 6524624"/>
              <a:gd name="connsiteX943" fmla="*/ 15800 w 11858623"/>
              <a:gd name="connsiteY943" fmla="*/ 5675464 h 6524624"/>
              <a:gd name="connsiteX944" fmla="*/ 15481 w 11858623"/>
              <a:gd name="connsiteY944" fmla="*/ 5683064 h 6524624"/>
              <a:gd name="connsiteX945" fmla="*/ 13814 w 11858623"/>
              <a:gd name="connsiteY945" fmla="*/ 5670602 h 6524624"/>
              <a:gd name="connsiteX946" fmla="*/ 16178 w 11858623"/>
              <a:gd name="connsiteY946" fmla="*/ 5666465 h 6524624"/>
              <a:gd name="connsiteX947" fmla="*/ 16153 w 11858623"/>
              <a:gd name="connsiteY947" fmla="*/ 5667050 h 6524624"/>
              <a:gd name="connsiteX948" fmla="*/ 14694 w 11858623"/>
              <a:gd name="connsiteY948" fmla="*/ 5669265 h 6524624"/>
              <a:gd name="connsiteX949" fmla="*/ 14555 w 11858623"/>
              <a:gd name="connsiteY949" fmla="*/ 5668487 h 6524624"/>
              <a:gd name="connsiteX950" fmla="*/ 29036 w 11858623"/>
              <a:gd name="connsiteY950" fmla="*/ 5666191 h 6524624"/>
              <a:gd name="connsiteX951" fmla="*/ 31721 w 11858623"/>
              <a:gd name="connsiteY951" fmla="*/ 5671236 h 6524624"/>
              <a:gd name="connsiteX952" fmla="*/ 32256 w 11858623"/>
              <a:gd name="connsiteY952" fmla="*/ 5672855 h 6524624"/>
              <a:gd name="connsiteX953" fmla="*/ 32204 w 11858623"/>
              <a:gd name="connsiteY953" fmla="*/ 5673097 h 6524624"/>
              <a:gd name="connsiteX954" fmla="*/ 28373 w 11858623"/>
              <a:gd name="connsiteY954" fmla="*/ 5666655 h 6524624"/>
              <a:gd name="connsiteX955" fmla="*/ 24535 w 11858623"/>
              <a:gd name="connsiteY955" fmla="*/ 5660201 h 6524624"/>
              <a:gd name="connsiteX956" fmla="*/ 28373 w 11858623"/>
              <a:gd name="connsiteY956" fmla="*/ 5666655 h 6524624"/>
              <a:gd name="connsiteX957" fmla="*/ 22480 w 11858623"/>
              <a:gd name="connsiteY957" fmla="*/ 5670784 h 6524624"/>
              <a:gd name="connsiteX958" fmla="*/ 22108 w 11858623"/>
              <a:gd name="connsiteY958" fmla="*/ 5667491 h 6524624"/>
              <a:gd name="connsiteX959" fmla="*/ 21275 w 11858623"/>
              <a:gd name="connsiteY959" fmla="*/ 5660116 h 6524624"/>
              <a:gd name="connsiteX960" fmla="*/ 22108 w 11858623"/>
              <a:gd name="connsiteY960" fmla="*/ 5667491 h 6524624"/>
              <a:gd name="connsiteX961" fmla="*/ 19429 w 11858623"/>
              <a:gd name="connsiteY961" fmla="*/ 5675538 h 6524624"/>
              <a:gd name="connsiteX962" fmla="*/ 17350 w 11858623"/>
              <a:gd name="connsiteY962" fmla="*/ 5682173 h 6524624"/>
              <a:gd name="connsiteX963" fmla="*/ 16468 w 11858623"/>
              <a:gd name="connsiteY963" fmla="*/ 5679208 h 6524624"/>
              <a:gd name="connsiteX964" fmla="*/ 15800 w 11858623"/>
              <a:gd name="connsiteY964" fmla="*/ 5675464 h 6524624"/>
              <a:gd name="connsiteX965" fmla="*/ 16153 w 11858623"/>
              <a:gd name="connsiteY965" fmla="*/ 5667050 h 6524624"/>
              <a:gd name="connsiteX966" fmla="*/ 18186 w 11858623"/>
              <a:gd name="connsiteY966" fmla="*/ 5663964 h 6524624"/>
              <a:gd name="connsiteX967" fmla="*/ 23187 w 11858623"/>
              <a:gd name="connsiteY967" fmla="*/ 5657735 h 6524624"/>
              <a:gd name="connsiteX968" fmla="*/ 24666 w 11858623"/>
              <a:gd name="connsiteY968" fmla="*/ 5659808 h 6524624"/>
              <a:gd name="connsiteX969" fmla="*/ 24535 w 11858623"/>
              <a:gd name="connsiteY969" fmla="*/ 5660201 h 6524624"/>
              <a:gd name="connsiteX970" fmla="*/ 23119 w 11858623"/>
              <a:gd name="connsiteY970" fmla="*/ 5657819 h 6524624"/>
              <a:gd name="connsiteX971" fmla="*/ 22699 w 11858623"/>
              <a:gd name="connsiteY971" fmla="*/ 5657113 h 6524624"/>
              <a:gd name="connsiteX972" fmla="*/ 23119 w 11858623"/>
              <a:gd name="connsiteY972" fmla="*/ 5657819 h 6524624"/>
              <a:gd name="connsiteX973" fmla="*/ 21275 w 11858623"/>
              <a:gd name="connsiteY973" fmla="*/ 5660116 h 6524624"/>
              <a:gd name="connsiteX974" fmla="*/ 21194 w 11858623"/>
              <a:gd name="connsiteY974" fmla="*/ 5659397 h 6524624"/>
              <a:gd name="connsiteX975" fmla="*/ 22480 w 11858623"/>
              <a:gd name="connsiteY975" fmla="*/ 5656744 h 6524624"/>
              <a:gd name="connsiteX976" fmla="*/ 22720 w 11858623"/>
              <a:gd name="connsiteY976" fmla="*/ 5657081 h 6524624"/>
              <a:gd name="connsiteX977" fmla="*/ 22699 w 11858623"/>
              <a:gd name="connsiteY977" fmla="*/ 5657113 h 6524624"/>
              <a:gd name="connsiteX978" fmla="*/ 21633 w 11858623"/>
              <a:gd name="connsiteY978" fmla="*/ 5650809 h 6524624"/>
              <a:gd name="connsiteX979" fmla="*/ 22480 w 11858623"/>
              <a:gd name="connsiteY979" fmla="*/ 5656744 h 6524624"/>
              <a:gd name="connsiteX980" fmla="*/ 20596 w 11858623"/>
              <a:gd name="connsiteY980" fmla="*/ 5654105 h 6524624"/>
              <a:gd name="connsiteX981" fmla="*/ 20554 w 11858623"/>
              <a:gd name="connsiteY981" fmla="*/ 5653725 h 6524624"/>
              <a:gd name="connsiteX982" fmla="*/ 28491 w 11858623"/>
              <a:gd name="connsiteY982" fmla="*/ 5648319 h 6524624"/>
              <a:gd name="connsiteX983" fmla="*/ 26894 w 11858623"/>
              <a:gd name="connsiteY983" fmla="*/ 5653117 h 6524624"/>
              <a:gd name="connsiteX984" fmla="*/ 23187 w 11858623"/>
              <a:gd name="connsiteY984" fmla="*/ 5657735 h 6524624"/>
              <a:gd name="connsiteX985" fmla="*/ 22720 w 11858623"/>
              <a:gd name="connsiteY985" fmla="*/ 5657081 h 6524624"/>
              <a:gd name="connsiteX986" fmla="*/ 10456 w 11858623"/>
              <a:gd name="connsiteY986" fmla="*/ 5645511 h 6524624"/>
              <a:gd name="connsiteX987" fmla="*/ 14555 w 11858623"/>
              <a:gd name="connsiteY987" fmla="*/ 5668487 h 6524624"/>
              <a:gd name="connsiteX988" fmla="*/ 13677 w 11858623"/>
              <a:gd name="connsiteY988" fmla="*/ 5669581 h 6524624"/>
              <a:gd name="connsiteX989" fmla="*/ 18926 w 11858623"/>
              <a:gd name="connsiteY989" fmla="*/ 5631847 h 6524624"/>
              <a:gd name="connsiteX990" fmla="*/ 21492 w 11858623"/>
              <a:gd name="connsiteY990" fmla="*/ 5649823 h 6524624"/>
              <a:gd name="connsiteX991" fmla="*/ 20546 w 11858623"/>
              <a:gd name="connsiteY991" fmla="*/ 5653654 h 6524624"/>
              <a:gd name="connsiteX992" fmla="*/ 20554 w 11858623"/>
              <a:gd name="connsiteY992" fmla="*/ 5653725 h 6524624"/>
              <a:gd name="connsiteX993" fmla="*/ 20476 w 11858623"/>
              <a:gd name="connsiteY993" fmla="*/ 5653936 h 6524624"/>
              <a:gd name="connsiteX994" fmla="*/ 20596 w 11858623"/>
              <a:gd name="connsiteY994" fmla="*/ 5654105 h 6524624"/>
              <a:gd name="connsiteX995" fmla="*/ 21194 w 11858623"/>
              <a:gd name="connsiteY995" fmla="*/ 5659397 h 6524624"/>
              <a:gd name="connsiteX996" fmla="*/ 18186 w 11858623"/>
              <a:gd name="connsiteY996" fmla="*/ 5663964 h 6524624"/>
              <a:gd name="connsiteX997" fmla="*/ 16178 w 11858623"/>
              <a:gd name="connsiteY997" fmla="*/ 5666465 h 6524624"/>
              <a:gd name="connsiteX998" fmla="*/ 16468 w 11858623"/>
              <a:gd name="connsiteY998" fmla="*/ 5659552 h 6524624"/>
              <a:gd name="connsiteX999" fmla="*/ 14464 w 11858623"/>
              <a:gd name="connsiteY999" fmla="*/ 5651127 h 6524624"/>
              <a:gd name="connsiteX1000" fmla="*/ 16468 w 11858623"/>
              <a:gd name="connsiteY1000" fmla="*/ 5614622 h 6524624"/>
              <a:gd name="connsiteX1001" fmla="*/ 17485 w 11858623"/>
              <a:gd name="connsiteY1001" fmla="*/ 5621746 h 6524624"/>
              <a:gd name="connsiteX1002" fmla="*/ 17470 w 11858623"/>
              <a:gd name="connsiteY1002" fmla="*/ 5621686 h 6524624"/>
              <a:gd name="connsiteX1003" fmla="*/ 16468 w 11858623"/>
              <a:gd name="connsiteY1003" fmla="*/ 5614622 h 6524624"/>
              <a:gd name="connsiteX1004" fmla="*/ 16468 w 11858623"/>
              <a:gd name="connsiteY1004" fmla="*/ 5603390 h 6524624"/>
              <a:gd name="connsiteX1005" fmla="*/ 16818 w 11858623"/>
              <a:gd name="connsiteY1005" fmla="*/ 5607319 h 6524624"/>
              <a:gd name="connsiteX1006" fmla="*/ 16468 w 11858623"/>
              <a:gd name="connsiteY1006" fmla="*/ 5609006 h 6524624"/>
              <a:gd name="connsiteX1007" fmla="*/ 10456 w 11858623"/>
              <a:gd name="connsiteY1007" fmla="*/ 5628663 h 6524624"/>
              <a:gd name="connsiteX1008" fmla="*/ 16468 w 11858623"/>
              <a:gd name="connsiteY1008" fmla="*/ 5603390 h 6524624"/>
              <a:gd name="connsiteX1009" fmla="*/ 18409 w 11858623"/>
              <a:gd name="connsiteY1009" fmla="*/ 5582856 h 6524624"/>
              <a:gd name="connsiteX1010" fmla="*/ 18472 w 11858623"/>
              <a:gd name="connsiteY1010" fmla="*/ 5583733 h 6524624"/>
              <a:gd name="connsiteX1011" fmla="*/ 18019 w 11858623"/>
              <a:gd name="connsiteY1011" fmla="*/ 5583220 h 6524624"/>
              <a:gd name="connsiteX1012" fmla="*/ 4819 w 11858623"/>
              <a:gd name="connsiteY1012" fmla="*/ 5575385 h 6524624"/>
              <a:gd name="connsiteX1013" fmla="*/ 11292 w 11858623"/>
              <a:gd name="connsiteY1013" fmla="*/ 5575590 h 6524624"/>
              <a:gd name="connsiteX1014" fmla="*/ 18019 w 11858623"/>
              <a:gd name="connsiteY1014" fmla="*/ 5583220 h 6524624"/>
              <a:gd name="connsiteX1015" fmla="*/ 14464 w 11858623"/>
              <a:gd name="connsiteY1015" fmla="*/ 5586542 h 6524624"/>
              <a:gd name="connsiteX1016" fmla="*/ 5334 w 11858623"/>
              <a:gd name="connsiteY1016" fmla="*/ 5580653 h 6524624"/>
              <a:gd name="connsiteX1017" fmla="*/ 4893 w 11858623"/>
              <a:gd name="connsiteY1017" fmla="*/ 5579838 h 6524624"/>
              <a:gd name="connsiteX1018" fmla="*/ 27915 w 11858623"/>
              <a:gd name="connsiteY1018" fmla="*/ 5556266 h 6524624"/>
              <a:gd name="connsiteX1019" fmla="*/ 28166 w 11858623"/>
              <a:gd name="connsiteY1019" fmla="*/ 5557359 h 6524624"/>
              <a:gd name="connsiteX1020" fmla="*/ 30495 w 11858623"/>
              <a:gd name="connsiteY1020" fmla="*/ 5572501 h 6524624"/>
              <a:gd name="connsiteX1021" fmla="*/ 31536 w 11858623"/>
              <a:gd name="connsiteY1021" fmla="*/ 5577364 h 6524624"/>
              <a:gd name="connsiteX1022" fmla="*/ 18926 w 11858623"/>
              <a:gd name="connsiteY1022" fmla="*/ 5631847 h 6524624"/>
              <a:gd name="connsiteX1023" fmla="*/ 17485 w 11858623"/>
              <a:gd name="connsiteY1023" fmla="*/ 5621746 h 6524624"/>
              <a:gd name="connsiteX1024" fmla="*/ 18472 w 11858623"/>
              <a:gd name="connsiteY1024" fmla="*/ 5625855 h 6524624"/>
              <a:gd name="connsiteX1025" fmla="*/ 16818 w 11858623"/>
              <a:gd name="connsiteY1025" fmla="*/ 5607319 h 6524624"/>
              <a:gd name="connsiteX1026" fmla="*/ 19163 w 11858623"/>
              <a:gd name="connsiteY1026" fmla="*/ 5596032 h 6524624"/>
              <a:gd name="connsiteX1027" fmla="*/ 18472 w 11858623"/>
              <a:gd name="connsiteY1027" fmla="*/ 5583733 h 6524624"/>
              <a:gd name="connsiteX1028" fmla="*/ 26487 w 11858623"/>
              <a:gd name="connsiteY1028" fmla="*/ 5578117 h 6524624"/>
              <a:gd name="connsiteX1029" fmla="*/ 22500 w 11858623"/>
              <a:gd name="connsiteY1029" fmla="*/ 5569784 h 6524624"/>
              <a:gd name="connsiteX1030" fmla="*/ 23935 w 11858623"/>
              <a:gd name="connsiteY1030" fmla="*/ 5561882 h 6524624"/>
              <a:gd name="connsiteX1031" fmla="*/ 26487 w 11858623"/>
              <a:gd name="connsiteY1031" fmla="*/ 5561269 h 6524624"/>
              <a:gd name="connsiteX1032" fmla="*/ 25195 w 11858623"/>
              <a:gd name="connsiteY1032" fmla="*/ 5550942 h 6524624"/>
              <a:gd name="connsiteX1033" fmla="*/ 24165 w 11858623"/>
              <a:gd name="connsiteY1033" fmla="*/ 5560616 h 6524624"/>
              <a:gd name="connsiteX1034" fmla="*/ 23935 w 11858623"/>
              <a:gd name="connsiteY1034" fmla="*/ 5561882 h 6524624"/>
              <a:gd name="connsiteX1035" fmla="*/ 19257 w 11858623"/>
              <a:gd name="connsiteY1035" fmla="*/ 5563007 h 6524624"/>
              <a:gd name="connsiteX1036" fmla="*/ 22500 w 11858623"/>
              <a:gd name="connsiteY1036" fmla="*/ 5569784 h 6524624"/>
              <a:gd name="connsiteX1037" fmla="*/ 20476 w 11858623"/>
              <a:gd name="connsiteY1037" fmla="*/ 5580925 h 6524624"/>
              <a:gd name="connsiteX1038" fmla="*/ 18409 w 11858623"/>
              <a:gd name="connsiteY1038" fmla="*/ 5582856 h 6524624"/>
              <a:gd name="connsiteX1039" fmla="*/ 16563 w 11858623"/>
              <a:gd name="connsiteY1039" fmla="*/ 5556990 h 6524624"/>
              <a:gd name="connsiteX1040" fmla="*/ 30495 w 11858623"/>
              <a:gd name="connsiteY1040" fmla="*/ 5547228 h 6524624"/>
              <a:gd name="connsiteX1041" fmla="*/ 27915 w 11858623"/>
              <a:gd name="connsiteY1041" fmla="*/ 5556266 h 6524624"/>
              <a:gd name="connsiteX1042" fmla="*/ 26487 w 11858623"/>
              <a:gd name="connsiteY1042" fmla="*/ 5550036 h 6524624"/>
              <a:gd name="connsiteX1043" fmla="*/ 25195 w 11858623"/>
              <a:gd name="connsiteY1043" fmla="*/ 5550942 h 6524624"/>
              <a:gd name="connsiteX1044" fmla="*/ 25401 w 11858623"/>
              <a:gd name="connsiteY1044" fmla="*/ 5549013 h 6524624"/>
              <a:gd name="connsiteX1045" fmla="*/ 15168 w 11858623"/>
              <a:gd name="connsiteY1045" fmla="*/ 5537430 h 6524624"/>
              <a:gd name="connsiteX1046" fmla="*/ 16563 w 11858623"/>
              <a:gd name="connsiteY1046" fmla="*/ 5556990 h 6524624"/>
              <a:gd name="connsiteX1047" fmla="*/ 14464 w 11858623"/>
              <a:gd name="connsiteY1047" fmla="*/ 5558461 h 6524624"/>
              <a:gd name="connsiteX1048" fmla="*/ 10456 w 11858623"/>
              <a:gd name="connsiteY1048" fmla="*/ 5544420 h 6524624"/>
              <a:gd name="connsiteX1049" fmla="*/ 15710 w 11858623"/>
              <a:gd name="connsiteY1049" fmla="*/ 5526737 h 6524624"/>
              <a:gd name="connsiteX1050" fmla="*/ 18299 w 11858623"/>
              <a:gd name="connsiteY1050" fmla="*/ 5532784 h 6524624"/>
              <a:gd name="connsiteX1051" fmla="*/ 15168 w 11858623"/>
              <a:gd name="connsiteY1051" fmla="*/ 5537430 h 6524624"/>
              <a:gd name="connsiteX1052" fmla="*/ 14620 w 11858623"/>
              <a:gd name="connsiteY1052" fmla="*/ 5529757 h 6524624"/>
              <a:gd name="connsiteX1053" fmla="*/ 23293 w 11858623"/>
              <a:gd name="connsiteY1053" fmla="*/ 5525374 h 6524624"/>
              <a:gd name="connsiteX1054" fmla="*/ 26487 w 11858623"/>
              <a:gd name="connsiteY1054" fmla="*/ 5538804 h 6524624"/>
              <a:gd name="connsiteX1055" fmla="*/ 25401 w 11858623"/>
              <a:gd name="connsiteY1055" fmla="*/ 5549013 h 6524624"/>
              <a:gd name="connsiteX1056" fmla="*/ 22480 w 11858623"/>
              <a:gd name="connsiteY1056" fmla="*/ 5550036 h 6524624"/>
              <a:gd name="connsiteX1057" fmla="*/ 18472 w 11858623"/>
              <a:gd name="connsiteY1057" fmla="*/ 5533188 h 6524624"/>
              <a:gd name="connsiteX1058" fmla="*/ 18299 w 11858623"/>
              <a:gd name="connsiteY1058" fmla="*/ 5532784 h 6524624"/>
              <a:gd name="connsiteX1059" fmla="*/ 12596 w 11858623"/>
              <a:gd name="connsiteY1059" fmla="*/ 5519465 h 6524624"/>
              <a:gd name="connsiteX1060" fmla="*/ 14042 w 11858623"/>
              <a:gd name="connsiteY1060" fmla="*/ 5522842 h 6524624"/>
              <a:gd name="connsiteX1061" fmla="*/ 14464 w 11858623"/>
              <a:gd name="connsiteY1061" fmla="*/ 5527572 h 6524624"/>
              <a:gd name="connsiteX1062" fmla="*/ 14620 w 11858623"/>
              <a:gd name="connsiteY1062" fmla="*/ 5529757 h 6524624"/>
              <a:gd name="connsiteX1063" fmla="*/ 14214 w 11858623"/>
              <a:gd name="connsiteY1063" fmla="*/ 5530883 h 6524624"/>
              <a:gd name="connsiteX1064" fmla="*/ 10456 w 11858623"/>
              <a:gd name="connsiteY1064" fmla="*/ 5535996 h 6524624"/>
              <a:gd name="connsiteX1065" fmla="*/ 12652 w 11858623"/>
              <a:gd name="connsiteY1065" fmla="*/ 5519040 h 6524624"/>
              <a:gd name="connsiteX1066" fmla="*/ 12596 w 11858623"/>
              <a:gd name="connsiteY1066" fmla="*/ 5519465 h 6524624"/>
              <a:gd name="connsiteX1067" fmla="*/ 12460 w 11858623"/>
              <a:gd name="connsiteY1067" fmla="*/ 5519147 h 6524624"/>
              <a:gd name="connsiteX1068" fmla="*/ 19968 w 11858623"/>
              <a:gd name="connsiteY1068" fmla="*/ 5514939 h 6524624"/>
              <a:gd name="connsiteX1069" fmla="*/ 15710 w 11858623"/>
              <a:gd name="connsiteY1069" fmla="*/ 5526737 h 6524624"/>
              <a:gd name="connsiteX1070" fmla="*/ 14042 w 11858623"/>
              <a:gd name="connsiteY1070" fmla="*/ 5522842 h 6524624"/>
              <a:gd name="connsiteX1071" fmla="*/ 13653 w 11858623"/>
              <a:gd name="connsiteY1071" fmla="*/ 5518479 h 6524624"/>
              <a:gd name="connsiteX1072" fmla="*/ 13274 w 11858623"/>
              <a:gd name="connsiteY1072" fmla="*/ 5514231 h 6524624"/>
              <a:gd name="connsiteX1073" fmla="*/ 13653 w 11858623"/>
              <a:gd name="connsiteY1073" fmla="*/ 5518479 h 6524624"/>
              <a:gd name="connsiteX1074" fmla="*/ 12652 w 11858623"/>
              <a:gd name="connsiteY1074" fmla="*/ 5519040 h 6524624"/>
              <a:gd name="connsiteX1075" fmla="*/ 20476 w 11858623"/>
              <a:gd name="connsiteY1075" fmla="*/ 5513531 h 6524624"/>
              <a:gd name="connsiteX1076" fmla="*/ 20711 w 11858623"/>
              <a:gd name="connsiteY1076" fmla="*/ 5514522 h 6524624"/>
              <a:gd name="connsiteX1077" fmla="*/ 19968 w 11858623"/>
              <a:gd name="connsiteY1077" fmla="*/ 5514939 h 6524624"/>
              <a:gd name="connsiteX1078" fmla="*/ 14483 w 11858623"/>
              <a:gd name="connsiteY1078" fmla="*/ 5500832 h 6524624"/>
              <a:gd name="connsiteX1079" fmla="*/ 14467 w 11858623"/>
              <a:gd name="connsiteY1079" fmla="*/ 5509129 h 6524624"/>
              <a:gd name="connsiteX1080" fmla="*/ 13471 w 11858623"/>
              <a:gd name="connsiteY1080" fmla="*/ 5512710 h 6524624"/>
              <a:gd name="connsiteX1081" fmla="*/ 13274 w 11858623"/>
              <a:gd name="connsiteY1081" fmla="*/ 5514231 h 6524624"/>
              <a:gd name="connsiteX1082" fmla="*/ 12460 w 11858623"/>
              <a:gd name="connsiteY1082" fmla="*/ 5505107 h 6524624"/>
              <a:gd name="connsiteX1083" fmla="*/ 16468 w 11858623"/>
              <a:gd name="connsiteY1083" fmla="*/ 5460178 h 6524624"/>
              <a:gd name="connsiteX1084" fmla="*/ 18472 w 11858623"/>
              <a:gd name="connsiteY1084" fmla="*/ 5479834 h 6524624"/>
              <a:gd name="connsiteX1085" fmla="*/ 21817 w 11858623"/>
              <a:gd name="connsiteY1085" fmla="*/ 5470459 h 6524624"/>
              <a:gd name="connsiteX1086" fmla="*/ 22480 w 11858623"/>
              <a:gd name="connsiteY1086" fmla="*/ 5479834 h 6524624"/>
              <a:gd name="connsiteX1087" fmla="*/ 29445 w 11858623"/>
              <a:gd name="connsiteY1087" fmla="*/ 5513886 h 6524624"/>
              <a:gd name="connsiteX1088" fmla="*/ 29902 w 11858623"/>
              <a:gd name="connsiteY1088" fmla="*/ 5515568 h 6524624"/>
              <a:gd name="connsiteX1089" fmla="*/ 23293 w 11858623"/>
              <a:gd name="connsiteY1089" fmla="*/ 5525374 h 6524624"/>
              <a:gd name="connsiteX1090" fmla="*/ 20711 w 11858623"/>
              <a:gd name="connsiteY1090" fmla="*/ 5514522 h 6524624"/>
              <a:gd name="connsiteX1091" fmla="*/ 22480 w 11858623"/>
              <a:gd name="connsiteY1091" fmla="*/ 5513531 h 6524624"/>
              <a:gd name="connsiteX1092" fmla="*/ 14464 w 11858623"/>
              <a:gd name="connsiteY1092" fmla="*/ 5510723 h 6524624"/>
              <a:gd name="connsiteX1093" fmla="*/ 14467 w 11858623"/>
              <a:gd name="connsiteY1093" fmla="*/ 5509129 h 6524624"/>
              <a:gd name="connsiteX1094" fmla="*/ 18663 w 11858623"/>
              <a:gd name="connsiteY1094" fmla="*/ 5494047 h 6524624"/>
              <a:gd name="connsiteX1095" fmla="*/ 20252 w 11858623"/>
              <a:gd name="connsiteY1095" fmla="*/ 5488637 h 6524624"/>
              <a:gd name="connsiteX1096" fmla="*/ 14483 w 11858623"/>
              <a:gd name="connsiteY1096" fmla="*/ 5500832 h 6524624"/>
              <a:gd name="connsiteX1097" fmla="*/ 14511 w 11858623"/>
              <a:gd name="connsiteY1097" fmla="*/ 5485518 h 6524624"/>
              <a:gd name="connsiteX1098" fmla="*/ 16468 w 11858623"/>
              <a:gd name="connsiteY1098" fmla="*/ 5460178 h 6524624"/>
              <a:gd name="connsiteX1099" fmla="*/ 12957 w 11858623"/>
              <a:gd name="connsiteY1099" fmla="*/ 5443039 h 6524624"/>
              <a:gd name="connsiteX1100" fmla="*/ 12991 w 11858623"/>
              <a:gd name="connsiteY1100" fmla="*/ 5443215 h 6524624"/>
              <a:gd name="connsiteX1101" fmla="*/ 12460 w 11858623"/>
              <a:gd name="connsiteY1101" fmla="*/ 5443329 h 6524624"/>
              <a:gd name="connsiteX1102" fmla="*/ 14794 w 11858623"/>
              <a:gd name="connsiteY1102" fmla="*/ 5442830 h 6524624"/>
              <a:gd name="connsiteX1103" fmla="*/ 16468 w 11858623"/>
              <a:gd name="connsiteY1103" fmla="*/ 5454561 h 6524624"/>
              <a:gd name="connsiteX1104" fmla="*/ 14580 w 11858623"/>
              <a:gd name="connsiteY1104" fmla="*/ 5451273 h 6524624"/>
              <a:gd name="connsiteX1105" fmla="*/ 12991 w 11858623"/>
              <a:gd name="connsiteY1105" fmla="*/ 5443215 h 6524624"/>
              <a:gd name="connsiteX1106" fmla="*/ 19725 w 11858623"/>
              <a:gd name="connsiteY1106" fmla="*/ 5440871 h 6524624"/>
              <a:gd name="connsiteX1107" fmla="*/ 20029 w 11858623"/>
              <a:gd name="connsiteY1107" fmla="*/ 5445168 h 6524624"/>
              <a:gd name="connsiteX1108" fmla="*/ 18345 w 11858623"/>
              <a:gd name="connsiteY1108" fmla="*/ 5441516 h 6524624"/>
              <a:gd name="connsiteX1109" fmla="*/ 17755 w 11858623"/>
              <a:gd name="connsiteY1109" fmla="*/ 5440237 h 6524624"/>
              <a:gd name="connsiteX1110" fmla="*/ 18345 w 11858623"/>
              <a:gd name="connsiteY1110" fmla="*/ 5441516 h 6524624"/>
              <a:gd name="connsiteX1111" fmla="*/ 16157 w 11858623"/>
              <a:gd name="connsiteY1111" fmla="*/ 5442538 h 6524624"/>
              <a:gd name="connsiteX1112" fmla="*/ 14794 w 11858623"/>
              <a:gd name="connsiteY1112" fmla="*/ 5442830 h 6524624"/>
              <a:gd name="connsiteX1113" fmla="*/ 14680 w 11858623"/>
              <a:gd name="connsiteY1113" fmla="*/ 5442033 h 6524624"/>
              <a:gd name="connsiteX1114" fmla="*/ 308996 w 11858623"/>
              <a:gd name="connsiteY1114" fmla="*/ 5439653 h 6524624"/>
              <a:gd name="connsiteX1115" fmla="*/ 200996 w 11858623"/>
              <a:gd name="connsiteY1115" fmla="*/ 5547653 h 6524624"/>
              <a:gd name="connsiteX1116" fmla="*/ 308996 w 11858623"/>
              <a:gd name="connsiteY1116" fmla="*/ 5655653 h 6524624"/>
              <a:gd name="connsiteX1117" fmla="*/ 416996 w 11858623"/>
              <a:gd name="connsiteY1117" fmla="*/ 5547653 h 6524624"/>
              <a:gd name="connsiteX1118" fmla="*/ 308996 w 11858623"/>
              <a:gd name="connsiteY1118" fmla="*/ 5439653 h 6524624"/>
              <a:gd name="connsiteX1119" fmla="*/ 21678 w 11858623"/>
              <a:gd name="connsiteY1119" fmla="*/ 5437947 h 6524624"/>
              <a:gd name="connsiteX1120" fmla="*/ 21361 w 11858623"/>
              <a:gd name="connsiteY1120" fmla="*/ 5440107 h 6524624"/>
              <a:gd name="connsiteX1121" fmla="*/ 19725 w 11858623"/>
              <a:gd name="connsiteY1121" fmla="*/ 5440871 h 6524624"/>
              <a:gd name="connsiteX1122" fmla="*/ 19604 w 11858623"/>
              <a:gd name="connsiteY1122" fmla="*/ 5439158 h 6524624"/>
              <a:gd name="connsiteX1123" fmla="*/ 26487 w 11858623"/>
              <a:gd name="connsiteY1123" fmla="*/ 5437713 h 6524624"/>
              <a:gd name="connsiteX1124" fmla="*/ 24483 w 11858623"/>
              <a:gd name="connsiteY1124" fmla="*/ 5462986 h 6524624"/>
              <a:gd name="connsiteX1125" fmla="*/ 21817 w 11858623"/>
              <a:gd name="connsiteY1125" fmla="*/ 5470459 h 6524624"/>
              <a:gd name="connsiteX1126" fmla="*/ 20029 w 11858623"/>
              <a:gd name="connsiteY1126" fmla="*/ 5445168 h 6524624"/>
              <a:gd name="connsiteX1127" fmla="*/ 20476 w 11858623"/>
              <a:gd name="connsiteY1127" fmla="*/ 5446137 h 6524624"/>
              <a:gd name="connsiteX1128" fmla="*/ 21361 w 11858623"/>
              <a:gd name="connsiteY1128" fmla="*/ 5440107 h 6524624"/>
              <a:gd name="connsiteX1129" fmla="*/ 13675 w 11858623"/>
              <a:gd name="connsiteY1129" fmla="*/ 5434990 h 6524624"/>
              <a:gd name="connsiteX1130" fmla="*/ 14680 w 11858623"/>
              <a:gd name="connsiteY1130" fmla="*/ 5442033 h 6524624"/>
              <a:gd name="connsiteX1131" fmla="*/ 12957 w 11858623"/>
              <a:gd name="connsiteY1131" fmla="*/ 5443039 h 6524624"/>
              <a:gd name="connsiteX1132" fmla="*/ 12460 w 11858623"/>
              <a:gd name="connsiteY1132" fmla="*/ 5440521 h 6524624"/>
              <a:gd name="connsiteX1133" fmla="*/ 18876 w 11858623"/>
              <a:gd name="connsiteY1133" fmla="*/ 5428856 h 6524624"/>
              <a:gd name="connsiteX1134" fmla="*/ 19604 w 11858623"/>
              <a:gd name="connsiteY1134" fmla="*/ 5439158 h 6524624"/>
              <a:gd name="connsiteX1135" fmla="*/ 17755 w 11858623"/>
              <a:gd name="connsiteY1135" fmla="*/ 5440237 h 6524624"/>
              <a:gd name="connsiteX1136" fmla="*/ 15819 w 11858623"/>
              <a:gd name="connsiteY1136" fmla="*/ 5436039 h 6524624"/>
              <a:gd name="connsiteX1137" fmla="*/ 16321 w 11858623"/>
              <a:gd name="connsiteY1137" fmla="*/ 5430373 h 6524624"/>
              <a:gd name="connsiteX1138" fmla="*/ 32632 w 11858623"/>
              <a:gd name="connsiteY1138" fmla="*/ 5422158 h 6524624"/>
              <a:gd name="connsiteX1139" fmla="*/ 32499 w 11858623"/>
              <a:gd name="connsiteY1139" fmla="*/ 5426481 h 6524624"/>
              <a:gd name="connsiteX1140" fmla="*/ 32935 w 11858623"/>
              <a:gd name="connsiteY1140" fmla="*/ 5431374 h 6524624"/>
              <a:gd name="connsiteX1141" fmla="*/ 21678 w 11858623"/>
              <a:gd name="connsiteY1141" fmla="*/ 5437947 h 6524624"/>
              <a:gd name="connsiteX1142" fmla="*/ 22532 w 11858623"/>
              <a:gd name="connsiteY1142" fmla="*/ 5432126 h 6524624"/>
              <a:gd name="connsiteX1143" fmla="*/ 22060 w 11858623"/>
              <a:gd name="connsiteY1143" fmla="*/ 5426965 h 6524624"/>
              <a:gd name="connsiteX1144" fmla="*/ 24410 w 11858623"/>
              <a:gd name="connsiteY1144" fmla="*/ 5425570 h 6524624"/>
              <a:gd name="connsiteX1145" fmla="*/ 21039 w 11858623"/>
              <a:gd name="connsiteY1145" fmla="*/ 5415794 h 6524624"/>
              <a:gd name="connsiteX1146" fmla="*/ 22060 w 11858623"/>
              <a:gd name="connsiteY1146" fmla="*/ 5426965 h 6524624"/>
              <a:gd name="connsiteX1147" fmla="*/ 18876 w 11858623"/>
              <a:gd name="connsiteY1147" fmla="*/ 5428856 h 6524624"/>
              <a:gd name="connsiteX1148" fmla="*/ 18520 w 11858623"/>
              <a:gd name="connsiteY1148" fmla="*/ 5423821 h 6524624"/>
              <a:gd name="connsiteX1149" fmla="*/ 20476 w 11858623"/>
              <a:gd name="connsiteY1149" fmla="*/ 5404016 h 6524624"/>
              <a:gd name="connsiteX1150" fmla="*/ 23109 w 11858623"/>
              <a:gd name="connsiteY1150" fmla="*/ 5413165 h 6524624"/>
              <a:gd name="connsiteX1151" fmla="*/ 23516 w 11858623"/>
              <a:gd name="connsiteY1151" fmla="*/ 5415996 h 6524624"/>
              <a:gd name="connsiteX1152" fmla="*/ 23990 w 11858623"/>
              <a:gd name="connsiteY1152" fmla="*/ 5416325 h 6524624"/>
              <a:gd name="connsiteX1153" fmla="*/ 24520 w 11858623"/>
              <a:gd name="connsiteY1153" fmla="*/ 5418469 h 6524624"/>
              <a:gd name="connsiteX1154" fmla="*/ 21533 w 11858623"/>
              <a:gd name="connsiteY1154" fmla="*/ 5414218 h 6524624"/>
              <a:gd name="connsiteX1155" fmla="*/ 21039 w 11858623"/>
              <a:gd name="connsiteY1155" fmla="*/ 5415794 h 6524624"/>
              <a:gd name="connsiteX1156" fmla="*/ 20476 w 11858623"/>
              <a:gd name="connsiteY1156" fmla="*/ 5409632 h 6524624"/>
              <a:gd name="connsiteX1157" fmla="*/ 20278 w 11858623"/>
              <a:gd name="connsiteY1157" fmla="*/ 5404917 h 6524624"/>
              <a:gd name="connsiteX1158" fmla="*/ 16468 w 11858623"/>
              <a:gd name="connsiteY1158" fmla="*/ 5389976 h 6524624"/>
              <a:gd name="connsiteX1159" fmla="*/ 20067 w 11858623"/>
              <a:gd name="connsiteY1159" fmla="*/ 5399884 h 6524624"/>
              <a:gd name="connsiteX1160" fmla="*/ 20278 w 11858623"/>
              <a:gd name="connsiteY1160" fmla="*/ 5404917 h 6524624"/>
              <a:gd name="connsiteX1161" fmla="*/ 13675 w 11858623"/>
              <a:gd name="connsiteY1161" fmla="*/ 5434990 h 6524624"/>
              <a:gd name="connsiteX1162" fmla="*/ 12460 w 11858623"/>
              <a:gd name="connsiteY1162" fmla="*/ 5426481 h 6524624"/>
              <a:gd name="connsiteX1163" fmla="*/ 16468 w 11858623"/>
              <a:gd name="connsiteY1163" fmla="*/ 5389976 h 6524624"/>
              <a:gd name="connsiteX1164" fmla="*/ 14142 w 11858623"/>
              <a:gd name="connsiteY1164" fmla="*/ 5377054 h 6524624"/>
              <a:gd name="connsiteX1165" fmla="*/ 14143 w 11858623"/>
              <a:gd name="connsiteY1165" fmla="*/ 5377057 h 6524624"/>
              <a:gd name="connsiteX1166" fmla="*/ 14084 w 11858623"/>
              <a:gd name="connsiteY1166" fmla="*/ 5377252 h 6524624"/>
              <a:gd name="connsiteX1167" fmla="*/ 30293 w 11858623"/>
              <a:gd name="connsiteY1167" fmla="*/ 5369030 h 6524624"/>
              <a:gd name="connsiteX1168" fmla="*/ 32499 w 11858623"/>
              <a:gd name="connsiteY1168" fmla="*/ 5370319 h 6524624"/>
              <a:gd name="connsiteX1169" fmla="*/ 33663 w 11858623"/>
              <a:gd name="connsiteY1169" fmla="*/ 5388786 h 6524624"/>
              <a:gd name="connsiteX1170" fmla="*/ 33376 w 11858623"/>
              <a:gd name="connsiteY1170" fmla="*/ 5398087 h 6524624"/>
              <a:gd name="connsiteX1171" fmla="*/ 26487 w 11858623"/>
              <a:gd name="connsiteY1171" fmla="*/ 5418056 h 6524624"/>
              <a:gd name="connsiteX1172" fmla="*/ 23990 w 11858623"/>
              <a:gd name="connsiteY1172" fmla="*/ 5416325 h 6524624"/>
              <a:gd name="connsiteX1173" fmla="*/ 23814 w 11858623"/>
              <a:gd name="connsiteY1173" fmla="*/ 5415615 h 6524624"/>
              <a:gd name="connsiteX1174" fmla="*/ 23109 w 11858623"/>
              <a:gd name="connsiteY1174" fmla="*/ 5413165 h 6524624"/>
              <a:gd name="connsiteX1175" fmla="*/ 21944 w 11858623"/>
              <a:gd name="connsiteY1175" fmla="*/ 5405054 h 6524624"/>
              <a:gd name="connsiteX1176" fmla="*/ 20067 w 11858623"/>
              <a:gd name="connsiteY1176" fmla="*/ 5399884 h 6524624"/>
              <a:gd name="connsiteX1177" fmla="*/ 19489 w 11858623"/>
              <a:gd name="connsiteY1177" fmla="*/ 5386136 h 6524624"/>
              <a:gd name="connsiteX1178" fmla="*/ 20236 w 11858623"/>
              <a:gd name="connsiteY1178" fmla="*/ 5385379 h 6524624"/>
              <a:gd name="connsiteX1179" fmla="*/ 20476 w 11858623"/>
              <a:gd name="connsiteY1179" fmla="*/ 5392784 h 6524624"/>
              <a:gd name="connsiteX1180" fmla="*/ 30293 w 11858623"/>
              <a:gd name="connsiteY1180" fmla="*/ 5369030 h 6524624"/>
              <a:gd name="connsiteX1181" fmla="*/ 17747 w 11858623"/>
              <a:gd name="connsiteY1181" fmla="*/ 5365233 h 6524624"/>
              <a:gd name="connsiteX1182" fmla="*/ 18726 w 11858623"/>
              <a:gd name="connsiteY1182" fmla="*/ 5367952 h 6524624"/>
              <a:gd name="connsiteX1183" fmla="*/ 19489 w 11858623"/>
              <a:gd name="connsiteY1183" fmla="*/ 5386136 h 6524624"/>
              <a:gd name="connsiteX1184" fmla="*/ 18472 w 11858623"/>
              <a:gd name="connsiteY1184" fmla="*/ 5387167 h 6524624"/>
              <a:gd name="connsiteX1185" fmla="*/ 14143 w 11858623"/>
              <a:gd name="connsiteY1185" fmla="*/ 5377057 h 6524624"/>
              <a:gd name="connsiteX1186" fmla="*/ 17691 w 11858623"/>
              <a:gd name="connsiteY1186" fmla="*/ 5363928 h 6524624"/>
              <a:gd name="connsiteX1187" fmla="*/ 17967 w 11858623"/>
              <a:gd name="connsiteY1187" fmla="*/ 5364510 h 6524624"/>
              <a:gd name="connsiteX1188" fmla="*/ 17747 w 11858623"/>
              <a:gd name="connsiteY1188" fmla="*/ 5365233 h 6524624"/>
              <a:gd name="connsiteX1189" fmla="*/ 17515 w 11858623"/>
              <a:gd name="connsiteY1189" fmla="*/ 5364589 h 6524624"/>
              <a:gd name="connsiteX1190" fmla="*/ 18629 w 11858623"/>
              <a:gd name="connsiteY1190" fmla="*/ 5363788 h 6524624"/>
              <a:gd name="connsiteX1191" fmla="*/ 19718 w 11858623"/>
              <a:gd name="connsiteY1191" fmla="*/ 5369422 h 6524624"/>
              <a:gd name="connsiteX1192" fmla="*/ 19764 w 11858623"/>
              <a:gd name="connsiteY1192" fmla="*/ 5370833 h 6524624"/>
              <a:gd name="connsiteX1193" fmla="*/ 18726 w 11858623"/>
              <a:gd name="connsiteY1193" fmla="*/ 5367952 h 6524624"/>
              <a:gd name="connsiteX1194" fmla="*/ 18577 w 11858623"/>
              <a:gd name="connsiteY1194" fmla="*/ 5364389 h 6524624"/>
              <a:gd name="connsiteX1195" fmla="*/ 19413 w 11858623"/>
              <a:gd name="connsiteY1195" fmla="*/ 5360007 h 6524624"/>
              <a:gd name="connsiteX1196" fmla="*/ 19587 w 11858623"/>
              <a:gd name="connsiteY1196" fmla="*/ 5365380 h 6524624"/>
              <a:gd name="connsiteX1197" fmla="*/ 18726 w 11858623"/>
              <a:gd name="connsiteY1197" fmla="*/ 5362688 h 6524624"/>
              <a:gd name="connsiteX1198" fmla="*/ 18808 w 11858623"/>
              <a:gd name="connsiteY1198" fmla="*/ 5361752 h 6524624"/>
              <a:gd name="connsiteX1199" fmla="*/ 19224 w 11858623"/>
              <a:gd name="connsiteY1199" fmla="*/ 5360384 h 6524624"/>
              <a:gd name="connsiteX1200" fmla="*/ 21225 w 11858623"/>
              <a:gd name="connsiteY1200" fmla="*/ 5358660 h 6524624"/>
              <a:gd name="connsiteX1201" fmla="*/ 25479 w 11858623"/>
              <a:gd name="connsiteY1201" fmla="*/ 5372185 h 6524624"/>
              <a:gd name="connsiteX1202" fmla="*/ 24792 w 11858623"/>
              <a:gd name="connsiteY1202" fmla="*/ 5380760 h 6524624"/>
              <a:gd name="connsiteX1203" fmla="*/ 20236 w 11858623"/>
              <a:gd name="connsiteY1203" fmla="*/ 5385379 h 6524624"/>
              <a:gd name="connsiteX1204" fmla="*/ 19764 w 11858623"/>
              <a:gd name="connsiteY1204" fmla="*/ 5370833 h 6524624"/>
              <a:gd name="connsiteX1205" fmla="*/ 20253 w 11858623"/>
              <a:gd name="connsiteY1205" fmla="*/ 5372192 h 6524624"/>
              <a:gd name="connsiteX1206" fmla="*/ 19718 w 11858623"/>
              <a:gd name="connsiteY1206" fmla="*/ 5369422 h 6524624"/>
              <a:gd name="connsiteX1207" fmla="*/ 19587 w 11858623"/>
              <a:gd name="connsiteY1207" fmla="*/ 5365380 h 6524624"/>
              <a:gd name="connsiteX1208" fmla="*/ 23651 w 11858623"/>
              <a:gd name="connsiteY1208" fmla="*/ 5378084 h 6524624"/>
              <a:gd name="connsiteX1209" fmla="*/ 19339 w 11858623"/>
              <a:gd name="connsiteY1209" fmla="*/ 5357739 h 6524624"/>
              <a:gd name="connsiteX1210" fmla="*/ 19406 w 11858623"/>
              <a:gd name="connsiteY1210" fmla="*/ 5359790 h 6524624"/>
              <a:gd name="connsiteX1211" fmla="*/ 19224 w 11858623"/>
              <a:gd name="connsiteY1211" fmla="*/ 5360384 h 6524624"/>
              <a:gd name="connsiteX1212" fmla="*/ 18864 w 11858623"/>
              <a:gd name="connsiteY1212" fmla="*/ 5361108 h 6524624"/>
              <a:gd name="connsiteX1213" fmla="*/ 19071 w 11858623"/>
              <a:gd name="connsiteY1213" fmla="*/ 5358746 h 6524624"/>
              <a:gd name="connsiteX1214" fmla="*/ 20996 w 11858623"/>
              <a:gd name="connsiteY1214" fmla="*/ 5356828 h 6524624"/>
              <a:gd name="connsiteX1215" fmla="*/ 21225 w 11858623"/>
              <a:gd name="connsiteY1215" fmla="*/ 5358660 h 6524624"/>
              <a:gd name="connsiteX1216" fmla="*/ 20783 w 11858623"/>
              <a:gd name="connsiteY1216" fmla="*/ 5357255 h 6524624"/>
              <a:gd name="connsiteX1217" fmla="*/ 20476 w 11858623"/>
              <a:gd name="connsiteY1217" fmla="*/ 5356278 h 6524624"/>
              <a:gd name="connsiteX1218" fmla="*/ 20783 w 11858623"/>
              <a:gd name="connsiteY1218" fmla="*/ 5357255 h 6524624"/>
              <a:gd name="connsiteX1219" fmla="*/ 19413 w 11858623"/>
              <a:gd name="connsiteY1219" fmla="*/ 5360007 h 6524624"/>
              <a:gd name="connsiteX1220" fmla="*/ 19406 w 11858623"/>
              <a:gd name="connsiteY1220" fmla="*/ 5359790 h 6524624"/>
              <a:gd name="connsiteX1221" fmla="*/ 20337 w 11858623"/>
              <a:gd name="connsiteY1221" fmla="*/ 5351627 h 6524624"/>
              <a:gd name="connsiteX1222" fmla="*/ 20476 w 11858623"/>
              <a:gd name="connsiteY1222" fmla="*/ 5353470 h 6524624"/>
              <a:gd name="connsiteX1223" fmla="*/ 19339 w 11858623"/>
              <a:gd name="connsiteY1223" fmla="*/ 5357739 h 6524624"/>
              <a:gd name="connsiteX1224" fmla="*/ 19290 w 11858623"/>
              <a:gd name="connsiteY1224" fmla="*/ 5356240 h 6524624"/>
              <a:gd name="connsiteX1225" fmla="*/ 19414 w 11858623"/>
              <a:gd name="connsiteY1225" fmla="*/ 5354828 h 6524624"/>
              <a:gd name="connsiteX1226" fmla="*/ 20324 w 11858623"/>
              <a:gd name="connsiteY1226" fmla="*/ 5351445 h 6524624"/>
              <a:gd name="connsiteX1227" fmla="*/ 20344 w 11858623"/>
              <a:gd name="connsiteY1227" fmla="*/ 5351605 h 6524624"/>
              <a:gd name="connsiteX1228" fmla="*/ 20337 w 11858623"/>
              <a:gd name="connsiteY1228" fmla="*/ 5351627 h 6524624"/>
              <a:gd name="connsiteX1229" fmla="*/ 919 w 11858623"/>
              <a:gd name="connsiteY1229" fmla="*/ 5349154 h 6524624"/>
              <a:gd name="connsiteX1230" fmla="*/ 437 w 11858623"/>
              <a:gd name="connsiteY1230" fmla="*/ 5364703 h 6524624"/>
              <a:gd name="connsiteX1231" fmla="*/ 4445 w 11858623"/>
              <a:gd name="connsiteY1231" fmla="*/ 5552844 h 6524624"/>
              <a:gd name="connsiteX1232" fmla="*/ 4819 w 11858623"/>
              <a:gd name="connsiteY1232" fmla="*/ 5575385 h 6524624"/>
              <a:gd name="connsiteX1233" fmla="*/ 2441 w 11858623"/>
              <a:gd name="connsiteY1233" fmla="*/ 5575309 h 6524624"/>
              <a:gd name="connsiteX1234" fmla="*/ 4893 w 11858623"/>
              <a:gd name="connsiteY1234" fmla="*/ 5579838 h 6524624"/>
              <a:gd name="connsiteX1235" fmla="*/ 6558 w 11858623"/>
              <a:gd name="connsiteY1235" fmla="*/ 5680200 h 6524624"/>
              <a:gd name="connsiteX1236" fmla="*/ 5679 w 11858623"/>
              <a:gd name="connsiteY1236" fmla="*/ 5681691 h 6524624"/>
              <a:gd name="connsiteX1237" fmla="*/ 4445 w 11858623"/>
              <a:gd name="connsiteY1237" fmla="*/ 5684825 h 6524624"/>
              <a:gd name="connsiteX1238" fmla="*/ 6581 w 11858623"/>
              <a:gd name="connsiteY1238" fmla="*/ 5681581 h 6524624"/>
              <a:gd name="connsiteX1239" fmla="*/ 7616 w 11858623"/>
              <a:gd name="connsiteY1239" fmla="*/ 5743914 h 6524624"/>
              <a:gd name="connsiteX1240" fmla="*/ 6731 w 11858623"/>
              <a:gd name="connsiteY1240" fmla="*/ 5748645 h 6524624"/>
              <a:gd name="connsiteX1241" fmla="*/ 6449 w 11858623"/>
              <a:gd name="connsiteY1241" fmla="*/ 5788724 h 6524624"/>
              <a:gd name="connsiteX1242" fmla="*/ 8311 w 11858623"/>
              <a:gd name="connsiteY1242" fmla="*/ 5785842 h 6524624"/>
              <a:gd name="connsiteX1243" fmla="*/ 8453 w 11858623"/>
              <a:gd name="connsiteY1243" fmla="*/ 5794340 h 6524624"/>
              <a:gd name="connsiteX1244" fmla="*/ 8817 w 11858623"/>
              <a:gd name="connsiteY1244" fmla="*/ 5800724 h 6524624"/>
              <a:gd name="connsiteX1245" fmla="*/ 8452 w 11858623"/>
              <a:gd name="connsiteY1245" fmla="*/ 5801894 h 6524624"/>
              <a:gd name="connsiteX1246" fmla="*/ 4444 w 11858623"/>
              <a:gd name="connsiteY1246" fmla="*/ 5810318 h 6524624"/>
              <a:gd name="connsiteX1247" fmla="*/ 2440 w 11858623"/>
              <a:gd name="connsiteY1247" fmla="*/ 5827167 h 6524624"/>
              <a:gd name="connsiteX1248" fmla="*/ 1413 w 11858623"/>
              <a:gd name="connsiteY1248" fmla="*/ 5860257 h 6524624"/>
              <a:gd name="connsiteX1249" fmla="*/ 0 w 11858623"/>
              <a:gd name="connsiteY1249" fmla="*/ 5862350 h 6524624"/>
              <a:gd name="connsiteX1250" fmla="*/ 0 w 11858623"/>
              <a:gd name="connsiteY1250" fmla="*/ 5349463 h 6524624"/>
              <a:gd name="connsiteX1251" fmla="*/ 10217 w 11858623"/>
              <a:gd name="connsiteY1251" fmla="*/ 5344328 h 6524624"/>
              <a:gd name="connsiteX1252" fmla="*/ 13495 w 11858623"/>
              <a:gd name="connsiteY1252" fmla="*/ 5353430 h 6524624"/>
              <a:gd name="connsiteX1253" fmla="*/ 13621 w 11858623"/>
              <a:gd name="connsiteY1253" fmla="*/ 5355375 h 6524624"/>
              <a:gd name="connsiteX1254" fmla="*/ 10457 w 11858623"/>
              <a:gd name="connsiteY1254" fmla="*/ 5348724 h 6524624"/>
              <a:gd name="connsiteX1255" fmla="*/ 14465 w 11858623"/>
              <a:gd name="connsiteY1255" fmla="*/ 5368381 h 6524624"/>
              <a:gd name="connsiteX1256" fmla="*/ 13621 w 11858623"/>
              <a:gd name="connsiteY1256" fmla="*/ 5355375 h 6524624"/>
              <a:gd name="connsiteX1257" fmla="*/ 15987 w 11858623"/>
              <a:gd name="connsiteY1257" fmla="*/ 5360347 h 6524624"/>
              <a:gd name="connsiteX1258" fmla="*/ 17515 w 11858623"/>
              <a:gd name="connsiteY1258" fmla="*/ 5364589 h 6524624"/>
              <a:gd name="connsiteX1259" fmla="*/ 14768 w 11858623"/>
              <a:gd name="connsiteY1259" fmla="*/ 5374905 h 6524624"/>
              <a:gd name="connsiteX1260" fmla="*/ 14142 w 11858623"/>
              <a:gd name="connsiteY1260" fmla="*/ 5377054 h 6524624"/>
              <a:gd name="connsiteX1261" fmla="*/ 12460 w 11858623"/>
              <a:gd name="connsiteY1261" fmla="*/ 5373127 h 6524624"/>
              <a:gd name="connsiteX1262" fmla="*/ 10456 w 11858623"/>
              <a:gd name="connsiteY1262" fmla="*/ 5353470 h 6524624"/>
              <a:gd name="connsiteX1263" fmla="*/ 9016 w 11858623"/>
              <a:gd name="connsiteY1263" fmla="*/ 5345921 h 6524624"/>
              <a:gd name="connsiteX1264" fmla="*/ 15882 w 11858623"/>
              <a:gd name="connsiteY1264" fmla="*/ 5336807 h 6524624"/>
              <a:gd name="connsiteX1265" fmla="*/ 16469 w 11858623"/>
              <a:gd name="connsiteY1265" fmla="*/ 5340300 h 6524624"/>
              <a:gd name="connsiteX1266" fmla="*/ 16711 w 11858623"/>
              <a:gd name="connsiteY1266" fmla="*/ 5341380 h 6524624"/>
              <a:gd name="connsiteX1267" fmla="*/ 16240 w 11858623"/>
              <a:gd name="connsiteY1267" fmla="*/ 5343624 h 6524624"/>
              <a:gd name="connsiteX1268" fmla="*/ 15271 w 11858623"/>
              <a:gd name="connsiteY1268" fmla="*/ 5337618 h 6524624"/>
              <a:gd name="connsiteX1269" fmla="*/ 18097 w 11858623"/>
              <a:gd name="connsiteY1269" fmla="*/ 5334783 h 6524624"/>
              <a:gd name="connsiteX1270" fmla="*/ 18472 w 11858623"/>
              <a:gd name="connsiteY1270" fmla="*/ 5336622 h 6524624"/>
              <a:gd name="connsiteX1271" fmla="*/ 18718 w 11858623"/>
              <a:gd name="connsiteY1271" fmla="*/ 5338591 h 6524624"/>
              <a:gd name="connsiteX1272" fmla="*/ 19162 w 11858623"/>
              <a:gd name="connsiteY1272" fmla="*/ 5352293 h 6524624"/>
              <a:gd name="connsiteX1273" fmla="*/ 16711 w 11858623"/>
              <a:gd name="connsiteY1273" fmla="*/ 5341380 h 6524624"/>
              <a:gd name="connsiteX1274" fmla="*/ 18921 w 11858623"/>
              <a:gd name="connsiteY1274" fmla="*/ 5332773 h 6524624"/>
              <a:gd name="connsiteX1275" fmla="*/ 20324 w 11858623"/>
              <a:gd name="connsiteY1275" fmla="*/ 5351445 h 6524624"/>
              <a:gd name="connsiteX1276" fmla="*/ 18718 w 11858623"/>
              <a:gd name="connsiteY1276" fmla="*/ 5338591 h 6524624"/>
              <a:gd name="connsiteX1277" fmla="*/ 18545 w 11858623"/>
              <a:gd name="connsiteY1277" fmla="*/ 5333272 h 6524624"/>
              <a:gd name="connsiteX1278" fmla="*/ 18528 w 11858623"/>
              <a:gd name="connsiteY1278" fmla="*/ 5332731 h 6524624"/>
              <a:gd name="connsiteX1279" fmla="*/ 18545 w 11858623"/>
              <a:gd name="connsiteY1279" fmla="*/ 5333272 h 6524624"/>
              <a:gd name="connsiteX1280" fmla="*/ 18364 w 11858623"/>
              <a:gd name="connsiteY1280" fmla="*/ 5333513 h 6524624"/>
              <a:gd name="connsiteX1281" fmla="*/ 28560 w 11858623"/>
              <a:gd name="connsiteY1281" fmla="*/ 5321322 h 6524624"/>
              <a:gd name="connsiteX1282" fmla="*/ 28491 w 11858623"/>
              <a:gd name="connsiteY1282" fmla="*/ 5322581 h 6524624"/>
              <a:gd name="connsiteX1283" fmla="*/ 28439 w 11858623"/>
              <a:gd name="connsiteY1283" fmla="*/ 5321773 h 6524624"/>
              <a:gd name="connsiteX1284" fmla="*/ 32618 w 11858623"/>
              <a:gd name="connsiteY1284" fmla="*/ 5321233 h 6524624"/>
              <a:gd name="connsiteX1285" fmla="*/ 33279 w 11858623"/>
              <a:gd name="connsiteY1285" fmla="*/ 5332172 h 6524624"/>
              <a:gd name="connsiteX1286" fmla="*/ 20996 w 11858623"/>
              <a:gd name="connsiteY1286" fmla="*/ 5356828 h 6524624"/>
              <a:gd name="connsiteX1287" fmla="*/ 20344 w 11858623"/>
              <a:gd name="connsiteY1287" fmla="*/ 5351605 h 6524624"/>
              <a:gd name="connsiteX1288" fmla="*/ 20963 w 11858623"/>
              <a:gd name="connsiteY1288" fmla="*/ 5349457 h 6524624"/>
              <a:gd name="connsiteX1289" fmla="*/ 28276 w 11858623"/>
              <a:gd name="connsiteY1289" fmla="*/ 5322375 h 6524624"/>
              <a:gd name="connsiteX1290" fmla="*/ 28491 w 11858623"/>
              <a:gd name="connsiteY1290" fmla="*/ 5325390 h 6524624"/>
              <a:gd name="connsiteX1291" fmla="*/ 11531 w 11858623"/>
              <a:gd name="connsiteY1291" fmla="*/ 5321202 h 6524624"/>
              <a:gd name="connsiteX1292" fmla="*/ 12461 w 11858623"/>
              <a:gd name="connsiteY1292" fmla="*/ 5337492 h 6524624"/>
              <a:gd name="connsiteX1293" fmla="*/ 12692 w 11858623"/>
              <a:gd name="connsiteY1293" fmla="*/ 5341042 h 6524624"/>
              <a:gd name="connsiteX1294" fmla="*/ 10217 w 11858623"/>
              <a:gd name="connsiteY1294" fmla="*/ 5344328 h 6524624"/>
              <a:gd name="connsiteX1295" fmla="*/ 8453 w 11858623"/>
              <a:gd name="connsiteY1295" fmla="*/ 5339430 h 6524624"/>
              <a:gd name="connsiteX1296" fmla="*/ 8502 w 11858623"/>
              <a:gd name="connsiteY1296" fmla="*/ 5343228 h 6524624"/>
              <a:gd name="connsiteX1297" fmla="*/ 9016 w 11858623"/>
              <a:gd name="connsiteY1297" fmla="*/ 5345921 h 6524624"/>
              <a:gd name="connsiteX1298" fmla="*/ 8498 w 11858623"/>
              <a:gd name="connsiteY1298" fmla="*/ 5346609 h 6524624"/>
              <a:gd name="connsiteX1299" fmla="*/ 919 w 11858623"/>
              <a:gd name="connsiteY1299" fmla="*/ 5349154 h 6524624"/>
              <a:gd name="connsiteX1300" fmla="*/ 1414 w 11858623"/>
              <a:gd name="connsiteY1300" fmla="*/ 5333207 h 6524624"/>
              <a:gd name="connsiteX1301" fmla="*/ 3681 w 11858623"/>
              <a:gd name="connsiteY1301" fmla="*/ 5329850 h 6524624"/>
              <a:gd name="connsiteX1302" fmla="*/ 12992 w 11858623"/>
              <a:gd name="connsiteY1302" fmla="*/ 5319593 h 6524624"/>
              <a:gd name="connsiteX1303" fmla="*/ 13479 w 11858623"/>
              <a:gd name="connsiteY1303" fmla="*/ 5322490 h 6524624"/>
              <a:gd name="connsiteX1304" fmla="*/ 13138 w 11858623"/>
              <a:gd name="connsiteY1304" fmla="*/ 5324399 h 6524624"/>
              <a:gd name="connsiteX1305" fmla="*/ 12457 w 11858623"/>
              <a:gd name="connsiteY1305" fmla="*/ 5320182 h 6524624"/>
              <a:gd name="connsiteX1306" fmla="*/ 28157 w 11858623"/>
              <a:gd name="connsiteY1306" fmla="*/ 5317449 h 6524624"/>
              <a:gd name="connsiteX1307" fmla="*/ 28439 w 11858623"/>
              <a:gd name="connsiteY1307" fmla="*/ 5321773 h 6524624"/>
              <a:gd name="connsiteX1308" fmla="*/ 28276 w 11858623"/>
              <a:gd name="connsiteY1308" fmla="*/ 5322375 h 6524624"/>
              <a:gd name="connsiteX1309" fmla="*/ 27956 w 11858623"/>
              <a:gd name="connsiteY1309" fmla="*/ 5317884 h 6524624"/>
              <a:gd name="connsiteX1310" fmla="*/ 30495 w 11858623"/>
              <a:gd name="connsiteY1310" fmla="*/ 5314157 h 6524624"/>
              <a:gd name="connsiteX1311" fmla="*/ 28560 w 11858623"/>
              <a:gd name="connsiteY1311" fmla="*/ 5321322 h 6524624"/>
              <a:gd name="connsiteX1312" fmla="*/ 28838 w 11858623"/>
              <a:gd name="connsiteY1312" fmla="*/ 5316259 h 6524624"/>
              <a:gd name="connsiteX1313" fmla="*/ 29197 w 11858623"/>
              <a:gd name="connsiteY1313" fmla="*/ 5309720 h 6524624"/>
              <a:gd name="connsiteX1314" fmla="*/ 28838 w 11858623"/>
              <a:gd name="connsiteY1314" fmla="*/ 5316259 h 6524624"/>
              <a:gd name="connsiteX1315" fmla="*/ 28522 w 11858623"/>
              <a:gd name="connsiteY1315" fmla="*/ 5316659 h 6524624"/>
              <a:gd name="connsiteX1316" fmla="*/ 28157 w 11858623"/>
              <a:gd name="connsiteY1316" fmla="*/ 5317449 h 6524624"/>
              <a:gd name="connsiteX1317" fmla="*/ 27678 w 11858623"/>
              <a:gd name="connsiteY1317" fmla="*/ 5310080 h 6524624"/>
              <a:gd name="connsiteX1318" fmla="*/ 24889 w 11858623"/>
              <a:gd name="connsiteY1318" fmla="*/ 5308340 h 6524624"/>
              <a:gd name="connsiteX1319" fmla="*/ 27395 w 11858623"/>
              <a:gd name="connsiteY1319" fmla="*/ 5310147 h 6524624"/>
              <a:gd name="connsiteX1320" fmla="*/ 27403 w 11858623"/>
              <a:gd name="connsiteY1320" fmla="*/ 5310145 h 6524624"/>
              <a:gd name="connsiteX1321" fmla="*/ 27956 w 11858623"/>
              <a:gd name="connsiteY1321" fmla="*/ 5317884 h 6524624"/>
              <a:gd name="connsiteX1322" fmla="*/ 24483 w 11858623"/>
              <a:gd name="connsiteY1322" fmla="*/ 5325390 h 6524624"/>
              <a:gd name="connsiteX1323" fmla="*/ 18921 w 11858623"/>
              <a:gd name="connsiteY1323" fmla="*/ 5332773 h 6524624"/>
              <a:gd name="connsiteX1324" fmla="*/ 18815 w 11858623"/>
              <a:gd name="connsiteY1324" fmla="*/ 5331363 h 6524624"/>
              <a:gd name="connsiteX1325" fmla="*/ 20226 w 11858623"/>
              <a:gd name="connsiteY1325" fmla="*/ 5324644 h 6524624"/>
              <a:gd name="connsiteX1326" fmla="*/ 22350 w 11858623"/>
              <a:gd name="connsiteY1326" fmla="*/ 5316944 h 6524624"/>
              <a:gd name="connsiteX1327" fmla="*/ 19658 w 11858623"/>
              <a:gd name="connsiteY1327" fmla="*/ 5303778 h 6524624"/>
              <a:gd name="connsiteX1328" fmla="*/ 22481 w 11858623"/>
              <a:gd name="connsiteY1328" fmla="*/ 5306603 h 6524624"/>
              <a:gd name="connsiteX1329" fmla="*/ 23393 w 11858623"/>
              <a:gd name="connsiteY1329" fmla="*/ 5307261 h 6524624"/>
              <a:gd name="connsiteX1330" fmla="*/ 20476 w 11858623"/>
              <a:gd name="connsiteY1330" fmla="*/ 5311349 h 6524624"/>
              <a:gd name="connsiteX1331" fmla="*/ 19367 w 11858623"/>
              <a:gd name="connsiteY1331" fmla="*/ 5312570 h 6524624"/>
              <a:gd name="connsiteX1332" fmla="*/ 18769 w 11858623"/>
              <a:gd name="connsiteY1332" fmla="*/ 5306701 h 6524624"/>
              <a:gd name="connsiteX1333" fmla="*/ 16468 w 11858623"/>
              <a:gd name="connsiteY1333" fmla="*/ 5300117 h 6524624"/>
              <a:gd name="connsiteX1334" fmla="*/ 16506 w 11858623"/>
              <a:gd name="connsiteY1334" fmla="*/ 5300623 h 6524624"/>
              <a:gd name="connsiteX1335" fmla="*/ 16433 w 11858623"/>
              <a:gd name="connsiteY1335" fmla="*/ 5300550 h 6524624"/>
              <a:gd name="connsiteX1336" fmla="*/ 8625 w 11858623"/>
              <a:gd name="connsiteY1336" fmla="*/ 5292734 h 6524624"/>
              <a:gd name="connsiteX1337" fmla="*/ 9984 w 11858623"/>
              <a:gd name="connsiteY1337" fmla="*/ 5294094 h 6524624"/>
              <a:gd name="connsiteX1338" fmla="*/ 10456 w 11858623"/>
              <a:gd name="connsiteY1338" fmla="*/ 5302358 h 6524624"/>
              <a:gd name="connsiteX1339" fmla="*/ 10143 w 11858623"/>
              <a:gd name="connsiteY1339" fmla="*/ 5302622 h 6524624"/>
              <a:gd name="connsiteX1340" fmla="*/ 8585 w 11858623"/>
              <a:gd name="connsiteY1340" fmla="*/ 5293345 h 6524624"/>
              <a:gd name="connsiteX1341" fmla="*/ 30205 w 11858623"/>
              <a:gd name="connsiteY1341" fmla="*/ 5291355 h 6524624"/>
              <a:gd name="connsiteX1342" fmla="*/ 30850 w 11858623"/>
              <a:gd name="connsiteY1342" fmla="*/ 5291958 h 6524624"/>
              <a:gd name="connsiteX1343" fmla="*/ 31813 w 11858623"/>
              <a:gd name="connsiteY1343" fmla="*/ 5307901 h 6524624"/>
              <a:gd name="connsiteX1344" fmla="*/ 29919 w 11858623"/>
              <a:gd name="connsiteY1344" fmla="*/ 5306131 h 6524624"/>
              <a:gd name="connsiteX1345" fmla="*/ 29519 w 11858623"/>
              <a:gd name="connsiteY1345" fmla="*/ 5303860 h 6524624"/>
              <a:gd name="connsiteX1346" fmla="*/ 26619 w 11858623"/>
              <a:gd name="connsiteY1346" fmla="*/ 5289115 h 6524624"/>
              <a:gd name="connsiteX1347" fmla="*/ 26614 w 11858623"/>
              <a:gd name="connsiteY1347" fmla="*/ 5289426 h 6524624"/>
              <a:gd name="connsiteX1348" fmla="*/ 26539 w 11858623"/>
              <a:gd name="connsiteY1348" fmla="*/ 5289178 h 6524624"/>
              <a:gd name="connsiteX1349" fmla="*/ 8961 w 11858623"/>
              <a:gd name="connsiteY1349" fmla="*/ 5287542 h 6524624"/>
              <a:gd name="connsiteX1350" fmla="*/ 8625 w 11858623"/>
              <a:gd name="connsiteY1350" fmla="*/ 5292734 h 6524624"/>
              <a:gd name="connsiteX1351" fmla="*/ 8454 w 11858623"/>
              <a:gd name="connsiteY1351" fmla="*/ 5292563 h 6524624"/>
              <a:gd name="connsiteX1352" fmla="*/ 8585 w 11858623"/>
              <a:gd name="connsiteY1352" fmla="*/ 5293345 h 6524624"/>
              <a:gd name="connsiteX1353" fmla="*/ 8454 w 11858623"/>
              <a:gd name="connsiteY1353" fmla="*/ 5295371 h 6524624"/>
              <a:gd name="connsiteX1354" fmla="*/ 9686 w 11858623"/>
              <a:gd name="connsiteY1354" fmla="*/ 5303007 h 6524624"/>
              <a:gd name="connsiteX1355" fmla="*/ 6449 w 11858623"/>
              <a:gd name="connsiteY1355" fmla="*/ 5305733 h 6524624"/>
              <a:gd name="connsiteX1356" fmla="*/ 7556 w 11858623"/>
              <a:gd name="connsiteY1356" fmla="*/ 5290444 h 6524624"/>
              <a:gd name="connsiteX1357" fmla="*/ 26650 w 11858623"/>
              <a:gd name="connsiteY1357" fmla="*/ 5287173 h 6524624"/>
              <a:gd name="connsiteX1358" fmla="*/ 27527 w 11858623"/>
              <a:gd name="connsiteY1358" fmla="*/ 5288403 h 6524624"/>
              <a:gd name="connsiteX1359" fmla="*/ 26619 w 11858623"/>
              <a:gd name="connsiteY1359" fmla="*/ 5289115 h 6524624"/>
              <a:gd name="connsiteX1360" fmla="*/ 30495 w 11858623"/>
              <a:gd name="connsiteY1360" fmla="*/ 5286076 h 6524624"/>
              <a:gd name="connsiteX1361" fmla="*/ 30738 w 11858623"/>
              <a:gd name="connsiteY1361" fmla="*/ 5290093 h 6524624"/>
              <a:gd name="connsiteX1362" fmla="*/ 30308 w 11858623"/>
              <a:gd name="connsiteY1362" fmla="*/ 5289490 h 6524624"/>
              <a:gd name="connsiteX1363" fmla="*/ 11797 w 11858623"/>
              <a:gd name="connsiteY1363" fmla="*/ 5281683 h 6524624"/>
              <a:gd name="connsiteX1364" fmla="*/ 16672 w 11858623"/>
              <a:gd name="connsiteY1364" fmla="*/ 5286129 h 6524624"/>
              <a:gd name="connsiteX1365" fmla="*/ 16690 w 11858623"/>
              <a:gd name="connsiteY1365" fmla="*/ 5286306 h 6524624"/>
              <a:gd name="connsiteX1366" fmla="*/ 15637 w 11858623"/>
              <a:gd name="connsiteY1366" fmla="*/ 5285482 h 6524624"/>
              <a:gd name="connsiteX1367" fmla="*/ 13254 w 11858623"/>
              <a:gd name="connsiteY1367" fmla="*/ 5285384 h 6524624"/>
              <a:gd name="connsiteX1368" fmla="*/ 17272 w 11858623"/>
              <a:gd name="connsiteY1368" fmla="*/ 5292019 h 6524624"/>
              <a:gd name="connsiteX1369" fmla="*/ 17704 w 11858623"/>
              <a:gd name="connsiteY1369" fmla="*/ 5296254 h 6524624"/>
              <a:gd name="connsiteX1370" fmla="*/ 14683 w 11858623"/>
              <a:gd name="connsiteY1370" fmla="*/ 5298798 h 6524624"/>
              <a:gd name="connsiteX1371" fmla="*/ 9984 w 11858623"/>
              <a:gd name="connsiteY1371" fmla="*/ 5294094 h 6524624"/>
              <a:gd name="connsiteX1372" fmla="*/ 9541 w 11858623"/>
              <a:gd name="connsiteY1372" fmla="*/ 5286344 h 6524624"/>
              <a:gd name="connsiteX1373" fmla="*/ 13110 w 11858623"/>
              <a:gd name="connsiteY1373" fmla="*/ 5278973 h 6524624"/>
              <a:gd name="connsiteX1374" fmla="*/ 11797 w 11858623"/>
              <a:gd name="connsiteY1374" fmla="*/ 5281683 h 6524624"/>
              <a:gd name="connsiteX1375" fmla="*/ 10456 w 11858623"/>
              <a:gd name="connsiteY1375" fmla="*/ 5280460 h 6524624"/>
              <a:gd name="connsiteX1376" fmla="*/ 15557 w 11858623"/>
              <a:gd name="connsiteY1376" fmla="*/ 5273917 h 6524624"/>
              <a:gd name="connsiteX1377" fmla="*/ 15629 w 11858623"/>
              <a:gd name="connsiteY1377" fmla="*/ 5274724 h 6524624"/>
              <a:gd name="connsiteX1378" fmla="*/ 15075 w 11858623"/>
              <a:gd name="connsiteY1378" fmla="*/ 5277872 h 6524624"/>
              <a:gd name="connsiteX1379" fmla="*/ 13110 w 11858623"/>
              <a:gd name="connsiteY1379" fmla="*/ 5278973 h 6524624"/>
              <a:gd name="connsiteX1380" fmla="*/ 16217 w 11858623"/>
              <a:gd name="connsiteY1380" fmla="*/ 5272553 h 6524624"/>
              <a:gd name="connsiteX1381" fmla="*/ 17544 w 11858623"/>
              <a:gd name="connsiteY1381" fmla="*/ 5274413 h 6524624"/>
              <a:gd name="connsiteX1382" fmla="*/ 16314 w 11858623"/>
              <a:gd name="connsiteY1382" fmla="*/ 5277177 h 6524624"/>
              <a:gd name="connsiteX1383" fmla="*/ 15870 w 11858623"/>
              <a:gd name="connsiteY1383" fmla="*/ 5277426 h 6524624"/>
              <a:gd name="connsiteX1384" fmla="*/ 15629 w 11858623"/>
              <a:gd name="connsiteY1384" fmla="*/ 5274724 h 6524624"/>
              <a:gd name="connsiteX1385" fmla="*/ 15894 w 11858623"/>
              <a:gd name="connsiteY1385" fmla="*/ 5273222 h 6524624"/>
              <a:gd name="connsiteX1386" fmla="*/ 25915 w 11858623"/>
              <a:gd name="connsiteY1386" fmla="*/ 5271795 h 6524624"/>
              <a:gd name="connsiteX1387" fmla="*/ 26105 w 11858623"/>
              <a:gd name="connsiteY1387" fmla="*/ 5273248 h 6524624"/>
              <a:gd name="connsiteX1388" fmla="*/ 22480 w 11858623"/>
              <a:gd name="connsiteY1388" fmla="*/ 5274844 h 6524624"/>
              <a:gd name="connsiteX1389" fmla="*/ 21839 w 11858623"/>
              <a:gd name="connsiteY1389" fmla="*/ 5274080 h 6524624"/>
              <a:gd name="connsiteX1390" fmla="*/ 19130 w 11858623"/>
              <a:gd name="connsiteY1390" fmla="*/ 5270850 h 6524624"/>
              <a:gd name="connsiteX1391" fmla="*/ 21839 w 11858623"/>
              <a:gd name="connsiteY1391" fmla="*/ 5274080 h 6524624"/>
              <a:gd name="connsiteX1392" fmla="*/ 18602 w 11858623"/>
              <a:gd name="connsiteY1392" fmla="*/ 5275894 h 6524624"/>
              <a:gd name="connsiteX1393" fmla="*/ 17544 w 11858623"/>
              <a:gd name="connsiteY1393" fmla="*/ 5274413 h 6524624"/>
              <a:gd name="connsiteX1394" fmla="*/ 11277 w 11858623"/>
              <a:gd name="connsiteY1394" fmla="*/ 5265797 h 6524624"/>
              <a:gd name="connsiteX1395" fmla="*/ 10135 w 11858623"/>
              <a:gd name="connsiteY1395" fmla="*/ 5269456 h 6524624"/>
              <a:gd name="connsiteX1396" fmla="*/ 10313 w 11858623"/>
              <a:gd name="connsiteY1396" fmla="*/ 5266706 h 6524624"/>
              <a:gd name="connsiteX1397" fmla="*/ 10457 w 11858623"/>
              <a:gd name="connsiteY1397" fmla="*/ 5264482 h 6524624"/>
              <a:gd name="connsiteX1398" fmla="*/ 10976 w 11858623"/>
              <a:gd name="connsiteY1398" fmla="*/ 5265208 h 6524624"/>
              <a:gd name="connsiteX1399" fmla="*/ 10323 w 11858623"/>
              <a:gd name="connsiteY1399" fmla="*/ 5266558 h 6524624"/>
              <a:gd name="connsiteX1400" fmla="*/ 18713 w 11858623"/>
              <a:gd name="connsiteY1400" fmla="*/ 5260017 h 6524624"/>
              <a:gd name="connsiteX1401" fmla="*/ 17754 w 11858623"/>
              <a:gd name="connsiteY1401" fmla="*/ 5262668 h 6524624"/>
              <a:gd name="connsiteX1402" fmla="*/ 17114 w 11858623"/>
              <a:gd name="connsiteY1402" fmla="*/ 5266299 h 6524624"/>
              <a:gd name="connsiteX1403" fmla="*/ 16632 w 11858623"/>
              <a:gd name="connsiteY1403" fmla="*/ 5262204 h 6524624"/>
              <a:gd name="connsiteX1404" fmla="*/ 18886 w 11858623"/>
              <a:gd name="connsiteY1404" fmla="*/ 5259836 h 6524624"/>
              <a:gd name="connsiteX1405" fmla="*/ 18713 w 11858623"/>
              <a:gd name="connsiteY1405" fmla="*/ 5260017 h 6524624"/>
              <a:gd name="connsiteX1406" fmla="*/ 18761 w 11858623"/>
              <a:gd name="connsiteY1406" fmla="*/ 5259886 h 6524624"/>
              <a:gd name="connsiteX1407" fmla="*/ 19619 w 11858623"/>
              <a:gd name="connsiteY1407" fmla="*/ 5237332 h 6524624"/>
              <a:gd name="connsiteX1408" fmla="*/ 18823 w 11858623"/>
              <a:gd name="connsiteY1408" fmla="*/ 5242532 h 6524624"/>
              <a:gd name="connsiteX1409" fmla="*/ 16854 w 11858623"/>
              <a:gd name="connsiteY1409" fmla="*/ 5245579 h 6524624"/>
              <a:gd name="connsiteX1410" fmla="*/ 16838 w 11858623"/>
              <a:gd name="connsiteY1410" fmla="*/ 5245509 h 6524624"/>
              <a:gd name="connsiteX1411" fmla="*/ 18646 w 11858623"/>
              <a:gd name="connsiteY1411" fmla="*/ 5239377 h 6524624"/>
              <a:gd name="connsiteX1412" fmla="*/ 29131 w 11858623"/>
              <a:gd name="connsiteY1412" fmla="*/ 5232023 h 6524624"/>
              <a:gd name="connsiteX1413" fmla="*/ 26356 w 11858623"/>
              <a:gd name="connsiteY1413" fmla="*/ 5238909 h 6524624"/>
              <a:gd name="connsiteX1414" fmla="*/ 23270 w 11858623"/>
              <a:gd name="connsiteY1414" fmla="*/ 5247433 h 6524624"/>
              <a:gd name="connsiteX1415" fmla="*/ 23759 w 11858623"/>
              <a:gd name="connsiteY1415" fmla="*/ 5243826 h 6524624"/>
              <a:gd name="connsiteX1416" fmla="*/ 29013 w 11858623"/>
              <a:gd name="connsiteY1416" fmla="*/ 5232149 h 6524624"/>
              <a:gd name="connsiteX1417" fmla="*/ 29131 w 11858623"/>
              <a:gd name="connsiteY1417" fmla="*/ 5232023 h 6524624"/>
              <a:gd name="connsiteX1418" fmla="*/ 32769 w 11858623"/>
              <a:gd name="connsiteY1418" fmla="*/ 5226817 h 6524624"/>
              <a:gd name="connsiteX1419" fmla="*/ 29954 w 11858623"/>
              <a:gd name="connsiteY1419" fmla="*/ 5240745 h 6524624"/>
              <a:gd name="connsiteX1420" fmla="*/ 27310 w 11858623"/>
              <a:gd name="connsiteY1420" fmla="*/ 5246383 h 6524624"/>
              <a:gd name="connsiteX1421" fmla="*/ 23706 w 11858623"/>
              <a:gd name="connsiteY1421" fmla="*/ 5253602 h 6524624"/>
              <a:gd name="connsiteX1422" fmla="*/ 21244 w 11858623"/>
              <a:gd name="connsiteY1422" fmla="*/ 5253027 h 6524624"/>
              <a:gd name="connsiteX1423" fmla="*/ 23270 w 11858623"/>
              <a:gd name="connsiteY1423" fmla="*/ 5247433 h 6524624"/>
              <a:gd name="connsiteX1424" fmla="*/ 22481 w 11858623"/>
              <a:gd name="connsiteY1424" fmla="*/ 5253249 h 6524624"/>
              <a:gd name="connsiteX1425" fmla="*/ 27498 w 11858623"/>
              <a:gd name="connsiteY1425" fmla="*/ 5216273 h 6524624"/>
              <a:gd name="connsiteX1426" fmla="*/ 23759 w 11858623"/>
              <a:gd name="connsiteY1426" fmla="*/ 5243826 h 6524624"/>
              <a:gd name="connsiteX1427" fmla="*/ 19774 w 11858623"/>
              <a:gd name="connsiteY1427" fmla="*/ 5252683 h 6524624"/>
              <a:gd name="connsiteX1428" fmla="*/ 18472 w 11858623"/>
              <a:gd name="connsiteY1428" fmla="*/ 5252379 h 6524624"/>
              <a:gd name="connsiteX1429" fmla="*/ 17574 w 11858623"/>
              <a:gd name="connsiteY1429" fmla="*/ 5248604 h 6524624"/>
              <a:gd name="connsiteX1430" fmla="*/ 18473 w 11858623"/>
              <a:gd name="connsiteY1430" fmla="*/ 5244825 h 6524624"/>
              <a:gd name="connsiteX1431" fmla="*/ 18823 w 11858623"/>
              <a:gd name="connsiteY1431" fmla="*/ 5242532 h 6524624"/>
              <a:gd name="connsiteX1432" fmla="*/ 24321 w 11858623"/>
              <a:gd name="connsiteY1432" fmla="*/ 5234029 h 6524624"/>
              <a:gd name="connsiteX1433" fmla="*/ 27480 w 11858623"/>
              <a:gd name="connsiteY1433" fmla="*/ 5216281 h 6524624"/>
              <a:gd name="connsiteX1434" fmla="*/ 36508 w 11858623"/>
              <a:gd name="connsiteY1434" fmla="*/ 5208320 h 6524624"/>
              <a:gd name="connsiteX1435" fmla="*/ 34504 w 11858623"/>
              <a:gd name="connsiteY1435" fmla="*/ 5222361 h 6524624"/>
              <a:gd name="connsiteX1436" fmla="*/ 32769 w 11858623"/>
              <a:gd name="connsiteY1436" fmla="*/ 5226817 h 6524624"/>
              <a:gd name="connsiteX1437" fmla="*/ 17995 w 11858623"/>
              <a:gd name="connsiteY1437" fmla="*/ 5206108 h 6524624"/>
              <a:gd name="connsiteX1438" fmla="*/ 18396 w 11858623"/>
              <a:gd name="connsiteY1438" fmla="*/ 5210318 h 6524624"/>
              <a:gd name="connsiteX1439" fmla="*/ 18361 w 11858623"/>
              <a:gd name="connsiteY1439" fmla="*/ 5210346 h 6524624"/>
              <a:gd name="connsiteX1440" fmla="*/ 17805 w 11858623"/>
              <a:gd name="connsiteY1440" fmla="*/ 5206448 h 6524624"/>
              <a:gd name="connsiteX1441" fmla="*/ 16900 w 11858623"/>
              <a:gd name="connsiteY1441" fmla="*/ 5200107 h 6524624"/>
              <a:gd name="connsiteX1442" fmla="*/ 17805 w 11858623"/>
              <a:gd name="connsiteY1442" fmla="*/ 5206448 h 6524624"/>
              <a:gd name="connsiteX1443" fmla="*/ 15159 w 11858623"/>
              <a:gd name="connsiteY1443" fmla="*/ 5211168 h 6524624"/>
              <a:gd name="connsiteX1444" fmla="*/ 12461 w 11858623"/>
              <a:gd name="connsiteY1444" fmla="*/ 5211128 h 6524624"/>
              <a:gd name="connsiteX1445" fmla="*/ 16235 w 11858623"/>
              <a:gd name="connsiteY1445" fmla="*/ 5201135 h 6524624"/>
              <a:gd name="connsiteX1446" fmla="*/ 22596 w 11858623"/>
              <a:gd name="connsiteY1446" fmla="*/ 5172764 h 6524624"/>
              <a:gd name="connsiteX1447" fmla="*/ 24857 w 11858623"/>
              <a:gd name="connsiteY1447" fmla="*/ 5180370 h 6524624"/>
              <a:gd name="connsiteX1448" fmla="*/ 23921 w 11858623"/>
              <a:gd name="connsiteY1448" fmla="*/ 5184745 h 6524624"/>
              <a:gd name="connsiteX1449" fmla="*/ 23421 w 11858623"/>
              <a:gd name="connsiteY1449" fmla="*/ 5184529 h 6524624"/>
              <a:gd name="connsiteX1450" fmla="*/ 21450 w 11858623"/>
              <a:gd name="connsiteY1450" fmla="*/ 5179778 h 6524624"/>
              <a:gd name="connsiteX1451" fmla="*/ 20633 w 11858623"/>
              <a:gd name="connsiteY1451" fmla="*/ 5177088 h 6524624"/>
              <a:gd name="connsiteX1452" fmla="*/ 14792 w 11858623"/>
              <a:gd name="connsiteY1452" fmla="*/ 5172445 h 6524624"/>
              <a:gd name="connsiteX1453" fmla="*/ 17357 w 11858623"/>
              <a:gd name="connsiteY1453" fmla="*/ 5199400 h 6524624"/>
              <a:gd name="connsiteX1454" fmla="*/ 16900 w 11858623"/>
              <a:gd name="connsiteY1454" fmla="*/ 5200107 h 6524624"/>
              <a:gd name="connsiteX1455" fmla="*/ 16469 w 11858623"/>
              <a:gd name="connsiteY1455" fmla="*/ 5197088 h 6524624"/>
              <a:gd name="connsiteX1456" fmla="*/ 10457 w 11858623"/>
              <a:gd name="connsiteY1456" fmla="*/ 5219552 h 6524624"/>
              <a:gd name="connsiteX1457" fmla="*/ 15159 w 11858623"/>
              <a:gd name="connsiteY1457" fmla="*/ 5211168 h 6524624"/>
              <a:gd name="connsiteX1458" fmla="*/ 17281 w 11858623"/>
              <a:gd name="connsiteY1458" fmla="*/ 5211199 h 6524624"/>
              <a:gd name="connsiteX1459" fmla="*/ 18361 w 11858623"/>
              <a:gd name="connsiteY1459" fmla="*/ 5210346 h 6524624"/>
              <a:gd name="connsiteX1460" fmla="*/ 18473 w 11858623"/>
              <a:gd name="connsiteY1460" fmla="*/ 5211128 h 6524624"/>
              <a:gd name="connsiteX1461" fmla="*/ 18396 w 11858623"/>
              <a:gd name="connsiteY1461" fmla="*/ 5210318 h 6524624"/>
              <a:gd name="connsiteX1462" fmla="*/ 24484 w 11858623"/>
              <a:gd name="connsiteY1462" fmla="*/ 5205512 h 6524624"/>
              <a:gd name="connsiteX1463" fmla="*/ 20017 w 11858623"/>
              <a:gd name="connsiteY1463" fmla="*/ 5234727 h 6524624"/>
              <a:gd name="connsiteX1464" fmla="*/ 18646 w 11858623"/>
              <a:gd name="connsiteY1464" fmla="*/ 5239377 h 6524624"/>
              <a:gd name="connsiteX1465" fmla="*/ 16468 w 11858623"/>
              <a:gd name="connsiteY1465" fmla="*/ 5243955 h 6524624"/>
              <a:gd name="connsiteX1466" fmla="*/ 16838 w 11858623"/>
              <a:gd name="connsiteY1466" fmla="*/ 5245509 h 6524624"/>
              <a:gd name="connsiteX1467" fmla="*/ 16786 w 11858623"/>
              <a:gd name="connsiteY1467" fmla="*/ 5245684 h 6524624"/>
              <a:gd name="connsiteX1468" fmla="*/ 8312 w 11858623"/>
              <a:gd name="connsiteY1468" fmla="*/ 5258792 h 6524624"/>
              <a:gd name="connsiteX1469" fmla="*/ 7617 w 11858623"/>
              <a:gd name="connsiteY1469" fmla="*/ 5216864 h 6524624"/>
              <a:gd name="connsiteX1470" fmla="*/ 14465 w 11858623"/>
              <a:gd name="connsiteY1470" fmla="*/ 5180239 h 6524624"/>
              <a:gd name="connsiteX1471" fmla="*/ 14465 w 11858623"/>
              <a:gd name="connsiteY1471" fmla="*/ 5169007 h 6524624"/>
              <a:gd name="connsiteX1472" fmla="*/ 14904 w 11858623"/>
              <a:gd name="connsiteY1472" fmla="*/ 5169789 h 6524624"/>
              <a:gd name="connsiteX1473" fmla="*/ 14792 w 11858623"/>
              <a:gd name="connsiteY1473" fmla="*/ 5172445 h 6524624"/>
              <a:gd name="connsiteX1474" fmla="*/ 15482 w 11858623"/>
              <a:gd name="connsiteY1474" fmla="*/ 5156014 h 6524624"/>
              <a:gd name="connsiteX1475" fmla="*/ 15958 w 11858623"/>
              <a:gd name="connsiteY1475" fmla="*/ 5159569 h 6524624"/>
              <a:gd name="connsiteX1476" fmla="*/ 15875 w 11858623"/>
              <a:gd name="connsiteY1476" fmla="*/ 5159831 h 6524624"/>
              <a:gd name="connsiteX1477" fmla="*/ 15987 w 11858623"/>
              <a:gd name="connsiteY1477" fmla="*/ 5159789 h 6524624"/>
              <a:gd name="connsiteX1478" fmla="*/ 16469 w 11858623"/>
              <a:gd name="connsiteY1478" fmla="*/ 5163391 h 6524624"/>
              <a:gd name="connsiteX1479" fmla="*/ 20633 w 11858623"/>
              <a:gd name="connsiteY1479" fmla="*/ 5177088 h 6524624"/>
              <a:gd name="connsiteX1480" fmla="*/ 20477 w 11858623"/>
              <a:gd name="connsiteY1480" fmla="*/ 5177431 h 6524624"/>
              <a:gd name="connsiteX1481" fmla="*/ 21450 w 11858623"/>
              <a:gd name="connsiteY1481" fmla="*/ 5179778 h 6524624"/>
              <a:gd name="connsiteX1482" fmla="*/ 22284 w 11858623"/>
              <a:gd name="connsiteY1482" fmla="*/ 5182521 h 6524624"/>
              <a:gd name="connsiteX1483" fmla="*/ 21539 w 11858623"/>
              <a:gd name="connsiteY1483" fmla="*/ 5181616 h 6524624"/>
              <a:gd name="connsiteX1484" fmla="*/ 14904 w 11858623"/>
              <a:gd name="connsiteY1484" fmla="*/ 5169789 h 6524624"/>
              <a:gd name="connsiteX1485" fmla="*/ 17351 w 11858623"/>
              <a:gd name="connsiteY1485" fmla="*/ 5155123 h 6524624"/>
              <a:gd name="connsiteX1486" fmla="*/ 18458 w 11858623"/>
              <a:gd name="connsiteY1486" fmla="*/ 5158849 h 6524624"/>
              <a:gd name="connsiteX1487" fmla="*/ 15987 w 11858623"/>
              <a:gd name="connsiteY1487" fmla="*/ 5159789 h 6524624"/>
              <a:gd name="connsiteX1488" fmla="*/ 15958 w 11858623"/>
              <a:gd name="connsiteY1488" fmla="*/ 5159569 h 6524624"/>
              <a:gd name="connsiteX1489" fmla="*/ 31593 w 11858623"/>
              <a:gd name="connsiteY1489" fmla="*/ 5148906 h 6524624"/>
              <a:gd name="connsiteX1490" fmla="*/ 29954 w 11858623"/>
              <a:gd name="connsiteY1490" fmla="*/ 5156560 h 6524624"/>
              <a:gd name="connsiteX1491" fmla="*/ 22596 w 11858623"/>
              <a:gd name="connsiteY1491" fmla="*/ 5172764 h 6524624"/>
              <a:gd name="connsiteX1492" fmla="*/ 18458 w 11858623"/>
              <a:gd name="connsiteY1492" fmla="*/ 5158849 h 6524624"/>
              <a:gd name="connsiteX1493" fmla="*/ 20132 w 11858623"/>
              <a:gd name="connsiteY1493" fmla="*/ 5158212 h 6524624"/>
              <a:gd name="connsiteX1494" fmla="*/ 13678 w 11858623"/>
              <a:gd name="connsiteY1494" fmla="*/ 5142531 h 6524624"/>
              <a:gd name="connsiteX1495" fmla="*/ 13815 w 11858623"/>
              <a:gd name="connsiteY1495" fmla="*/ 5143552 h 6524624"/>
              <a:gd name="connsiteX1496" fmla="*/ 6582 w 11858623"/>
              <a:gd name="connsiteY1496" fmla="*/ 5154531 h 6524624"/>
              <a:gd name="connsiteX1497" fmla="*/ 6559 w 11858623"/>
              <a:gd name="connsiteY1497" fmla="*/ 5153150 h 6524624"/>
              <a:gd name="connsiteX1498" fmla="*/ 10457 w 11858623"/>
              <a:gd name="connsiteY1498" fmla="*/ 5146542 h 6524624"/>
              <a:gd name="connsiteX1499" fmla="*/ 14695 w 11858623"/>
              <a:gd name="connsiteY1499" fmla="*/ 5142215 h 6524624"/>
              <a:gd name="connsiteX1500" fmla="*/ 15801 w 11858623"/>
              <a:gd name="connsiteY1500" fmla="*/ 5148414 h 6524624"/>
              <a:gd name="connsiteX1501" fmla="*/ 15482 w 11858623"/>
              <a:gd name="connsiteY1501" fmla="*/ 5156014 h 6524624"/>
              <a:gd name="connsiteX1502" fmla="*/ 13815 w 11858623"/>
              <a:gd name="connsiteY1502" fmla="*/ 5143552 h 6524624"/>
              <a:gd name="connsiteX1503" fmla="*/ 16179 w 11858623"/>
              <a:gd name="connsiteY1503" fmla="*/ 5139415 h 6524624"/>
              <a:gd name="connsiteX1504" fmla="*/ 16154 w 11858623"/>
              <a:gd name="connsiteY1504" fmla="*/ 5140000 h 6524624"/>
              <a:gd name="connsiteX1505" fmla="*/ 14695 w 11858623"/>
              <a:gd name="connsiteY1505" fmla="*/ 5142215 h 6524624"/>
              <a:gd name="connsiteX1506" fmla="*/ 14556 w 11858623"/>
              <a:gd name="connsiteY1506" fmla="*/ 5141437 h 6524624"/>
              <a:gd name="connsiteX1507" fmla="*/ 29037 w 11858623"/>
              <a:gd name="connsiteY1507" fmla="*/ 5139140 h 6524624"/>
              <a:gd name="connsiteX1508" fmla="*/ 31722 w 11858623"/>
              <a:gd name="connsiteY1508" fmla="*/ 5144186 h 6524624"/>
              <a:gd name="connsiteX1509" fmla="*/ 32257 w 11858623"/>
              <a:gd name="connsiteY1509" fmla="*/ 5145806 h 6524624"/>
              <a:gd name="connsiteX1510" fmla="*/ 32205 w 11858623"/>
              <a:gd name="connsiteY1510" fmla="*/ 5146047 h 6524624"/>
              <a:gd name="connsiteX1511" fmla="*/ 28374 w 11858623"/>
              <a:gd name="connsiteY1511" fmla="*/ 5139605 h 6524624"/>
              <a:gd name="connsiteX1512" fmla="*/ 24536 w 11858623"/>
              <a:gd name="connsiteY1512" fmla="*/ 5133151 h 6524624"/>
              <a:gd name="connsiteX1513" fmla="*/ 28374 w 11858623"/>
              <a:gd name="connsiteY1513" fmla="*/ 5139605 h 6524624"/>
              <a:gd name="connsiteX1514" fmla="*/ 22481 w 11858623"/>
              <a:gd name="connsiteY1514" fmla="*/ 5143734 h 6524624"/>
              <a:gd name="connsiteX1515" fmla="*/ 22109 w 11858623"/>
              <a:gd name="connsiteY1515" fmla="*/ 5140441 h 6524624"/>
              <a:gd name="connsiteX1516" fmla="*/ 21276 w 11858623"/>
              <a:gd name="connsiteY1516" fmla="*/ 5133066 h 6524624"/>
              <a:gd name="connsiteX1517" fmla="*/ 22109 w 11858623"/>
              <a:gd name="connsiteY1517" fmla="*/ 5140441 h 6524624"/>
              <a:gd name="connsiteX1518" fmla="*/ 19430 w 11858623"/>
              <a:gd name="connsiteY1518" fmla="*/ 5148488 h 6524624"/>
              <a:gd name="connsiteX1519" fmla="*/ 17351 w 11858623"/>
              <a:gd name="connsiteY1519" fmla="*/ 5155123 h 6524624"/>
              <a:gd name="connsiteX1520" fmla="*/ 16469 w 11858623"/>
              <a:gd name="connsiteY1520" fmla="*/ 5152158 h 6524624"/>
              <a:gd name="connsiteX1521" fmla="*/ 15801 w 11858623"/>
              <a:gd name="connsiteY1521" fmla="*/ 5148414 h 6524624"/>
              <a:gd name="connsiteX1522" fmla="*/ 16154 w 11858623"/>
              <a:gd name="connsiteY1522" fmla="*/ 5140000 h 6524624"/>
              <a:gd name="connsiteX1523" fmla="*/ 18187 w 11858623"/>
              <a:gd name="connsiteY1523" fmla="*/ 5136914 h 6524624"/>
              <a:gd name="connsiteX1524" fmla="*/ 23188 w 11858623"/>
              <a:gd name="connsiteY1524" fmla="*/ 5130685 h 6524624"/>
              <a:gd name="connsiteX1525" fmla="*/ 24667 w 11858623"/>
              <a:gd name="connsiteY1525" fmla="*/ 5132758 h 6524624"/>
              <a:gd name="connsiteX1526" fmla="*/ 24536 w 11858623"/>
              <a:gd name="connsiteY1526" fmla="*/ 5133151 h 6524624"/>
              <a:gd name="connsiteX1527" fmla="*/ 23120 w 11858623"/>
              <a:gd name="connsiteY1527" fmla="*/ 5130769 h 6524624"/>
              <a:gd name="connsiteX1528" fmla="*/ 22700 w 11858623"/>
              <a:gd name="connsiteY1528" fmla="*/ 5130063 h 6524624"/>
              <a:gd name="connsiteX1529" fmla="*/ 23120 w 11858623"/>
              <a:gd name="connsiteY1529" fmla="*/ 5130769 h 6524624"/>
              <a:gd name="connsiteX1530" fmla="*/ 21276 w 11858623"/>
              <a:gd name="connsiteY1530" fmla="*/ 5133066 h 6524624"/>
              <a:gd name="connsiteX1531" fmla="*/ 21195 w 11858623"/>
              <a:gd name="connsiteY1531" fmla="*/ 5132347 h 6524624"/>
              <a:gd name="connsiteX1532" fmla="*/ 22481 w 11858623"/>
              <a:gd name="connsiteY1532" fmla="*/ 5129694 h 6524624"/>
              <a:gd name="connsiteX1533" fmla="*/ 22721 w 11858623"/>
              <a:gd name="connsiteY1533" fmla="*/ 5130031 h 6524624"/>
              <a:gd name="connsiteX1534" fmla="*/ 22700 w 11858623"/>
              <a:gd name="connsiteY1534" fmla="*/ 5130063 h 6524624"/>
              <a:gd name="connsiteX1535" fmla="*/ 21634 w 11858623"/>
              <a:gd name="connsiteY1535" fmla="*/ 5123759 h 6524624"/>
              <a:gd name="connsiteX1536" fmla="*/ 22481 w 11858623"/>
              <a:gd name="connsiteY1536" fmla="*/ 5129694 h 6524624"/>
              <a:gd name="connsiteX1537" fmla="*/ 20597 w 11858623"/>
              <a:gd name="connsiteY1537" fmla="*/ 5127055 h 6524624"/>
              <a:gd name="connsiteX1538" fmla="*/ 20555 w 11858623"/>
              <a:gd name="connsiteY1538" fmla="*/ 5126675 h 6524624"/>
              <a:gd name="connsiteX1539" fmla="*/ 28492 w 11858623"/>
              <a:gd name="connsiteY1539" fmla="*/ 5121269 h 6524624"/>
              <a:gd name="connsiteX1540" fmla="*/ 26895 w 11858623"/>
              <a:gd name="connsiteY1540" fmla="*/ 5126067 h 6524624"/>
              <a:gd name="connsiteX1541" fmla="*/ 23188 w 11858623"/>
              <a:gd name="connsiteY1541" fmla="*/ 5130685 h 6524624"/>
              <a:gd name="connsiteX1542" fmla="*/ 22721 w 11858623"/>
              <a:gd name="connsiteY1542" fmla="*/ 5130031 h 6524624"/>
              <a:gd name="connsiteX1543" fmla="*/ 10457 w 11858623"/>
              <a:gd name="connsiteY1543" fmla="*/ 5118461 h 6524624"/>
              <a:gd name="connsiteX1544" fmla="*/ 14556 w 11858623"/>
              <a:gd name="connsiteY1544" fmla="*/ 5141437 h 6524624"/>
              <a:gd name="connsiteX1545" fmla="*/ 13678 w 11858623"/>
              <a:gd name="connsiteY1545" fmla="*/ 5142531 h 6524624"/>
              <a:gd name="connsiteX1546" fmla="*/ 18927 w 11858623"/>
              <a:gd name="connsiteY1546" fmla="*/ 5104797 h 6524624"/>
              <a:gd name="connsiteX1547" fmla="*/ 21493 w 11858623"/>
              <a:gd name="connsiteY1547" fmla="*/ 5122773 h 6524624"/>
              <a:gd name="connsiteX1548" fmla="*/ 20547 w 11858623"/>
              <a:gd name="connsiteY1548" fmla="*/ 5126604 h 6524624"/>
              <a:gd name="connsiteX1549" fmla="*/ 20555 w 11858623"/>
              <a:gd name="connsiteY1549" fmla="*/ 5126675 h 6524624"/>
              <a:gd name="connsiteX1550" fmla="*/ 20477 w 11858623"/>
              <a:gd name="connsiteY1550" fmla="*/ 5126886 h 6524624"/>
              <a:gd name="connsiteX1551" fmla="*/ 20597 w 11858623"/>
              <a:gd name="connsiteY1551" fmla="*/ 5127055 h 6524624"/>
              <a:gd name="connsiteX1552" fmla="*/ 21195 w 11858623"/>
              <a:gd name="connsiteY1552" fmla="*/ 5132347 h 6524624"/>
              <a:gd name="connsiteX1553" fmla="*/ 18187 w 11858623"/>
              <a:gd name="connsiteY1553" fmla="*/ 5136914 h 6524624"/>
              <a:gd name="connsiteX1554" fmla="*/ 16179 w 11858623"/>
              <a:gd name="connsiteY1554" fmla="*/ 5139415 h 6524624"/>
              <a:gd name="connsiteX1555" fmla="*/ 16469 w 11858623"/>
              <a:gd name="connsiteY1555" fmla="*/ 5132502 h 6524624"/>
              <a:gd name="connsiteX1556" fmla="*/ 14465 w 11858623"/>
              <a:gd name="connsiteY1556" fmla="*/ 5124077 h 6524624"/>
              <a:gd name="connsiteX1557" fmla="*/ 16469 w 11858623"/>
              <a:gd name="connsiteY1557" fmla="*/ 5087572 h 6524624"/>
              <a:gd name="connsiteX1558" fmla="*/ 17486 w 11858623"/>
              <a:gd name="connsiteY1558" fmla="*/ 5094696 h 6524624"/>
              <a:gd name="connsiteX1559" fmla="*/ 17471 w 11858623"/>
              <a:gd name="connsiteY1559" fmla="*/ 5094636 h 6524624"/>
              <a:gd name="connsiteX1560" fmla="*/ 16469 w 11858623"/>
              <a:gd name="connsiteY1560" fmla="*/ 5087572 h 6524624"/>
              <a:gd name="connsiteX1561" fmla="*/ 16469 w 11858623"/>
              <a:gd name="connsiteY1561" fmla="*/ 5076340 h 6524624"/>
              <a:gd name="connsiteX1562" fmla="*/ 16819 w 11858623"/>
              <a:gd name="connsiteY1562" fmla="*/ 5080269 h 6524624"/>
              <a:gd name="connsiteX1563" fmla="*/ 16469 w 11858623"/>
              <a:gd name="connsiteY1563" fmla="*/ 5081956 h 6524624"/>
              <a:gd name="connsiteX1564" fmla="*/ 10457 w 11858623"/>
              <a:gd name="connsiteY1564" fmla="*/ 5101613 h 6524624"/>
              <a:gd name="connsiteX1565" fmla="*/ 16469 w 11858623"/>
              <a:gd name="connsiteY1565" fmla="*/ 5076340 h 6524624"/>
              <a:gd name="connsiteX1566" fmla="*/ 18410 w 11858623"/>
              <a:gd name="connsiteY1566" fmla="*/ 5055806 h 6524624"/>
              <a:gd name="connsiteX1567" fmla="*/ 18473 w 11858623"/>
              <a:gd name="connsiteY1567" fmla="*/ 5056683 h 6524624"/>
              <a:gd name="connsiteX1568" fmla="*/ 18020 w 11858623"/>
              <a:gd name="connsiteY1568" fmla="*/ 5056170 h 6524624"/>
              <a:gd name="connsiteX1569" fmla="*/ 4820 w 11858623"/>
              <a:gd name="connsiteY1569" fmla="*/ 5048335 h 6524624"/>
              <a:gd name="connsiteX1570" fmla="*/ 11293 w 11858623"/>
              <a:gd name="connsiteY1570" fmla="*/ 5048540 h 6524624"/>
              <a:gd name="connsiteX1571" fmla="*/ 18020 w 11858623"/>
              <a:gd name="connsiteY1571" fmla="*/ 5056170 h 6524624"/>
              <a:gd name="connsiteX1572" fmla="*/ 14465 w 11858623"/>
              <a:gd name="connsiteY1572" fmla="*/ 5059492 h 6524624"/>
              <a:gd name="connsiteX1573" fmla="*/ 5335 w 11858623"/>
              <a:gd name="connsiteY1573" fmla="*/ 5053603 h 6524624"/>
              <a:gd name="connsiteX1574" fmla="*/ 4894 w 11858623"/>
              <a:gd name="connsiteY1574" fmla="*/ 5052788 h 6524624"/>
              <a:gd name="connsiteX1575" fmla="*/ 27916 w 11858623"/>
              <a:gd name="connsiteY1575" fmla="*/ 5029216 h 6524624"/>
              <a:gd name="connsiteX1576" fmla="*/ 28167 w 11858623"/>
              <a:gd name="connsiteY1576" fmla="*/ 5030309 h 6524624"/>
              <a:gd name="connsiteX1577" fmla="*/ 30496 w 11858623"/>
              <a:gd name="connsiteY1577" fmla="*/ 5045451 h 6524624"/>
              <a:gd name="connsiteX1578" fmla="*/ 31537 w 11858623"/>
              <a:gd name="connsiteY1578" fmla="*/ 5050314 h 6524624"/>
              <a:gd name="connsiteX1579" fmla="*/ 18927 w 11858623"/>
              <a:gd name="connsiteY1579" fmla="*/ 5104797 h 6524624"/>
              <a:gd name="connsiteX1580" fmla="*/ 17486 w 11858623"/>
              <a:gd name="connsiteY1580" fmla="*/ 5094696 h 6524624"/>
              <a:gd name="connsiteX1581" fmla="*/ 18473 w 11858623"/>
              <a:gd name="connsiteY1581" fmla="*/ 5098805 h 6524624"/>
              <a:gd name="connsiteX1582" fmla="*/ 16819 w 11858623"/>
              <a:gd name="connsiteY1582" fmla="*/ 5080269 h 6524624"/>
              <a:gd name="connsiteX1583" fmla="*/ 19164 w 11858623"/>
              <a:gd name="connsiteY1583" fmla="*/ 5068982 h 6524624"/>
              <a:gd name="connsiteX1584" fmla="*/ 18473 w 11858623"/>
              <a:gd name="connsiteY1584" fmla="*/ 5056683 h 6524624"/>
              <a:gd name="connsiteX1585" fmla="*/ 26488 w 11858623"/>
              <a:gd name="connsiteY1585" fmla="*/ 5051067 h 6524624"/>
              <a:gd name="connsiteX1586" fmla="*/ 22501 w 11858623"/>
              <a:gd name="connsiteY1586" fmla="*/ 5042734 h 6524624"/>
              <a:gd name="connsiteX1587" fmla="*/ 23936 w 11858623"/>
              <a:gd name="connsiteY1587" fmla="*/ 5034832 h 6524624"/>
              <a:gd name="connsiteX1588" fmla="*/ 26488 w 11858623"/>
              <a:gd name="connsiteY1588" fmla="*/ 5034219 h 6524624"/>
              <a:gd name="connsiteX1589" fmla="*/ 25196 w 11858623"/>
              <a:gd name="connsiteY1589" fmla="*/ 5023892 h 6524624"/>
              <a:gd name="connsiteX1590" fmla="*/ 24166 w 11858623"/>
              <a:gd name="connsiteY1590" fmla="*/ 5033566 h 6524624"/>
              <a:gd name="connsiteX1591" fmla="*/ 23936 w 11858623"/>
              <a:gd name="connsiteY1591" fmla="*/ 5034832 h 6524624"/>
              <a:gd name="connsiteX1592" fmla="*/ 19258 w 11858623"/>
              <a:gd name="connsiteY1592" fmla="*/ 5035957 h 6524624"/>
              <a:gd name="connsiteX1593" fmla="*/ 22501 w 11858623"/>
              <a:gd name="connsiteY1593" fmla="*/ 5042734 h 6524624"/>
              <a:gd name="connsiteX1594" fmla="*/ 20477 w 11858623"/>
              <a:gd name="connsiteY1594" fmla="*/ 5053875 h 6524624"/>
              <a:gd name="connsiteX1595" fmla="*/ 18410 w 11858623"/>
              <a:gd name="connsiteY1595" fmla="*/ 5055806 h 6524624"/>
              <a:gd name="connsiteX1596" fmla="*/ 16564 w 11858623"/>
              <a:gd name="connsiteY1596" fmla="*/ 5029940 h 6524624"/>
              <a:gd name="connsiteX1597" fmla="*/ 30496 w 11858623"/>
              <a:gd name="connsiteY1597" fmla="*/ 5020178 h 6524624"/>
              <a:gd name="connsiteX1598" fmla="*/ 27916 w 11858623"/>
              <a:gd name="connsiteY1598" fmla="*/ 5029216 h 6524624"/>
              <a:gd name="connsiteX1599" fmla="*/ 26488 w 11858623"/>
              <a:gd name="connsiteY1599" fmla="*/ 5022986 h 6524624"/>
              <a:gd name="connsiteX1600" fmla="*/ 25196 w 11858623"/>
              <a:gd name="connsiteY1600" fmla="*/ 5023892 h 6524624"/>
              <a:gd name="connsiteX1601" fmla="*/ 25402 w 11858623"/>
              <a:gd name="connsiteY1601" fmla="*/ 5021963 h 6524624"/>
              <a:gd name="connsiteX1602" fmla="*/ 15169 w 11858623"/>
              <a:gd name="connsiteY1602" fmla="*/ 5010380 h 6524624"/>
              <a:gd name="connsiteX1603" fmla="*/ 16564 w 11858623"/>
              <a:gd name="connsiteY1603" fmla="*/ 5029940 h 6524624"/>
              <a:gd name="connsiteX1604" fmla="*/ 14465 w 11858623"/>
              <a:gd name="connsiteY1604" fmla="*/ 5031411 h 6524624"/>
              <a:gd name="connsiteX1605" fmla="*/ 10457 w 11858623"/>
              <a:gd name="connsiteY1605" fmla="*/ 5017370 h 6524624"/>
              <a:gd name="connsiteX1606" fmla="*/ 15711 w 11858623"/>
              <a:gd name="connsiteY1606" fmla="*/ 4999687 h 6524624"/>
              <a:gd name="connsiteX1607" fmla="*/ 18300 w 11858623"/>
              <a:gd name="connsiteY1607" fmla="*/ 5005734 h 6524624"/>
              <a:gd name="connsiteX1608" fmla="*/ 15169 w 11858623"/>
              <a:gd name="connsiteY1608" fmla="*/ 5010380 h 6524624"/>
              <a:gd name="connsiteX1609" fmla="*/ 14621 w 11858623"/>
              <a:gd name="connsiteY1609" fmla="*/ 5002707 h 6524624"/>
              <a:gd name="connsiteX1610" fmla="*/ 23294 w 11858623"/>
              <a:gd name="connsiteY1610" fmla="*/ 4998324 h 6524624"/>
              <a:gd name="connsiteX1611" fmla="*/ 26488 w 11858623"/>
              <a:gd name="connsiteY1611" fmla="*/ 5011754 h 6524624"/>
              <a:gd name="connsiteX1612" fmla="*/ 25402 w 11858623"/>
              <a:gd name="connsiteY1612" fmla="*/ 5021963 h 6524624"/>
              <a:gd name="connsiteX1613" fmla="*/ 22481 w 11858623"/>
              <a:gd name="connsiteY1613" fmla="*/ 5022986 h 6524624"/>
              <a:gd name="connsiteX1614" fmla="*/ 18473 w 11858623"/>
              <a:gd name="connsiteY1614" fmla="*/ 5006138 h 6524624"/>
              <a:gd name="connsiteX1615" fmla="*/ 18300 w 11858623"/>
              <a:gd name="connsiteY1615" fmla="*/ 5005734 h 6524624"/>
              <a:gd name="connsiteX1616" fmla="*/ 12597 w 11858623"/>
              <a:gd name="connsiteY1616" fmla="*/ 4992415 h 6524624"/>
              <a:gd name="connsiteX1617" fmla="*/ 14043 w 11858623"/>
              <a:gd name="connsiteY1617" fmla="*/ 4995792 h 6524624"/>
              <a:gd name="connsiteX1618" fmla="*/ 14465 w 11858623"/>
              <a:gd name="connsiteY1618" fmla="*/ 5000522 h 6524624"/>
              <a:gd name="connsiteX1619" fmla="*/ 14621 w 11858623"/>
              <a:gd name="connsiteY1619" fmla="*/ 5002707 h 6524624"/>
              <a:gd name="connsiteX1620" fmla="*/ 14215 w 11858623"/>
              <a:gd name="connsiteY1620" fmla="*/ 5003833 h 6524624"/>
              <a:gd name="connsiteX1621" fmla="*/ 10457 w 11858623"/>
              <a:gd name="connsiteY1621" fmla="*/ 5008946 h 6524624"/>
              <a:gd name="connsiteX1622" fmla="*/ 12653 w 11858623"/>
              <a:gd name="connsiteY1622" fmla="*/ 4991990 h 6524624"/>
              <a:gd name="connsiteX1623" fmla="*/ 12597 w 11858623"/>
              <a:gd name="connsiteY1623" fmla="*/ 4992415 h 6524624"/>
              <a:gd name="connsiteX1624" fmla="*/ 12461 w 11858623"/>
              <a:gd name="connsiteY1624" fmla="*/ 4992097 h 6524624"/>
              <a:gd name="connsiteX1625" fmla="*/ 19969 w 11858623"/>
              <a:gd name="connsiteY1625" fmla="*/ 4987889 h 6524624"/>
              <a:gd name="connsiteX1626" fmla="*/ 15711 w 11858623"/>
              <a:gd name="connsiteY1626" fmla="*/ 4999687 h 6524624"/>
              <a:gd name="connsiteX1627" fmla="*/ 14043 w 11858623"/>
              <a:gd name="connsiteY1627" fmla="*/ 4995792 h 6524624"/>
              <a:gd name="connsiteX1628" fmla="*/ 13654 w 11858623"/>
              <a:gd name="connsiteY1628" fmla="*/ 4991429 h 6524624"/>
              <a:gd name="connsiteX1629" fmla="*/ 13275 w 11858623"/>
              <a:gd name="connsiteY1629" fmla="*/ 4987181 h 6524624"/>
              <a:gd name="connsiteX1630" fmla="*/ 13654 w 11858623"/>
              <a:gd name="connsiteY1630" fmla="*/ 4991429 h 6524624"/>
              <a:gd name="connsiteX1631" fmla="*/ 12653 w 11858623"/>
              <a:gd name="connsiteY1631" fmla="*/ 4991990 h 6524624"/>
              <a:gd name="connsiteX1632" fmla="*/ 20477 w 11858623"/>
              <a:gd name="connsiteY1632" fmla="*/ 4986481 h 6524624"/>
              <a:gd name="connsiteX1633" fmla="*/ 20712 w 11858623"/>
              <a:gd name="connsiteY1633" fmla="*/ 4987472 h 6524624"/>
              <a:gd name="connsiteX1634" fmla="*/ 19969 w 11858623"/>
              <a:gd name="connsiteY1634" fmla="*/ 4987889 h 6524624"/>
              <a:gd name="connsiteX1635" fmla="*/ 308996 w 11858623"/>
              <a:gd name="connsiteY1635" fmla="*/ 4975790 h 6524624"/>
              <a:gd name="connsiteX1636" fmla="*/ 200997 w 11858623"/>
              <a:gd name="connsiteY1636" fmla="*/ 5083790 h 6524624"/>
              <a:gd name="connsiteX1637" fmla="*/ 308996 w 11858623"/>
              <a:gd name="connsiteY1637" fmla="*/ 5191790 h 6524624"/>
              <a:gd name="connsiteX1638" fmla="*/ 416997 w 11858623"/>
              <a:gd name="connsiteY1638" fmla="*/ 5083790 h 6524624"/>
              <a:gd name="connsiteX1639" fmla="*/ 308996 w 11858623"/>
              <a:gd name="connsiteY1639" fmla="*/ 4975790 h 6524624"/>
              <a:gd name="connsiteX1640" fmla="*/ 14484 w 11858623"/>
              <a:gd name="connsiteY1640" fmla="*/ 4973782 h 6524624"/>
              <a:gd name="connsiteX1641" fmla="*/ 14468 w 11858623"/>
              <a:gd name="connsiteY1641" fmla="*/ 4982079 h 6524624"/>
              <a:gd name="connsiteX1642" fmla="*/ 13472 w 11858623"/>
              <a:gd name="connsiteY1642" fmla="*/ 4985660 h 6524624"/>
              <a:gd name="connsiteX1643" fmla="*/ 13275 w 11858623"/>
              <a:gd name="connsiteY1643" fmla="*/ 4987181 h 6524624"/>
              <a:gd name="connsiteX1644" fmla="*/ 12461 w 11858623"/>
              <a:gd name="connsiteY1644" fmla="*/ 4978057 h 6524624"/>
              <a:gd name="connsiteX1645" fmla="*/ 16469 w 11858623"/>
              <a:gd name="connsiteY1645" fmla="*/ 4933128 h 6524624"/>
              <a:gd name="connsiteX1646" fmla="*/ 18473 w 11858623"/>
              <a:gd name="connsiteY1646" fmla="*/ 4952784 h 6524624"/>
              <a:gd name="connsiteX1647" fmla="*/ 21818 w 11858623"/>
              <a:gd name="connsiteY1647" fmla="*/ 4943409 h 6524624"/>
              <a:gd name="connsiteX1648" fmla="*/ 22481 w 11858623"/>
              <a:gd name="connsiteY1648" fmla="*/ 4952784 h 6524624"/>
              <a:gd name="connsiteX1649" fmla="*/ 29446 w 11858623"/>
              <a:gd name="connsiteY1649" fmla="*/ 4986836 h 6524624"/>
              <a:gd name="connsiteX1650" fmla="*/ 29903 w 11858623"/>
              <a:gd name="connsiteY1650" fmla="*/ 4988518 h 6524624"/>
              <a:gd name="connsiteX1651" fmla="*/ 23294 w 11858623"/>
              <a:gd name="connsiteY1651" fmla="*/ 4998324 h 6524624"/>
              <a:gd name="connsiteX1652" fmla="*/ 20712 w 11858623"/>
              <a:gd name="connsiteY1652" fmla="*/ 4987472 h 6524624"/>
              <a:gd name="connsiteX1653" fmla="*/ 22481 w 11858623"/>
              <a:gd name="connsiteY1653" fmla="*/ 4986481 h 6524624"/>
              <a:gd name="connsiteX1654" fmla="*/ 14465 w 11858623"/>
              <a:gd name="connsiteY1654" fmla="*/ 4983673 h 6524624"/>
              <a:gd name="connsiteX1655" fmla="*/ 14468 w 11858623"/>
              <a:gd name="connsiteY1655" fmla="*/ 4982079 h 6524624"/>
              <a:gd name="connsiteX1656" fmla="*/ 18664 w 11858623"/>
              <a:gd name="connsiteY1656" fmla="*/ 4966997 h 6524624"/>
              <a:gd name="connsiteX1657" fmla="*/ 20253 w 11858623"/>
              <a:gd name="connsiteY1657" fmla="*/ 4961587 h 6524624"/>
              <a:gd name="connsiteX1658" fmla="*/ 14484 w 11858623"/>
              <a:gd name="connsiteY1658" fmla="*/ 4973782 h 6524624"/>
              <a:gd name="connsiteX1659" fmla="*/ 14512 w 11858623"/>
              <a:gd name="connsiteY1659" fmla="*/ 4958468 h 6524624"/>
              <a:gd name="connsiteX1660" fmla="*/ 16469 w 11858623"/>
              <a:gd name="connsiteY1660" fmla="*/ 4933128 h 6524624"/>
              <a:gd name="connsiteX1661" fmla="*/ 12958 w 11858623"/>
              <a:gd name="connsiteY1661" fmla="*/ 4915989 h 6524624"/>
              <a:gd name="connsiteX1662" fmla="*/ 12992 w 11858623"/>
              <a:gd name="connsiteY1662" fmla="*/ 4916166 h 6524624"/>
              <a:gd name="connsiteX1663" fmla="*/ 12461 w 11858623"/>
              <a:gd name="connsiteY1663" fmla="*/ 4916279 h 6524624"/>
              <a:gd name="connsiteX1664" fmla="*/ 14795 w 11858623"/>
              <a:gd name="connsiteY1664" fmla="*/ 4915780 h 6524624"/>
              <a:gd name="connsiteX1665" fmla="*/ 16469 w 11858623"/>
              <a:gd name="connsiteY1665" fmla="*/ 4927511 h 6524624"/>
              <a:gd name="connsiteX1666" fmla="*/ 14581 w 11858623"/>
              <a:gd name="connsiteY1666" fmla="*/ 4924223 h 6524624"/>
              <a:gd name="connsiteX1667" fmla="*/ 12992 w 11858623"/>
              <a:gd name="connsiteY1667" fmla="*/ 4916166 h 6524624"/>
              <a:gd name="connsiteX1668" fmla="*/ 19726 w 11858623"/>
              <a:gd name="connsiteY1668" fmla="*/ 4913821 h 6524624"/>
              <a:gd name="connsiteX1669" fmla="*/ 20030 w 11858623"/>
              <a:gd name="connsiteY1669" fmla="*/ 4918118 h 6524624"/>
              <a:gd name="connsiteX1670" fmla="*/ 18346 w 11858623"/>
              <a:gd name="connsiteY1670" fmla="*/ 4914466 h 6524624"/>
              <a:gd name="connsiteX1671" fmla="*/ 17756 w 11858623"/>
              <a:gd name="connsiteY1671" fmla="*/ 4913188 h 6524624"/>
              <a:gd name="connsiteX1672" fmla="*/ 18346 w 11858623"/>
              <a:gd name="connsiteY1672" fmla="*/ 4914466 h 6524624"/>
              <a:gd name="connsiteX1673" fmla="*/ 16158 w 11858623"/>
              <a:gd name="connsiteY1673" fmla="*/ 4915488 h 6524624"/>
              <a:gd name="connsiteX1674" fmla="*/ 14795 w 11858623"/>
              <a:gd name="connsiteY1674" fmla="*/ 4915780 h 6524624"/>
              <a:gd name="connsiteX1675" fmla="*/ 14681 w 11858623"/>
              <a:gd name="connsiteY1675" fmla="*/ 4914983 h 6524624"/>
              <a:gd name="connsiteX1676" fmla="*/ 21679 w 11858623"/>
              <a:gd name="connsiteY1676" fmla="*/ 4910897 h 6524624"/>
              <a:gd name="connsiteX1677" fmla="*/ 21362 w 11858623"/>
              <a:gd name="connsiteY1677" fmla="*/ 4913057 h 6524624"/>
              <a:gd name="connsiteX1678" fmla="*/ 19726 w 11858623"/>
              <a:gd name="connsiteY1678" fmla="*/ 4913821 h 6524624"/>
              <a:gd name="connsiteX1679" fmla="*/ 19605 w 11858623"/>
              <a:gd name="connsiteY1679" fmla="*/ 4912108 h 6524624"/>
              <a:gd name="connsiteX1680" fmla="*/ 26488 w 11858623"/>
              <a:gd name="connsiteY1680" fmla="*/ 4910663 h 6524624"/>
              <a:gd name="connsiteX1681" fmla="*/ 24484 w 11858623"/>
              <a:gd name="connsiteY1681" fmla="*/ 4935936 h 6524624"/>
              <a:gd name="connsiteX1682" fmla="*/ 21818 w 11858623"/>
              <a:gd name="connsiteY1682" fmla="*/ 4943409 h 6524624"/>
              <a:gd name="connsiteX1683" fmla="*/ 20030 w 11858623"/>
              <a:gd name="connsiteY1683" fmla="*/ 4918118 h 6524624"/>
              <a:gd name="connsiteX1684" fmla="*/ 20477 w 11858623"/>
              <a:gd name="connsiteY1684" fmla="*/ 4919087 h 6524624"/>
              <a:gd name="connsiteX1685" fmla="*/ 21362 w 11858623"/>
              <a:gd name="connsiteY1685" fmla="*/ 4913057 h 6524624"/>
              <a:gd name="connsiteX1686" fmla="*/ 13676 w 11858623"/>
              <a:gd name="connsiteY1686" fmla="*/ 4907940 h 6524624"/>
              <a:gd name="connsiteX1687" fmla="*/ 14681 w 11858623"/>
              <a:gd name="connsiteY1687" fmla="*/ 4914983 h 6524624"/>
              <a:gd name="connsiteX1688" fmla="*/ 12958 w 11858623"/>
              <a:gd name="connsiteY1688" fmla="*/ 4915989 h 6524624"/>
              <a:gd name="connsiteX1689" fmla="*/ 12461 w 11858623"/>
              <a:gd name="connsiteY1689" fmla="*/ 4913471 h 6524624"/>
              <a:gd name="connsiteX1690" fmla="*/ 18877 w 11858623"/>
              <a:gd name="connsiteY1690" fmla="*/ 4901806 h 6524624"/>
              <a:gd name="connsiteX1691" fmla="*/ 19605 w 11858623"/>
              <a:gd name="connsiteY1691" fmla="*/ 4912108 h 6524624"/>
              <a:gd name="connsiteX1692" fmla="*/ 17756 w 11858623"/>
              <a:gd name="connsiteY1692" fmla="*/ 4913188 h 6524624"/>
              <a:gd name="connsiteX1693" fmla="*/ 15820 w 11858623"/>
              <a:gd name="connsiteY1693" fmla="*/ 4908989 h 6524624"/>
              <a:gd name="connsiteX1694" fmla="*/ 16322 w 11858623"/>
              <a:gd name="connsiteY1694" fmla="*/ 4903323 h 6524624"/>
              <a:gd name="connsiteX1695" fmla="*/ 32633 w 11858623"/>
              <a:gd name="connsiteY1695" fmla="*/ 4895108 h 6524624"/>
              <a:gd name="connsiteX1696" fmla="*/ 32500 w 11858623"/>
              <a:gd name="connsiteY1696" fmla="*/ 4899431 h 6524624"/>
              <a:gd name="connsiteX1697" fmla="*/ 32936 w 11858623"/>
              <a:gd name="connsiteY1697" fmla="*/ 4904324 h 6524624"/>
              <a:gd name="connsiteX1698" fmla="*/ 21679 w 11858623"/>
              <a:gd name="connsiteY1698" fmla="*/ 4910897 h 6524624"/>
              <a:gd name="connsiteX1699" fmla="*/ 22533 w 11858623"/>
              <a:gd name="connsiteY1699" fmla="*/ 4905076 h 6524624"/>
              <a:gd name="connsiteX1700" fmla="*/ 22061 w 11858623"/>
              <a:gd name="connsiteY1700" fmla="*/ 4899915 h 6524624"/>
              <a:gd name="connsiteX1701" fmla="*/ 24411 w 11858623"/>
              <a:gd name="connsiteY1701" fmla="*/ 4898520 h 6524624"/>
              <a:gd name="connsiteX1702" fmla="*/ 21040 w 11858623"/>
              <a:gd name="connsiteY1702" fmla="*/ 4888744 h 6524624"/>
              <a:gd name="connsiteX1703" fmla="*/ 22061 w 11858623"/>
              <a:gd name="connsiteY1703" fmla="*/ 4899915 h 6524624"/>
              <a:gd name="connsiteX1704" fmla="*/ 18877 w 11858623"/>
              <a:gd name="connsiteY1704" fmla="*/ 4901806 h 6524624"/>
              <a:gd name="connsiteX1705" fmla="*/ 18521 w 11858623"/>
              <a:gd name="connsiteY1705" fmla="*/ 4896771 h 6524624"/>
              <a:gd name="connsiteX1706" fmla="*/ 20477 w 11858623"/>
              <a:gd name="connsiteY1706" fmla="*/ 4876966 h 6524624"/>
              <a:gd name="connsiteX1707" fmla="*/ 23110 w 11858623"/>
              <a:gd name="connsiteY1707" fmla="*/ 4886116 h 6524624"/>
              <a:gd name="connsiteX1708" fmla="*/ 23517 w 11858623"/>
              <a:gd name="connsiteY1708" fmla="*/ 4888946 h 6524624"/>
              <a:gd name="connsiteX1709" fmla="*/ 23991 w 11858623"/>
              <a:gd name="connsiteY1709" fmla="*/ 4889275 h 6524624"/>
              <a:gd name="connsiteX1710" fmla="*/ 24521 w 11858623"/>
              <a:gd name="connsiteY1710" fmla="*/ 4891419 h 6524624"/>
              <a:gd name="connsiteX1711" fmla="*/ 21534 w 11858623"/>
              <a:gd name="connsiteY1711" fmla="*/ 4887168 h 6524624"/>
              <a:gd name="connsiteX1712" fmla="*/ 21040 w 11858623"/>
              <a:gd name="connsiteY1712" fmla="*/ 4888744 h 6524624"/>
              <a:gd name="connsiteX1713" fmla="*/ 20477 w 11858623"/>
              <a:gd name="connsiteY1713" fmla="*/ 4882582 h 6524624"/>
              <a:gd name="connsiteX1714" fmla="*/ 20279 w 11858623"/>
              <a:gd name="connsiteY1714" fmla="*/ 4877867 h 6524624"/>
              <a:gd name="connsiteX1715" fmla="*/ 16469 w 11858623"/>
              <a:gd name="connsiteY1715" fmla="*/ 4862926 h 6524624"/>
              <a:gd name="connsiteX1716" fmla="*/ 20068 w 11858623"/>
              <a:gd name="connsiteY1716" fmla="*/ 4872834 h 6524624"/>
              <a:gd name="connsiteX1717" fmla="*/ 20279 w 11858623"/>
              <a:gd name="connsiteY1717" fmla="*/ 4877867 h 6524624"/>
              <a:gd name="connsiteX1718" fmla="*/ 13676 w 11858623"/>
              <a:gd name="connsiteY1718" fmla="*/ 4907940 h 6524624"/>
              <a:gd name="connsiteX1719" fmla="*/ 12461 w 11858623"/>
              <a:gd name="connsiteY1719" fmla="*/ 4899431 h 6524624"/>
              <a:gd name="connsiteX1720" fmla="*/ 16469 w 11858623"/>
              <a:gd name="connsiteY1720" fmla="*/ 4862926 h 6524624"/>
              <a:gd name="connsiteX1721" fmla="*/ 14143 w 11858623"/>
              <a:gd name="connsiteY1721" fmla="*/ 4850004 h 6524624"/>
              <a:gd name="connsiteX1722" fmla="*/ 14144 w 11858623"/>
              <a:gd name="connsiteY1722" fmla="*/ 4850007 h 6524624"/>
              <a:gd name="connsiteX1723" fmla="*/ 14085 w 11858623"/>
              <a:gd name="connsiteY1723" fmla="*/ 4850202 h 6524624"/>
              <a:gd name="connsiteX1724" fmla="*/ 30294 w 11858623"/>
              <a:gd name="connsiteY1724" fmla="*/ 4841980 h 6524624"/>
              <a:gd name="connsiteX1725" fmla="*/ 32500 w 11858623"/>
              <a:gd name="connsiteY1725" fmla="*/ 4843269 h 6524624"/>
              <a:gd name="connsiteX1726" fmla="*/ 33664 w 11858623"/>
              <a:gd name="connsiteY1726" fmla="*/ 4861736 h 6524624"/>
              <a:gd name="connsiteX1727" fmla="*/ 33377 w 11858623"/>
              <a:gd name="connsiteY1727" fmla="*/ 4871037 h 6524624"/>
              <a:gd name="connsiteX1728" fmla="*/ 26488 w 11858623"/>
              <a:gd name="connsiteY1728" fmla="*/ 4891006 h 6524624"/>
              <a:gd name="connsiteX1729" fmla="*/ 23991 w 11858623"/>
              <a:gd name="connsiteY1729" fmla="*/ 4889275 h 6524624"/>
              <a:gd name="connsiteX1730" fmla="*/ 23815 w 11858623"/>
              <a:gd name="connsiteY1730" fmla="*/ 4888565 h 6524624"/>
              <a:gd name="connsiteX1731" fmla="*/ 23110 w 11858623"/>
              <a:gd name="connsiteY1731" fmla="*/ 4886116 h 6524624"/>
              <a:gd name="connsiteX1732" fmla="*/ 21945 w 11858623"/>
              <a:gd name="connsiteY1732" fmla="*/ 4878004 h 6524624"/>
              <a:gd name="connsiteX1733" fmla="*/ 20068 w 11858623"/>
              <a:gd name="connsiteY1733" fmla="*/ 4872834 h 6524624"/>
              <a:gd name="connsiteX1734" fmla="*/ 19490 w 11858623"/>
              <a:gd name="connsiteY1734" fmla="*/ 4859086 h 6524624"/>
              <a:gd name="connsiteX1735" fmla="*/ 20237 w 11858623"/>
              <a:gd name="connsiteY1735" fmla="*/ 4858329 h 6524624"/>
              <a:gd name="connsiteX1736" fmla="*/ 20477 w 11858623"/>
              <a:gd name="connsiteY1736" fmla="*/ 4865734 h 6524624"/>
              <a:gd name="connsiteX1737" fmla="*/ 30294 w 11858623"/>
              <a:gd name="connsiteY1737" fmla="*/ 4841980 h 6524624"/>
              <a:gd name="connsiteX1738" fmla="*/ 17748 w 11858623"/>
              <a:gd name="connsiteY1738" fmla="*/ 4838183 h 6524624"/>
              <a:gd name="connsiteX1739" fmla="*/ 18727 w 11858623"/>
              <a:gd name="connsiteY1739" fmla="*/ 4840902 h 6524624"/>
              <a:gd name="connsiteX1740" fmla="*/ 19490 w 11858623"/>
              <a:gd name="connsiteY1740" fmla="*/ 4859086 h 6524624"/>
              <a:gd name="connsiteX1741" fmla="*/ 18473 w 11858623"/>
              <a:gd name="connsiteY1741" fmla="*/ 4860117 h 6524624"/>
              <a:gd name="connsiteX1742" fmla="*/ 14144 w 11858623"/>
              <a:gd name="connsiteY1742" fmla="*/ 4850007 h 6524624"/>
              <a:gd name="connsiteX1743" fmla="*/ 17692 w 11858623"/>
              <a:gd name="connsiteY1743" fmla="*/ 4836878 h 6524624"/>
              <a:gd name="connsiteX1744" fmla="*/ 17968 w 11858623"/>
              <a:gd name="connsiteY1744" fmla="*/ 4837460 h 6524624"/>
              <a:gd name="connsiteX1745" fmla="*/ 17748 w 11858623"/>
              <a:gd name="connsiteY1745" fmla="*/ 4838183 h 6524624"/>
              <a:gd name="connsiteX1746" fmla="*/ 17516 w 11858623"/>
              <a:gd name="connsiteY1746" fmla="*/ 4837539 h 6524624"/>
              <a:gd name="connsiteX1747" fmla="*/ 18630 w 11858623"/>
              <a:gd name="connsiteY1747" fmla="*/ 4836738 h 6524624"/>
              <a:gd name="connsiteX1748" fmla="*/ 19719 w 11858623"/>
              <a:gd name="connsiteY1748" fmla="*/ 4842372 h 6524624"/>
              <a:gd name="connsiteX1749" fmla="*/ 19765 w 11858623"/>
              <a:gd name="connsiteY1749" fmla="*/ 4843783 h 6524624"/>
              <a:gd name="connsiteX1750" fmla="*/ 18727 w 11858623"/>
              <a:gd name="connsiteY1750" fmla="*/ 4840902 h 6524624"/>
              <a:gd name="connsiteX1751" fmla="*/ 18578 w 11858623"/>
              <a:gd name="connsiteY1751" fmla="*/ 4837339 h 6524624"/>
              <a:gd name="connsiteX1752" fmla="*/ 19414 w 11858623"/>
              <a:gd name="connsiteY1752" fmla="*/ 4832957 h 6524624"/>
              <a:gd name="connsiteX1753" fmla="*/ 19588 w 11858623"/>
              <a:gd name="connsiteY1753" fmla="*/ 4838330 h 6524624"/>
              <a:gd name="connsiteX1754" fmla="*/ 18727 w 11858623"/>
              <a:gd name="connsiteY1754" fmla="*/ 4835638 h 6524624"/>
              <a:gd name="connsiteX1755" fmla="*/ 18809 w 11858623"/>
              <a:gd name="connsiteY1755" fmla="*/ 4834702 h 6524624"/>
              <a:gd name="connsiteX1756" fmla="*/ 19225 w 11858623"/>
              <a:gd name="connsiteY1756" fmla="*/ 4833334 h 6524624"/>
              <a:gd name="connsiteX1757" fmla="*/ 21226 w 11858623"/>
              <a:gd name="connsiteY1757" fmla="*/ 4831610 h 6524624"/>
              <a:gd name="connsiteX1758" fmla="*/ 25480 w 11858623"/>
              <a:gd name="connsiteY1758" fmla="*/ 4845135 h 6524624"/>
              <a:gd name="connsiteX1759" fmla="*/ 24793 w 11858623"/>
              <a:gd name="connsiteY1759" fmla="*/ 4853710 h 6524624"/>
              <a:gd name="connsiteX1760" fmla="*/ 20237 w 11858623"/>
              <a:gd name="connsiteY1760" fmla="*/ 4858329 h 6524624"/>
              <a:gd name="connsiteX1761" fmla="*/ 19765 w 11858623"/>
              <a:gd name="connsiteY1761" fmla="*/ 4843783 h 6524624"/>
              <a:gd name="connsiteX1762" fmla="*/ 20254 w 11858623"/>
              <a:gd name="connsiteY1762" fmla="*/ 4845142 h 6524624"/>
              <a:gd name="connsiteX1763" fmla="*/ 19719 w 11858623"/>
              <a:gd name="connsiteY1763" fmla="*/ 4842372 h 6524624"/>
              <a:gd name="connsiteX1764" fmla="*/ 19588 w 11858623"/>
              <a:gd name="connsiteY1764" fmla="*/ 4838330 h 6524624"/>
              <a:gd name="connsiteX1765" fmla="*/ 23652 w 11858623"/>
              <a:gd name="connsiteY1765" fmla="*/ 4851034 h 6524624"/>
              <a:gd name="connsiteX1766" fmla="*/ 19340 w 11858623"/>
              <a:gd name="connsiteY1766" fmla="*/ 4830689 h 6524624"/>
              <a:gd name="connsiteX1767" fmla="*/ 19407 w 11858623"/>
              <a:gd name="connsiteY1767" fmla="*/ 4832740 h 6524624"/>
              <a:gd name="connsiteX1768" fmla="*/ 19225 w 11858623"/>
              <a:gd name="connsiteY1768" fmla="*/ 4833334 h 6524624"/>
              <a:gd name="connsiteX1769" fmla="*/ 18865 w 11858623"/>
              <a:gd name="connsiteY1769" fmla="*/ 4834058 h 6524624"/>
              <a:gd name="connsiteX1770" fmla="*/ 19072 w 11858623"/>
              <a:gd name="connsiteY1770" fmla="*/ 4831695 h 6524624"/>
              <a:gd name="connsiteX1771" fmla="*/ 20997 w 11858623"/>
              <a:gd name="connsiteY1771" fmla="*/ 4829778 h 6524624"/>
              <a:gd name="connsiteX1772" fmla="*/ 21226 w 11858623"/>
              <a:gd name="connsiteY1772" fmla="*/ 4831610 h 6524624"/>
              <a:gd name="connsiteX1773" fmla="*/ 20784 w 11858623"/>
              <a:gd name="connsiteY1773" fmla="*/ 4830205 h 6524624"/>
              <a:gd name="connsiteX1774" fmla="*/ 20477 w 11858623"/>
              <a:gd name="connsiteY1774" fmla="*/ 4829228 h 6524624"/>
              <a:gd name="connsiteX1775" fmla="*/ 20784 w 11858623"/>
              <a:gd name="connsiteY1775" fmla="*/ 4830205 h 6524624"/>
              <a:gd name="connsiteX1776" fmla="*/ 19414 w 11858623"/>
              <a:gd name="connsiteY1776" fmla="*/ 4832957 h 6524624"/>
              <a:gd name="connsiteX1777" fmla="*/ 19407 w 11858623"/>
              <a:gd name="connsiteY1777" fmla="*/ 4832740 h 6524624"/>
              <a:gd name="connsiteX1778" fmla="*/ 20338 w 11858623"/>
              <a:gd name="connsiteY1778" fmla="*/ 4824577 h 6524624"/>
              <a:gd name="connsiteX1779" fmla="*/ 20477 w 11858623"/>
              <a:gd name="connsiteY1779" fmla="*/ 4826420 h 6524624"/>
              <a:gd name="connsiteX1780" fmla="*/ 19340 w 11858623"/>
              <a:gd name="connsiteY1780" fmla="*/ 4830689 h 6524624"/>
              <a:gd name="connsiteX1781" fmla="*/ 19291 w 11858623"/>
              <a:gd name="connsiteY1781" fmla="*/ 4829190 h 6524624"/>
              <a:gd name="connsiteX1782" fmla="*/ 19415 w 11858623"/>
              <a:gd name="connsiteY1782" fmla="*/ 4827778 h 6524624"/>
              <a:gd name="connsiteX1783" fmla="*/ 20325 w 11858623"/>
              <a:gd name="connsiteY1783" fmla="*/ 4824395 h 6524624"/>
              <a:gd name="connsiteX1784" fmla="*/ 20345 w 11858623"/>
              <a:gd name="connsiteY1784" fmla="*/ 4824555 h 6524624"/>
              <a:gd name="connsiteX1785" fmla="*/ 20338 w 11858623"/>
              <a:gd name="connsiteY1785" fmla="*/ 4824577 h 6524624"/>
              <a:gd name="connsiteX1786" fmla="*/ 920 w 11858623"/>
              <a:gd name="connsiteY1786" fmla="*/ 4822104 h 6524624"/>
              <a:gd name="connsiteX1787" fmla="*/ 438 w 11858623"/>
              <a:gd name="connsiteY1787" fmla="*/ 4837653 h 6524624"/>
              <a:gd name="connsiteX1788" fmla="*/ 4446 w 11858623"/>
              <a:gd name="connsiteY1788" fmla="*/ 5025794 h 6524624"/>
              <a:gd name="connsiteX1789" fmla="*/ 4820 w 11858623"/>
              <a:gd name="connsiteY1789" fmla="*/ 5048335 h 6524624"/>
              <a:gd name="connsiteX1790" fmla="*/ 2442 w 11858623"/>
              <a:gd name="connsiteY1790" fmla="*/ 5048259 h 6524624"/>
              <a:gd name="connsiteX1791" fmla="*/ 4894 w 11858623"/>
              <a:gd name="connsiteY1791" fmla="*/ 5052788 h 6524624"/>
              <a:gd name="connsiteX1792" fmla="*/ 6559 w 11858623"/>
              <a:gd name="connsiteY1792" fmla="*/ 5153150 h 6524624"/>
              <a:gd name="connsiteX1793" fmla="*/ 5680 w 11858623"/>
              <a:gd name="connsiteY1793" fmla="*/ 5154641 h 6524624"/>
              <a:gd name="connsiteX1794" fmla="*/ 4446 w 11858623"/>
              <a:gd name="connsiteY1794" fmla="*/ 5157775 h 6524624"/>
              <a:gd name="connsiteX1795" fmla="*/ 6582 w 11858623"/>
              <a:gd name="connsiteY1795" fmla="*/ 5154531 h 6524624"/>
              <a:gd name="connsiteX1796" fmla="*/ 7617 w 11858623"/>
              <a:gd name="connsiteY1796" fmla="*/ 5216864 h 6524624"/>
              <a:gd name="connsiteX1797" fmla="*/ 6732 w 11858623"/>
              <a:gd name="connsiteY1797" fmla="*/ 5221595 h 6524624"/>
              <a:gd name="connsiteX1798" fmla="*/ 6450 w 11858623"/>
              <a:gd name="connsiteY1798" fmla="*/ 5261674 h 6524624"/>
              <a:gd name="connsiteX1799" fmla="*/ 8312 w 11858623"/>
              <a:gd name="connsiteY1799" fmla="*/ 5258792 h 6524624"/>
              <a:gd name="connsiteX1800" fmla="*/ 8454 w 11858623"/>
              <a:gd name="connsiteY1800" fmla="*/ 5267290 h 6524624"/>
              <a:gd name="connsiteX1801" fmla="*/ 8818 w 11858623"/>
              <a:gd name="connsiteY1801" fmla="*/ 5273674 h 6524624"/>
              <a:gd name="connsiteX1802" fmla="*/ 8453 w 11858623"/>
              <a:gd name="connsiteY1802" fmla="*/ 5274844 h 6524624"/>
              <a:gd name="connsiteX1803" fmla="*/ 4445 w 11858623"/>
              <a:gd name="connsiteY1803" fmla="*/ 5283268 h 6524624"/>
              <a:gd name="connsiteX1804" fmla="*/ 2441 w 11858623"/>
              <a:gd name="connsiteY1804" fmla="*/ 5300117 h 6524624"/>
              <a:gd name="connsiteX1805" fmla="*/ 1414 w 11858623"/>
              <a:gd name="connsiteY1805" fmla="*/ 5333207 h 6524624"/>
              <a:gd name="connsiteX1806" fmla="*/ 0 w 11858623"/>
              <a:gd name="connsiteY1806" fmla="*/ 5335301 h 6524624"/>
              <a:gd name="connsiteX1807" fmla="*/ 0 w 11858623"/>
              <a:gd name="connsiteY1807" fmla="*/ 4822413 h 6524624"/>
              <a:gd name="connsiteX1808" fmla="*/ 10218 w 11858623"/>
              <a:gd name="connsiteY1808" fmla="*/ 4817278 h 6524624"/>
              <a:gd name="connsiteX1809" fmla="*/ 13496 w 11858623"/>
              <a:gd name="connsiteY1809" fmla="*/ 4826380 h 6524624"/>
              <a:gd name="connsiteX1810" fmla="*/ 13622 w 11858623"/>
              <a:gd name="connsiteY1810" fmla="*/ 4828325 h 6524624"/>
              <a:gd name="connsiteX1811" fmla="*/ 10458 w 11858623"/>
              <a:gd name="connsiteY1811" fmla="*/ 4821674 h 6524624"/>
              <a:gd name="connsiteX1812" fmla="*/ 14466 w 11858623"/>
              <a:gd name="connsiteY1812" fmla="*/ 4841331 h 6524624"/>
              <a:gd name="connsiteX1813" fmla="*/ 13622 w 11858623"/>
              <a:gd name="connsiteY1813" fmla="*/ 4828325 h 6524624"/>
              <a:gd name="connsiteX1814" fmla="*/ 15988 w 11858623"/>
              <a:gd name="connsiteY1814" fmla="*/ 4833297 h 6524624"/>
              <a:gd name="connsiteX1815" fmla="*/ 17516 w 11858623"/>
              <a:gd name="connsiteY1815" fmla="*/ 4837539 h 6524624"/>
              <a:gd name="connsiteX1816" fmla="*/ 14769 w 11858623"/>
              <a:gd name="connsiteY1816" fmla="*/ 4847855 h 6524624"/>
              <a:gd name="connsiteX1817" fmla="*/ 14143 w 11858623"/>
              <a:gd name="connsiteY1817" fmla="*/ 4850004 h 6524624"/>
              <a:gd name="connsiteX1818" fmla="*/ 12461 w 11858623"/>
              <a:gd name="connsiteY1818" fmla="*/ 4846077 h 6524624"/>
              <a:gd name="connsiteX1819" fmla="*/ 10457 w 11858623"/>
              <a:gd name="connsiteY1819" fmla="*/ 4826420 h 6524624"/>
              <a:gd name="connsiteX1820" fmla="*/ 9017 w 11858623"/>
              <a:gd name="connsiteY1820" fmla="*/ 4818871 h 6524624"/>
              <a:gd name="connsiteX1821" fmla="*/ 15883 w 11858623"/>
              <a:gd name="connsiteY1821" fmla="*/ 4809757 h 6524624"/>
              <a:gd name="connsiteX1822" fmla="*/ 16470 w 11858623"/>
              <a:gd name="connsiteY1822" fmla="*/ 4813250 h 6524624"/>
              <a:gd name="connsiteX1823" fmla="*/ 16712 w 11858623"/>
              <a:gd name="connsiteY1823" fmla="*/ 4814330 h 6524624"/>
              <a:gd name="connsiteX1824" fmla="*/ 16241 w 11858623"/>
              <a:gd name="connsiteY1824" fmla="*/ 4816574 h 6524624"/>
              <a:gd name="connsiteX1825" fmla="*/ 15272 w 11858623"/>
              <a:gd name="connsiteY1825" fmla="*/ 4810568 h 6524624"/>
              <a:gd name="connsiteX1826" fmla="*/ 18098 w 11858623"/>
              <a:gd name="connsiteY1826" fmla="*/ 4807733 h 6524624"/>
              <a:gd name="connsiteX1827" fmla="*/ 18473 w 11858623"/>
              <a:gd name="connsiteY1827" fmla="*/ 4809572 h 6524624"/>
              <a:gd name="connsiteX1828" fmla="*/ 18719 w 11858623"/>
              <a:gd name="connsiteY1828" fmla="*/ 4811541 h 6524624"/>
              <a:gd name="connsiteX1829" fmla="*/ 19163 w 11858623"/>
              <a:gd name="connsiteY1829" fmla="*/ 4825243 h 6524624"/>
              <a:gd name="connsiteX1830" fmla="*/ 16712 w 11858623"/>
              <a:gd name="connsiteY1830" fmla="*/ 4814330 h 6524624"/>
              <a:gd name="connsiteX1831" fmla="*/ 18922 w 11858623"/>
              <a:gd name="connsiteY1831" fmla="*/ 4805723 h 6524624"/>
              <a:gd name="connsiteX1832" fmla="*/ 20325 w 11858623"/>
              <a:gd name="connsiteY1832" fmla="*/ 4824395 h 6524624"/>
              <a:gd name="connsiteX1833" fmla="*/ 18719 w 11858623"/>
              <a:gd name="connsiteY1833" fmla="*/ 4811541 h 6524624"/>
              <a:gd name="connsiteX1834" fmla="*/ 18546 w 11858623"/>
              <a:gd name="connsiteY1834" fmla="*/ 4806222 h 6524624"/>
              <a:gd name="connsiteX1835" fmla="*/ 18529 w 11858623"/>
              <a:gd name="connsiteY1835" fmla="*/ 4805681 h 6524624"/>
              <a:gd name="connsiteX1836" fmla="*/ 18546 w 11858623"/>
              <a:gd name="connsiteY1836" fmla="*/ 4806222 h 6524624"/>
              <a:gd name="connsiteX1837" fmla="*/ 18365 w 11858623"/>
              <a:gd name="connsiteY1837" fmla="*/ 4806463 h 6524624"/>
              <a:gd name="connsiteX1838" fmla="*/ 28561 w 11858623"/>
              <a:gd name="connsiteY1838" fmla="*/ 4794272 h 6524624"/>
              <a:gd name="connsiteX1839" fmla="*/ 28492 w 11858623"/>
              <a:gd name="connsiteY1839" fmla="*/ 4795531 h 6524624"/>
              <a:gd name="connsiteX1840" fmla="*/ 28440 w 11858623"/>
              <a:gd name="connsiteY1840" fmla="*/ 4794723 h 6524624"/>
              <a:gd name="connsiteX1841" fmla="*/ 32619 w 11858623"/>
              <a:gd name="connsiteY1841" fmla="*/ 4794183 h 6524624"/>
              <a:gd name="connsiteX1842" fmla="*/ 33280 w 11858623"/>
              <a:gd name="connsiteY1842" fmla="*/ 4805122 h 6524624"/>
              <a:gd name="connsiteX1843" fmla="*/ 20997 w 11858623"/>
              <a:gd name="connsiteY1843" fmla="*/ 4829778 h 6524624"/>
              <a:gd name="connsiteX1844" fmla="*/ 20345 w 11858623"/>
              <a:gd name="connsiteY1844" fmla="*/ 4824555 h 6524624"/>
              <a:gd name="connsiteX1845" fmla="*/ 20964 w 11858623"/>
              <a:gd name="connsiteY1845" fmla="*/ 4822407 h 6524624"/>
              <a:gd name="connsiteX1846" fmla="*/ 28277 w 11858623"/>
              <a:gd name="connsiteY1846" fmla="*/ 4795325 h 6524624"/>
              <a:gd name="connsiteX1847" fmla="*/ 28492 w 11858623"/>
              <a:gd name="connsiteY1847" fmla="*/ 4798340 h 6524624"/>
              <a:gd name="connsiteX1848" fmla="*/ 11532 w 11858623"/>
              <a:gd name="connsiteY1848" fmla="*/ 4794152 h 6524624"/>
              <a:gd name="connsiteX1849" fmla="*/ 12462 w 11858623"/>
              <a:gd name="connsiteY1849" fmla="*/ 4810442 h 6524624"/>
              <a:gd name="connsiteX1850" fmla="*/ 12693 w 11858623"/>
              <a:gd name="connsiteY1850" fmla="*/ 4813992 h 6524624"/>
              <a:gd name="connsiteX1851" fmla="*/ 10218 w 11858623"/>
              <a:gd name="connsiteY1851" fmla="*/ 4817278 h 6524624"/>
              <a:gd name="connsiteX1852" fmla="*/ 8454 w 11858623"/>
              <a:gd name="connsiteY1852" fmla="*/ 4812380 h 6524624"/>
              <a:gd name="connsiteX1853" fmla="*/ 8503 w 11858623"/>
              <a:gd name="connsiteY1853" fmla="*/ 4816178 h 6524624"/>
              <a:gd name="connsiteX1854" fmla="*/ 9017 w 11858623"/>
              <a:gd name="connsiteY1854" fmla="*/ 4818871 h 6524624"/>
              <a:gd name="connsiteX1855" fmla="*/ 8499 w 11858623"/>
              <a:gd name="connsiteY1855" fmla="*/ 4819559 h 6524624"/>
              <a:gd name="connsiteX1856" fmla="*/ 920 w 11858623"/>
              <a:gd name="connsiteY1856" fmla="*/ 4822104 h 6524624"/>
              <a:gd name="connsiteX1857" fmla="*/ 1415 w 11858623"/>
              <a:gd name="connsiteY1857" fmla="*/ 4806157 h 6524624"/>
              <a:gd name="connsiteX1858" fmla="*/ 3682 w 11858623"/>
              <a:gd name="connsiteY1858" fmla="*/ 4802800 h 6524624"/>
              <a:gd name="connsiteX1859" fmla="*/ 12993 w 11858623"/>
              <a:gd name="connsiteY1859" fmla="*/ 4792543 h 6524624"/>
              <a:gd name="connsiteX1860" fmla="*/ 13480 w 11858623"/>
              <a:gd name="connsiteY1860" fmla="*/ 4795440 h 6524624"/>
              <a:gd name="connsiteX1861" fmla="*/ 13139 w 11858623"/>
              <a:gd name="connsiteY1861" fmla="*/ 4797349 h 6524624"/>
              <a:gd name="connsiteX1862" fmla="*/ 12458 w 11858623"/>
              <a:gd name="connsiteY1862" fmla="*/ 4793132 h 6524624"/>
              <a:gd name="connsiteX1863" fmla="*/ 28158 w 11858623"/>
              <a:gd name="connsiteY1863" fmla="*/ 4790399 h 6524624"/>
              <a:gd name="connsiteX1864" fmla="*/ 28440 w 11858623"/>
              <a:gd name="connsiteY1864" fmla="*/ 4794723 h 6524624"/>
              <a:gd name="connsiteX1865" fmla="*/ 28277 w 11858623"/>
              <a:gd name="connsiteY1865" fmla="*/ 4795325 h 6524624"/>
              <a:gd name="connsiteX1866" fmla="*/ 27957 w 11858623"/>
              <a:gd name="connsiteY1866" fmla="*/ 4790834 h 6524624"/>
              <a:gd name="connsiteX1867" fmla="*/ 30496 w 11858623"/>
              <a:gd name="connsiteY1867" fmla="*/ 4787107 h 6524624"/>
              <a:gd name="connsiteX1868" fmla="*/ 28561 w 11858623"/>
              <a:gd name="connsiteY1868" fmla="*/ 4794272 h 6524624"/>
              <a:gd name="connsiteX1869" fmla="*/ 28839 w 11858623"/>
              <a:gd name="connsiteY1869" fmla="*/ 4789209 h 6524624"/>
              <a:gd name="connsiteX1870" fmla="*/ 29198 w 11858623"/>
              <a:gd name="connsiteY1870" fmla="*/ 4782670 h 6524624"/>
              <a:gd name="connsiteX1871" fmla="*/ 28839 w 11858623"/>
              <a:gd name="connsiteY1871" fmla="*/ 4789209 h 6524624"/>
              <a:gd name="connsiteX1872" fmla="*/ 28523 w 11858623"/>
              <a:gd name="connsiteY1872" fmla="*/ 4789609 h 6524624"/>
              <a:gd name="connsiteX1873" fmla="*/ 28158 w 11858623"/>
              <a:gd name="connsiteY1873" fmla="*/ 4790399 h 6524624"/>
              <a:gd name="connsiteX1874" fmla="*/ 27679 w 11858623"/>
              <a:gd name="connsiteY1874" fmla="*/ 4783030 h 6524624"/>
              <a:gd name="connsiteX1875" fmla="*/ 24890 w 11858623"/>
              <a:gd name="connsiteY1875" fmla="*/ 4781290 h 6524624"/>
              <a:gd name="connsiteX1876" fmla="*/ 27396 w 11858623"/>
              <a:gd name="connsiteY1876" fmla="*/ 4783097 h 6524624"/>
              <a:gd name="connsiteX1877" fmla="*/ 27404 w 11858623"/>
              <a:gd name="connsiteY1877" fmla="*/ 4783095 h 6524624"/>
              <a:gd name="connsiteX1878" fmla="*/ 27957 w 11858623"/>
              <a:gd name="connsiteY1878" fmla="*/ 4790834 h 6524624"/>
              <a:gd name="connsiteX1879" fmla="*/ 24484 w 11858623"/>
              <a:gd name="connsiteY1879" fmla="*/ 4798340 h 6524624"/>
              <a:gd name="connsiteX1880" fmla="*/ 18922 w 11858623"/>
              <a:gd name="connsiteY1880" fmla="*/ 4805723 h 6524624"/>
              <a:gd name="connsiteX1881" fmla="*/ 18816 w 11858623"/>
              <a:gd name="connsiteY1881" fmla="*/ 4804313 h 6524624"/>
              <a:gd name="connsiteX1882" fmla="*/ 20227 w 11858623"/>
              <a:gd name="connsiteY1882" fmla="*/ 4797594 h 6524624"/>
              <a:gd name="connsiteX1883" fmla="*/ 22351 w 11858623"/>
              <a:gd name="connsiteY1883" fmla="*/ 4789894 h 6524624"/>
              <a:gd name="connsiteX1884" fmla="*/ 19659 w 11858623"/>
              <a:gd name="connsiteY1884" fmla="*/ 4776728 h 6524624"/>
              <a:gd name="connsiteX1885" fmla="*/ 22482 w 11858623"/>
              <a:gd name="connsiteY1885" fmla="*/ 4779553 h 6524624"/>
              <a:gd name="connsiteX1886" fmla="*/ 23394 w 11858623"/>
              <a:gd name="connsiteY1886" fmla="*/ 4780211 h 6524624"/>
              <a:gd name="connsiteX1887" fmla="*/ 20477 w 11858623"/>
              <a:gd name="connsiteY1887" fmla="*/ 4784299 h 6524624"/>
              <a:gd name="connsiteX1888" fmla="*/ 19368 w 11858623"/>
              <a:gd name="connsiteY1888" fmla="*/ 4785520 h 6524624"/>
              <a:gd name="connsiteX1889" fmla="*/ 18770 w 11858623"/>
              <a:gd name="connsiteY1889" fmla="*/ 4779651 h 6524624"/>
              <a:gd name="connsiteX1890" fmla="*/ 16469 w 11858623"/>
              <a:gd name="connsiteY1890" fmla="*/ 4773067 h 6524624"/>
              <a:gd name="connsiteX1891" fmla="*/ 16507 w 11858623"/>
              <a:gd name="connsiteY1891" fmla="*/ 4773573 h 6524624"/>
              <a:gd name="connsiteX1892" fmla="*/ 16434 w 11858623"/>
              <a:gd name="connsiteY1892" fmla="*/ 4773500 h 6524624"/>
              <a:gd name="connsiteX1893" fmla="*/ 8626 w 11858623"/>
              <a:gd name="connsiteY1893" fmla="*/ 4765684 h 6524624"/>
              <a:gd name="connsiteX1894" fmla="*/ 9985 w 11858623"/>
              <a:gd name="connsiteY1894" fmla="*/ 4767044 h 6524624"/>
              <a:gd name="connsiteX1895" fmla="*/ 10457 w 11858623"/>
              <a:gd name="connsiteY1895" fmla="*/ 4775308 h 6524624"/>
              <a:gd name="connsiteX1896" fmla="*/ 10144 w 11858623"/>
              <a:gd name="connsiteY1896" fmla="*/ 4775572 h 6524624"/>
              <a:gd name="connsiteX1897" fmla="*/ 8586 w 11858623"/>
              <a:gd name="connsiteY1897" fmla="*/ 4766295 h 6524624"/>
              <a:gd name="connsiteX1898" fmla="*/ 30206 w 11858623"/>
              <a:gd name="connsiteY1898" fmla="*/ 4764305 h 6524624"/>
              <a:gd name="connsiteX1899" fmla="*/ 30851 w 11858623"/>
              <a:gd name="connsiteY1899" fmla="*/ 4764908 h 6524624"/>
              <a:gd name="connsiteX1900" fmla="*/ 31814 w 11858623"/>
              <a:gd name="connsiteY1900" fmla="*/ 4780851 h 6524624"/>
              <a:gd name="connsiteX1901" fmla="*/ 29920 w 11858623"/>
              <a:gd name="connsiteY1901" fmla="*/ 4779081 h 6524624"/>
              <a:gd name="connsiteX1902" fmla="*/ 29520 w 11858623"/>
              <a:gd name="connsiteY1902" fmla="*/ 4776810 h 6524624"/>
              <a:gd name="connsiteX1903" fmla="*/ 26620 w 11858623"/>
              <a:gd name="connsiteY1903" fmla="*/ 4762065 h 6524624"/>
              <a:gd name="connsiteX1904" fmla="*/ 26615 w 11858623"/>
              <a:gd name="connsiteY1904" fmla="*/ 4762376 h 6524624"/>
              <a:gd name="connsiteX1905" fmla="*/ 26540 w 11858623"/>
              <a:gd name="connsiteY1905" fmla="*/ 4762128 h 6524624"/>
              <a:gd name="connsiteX1906" fmla="*/ 8962 w 11858623"/>
              <a:gd name="connsiteY1906" fmla="*/ 4760492 h 6524624"/>
              <a:gd name="connsiteX1907" fmla="*/ 8626 w 11858623"/>
              <a:gd name="connsiteY1907" fmla="*/ 4765684 h 6524624"/>
              <a:gd name="connsiteX1908" fmla="*/ 8455 w 11858623"/>
              <a:gd name="connsiteY1908" fmla="*/ 4765513 h 6524624"/>
              <a:gd name="connsiteX1909" fmla="*/ 8586 w 11858623"/>
              <a:gd name="connsiteY1909" fmla="*/ 4766295 h 6524624"/>
              <a:gd name="connsiteX1910" fmla="*/ 8455 w 11858623"/>
              <a:gd name="connsiteY1910" fmla="*/ 4768321 h 6524624"/>
              <a:gd name="connsiteX1911" fmla="*/ 9687 w 11858623"/>
              <a:gd name="connsiteY1911" fmla="*/ 4775957 h 6524624"/>
              <a:gd name="connsiteX1912" fmla="*/ 6450 w 11858623"/>
              <a:gd name="connsiteY1912" fmla="*/ 4778683 h 6524624"/>
              <a:gd name="connsiteX1913" fmla="*/ 7557 w 11858623"/>
              <a:gd name="connsiteY1913" fmla="*/ 4763394 h 6524624"/>
              <a:gd name="connsiteX1914" fmla="*/ 26651 w 11858623"/>
              <a:gd name="connsiteY1914" fmla="*/ 4760123 h 6524624"/>
              <a:gd name="connsiteX1915" fmla="*/ 27528 w 11858623"/>
              <a:gd name="connsiteY1915" fmla="*/ 4761353 h 6524624"/>
              <a:gd name="connsiteX1916" fmla="*/ 26620 w 11858623"/>
              <a:gd name="connsiteY1916" fmla="*/ 4762065 h 6524624"/>
              <a:gd name="connsiteX1917" fmla="*/ 30496 w 11858623"/>
              <a:gd name="connsiteY1917" fmla="*/ 4759026 h 6524624"/>
              <a:gd name="connsiteX1918" fmla="*/ 30739 w 11858623"/>
              <a:gd name="connsiteY1918" fmla="*/ 4763043 h 6524624"/>
              <a:gd name="connsiteX1919" fmla="*/ 30309 w 11858623"/>
              <a:gd name="connsiteY1919" fmla="*/ 4762440 h 6524624"/>
              <a:gd name="connsiteX1920" fmla="*/ 11798 w 11858623"/>
              <a:gd name="connsiteY1920" fmla="*/ 4754633 h 6524624"/>
              <a:gd name="connsiteX1921" fmla="*/ 16673 w 11858623"/>
              <a:gd name="connsiteY1921" fmla="*/ 4759079 h 6524624"/>
              <a:gd name="connsiteX1922" fmla="*/ 16691 w 11858623"/>
              <a:gd name="connsiteY1922" fmla="*/ 4759256 h 6524624"/>
              <a:gd name="connsiteX1923" fmla="*/ 15638 w 11858623"/>
              <a:gd name="connsiteY1923" fmla="*/ 4758432 h 6524624"/>
              <a:gd name="connsiteX1924" fmla="*/ 13255 w 11858623"/>
              <a:gd name="connsiteY1924" fmla="*/ 4758334 h 6524624"/>
              <a:gd name="connsiteX1925" fmla="*/ 17273 w 11858623"/>
              <a:gd name="connsiteY1925" fmla="*/ 4764969 h 6524624"/>
              <a:gd name="connsiteX1926" fmla="*/ 17705 w 11858623"/>
              <a:gd name="connsiteY1926" fmla="*/ 4769204 h 6524624"/>
              <a:gd name="connsiteX1927" fmla="*/ 14684 w 11858623"/>
              <a:gd name="connsiteY1927" fmla="*/ 4771748 h 6524624"/>
              <a:gd name="connsiteX1928" fmla="*/ 9985 w 11858623"/>
              <a:gd name="connsiteY1928" fmla="*/ 4767044 h 6524624"/>
              <a:gd name="connsiteX1929" fmla="*/ 9542 w 11858623"/>
              <a:gd name="connsiteY1929" fmla="*/ 4759294 h 6524624"/>
              <a:gd name="connsiteX1930" fmla="*/ 13111 w 11858623"/>
              <a:gd name="connsiteY1930" fmla="*/ 4751923 h 6524624"/>
              <a:gd name="connsiteX1931" fmla="*/ 11798 w 11858623"/>
              <a:gd name="connsiteY1931" fmla="*/ 4754633 h 6524624"/>
              <a:gd name="connsiteX1932" fmla="*/ 10457 w 11858623"/>
              <a:gd name="connsiteY1932" fmla="*/ 4753410 h 6524624"/>
              <a:gd name="connsiteX1933" fmla="*/ 15558 w 11858623"/>
              <a:gd name="connsiteY1933" fmla="*/ 4746867 h 6524624"/>
              <a:gd name="connsiteX1934" fmla="*/ 15630 w 11858623"/>
              <a:gd name="connsiteY1934" fmla="*/ 4747674 h 6524624"/>
              <a:gd name="connsiteX1935" fmla="*/ 15076 w 11858623"/>
              <a:gd name="connsiteY1935" fmla="*/ 4750822 h 6524624"/>
              <a:gd name="connsiteX1936" fmla="*/ 13111 w 11858623"/>
              <a:gd name="connsiteY1936" fmla="*/ 4751923 h 6524624"/>
              <a:gd name="connsiteX1937" fmla="*/ 16218 w 11858623"/>
              <a:gd name="connsiteY1937" fmla="*/ 4745503 h 6524624"/>
              <a:gd name="connsiteX1938" fmla="*/ 17545 w 11858623"/>
              <a:gd name="connsiteY1938" fmla="*/ 4747363 h 6524624"/>
              <a:gd name="connsiteX1939" fmla="*/ 16315 w 11858623"/>
              <a:gd name="connsiteY1939" fmla="*/ 4750127 h 6524624"/>
              <a:gd name="connsiteX1940" fmla="*/ 15871 w 11858623"/>
              <a:gd name="connsiteY1940" fmla="*/ 4750376 h 6524624"/>
              <a:gd name="connsiteX1941" fmla="*/ 15630 w 11858623"/>
              <a:gd name="connsiteY1941" fmla="*/ 4747674 h 6524624"/>
              <a:gd name="connsiteX1942" fmla="*/ 15895 w 11858623"/>
              <a:gd name="connsiteY1942" fmla="*/ 4746172 h 6524624"/>
              <a:gd name="connsiteX1943" fmla="*/ 25916 w 11858623"/>
              <a:gd name="connsiteY1943" fmla="*/ 4744745 h 6524624"/>
              <a:gd name="connsiteX1944" fmla="*/ 26106 w 11858623"/>
              <a:gd name="connsiteY1944" fmla="*/ 4746198 h 6524624"/>
              <a:gd name="connsiteX1945" fmla="*/ 22481 w 11858623"/>
              <a:gd name="connsiteY1945" fmla="*/ 4747794 h 6524624"/>
              <a:gd name="connsiteX1946" fmla="*/ 21840 w 11858623"/>
              <a:gd name="connsiteY1946" fmla="*/ 4747030 h 6524624"/>
              <a:gd name="connsiteX1947" fmla="*/ 19131 w 11858623"/>
              <a:gd name="connsiteY1947" fmla="*/ 4743800 h 6524624"/>
              <a:gd name="connsiteX1948" fmla="*/ 21840 w 11858623"/>
              <a:gd name="connsiteY1948" fmla="*/ 4747030 h 6524624"/>
              <a:gd name="connsiteX1949" fmla="*/ 18602 w 11858623"/>
              <a:gd name="connsiteY1949" fmla="*/ 4748845 h 6524624"/>
              <a:gd name="connsiteX1950" fmla="*/ 17545 w 11858623"/>
              <a:gd name="connsiteY1950" fmla="*/ 4747363 h 6524624"/>
              <a:gd name="connsiteX1951" fmla="*/ 11278 w 11858623"/>
              <a:gd name="connsiteY1951" fmla="*/ 4738747 h 6524624"/>
              <a:gd name="connsiteX1952" fmla="*/ 10136 w 11858623"/>
              <a:gd name="connsiteY1952" fmla="*/ 4742405 h 6524624"/>
              <a:gd name="connsiteX1953" fmla="*/ 10314 w 11858623"/>
              <a:gd name="connsiteY1953" fmla="*/ 4739656 h 6524624"/>
              <a:gd name="connsiteX1954" fmla="*/ 10458 w 11858623"/>
              <a:gd name="connsiteY1954" fmla="*/ 4737432 h 6524624"/>
              <a:gd name="connsiteX1955" fmla="*/ 10977 w 11858623"/>
              <a:gd name="connsiteY1955" fmla="*/ 4738158 h 6524624"/>
              <a:gd name="connsiteX1956" fmla="*/ 10324 w 11858623"/>
              <a:gd name="connsiteY1956" fmla="*/ 4739508 h 6524624"/>
              <a:gd name="connsiteX1957" fmla="*/ 18714 w 11858623"/>
              <a:gd name="connsiteY1957" fmla="*/ 4732967 h 6524624"/>
              <a:gd name="connsiteX1958" fmla="*/ 17755 w 11858623"/>
              <a:gd name="connsiteY1958" fmla="*/ 4735618 h 6524624"/>
              <a:gd name="connsiteX1959" fmla="*/ 17115 w 11858623"/>
              <a:gd name="connsiteY1959" fmla="*/ 4739249 h 6524624"/>
              <a:gd name="connsiteX1960" fmla="*/ 16633 w 11858623"/>
              <a:gd name="connsiteY1960" fmla="*/ 4735154 h 6524624"/>
              <a:gd name="connsiteX1961" fmla="*/ 18887 w 11858623"/>
              <a:gd name="connsiteY1961" fmla="*/ 4732786 h 6524624"/>
              <a:gd name="connsiteX1962" fmla="*/ 18714 w 11858623"/>
              <a:gd name="connsiteY1962" fmla="*/ 4732967 h 6524624"/>
              <a:gd name="connsiteX1963" fmla="*/ 18762 w 11858623"/>
              <a:gd name="connsiteY1963" fmla="*/ 4732836 h 6524624"/>
              <a:gd name="connsiteX1964" fmla="*/ 19620 w 11858623"/>
              <a:gd name="connsiteY1964" fmla="*/ 4710283 h 6524624"/>
              <a:gd name="connsiteX1965" fmla="*/ 18824 w 11858623"/>
              <a:gd name="connsiteY1965" fmla="*/ 4715482 h 6524624"/>
              <a:gd name="connsiteX1966" fmla="*/ 16855 w 11858623"/>
              <a:gd name="connsiteY1966" fmla="*/ 4718529 h 6524624"/>
              <a:gd name="connsiteX1967" fmla="*/ 16839 w 11858623"/>
              <a:gd name="connsiteY1967" fmla="*/ 4718459 h 6524624"/>
              <a:gd name="connsiteX1968" fmla="*/ 18647 w 11858623"/>
              <a:gd name="connsiteY1968" fmla="*/ 4712327 h 6524624"/>
              <a:gd name="connsiteX1969" fmla="*/ 29132 w 11858623"/>
              <a:gd name="connsiteY1969" fmla="*/ 4704973 h 6524624"/>
              <a:gd name="connsiteX1970" fmla="*/ 26357 w 11858623"/>
              <a:gd name="connsiteY1970" fmla="*/ 4711859 h 6524624"/>
              <a:gd name="connsiteX1971" fmla="*/ 23271 w 11858623"/>
              <a:gd name="connsiteY1971" fmla="*/ 4720383 h 6524624"/>
              <a:gd name="connsiteX1972" fmla="*/ 23760 w 11858623"/>
              <a:gd name="connsiteY1972" fmla="*/ 4716776 h 6524624"/>
              <a:gd name="connsiteX1973" fmla="*/ 29014 w 11858623"/>
              <a:gd name="connsiteY1973" fmla="*/ 4705099 h 6524624"/>
              <a:gd name="connsiteX1974" fmla="*/ 29132 w 11858623"/>
              <a:gd name="connsiteY1974" fmla="*/ 4704973 h 6524624"/>
              <a:gd name="connsiteX1975" fmla="*/ 32770 w 11858623"/>
              <a:gd name="connsiteY1975" fmla="*/ 4699767 h 6524624"/>
              <a:gd name="connsiteX1976" fmla="*/ 29955 w 11858623"/>
              <a:gd name="connsiteY1976" fmla="*/ 4713695 h 6524624"/>
              <a:gd name="connsiteX1977" fmla="*/ 27311 w 11858623"/>
              <a:gd name="connsiteY1977" fmla="*/ 4719333 h 6524624"/>
              <a:gd name="connsiteX1978" fmla="*/ 23707 w 11858623"/>
              <a:gd name="connsiteY1978" fmla="*/ 4726552 h 6524624"/>
              <a:gd name="connsiteX1979" fmla="*/ 21245 w 11858623"/>
              <a:gd name="connsiteY1979" fmla="*/ 4725977 h 6524624"/>
              <a:gd name="connsiteX1980" fmla="*/ 23271 w 11858623"/>
              <a:gd name="connsiteY1980" fmla="*/ 4720383 h 6524624"/>
              <a:gd name="connsiteX1981" fmla="*/ 22482 w 11858623"/>
              <a:gd name="connsiteY1981" fmla="*/ 4726199 h 6524624"/>
              <a:gd name="connsiteX1982" fmla="*/ 27499 w 11858623"/>
              <a:gd name="connsiteY1982" fmla="*/ 4689223 h 6524624"/>
              <a:gd name="connsiteX1983" fmla="*/ 23760 w 11858623"/>
              <a:gd name="connsiteY1983" fmla="*/ 4716776 h 6524624"/>
              <a:gd name="connsiteX1984" fmla="*/ 19775 w 11858623"/>
              <a:gd name="connsiteY1984" fmla="*/ 4725633 h 6524624"/>
              <a:gd name="connsiteX1985" fmla="*/ 18473 w 11858623"/>
              <a:gd name="connsiteY1985" fmla="*/ 4725329 h 6524624"/>
              <a:gd name="connsiteX1986" fmla="*/ 17575 w 11858623"/>
              <a:gd name="connsiteY1986" fmla="*/ 4721554 h 6524624"/>
              <a:gd name="connsiteX1987" fmla="*/ 18474 w 11858623"/>
              <a:gd name="connsiteY1987" fmla="*/ 4717775 h 6524624"/>
              <a:gd name="connsiteX1988" fmla="*/ 18824 w 11858623"/>
              <a:gd name="connsiteY1988" fmla="*/ 4715482 h 6524624"/>
              <a:gd name="connsiteX1989" fmla="*/ 24322 w 11858623"/>
              <a:gd name="connsiteY1989" fmla="*/ 4706979 h 6524624"/>
              <a:gd name="connsiteX1990" fmla="*/ 27481 w 11858623"/>
              <a:gd name="connsiteY1990" fmla="*/ 4689231 h 6524624"/>
              <a:gd name="connsiteX1991" fmla="*/ 36509 w 11858623"/>
              <a:gd name="connsiteY1991" fmla="*/ 4681270 h 6524624"/>
              <a:gd name="connsiteX1992" fmla="*/ 34505 w 11858623"/>
              <a:gd name="connsiteY1992" fmla="*/ 4695311 h 6524624"/>
              <a:gd name="connsiteX1993" fmla="*/ 32770 w 11858623"/>
              <a:gd name="connsiteY1993" fmla="*/ 4699767 h 6524624"/>
              <a:gd name="connsiteX1994" fmla="*/ 17996 w 11858623"/>
              <a:gd name="connsiteY1994" fmla="*/ 4679058 h 6524624"/>
              <a:gd name="connsiteX1995" fmla="*/ 18397 w 11858623"/>
              <a:gd name="connsiteY1995" fmla="*/ 4683268 h 6524624"/>
              <a:gd name="connsiteX1996" fmla="*/ 18362 w 11858623"/>
              <a:gd name="connsiteY1996" fmla="*/ 4683296 h 6524624"/>
              <a:gd name="connsiteX1997" fmla="*/ 17806 w 11858623"/>
              <a:gd name="connsiteY1997" fmla="*/ 4679398 h 6524624"/>
              <a:gd name="connsiteX1998" fmla="*/ 16901 w 11858623"/>
              <a:gd name="connsiteY1998" fmla="*/ 4673057 h 6524624"/>
              <a:gd name="connsiteX1999" fmla="*/ 17806 w 11858623"/>
              <a:gd name="connsiteY1999" fmla="*/ 4679398 h 6524624"/>
              <a:gd name="connsiteX2000" fmla="*/ 15160 w 11858623"/>
              <a:gd name="connsiteY2000" fmla="*/ 4684118 h 6524624"/>
              <a:gd name="connsiteX2001" fmla="*/ 12462 w 11858623"/>
              <a:gd name="connsiteY2001" fmla="*/ 4684078 h 6524624"/>
              <a:gd name="connsiteX2002" fmla="*/ 16236 w 11858623"/>
              <a:gd name="connsiteY2002" fmla="*/ 4674085 h 6524624"/>
              <a:gd name="connsiteX2003" fmla="*/ 22597 w 11858623"/>
              <a:gd name="connsiteY2003" fmla="*/ 4645714 h 6524624"/>
              <a:gd name="connsiteX2004" fmla="*/ 24858 w 11858623"/>
              <a:gd name="connsiteY2004" fmla="*/ 4653320 h 6524624"/>
              <a:gd name="connsiteX2005" fmla="*/ 23922 w 11858623"/>
              <a:gd name="connsiteY2005" fmla="*/ 4657695 h 6524624"/>
              <a:gd name="connsiteX2006" fmla="*/ 23422 w 11858623"/>
              <a:gd name="connsiteY2006" fmla="*/ 4657479 h 6524624"/>
              <a:gd name="connsiteX2007" fmla="*/ 21451 w 11858623"/>
              <a:gd name="connsiteY2007" fmla="*/ 4652727 h 6524624"/>
              <a:gd name="connsiteX2008" fmla="*/ 20634 w 11858623"/>
              <a:gd name="connsiteY2008" fmla="*/ 4650038 h 6524624"/>
              <a:gd name="connsiteX2009" fmla="*/ 14793 w 11858623"/>
              <a:gd name="connsiteY2009" fmla="*/ 4645395 h 6524624"/>
              <a:gd name="connsiteX2010" fmla="*/ 17358 w 11858623"/>
              <a:gd name="connsiteY2010" fmla="*/ 4672350 h 6524624"/>
              <a:gd name="connsiteX2011" fmla="*/ 16901 w 11858623"/>
              <a:gd name="connsiteY2011" fmla="*/ 4673057 h 6524624"/>
              <a:gd name="connsiteX2012" fmla="*/ 16470 w 11858623"/>
              <a:gd name="connsiteY2012" fmla="*/ 4670038 h 6524624"/>
              <a:gd name="connsiteX2013" fmla="*/ 10458 w 11858623"/>
              <a:gd name="connsiteY2013" fmla="*/ 4692502 h 6524624"/>
              <a:gd name="connsiteX2014" fmla="*/ 15160 w 11858623"/>
              <a:gd name="connsiteY2014" fmla="*/ 4684118 h 6524624"/>
              <a:gd name="connsiteX2015" fmla="*/ 17282 w 11858623"/>
              <a:gd name="connsiteY2015" fmla="*/ 4684149 h 6524624"/>
              <a:gd name="connsiteX2016" fmla="*/ 18362 w 11858623"/>
              <a:gd name="connsiteY2016" fmla="*/ 4683296 h 6524624"/>
              <a:gd name="connsiteX2017" fmla="*/ 18474 w 11858623"/>
              <a:gd name="connsiteY2017" fmla="*/ 4684078 h 6524624"/>
              <a:gd name="connsiteX2018" fmla="*/ 18397 w 11858623"/>
              <a:gd name="connsiteY2018" fmla="*/ 4683268 h 6524624"/>
              <a:gd name="connsiteX2019" fmla="*/ 24485 w 11858623"/>
              <a:gd name="connsiteY2019" fmla="*/ 4678462 h 6524624"/>
              <a:gd name="connsiteX2020" fmla="*/ 20018 w 11858623"/>
              <a:gd name="connsiteY2020" fmla="*/ 4707677 h 6524624"/>
              <a:gd name="connsiteX2021" fmla="*/ 18647 w 11858623"/>
              <a:gd name="connsiteY2021" fmla="*/ 4712327 h 6524624"/>
              <a:gd name="connsiteX2022" fmla="*/ 16469 w 11858623"/>
              <a:gd name="connsiteY2022" fmla="*/ 4716905 h 6524624"/>
              <a:gd name="connsiteX2023" fmla="*/ 16839 w 11858623"/>
              <a:gd name="connsiteY2023" fmla="*/ 4718459 h 6524624"/>
              <a:gd name="connsiteX2024" fmla="*/ 16787 w 11858623"/>
              <a:gd name="connsiteY2024" fmla="*/ 4718634 h 6524624"/>
              <a:gd name="connsiteX2025" fmla="*/ 8313 w 11858623"/>
              <a:gd name="connsiteY2025" fmla="*/ 4731742 h 6524624"/>
              <a:gd name="connsiteX2026" fmla="*/ 7618 w 11858623"/>
              <a:gd name="connsiteY2026" fmla="*/ 4689814 h 6524624"/>
              <a:gd name="connsiteX2027" fmla="*/ 14466 w 11858623"/>
              <a:gd name="connsiteY2027" fmla="*/ 4653189 h 6524624"/>
              <a:gd name="connsiteX2028" fmla="*/ 14466 w 11858623"/>
              <a:gd name="connsiteY2028" fmla="*/ 4641957 h 6524624"/>
              <a:gd name="connsiteX2029" fmla="*/ 14905 w 11858623"/>
              <a:gd name="connsiteY2029" fmla="*/ 4642739 h 6524624"/>
              <a:gd name="connsiteX2030" fmla="*/ 14793 w 11858623"/>
              <a:gd name="connsiteY2030" fmla="*/ 4645395 h 6524624"/>
              <a:gd name="connsiteX2031" fmla="*/ 15483 w 11858623"/>
              <a:gd name="connsiteY2031" fmla="*/ 4628964 h 6524624"/>
              <a:gd name="connsiteX2032" fmla="*/ 15959 w 11858623"/>
              <a:gd name="connsiteY2032" fmla="*/ 4632519 h 6524624"/>
              <a:gd name="connsiteX2033" fmla="*/ 15876 w 11858623"/>
              <a:gd name="connsiteY2033" fmla="*/ 4632781 h 6524624"/>
              <a:gd name="connsiteX2034" fmla="*/ 15988 w 11858623"/>
              <a:gd name="connsiteY2034" fmla="*/ 4632739 h 6524624"/>
              <a:gd name="connsiteX2035" fmla="*/ 16470 w 11858623"/>
              <a:gd name="connsiteY2035" fmla="*/ 4636341 h 6524624"/>
              <a:gd name="connsiteX2036" fmla="*/ 20634 w 11858623"/>
              <a:gd name="connsiteY2036" fmla="*/ 4650038 h 6524624"/>
              <a:gd name="connsiteX2037" fmla="*/ 20478 w 11858623"/>
              <a:gd name="connsiteY2037" fmla="*/ 4650381 h 6524624"/>
              <a:gd name="connsiteX2038" fmla="*/ 21451 w 11858623"/>
              <a:gd name="connsiteY2038" fmla="*/ 4652727 h 6524624"/>
              <a:gd name="connsiteX2039" fmla="*/ 22285 w 11858623"/>
              <a:gd name="connsiteY2039" fmla="*/ 4655471 h 6524624"/>
              <a:gd name="connsiteX2040" fmla="*/ 21540 w 11858623"/>
              <a:gd name="connsiteY2040" fmla="*/ 4654566 h 6524624"/>
              <a:gd name="connsiteX2041" fmla="*/ 14905 w 11858623"/>
              <a:gd name="connsiteY2041" fmla="*/ 4642739 h 6524624"/>
              <a:gd name="connsiteX2042" fmla="*/ 17352 w 11858623"/>
              <a:gd name="connsiteY2042" fmla="*/ 4628073 h 6524624"/>
              <a:gd name="connsiteX2043" fmla="*/ 18459 w 11858623"/>
              <a:gd name="connsiteY2043" fmla="*/ 4631799 h 6524624"/>
              <a:gd name="connsiteX2044" fmla="*/ 15988 w 11858623"/>
              <a:gd name="connsiteY2044" fmla="*/ 4632739 h 6524624"/>
              <a:gd name="connsiteX2045" fmla="*/ 15959 w 11858623"/>
              <a:gd name="connsiteY2045" fmla="*/ 4632519 h 6524624"/>
              <a:gd name="connsiteX2046" fmla="*/ 31594 w 11858623"/>
              <a:gd name="connsiteY2046" fmla="*/ 4621856 h 6524624"/>
              <a:gd name="connsiteX2047" fmla="*/ 29955 w 11858623"/>
              <a:gd name="connsiteY2047" fmla="*/ 4629510 h 6524624"/>
              <a:gd name="connsiteX2048" fmla="*/ 22597 w 11858623"/>
              <a:gd name="connsiteY2048" fmla="*/ 4645714 h 6524624"/>
              <a:gd name="connsiteX2049" fmla="*/ 18459 w 11858623"/>
              <a:gd name="connsiteY2049" fmla="*/ 4631799 h 6524624"/>
              <a:gd name="connsiteX2050" fmla="*/ 20133 w 11858623"/>
              <a:gd name="connsiteY2050" fmla="*/ 4631162 h 6524624"/>
              <a:gd name="connsiteX2051" fmla="*/ 13679 w 11858623"/>
              <a:gd name="connsiteY2051" fmla="*/ 4615481 h 6524624"/>
              <a:gd name="connsiteX2052" fmla="*/ 13816 w 11858623"/>
              <a:gd name="connsiteY2052" fmla="*/ 4616502 h 6524624"/>
              <a:gd name="connsiteX2053" fmla="*/ 6583 w 11858623"/>
              <a:gd name="connsiteY2053" fmla="*/ 4627481 h 6524624"/>
              <a:gd name="connsiteX2054" fmla="*/ 6560 w 11858623"/>
              <a:gd name="connsiteY2054" fmla="*/ 4626100 h 6524624"/>
              <a:gd name="connsiteX2055" fmla="*/ 10458 w 11858623"/>
              <a:gd name="connsiteY2055" fmla="*/ 4619492 h 6524624"/>
              <a:gd name="connsiteX2056" fmla="*/ 14696 w 11858623"/>
              <a:gd name="connsiteY2056" fmla="*/ 4615165 h 6524624"/>
              <a:gd name="connsiteX2057" fmla="*/ 15802 w 11858623"/>
              <a:gd name="connsiteY2057" fmla="*/ 4621364 h 6524624"/>
              <a:gd name="connsiteX2058" fmla="*/ 15483 w 11858623"/>
              <a:gd name="connsiteY2058" fmla="*/ 4628964 h 6524624"/>
              <a:gd name="connsiteX2059" fmla="*/ 13816 w 11858623"/>
              <a:gd name="connsiteY2059" fmla="*/ 4616502 h 6524624"/>
              <a:gd name="connsiteX2060" fmla="*/ 16180 w 11858623"/>
              <a:gd name="connsiteY2060" fmla="*/ 4612365 h 6524624"/>
              <a:gd name="connsiteX2061" fmla="*/ 16155 w 11858623"/>
              <a:gd name="connsiteY2061" fmla="*/ 4612950 h 6524624"/>
              <a:gd name="connsiteX2062" fmla="*/ 14696 w 11858623"/>
              <a:gd name="connsiteY2062" fmla="*/ 4615165 h 6524624"/>
              <a:gd name="connsiteX2063" fmla="*/ 14557 w 11858623"/>
              <a:gd name="connsiteY2063" fmla="*/ 4614387 h 6524624"/>
              <a:gd name="connsiteX2064" fmla="*/ 29038 w 11858623"/>
              <a:gd name="connsiteY2064" fmla="*/ 4612090 h 6524624"/>
              <a:gd name="connsiteX2065" fmla="*/ 31723 w 11858623"/>
              <a:gd name="connsiteY2065" fmla="*/ 4617136 h 6524624"/>
              <a:gd name="connsiteX2066" fmla="*/ 32258 w 11858623"/>
              <a:gd name="connsiteY2066" fmla="*/ 4618755 h 6524624"/>
              <a:gd name="connsiteX2067" fmla="*/ 32206 w 11858623"/>
              <a:gd name="connsiteY2067" fmla="*/ 4618997 h 6524624"/>
              <a:gd name="connsiteX2068" fmla="*/ 28375 w 11858623"/>
              <a:gd name="connsiteY2068" fmla="*/ 4612555 h 6524624"/>
              <a:gd name="connsiteX2069" fmla="*/ 24537 w 11858623"/>
              <a:gd name="connsiteY2069" fmla="*/ 4606101 h 6524624"/>
              <a:gd name="connsiteX2070" fmla="*/ 28375 w 11858623"/>
              <a:gd name="connsiteY2070" fmla="*/ 4612555 h 6524624"/>
              <a:gd name="connsiteX2071" fmla="*/ 22482 w 11858623"/>
              <a:gd name="connsiteY2071" fmla="*/ 4616684 h 6524624"/>
              <a:gd name="connsiteX2072" fmla="*/ 22110 w 11858623"/>
              <a:gd name="connsiteY2072" fmla="*/ 4613391 h 6524624"/>
              <a:gd name="connsiteX2073" fmla="*/ 21277 w 11858623"/>
              <a:gd name="connsiteY2073" fmla="*/ 4606016 h 6524624"/>
              <a:gd name="connsiteX2074" fmla="*/ 22110 w 11858623"/>
              <a:gd name="connsiteY2074" fmla="*/ 4613391 h 6524624"/>
              <a:gd name="connsiteX2075" fmla="*/ 19431 w 11858623"/>
              <a:gd name="connsiteY2075" fmla="*/ 4621438 h 6524624"/>
              <a:gd name="connsiteX2076" fmla="*/ 17352 w 11858623"/>
              <a:gd name="connsiteY2076" fmla="*/ 4628073 h 6524624"/>
              <a:gd name="connsiteX2077" fmla="*/ 16470 w 11858623"/>
              <a:gd name="connsiteY2077" fmla="*/ 4625108 h 6524624"/>
              <a:gd name="connsiteX2078" fmla="*/ 15802 w 11858623"/>
              <a:gd name="connsiteY2078" fmla="*/ 4621364 h 6524624"/>
              <a:gd name="connsiteX2079" fmla="*/ 16155 w 11858623"/>
              <a:gd name="connsiteY2079" fmla="*/ 4612950 h 6524624"/>
              <a:gd name="connsiteX2080" fmla="*/ 18188 w 11858623"/>
              <a:gd name="connsiteY2080" fmla="*/ 4609864 h 6524624"/>
              <a:gd name="connsiteX2081" fmla="*/ 23189 w 11858623"/>
              <a:gd name="connsiteY2081" fmla="*/ 4603635 h 6524624"/>
              <a:gd name="connsiteX2082" fmla="*/ 24668 w 11858623"/>
              <a:gd name="connsiteY2082" fmla="*/ 4605708 h 6524624"/>
              <a:gd name="connsiteX2083" fmla="*/ 24537 w 11858623"/>
              <a:gd name="connsiteY2083" fmla="*/ 4606101 h 6524624"/>
              <a:gd name="connsiteX2084" fmla="*/ 23121 w 11858623"/>
              <a:gd name="connsiteY2084" fmla="*/ 4603719 h 6524624"/>
              <a:gd name="connsiteX2085" fmla="*/ 22701 w 11858623"/>
              <a:gd name="connsiteY2085" fmla="*/ 4603013 h 6524624"/>
              <a:gd name="connsiteX2086" fmla="*/ 23121 w 11858623"/>
              <a:gd name="connsiteY2086" fmla="*/ 4603719 h 6524624"/>
              <a:gd name="connsiteX2087" fmla="*/ 21277 w 11858623"/>
              <a:gd name="connsiteY2087" fmla="*/ 4606016 h 6524624"/>
              <a:gd name="connsiteX2088" fmla="*/ 21196 w 11858623"/>
              <a:gd name="connsiteY2088" fmla="*/ 4605297 h 6524624"/>
              <a:gd name="connsiteX2089" fmla="*/ 22482 w 11858623"/>
              <a:gd name="connsiteY2089" fmla="*/ 4602644 h 6524624"/>
              <a:gd name="connsiteX2090" fmla="*/ 22722 w 11858623"/>
              <a:gd name="connsiteY2090" fmla="*/ 4602981 h 6524624"/>
              <a:gd name="connsiteX2091" fmla="*/ 22701 w 11858623"/>
              <a:gd name="connsiteY2091" fmla="*/ 4603013 h 6524624"/>
              <a:gd name="connsiteX2092" fmla="*/ 21635 w 11858623"/>
              <a:gd name="connsiteY2092" fmla="*/ 4596709 h 6524624"/>
              <a:gd name="connsiteX2093" fmla="*/ 22482 w 11858623"/>
              <a:gd name="connsiteY2093" fmla="*/ 4602644 h 6524624"/>
              <a:gd name="connsiteX2094" fmla="*/ 20598 w 11858623"/>
              <a:gd name="connsiteY2094" fmla="*/ 4600005 h 6524624"/>
              <a:gd name="connsiteX2095" fmla="*/ 20556 w 11858623"/>
              <a:gd name="connsiteY2095" fmla="*/ 4599625 h 6524624"/>
              <a:gd name="connsiteX2096" fmla="*/ 28493 w 11858623"/>
              <a:gd name="connsiteY2096" fmla="*/ 4594219 h 6524624"/>
              <a:gd name="connsiteX2097" fmla="*/ 26896 w 11858623"/>
              <a:gd name="connsiteY2097" fmla="*/ 4599017 h 6524624"/>
              <a:gd name="connsiteX2098" fmla="*/ 23189 w 11858623"/>
              <a:gd name="connsiteY2098" fmla="*/ 4603635 h 6524624"/>
              <a:gd name="connsiteX2099" fmla="*/ 22722 w 11858623"/>
              <a:gd name="connsiteY2099" fmla="*/ 4602981 h 6524624"/>
              <a:gd name="connsiteX2100" fmla="*/ 10458 w 11858623"/>
              <a:gd name="connsiteY2100" fmla="*/ 4591411 h 6524624"/>
              <a:gd name="connsiteX2101" fmla="*/ 14557 w 11858623"/>
              <a:gd name="connsiteY2101" fmla="*/ 4614387 h 6524624"/>
              <a:gd name="connsiteX2102" fmla="*/ 13679 w 11858623"/>
              <a:gd name="connsiteY2102" fmla="*/ 4615481 h 6524624"/>
              <a:gd name="connsiteX2103" fmla="*/ 18928 w 11858623"/>
              <a:gd name="connsiteY2103" fmla="*/ 4577747 h 6524624"/>
              <a:gd name="connsiteX2104" fmla="*/ 21494 w 11858623"/>
              <a:gd name="connsiteY2104" fmla="*/ 4595723 h 6524624"/>
              <a:gd name="connsiteX2105" fmla="*/ 20548 w 11858623"/>
              <a:gd name="connsiteY2105" fmla="*/ 4599554 h 6524624"/>
              <a:gd name="connsiteX2106" fmla="*/ 20556 w 11858623"/>
              <a:gd name="connsiteY2106" fmla="*/ 4599625 h 6524624"/>
              <a:gd name="connsiteX2107" fmla="*/ 20478 w 11858623"/>
              <a:gd name="connsiteY2107" fmla="*/ 4599836 h 6524624"/>
              <a:gd name="connsiteX2108" fmla="*/ 20598 w 11858623"/>
              <a:gd name="connsiteY2108" fmla="*/ 4600005 h 6524624"/>
              <a:gd name="connsiteX2109" fmla="*/ 21196 w 11858623"/>
              <a:gd name="connsiteY2109" fmla="*/ 4605297 h 6524624"/>
              <a:gd name="connsiteX2110" fmla="*/ 18188 w 11858623"/>
              <a:gd name="connsiteY2110" fmla="*/ 4609864 h 6524624"/>
              <a:gd name="connsiteX2111" fmla="*/ 16180 w 11858623"/>
              <a:gd name="connsiteY2111" fmla="*/ 4612365 h 6524624"/>
              <a:gd name="connsiteX2112" fmla="*/ 16470 w 11858623"/>
              <a:gd name="connsiteY2112" fmla="*/ 4605452 h 6524624"/>
              <a:gd name="connsiteX2113" fmla="*/ 14466 w 11858623"/>
              <a:gd name="connsiteY2113" fmla="*/ 4597027 h 6524624"/>
              <a:gd name="connsiteX2114" fmla="*/ 16470 w 11858623"/>
              <a:gd name="connsiteY2114" fmla="*/ 4560522 h 6524624"/>
              <a:gd name="connsiteX2115" fmla="*/ 17487 w 11858623"/>
              <a:gd name="connsiteY2115" fmla="*/ 4567648 h 6524624"/>
              <a:gd name="connsiteX2116" fmla="*/ 17472 w 11858623"/>
              <a:gd name="connsiteY2116" fmla="*/ 4567586 h 6524624"/>
              <a:gd name="connsiteX2117" fmla="*/ 16470 w 11858623"/>
              <a:gd name="connsiteY2117" fmla="*/ 4560522 h 6524624"/>
              <a:gd name="connsiteX2118" fmla="*/ 16470 w 11858623"/>
              <a:gd name="connsiteY2118" fmla="*/ 4549290 h 6524624"/>
              <a:gd name="connsiteX2119" fmla="*/ 16820 w 11858623"/>
              <a:gd name="connsiteY2119" fmla="*/ 4553219 h 6524624"/>
              <a:gd name="connsiteX2120" fmla="*/ 16470 w 11858623"/>
              <a:gd name="connsiteY2120" fmla="*/ 4554906 h 6524624"/>
              <a:gd name="connsiteX2121" fmla="*/ 10458 w 11858623"/>
              <a:gd name="connsiteY2121" fmla="*/ 4574563 h 6524624"/>
              <a:gd name="connsiteX2122" fmla="*/ 16470 w 11858623"/>
              <a:gd name="connsiteY2122" fmla="*/ 4549290 h 6524624"/>
              <a:gd name="connsiteX2123" fmla="*/ 18411 w 11858623"/>
              <a:gd name="connsiteY2123" fmla="*/ 4528756 h 6524624"/>
              <a:gd name="connsiteX2124" fmla="*/ 18474 w 11858623"/>
              <a:gd name="connsiteY2124" fmla="*/ 4529633 h 6524624"/>
              <a:gd name="connsiteX2125" fmla="*/ 18021 w 11858623"/>
              <a:gd name="connsiteY2125" fmla="*/ 4529120 h 6524624"/>
              <a:gd name="connsiteX2126" fmla="*/ 4821 w 11858623"/>
              <a:gd name="connsiteY2126" fmla="*/ 4521285 h 6524624"/>
              <a:gd name="connsiteX2127" fmla="*/ 11294 w 11858623"/>
              <a:gd name="connsiteY2127" fmla="*/ 4521490 h 6524624"/>
              <a:gd name="connsiteX2128" fmla="*/ 18021 w 11858623"/>
              <a:gd name="connsiteY2128" fmla="*/ 4529120 h 6524624"/>
              <a:gd name="connsiteX2129" fmla="*/ 14466 w 11858623"/>
              <a:gd name="connsiteY2129" fmla="*/ 4532442 h 6524624"/>
              <a:gd name="connsiteX2130" fmla="*/ 5336 w 11858623"/>
              <a:gd name="connsiteY2130" fmla="*/ 4526553 h 6524624"/>
              <a:gd name="connsiteX2131" fmla="*/ 4895 w 11858623"/>
              <a:gd name="connsiteY2131" fmla="*/ 4525738 h 6524624"/>
              <a:gd name="connsiteX2132" fmla="*/ 308997 w 11858623"/>
              <a:gd name="connsiteY2132" fmla="*/ 4511927 h 6524624"/>
              <a:gd name="connsiteX2133" fmla="*/ 200997 w 11858623"/>
              <a:gd name="connsiteY2133" fmla="*/ 4619927 h 6524624"/>
              <a:gd name="connsiteX2134" fmla="*/ 308997 w 11858623"/>
              <a:gd name="connsiteY2134" fmla="*/ 4727927 h 6524624"/>
              <a:gd name="connsiteX2135" fmla="*/ 416997 w 11858623"/>
              <a:gd name="connsiteY2135" fmla="*/ 4619927 h 6524624"/>
              <a:gd name="connsiteX2136" fmla="*/ 308997 w 11858623"/>
              <a:gd name="connsiteY2136" fmla="*/ 4511927 h 6524624"/>
              <a:gd name="connsiteX2137" fmla="*/ 27917 w 11858623"/>
              <a:gd name="connsiteY2137" fmla="*/ 4502166 h 6524624"/>
              <a:gd name="connsiteX2138" fmla="*/ 28168 w 11858623"/>
              <a:gd name="connsiteY2138" fmla="*/ 4503259 h 6524624"/>
              <a:gd name="connsiteX2139" fmla="*/ 30497 w 11858623"/>
              <a:gd name="connsiteY2139" fmla="*/ 4518401 h 6524624"/>
              <a:gd name="connsiteX2140" fmla="*/ 31538 w 11858623"/>
              <a:gd name="connsiteY2140" fmla="*/ 4523264 h 6524624"/>
              <a:gd name="connsiteX2141" fmla="*/ 18928 w 11858623"/>
              <a:gd name="connsiteY2141" fmla="*/ 4577747 h 6524624"/>
              <a:gd name="connsiteX2142" fmla="*/ 17487 w 11858623"/>
              <a:gd name="connsiteY2142" fmla="*/ 4567648 h 6524624"/>
              <a:gd name="connsiteX2143" fmla="*/ 18474 w 11858623"/>
              <a:gd name="connsiteY2143" fmla="*/ 4571755 h 6524624"/>
              <a:gd name="connsiteX2144" fmla="*/ 16820 w 11858623"/>
              <a:gd name="connsiteY2144" fmla="*/ 4553219 h 6524624"/>
              <a:gd name="connsiteX2145" fmla="*/ 19165 w 11858623"/>
              <a:gd name="connsiteY2145" fmla="*/ 4541932 h 6524624"/>
              <a:gd name="connsiteX2146" fmla="*/ 18474 w 11858623"/>
              <a:gd name="connsiteY2146" fmla="*/ 4529633 h 6524624"/>
              <a:gd name="connsiteX2147" fmla="*/ 26489 w 11858623"/>
              <a:gd name="connsiteY2147" fmla="*/ 4524017 h 6524624"/>
              <a:gd name="connsiteX2148" fmla="*/ 22502 w 11858623"/>
              <a:gd name="connsiteY2148" fmla="*/ 4515684 h 6524624"/>
              <a:gd name="connsiteX2149" fmla="*/ 23937 w 11858623"/>
              <a:gd name="connsiteY2149" fmla="*/ 4507782 h 6524624"/>
              <a:gd name="connsiteX2150" fmla="*/ 26489 w 11858623"/>
              <a:gd name="connsiteY2150" fmla="*/ 4507169 h 6524624"/>
              <a:gd name="connsiteX2151" fmla="*/ 25197 w 11858623"/>
              <a:gd name="connsiteY2151" fmla="*/ 4496842 h 6524624"/>
              <a:gd name="connsiteX2152" fmla="*/ 24167 w 11858623"/>
              <a:gd name="connsiteY2152" fmla="*/ 4506516 h 6524624"/>
              <a:gd name="connsiteX2153" fmla="*/ 23937 w 11858623"/>
              <a:gd name="connsiteY2153" fmla="*/ 4507782 h 6524624"/>
              <a:gd name="connsiteX2154" fmla="*/ 19259 w 11858623"/>
              <a:gd name="connsiteY2154" fmla="*/ 4508907 h 6524624"/>
              <a:gd name="connsiteX2155" fmla="*/ 22502 w 11858623"/>
              <a:gd name="connsiteY2155" fmla="*/ 4515684 h 6524624"/>
              <a:gd name="connsiteX2156" fmla="*/ 20478 w 11858623"/>
              <a:gd name="connsiteY2156" fmla="*/ 4526825 h 6524624"/>
              <a:gd name="connsiteX2157" fmla="*/ 18411 w 11858623"/>
              <a:gd name="connsiteY2157" fmla="*/ 4528756 h 6524624"/>
              <a:gd name="connsiteX2158" fmla="*/ 16565 w 11858623"/>
              <a:gd name="connsiteY2158" fmla="*/ 4502890 h 6524624"/>
              <a:gd name="connsiteX2159" fmla="*/ 30497 w 11858623"/>
              <a:gd name="connsiteY2159" fmla="*/ 4493128 h 6524624"/>
              <a:gd name="connsiteX2160" fmla="*/ 27917 w 11858623"/>
              <a:gd name="connsiteY2160" fmla="*/ 4502166 h 6524624"/>
              <a:gd name="connsiteX2161" fmla="*/ 26489 w 11858623"/>
              <a:gd name="connsiteY2161" fmla="*/ 4495936 h 6524624"/>
              <a:gd name="connsiteX2162" fmla="*/ 25197 w 11858623"/>
              <a:gd name="connsiteY2162" fmla="*/ 4496842 h 6524624"/>
              <a:gd name="connsiteX2163" fmla="*/ 25403 w 11858623"/>
              <a:gd name="connsiteY2163" fmla="*/ 4494913 h 6524624"/>
              <a:gd name="connsiteX2164" fmla="*/ 15170 w 11858623"/>
              <a:gd name="connsiteY2164" fmla="*/ 4483330 h 6524624"/>
              <a:gd name="connsiteX2165" fmla="*/ 16565 w 11858623"/>
              <a:gd name="connsiteY2165" fmla="*/ 4502890 h 6524624"/>
              <a:gd name="connsiteX2166" fmla="*/ 14466 w 11858623"/>
              <a:gd name="connsiteY2166" fmla="*/ 4504361 h 6524624"/>
              <a:gd name="connsiteX2167" fmla="*/ 10458 w 11858623"/>
              <a:gd name="connsiteY2167" fmla="*/ 4490320 h 6524624"/>
              <a:gd name="connsiteX2168" fmla="*/ 15712 w 11858623"/>
              <a:gd name="connsiteY2168" fmla="*/ 4472637 h 6524624"/>
              <a:gd name="connsiteX2169" fmla="*/ 18301 w 11858623"/>
              <a:gd name="connsiteY2169" fmla="*/ 4478684 h 6524624"/>
              <a:gd name="connsiteX2170" fmla="*/ 15170 w 11858623"/>
              <a:gd name="connsiteY2170" fmla="*/ 4483330 h 6524624"/>
              <a:gd name="connsiteX2171" fmla="*/ 14622 w 11858623"/>
              <a:gd name="connsiteY2171" fmla="*/ 4475657 h 6524624"/>
              <a:gd name="connsiteX2172" fmla="*/ 23295 w 11858623"/>
              <a:gd name="connsiteY2172" fmla="*/ 4471274 h 6524624"/>
              <a:gd name="connsiteX2173" fmla="*/ 26489 w 11858623"/>
              <a:gd name="connsiteY2173" fmla="*/ 4484704 h 6524624"/>
              <a:gd name="connsiteX2174" fmla="*/ 25403 w 11858623"/>
              <a:gd name="connsiteY2174" fmla="*/ 4494913 h 6524624"/>
              <a:gd name="connsiteX2175" fmla="*/ 22482 w 11858623"/>
              <a:gd name="connsiteY2175" fmla="*/ 4495936 h 6524624"/>
              <a:gd name="connsiteX2176" fmla="*/ 18474 w 11858623"/>
              <a:gd name="connsiteY2176" fmla="*/ 4479088 h 6524624"/>
              <a:gd name="connsiteX2177" fmla="*/ 18301 w 11858623"/>
              <a:gd name="connsiteY2177" fmla="*/ 4478684 h 6524624"/>
              <a:gd name="connsiteX2178" fmla="*/ 12598 w 11858623"/>
              <a:gd name="connsiteY2178" fmla="*/ 4465365 h 6524624"/>
              <a:gd name="connsiteX2179" fmla="*/ 14044 w 11858623"/>
              <a:gd name="connsiteY2179" fmla="*/ 4468742 h 6524624"/>
              <a:gd name="connsiteX2180" fmla="*/ 14466 w 11858623"/>
              <a:gd name="connsiteY2180" fmla="*/ 4473472 h 6524624"/>
              <a:gd name="connsiteX2181" fmla="*/ 14622 w 11858623"/>
              <a:gd name="connsiteY2181" fmla="*/ 4475657 h 6524624"/>
              <a:gd name="connsiteX2182" fmla="*/ 14216 w 11858623"/>
              <a:gd name="connsiteY2182" fmla="*/ 4476783 h 6524624"/>
              <a:gd name="connsiteX2183" fmla="*/ 10458 w 11858623"/>
              <a:gd name="connsiteY2183" fmla="*/ 4481896 h 6524624"/>
              <a:gd name="connsiteX2184" fmla="*/ 12654 w 11858623"/>
              <a:gd name="connsiteY2184" fmla="*/ 4464940 h 6524624"/>
              <a:gd name="connsiteX2185" fmla="*/ 12598 w 11858623"/>
              <a:gd name="connsiteY2185" fmla="*/ 4465365 h 6524624"/>
              <a:gd name="connsiteX2186" fmla="*/ 12462 w 11858623"/>
              <a:gd name="connsiteY2186" fmla="*/ 4465047 h 6524624"/>
              <a:gd name="connsiteX2187" fmla="*/ 19970 w 11858623"/>
              <a:gd name="connsiteY2187" fmla="*/ 4460839 h 6524624"/>
              <a:gd name="connsiteX2188" fmla="*/ 15712 w 11858623"/>
              <a:gd name="connsiteY2188" fmla="*/ 4472637 h 6524624"/>
              <a:gd name="connsiteX2189" fmla="*/ 14044 w 11858623"/>
              <a:gd name="connsiteY2189" fmla="*/ 4468742 h 6524624"/>
              <a:gd name="connsiteX2190" fmla="*/ 13655 w 11858623"/>
              <a:gd name="connsiteY2190" fmla="*/ 4464379 h 6524624"/>
              <a:gd name="connsiteX2191" fmla="*/ 13276 w 11858623"/>
              <a:gd name="connsiteY2191" fmla="*/ 4460131 h 6524624"/>
              <a:gd name="connsiteX2192" fmla="*/ 13655 w 11858623"/>
              <a:gd name="connsiteY2192" fmla="*/ 4464379 h 6524624"/>
              <a:gd name="connsiteX2193" fmla="*/ 12654 w 11858623"/>
              <a:gd name="connsiteY2193" fmla="*/ 4464940 h 6524624"/>
              <a:gd name="connsiteX2194" fmla="*/ 20478 w 11858623"/>
              <a:gd name="connsiteY2194" fmla="*/ 4459431 h 6524624"/>
              <a:gd name="connsiteX2195" fmla="*/ 20713 w 11858623"/>
              <a:gd name="connsiteY2195" fmla="*/ 4460422 h 6524624"/>
              <a:gd name="connsiteX2196" fmla="*/ 19970 w 11858623"/>
              <a:gd name="connsiteY2196" fmla="*/ 4460839 h 6524624"/>
              <a:gd name="connsiteX2197" fmla="*/ 14485 w 11858623"/>
              <a:gd name="connsiteY2197" fmla="*/ 4446732 h 6524624"/>
              <a:gd name="connsiteX2198" fmla="*/ 14469 w 11858623"/>
              <a:gd name="connsiteY2198" fmla="*/ 4455029 h 6524624"/>
              <a:gd name="connsiteX2199" fmla="*/ 13473 w 11858623"/>
              <a:gd name="connsiteY2199" fmla="*/ 4458610 h 6524624"/>
              <a:gd name="connsiteX2200" fmla="*/ 13276 w 11858623"/>
              <a:gd name="connsiteY2200" fmla="*/ 4460131 h 6524624"/>
              <a:gd name="connsiteX2201" fmla="*/ 12462 w 11858623"/>
              <a:gd name="connsiteY2201" fmla="*/ 4451007 h 6524624"/>
              <a:gd name="connsiteX2202" fmla="*/ 16470 w 11858623"/>
              <a:gd name="connsiteY2202" fmla="*/ 4406078 h 6524624"/>
              <a:gd name="connsiteX2203" fmla="*/ 18474 w 11858623"/>
              <a:gd name="connsiteY2203" fmla="*/ 4425734 h 6524624"/>
              <a:gd name="connsiteX2204" fmla="*/ 21819 w 11858623"/>
              <a:gd name="connsiteY2204" fmla="*/ 4416359 h 6524624"/>
              <a:gd name="connsiteX2205" fmla="*/ 22482 w 11858623"/>
              <a:gd name="connsiteY2205" fmla="*/ 4425734 h 6524624"/>
              <a:gd name="connsiteX2206" fmla="*/ 29447 w 11858623"/>
              <a:gd name="connsiteY2206" fmla="*/ 4459786 h 6524624"/>
              <a:gd name="connsiteX2207" fmla="*/ 29904 w 11858623"/>
              <a:gd name="connsiteY2207" fmla="*/ 4461468 h 6524624"/>
              <a:gd name="connsiteX2208" fmla="*/ 23295 w 11858623"/>
              <a:gd name="connsiteY2208" fmla="*/ 4471274 h 6524624"/>
              <a:gd name="connsiteX2209" fmla="*/ 20713 w 11858623"/>
              <a:gd name="connsiteY2209" fmla="*/ 4460422 h 6524624"/>
              <a:gd name="connsiteX2210" fmla="*/ 22482 w 11858623"/>
              <a:gd name="connsiteY2210" fmla="*/ 4459431 h 6524624"/>
              <a:gd name="connsiteX2211" fmla="*/ 14466 w 11858623"/>
              <a:gd name="connsiteY2211" fmla="*/ 4456623 h 6524624"/>
              <a:gd name="connsiteX2212" fmla="*/ 14469 w 11858623"/>
              <a:gd name="connsiteY2212" fmla="*/ 4455029 h 6524624"/>
              <a:gd name="connsiteX2213" fmla="*/ 18665 w 11858623"/>
              <a:gd name="connsiteY2213" fmla="*/ 4439947 h 6524624"/>
              <a:gd name="connsiteX2214" fmla="*/ 20254 w 11858623"/>
              <a:gd name="connsiteY2214" fmla="*/ 4434537 h 6524624"/>
              <a:gd name="connsiteX2215" fmla="*/ 14485 w 11858623"/>
              <a:gd name="connsiteY2215" fmla="*/ 4446732 h 6524624"/>
              <a:gd name="connsiteX2216" fmla="*/ 14513 w 11858623"/>
              <a:gd name="connsiteY2216" fmla="*/ 4431418 h 6524624"/>
              <a:gd name="connsiteX2217" fmla="*/ 16470 w 11858623"/>
              <a:gd name="connsiteY2217" fmla="*/ 4406078 h 6524624"/>
              <a:gd name="connsiteX2218" fmla="*/ 12959 w 11858623"/>
              <a:gd name="connsiteY2218" fmla="*/ 4388939 h 6524624"/>
              <a:gd name="connsiteX2219" fmla="*/ 12993 w 11858623"/>
              <a:gd name="connsiteY2219" fmla="*/ 4389115 h 6524624"/>
              <a:gd name="connsiteX2220" fmla="*/ 12462 w 11858623"/>
              <a:gd name="connsiteY2220" fmla="*/ 4389229 h 6524624"/>
              <a:gd name="connsiteX2221" fmla="*/ 14796 w 11858623"/>
              <a:gd name="connsiteY2221" fmla="*/ 4388730 h 6524624"/>
              <a:gd name="connsiteX2222" fmla="*/ 16470 w 11858623"/>
              <a:gd name="connsiteY2222" fmla="*/ 4400461 h 6524624"/>
              <a:gd name="connsiteX2223" fmla="*/ 14582 w 11858623"/>
              <a:gd name="connsiteY2223" fmla="*/ 4397173 h 6524624"/>
              <a:gd name="connsiteX2224" fmla="*/ 12993 w 11858623"/>
              <a:gd name="connsiteY2224" fmla="*/ 4389115 h 6524624"/>
              <a:gd name="connsiteX2225" fmla="*/ 19727 w 11858623"/>
              <a:gd name="connsiteY2225" fmla="*/ 4386771 h 6524624"/>
              <a:gd name="connsiteX2226" fmla="*/ 20031 w 11858623"/>
              <a:gd name="connsiteY2226" fmla="*/ 4391068 h 6524624"/>
              <a:gd name="connsiteX2227" fmla="*/ 18347 w 11858623"/>
              <a:gd name="connsiteY2227" fmla="*/ 4387416 h 6524624"/>
              <a:gd name="connsiteX2228" fmla="*/ 17757 w 11858623"/>
              <a:gd name="connsiteY2228" fmla="*/ 4386137 h 6524624"/>
              <a:gd name="connsiteX2229" fmla="*/ 18347 w 11858623"/>
              <a:gd name="connsiteY2229" fmla="*/ 4387416 h 6524624"/>
              <a:gd name="connsiteX2230" fmla="*/ 16159 w 11858623"/>
              <a:gd name="connsiteY2230" fmla="*/ 4388438 h 6524624"/>
              <a:gd name="connsiteX2231" fmla="*/ 14796 w 11858623"/>
              <a:gd name="connsiteY2231" fmla="*/ 4388730 h 6524624"/>
              <a:gd name="connsiteX2232" fmla="*/ 14682 w 11858623"/>
              <a:gd name="connsiteY2232" fmla="*/ 4387933 h 6524624"/>
              <a:gd name="connsiteX2233" fmla="*/ 21680 w 11858623"/>
              <a:gd name="connsiteY2233" fmla="*/ 4383847 h 6524624"/>
              <a:gd name="connsiteX2234" fmla="*/ 21363 w 11858623"/>
              <a:gd name="connsiteY2234" fmla="*/ 4386007 h 6524624"/>
              <a:gd name="connsiteX2235" fmla="*/ 19727 w 11858623"/>
              <a:gd name="connsiteY2235" fmla="*/ 4386771 h 6524624"/>
              <a:gd name="connsiteX2236" fmla="*/ 19606 w 11858623"/>
              <a:gd name="connsiteY2236" fmla="*/ 4385058 h 6524624"/>
              <a:gd name="connsiteX2237" fmla="*/ 26489 w 11858623"/>
              <a:gd name="connsiteY2237" fmla="*/ 4383613 h 6524624"/>
              <a:gd name="connsiteX2238" fmla="*/ 24485 w 11858623"/>
              <a:gd name="connsiteY2238" fmla="*/ 4408886 h 6524624"/>
              <a:gd name="connsiteX2239" fmla="*/ 21819 w 11858623"/>
              <a:gd name="connsiteY2239" fmla="*/ 4416359 h 6524624"/>
              <a:gd name="connsiteX2240" fmla="*/ 20031 w 11858623"/>
              <a:gd name="connsiteY2240" fmla="*/ 4391068 h 6524624"/>
              <a:gd name="connsiteX2241" fmla="*/ 20478 w 11858623"/>
              <a:gd name="connsiteY2241" fmla="*/ 4392037 h 6524624"/>
              <a:gd name="connsiteX2242" fmla="*/ 21363 w 11858623"/>
              <a:gd name="connsiteY2242" fmla="*/ 4386007 h 6524624"/>
              <a:gd name="connsiteX2243" fmla="*/ 13677 w 11858623"/>
              <a:gd name="connsiteY2243" fmla="*/ 4380890 h 6524624"/>
              <a:gd name="connsiteX2244" fmla="*/ 14682 w 11858623"/>
              <a:gd name="connsiteY2244" fmla="*/ 4387933 h 6524624"/>
              <a:gd name="connsiteX2245" fmla="*/ 12959 w 11858623"/>
              <a:gd name="connsiteY2245" fmla="*/ 4388939 h 6524624"/>
              <a:gd name="connsiteX2246" fmla="*/ 12462 w 11858623"/>
              <a:gd name="connsiteY2246" fmla="*/ 4386421 h 6524624"/>
              <a:gd name="connsiteX2247" fmla="*/ 18878 w 11858623"/>
              <a:gd name="connsiteY2247" fmla="*/ 4374756 h 6524624"/>
              <a:gd name="connsiteX2248" fmla="*/ 19606 w 11858623"/>
              <a:gd name="connsiteY2248" fmla="*/ 4385058 h 6524624"/>
              <a:gd name="connsiteX2249" fmla="*/ 17757 w 11858623"/>
              <a:gd name="connsiteY2249" fmla="*/ 4386137 h 6524624"/>
              <a:gd name="connsiteX2250" fmla="*/ 15821 w 11858623"/>
              <a:gd name="connsiteY2250" fmla="*/ 4381939 h 6524624"/>
              <a:gd name="connsiteX2251" fmla="*/ 16323 w 11858623"/>
              <a:gd name="connsiteY2251" fmla="*/ 4376273 h 6524624"/>
              <a:gd name="connsiteX2252" fmla="*/ 32634 w 11858623"/>
              <a:gd name="connsiteY2252" fmla="*/ 4368058 h 6524624"/>
              <a:gd name="connsiteX2253" fmla="*/ 32501 w 11858623"/>
              <a:gd name="connsiteY2253" fmla="*/ 4372381 h 6524624"/>
              <a:gd name="connsiteX2254" fmla="*/ 32937 w 11858623"/>
              <a:gd name="connsiteY2254" fmla="*/ 4377274 h 6524624"/>
              <a:gd name="connsiteX2255" fmla="*/ 21680 w 11858623"/>
              <a:gd name="connsiteY2255" fmla="*/ 4383847 h 6524624"/>
              <a:gd name="connsiteX2256" fmla="*/ 22534 w 11858623"/>
              <a:gd name="connsiteY2256" fmla="*/ 4378026 h 6524624"/>
              <a:gd name="connsiteX2257" fmla="*/ 22062 w 11858623"/>
              <a:gd name="connsiteY2257" fmla="*/ 4372865 h 6524624"/>
              <a:gd name="connsiteX2258" fmla="*/ 24412 w 11858623"/>
              <a:gd name="connsiteY2258" fmla="*/ 4371470 h 6524624"/>
              <a:gd name="connsiteX2259" fmla="*/ 21041 w 11858623"/>
              <a:gd name="connsiteY2259" fmla="*/ 4361694 h 6524624"/>
              <a:gd name="connsiteX2260" fmla="*/ 22062 w 11858623"/>
              <a:gd name="connsiteY2260" fmla="*/ 4372865 h 6524624"/>
              <a:gd name="connsiteX2261" fmla="*/ 18878 w 11858623"/>
              <a:gd name="connsiteY2261" fmla="*/ 4374756 h 6524624"/>
              <a:gd name="connsiteX2262" fmla="*/ 18522 w 11858623"/>
              <a:gd name="connsiteY2262" fmla="*/ 4369721 h 6524624"/>
              <a:gd name="connsiteX2263" fmla="*/ 20478 w 11858623"/>
              <a:gd name="connsiteY2263" fmla="*/ 4349916 h 6524624"/>
              <a:gd name="connsiteX2264" fmla="*/ 23111 w 11858623"/>
              <a:gd name="connsiteY2264" fmla="*/ 4359065 h 6524624"/>
              <a:gd name="connsiteX2265" fmla="*/ 23518 w 11858623"/>
              <a:gd name="connsiteY2265" fmla="*/ 4361896 h 6524624"/>
              <a:gd name="connsiteX2266" fmla="*/ 23992 w 11858623"/>
              <a:gd name="connsiteY2266" fmla="*/ 4362225 h 6524624"/>
              <a:gd name="connsiteX2267" fmla="*/ 24522 w 11858623"/>
              <a:gd name="connsiteY2267" fmla="*/ 4364369 h 6524624"/>
              <a:gd name="connsiteX2268" fmla="*/ 21535 w 11858623"/>
              <a:gd name="connsiteY2268" fmla="*/ 4360118 h 6524624"/>
              <a:gd name="connsiteX2269" fmla="*/ 21041 w 11858623"/>
              <a:gd name="connsiteY2269" fmla="*/ 4361694 h 6524624"/>
              <a:gd name="connsiteX2270" fmla="*/ 20478 w 11858623"/>
              <a:gd name="connsiteY2270" fmla="*/ 4355532 h 6524624"/>
              <a:gd name="connsiteX2271" fmla="*/ 20280 w 11858623"/>
              <a:gd name="connsiteY2271" fmla="*/ 4350817 h 6524624"/>
              <a:gd name="connsiteX2272" fmla="*/ 16470 w 11858623"/>
              <a:gd name="connsiteY2272" fmla="*/ 4335876 h 6524624"/>
              <a:gd name="connsiteX2273" fmla="*/ 20069 w 11858623"/>
              <a:gd name="connsiteY2273" fmla="*/ 4345784 h 6524624"/>
              <a:gd name="connsiteX2274" fmla="*/ 20280 w 11858623"/>
              <a:gd name="connsiteY2274" fmla="*/ 4350817 h 6524624"/>
              <a:gd name="connsiteX2275" fmla="*/ 13677 w 11858623"/>
              <a:gd name="connsiteY2275" fmla="*/ 4380890 h 6524624"/>
              <a:gd name="connsiteX2276" fmla="*/ 12462 w 11858623"/>
              <a:gd name="connsiteY2276" fmla="*/ 4372381 h 6524624"/>
              <a:gd name="connsiteX2277" fmla="*/ 16470 w 11858623"/>
              <a:gd name="connsiteY2277" fmla="*/ 4335876 h 6524624"/>
              <a:gd name="connsiteX2278" fmla="*/ 14144 w 11858623"/>
              <a:gd name="connsiteY2278" fmla="*/ 4322954 h 6524624"/>
              <a:gd name="connsiteX2279" fmla="*/ 14145 w 11858623"/>
              <a:gd name="connsiteY2279" fmla="*/ 4322957 h 6524624"/>
              <a:gd name="connsiteX2280" fmla="*/ 14086 w 11858623"/>
              <a:gd name="connsiteY2280" fmla="*/ 4323152 h 6524624"/>
              <a:gd name="connsiteX2281" fmla="*/ 30295 w 11858623"/>
              <a:gd name="connsiteY2281" fmla="*/ 4314930 h 6524624"/>
              <a:gd name="connsiteX2282" fmla="*/ 32501 w 11858623"/>
              <a:gd name="connsiteY2282" fmla="*/ 4316219 h 6524624"/>
              <a:gd name="connsiteX2283" fmla="*/ 33665 w 11858623"/>
              <a:gd name="connsiteY2283" fmla="*/ 4334686 h 6524624"/>
              <a:gd name="connsiteX2284" fmla="*/ 33378 w 11858623"/>
              <a:gd name="connsiteY2284" fmla="*/ 4343987 h 6524624"/>
              <a:gd name="connsiteX2285" fmla="*/ 26489 w 11858623"/>
              <a:gd name="connsiteY2285" fmla="*/ 4363956 h 6524624"/>
              <a:gd name="connsiteX2286" fmla="*/ 23992 w 11858623"/>
              <a:gd name="connsiteY2286" fmla="*/ 4362225 h 6524624"/>
              <a:gd name="connsiteX2287" fmla="*/ 23816 w 11858623"/>
              <a:gd name="connsiteY2287" fmla="*/ 4361515 h 6524624"/>
              <a:gd name="connsiteX2288" fmla="*/ 23111 w 11858623"/>
              <a:gd name="connsiteY2288" fmla="*/ 4359065 h 6524624"/>
              <a:gd name="connsiteX2289" fmla="*/ 21946 w 11858623"/>
              <a:gd name="connsiteY2289" fmla="*/ 4350954 h 6524624"/>
              <a:gd name="connsiteX2290" fmla="*/ 20069 w 11858623"/>
              <a:gd name="connsiteY2290" fmla="*/ 4345784 h 6524624"/>
              <a:gd name="connsiteX2291" fmla="*/ 19491 w 11858623"/>
              <a:gd name="connsiteY2291" fmla="*/ 4332036 h 6524624"/>
              <a:gd name="connsiteX2292" fmla="*/ 20238 w 11858623"/>
              <a:gd name="connsiteY2292" fmla="*/ 4331279 h 6524624"/>
              <a:gd name="connsiteX2293" fmla="*/ 20478 w 11858623"/>
              <a:gd name="connsiteY2293" fmla="*/ 4338684 h 6524624"/>
              <a:gd name="connsiteX2294" fmla="*/ 30295 w 11858623"/>
              <a:gd name="connsiteY2294" fmla="*/ 4314930 h 6524624"/>
              <a:gd name="connsiteX2295" fmla="*/ 17749 w 11858623"/>
              <a:gd name="connsiteY2295" fmla="*/ 4311133 h 6524624"/>
              <a:gd name="connsiteX2296" fmla="*/ 18728 w 11858623"/>
              <a:gd name="connsiteY2296" fmla="*/ 4313852 h 6524624"/>
              <a:gd name="connsiteX2297" fmla="*/ 19491 w 11858623"/>
              <a:gd name="connsiteY2297" fmla="*/ 4332036 h 6524624"/>
              <a:gd name="connsiteX2298" fmla="*/ 18474 w 11858623"/>
              <a:gd name="connsiteY2298" fmla="*/ 4333067 h 6524624"/>
              <a:gd name="connsiteX2299" fmla="*/ 14145 w 11858623"/>
              <a:gd name="connsiteY2299" fmla="*/ 4322957 h 6524624"/>
              <a:gd name="connsiteX2300" fmla="*/ 17693 w 11858623"/>
              <a:gd name="connsiteY2300" fmla="*/ 4309828 h 6524624"/>
              <a:gd name="connsiteX2301" fmla="*/ 17969 w 11858623"/>
              <a:gd name="connsiteY2301" fmla="*/ 4310410 h 6524624"/>
              <a:gd name="connsiteX2302" fmla="*/ 17749 w 11858623"/>
              <a:gd name="connsiteY2302" fmla="*/ 4311133 h 6524624"/>
              <a:gd name="connsiteX2303" fmla="*/ 17517 w 11858623"/>
              <a:gd name="connsiteY2303" fmla="*/ 4310489 h 6524624"/>
              <a:gd name="connsiteX2304" fmla="*/ 18631 w 11858623"/>
              <a:gd name="connsiteY2304" fmla="*/ 4309688 h 6524624"/>
              <a:gd name="connsiteX2305" fmla="*/ 19720 w 11858623"/>
              <a:gd name="connsiteY2305" fmla="*/ 4315322 h 6524624"/>
              <a:gd name="connsiteX2306" fmla="*/ 19766 w 11858623"/>
              <a:gd name="connsiteY2306" fmla="*/ 4316733 h 6524624"/>
              <a:gd name="connsiteX2307" fmla="*/ 18728 w 11858623"/>
              <a:gd name="connsiteY2307" fmla="*/ 4313852 h 6524624"/>
              <a:gd name="connsiteX2308" fmla="*/ 18579 w 11858623"/>
              <a:gd name="connsiteY2308" fmla="*/ 4310289 h 6524624"/>
              <a:gd name="connsiteX2309" fmla="*/ 19415 w 11858623"/>
              <a:gd name="connsiteY2309" fmla="*/ 4305907 h 6524624"/>
              <a:gd name="connsiteX2310" fmla="*/ 19589 w 11858623"/>
              <a:gd name="connsiteY2310" fmla="*/ 4311280 h 6524624"/>
              <a:gd name="connsiteX2311" fmla="*/ 18728 w 11858623"/>
              <a:gd name="connsiteY2311" fmla="*/ 4308588 h 6524624"/>
              <a:gd name="connsiteX2312" fmla="*/ 18810 w 11858623"/>
              <a:gd name="connsiteY2312" fmla="*/ 4307652 h 6524624"/>
              <a:gd name="connsiteX2313" fmla="*/ 19226 w 11858623"/>
              <a:gd name="connsiteY2313" fmla="*/ 4306284 h 6524624"/>
              <a:gd name="connsiteX2314" fmla="*/ 21227 w 11858623"/>
              <a:gd name="connsiteY2314" fmla="*/ 4304560 h 6524624"/>
              <a:gd name="connsiteX2315" fmla="*/ 25481 w 11858623"/>
              <a:gd name="connsiteY2315" fmla="*/ 4318085 h 6524624"/>
              <a:gd name="connsiteX2316" fmla="*/ 24794 w 11858623"/>
              <a:gd name="connsiteY2316" fmla="*/ 4326660 h 6524624"/>
              <a:gd name="connsiteX2317" fmla="*/ 20238 w 11858623"/>
              <a:gd name="connsiteY2317" fmla="*/ 4331279 h 6524624"/>
              <a:gd name="connsiteX2318" fmla="*/ 19766 w 11858623"/>
              <a:gd name="connsiteY2318" fmla="*/ 4316733 h 6524624"/>
              <a:gd name="connsiteX2319" fmla="*/ 20255 w 11858623"/>
              <a:gd name="connsiteY2319" fmla="*/ 4318092 h 6524624"/>
              <a:gd name="connsiteX2320" fmla="*/ 19720 w 11858623"/>
              <a:gd name="connsiteY2320" fmla="*/ 4315322 h 6524624"/>
              <a:gd name="connsiteX2321" fmla="*/ 19589 w 11858623"/>
              <a:gd name="connsiteY2321" fmla="*/ 4311280 h 6524624"/>
              <a:gd name="connsiteX2322" fmla="*/ 23653 w 11858623"/>
              <a:gd name="connsiteY2322" fmla="*/ 4323984 h 6524624"/>
              <a:gd name="connsiteX2323" fmla="*/ 19341 w 11858623"/>
              <a:gd name="connsiteY2323" fmla="*/ 4303639 h 6524624"/>
              <a:gd name="connsiteX2324" fmla="*/ 19408 w 11858623"/>
              <a:gd name="connsiteY2324" fmla="*/ 4305690 h 6524624"/>
              <a:gd name="connsiteX2325" fmla="*/ 19226 w 11858623"/>
              <a:gd name="connsiteY2325" fmla="*/ 4306284 h 6524624"/>
              <a:gd name="connsiteX2326" fmla="*/ 18866 w 11858623"/>
              <a:gd name="connsiteY2326" fmla="*/ 4307008 h 6524624"/>
              <a:gd name="connsiteX2327" fmla="*/ 19073 w 11858623"/>
              <a:gd name="connsiteY2327" fmla="*/ 4304646 h 6524624"/>
              <a:gd name="connsiteX2328" fmla="*/ 20998 w 11858623"/>
              <a:gd name="connsiteY2328" fmla="*/ 4302728 h 6524624"/>
              <a:gd name="connsiteX2329" fmla="*/ 21227 w 11858623"/>
              <a:gd name="connsiteY2329" fmla="*/ 4304560 h 6524624"/>
              <a:gd name="connsiteX2330" fmla="*/ 20785 w 11858623"/>
              <a:gd name="connsiteY2330" fmla="*/ 4303155 h 6524624"/>
              <a:gd name="connsiteX2331" fmla="*/ 20478 w 11858623"/>
              <a:gd name="connsiteY2331" fmla="*/ 4302178 h 6524624"/>
              <a:gd name="connsiteX2332" fmla="*/ 20785 w 11858623"/>
              <a:gd name="connsiteY2332" fmla="*/ 4303155 h 6524624"/>
              <a:gd name="connsiteX2333" fmla="*/ 19415 w 11858623"/>
              <a:gd name="connsiteY2333" fmla="*/ 4305907 h 6524624"/>
              <a:gd name="connsiteX2334" fmla="*/ 19408 w 11858623"/>
              <a:gd name="connsiteY2334" fmla="*/ 4305690 h 6524624"/>
              <a:gd name="connsiteX2335" fmla="*/ 20339 w 11858623"/>
              <a:gd name="connsiteY2335" fmla="*/ 4297527 h 6524624"/>
              <a:gd name="connsiteX2336" fmla="*/ 20478 w 11858623"/>
              <a:gd name="connsiteY2336" fmla="*/ 4299370 h 6524624"/>
              <a:gd name="connsiteX2337" fmla="*/ 19341 w 11858623"/>
              <a:gd name="connsiteY2337" fmla="*/ 4303639 h 6524624"/>
              <a:gd name="connsiteX2338" fmla="*/ 19292 w 11858623"/>
              <a:gd name="connsiteY2338" fmla="*/ 4302140 h 6524624"/>
              <a:gd name="connsiteX2339" fmla="*/ 19416 w 11858623"/>
              <a:gd name="connsiteY2339" fmla="*/ 4300728 h 6524624"/>
              <a:gd name="connsiteX2340" fmla="*/ 20326 w 11858623"/>
              <a:gd name="connsiteY2340" fmla="*/ 4297345 h 6524624"/>
              <a:gd name="connsiteX2341" fmla="*/ 20346 w 11858623"/>
              <a:gd name="connsiteY2341" fmla="*/ 4297505 h 6524624"/>
              <a:gd name="connsiteX2342" fmla="*/ 20339 w 11858623"/>
              <a:gd name="connsiteY2342" fmla="*/ 4297527 h 6524624"/>
              <a:gd name="connsiteX2343" fmla="*/ 921 w 11858623"/>
              <a:gd name="connsiteY2343" fmla="*/ 4295054 h 6524624"/>
              <a:gd name="connsiteX2344" fmla="*/ 439 w 11858623"/>
              <a:gd name="connsiteY2344" fmla="*/ 4310603 h 6524624"/>
              <a:gd name="connsiteX2345" fmla="*/ 4447 w 11858623"/>
              <a:gd name="connsiteY2345" fmla="*/ 4498744 h 6524624"/>
              <a:gd name="connsiteX2346" fmla="*/ 4821 w 11858623"/>
              <a:gd name="connsiteY2346" fmla="*/ 4521285 h 6524624"/>
              <a:gd name="connsiteX2347" fmla="*/ 2443 w 11858623"/>
              <a:gd name="connsiteY2347" fmla="*/ 4521209 h 6524624"/>
              <a:gd name="connsiteX2348" fmla="*/ 4895 w 11858623"/>
              <a:gd name="connsiteY2348" fmla="*/ 4525738 h 6524624"/>
              <a:gd name="connsiteX2349" fmla="*/ 6560 w 11858623"/>
              <a:gd name="connsiteY2349" fmla="*/ 4626100 h 6524624"/>
              <a:gd name="connsiteX2350" fmla="*/ 5681 w 11858623"/>
              <a:gd name="connsiteY2350" fmla="*/ 4627591 h 6524624"/>
              <a:gd name="connsiteX2351" fmla="*/ 4447 w 11858623"/>
              <a:gd name="connsiteY2351" fmla="*/ 4630725 h 6524624"/>
              <a:gd name="connsiteX2352" fmla="*/ 6583 w 11858623"/>
              <a:gd name="connsiteY2352" fmla="*/ 4627481 h 6524624"/>
              <a:gd name="connsiteX2353" fmla="*/ 7618 w 11858623"/>
              <a:gd name="connsiteY2353" fmla="*/ 4689814 h 6524624"/>
              <a:gd name="connsiteX2354" fmla="*/ 6733 w 11858623"/>
              <a:gd name="connsiteY2354" fmla="*/ 4694545 h 6524624"/>
              <a:gd name="connsiteX2355" fmla="*/ 6451 w 11858623"/>
              <a:gd name="connsiteY2355" fmla="*/ 4734624 h 6524624"/>
              <a:gd name="connsiteX2356" fmla="*/ 8313 w 11858623"/>
              <a:gd name="connsiteY2356" fmla="*/ 4731742 h 6524624"/>
              <a:gd name="connsiteX2357" fmla="*/ 8455 w 11858623"/>
              <a:gd name="connsiteY2357" fmla="*/ 4740240 h 6524624"/>
              <a:gd name="connsiteX2358" fmla="*/ 8819 w 11858623"/>
              <a:gd name="connsiteY2358" fmla="*/ 4746624 h 6524624"/>
              <a:gd name="connsiteX2359" fmla="*/ 8454 w 11858623"/>
              <a:gd name="connsiteY2359" fmla="*/ 4747794 h 6524624"/>
              <a:gd name="connsiteX2360" fmla="*/ 4446 w 11858623"/>
              <a:gd name="connsiteY2360" fmla="*/ 4756218 h 6524624"/>
              <a:gd name="connsiteX2361" fmla="*/ 2442 w 11858623"/>
              <a:gd name="connsiteY2361" fmla="*/ 4773067 h 6524624"/>
              <a:gd name="connsiteX2362" fmla="*/ 1415 w 11858623"/>
              <a:gd name="connsiteY2362" fmla="*/ 4806157 h 6524624"/>
              <a:gd name="connsiteX2363" fmla="*/ 0 w 11858623"/>
              <a:gd name="connsiteY2363" fmla="*/ 4808253 h 6524624"/>
              <a:gd name="connsiteX2364" fmla="*/ 0 w 11858623"/>
              <a:gd name="connsiteY2364" fmla="*/ 4295364 h 6524624"/>
              <a:gd name="connsiteX2365" fmla="*/ 10219 w 11858623"/>
              <a:gd name="connsiteY2365" fmla="*/ 4290228 h 6524624"/>
              <a:gd name="connsiteX2366" fmla="*/ 13497 w 11858623"/>
              <a:gd name="connsiteY2366" fmla="*/ 4299330 h 6524624"/>
              <a:gd name="connsiteX2367" fmla="*/ 13623 w 11858623"/>
              <a:gd name="connsiteY2367" fmla="*/ 4301275 h 6524624"/>
              <a:gd name="connsiteX2368" fmla="*/ 10459 w 11858623"/>
              <a:gd name="connsiteY2368" fmla="*/ 4294624 h 6524624"/>
              <a:gd name="connsiteX2369" fmla="*/ 14467 w 11858623"/>
              <a:gd name="connsiteY2369" fmla="*/ 4314281 h 6524624"/>
              <a:gd name="connsiteX2370" fmla="*/ 13623 w 11858623"/>
              <a:gd name="connsiteY2370" fmla="*/ 4301275 h 6524624"/>
              <a:gd name="connsiteX2371" fmla="*/ 15989 w 11858623"/>
              <a:gd name="connsiteY2371" fmla="*/ 4306247 h 6524624"/>
              <a:gd name="connsiteX2372" fmla="*/ 17517 w 11858623"/>
              <a:gd name="connsiteY2372" fmla="*/ 4310489 h 6524624"/>
              <a:gd name="connsiteX2373" fmla="*/ 14770 w 11858623"/>
              <a:gd name="connsiteY2373" fmla="*/ 4320805 h 6524624"/>
              <a:gd name="connsiteX2374" fmla="*/ 14144 w 11858623"/>
              <a:gd name="connsiteY2374" fmla="*/ 4322954 h 6524624"/>
              <a:gd name="connsiteX2375" fmla="*/ 12462 w 11858623"/>
              <a:gd name="connsiteY2375" fmla="*/ 4319027 h 6524624"/>
              <a:gd name="connsiteX2376" fmla="*/ 10458 w 11858623"/>
              <a:gd name="connsiteY2376" fmla="*/ 4299370 h 6524624"/>
              <a:gd name="connsiteX2377" fmla="*/ 9018 w 11858623"/>
              <a:gd name="connsiteY2377" fmla="*/ 4291821 h 6524624"/>
              <a:gd name="connsiteX2378" fmla="*/ 15884 w 11858623"/>
              <a:gd name="connsiteY2378" fmla="*/ 4282707 h 6524624"/>
              <a:gd name="connsiteX2379" fmla="*/ 16471 w 11858623"/>
              <a:gd name="connsiteY2379" fmla="*/ 4286200 h 6524624"/>
              <a:gd name="connsiteX2380" fmla="*/ 16713 w 11858623"/>
              <a:gd name="connsiteY2380" fmla="*/ 4287280 h 6524624"/>
              <a:gd name="connsiteX2381" fmla="*/ 16242 w 11858623"/>
              <a:gd name="connsiteY2381" fmla="*/ 4289524 h 6524624"/>
              <a:gd name="connsiteX2382" fmla="*/ 15273 w 11858623"/>
              <a:gd name="connsiteY2382" fmla="*/ 4283518 h 6524624"/>
              <a:gd name="connsiteX2383" fmla="*/ 18099 w 11858623"/>
              <a:gd name="connsiteY2383" fmla="*/ 4280683 h 6524624"/>
              <a:gd name="connsiteX2384" fmla="*/ 18474 w 11858623"/>
              <a:gd name="connsiteY2384" fmla="*/ 4282522 h 6524624"/>
              <a:gd name="connsiteX2385" fmla="*/ 18720 w 11858623"/>
              <a:gd name="connsiteY2385" fmla="*/ 4284491 h 6524624"/>
              <a:gd name="connsiteX2386" fmla="*/ 19164 w 11858623"/>
              <a:gd name="connsiteY2386" fmla="*/ 4298193 h 6524624"/>
              <a:gd name="connsiteX2387" fmla="*/ 16713 w 11858623"/>
              <a:gd name="connsiteY2387" fmla="*/ 4287280 h 6524624"/>
              <a:gd name="connsiteX2388" fmla="*/ 18923 w 11858623"/>
              <a:gd name="connsiteY2388" fmla="*/ 4278673 h 6524624"/>
              <a:gd name="connsiteX2389" fmla="*/ 20326 w 11858623"/>
              <a:gd name="connsiteY2389" fmla="*/ 4297345 h 6524624"/>
              <a:gd name="connsiteX2390" fmla="*/ 18720 w 11858623"/>
              <a:gd name="connsiteY2390" fmla="*/ 4284491 h 6524624"/>
              <a:gd name="connsiteX2391" fmla="*/ 18547 w 11858623"/>
              <a:gd name="connsiteY2391" fmla="*/ 4279172 h 6524624"/>
              <a:gd name="connsiteX2392" fmla="*/ 18530 w 11858623"/>
              <a:gd name="connsiteY2392" fmla="*/ 4278631 h 6524624"/>
              <a:gd name="connsiteX2393" fmla="*/ 18547 w 11858623"/>
              <a:gd name="connsiteY2393" fmla="*/ 4279172 h 6524624"/>
              <a:gd name="connsiteX2394" fmla="*/ 18366 w 11858623"/>
              <a:gd name="connsiteY2394" fmla="*/ 4279413 h 6524624"/>
              <a:gd name="connsiteX2395" fmla="*/ 28562 w 11858623"/>
              <a:gd name="connsiteY2395" fmla="*/ 4267222 h 6524624"/>
              <a:gd name="connsiteX2396" fmla="*/ 28493 w 11858623"/>
              <a:gd name="connsiteY2396" fmla="*/ 4268481 h 6524624"/>
              <a:gd name="connsiteX2397" fmla="*/ 28441 w 11858623"/>
              <a:gd name="connsiteY2397" fmla="*/ 4267673 h 6524624"/>
              <a:gd name="connsiteX2398" fmla="*/ 32620 w 11858623"/>
              <a:gd name="connsiteY2398" fmla="*/ 4267133 h 6524624"/>
              <a:gd name="connsiteX2399" fmla="*/ 33281 w 11858623"/>
              <a:gd name="connsiteY2399" fmla="*/ 4278072 h 6524624"/>
              <a:gd name="connsiteX2400" fmla="*/ 20998 w 11858623"/>
              <a:gd name="connsiteY2400" fmla="*/ 4302728 h 6524624"/>
              <a:gd name="connsiteX2401" fmla="*/ 20346 w 11858623"/>
              <a:gd name="connsiteY2401" fmla="*/ 4297505 h 6524624"/>
              <a:gd name="connsiteX2402" fmla="*/ 20965 w 11858623"/>
              <a:gd name="connsiteY2402" fmla="*/ 4295357 h 6524624"/>
              <a:gd name="connsiteX2403" fmla="*/ 28278 w 11858623"/>
              <a:gd name="connsiteY2403" fmla="*/ 4268275 h 6524624"/>
              <a:gd name="connsiteX2404" fmla="*/ 28493 w 11858623"/>
              <a:gd name="connsiteY2404" fmla="*/ 4271290 h 6524624"/>
              <a:gd name="connsiteX2405" fmla="*/ 11533 w 11858623"/>
              <a:gd name="connsiteY2405" fmla="*/ 4267102 h 6524624"/>
              <a:gd name="connsiteX2406" fmla="*/ 12463 w 11858623"/>
              <a:gd name="connsiteY2406" fmla="*/ 4283392 h 6524624"/>
              <a:gd name="connsiteX2407" fmla="*/ 12694 w 11858623"/>
              <a:gd name="connsiteY2407" fmla="*/ 4286942 h 6524624"/>
              <a:gd name="connsiteX2408" fmla="*/ 10219 w 11858623"/>
              <a:gd name="connsiteY2408" fmla="*/ 4290228 h 6524624"/>
              <a:gd name="connsiteX2409" fmla="*/ 8455 w 11858623"/>
              <a:gd name="connsiteY2409" fmla="*/ 4285330 h 6524624"/>
              <a:gd name="connsiteX2410" fmla="*/ 8504 w 11858623"/>
              <a:gd name="connsiteY2410" fmla="*/ 4289128 h 6524624"/>
              <a:gd name="connsiteX2411" fmla="*/ 9018 w 11858623"/>
              <a:gd name="connsiteY2411" fmla="*/ 4291821 h 6524624"/>
              <a:gd name="connsiteX2412" fmla="*/ 8500 w 11858623"/>
              <a:gd name="connsiteY2412" fmla="*/ 4292509 h 6524624"/>
              <a:gd name="connsiteX2413" fmla="*/ 921 w 11858623"/>
              <a:gd name="connsiteY2413" fmla="*/ 4295054 h 6524624"/>
              <a:gd name="connsiteX2414" fmla="*/ 1416 w 11858623"/>
              <a:gd name="connsiteY2414" fmla="*/ 4279107 h 6524624"/>
              <a:gd name="connsiteX2415" fmla="*/ 3683 w 11858623"/>
              <a:gd name="connsiteY2415" fmla="*/ 4275750 h 6524624"/>
              <a:gd name="connsiteX2416" fmla="*/ 12994 w 11858623"/>
              <a:gd name="connsiteY2416" fmla="*/ 4265493 h 6524624"/>
              <a:gd name="connsiteX2417" fmla="*/ 13481 w 11858623"/>
              <a:gd name="connsiteY2417" fmla="*/ 4268390 h 6524624"/>
              <a:gd name="connsiteX2418" fmla="*/ 13140 w 11858623"/>
              <a:gd name="connsiteY2418" fmla="*/ 4270299 h 6524624"/>
              <a:gd name="connsiteX2419" fmla="*/ 12459 w 11858623"/>
              <a:gd name="connsiteY2419" fmla="*/ 4266082 h 6524624"/>
              <a:gd name="connsiteX2420" fmla="*/ 28159 w 11858623"/>
              <a:gd name="connsiteY2420" fmla="*/ 4263349 h 6524624"/>
              <a:gd name="connsiteX2421" fmla="*/ 28441 w 11858623"/>
              <a:gd name="connsiteY2421" fmla="*/ 4267673 h 6524624"/>
              <a:gd name="connsiteX2422" fmla="*/ 28278 w 11858623"/>
              <a:gd name="connsiteY2422" fmla="*/ 4268275 h 6524624"/>
              <a:gd name="connsiteX2423" fmla="*/ 27958 w 11858623"/>
              <a:gd name="connsiteY2423" fmla="*/ 4263784 h 6524624"/>
              <a:gd name="connsiteX2424" fmla="*/ 30497 w 11858623"/>
              <a:gd name="connsiteY2424" fmla="*/ 4260057 h 6524624"/>
              <a:gd name="connsiteX2425" fmla="*/ 28562 w 11858623"/>
              <a:gd name="connsiteY2425" fmla="*/ 4267222 h 6524624"/>
              <a:gd name="connsiteX2426" fmla="*/ 28840 w 11858623"/>
              <a:gd name="connsiteY2426" fmla="*/ 4262159 h 6524624"/>
              <a:gd name="connsiteX2427" fmla="*/ 29199 w 11858623"/>
              <a:gd name="connsiteY2427" fmla="*/ 4255620 h 6524624"/>
              <a:gd name="connsiteX2428" fmla="*/ 28840 w 11858623"/>
              <a:gd name="connsiteY2428" fmla="*/ 4262159 h 6524624"/>
              <a:gd name="connsiteX2429" fmla="*/ 28524 w 11858623"/>
              <a:gd name="connsiteY2429" fmla="*/ 4262559 h 6524624"/>
              <a:gd name="connsiteX2430" fmla="*/ 28159 w 11858623"/>
              <a:gd name="connsiteY2430" fmla="*/ 4263349 h 6524624"/>
              <a:gd name="connsiteX2431" fmla="*/ 27680 w 11858623"/>
              <a:gd name="connsiteY2431" fmla="*/ 4255980 h 6524624"/>
              <a:gd name="connsiteX2432" fmla="*/ 24891 w 11858623"/>
              <a:gd name="connsiteY2432" fmla="*/ 4254240 h 6524624"/>
              <a:gd name="connsiteX2433" fmla="*/ 27397 w 11858623"/>
              <a:gd name="connsiteY2433" fmla="*/ 4256047 h 6524624"/>
              <a:gd name="connsiteX2434" fmla="*/ 27405 w 11858623"/>
              <a:gd name="connsiteY2434" fmla="*/ 4256045 h 6524624"/>
              <a:gd name="connsiteX2435" fmla="*/ 27958 w 11858623"/>
              <a:gd name="connsiteY2435" fmla="*/ 4263784 h 6524624"/>
              <a:gd name="connsiteX2436" fmla="*/ 24485 w 11858623"/>
              <a:gd name="connsiteY2436" fmla="*/ 4271290 h 6524624"/>
              <a:gd name="connsiteX2437" fmla="*/ 18923 w 11858623"/>
              <a:gd name="connsiteY2437" fmla="*/ 4278673 h 6524624"/>
              <a:gd name="connsiteX2438" fmla="*/ 18817 w 11858623"/>
              <a:gd name="connsiteY2438" fmla="*/ 4277263 h 6524624"/>
              <a:gd name="connsiteX2439" fmla="*/ 20228 w 11858623"/>
              <a:gd name="connsiteY2439" fmla="*/ 4270544 h 6524624"/>
              <a:gd name="connsiteX2440" fmla="*/ 22352 w 11858623"/>
              <a:gd name="connsiteY2440" fmla="*/ 4262844 h 6524624"/>
              <a:gd name="connsiteX2441" fmla="*/ 19660 w 11858623"/>
              <a:gd name="connsiteY2441" fmla="*/ 4249678 h 6524624"/>
              <a:gd name="connsiteX2442" fmla="*/ 22483 w 11858623"/>
              <a:gd name="connsiteY2442" fmla="*/ 4252503 h 6524624"/>
              <a:gd name="connsiteX2443" fmla="*/ 23395 w 11858623"/>
              <a:gd name="connsiteY2443" fmla="*/ 4253161 h 6524624"/>
              <a:gd name="connsiteX2444" fmla="*/ 20478 w 11858623"/>
              <a:gd name="connsiteY2444" fmla="*/ 4257249 h 6524624"/>
              <a:gd name="connsiteX2445" fmla="*/ 19369 w 11858623"/>
              <a:gd name="connsiteY2445" fmla="*/ 4258470 h 6524624"/>
              <a:gd name="connsiteX2446" fmla="*/ 18771 w 11858623"/>
              <a:gd name="connsiteY2446" fmla="*/ 4252601 h 6524624"/>
              <a:gd name="connsiteX2447" fmla="*/ 16470 w 11858623"/>
              <a:gd name="connsiteY2447" fmla="*/ 4246017 h 6524624"/>
              <a:gd name="connsiteX2448" fmla="*/ 16508 w 11858623"/>
              <a:gd name="connsiteY2448" fmla="*/ 4246523 h 6524624"/>
              <a:gd name="connsiteX2449" fmla="*/ 16435 w 11858623"/>
              <a:gd name="connsiteY2449" fmla="*/ 4246450 h 6524624"/>
              <a:gd name="connsiteX2450" fmla="*/ 8627 w 11858623"/>
              <a:gd name="connsiteY2450" fmla="*/ 4238634 h 6524624"/>
              <a:gd name="connsiteX2451" fmla="*/ 9986 w 11858623"/>
              <a:gd name="connsiteY2451" fmla="*/ 4239994 h 6524624"/>
              <a:gd name="connsiteX2452" fmla="*/ 10458 w 11858623"/>
              <a:gd name="connsiteY2452" fmla="*/ 4248258 h 6524624"/>
              <a:gd name="connsiteX2453" fmla="*/ 10145 w 11858623"/>
              <a:gd name="connsiteY2453" fmla="*/ 4248522 h 6524624"/>
              <a:gd name="connsiteX2454" fmla="*/ 8587 w 11858623"/>
              <a:gd name="connsiteY2454" fmla="*/ 4239245 h 6524624"/>
              <a:gd name="connsiteX2455" fmla="*/ 30207 w 11858623"/>
              <a:gd name="connsiteY2455" fmla="*/ 4237255 h 6524624"/>
              <a:gd name="connsiteX2456" fmla="*/ 30852 w 11858623"/>
              <a:gd name="connsiteY2456" fmla="*/ 4237858 h 6524624"/>
              <a:gd name="connsiteX2457" fmla="*/ 31815 w 11858623"/>
              <a:gd name="connsiteY2457" fmla="*/ 4253801 h 6524624"/>
              <a:gd name="connsiteX2458" fmla="*/ 29921 w 11858623"/>
              <a:gd name="connsiteY2458" fmla="*/ 4252031 h 6524624"/>
              <a:gd name="connsiteX2459" fmla="*/ 29521 w 11858623"/>
              <a:gd name="connsiteY2459" fmla="*/ 4249760 h 6524624"/>
              <a:gd name="connsiteX2460" fmla="*/ 26621 w 11858623"/>
              <a:gd name="connsiteY2460" fmla="*/ 4235015 h 6524624"/>
              <a:gd name="connsiteX2461" fmla="*/ 26616 w 11858623"/>
              <a:gd name="connsiteY2461" fmla="*/ 4235326 h 6524624"/>
              <a:gd name="connsiteX2462" fmla="*/ 26541 w 11858623"/>
              <a:gd name="connsiteY2462" fmla="*/ 4235078 h 6524624"/>
              <a:gd name="connsiteX2463" fmla="*/ 8963 w 11858623"/>
              <a:gd name="connsiteY2463" fmla="*/ 4233442 h 6524624"/>
              <a:gd name="connsiteX2464" fmla="*/ 8627 w 11858623"/>
              <a:gd name="connsiteY2464" fmla="*/ 4238634 h 6524624"/>
              <a:gd name="connsiteX2465" fmla="*/ 8456 w 11858623"/>
              <a:gd name="connsiteY2465" fmla="*/ 4238463 h 6524624"/>
              <a:gd name="connsiteX2466" fmla="*/ 8587 w 11858623"/>
              <a:gd name="connsiteY2466" fmla="*/ 4239245 h 6524624"/>
              <a:gd name="connsiteX2467" fmla="*/ 8456 w 11858623"/>
              <a:gd name="connsiteY2467" fmla="*/ 4241271 h 6524624"/>
              <a:gd name="connsiteX2468" fmla="*/ 9688 w 11858623"/>
              <a:gd name="connsiteY2468" fmla="*/ 4248907 h 6524624"/>
              <a:gd name="connsiteX2469" fmla="*/ 6451 w 11858623"/>
              <a:gd name="connsiteY2469" fmla="*/ 4251633 h 6524624"/>
              <a:gd name="connsiteX2470" fmla="*/ 7558 w 11858623"/>
              <a:gd name="connsiteY2470" fmla="*/ 4236344 h 6524624"/>
              <a:gd name="connsiteX2471" fmla="*/ 26652 w 11858623"/>
              <a:gd name="connsiteY2471" fmla="*/ 4233073 h 6524624"/>
              <a:gd name="connsiteX2472" fmla="*/ 27529 w 11858623"/>
              <a:gd name="connsiteY2472" fmla="*/ 4234303 h 6524624"/>
              <a:gd name="connsiteX2473" fmla="*/ 26621 w 11858623"/>
              <a:gd name="connsiteY2473" fmla="*/ 4235015 h 6524624"/>
              <a:gd name="connsiteX2474" fmla="*/ 30497 w 11858623"/>
              <a:gd name="connsiteY2474" fmla="*/ 4231976 h 6524624"/>
              <a:gd name="connsiteX2475" fmla="*/ 30740 w 11858623"/>
              <a:gd name="connsiteY2475" fmla="*/ 4235993 h 6524624"/>
              <a:gd name="connsiteX2476" fmla="*/ 30310 w 11858623"/>
              <a:gd name="connsiteY2476" fmla="*/ 4235390 h 6524624"/>
              <a:gd name="connsiteX2477" fmla="*/ 11799 w 11858623"/>
              <a:gd name="connsiteY2477" fmla="*/ 4227583 h 6524624"/>
              <a:gd name="connsiteX2478" fmla="*/ 16674 w 11858623"/>
              <a:gd name="connsiteY2478" fmla="*/ 4232029 h 6524624"/>
              <a:gd name="connsiteX2479" fmla="*/ 16692 w 11858623"/>
              <a:gd name="connsiteY2479" fmla="*/ 4232206 h 6524624"/>
              <a:gd name="connsiteX2480" fmla="*/ 15639 w 11858623"/>
              <a:gd name="connsiteY2480" fmla="*/ 4231382 h 6524624"/>
              <a:gd name="connsiteX2481" fmla="*/ 13256 w 11858623"/>
              <a:gd name="connsiteY2481" fmla="*/ 4231284 h 6524624"/>
              <a:gd name="connsiteX2482" fmla="*/ 17274 w 11858623"/>
              <a:gd name="connsiteY2482" fmla="*/ 4237919 h 6524624"/>
              <a:gd name="connsiteX2483" fmla="*/ 17706 w 11858623"/>
              <a:gd name="connsiteY2483" fmla="*/ 4242154 h 6524624"/>
              <a:gd name="connsiteX2484" fmla="*/ 14685 w 11858623"/>
              <a:gd name="connsiteY2484" fmla="*/ 4244698 h 6524624"/>
              <a:gd name="connsiteX2485" fmla="*/ 9986 w 11858623"/>
              <a:gd name="connsiteY2485" fmla="*/ 4239994 h 6524624"/>
              <a:gd name="connsiteX2486" fmla="*/ 9543 w 11858623"/>
              <a:gd name="connsiteY2486" fmla="*/ 4232244 h 6524624"/>
              <a:gd name="connsiteX2487" fmla="*/ 13112 w 11858623"/>
              <a:gd name="connsiteY2487" fmla="*/ 4224873 h 6524624"/>
              <a:gd name="connsiteX2488" fmla="*/ 11799 w 11858623"/>
              <a:gd name="connsiteY2488" fmla="*/ 4227583 h 6524624"/>
              <a:gd name="connsiteX2489" fmla="*/ 10458 w 11858623"/>
              <a:gd name="connsiteY2489" fmla="*/ 4226360 h 6524624"/>
              <a:gd name="connsiteX2490" fmla="*/ 15559 w 11858623"/>
              <a:gd name="connsiteY2490" fmla="*/ 4219817 h 6524624"/>
              <a:gd name="connsiteX2491" fmla="*/ 15631 w 11858623"/>
              <a:gd name="connsiteY2491" fmla="*/ 4220624 h 6524624"/>
              <a:gd name="connsiteX2492" fmla="*/ 15077 w 11858623"/>
              <a:gd name="connsiteY2492" fmla="*/ 4223772 h 6524624"/>
              <a:gd name="connsiteX2493" fmla="*/ 13112 w 11858623"/>
              <a:gd name="connsiteY2493" fmla="*/ 4224873 h 6524624"/>
              <a:gd name="connsiteX2494" fmla="*/ 16219 w 11858623"/>
              <a:gd name="connsiteY2494" fmla="*/ 4218453 h 6524624"/>
              <a:gd name="connsiteX2495" fmla="*/ 17546 w 11858623"/>
              <a:gd name="connsiteY2495" fmla="*/ 4220313 h 6524624"/>
              <a:gd name="connsiteX2496" fmla="*/ 16316 w 11858623"/>
              <a:gd name="connsiteY2496" fmla="*/ 4223077 h 6524624"/>
              <a:gd name="connsiteX2497" fmla="*/ 15872 w 11858623"/>
              <a:gd name="connsiteY2497" fmla="*/ 4223326 h 6524624"/>
              <a:gd name="connsiteX2498" fmla="*/ 15631 w 11858623"/>
              <a:gd name="connsiteY2498" fmla="*/ 4220624 h 6524624"/>
              <a:gd name="connsiteX2499" fmla="*/ 15896 w 11858623"/>
              <a:gd name="connsiteY2499" fmla="*/ 4219122 h 6524624"/>
              <a:gd name="connsiteX2500" fmla="*/ 25917 w 11858623"/>
              <a:gd name="connsiteY2500" fmla="*/ 4217695 h 6524624"/>
              <a:gd name="connsiteX2501" fmla="*/ 26107 w 11858623"/>
              <a:gd name="connsiteY2501" fmla="*/ 4219148 h 6524624"/>
              <a:gd name="connsiteX2502" fmla="*/ 22482 w 11858623"/>
              <a:gd name="connsiteY2502" fmla="*/ 4220744 h 6524624"/>
              <a:gd name="connsiteX2503" fmla="*/ 21841 w 11858623"/>
              <a:gd name="connsiteY2503" fmla="*/ 4219980 h 6524624"/>
              <a:gd name="connsiteX2504" fmla="*/ 19132 w 11858623"/>
              <a:gd name="connsiteY2504" fmla="*/ 4216750 h 6524624"/>
              <a:gd name="connsiteX2505" fmla="*/ 21841 w 11858623"/>
              <a:gd name="connsiteY2505" fmla="*/ 4219980 h 6524624"/>
              <a:gd name="connsiteX2506" fmla="*/ 18604 w 11858623"/>
              <a:gd name="connsiteY2506" fmla="*/ 4221794 h 6524624"/>
              <a:gd name="connsiteX2507" fmla="*/ 17546 w 11858623"/>
              <a:gd name="connsiteY2507" fmla="*/ 4220313 h 6524624"/>
              <a:gd name="connsiteX2508" fmla="*/ 11279 w 11858623"/>
              <a:gd name="connsiteY2508" fmla="*/ 4211697 h 6524624"/>
              <a:gd name="connsiteX2509" fmla="*/ 10137 w 11858623"/>
              <a:gd name="connsiteY2509" fmla="*/ 4215356 h 6524624"/>
              <a:gd name="connsiteX2510" fmla="*/ 10315 w 11858623"/>
              <a:gd name="connsiteY2510" fmla="*/ 4212606 h 6524624"/>
              <a:gd name="connsiteX2511" fmla="*/ 10459 w 11858623"/>
              <a:gd name="connsiteY2511" fmla="*/ 4210382 h 6524624"/>
              <a:gd name="connsiteX2512" fmla="*/ 10978 w 11858623"/>
              <a:gd name="connsiteY2512" fmla="*/ 4211108 h 6524624"/>
              <a:gd name="connsiteX2513" fmla="*/ 10325 w 11858623"/>
              <a:gd name="connsiteY2513" fmla="*/ 4212458 h 6524624"/>
              <a:gd name="connsiteX2514" fmla="*/ 18715 w 11858623"/>
              <a:gd name="connsiteY2514" fmla="*/ 4205917 h 6524624"/>
              <a:gd name="connsiteX2515" fmla="*/ 17756 w 11858623"/>
              <a:gd name="connsiteY2515" fmla="*/ 4208568 h 6524624"/>
              <a:gd name="connsiteX2516" fmla="*/ 17116 w 11858623"/>
              <a:gd name="connsiteY2516" fmla="*/ 4212199 h 6524624"/>
              <a:gd name="connsiteX2517" fmla="*/ 16634 w 11858623"/>
              <a:gd name="connsiteY2517" fmla="*/ 4208104 h 6524624"/>
              <a:gd name="connsiteX2518" fmla="*/ 18888 w 11858623"/>
              <a:gd name="connsiteY2518" fmla="*/ 4205736 h 6524624"/>
              <a:gd name="connsiteX2519" fmla="*/ 18715 w 11858623"/>
              <a:gd name="connsiteY2519" fmla="*/ 4205917 h 6524624"/>
              <a:gd name="connsiteX2520" fmla="*/ 18763 w 11858623"/>
              <a:gd name="connsiteY2520" fmla="*/ 4205786 h 6524624"/>
              <a:gd name="connsiteX2521" fmla="*/ 19621 w 11858623"/>
              <a:gd name="connsiteY2521" fmla="*/ 4183232 h 6524624"/>
              <a:gd name="connsiteX2522" fmla="*/ 18825 w 11858623"/>
              <a:gd name="connsiteY2522" fmla="*/ 4188432 h 6524624"/>
              <a:gd name="connsiteX2523" fmla="*/ 16856 w 11858623"/>
              <a:gd name="connsiteY2523" fmla="*/ 4191479 h 6524624"/>
              <a:gd name="connsiteX2524" fmla="*/ 16840 w 11858623"/>
              <a:gd name="connsiteY2524" fmla="*/ 4191409 h 6524624"/>
              <a:gd name="connsiteX2525" fmla="*/ 18648 w 11858623"/>
              <a:gd name="connsiteY2525" fmla="*/ 4185277 h 6524624"/>
              <a:gd name="connsiteX2526" fmla="*/ 29133 w 11858623"/>
              <a:gd name="connsiteY2526" fmla="*/ 4177923 h 6524624"/>
              <a:gd name="connsiteX2527" fmla="*/ 26358 w 11858623"/>
              <a:gd name="connsiteY2527" fmla="*/ 4184809 h 6524624"/>
              <a:gd name="connsiteX2528" fmla="*/ 23272 w 11858623"/>
              <a:gd name="connsiteY2528" fmla="*/ 4193333 h 6524624"/>
              <a:gd name="connsiteX2529" fmla="*/ 23761 w 11858623"/>
              <a:gd name="connsiteY2529" fmla="*/ 4189726 h 6524624"/>
              <a:gd name="connsiteX2530" fmla="*/ 29015 w 11858623"/>
              <a:gd name="connsiteY2530" fmla="*/ 4178049 h 6524624"/>
              <a:gd name="connsiteX2531" fmla="*/ 29133 w 11858623"/>
              <a:gd name="connsiteY2531" fmla="*/ 4177923 h 6524624"/>
              <a:gd name="connsiteX2532" fmla="*/ 32771 w 11858623"/>
              <a:gd name="connsiteY2532" fmla="*/ 4172717 h 6524624"/>
              <a:gd name="connsiteX2533" fmla="*/ 29956 w 11858623"/>
              <a:gd name="connsiteY2533" fmla="*/ 4186645 h 6524624"/>
              <a:gd name="connsiteX2534" fmla="*/ 27312 w 11858623"/>
              <a:gd name="connsiteY2534" fmla="*/ 4192283 h 6524624"/>
              <a:gd name="connsiteX2535" fmla="*/ 23708 w 11858623"/>
              <a:gd name="connsiteY2535" fmla="*/ 4199502 h 6524624"/>
              <a:gd name="connsiteX2536" fmla="*/ 21246 w 11858623"/>
              <a:gd name="connsiteY2536" fmla="*/ 4198927 h 6524624"/>
              <a:gd name="connsiteX2537" fmla="*/ 23272 w 11858623"/>
              <a:gd name="connsiteY2537" fmla="*/ 4193333 h 6524624"/>
              <a:gd name="connsiteX2538" fmla="*/ 22483 w 11858623"/>
              <a:gd name="connsiteY2538" fmla="*/ 4199149 h 6524624"/>
              <a:gd name="connsiteX2539" fmla="*/ 27500 w 11858623"/>
              <a:gd name="connsiteY2539" fmla="*/ 4162173 h 6524624"/>
              <a:gd name="connsiteX2540" fmla="*/ 23761 w 11858623"/>
              <a:gd name="connsiteY2540" fmla="*/ 4189726 h 6524624"/>
              <a:gd name="connsiteX2541" fmla="*/ 19776 w 11858623"/>
              <a:gd name="connsiteY2541" fmla="*/ 4198583 h 6524624"/>
              <a:gd name="connsiteX2542" fmla="*/ 18474 w 11858623"/>
              <a:gd name="connsiteY2542" fmla="*/ 4198279 h 6524624"/>
              <a:gd name="connsiteX2543" fmla="*/ 17576 w 11858623"/>
              <a:gd name="connsiteY2543" fmla="*/ 4194504 h 6524624"/>
              <a:gd name="connsiteX2544" fmla="*/ 18475 w 11858623"/>
              <a:gd name="connsiteY2544" fmla="*/ 4190725 h 6524624"/>
              <a:gd name="connsiteX2545" fmla="*/ 18825 w 11858623"/>
              <a:gd name="connsiteY2545" fmla="*/ 4188432 h 6524624"/>
              <a:gd name="connsiteX2546" fmla="*/ 24323 w 11858623"/>
              <a:gd name="connsiteY2546" fmla="*/ 4179929 h 6524624"/>
              <a:gd name="connsiteX2547" fmla="*/ 27482 w 11858623"/>
              <a:gd name="connsiteY2547" fmla="*/ 4162181 h 6524624"/>
              <a:gd name="connsiteX2548" fmla="*/ 36510 w 11858623"/>
              <a:gd name="connsiteY2548" fmla="*/ 4154220 h 6524624"/>
              <a:gd name="connsiteX2549" fmla="*/ 34506 w 11858623"/>
              <a:gd name="connsiteY2549" fmla="*/ 4168261 h 6524624"/>
              <a:gd name="connsiteX2550" fmla="*/ 32771 w 11858623"/>
              <a:gd name="connsiteY2550" fmla="*/ 4172717 h 6524624"/>
              <a:gd name="connsiteX2551" fmla="*/ 17997 w 11858623"/>
              <a:gd name="connsiteY2551" fmla="*/ 4152008 h 6524624"/>
              <a:gd name="connsiteX2552" fmla="*/ 18398 w 11858623"/>
              <a:gd name="connsiteY2552" fmla="*/ 4156218 h 6524624"/>
              <a:gd name="connsiteX2553" fmla="*/ 18363 w 11858623"/>
              <a:gd name="connsiteY2553" fmla="*/ 4156246 h 6524624"/>
              <a:gd name="connsiteX2554" fmla="*/ 17807 w 11858623"/>
              <a:gd name="connsiteY2554" fmla="*/ 4152348 h 6524624"/>
              <a:gd name="connsiteX2555" fmla="*/ 16902 w 11858623"/>
              <a:gd name="connsiteY2555" fmla="*/ 4146007 h 6524624"/>
              <a:gd name="connsiteX2556" fmla="*/ 17807 w 11858623"/>
              <a:gd name="connsiteY2556" fmla="*/ 4152348 h 6524624"/>
              <a:gd name="connsiteX2557" fmla="*/ 15161 w 11858623"/>
              <a:gd name="connsiteY2557" fmla="*/ 4157068 h 6524624"/>
              <a:gd name="connsiteX2558" fmla="*/ 12463 w 11858623"/>
              <a:gd name="connsiteY2558" fmla="*/ 4157028 h 6524624"/>
              <a:gd name="connsiteX2559" fmla="*/ 16237 w 11858623"/>
              <a:gd name="connsiteY2559" fmla="*/ 4147035 h 6524624"/>
              <a:gd name="connsiteX2560" fmla="*/ 22598 w 11858623"/>
              <a:gd name="connsiteY2560" fmla="*/ 4118664 h 6524624"/>
              <a:gd name="connsiteX2561" fmla="*/ 24859 w 11858623"/>
              <a:gd name="connsiteY2561" fmla="*/ 4126270 h 6524624"/>
              <a:gd name="connsiteX2562" fmla="*/ 23923 w 11858623"/>
              <a:gd name="connsiteY2562" fmla="*/ 4130645 h 6524624"/>
              <a:gd name="connsiteX2563" fmla="*/ 23423 w 11858623"/>
              <a:gd name="connsiteY2563" fmla="*/ 4130429 h 6524624"/>
              <a:gd name="connsiteX2564" fmla="*/ 21452 w 11858623"/>
              <a:gd name="connsiteY2564" fmla="*/ 4125677 h 6524624"/>
              <a:gd name="connsiteX2565" fmla="*/ 20635 w 11858623"/>
              <a:gd name="connsiteY2565" fmla="*/ 4122988 h 6524624"/>
              <a:gd name="connsiteX2566" fmla="*/ 14794 w 11858623"/>
              <a:gd name="connsiteY2566" fmla="*/ 4118345 h 6524624"/>
              <a:gd name="connsiteX2567" fmla="*/ 17359 w 11858623"/>
              <a:gd name="connsiteY2567" fmla="*/ 4145300 h 6524624"/>
              <a:gd name="connsiteX2568" fmla="*/ 16902 w 11858623"/>
              <a:gd name="connsiteY2568" fmla="*/ 4146007 h 6524624"/>
              <a:gd name="connsiteX2569" fmla="*/ 16471 w 11858623"/>
              <a:gd name="connsiteY2569" fmla="*/ 4142988 h 6524624"/>
              <a:gd name="connsiteX2570" fmla="*/ 10459 w 11858623"/>
              <a:gd name="connsiteY2570" fmla="*/ 4165452 h 6524624"/>
              <a:gd name="connsiteX2571" fmla="*/ 15161 w 11858623"/>
              <a:gd name="connsiteY2571" fmla="*/ 4157068 h 6524624"/>
              <a:gd name="connsiteX2572" fmla="*/ 17283 w 11858623"/>
              <a:gd name="connsiteY2572" fmla="*/ 4157099 h 6524624"/>
              <a:gd name="connsiteX2573" fmla="*/ 18363 w 11858623"/>
              <a:gd name="connsiteY2573" fmla="*/ 4156246 h 6524624"/>
              <a:gd name="connsiteX2574" fmla="*/ 18475 w 11858623"/>
              <a:gd name="connsiteY2574" fmla="*/ 4157028 h 6524624"/>
              <a:gd name="connsiteX2575" fmla="*/ 18398 w 11858623"/>
              <a:gd name="connsiteY2575" fmla="*/ 4156218 h 6524624"/>
              <a:gd name="connsiteX2576" fmla="*/ 24486 w 11858623"/>
              <a:gd name="connsiteY2576" fmla="*/ 4151412 h 6524624"/>
              <a:gd name="connsiteX2577" fmla="*/ 20019 w 11858623"/>
              <a:gd name="connsiteY2577" fmla="*/ 4180627 h 6524624"/>
              <a:gd name="connsiteX2578" fmla="*/ 18648 w 11858623"/>
              <a:gd name="connsiteY2578" fmla="*/ 4185277 h 6524624"/>
              <a:gd name="connsiteX2579" fmla="*/ 16470 w 11858623"/>
              <a:gd name="connsiteY2579" fmla="*/ 4189855 h 6524624"/>
              <a:gd name="connsiteX2580" fmla="*/ 16840 w 11858623"/>
              <a:gd name="connsiteY2580" fmla="*/ 4191409 h 6524624"/>
              <a:gd name="connsiteX2581" fmla="*/ 16788 w 11858623"/>
              <a:gd name="connsiteY2581" fmla="*/ 4191584 h 6524624"/>
              <a:gd name="connsiteX2582" fmla="*/ 8314 w 11858623"/>
              <a:gd name="connsiteY2582" fmla="*/ 4204692 h 6524624"/>
              <a:gd name="connsiteX2583" fmla="*/ 7619 w 11858623"/>
              <a:gd name="connsiteY2583" fmla="*/ 4162764 h 6524624"/>
              <a:gd name="connsiteX2584" fmla="*/ 14467 w 11858623"/>
              <a:gd name="connsiteY2584" fmla="*/ 4126139 h 6524624"/>
              <a:gd name="connsiteX2585" fmla="*/ 14467 w 11858623"/>
              <a:gd name="connsiteY2585" fmla="*/ 4114907 h 6524624"/>
              <a:gd name="connsiteX2586" fmla="*/ 14906 w 11858623"/>
              <a:gd name="connsiteY2586" fmla="*/ 4115689 h 6524624"/>
              <a:gd name="connsiteX2587" fmla="*/ 14794 w 11858623"/>
              <a:gd name="connsiteY2587" fmla="*/ 4118345 h 6524624"/>
              <a:gd name="connsiteX2588" fmla="*/ 15484 w 11858623"/>
              <a:gd name="connsiteY2588" fmla="*/ 4101914 h 6524624"/>
              <a:gd name="connsiteX2589" fmla="*/ 15960 w 11858623"/>
              <a:gd name="connsiteY2589" fmla="*/ 4105469 h 6524624"/>
              <a:gd name="connsiteX2590" fmla="*/ 15877 w 11858623"/>
              <a:gd name="connsiteY2590" fmla="*/ 4105731 h 6524624"/>
              <a:gd name="connsiteX2591" fmla="*/ 15989 w 11858623"/>
              <a:gd name="connsiteY2591" fmla="*/ 4105689 h 6524624"/>
              <a:gd name="connsiteX2592" fmla="*/ 16471 w 11858623"/>
              <a:gd name="connsiteY2592" fmla="*/ 4109291 h 6524624"/>
              <a:gd name="connsiteX2593" fmla="*/ 20635 w 11858623"/>
              <a:gd name="connsiteY2593" fmla="*/ 4122988 h 6524624"/>
              <a:gd name="connsiteX2594" fmla="*/ 20479 w 11858623"/>
              <a:gd name="connsiteY2594" fmla="*/ 4123331 h 6524624"/>
              <a:gd name="connsiteX2595" fmla="*/ 21452 w 11858623"/>
              <a:gd name="connsiteY2595" fmla="*/ 4125677 h 6524624"/>
              <a:gd name="connsiteX2596" fmla="*/ 22286 w 11858623"/>
              <a:gd name="connsiteY2596" fmla="*/ 4128421 h 6524624"/>
              <a:gd name="connsiteX2597" fmla="*/ 21541 w 11858623"/>
              <a:gd name="connsiteY2597" fmla="*/ 4127516 h 6524624"/>
              <a:gd name="connsiteX2598" fmla="*/ 14906 w 11858623"/>
              <a:gd name="connsiteY2598" fmla="*/ 4115689 h 6524624"/>
              <a:gd name="connsiteX2599" fmla="*/ 17353 w 11858623"/>
              <a:gd name="connsiteY2599" fmla="*/ 4101023 h 6524624"/>
              <a:gd name="connsiteX2600" fmla="*/ 18460 w 11858623"/>
              <a:gd name="connsiteY2600" fmla="*/ 4104749 h 6524624"/>
              <a:gd name="connsiteX2601" fmla="*/ 15989 w 11858623"/>
              <a:gd name="connsiteY2601" fmla="*/ 4105689 h 6524624"/>
              <a:gd name="connsiteX2602" fmla="*/ 15960 w 11858623"/>
              <a:gd name="connsiteY2602" fmla="*/ 4105469 h 6524624"/>
              <a:gd name="connsiteX2603" fmla="*/ 31595 w 11858623"/>
              <a:gd name="connsiteY2603" fmla="*/ 4094806 h 6524624"/>
              <a:gd name="connsiteX2604" fmla="*/ 29956 w 11858623"/>
              <a:gd name="connsiteY2604" fmla="*/ 4102460 h 6524624"/>
              <a:gd name="connsiteX2605" fmla="*/ 22598 w 11858623"/>
              <a:gd name="connsiteY2605" fmla="*/ 4118664 h 6524624"/>
              <a:gd name="connsiteX2606" fmla="*/ 18460 w 11858623"/>
              <a:gd name="connsiteY2606" fmla="*/ 4104749 h 6524624"/>
              <a:gd name="connsiteX2607" fmla="*/ 20134 w 11858623"/>
              <a:gd name="connsiteY2607" fmla="*/ 4104112 h 6524624"/>
              <a:gd name="connsiteX2608" fmla="*/ 13680 w 11858623"/>
              <a:gd name="connsiteY2608" fmla="*/ 4088431 h 6524624"/>
              <a:gd name="connsiteX2609" fmla="*/ 13817 w 11858623"/>
              <a:gd name="connsiteY2609" fmla="*/ 4089452 h 6524624"/>
              <a:gd name="connsiteX2610" fmla="*/ 6584 w 11858623"/>
              <a:gd name="connsiteY2610" fmla="*/ 4100431 h 6524624"/>
              <a:gd name="connsiteX2611" fmla="*/ 6561 w 11858623"/>
              <a:gd name="connsiteY2611" fmla="*/ 4099050 h 6524624"/>
              <a:gd name="connsiteX2612" fmla="*/ 10459 w 11858623"/>
              <a:gd name="connsiteY2612" fmla="*/ 4092442 h 6524624"/>
              <a:gd name="connsiteX2613" fmla="*/ 14697 w 11858623"/>
              <a:gd name="connsiteY2613" fmla="*/ 4088115 h 6524624"/>
              <a:gd name="connsiteX2614" fmla="*/ 15803 w 11858623"/>
              <a:gd name="connsiteY2614" fmla="*/ 4094314 h 6524624"/>
              <a:gd name="connsiteX2615" fmla="*/ 15484 w 11858623"/>
              <a:gd name="connsiteY2615" fmla="*/ 4101914 h 6524624"/>
              <a:gd name="connsiteX2616" fmla="*/ 13817 w 11858623"/>
              <a:gd name="connsiteY2616" fmla="*/ 4089452 h 6524624"/>
              <a:gd name="connsiteX2617" fmla="*/ 16181 w 11858623"/>
              <a:gd name="connsiteY2617" fmla="*/ 4085315 h 6524624"/>
              <a:gd name="connsiteX2618" fmla="*/ 16156 w 11858623"/>
              <a:gd name="connsiteY2618" fmla="*/ 4085900 h 6524624"/>
              <a:gd name="connsiteX2619" fmla="*/ 14697 w 11858623"/>
              <a:gd name="connsiteY2619" fmla="*/ 4088115 h 6524624"/>
              <a:gd name="connsiteX2620" fmla="*/ 14558 w 11858623"/>
              <a:gd name="connsiteY2620" fmla="*/ 4087337 h 6524624"/>
              <a:gd name="connsiteX2621" fmla="*/ 29039 w 11858623"/>
              <a:gd name="connsiteY2621" fmla="*/ 4085041 h 6524624"/>
              <a:gd name="connsiteX2622" fmla="*/ 31724 w 11858623"/>
              <a:gd name="connsiteY2622" fmla="*/ 4090086 h 6524624"/>
              <a:gd name="connsiteX2623" fmla="*/ 32259 w 11858623"/>
              <a:gd name="connsiteY2623" fmla="*/ 4091706 h 6524624"/>
              <a:gd name="connsiteX2624" fmla="*/ 32207 w 11858623"/>
              <a:gd name="connsiteY2624" fmla="*/ 4091947 h 6524624"/>
              <a:gd name="connsiteX2625" fmla="*/ 28376 w 11858623"/>
              <a:gd name="connsiteY2625" fmla="*/ 4085505 h 6524624"/>
              <a:gd name="connsiteX2626" fmla="*/ 24538 w 11858623"/>
              <a:gd name="connsiteY2626" fmla="*/ 4079051 h 6524624"/>
              <a:gd name="connsiteX2627" fmla="*/ 28376 w 11858623"/>
              <a:gd name="connsiteY2627" fmla="*/ 4085505 h 6524624"/>
              <a:gd name="connsiteX2628" fmla="*/ 22483 w 11858623"/>
              <a:gd name="connsiteY2628" fmla="*/ 4089634 h 6524624"/>
              <a:gd name="connsiteX2629" fmla="*/ 22111 w 11858623"/>
              <a:gd name="connsiteY2629" fmla="*/ 4086341 h 6524624"/>
              <a:gd name="connsiteX2630" fmla="*/ 21278 w 11858623"/>
              <a:gd name="connsiteY2630" fmla="*/ 4078966 h 6524624"/>
              <a:gd name="connsiteX2631" fmla="*/ 22111 w 11858623"/>
              <a:gd name="connsiteY2631" fmla="*/ 4086341 h 6524624"/>
              <a:gd name="connsiteX2632" fmla="*/ 19432 w 11858623"/>
              <a:gd name="connsiteY2632" fmla="*/ 4094388 h 6524624"/>
              <a:gd name="connsiteX2633" fmla="*/ 17353 w 11858623"/>
              <a:gd name="connsiteY2633" fmla="*/ 4101023 h 6524624"/>
              <a:gd name="connsiteX2634" fmla="*/ 16471 w 11858623"/>
              <a:gd name="connsiteY2634" fmla="*/ 4098058 h 6524624"/>
              <a:gd name="connsiteX2635" fmla="*/ 15803 w 11858623"/>
              <a:gd name="connsiteY2635" fmla="*/ 4094314 h 6524624"/>
              <a:gd name="connsiteX2636" fmla="*/ 16156 w 11858623"/>
              <a:gd name="connsiteY2636" fmla="*/ 4085900 h 6524624"/>
              <a:gd name="connsiteX2637" fmla="*/ 18189 w 11858623"/>
              <a:gd name="connsiteY2637" fmla="*/ 4082814 h 6524624"/>
              <a:gd name="connsiteX2638" fmla="*/ 23190 w 11858623"/>
              <a:gd name="connsiteY2638" fmla="*/ 4076585 h 6524624"/>
              <a:gd name="connsiteX2639" fmla="*/ 24669 w 11858623"/>
              <a:gd name="connsiteY2639" fmla="*/ 4078658 h 6524624"/>
              <a:gd name="connsiteX2640" fmla="*/ 24538 w 11858623"/>
              <a:gd name="connsiteY2640" fmla="*/ 4079051 h 6524624"/>
              <a:gd name="connsiteX2641" fmla="*/ 23122 w 11858623"/>
              <a:gd name="connsiteY2641" fmla="*/ 4076669 h 6524624"/>
              <a:gd name="connsiteX2642" fmla="*/ 22702 w 11858623"/>
              <a:gd name="connsiteY2642" fmla="*/ 4075963 h 6524624"/>
              <a:gd name="connsiteX2643" fmla="*/ 23122 w 11858623"/>
              <a:gd name="connsiteY2643" fmla="*/ 4076669 h 6524624"/>
              <a:gd name="connsiteX2644" fmla="*/ 21278 w 11858623"/>
              <a:gd name="connsiteY2644" fmla="*/ 4078966 h 6524624"/>
              <a:gd name="connsiteX2645" fmla="*/ 21197 w 11858623"/>
              <a:gd name="connsiteY2645" fmla="*/ 4078247 h 6524624"/>
              <a:gd name="connsiteX2646" fmla="*/ 22483 w 11858623"/>
              <a:gd name="connsiteY2646" fmla="*/ 4075594 h 6524624"/>
              <a:gd name="connsiteX2647" fmla="*/ 22723 w 11858623"/>
              <a:gd name="connsiteY2647" fmla="*/ 4075931 h 6524624"/>
              <a:gd name="connsiteX2648" fmla="*/ 22702 w 11858623"/>
              <a:gd name="connsiteY2648" fmla="*/ 4075963 h 6524624"/>
              <a:gd name="connsiteX2649" fmla="*/ 21636 w 11858623"/>
              <a:gd name="connsiteY2649" fmla="*/ 4069659 h 6524624"/>
              <a:gd name="connsiteX2650" fmla="*/ 22483 w 11858623"/>
              <a:gd name="connsiteY2650" fmla="*/ 4075594 h 6524624"/>
              <a:gd name="connsiteX2651" fmla="*/ 20599 w 11858623"/>
              <a:gd name="connsiteY2651" fmla="*/ 4072955 h 6524624"/>
              <a:gd name="connsiteX2652" fmla="*/ 20557 w 11858623"/>
              <a:gd name="connsiteY2652" fmla="*/ 4072575 h 6524624"/>
              <a:gd name="connsiteX2653" fmla="*/ 28494 w 11858623"/>
              <a:gd name="connsiteY2653" fmla="*/ 4067169 h 6524624"/>
              <a:gd name="connsiteX2654" fmla="*/ 26897 w 11858623"/>
              <a:gd name="connsiteY2654" fmla="*/ 4071967 h 6524624"/>
              <a:gd name="connsiteX2655" fmla="*/ 23190 w 11858623"/>
              <a:gd name="connsiteY2655" fmla="*/ 4076585 h 6524624"/>
              <a:gd name="connsiteX2656" fmla="*/ 22723 w 11858623"/>
              <a:gd name="connsiteY2656" fmla="*/ 4075931 h 6524624"/>
              <a:gd name="connsiteX2657" fmla="*/ 10459 w 11858623"/>
              <a:gd name="connsiteY2657" fmla="*/ 4064361 h 6524624"/>
              <a:gd name="connsiteX2658" fmla="*/ 14558 w 11858623"/>
              <a:gd name="connsiteY2658" fmla="*/ 4087337 h 6524624"/>
              <a:gd name="connsiteX2659" fmla="*/ 13680 w 11858623"/>
              <a:gd name="connsiteY2659" fmla="*/ 4088431 h 6524624"/>
              <a:gd name="connsiteX2660" fmla="*/ 18929 w 11858623"/>
              <a:gd name="connsiteY2660" fmla="*/ 4050697 h 6524624"/>
              <a:gd name="connsiteX2661" fmla="*/ 21495 w 11858623"/>
              <a:gd name="connsiteY2661" fmla="*/ 4068673 h 6524624"/>
              <a:gd name="connsiteX2662" fmla="*/ 20549 w 11858623"/>
              <a:gd name="connsiteY2662" fmla="*/ 4072504 h 6524624"/>
              <a:gd name="connsiteX2663" fmla="*/ 20557 w 11858623"/>
              <a:gd name="connsiteY2663" fmla="*/ 4072575 h 6524624"/>
              <a:gd name="connsiteX2664" fmla="*/ 20479 w 11858623"/>
              <a:gd name="connsiteY2664" fmla="*/ 4072786 h 6524624"/>
              <a:gd name="connsiteX2665" fmla="*/ 20599 w 11858623"/>
              <a:gd name="connsiteY2665" fmla="*/ 4072955 h 6524624"/>
              <a:gd name="connsiteX2666" fmla="*/ 21197 w 11858623"/>
              <a:gd name="connsiteY2666" fmla="*/ 4078247 h 6524624"/>
              <a:gd name="connsiteX2667" fmla="*/ 18189 w 11858623"/>
              <a:gd name="connsiteY2667" fmla="*/ 4082814 h 6524624"/>
              <a:gd name="connsiteX2668" fmla="*/ 16181 w 11858623"/>
              <a:gd name="connsiteY2668" fmla="*/ 4085315 h 6524624"/>
              <a:gd name="connsiteX2669" fmla="*/ 16471 w 11858623"/>
              <a:gd name="connsiteY2669" fmla="*/ 4078402 h 6524624"/>
              <a:gd name="connsiteX2670" fmla="*/ 14467 w 11858623"/>
              <a:gd name="connsiteY2670" fmla="*/ 4069977 h 6524624"/>
              <a:gd name="connsiteX2671" fmla="*/ 308997 w 11858623"/>
              <a:gd name="connsiteY2671" fmla="*/ 4048064 h 6524624"/>
              <a:gd name="connsiteX2672" fmla="*/ 200997 w 11858623"/>
              <a:gd name="connsiteY2672" fmla="*/ 4156064 h 6524624"/>
              <a:gd name="connsiteX2673" fmla="*/ 308997 w 11858623"/>
              <a:gd name="connsiteY2673" fmla="*/ 4264064 h 6524624"/>
              <a:gd name="connsiteX2674" fmla="*/ 416997 w 11858623"/>
              <a:gd name="connsiteY2674" fmla="*/ 4156064 h 6524624"/>
              <a:gd name="connsiteX2675" fmla="*/ 308997 w 11858623"/>
              <a:gd name="connsiteY2675" fmla="*/ 4048064 h 6524624"/>
              <a:gd name="connsiteX2676" fmla="*/ 16471 w 11858623"/>
              <a:gd name="connsiteY2676" fmla="*/ 4033472 h 6524624"/>
              <a:gd name="connsiteX2677" fmla="*/ 17488 w 11858623"/>
              <a:gd name="connsiteY2677" fmla="*/ 4040596 h 6524624"/>
              <a:gd name="connsiteX2678" fmla="*/ 17473 w 11858623"/>
              <a:gd name="connsiteY2678" fmla="*/ 4040536 h 6524624"/>
              <a:gd name="connsiteX2679" fmla="*/ 16471 w 11858623"/>
              <a:gd name="connsiteY2679" fmla="*/ 4033472 h 6524624"/>
              <a:gd name="connsiteX2680" fmla="*/ 16471 w 11858623"/>
              <a:gd name="connsiteY2680" fmla="*/ 4022240 h 6524624"/>
              <a:gd name="connsiteX2681" fmla="*/ 16821 w 11858623"/>
              <a:gd name="connsiteY2681" fmla="*/ 4026169 h 6524624"/>
              <a:gd name="connsiteX2682" fmla="*/ 16471 w 11858623"/>
              <a:gd name="connsiteY2682" fmla="*/ 4027856 h 6524624"/>
              <a:gd name="connsiteX2683" fmla="*/ 10459 w 11858623"/>
              <a:gd name="connsiteY2683" fmla="*/ 4047513 h 6524624"/>
              <a:gd name="connsiteX2684" fmla="*/ 16471 w 11858623"/>
              <a:gd name="connsiteY2684" fmla="*/ 4022240 h 6524624"/>
              <a:gd name="connsiteX2685" fmla="*/ 18412 w 11858623"/>
              <a:gd name="connsiteY2685" fmla="*/ 4001706 h 6524624"/>
              <a:gd name="connsiteX2686" fmla="*/ 18475 w 11858623"/>
              <a:gd name="connsiteY2686" fmla="*/ 4002584 h 6524624"/>
              <a:gd name="connsiteX2687" fmla="*/ 18022 w 11858623"/>
              <a:gd name="connsiteY2687" fmla="*/ 4002070 h 6524624"/>
              <a:gd name="connsiteX2688" fmla="*/ 4822 w 11858623"/>
              <a:gd name="connsiteY2688" fmla="*/ 3994235 h 6524624"/>
              <a:gd name="connsiteX2689" fmla="*/ 11295 w 11858623"/>
              <a:gd name="connsiteY2689" fmla="*/ 3994440 h 6524624"/>
              <a:gd name="connsiteX2690" fmla="*/ 18022 w 11858623"/>
              <a:gd name="connsiteY2690" fmla="*/ 4002070 h 6524624"/>
              <a:gd name="connsiteX2691" fmla="*/ 14467 w 11858623"/>
              <a:gd name="connsiteY2691" fmla="*/ 4005392 h 6524624"/>
              <a:gd name="connsiteX2692" fmla="*/ 5337 w 11858623"/>
              <a:gd name="connsiteY2692" fmla="*/ 3999503 h 6524624"/>
              <a:gd name="connsiteX2693" fmla="*/ 4896 w 11858623"/>
              <a:gd name="connsiteY2693" fmla="*/ 3998688 h 6524624"/>
              <a:gd name="connsiteX2694" fmla="*/ 27918 w 11858623"/>
              <a:gd name="connsiteY2694" fmla="*/ 3975116 h 6524624"/>
              <a:gd name="connsiteX2695" fmla="*/ 28169 w 11858623"/>
              <a:gd name="connsiteY2695" fmla="*/ 3976209 h 6524624"/>
              <a:gd name="connsiteX2696" fmla="*/ 30498 w 11858623"/>
              <a:gd name="connsiteY2696" fmla="*/ 3991351 h 6524624"/>
              <a:gd name="connsiteX2697" fmla="*/ 31539 w 11858623"/>
              <a:gd name="connsiteY2697" fmla="*/ 3996214 h 6524624"/>
              <a:gd name="connsiteX2698" fmla="*/ 18929 w 11858623"/>
              <a:gd name="connsiteY2698" fmla="*/ 4050697 h 6524624"/>
              <a:gd name="connsiteX2699" fmla="*/ 17488 w 11858623"/>
              <a:gd name="connsiteY2699" fmla="*/ 4040596 h 6524624"/>
              <a:gd name="connsiteX2700" fmla="*/ 18475 w 11858623"/>
              <a:gd name="connsiteY2700" fmla="*/ 4044705 h 6524624"/>
              <a:gd name="connsiteX2701" fmla="*/ 16821 w 11858623"/>
              <a:gd name="connsiteY2701" fmla="*/ 4026169 h 6524624"/>
              <a:gd name="connsiteX2702" fmla="*/ 19166 w 11858623"/>
              <a:gd name="connsiteY2702" fmla="*/ 4014882 h 6524624"/>
              <a:gd name="connsiteX2703" fmla="*/ 18475 w 11858623"/>
              <a:gd name="connsiteY2703" fmla="*/ 4002584 h 6524624"/>
              <a:gd name="connsiteX2704" fmla="*/ 26490 w 11858623"/>
              <a:gd name="connsiteY2704" fmla="*/ 3996967 h 6524624"/>
              <a:gd name="connsiteX2705" fmla="*/ 22503 w 11858623"/>
              <a:gd name="connsiteY2705" fmla="*/ 3988634 h 6524624"/>
              <a:gd name="connsiteX2706" fmla="*/ 23938 w 11858623"/>
              <a:gd name="connsiteY2706" fmla="*/ 3980732 h 6524624"/>
              <a:gd name="connsiteX2707" fmla="*/ 26490 w 11858623"/>
              <a:gd name="connsiteY2707" fmla="*/ 3980119 h 6524624"/>
              <a:gd name="connsiteX2708" fmla="*/ 25198 w 11858623"/>
              <a:gd name="connsiteY2708" fmla="*/ 3969792 h 6524624"/>
              <a:gd name="connsiteX2709" fmla="*/ 24168 w 11858623"/>
              <a:gd name="connsiteY2709" fmla="*/ 3979466 h 6524624"/>
              <a:gd name="connsiteX2710" fmla="*/ 23938 w 11858623"/>
              <a:gd name="connsiteY2710" fmla="*/ 3980732 h 6524624"/>
              <a:gd name="connsiteX2711" fmla="*/ 19260 w 11858623"/>
              <a:gd name="connsiteY2711" fmla="*/ 3981857 h 6524624"/>
              <a:gd name="connsiteX2712" fmla="*/ 22503 w 11858623"/>
              <a:gd name="connsiteY2712" fmla="*/ 3988634 h 6524624"/>
              <a:gd name="connsiteX2713" fmla="*/ 20479 w 11858623"/>
              <a:gd name="connsiteY2713" fmla="*/ 3999775 h 6524624"/>
              <a:gd name="connsiteX2714" fmla="*/ 18412 w 11858623"/>
              <a:gd name="connsiteY2714" fmla="*/ 4001706 h 6524624"/>
              <a:gd name="connsiteX2715" fmla="*/ 16566 w 11858623"/>
              <a:gd name="connsiteY2715" fmla="*/ 3975840 h 6524624"/>
              <a:gd name="connsiteX2716" fmla="*/ 30498 w 11858623"/>
              <a:gd name="connsiteY2716" fmla="*/ 3966078 h 6524624"/>
              <a:gd name="connsiteX2717" fmla="*/ 27918 w 11858623"/>
              <a:gd name="connsiteY2717" fmla="*/ 3975116 h 6524624"/>
              <a:gd name="connsiteX2718" fmla="*/ 26490 w 11858623"/>
              <a:gd name="connsiteY2718" fmla="*/ 3968887 h 6524624"/>
              <a:gd name="connsiteX2719" fmla="*/ 25198 w 11858623"/>
              <a:gd name="connsiteY2719" fmla="*/ 3969792 h 6524624"/>
              <a:gd name="connsiteX2720" fmla="*/ 25404 w 11858623"/>
              <a:gd name="connsiteY2720" fmla="*/ 3967863 h 6524624"/>
              <a:gd name="connsiteX2721" fmla="*/ 15171 w 11858623"/>
              <a:gd name="connsiteY2721" fmla="*/ 3956280 h 6524624"/>
              <a:gd name="connsiteX2722" fmla="*/ 16566 w 11858623"/>
              <a:gd name="connsiteY2722" fmla="*/ 3975840 h 6524624"/>
              <a:gd name="connsiteX2723" fmla="*/ 14467 w 11858623"/>
              <a:gd name="connsiteY2723" fmla="*/ 3977311 h 6524624"/>
              <a:gd name="connsiteX2724" fmla="*/ 10459 w 11858623"/>
              <a:gd name="connsiteY2724" fmla="*/ 3963270 h 6524624"/>
              <a:gd name="connsiteX2725" fmla="*/ 15713 w 11858623"/>
              <a:gd name="connsiteY2725" fmla="*/ 3945587 h 6524624"/>
              <a:gd name="connsiteX2726" fmla="*/ 18302 w 11858623"/>
              <a:gd name="connsiteY2726" fmla="*/ 3951634 h 6524624"/>
              <a:gd name="connsiteX2727" fmla="*/ 15171 w 11858623"/>
              <a:gd name="connsiteY2727" fmla="*/ 3956280 h 6524624"/>
              <a:gd name="connsiteX2728" fmla="*/ 14623 w 11858623"/>
              <a:gd name="connsiteY2728" fmla="*/ 3948607 h 6524624"/>
              <a:gd name="connsiteX2729" fmla="*/ 23296 w 11858623"/>
              <a:gd name="connsiteY2729" fmla="*/ 3944224 h 6524624"/>
              <a:gd name="connsiteX2730" fmla="*/ 26490 w 11858623"/>
              <a:gd name="connsiteY2730" fmla="*/ 3957654 h 6524624"/>
              <a:gd name="connsiteX2731" fmla="*/ 25404 w 11858623"/>
              <a:gd name="connsiteY2731" fmla="*/ 3967863 h 6524624"/>
              <a:gd name="connsiteX2732" fmla="*/ 22483 w 11858623"/>
              <a:gd name="connsiteY2732" fmla="*/ 3968887 h 6524624"/>
              <a:gd name="connsiteX2733" fmla="*/ 18475 w 11858623"/>
              <a:gd name="connsiteY2733" fmla="*/ 3952038 h 6524624"/>
              <a:gd name="connsiteX2734" fmla="*/ 18302 w 11858623"/>
              <a:gd name="connsiteY2734" fmla="*/ 3951634 h 6524624"/>
              <a:gd name="connsiteX2735" fmla="*/ 12599 w 11858623"/>
              <a:gd name="connsiteY2735" fmla="*/ 3938316 h 6524624"/>
              <a:gd name="connsiteX2736" fmla="*/ 14045 w 11858623"/>
              <a:gd name="connsiteY2736" fmla="*/ 3941692 h 6524624"/>
              <a:gd name="connsiteX2737" fmla="*/ 14467 w 11858623"/>
              <a:gd name="connsiteY2737" fmla="*/ 3946422 h 6524624"/>
              <a:gd name="connsiteX2738" fmla="*/ 14623 w 11858623"/>
              <a:gd name="connsiteY2738" fmla="*/ 3948607 h 6524624"/>
              <a:gd name="connsiteX2739" fmla="*/ 14217 w 11858623"/>
              <a:gd name="connsiteY2739" fmla="*/ 3949733 h 6524624"/>
              <a:gd name="connsiteX2740" fmla="*/ 10459 w 11858623"/>
              <a:gd name="connsiteY2740" fmla="*/ 3954846 h 6524624"/>
              <a:gd name="connsiteX2741" fmla="*/ 12655 w 11858623"/>
              <a:gd name="connsiteY2741" fmla="*/ 3937890 h 6524624"/>
              <a:gd name="connsiteX2742" fmla="*/ 12599 w 11858623"/>
              <a:gd name="connsiteY2742" fmla="*/ 3938316 h 6524624"/>
              <a:gd name="connsiteX2743" fmla="*/ 12463 w 11858623"/>
              <a:gd name="connsiteY2743" fmla="*/ 3937998 h 6524624"/>
              <a:gd name="connsiteX2744" fmla="*/ 19971 w 11858623"/>
              <a:gd name="connsiteY2744" fmla="*/ 3933789 h 6524624"/>
              <a:gd name="connsiteX2745" fmla="*/ 15713 w 11858623"/>
              <a:gd name="connsiteY2745" fmla="*/ 3945587 h 6524624"/>
              <a:gd name="connsiteX2746" fmla="*/ 14045 w 11858623"/>
              <a:gd name="connsiteY2746" fmla="*/ 3941692 h 6524624"/>
              <a:gd name="connsiteX2747" fmla="*/ 13656 w 11858623"/>
              <a:gd name="connsiteY2747" fmla="*/ 3937329 h 6524624"/>
              <a:gd name="connsiteX2748" fmla="*/ 13277 w 11858623"/>
              <a:gd name="connsiteY2748" fmla="*/ 3933081 h 6524624"/>
              <a:gd name="connsiteX2749" fmla="*/ 13656 w 11858623"/>
              <a:gd name="connsiteY2749" fmla="*/ 3937329 h 6524624"/>
              <a:gd name="connsiteX2750" fmla="*/ 12655 w 11858623"/>
              <a:gd name="connsiteY2750" fmla="*/ 3937890 h 6524624"/>
              <a:gd name="connsiteX2751" fmla="*/ 20479 w 11858623"/>
              <a:gd name="connsiteY2751" fmla="*/ 3932381 h 6524624"/>
              <a:gd name="connsiteX2752" fmla="*/ 20714 w 11858623"/>
              <a:gd name="connsiteY2752" fmla="*/ 3933372 h 6524624"/>
              <a:gd name="connsiteX2753" fmla="*/ 19971 w 11858623"/>
              <a:gd name="connsiteY2753" fmla="*/ 3933789 h 6524624"/>
              <a:gd name="connsiteX2754" fmla="*/ 14486 w 11858623"/>
              <a:gd name="connsiteY2754" fmla="*/ 3919682 h 6524624"/>
              <a:gd name="connsiteX2755" fmla="*/ 14470 w 11858623"/>
              <a:gd name="connsiteY2755" fmla="*/ 3927980 h 6524624"/>
              <a:gd name="connsiteX2756" fmla="*/ 13474 w 11858623"/>
              <a:gd name="connsiteY2756" fmla="*/ 3931560 h 6524624"/>
              <a:gd name="connsiteX2757" fmla="*/ 13277 w 11858623"/>
              <a:gd name="connsiteY2757" fmla="*/ 3933081 h 6524624"/>
              <a:gd name="connsiteX2758" fmla="*/ 12463 w 11858623"/>
              <a:gd name="connsiteY2758" fmla="*/ 3923957 h 6524624"/>
              <a:gd name="connsiteX2759" fmla="*/ 16471 w 11858623"/>
              <a:gd name="connsiteY2759" fmla="*/ 3879028 h 6524624"/>
              <a:gd name="connsiteX2760" fmla="*/ 18475 w 11858623"/>
              <a:gd name="connsiteY2760" fmla="*/ 3898684 h 6524624"/>
              <a:gd name="connsiteX2761" fmla="*/ 21820 w 11858623"/>
              <a:gd name="connsiteY2761" fmla="*/ 3889310 h 6524624"/>
              <a:gd name="connsiteX2762" fmla="*/ 22483 w 11858623"/>
              <a:gd name="connsiteY2762" fmla="*/ 3898684 h 6524624"/>
              <a:gd name="connsiteX2763" fmla="*/ 29448 w 11858623"/>
              <a:gd name="connsiteY2763" fmla="*/ 3932736 h 6524624"/>
              <a:gd name="connsiteX2764" fmla="*/ 29905 w 11858623"/>
              <a:gd name="connsiteY2764" fmla="*/ 3934418 h 6524624"/>
              <a:gd name="connsiteX2765" fmla="*/ 23296 w 11858623"/>
              <a:gd name="connsiteY2765" fmla="*/ 3944224 h 6524624"/>
              <a:gd name="connsiteX2766" fmla="*/ 20714 w 11858623"/>
              <a:gd name="connsiteY2766" fmla="*/ 3933372 h 6524624"/>
              <a:gd name="connsiteX2767" fmla="*/ 22483 w 11858623"/>
              <a:gd name="connsiteY2767" fmla="*/ 3932381 h 6524624"/>
              <a:gd name="connsiteX2768" fmla="*/ 14467 w 11858623"/>
              <a:gd name="connsiteY2768" fmla="*/ 3929573 h 6524624"/>
              <a:gd name="connsiteX2769" fmla="*/ 14470 w 11858623"/>
              <a:gd name="connsiteY2769" fmla="*/ 3927980 h 6524624"/>
              <a:gd name="connsiteX2770" fmla="*/ 18666 w 11858623"/>
              <a:gd name="connsiteY2770" fmla="*/ 3912897 h 6524624"/>
              <a:gd name="connsiteX2771" fmla="*/ 20255 w 11858623"/>
              <a:gd name="connsiteY2771" fmla="*/ 3907487 h 6524624"/>
              <a:gd name="connsiteX2772" fmla="*/ 14486 w 11858623"/>
              <a:gd name="connsiteY2772" fmla="*/ 3919682 h 6524624"/>
              <a:gd name="connsiteX2773" fmla="*/ 14514 w 11858623"/>
              <a:gd name="connsiteY2773" fmla="*/ 3904368 h 6524624"/>
              <a:gd name="connsiteX2774" fmla="*/ 16471 w 11858623"/>
              <a:gd name="connsiteY2774" fmla="*/ 3879028 h 6524624"/>
              <a:gd name="connsiteX2775" fmla="*/ 12960 w 11858623"/>
              <a:gd name="connsiteY2775" fmla="*/ 3861890 h 6524624"/>
              <a:gd name="connsiteX2776" fmla="*/ 12994 w 11858623"/>
              <a:gd name="connsiteY2776" fmla="*/ 3862066 h 6524624"/>
              <a:gd name="connsiteX2777" fmla="*/ 12463 w 11858623"/>
              <a:gd name="connsiteY2777" fmla="*/ 3862179 h 6524624"/>
              <a:gd name="connsiteX2778" fmla="*/ 14797 w 11858623"/>
              <a:gd name="connsiteY2778" fmla="*/ 3861680 h 6524624"/>
              <a:gd name="connsiteX2779" fmla="*/ 16471 w 11858623"/>
              <a:gd name="connsiteY2779" fmla="*/ 3873412 h 6524624"/>
              <a:gd name="connsiteX2780" fmla="*/ 14583 w 11858623"/>
              <a:gd name="connsiteY2780" fmla="*/ 3870124 h 6524624"/>
              <a:gd name="connsiteX2781" fmla="*/ 12994 w 11858623"/>
              <a:gd name="connsiteY2781" fmla="*/ 3862066 h 6524624"/>
              <a:gd name="connsiteX2782" fmla="*/ 19728 w 11858623"/>
              <a:gd name="connsiteY2782" fmla="*/ 3859721 h 6524624"/>
              <a:gd name="connsiteX2783" fmla="*/ 20032 w 11858623"/>
              <a:gd name="connsiteY2783" fmla="*/ 3864018 h 6524624"/>
              <a:gd name="connsiteX2784" fmla="*/ 18348 w 11858623"/>
              <a:gd name="connsiteY2784" fmla="*/ 3860366 h 6524624"/>
              <a:gd name="connsiteX2785" fmla="*/ 17758 w 11858623"/>
              <a:gd name="connsiteY2785" fmla="*/ 3859088 h 6524624"/>
              <a:gd name="connsiteX2786" fmla="*/ 18348 w 11858623"/>
              <a:gd name="connsiteY2786" fmla="*/ 3860366 h 6524624"/>
              <a:gd name="connsiteX2787" fmla="*/ 16160 w 11858623"/>
              <a:gd name="connsiteY2787" fmla="*/ 3861388 h 6524624"/>
              <a:gd name="connsiteX2788" fmla="*/ 14797 w 11858623"/>
              <a:gd name="connsiteY2788" fmla="*/ 3861680 h 6524624"/>
              <a:gd name="connsiteX2789" fmla="*/ 14683 w 11858623"/>
              <a:gd name="connsiteY2789" fmla="*/ 3860883 h 6524624"/>
              <a:gd name="connsiteX2790" fmla="*/ 21681 w 11858623"/>
              <a:gd name="connsiteY2790" fmla="*/ 3856797 h 6524624"/>
              <a:gd name="connsiteX2791" fmla="*/ 21364 w 11858623"/>
              <a:gd name="connsiteY2791" fmla="*/ 3858957 h 6524624"/>
              <a:gd name="connsiteX2792" fmla="*/ 19728 w 11858623"/>
              <a:gd name="connsiteY2792" fmla="*/ 3859721 h 6524624"/>
              <a:gd name="connsiteX2793" fmla="*/ 19607 w 11858623"/>
              <a:gd name="connsiteY2793" fmla="*/ 3858008 h 6524624"/>
              <a:gd name="connsiteX2794" fmla="*/ 26490 w 11858623"/>
              <a:gd name="connsiteY2794" fmla="*/ 3856563 h 6524624"/>
              <a:gd name="connsiteX2795" fmla="*/ 24486 w 11858623"/>
              <a:gd name="connsiteY2795" fmla="*/ 3881836 h 6524624"/>
              <a:gd name="connsiteX2796" fmla="*/ 21820 w 11858623"/>
              <a:gd name="connsiteY2796" fmla="*/ 3889310 h 6524624"/>
              <a:gd name="connsiteX2797" fmla="*/ 20032 w 11858623"/>
              <a:gd name="connsiteY2797" fmla="*/ 3864018 h 6524624"/>
              <a:gd name="connsiteX2798" fmla="*/ 20479 w 11858623"/>
              <a:gd name="connsiteY2798" fmla="*/ 3864987 h 6524624"/>
              <a:gd name="connsiteX2799" fmla="*/ 21364 w 11858623"/>
              <a:gd name="connsiteY2799" fmla="*/ 3858957 h 6524624"/>
              <a:gd name="connsiteX2800" fmla="*/ 13678 w 11858623"/>
              <a:gd name="connsiteY2800" fmla="*/ 3853840 h 6524624"/>
              <a:gd name="connsiteX2801" fmla="*/ 14683 w 11858623"/>
              <a:gd name="connsiteY2801" fmla="*/ 3860883 h 6524624"/>
              <a:gd name="connsiteX2802" fmla="*/ 12960 w 11858623"/>
              <a:gd name="connsiteY2802" fmla="*/ 3861890 h 6524624"/>
              <a:gd name="connsiteX2803" fmla="*/ 12463 w 11858623"/>
              <a:gd name="connsiteY2803" fmla="*/ 3859371 h 6524624"/>
              <a:gd name="connsiteX2804" fmla="*/ 18879 w 11858623"/>
              <a:gd name="connsiteY2804" fmla="*/ 3847707 h 6524624"/>
              <a:gd name="connsiteX2805" fmla="*/ 19607 w 11858623"/>
              <a:gd name="connsiteY2805" fmla="*/ 3858008 h 6524624"/>
              <a:gd name="connsiteX2806" fmla="*/ 17758 w 11858623"/>
              <a:gd name="connsiteY2806" fmla="*/ 3859088 h 6524624"/>
              <a:gd name="connsiteX2807" fmla="*/ 15822 w 11858623"/>
              <a:gd name="connsiteY2807" fmla="*/ 3854889 h 6524624"/>
              <a:gd name="connsiteX2808" fmla="*/ 16324 w 11858623"/>
              <a:gd name="connsiteY2808" fmla="*/ 3849224 h 6524624"/>
              <a:gd name="connsiteX2809" fmla="*/ 32635 w 11858623"/>
              <a:gd name="connsiteY2809" fmla="*/ 3841008 h 6524624"/>
              <a:gd name="connsiteX2810" fmla="*/ 32502 w 11858623"/>
              <a:gd name="connsiteY2810" fmla="*/ 3845331 h 6524624"/>
              <a:gd name="connsiteX2811" fmla="*/ 32938 w 11858623"/>
              <a:gd name="connsiteY2811" fmla="*/ 3850224 h 6524624"/>
              <a:gd name="connsiteX2812" fmla="*/ 21681 w 11858623"/>
              <a:gd name="connsiteY2812" fmla="*/ 3856797 h 6524624"/>
              <a:gd name="connsiteX2813" fmla="*/ 22535 w 11858623"/>
              <a:gd name="connsiteY2813" fmla="*/ 3850977 h 6524624"/>
              <a:gd name="connsiteX2814" fmla="*/ 22063 w 11858623"/>
              <a:gd name="connsiteY2814" fmla="*/ 3845816 h 6524624"/>
              <a:gd name="connsiteX2815" fmla="*/ 24413 w 11858623"/>
              <a:gd name="connsiteY2815" fmla="*/ 3844420 h 6524624"/>
              <a:gd name="connsiteX2816" fmla="*/ 21042 w 11858623"/>
              <a:gd name="connsiteY2816" fmla="*/ 3834644 h 6524624"/>
              <a:gd name="connsiteX2817" fmla="*/ 22063 w 11858623"/>
              <a:gd name="connsiteY2817" fmla="*/ 3845816 h 6524624"/>
              <a:gd name="connsiteX2818" fmla="*/ 18879 w 11858623"/>
              <a:gd name="connsiteY2818" fmla="*/ 3847707 h 6524624"/>
              <a:gd name="connsiteX2819" fmla="*/ 18523 w 11858623"/>
              <a:gd name="connsiteY2819" fmla="*/ 3842671 h 6524624"/>
              <a:gd name="connsiteX2820" fmla="*/ 20479 w 11858623"/>
              <a:gd name="connsiteY2820" fmla="*/ 3822866 h 6524624"/>
              <a:gd name="connsiteX2821" fmla="*/ 23112 w 11858623"/>
              <a:gd name="connsiteY2821" fmla="*/ 3832015 h 6524624"/>
              <a:gd name="connsiteX2822" fmla="*/ 23519 w 11858623"/>
              <a:gd name="connsiteY2822" fmla="*/ 3834846 h 6524624"/>
              <a:gd name="connsiteX2823" fmla="*/ 23993 w 11858623"/>
              <a:gd name="connsiteY2823" fmla="*/ 3835175 h 6524624"/>
              <a:gd name="connsiteX2824" fmla="*/ 24523 w 11858623"/>
              <a:gd name="connsiteY2824" fmla="*/ 3837318 h 6524624"/>
              <a:gd name="connsiteX2825" fmla="*/ 21536 w 11858623"/>
              <a:gd name="connsiteY2825" fmla="*/ 3833068 h 6524624"/>
              <a:gd name="connsiteX2826" fmla="*/ 21042 w 11858623"/>
              <a:gd name="connsiteY2826" fmla="*/ 3834644 h 6524624"/>
              <a:gd name="connsiteX2827" fmla="*/ 20479 w 11858623"/>
              <a:gd name="connsiteY2827" fmla="*/ 3828482 h 6524624"/>
              <a:gd name="connsiteX2828" fmla="*/ 20281 w 11858623"/>
              <a:gd name="connsiteY2828" fmla="*/ 3823767 h 6524624"/>
              <a:gd name="connsiteX2829" fmla="*/ 16471 w 11858623"/>
              <a:gd name="connsiteY2829" fmla="*/ 3808826 h 6524624"/>
              <a:gd name="connsiteX2830" fmla="*/ 20070 w 11858623"/>
              <a:gd name="connsiteY2830" fmla="*/ 3818734 h 6524624"/>
              <a:gd name="connsiteX2831" fmla="*/ 20281 w 11858623"/>
              <a:gd name="connsiteY2831" fmla="*/ 3823767 h 6524624"/>
              <a:gd name="connsiteX2832" fmla="*/ 13678 w 11858623"/>
              <a:gd name="connsiteY2832" fmla="*/ 3853840 h 6524624"/>
              <a:gd name="connsiteX2833" fmla="*/ 12463 w 11858623"/>
              <a:gd name="connsiteY2833" fmla="*/ 3845331 h 6524624"/>
              <a:gd name="connsiteX2834" fmla="*/ 16471 w 11858623"/>
              <a:gd name="connsiteY2834" fmla="*/ 3808826 h 6524624"/>
              <a:gd name="connsiteX2835" fmla="*/ 14145 w 11858623"/>
              <a:gd name="connsiteY2835" fmla="*/ 3795904 h 6524624"/>
              <a:gd name="connsiteX2836" fmla="*/ 14146 w 11858623"/>
              <a:gd name="connsiteY2836" fmla="*/ 3795908 h 6524624"/>
              <a:gd name="connsiteX2837" fmla="*/ 14087 w 11858623"/>
              <a:gd name="connsiteY2837" fmla="*/ 3796103 h 6524624"/>
              <a:gd name="connsiteX2838" fmla="*/ 30296 w 11858623"/>
              <a:gd name="connsiteY2838" fmla="*/ 3787880 h 6524624"/>
              <a:gd name="connsiteX2839" fmla="*/ 32502 w 11858623"/>
              <a:gd name="connsiteY2839" fmla="*/ 3789169 h 6524624"/>
              <a:gd name="connsiteX2840" fmla="*/ 33666 w 11858623"/>
              <a:gd name="connsiteY2840" fmla="*/ 3807637 h 6524624"/>
              <a:gd name="connsiteX2841" fmla="*/ 33379 w 11858623"/>
              <a:gd name="connsiteY2841" fmla="*/ 3816938 h 6524624"/>
              <a:gd name="connsiteX2842" fmla="*/ 26490 w 11858623"/>
              <a:gd name="connsiteY2842" fmla="*/ 3836906 h 6524624"/>
              <a:gd name="connsiteX2843" fmla="*/ 23993 w 11858623"/>
              <a:gd name="connsiteY2843" fmla="*/ 3835175 h 6524624"/>
              <a:gd name="connsiteX2844" fmla="*/ 23817 w 11858623"/>
              <a:gd name="connsiteY2844" fmla="*/ 3834465 h 6524624"/>
              <a:gd name="connsiteX2845" fmla="*/ 23112 w 11858623"/>
              <a:gd name="connsiteY2845" fmla="*/ 3832015 h 6524624"/>
              <a:gd name="connsiteX2846" fmla="*/ 21947 w 11858623"/>
              <a:gd name="connsiteY2846" fmla="*/ 3823905 h 6524624"/>
              <a:gd name="connsiteX2847" fmla="*/ 20070 w 11858623"/>
              <a:gd name="connsiteY2847" fmla="*/ 3818734 h 6524624"/>
              <a:gd name="connsiteX2848" fmla="*/ 19492 w 11858623"/>
              <a:gd name="connsiteY2848" fmla="*/ 3804986 h 6524624"/>
              <a:gd name="connsiteX2849" fmla="*/ 20239 w 11858623"/>
              <a:gd name="connsiteY2849" fmla="*/ 3804230 h 6524624"/>
              <a:gd name="connsiteX2850" fmla="*/ 20479 w 11858623"/>
              <a:gd name="connsiteY2850" fmla="*/ 3811634 h 6524624"/>
              <a:gd name="connsiteX2851" fmla="*/ 30296 w 11858623"/>
              <a:gd name="connsiteY2851" fmla="*/ 3787880 h 6524624"/>
              <a:gd name="connsiteX2852" fmla="*/ 17750 w 11858623"/>
              <a:gd name="connsiteY2852" fmla="*/ 3784083 h 6524624"/>
              <a:gd name="connsiteX2853" fmla="*/ 18729 w 11858623"/>
              <a:gd name="connsiteY2853" fmla="*/ 3786802 h 6524624"/>
              <a:gd name="connsiteX2854" fmla="*/ 19492 w 11858623"/>
              <a:gd name="connsiteY2854" fmla="*/ 3804986 h 6524624"/>
              <a:gd name="connsiteX2855" fmla="*/ 18475 w 11858623"/>
              <a:gd name="connsiteY2855" fmla="*/ 3806018 h 6524624"/>
              <a:gd name="connsiteX2856" fmla="*/ 14146 w 11858623"/>
              <a:gd name="connsiteY2856" fmla="*/ 3795908 h 6524624"/>
              <a:gd name="connsiteX2857" fmla="*/ 17694 w 11858623"/>
              <a:gd name="connsiteY2857" fmla="*/ 3782779 h 6524624"/>
              <a:gd name="connsiteX2858" fmla="*/ 17970 w 11858623"/>
              <a:gd name="connsiteY2858" fmla="*/ 3783360 h 6524624"/>
              <a:gd name="connsiteX2859" fmla="*/ 17750 w 11858623"/>
              <a:gd name="connsiteY2859" fmla="*/ 3784083 h 6524624"/>
              <a:gd name="connsiteX2860" fmla="*/ 17518 w 11858623"/>
              <a:gd name="connsiteY2860" fmla="*/ 3783439 h 6524624"/>
              <a:gd name="connsiteX2861" fmla="*/ 18632 w 11858623"/>
              <a:gd name="connsiteY2861" fmla="*/ 3782639 h 6524624"/>
              <a:gd name="connsiteX2862" fmla="*/ 19721 w 11858623"/>
              <a:gd name="connsiteY2862" fmla="*/ 3788272 h 6524624"/>
              <a:gd name="connsiteX2863" fmla="*/ 19767 w 11858623"/>
              <a:gd name="connsiteY2863" fmla="*/ 3789683 h 6524624"/>
              <a:gd name="connsiteX2864" fmla="*/ 18729 w 11858623"/>
              <a:gd name="connsiteY2864" fmla="*/ 3786802 h 6524624"/>
              <a:gd name="connsiteX2865" fmla="*/ 18580 w 11858623"/>
              <a:gd name="connsiteY2865" fmla="*/ 3783239 h 6524624"/>
              <a:gd name="connsiteX2866" fmla="*/ 19416 w 11858623"/>
              <a:gd name="connsiteY2866" fmla="*/ 3778857 h 6524624"/>
              <a:gd name="connsiteX2867" fmla="*/ 19590 w 11858623"/>
              <a:gd name="connsiteY2867" fmla="*/ 3784230 h 6524624"/>
              <a:gd name="connsiteX2868" fmla="*/ 18729 w 11858623"/>
              <a:gd name="connsiteY2868" fmla="*/ 3781538 h 6524624"/>
              <a:gd name="connsiteX2869" fmla="*/ 18810 w 11858623"/>
              <a:gd name="connsiteY2869" fmla="*/ 3780603 h 6524624"/>
              <a:gd name="connsiteX2870" fmla="*/ 19228 w 11858623"/>
              <a:gd name="connsiteY2870" fmla="*/ 3779234 h 6524624"/>
              <a:gd name="connsiteX2871" fmla="*/ 21228 w 11858623"/>
              <a:gd name="connsiteY2871" fmla="*/ 3777510 h 6524624"/>
              <a:gd name="connsiteX2872" fmla="*/ 25482 w 11858623"/>
              <a:gd name="connsiteY2872" fmla="*/ 3791035 h 6524624"/>
              <a:gd name="connsiteX2873" fmla="*/ 24795 w 11858623"/>
              <a:gd name="connsiteY2873" fmla="*/ 3799611 h 6524624"/>
              <a:gd name="connsiteX2874" fmla="*/ 20239 w 11858623"/>
              <a:gd name="connsiteY2874" fmla="*/ 3804230 h 6524624"/>
              <a:gd name="connsiteX2875" fmla="*/ 19767 w 11858623"/>
              <a:gd name="connsiteY2875" fmla="*/ 3789683 h 6524624"/>
              <a:gd name="connsiteX2876" fmla="*/ 20256 w 11858623"/>
              <a:gd name="connsiteY2876" fmla="*/ 3791042 h 6524624"/>
              <a:gd name="connsiteX2877" fmla="*/ 19721 w 11858623"/>
              <a:gd name="connsiteY2877" fmla="*/ 3788272 h 6524624"/>
              <a:gd name="connsiteX2878" fmla="*/ 19590 w 11858623"/>
              <a:gd name="connsiteY2878" fmla="*/ 3784230 h 6524624"/>
              <a:gd name="connsiteX2879" fmla="*/ 23654 w 11858623"/>
              <a:gd name="connsiteY2879" fmla="*/ 3796934 h 6524624"/>
              <a:gd name="connsiteX2880" fmla="*/ 19342 w 11858623"/>
              <a:gd name="connsiteY2880" fmla="*/ 3776589 h 6524624"/>
              <a:gd name="connsiteX2881" fmla="*/ 19409 w 11858623"/>
              <a:gd name="connsiteY2881" fmla="*/ 3778640 h 6524624"/>
              <a:gd name="connsiteX2882" fmla="*/ 19228 w 11858623"/>
              <a:gd name="connsiteY2882" fmla="*/ 3779234 h 6524624"/>
              <a:gd name="connsiteX2883" fmla="*/ 18867 w 11858623"/>
              <a:gd name="connsiteY2883" fmla="*/ 3779958 h 6524624"/>
              <a:gd name="connsiteX2884" fmla="*/ 19074 w 11858623"/>
              <a:gd name="connsiteY2884" fmla="*/ 3777596 h 6524624"/>
              <a:gd name="connsiteX2885" fmla="*/ 20999 w 11858623"/>
              <a:gd name="connsiteY2885" fmla="*/ 3775678 h 6524624"/>
              <a:gd name="connsiteX2886" fmla="*/ 21228 w 11858623"/>
              <a:gd name="connsiteY2886" fmla="*/ 3777510 h 6524624"/>
              <a:gd name="connsiteX2887" fmla="*/ 20786 w 11858623"/>
              <a:gd name="connsiteY2887" fmla="*/ 3776106 h 6524624"/>
              <a:gd name="connsiteX2888" fmla="*/ 20479 w 11858623"/>
              <a:gd name="connsiteY2888" fmla="*/ 3775129 h 6524624"/>
              <a:gd name="connsiteX2889" fmla="*/ 20786 w 11858623"/>
              <a:gd name="connsiteY2889" fmla="*/ 3776106 h 6524624"/>
              <a:gd name="connsiteX2890" fmla="*/ 19416 w 11858623"/>
              <a:gd name="connsiteY2890" fmla="*/ 3778857 h 6524624"/>
              <a:gd name="connsiteX2891" fmla="*/ 19409 w 11858623"/>
              <a:gd name="connsiteY2891" fmla="*/ 3778640 h 6524624"/>
              <a:gd name="connsiteX2892" fmla="*/ 20340 w 11858623"/>
              <a:gd name="connsiteY2892" fmla="*/ 3770477 h 6524624"/>
              <a:gd name="connsiteX2893" fmla="*/ 20479 w 11858623"/>
              <a:gd name="connsiteY2893" fmla="*/ 3772321 h 6524624"/>
              <a:gd name="connsiteX2894" fmla="*/ 19342 w 11858623"/>
              <a:gd name="connsiteY2894" fmla="*/ 3776589 h 6524624"/>
              <a:gd name="connsiteX2895" fmla="*/ 19293 w 11858623"/>
              <a:gd name="connsiteY2895" fmla="*/ 3775090 h 6524624"/>
              <a:gd name="connsiteX2896" fmla="*/ 19417 w 11858623"/>
              <a:gd name="connsiteY2896" fmla="*/ 3773678 h 6524624"/>
              <a:gd name="connsiteX2897" fmla="*/ 20327 w 11858623"/>
              <a:gd name="connsiteY2897" fmla="*/ 3770295 h 6524624"/>
              <a:gd name="connsiteX2898" fmla="*/ 20347 w 11858623"/>
              <a:gd name="connsiteY2898" fmla="*/ 3770455 h 6524624"/>
              <a:gd name="connsiteX2899" fmla="*/ 20340 w 11858623"/>
              <a:gd name="connsiteY2899" fmla="*/ 3770477 h 6524624"/>
              <a:gd name="connsiteX2900" fmla="*/ 922 w 11858623"/>
              <a:gd name="connsiteY2900" fmla="*/ 3768004 h 6524624"/>
              <a:gd name="connsiteX2901" fmla="*/ 440 w 11858623"/>
              <a:gd name="connsiteY2901" fmla="*/ 3783553 h 6524624"/>
              <a:gd name="connsiteX2902" fmla="*/ 4448 w 11858623"/>
              <a:gd name="connsiteY2902" fmla="*/ 3971695 h 6524624"/>
              <a:gd name="connsiteX2903" fmla="*/ 4822 w 11858623"/>
              <a:gd name="connsiteY2903" fmla="*/ 3994235 h 6524624"/>
              <a:gd name="connsiteX2904" fmla="*/ 2444 w 11858623"/>
              <a:gd name="connsiteY2904" fmla="*/ 3994159 h 6524624"/>
              <a:gd name="connsiteX2905" fmla="*/ 4896 w 11858623"/>
              <a:gd name="connsiteY2905" fmla="*/ 3998688 h 6524624"/>
              <a:gd name="connsiteX2906" fmla="*/ 6561 w 11858623"/>
              <a:gd name="connsiteY2906" fmla="*/ 4099050 h 6524624"/>
              <a:gd name="connsiteX2907" fmla="*/ 5682 w 11858623"/>
              <a:gd name="connsiteY2907" fmla="*/ 4100541 h 6524624"/>
              <a:gd name="connsiteX2908" fmla="*/ 4448 w 11858623"/>
              <a:gd name="connsiteY2908" fmla="*/ 4103675 h 6524624"/>
              <a:gd name="connsiteX2909" fmla="*/ 6584 w 11858623"/>
              <a:gd name="connsiteY2909" fmla="*/ 4100431 h 6524624"/>
              <a:gd name="connsiteX2910" fmla="*/ 7619 w 11858623"/>
              <a:gd name="connsiteY2910" fmla="*/ 4162764 h 6524624"/>
              <a:gd name="connsiteX2911" fmla="*/ 6734 w 11858623"/>
              <a:gd name="connsiteY2911" fmla="*/ 4167495 h 6524624"/>
              <a:gd name="connsiteX2912" fmla="*/ 6452 w 11858623"/>
              <a:gd name="connsiteY2912" fmla="*/ 4207574 h 6524624"/>
              <a:gd name="connsiteX2913" fmla="*/ 8314 w 11858623"/>
              <a:gd name="connsiteY2913" fmla="*/ 4204692 h 6524624"/>
              <a:gd name="connsiteX2914" fmla="*/ 8456 w 11858623"/>
              <a:gd name="connsiteY2914" fmla="*/ 4213190 h 6524624"/>
              <a:gd name="connsiteX2915" fmla="*/ 8820 w 11858623"/>
              <a:gd name="connsiteY2915" fmla="*/ 4219574 h 6524624"/>
              <a:gd name="connsiteX2916" fmla="*/ 8455 w 11858623"/>
              <a:gd name="connsiteY2916" fmla="*/ 4220744 h 6524624"/>
              <a:gd name="connsiteX2917" fmla="*/ 4447 w 11858623"/>
              <a:gd name="connsiteY2917" fmla="*/ 4229168 h 6524624"/>
              <a:gd name="connsiteX2918" fmla="*/ 2443 w 11858623"/>
              <a:gd name="connsiteY2918" fmla="*/ 4246017 h 6524624"/>
              <a:gd name="connsiteX2919" fmla="*/ 1416 w 11858623"/>
              <a:gd name="connsiteY2919" fmla="*/ 4279107 h 6524624"/>
              <a:gd name="connsiteX2920" fmla="*/ 0 w 11858623"/>
              <a:gd name="connsiteY2920" fmla="*/ 4281204 h 6524624"/>
              <a:gd name="connsiteX2921" fmla="*/ 0 w 11858623"/>
              <a:gd name="connsiteY2921" fmla="*/ 3768314 h 6524624"/>
              <a:gd name="connsiteX2922" fmla="*/ 10220 w 11858623"/>
              <a:gd name="connsiteY2922" fmla="*/ 3763178 h 6524624"/>
              <a:gd name="connsiteX2923" fmla="*/ 13498 w 11858623"/>
              <a:gd name="connsiteY2923" fmla="*/ 3772280 h 6524624"/>
              <a:gd name="connsiteX2924" fmla="*/ 13624 w 11858623"/>
              <a:gd name="connsiteY2924" fmla="*/ 3774225 h 6524624"/>
              <a:gd name="connsiteX2925" fmla="*/ 10460 w 11858623"/>
              <a:gd name="connsiteY2925" fmla="*/ 3767574 h 6524624"/>
              <a:gd name="connsiteX2926" fmla="*/ 14468 w 11858623"/>
              <a:gd name="connsiteY2926" fmla="*/ 3787231 h 6524624"/>
              <a:gd name="connsiteX2927" fmla="*/ 13624 w 11858623"/>
              <a:gd name="connsiteY2927" fmla="*/ 3774225 h 6524624"/>
              <a:gd name="connsiteX2928" fmla="*/ 15990 w 11858623"/>
              <a:gd name="connsiteY2928" fmla="*/ 3779197 h 6524624"/>
              <a:gd name="connsiteX2929" fmla="*/ 17518 w 11858623"/>
              <a:gd name="connsiteY2929" fmla="*/ 3783439 h 6524624"/>
              <a:gd name="connsiteX2930" fmla="*/ 14771 w 11858623"/>
              <a:gd name="connsiteY2930" fmla="*/ 3793755 h 6524624"/>
              <a:gd name="connsiteX2931" fmla="*/ 14145 w 11858623"/>
              <a:gd name="connsiteY2931" fmla="*/ 3795904 h 6524624"/>
              <a:gd name="connsiteX2932" fmla="*/ 12463 w 11858623"/>
              <a:gd name="connsiteY2932" fmla="*/ 3791977 h 6524624"/>
              <a:gd name="connsiteX2933" fmla="*/ 10459 w 11858623"/>
              <a:gd name="connsiteY2933" fmla="*/ 3772321 h 6524624"/>
              <a:gd name="connsiteX2934" fmla="*/ 9019 w 11858623"/>
              <a:gd name="connsiteY2934" fmla="*/ 3764771 h 6524624"/>
              <a:gd name="connsiteX2935" fmla="*/ 15885 w 11858623"/>
              <a:gd name="connsiteY2935" fmla="*/ 3755657 h 6524624"/>
              <a:gd name="connsiteX2936" fmla="*/ 16472 w 11858623"/>
              <a:gd name="connsiteY2936" fmla="*/ 3759150 h 6524624"/>
              <a:gd name="connsiteX2937" fmla="*/ 16714 w 11858623"/>
              <a:gd name="connsiteY2937" fmla="*/ 3760230 h 6524624"/>
              <a:gd name="connsiteX2938" fmla="*/ 16243 w 11858623"/>
              <a:gd name="connsiteY2938" fmla="*/ 3762474 h 6524624"/>
              <a:gd name="connsiteX2939" fmla="*/ 15274 w 11858623"/>
              <a:gd name="connsiteY2939" fmla="*/ 3756468 h 6524624"/>
              <a:gd name="connsiteX2940" fmla="*/ 18100 w 11858623"/>
              <a:gd name="connsiteY2940" fmla="*/ 3753633 h 6524624"/>
              <a:gd name="connsiteX2941" fmla="*/ 18475 w 11858623"/>
              <a:gd name="connsiteY2941" fmla="*/ 3755472 h 6524624"/>
              <a:gd name="connsiteX2942" fmla="*/ 18721 w 11858623"/>
              <a:gd name="connsiteY2942" fmla="*/ 3757442 h 6524624"/>
              <a:gd name="connsiteX2943" fmla="*/ 19165 w 11858623"/>
              <a:gd name="connsiteY2943" fmla="*/ 3771143 h 6524624"/>
              <a:gd name="connsiteX2944" fmla="*/ 16714 w 11858623"/>
              <a:gd name="connsiteY2944" fmla="*/ 3760230 h 6524624"/>
              <a:gd name="connsiteX2945" fmla="*/ 18924 w 11858623"/>
              <a:gd name="connsiteY2945" fmla="*/ 3751623 h 6524624"/>
              <a:gd name="connsiteX2946" fmla="*/ 20327 w 11858623"/>
              <a:gd name="connsiteY2946" fmla="*/ 3770295 h 6524624"/>
              <a:gd name="connsiteX2947" fmla="*/ 18721 w 11858623"/>
              <a:gd name="connsiteY2947" fmla="*/ 3757442 h 6524624"/>
              <a:gd name="connsiteX2948" fmla="*/ 18548 w 11858623"/>
              <a:gd name="connsiteY2948" fmla="*/ 3752122 h 6524624"/>
              <a:gd name="connsiteX2949" fmla="*/ 18531 w 11858623"/>
              <a:gd name="connsiteY2949" fmla="*/ 3751581 h 6524624"/>
              <a:gd name="connsiteX2950" fmla="*/ 18548 w 11858623"/>
              <a:gd name="connsiteY2950" fmla="*/ 3752122 h 6524624"/>
              <a:gd name="connsiteX2951" fmla="*/ 18367 w 11858623"/>
              <a:gd name="connsiteY2951" fmla="*/ 3752363 h 6524624"/>
              <a:gd name="connsiteX2952" fmla="*/ 28563 w 11858623"/>
              <a:gd name="connsiteY2952" fmla="*/ 3740172 h 6524624"/>
              <a:gd name="connsiteX2953" fmla="*/ 28494 w 11858623"/>
              <a:gd name="connsiteY2953" fmla="*/ 3741432 h 6524624"/>
              <a:gd name="connsiteX2954" fmla="*/ 28442 w 11858623"/>
              <a:gd name="connsiteY2954" fmla="*/ 3740623 h 6524624"/>
              <a:gd name="connsiteX2955" fmla="*/ 32621 w 11858623"/>
              <a:gd name="connsiteY2955" fmla="*/ 3740083 h 6524624"/>
              <a:gd name="connsiteX2956" fmla="*/ 33282 w 11858623"/>
              <a:gd name="connsiteY2956" fmla="*/ 3751022 h 6524624"/>
              <a:gd name="connsiteX2957" fmla="*/ 20999 w 11858623"/>
              <a:gd name="connsiteY2957" fmla="*/ 3775678 h 6524624"/>
              <a:gd name="connsiteX2958" fmla="*/ 20347 w 11858623"/>
              <a:gd name="connsiteY2958" fmla="*/ 3770455 h 6524624"/>
              <a:gd name="connsiteX2959" fmla="*/ 20966 w 11858623"/>
              <a:gd name="connsiteY2959" fmla="*/ 3768307 h 6524624"/>
              <a:gd name="connsiteX2960" fmla="*/ 28279 w 11858623"/>
              <a:gd name="connsiteY2960" fmla="*/ 3741225 h 6524624"/>
              <a:gd name="connsiteX2961" fmla="*/ 28494 w 11858623"/>
              <a:gd name="connsiteY2961" fmla="*/ 3744240 h 6524624"/>
              <a:gd name="connsiteX2962" fmla="*/ 11534 w 11858623"/>
              <a:gd name="connsiteY2962" fmla="*/ 3740052 h 6524624"/>
              <a:gd name="connsiteX2963" fmla="*/ 12464 w 11858623"/>
              <a:gd name="connsiteY2963" fmla="*/ 3756342 h 6524624"/>
              <a:gd name="connsiteX2964" fmla="*/ 12695 w 11858623"/>
              <a:gd name="connsiteY2964" fmla="*/ 3759892 h 6524624"/>
              <a:gd name="connsiteX2965" fmla="*/ 10220 w 11858623"/>
              <a:gd name="connsiteY2965" fmla="*/ 3763178 h 6524624"/>
              <a:gd name="connsiteX2966" fmla="*/ 8456 w 11858623"/>
              <a:gd name="connsiteY2966" fmla="*/ 3758280 h 6524624"/>
              <a:gd name="connsiteX2967" fmla="*/ 8505 w 11858623"/>
              <a:gd name="connsiteY2967" fmla="*/ 3762078 h 6524624"/>
              <a:gd name="connsiteX2968" fmla="*/ 9019 w 11858623"/>
              <a:gd name="connsiteY2968" fmla="*/ 3764771 h 6524624"/>
              <a:gd name="connsiteX2969" fmla="*/ 8501 w 11858623"/>
              <a:gd name="connsiteY2969" fmla="*/ 3765459 h 6524624"/>
              <a:gd name="connsiteX2970" fmla="*/ 922 w 11858623"/>
              <a:gd name="connsiteY2970" fmla="*/ 3768004 h 6524624"/>
              <a:gd name="connsiteX2971" fmla="*/ 1417 w 11858623"/>
              <a:gd name="connsiteY2971" fmla="*/ 3752057 h 6524624"/>
              <a:gd name="connsiteX2972" fmla="*/ 3684 w 11858623"/>
              <a:gd name="connsiteY2972" fmla="*/ 3748700 h 6524624"/>
              <a:gd name="connsiteX2973" fmla="*/ 12995 w 11858623"/>
              <a:gd name="connsiteY2973" fmla="*/ 3738443 h 6524624"/>
              <a:gd name="connsiteX2974" fmla="*/ 13482 w 11858623"/>
              <a:gd name="connsiteY2974" fmla="*/ 3741340 h 6524624"/>
              <a:gd name="connsiteX2975" fmla="*/ 13141 w 11858623"/>
              <a:gd name="connsiteY2975" fmla="*/ 3743250 h 6524624"/>
              <a:gd name="connsiteX2976" fmla="*/ 12460 w 11858623"/>
              <a:gd name="connsiteY2976" fmla="*/ 3739032 h 6524624"/>
              <a:gd name="connsiteX2977" fmla="*/ 28160 w 11858623"/>
              <a:gd name="connsiteY2977" fmla="*/ 3736299 h 6524624"/>
              <a:gd name="connsiteX2978" fmla="*/ 28442 w 11858623"/>
              <a:gd name="connsiteY2978" fmla="*/ 3740623 h 6524624"/>
              <a:gd name="connsiteX2979" fmla="*/ 28279 w 11858623"/>
              <a:gd name="connsiteY2979" fmla="*/ 3741225 h 6524624"/>
              <a:gd name="connsiteX2980" fmla="*/ 27959 w 11858623"/>
              <a:gd name="connsiteY2980" fmla="*/ 3736734 h 6524624"/>
              <a:gd name="connsiteX2981" fmla="*/ 30498 w 11858623"/>
              <a:gd name="connsiteY2981" fmla="*/ 3733007 h 6524624"/>
              <a:gd name="connsiteX2982" fmla="*/ 28563 w 11858623"/>
              <a:gd name="connsiteY2982" fmla="*/ 3740172 h 6524624"/>
              <a:gd name="connsiteX2983" fmla="*/ 28841 w 11858623"/>
              <a:gd name="connsiteY2983" fmla="*/ 3735109 h 6524624"/>
              <a:gd name="connsiteX2984" fmla="*/ 29200 w 11858623"/>
              <a:gd name="connsiteY2984" fmla="*/ 3728570 h 6524624"/>
              <a:gd name="connsiteX2985" fmla="*/ 28841 w 11858623"/>
              <a:gd name="connsiteY2985" fmla="*/ 3735109 h 6524624"/>
              <a:gd name="connsiteX2986" fmla="*/ 28525 w 11858623"/>
              <a:gd name="connsiteY2986" fmla="*/ 3735509 h 6524624"/>
              <a:gd name="connsiteX2987" fmla="*/ 28160 w 11858623"/>
              <a:gd name="connsiteY2987" fmla="*/ 3736299 h 6524624"/>
              <a:gd name="connsiteX2988" fmla="*/ 27681 w 11858623"/>
              <a:gd name="connsiteY2988" fmla="*/ 3728930 h 6524624"/>
              <a:gd name="connsiteX2989" fmla="*/ 24892 w 11858623"/>
              <a:gd name="connsiteY2989" fmla="*/ 3727190 h 6524624"/>
              <a:gd name="connsiteX2990" fmla="*/ 27398 w 11858623"/>
              <a:gd name="connsiteY2990" fmla="*/ 3728997 h 6524624"/>
              <a:gd name="connsiteX2991" fmla="*/ 27406 w 11858623"/>
              <a:gd name="connsiteY2991" fmla="*/ 3728995 h 6524624"/>
              <a:gd name="connsiteX2992" fmla="*/ 27959 w 11858623"/>
              <a:gd name="connsiteY2992" fmla="*/ 3736734 h 6524624"/>
              <a:gd name="connsiteX2993" fmla="*/ 24486 w 11858623"/>
              <a:gd name="connsiteY2993" fmla="*/ 3744240 h 6524624"/>
              <a:gd name="connsiteX2994" fmla="*/ 18924 w 11858623"/>
              <a:gd name="connsiteY2994" fmla="*/ 3751623 h 6524624"/>
              <a:gd name="connsiteX2995" fmla="*/ 18818 w 11858623"/>
              <a:gd name="connsiteY2995" fmla="*/ 3750213 h 6524624"/>
              <a:gd name="connsiteX2996" fmla="*/ 20229 w 11858623"/>
              <a:gd name="connsiteY2996" fmla="*/ 3743495 h 6524624"/>
              <a:gd name="connsiteX2997" fmla="*/ 22353 w 11858623"/>
              <a:gd name="connsiteY2997" fmla="*/ 3735794 h 6524624"/>
              <a:gd name="connsiteX2998" fmla="*/ 19661 w 11858623"/>
              <a:gd name="connsiteY2998" fmla="*/ 3722628 h 6524624"/>
              <a:gd name="connsiteX2999" fmla="*/ 22484 w 11858623"/>
              <a:gd name="connsiteY2999" fmla="*/ 3725453 h 6524624"/>
              <a:gd name="connsiteX3000" fmla="*/ 23396 w 11858623"/>
              <a:gd name="connsiteY3000" fmla="*/ 3726111 h 6524624"/>
              <a:gd name="connsiteX3001" fmla="*/ 20479 w 11858623"/>
              <a:gd name="connsiteY3001" fmla="*/ 3730199 h 6524624"/>
              <a:gd name="connsiteX3002" fmla="*/ 19370 w 11858623"/>
              <a:gd name="connsiteY3002" fmla="*/ 3731420 h 6524624"/>
              <a:gd name="connsiteX3003" fmla="*/ 18772 w 11858623"/>
              <a:gd name="connsiteY3003" fmla="*/ 3725551 h 6524624"/>
              <a:gd name="connsiteX3004" fmla="*/ 16471 w 11858623"/>
              <a:gd name="connsiteY3004" fmla="*/ 3718967 h 6524624"/>
              <a:gd name="connsiteX3005" fmla="*/ 16509 w 11858623"/>
              <a:gd name="connsiteY3005" fmla="*/ 3719473 h 6524624"/>
              <a:gd name="connsiteX3006" fmla="*/ 16436 w 11858623"/>
              <a:gd name="connsiteY3006" fmla="*/ 3719400 h 6524624"/>
              <a:gd name="connsiteX3007" fmla="*/ 8628 w 11858623"/>
              <a:gd name="connsiteY3007" fmla="*/ 3711584 h 6524624"/>
              <a:gd name="connsiteX3008" fmla="*/ 9987 w 11858623"/>
              <a:gd name="connsiteY3008" fmla="*/ 3712945 h 6524624"/>
              <a:gd name="connsiteX3009" fmla="*/ 10459 w 11858623"/>
              <a:gd name="connsiteY3009" fmla="*/ 3721209 h 6524624"/>
              <a:gd name="connsiteX3010" fmla="*/ 10146 w 11858623"/>
              <a:gd name="connsiteY3010" fmla="*/ 3721472 h 6524624"/>
              <a:gd name="connsiteX3011" fmla="*/ 8588 w 11858623"/>
              <a:gd name="connsiteY3011" fmla="*/ 3712195 h 6524624"/>
              <a:gd name="connsiteX3012" fmla="*/ 30208 w 11858623"/>
              <a:gd name="connsiteY3012" fmla="*/ 3710205 h 6524624"/>
              <a:gd name="connsiteX3013" fmla="*/ 30853 w 11858623"/>
              <a:gd name="connsiteY3013" fmla="*/ 3710808 h 6524624"/>
              <a:gd name="connsiteX3014" fmla="*/ 31816 w 11858623"/>
              <a:gd name="connsiteY3014" fmla="*/ 3726750 h 6524624"/>
              <a:gd name="connsiteX3015" fmla="*/ 29922 w 11858623"/>
              <a:gd name="connsiteY3015" fmla="*/ 3724981 h 6524624"/>
              <a:gd name="connsiteX3016" fmla="*/ 29522 w 11858623"/>
              <a:gd name="connsiteY3016" fmla="*/ 3722710 h 6524624"/>
              <a:gd name="connsiteX3017" fmla="*/ 26622 w 11858623"/>
              <a:gd name="connsiteY3017" fmla="*/ 3707965 h 6524624"/>
              <a:gd name="connsiteX3018" fmla="*/ 26617 w 11858623"/>
              <a:gd name="connsiteY3018" fmla="*/ 3708276 h 6524624"/>
              <a:gd name="connsiteX3019" fmla="*/ 26542 w 11858623"/>
              <a:gd name="connsiteY3019" fmla="*/ 3708028 h 6524624"/>
              <a:gd name="connsiteX3020" fmla="*/ 8964 w 11858623"/>
              <a:gd name="connsiteY3020" fmla="*/ 3706392 h 6524624"/>
              <a:gd name="connsiteX3021" fmla="*/ 8628 w 11858623"/>
              <a:gd name="connsiteY3021" fmla="*/ 3711584 h 6524624"/>
              <a:gd name="connsiteX3022" fmla="*/ 8457 w 11858623"/>
              <a:gd name="connsiteY3022" fmla="*/ 3711413 h 6524624"/>
              <a:gd name="connsiteX3023" fmla="*/ 8588 w 11858623"/>
              <a:gd name="connsiteY3023" fmla="*/ 3712195 h 6524624"/>
              <a:gd name="connsiteX3024" fmla="*/ 8457 w 11858623"/>
              <a:gd name="connsiteY3024" fmla="*/ 3714221 h 6524624"/>
              <a:gd name="connsiteX3025" fmla="*/ 9689 w 11858623"/>
              <a:gd name="connsiteY3025" fmla="*/ 3721857 h 6524624"/>
              <a:gd name="connsiteX3026" fmla="*/ 6452 w 11858623"/>
              <a:gd name="connsiteY3026" fmla="*/ 3724583 h 6524624"/>
              <a:gd name="connsiteX3027" fmla="*/ 7559 w 11858623"/>
              <a:gd name="connsiteY3027" fmla="*/ 3709294 h 6524624"/>
              <a:gd name="connsiteX3028" fmla="*/ 26653 w 11858623"/>
              <a:gd name="connsiteY3028" fmla="*/ 3706023 h 6524624"/>
              <a:gd name="connsiteX3029" fmla="*/ 27530 w 11858623"/>
              <a:gd name="connsiteY3029" fmla="*/ 3707253 h 6524624"/>
              <a:gd name="connsiteX3030" fmla="*/ 26622 w 11858623"/>
              <a:gd name="connsiteY3030" fmla="*/ 3707965 h 6524624"/>
              <a:gd name="connsiteX3031" fmla="*/ 30498 w 11858623"/>
              <a:gd name="connsiteY3031" fmla="*/ 3704926 h 6524624"/>
              <a:gd name="connsiteX3032" fmla="*/ 30741 w 11858623"/>
              <a:gd name="connsiteY3032" fmla="*/ 3708943 h 6524624"/>
              <a:gd name="connsiteX3033" fmla="*/ 30311 w 11858623"/>
              <a:gd name="connsiteY3033" fmla="*/ 3708341 h 6524624"/>
              <a:gd name="connsiteX3034" fmla="*/ 11800 w 11858623"/>
              <a:gd name="connsiteY3034" fmla="*/ 3700533 h 6524624"/>
              <a:gd name="connsiteX3035" fmla="*/ 16675 w 11858623"/>
              <a:gd name="connsiteY3035" fmla="*/ 3704979 h 6524624"/>
              <a:gd name="connsiteX3036" fmla="*/ 16693 w 11858623"/>
              <a:gd name="connsiteY3036" fmla="*/ 3705156 h 6524624"/>
              <a:gd name="connsiteX3037" fmla="*/ 15640 w 11858623"/>
              <a:gd name="connsiteY3037" fmla="*/ 3704332 h 6524624"/>
              <a:gd name="connsiteX3038" fmla="*/ 13257 w 11858623"/>
              <a:gd name="connsiteY3038" fmla="*/ 3704234 h 6524624"/>
              <a:gd name="connsiteX3039" fmla="*/ 17275 w 11858623"/>
              <a:gd name="connsiteY3039" fmla="*/ 3710869 h 6524624"/>
              <a:gd name="connsiteX3040" fmla="*/ 17707 w 11858623"/>
              <a:gd name="connsiteY3040" fmla="*/ 3715104 h 6524624"/>
              <a:gd name="connsiteX3041" fmla="*/ 14686 w 11858623"/>
              <a:gd name="connsiteY3041" fmla="*/ 3717648 h 6524624"/>
              <a:gd name="connsiteX3042" fmla="*/ 9987 w 11858623"/>
              <a:gd name="connsiteY3042" fmla="*/ 3712945 h 6524624"/>
              <a:gd name="connsiteX3043" fmla="*/ 9544 w 11858623"/>
              <a:gd name="connsiteY3043" fmla="*/ 3705194 h 6524624"/>
              <a:gd name="connsiteX3044" fmla="*/ 13113 w 11858623"/>
              <a:gd name="connsiteY3044" fmla="*/ 3697823 h 6524624"/>
              <a:gd name="connsiteX3045" fmla="*/ 11800 w 11858623"/>
              <a:gd name="connsiteY3045" fmla="*/ 3700533 h 6524624"/>
              <a:gd name="connsiteX3046" fmla="*/ 10459 w 11858623"/>
              <a:gd name="connsiteY3046" fmla="*/ 3699310 h 6524624"/>
              <a:gd name="connsiteX3047" fmla="*/ 15560 w 11858623"/>
              <a:gd name="connsiteY3047" fmla="*/ 3692767 h 6524624"/>
              <a:gd name="connsiteX3048" fmla="*/ 15632 w 11858623"/>
              <a:gd name="connsiteY3048" fmla="*/ 3693574 h 6524624"/>
              <a:gd name="connsiteX3049" fmla="*/ 15078 w 11858623"/>
              <a:gd name="connsiteY3049" fmla="*/ 3696722 h 6524624"/>
              <a:gd name="connsiteX3050" fmla="*/ 13113 w 11858623"/>
              <a:gd name="connsiteY3050" fmla="*/ 3697823 h 6524624"/>
              <a:gd name="connsiteX3051" fmla="*/ 16220 w 11858623"/>
              <a:gd name="connsiteY3051" fmla="*/ 3691404 h 6524624"/>
              <a:gd name="connsiteX3052" fmla="*/ 17547 w 11858623"/>
              <a:gd name="connsiteY3052" fmla="*/ 3693263 h 6524624"/>
              <a:gd name="connsiteX3053" fmla="*/ 16317 w 11858623"/>
              <a:gd name="connsiteY3053" fmla="*/ 3696027 h 6524624"/>
              <a:gd name="connsiteX3054" fmla="*/ 15873 w 11858623"/>
              <a:gd name="connsiteY3054" fmla="*/ 3696276 h 6524624"/>
              <a:gd name="connsiteX3055" fmla="*/ 15632 w 11858623"/>
              <a:gd name="connsiteY3055" fmla="*/ 3693574 h 6524624"/>
              <a:gd name="connsiteX3056" fmla="*/ 15897 w 11858623"/>
              <a:gd name="connsiteY3056" fmla="*/ 3692072 h 6524624"/>
              <a:gd name="connsiteX3057" fmla="*/ 25918 w 11858623"/>
              <a:gd name="connsiteY3057" fmla="*/ 3690645 h 6524624"/>
              <a:gd name="connsiteX3058" fmla="*/ 26108 w 11858623"/>
              <a:gd name="connsiteY3058" fmla="*/ 3692098 h 6524624"/>
              <a:gd name="connsiteX3059" fmla="*/ 22483 w 11858623"/>
              <a:gd name="connsiteY3059" fmla="*/ 3693694 h 6524624"/>
              <a:gd name="connsiteX3060" fmla="*/ 21842 w 11858623"/>
              <a:gd name="connsiteY3060" fmla="*/ 3692930 h 6524624"/>
              <a:gd name="connsiteX3061" fmla="*/ 19133 w 11858623"/>
              <a:gd name="connsiteY3061" fmla="*/ 3689700 h 6524624"/>
              <a:gd name="connsiteX3062" fmla="*/ 21842 w 11858623"/>
              <a:gd name="connsiteY3062" fmla="*/ 3692930 h 6524624"/>
              <a:gd name="connsiteX3063" fmla="*/ 18605 w 11858623"/>
              <a:gd name="connsiteY3063" fmla="*/ 3694745 h 6524624"/>
              <a:gd name="connsiteX3064" fmla="*/ 17547 w 11858623"/>
              <a:gd name="connsiteY3064" fmla="*/ 3693263 h 6524624"/>
              <a:gd name="connsiteX3065" fmla="*/ 11280 w 11858623"/>
              <a:gd name="connsiteY3065" fmla="*/ 3684647 h 6524624"/>
              <a:gd name="connsiteX3066" fmla="*/ 10138 w 11858623"/>
              <a:gd name="connsiteY3066" fmla="*/ 3688305 h 6524624"/>
              <a:gd name="connsiteX3067" fmla="*/ 10316 w 11858623"/>
              <a:gd name="connsiteY3067" fmla="*/ 3685556 h 6524624"/>
              <a:gd name="connsiteX3068" fmla="*/ 10460 w 11858623"/>
              <a:gd name="connsiteY3068" fmla="*/ 3683332 h 6524624"/>
              <a:gd name="connsiteX3069" fmla="*/ 10979 w 11858623"/>
              <a:gd name="connsiteY3069" fmla="*/ 3684058 h 6524624"/>
              <a:gd name="connsiteX3070" fmla="*/ 10326 w 11858623"/>
              <a:gd name="connsiteY3070" fmla="*/ 3685408 h 6524624"/>
              <a:gd name="connsiteX3071" fmla="*/ 18716 w 11858623"/>
              <a:gd name="connsiteY3071" fmla="*/ 3678867 h 6524624"/>
              <a:gd name="connsiteX3072" fmla="*/ 17757 w 11858623"/>
              <a:gd name="connsiteY3072" fmla="*/ 3681518 h 6524624"/>
              <a:gd name="connsiteX3073" fmla="*/ 17117 w 11858623"/>
              <a:gd name="connsiteY3073" fmla="*/ 3685150 h 6524624"/>
              <a:gd name="connsiteX3074" fmla="*/ 16635 w 11858623"/>
              <a:gd name="connsiteY3074" fmla="*/ 3681054 h 6524624"/>
              <a:gd name="connsiteX3075" fmla="*/ 18889 w 11858623"/>
              <a:gd name="connsiteY3075" fmla="*/ 3678686 h 6524624"/>
              <a:gd name="connsiteX3076" fmla="*/ 18716 w 11858623"/>
              <a:gd name="connsiteY3076" fmla="*/ 3678867 h 6524624"/>
              <a:gd name="connsiteX3077" fmla="*/ 18764 w 11858623"/>
              <a:gd name="connsiteY3077" fmla="*/ 3678736 h 6524624"/>
              <a:gd name="connsiteX3078" fmla="*/ 19622 w 11858623"/>
              <a:gd name="connsiteY3078" fmla="*/ 3656182 h 6524624"/>
              <a:gd name="connsiteX3079" fmla="*/ 18826 w 11858623"/>
              <a:gd name="connsiteY3079" fmla="*/ 3661382 h 6524624"/>
              <a:gd name="connsiteX3080" fmla="*/ 16857 w 11858623"/>
              <a:gd name="connsiteY3080" fmla="*/ 3664429 h 6524624"/>
              <a:gd name="connsiteX3081" fmla="*/ 16841 w 11858623"/>
              <a:gd name="connsiteY3081" fmla="*/ 3664359 h 6524624"/>
              <a:gd name="connsiteX3082" fmla="*/ 18649 w 11858623"/>
              <a:gd name="connsiteY3082" fmla="*/ 3658227 h 6524624"/>
              <a:gd name="connsiteX3083" fmla="*/ 29134 w 11858623"/>
              <a:gd name="connsiteY3083" fmla="*/ 3650873 h 6524624"/>
              <a:gd name="connsiteX3084" fmla="*/ 26359 w 11858623"/>
              <a:gd name="connsiteY3084" fmla="*/ 3657759 h 6524624"/>
              <a:gd name="connsiteX3085" fmla="*/ 23273 w 11858623"/>
              <a:gd name="connsiteY3085" fmla="*/ 3666283 h 6524624"/>
              <a:gd name="connsiteX3086" fmla="*/ 23762 w 11858623"/>
              <a:gd name="connsiteY3086" fmla="*/ 3662676 h 6524624"/>
              <a:gd name="connsiteX3087" fmla="*/ 29016 w 11858623"/>
              <a:gd name="connsiteY3087" fmla="*/ 3650999 h 6524624"/>
              <a:gd name="connsiteX3088" fmla="*/ 29134 w 11858623"/>
              <a:gd name="connsiteY3088" fmla="*/ 3650873 h 6524624"/>
              <a:gd name="connsiteX3089" fmla="*/ 32772 w 11858623"/>
              <a:gd name="connsiteY3089" fmla="*/ 3645667 h 6524624"/>
              <a:gd name="connsiteX3090" fmla="*/ 29957 w 11858623"/>
              <a:gd name="connsiteY3090" fmla="*/ 3659595 h 6524624"/>
              <a:gd name="connsiteX3091" fmla="*/ 27313 w 11858623"/>
              <a:gd name="connsiteY3091" fmla="*/ 3665233 h 6524624"/>
              <a:gd name="connsiteX3092" fmla="*/ 23709 w 11858623"/>
              <a:gd name="connsiteY3092" fmla="*/ 3672452 h 6524624"/>
              <a:gd name="connsiteX3093" fmla="*/ 21247 w 11858623"/>
              <a:gd name="connsiteY3093" fmla="*/ 3671877 h 6524624"/>
              <a:gd name="connsiteX3094" fmla="*/ 23273 w 11858623"/>
              <a:gd name="connsiteY3094" fmla="*/ 3666283 h 6524624"/>
              <a:gd name="connsiteX3095" fmla="*/ 22484 w 11858623"/>
              <a:gd name="connsiteY3095" fmla="*/ 3672100 h 6524624"/>
              <a:gd name="connsiteX3096" fmla="*/ 27501 w 11858623"/>
              <a:gd name="connsiteY3096" fmla="*/ 3635123 h 6524624"/>
              <a:gd name="connsiteX3097" fmla="*/ 23762 w 11858623"/>
              <a:gd name="connsiteY3097" fmla="*/ 3662676 h 6524624"/>
              <a:gd name="connsiteX3098" fmla="*/ 19777 w 11858623"/>
              <a:gd name="connsiteY3098" fmla="*/ 3671533 h 6524624"/>
              <a:gd name="connsiteX3099" fmla="*/ 18475 w 11858623"/>
              <a:gd name="connsiteY3099" fmla="*/ 3671229 h 6524624"/>
              <a:gd name="connsiteX3100" fmla="*/ 17577 w 11858623"/>
              <a:gd name="connsiteY3100" fmla="*/ 3667454 h 6524624"/>
              <a:gd name="connsiteX3101" fmla="*/ 18476 w 11858623"/>
              <a:gd name="connsiteY3101" fmla="*/ 3663675 h 6524624"/>
              <a:gd name="connsiteX3102" fmla="*/ 18826 w 11858623"/>
              <a:gd name="connsiteY3102" fmla="*/ 3661382 h 6524624"/>
              <a:gd name="connsiteX3103" fmla="*/ 24324 w 11858623"/>
              <a:gd name="connsiteY3103" fmla="*/ 3652879 h 6524624"/>
              <a:gd name="connsiteX3104" fmla="*/ 27483 w 11858623"/>
              <a:gd name="connsiteY3104" fmla="*/ 3635131 h 6524624"/>
              <a:gd name="connsiteX3105" fmla="*/ 36511 w 11858623"/>
              <a:gd name="connsiteY3105" fmla="*/ 3627170 h 6524624"/>
              <a:gd name="connsiteX3106" fmla="*/ 34507 w 11858623"/>
              <a:gd name="connsiteY3106" fmla="*/ 3641211 h 6524624"/>
              <a:gd name="connsiteX3107" fmla="*/ 32772 w 11858623"/>
              <a:gd name="connsiteY3107" fmla="*/ 3645667 h 6524624"/>
              <a:gd name="connsiteX3108" fmla="*/ 17998 w 11858623"/>
              <a:gd name="connsiteY3108" fmla="*/ 3624959 h 6524624"/>
              <a:gd name="connsiteX3109" fmla="*/ 18399 w 11858623"/>
              <a:gd name="connsiteY3109" fmla="*/ 3629169 h 6524624"/>
              <a:gd name="connsiteX3110" fmla="*/ 18364 w 11858623"/>
              <a:gd name="connsiteY3110" fmla="*/ 3629196 h 6524624"/>
              <a:gd name="connsiteX3111" fmla="*/ 17808 w 11858623"/>
              <a:gd name="connsiteY3111" fmla="*/ 3625298 h 6524624"/>
              <a:gd name="connsiteX3112" fmla="*/ 16903 w 11858623"/>
              <a:gd name="connsiteY3112" fmla="*/ 3618957 h 6524624"/>
              <a:gd name="connsiteX3113" fmla="*/ 17808 w 11858623"/>
              <a:gd name="connsiteY3113" fmla="*/ 3625298 h 6524624"/>
              <a:gd name="connsiteX3114" fmla="*/ 15161 w 11858623"/>
              <a:gd name="connsiteY3114" fmla="*/ 3630018 h 6524624"/>
              <a:gd name="connsiteX3115" fmla="*/ 12464 w 11858623"/>
              <a:gd name="connsiteY3115" fmla="*/ 3629978 h 6524624"/>
              <a:gd name="connsiteX3116" fmla="*/ 16238 w 11858623"/>
              <a:gd name="connsiteY3116" fmla="*/ 3619985 h 6524624"/>
              <a:gd name="connsiteX3117" fmla="*/ 22599 w 11858623"/>
              <a:gd name="connsiteY3117" fmla="*/ 3591614 h 6524624"/>
              <a:gd name="connsiteX3118" fmla="*/ 24860 w 11858623"/>
              <a:gd name="connsiteY3118" fmla="*/ 3599220 h 6524624"/>
              <a:gd name="connsiteX3119" fmla="*/ 23924 w 11858623"/>
              <a:gd name="connsiteY3119" fmla="*/ 3603595 h 6524624"/>
              <a:gd name="connsiteX3120" fmla="*/ 23424 w 11858623"/>
              <a:gd name="connsiteY3120" fmla="*/ 3603379 h 6524624"/>
              <a:gd name="connsiteX3121" fmla="*/ 21453 w 11858623"/>
              <a:gd name="connsiteY3121" fmla="*/ 3598627 h 6524624"/>
              <a:gd name="connsiteX3122" fmla="*/ 20635 w 11858623"/>
              <a:gd name="connsiteY3122" fmla="*/ 3595938 h 6524624"/>
              <a:gd name="connsiteX3123" fmla="*/ 14795 w 11858623"/>
              <a:gd name="connsiteY3123" fmla="*/ 3591295 h 6524624"/>
              <a:gd name="connsiteX3124" fmla="*/ 17360 w 11858623"/>
              <a:gd name="connsiteY3124" fmla="*/ 3618250 h 6524624"/>
              <a:gd name="connsiteX3125" fmla="*/ 16903 w 11858623"/>
              <a:gd name="connsiteY3125" fmla="*/ 3618957 h 6524624"/>
              <a:gd name="connsiteX3126" fmla="*/ 16472 w 11858623"/>
              <a:gd name="connsiteY3126" fmla="*/ 3615938 h 6524624"/>
              <a:gd name="connsiteX3127" fmla="*/ 10460 w 11858623"/>
              <a:gd name="connsiteY3127" fmla="*/ 3638402 h 6524624"/>
              <a:gd name="connsiteX3128" fmla="*/ 15161 w 11858623"/>
              <a:gd name="connsiteY3128" fmla="*/ 3630018 h 6524624"/>
              <a:gd name="connsiteX3129" fmla="*/ 17284 w 11858623"/>
              <a:gd name="connsiteY3129" fmla="*/ 3630049 h 6524624"/>
              <a:gd name="connsiteX3130" fmla="*/ 18364 w 11858623"/>
              <a:gd name="connsiteY3130" fmla="*/ 3629196 h 6524624"/>
              <a:gd name="connsiteX3131" fmla="*/ 18476 w 11858623"/>
              <a:gd name="connsiteY3131" fmla="*/ 3629978 h 6524624"/>
              <a:gd name="connsiteX3132" fmla="*/ 18399 w 11858623"/>
              <a:gd name="connsiteY3132" fmla="*/ 3629169 h 6524624"/>
              <a:gd name="connsiteX3133" fmla="*/ 24487 w 11858623"/>
              <a:gd name="connsiteY3133" fmla="*/ 3624362 h 6524624"/>
              <a:gd name="connsiteX3134" fmla="*/ 20020 w 11858623"/>
              <a:gd name="connsiteY3134" fmla="*/ 3653577 h 6524624"/>
              <a:gd name="connsiteX3135" fmla="*/ 18649 w 11858623"/>
              <a:gd name="connsiteY3135" fmla="*/ 3658227 h 6524624"/>
              <a:gd name="connsiteX3136" fmla="*/ 16471 w 11858623"/>
              <a:gd name="connsiteY3136" fmla="*/ 3662805 h 6524624"/>
              <a:gd name="connsiteX3137" fmla="*/ 16841 w 11858623"/>
              <a:gd name="connsiteY3137" fmla="*/ 3664359 h 6524624"/>
              <a:gd name="connsiteX3138" fmla="*/ 16789 w 11858623"/>
              <a:gd name="connsiteY3138" fmla="*/ 3664534 h 6524624"/>
              <a:gd name="connsiteX3139" fmla="*/ 8315 w 11858623"/>
              <a:gd name="connsiteY3139" fmla="*/ 3677642 h 6524624"/>
              <a:gd name="connsiteX3140" fmla="*/ 7620 w 11858623"/>
              <a:gd name="connsiteY3140" fmla="*/ 3635714 h 6524624"/>
              <a:gd name="connsiteX3141" fmla="*/ 14468 w 11858623"/>
              <a:gd name="connsiteY3141" fmla="*/ 3599089 h 6524624"/>
              <a:gd name="connsiteX3142" fmla="*/ 14468 w 11858623"/>
              <a:gd name="connsiteY3142" fmla="*/ 3587857 h 6524624"/>
              <a:gd name="connsiteX3143" fmla="*/ 14907 w 11858623"/>
              <a:gd name="connsiteY3143" fmla="*/ 3588639 h 6524624"/>
              <a:gd name="connsiteX3144" fmla="*/ 14795 w 11858623"/>
              <a:gd name="connsiteY3144" fmla="*/ 3591295 h 6524624"/>
              <a:gd name="connsiteX3145" fmla="*/ 308997 w 11858623"/>
              <a:gd name="connsiteY3145" fmla="*/ 3584201 h 6524624"/>
              <a:gd name="connsiteX3146" fmla="*/ 200997 w 11858623"/>
              <a:gd name="connsiteY3146" fmla="*/ 3692201 h 6524624"/>
              <a:gd name="connsiteX3147" fmla="*/ 308997 w 11858623"/>
              <a:gd name="connsiteY3147" fmla="*/ 3800201 h 6524624"/>
              <a:gd name="connsiteX3148" fmla="*/ 416997 w 11858623"/>
              <a:gd name="connsiteY3148" fmla="*/ 3692201 h 6524624"/>
              <a:gd name="connsiteX3149" fmla="*/ 308997 w 11858623"/>
              <a:gd name="connsiteY3149" fmla="*/ 3584201 h 6524624"/>
              <a:gd name="connsiteX3150" fmla="*/ 15485 w 11858623"/>
              <a:gd name="connsiteY3150" fmla="*/ 3574864 h 6524624"/>
              <a:gd name="connsiteX3151" fmla="*/ 15961 w 11858623"/>
              <a:gd name="connsiteY3151" fmla="*/ 3578419 h 6524624"/>
              <a:gd name="connsiteX3152" fmla="*/ 15878 w 11858623"/>
              <a:gd name="connsiteY3152" fmla="*/ 3578682 h 6524624"/>
              <a:gd name="connsiteX3153" fmla="*/ 15990 w 11858623"/>
              <a:gd name="connsiteY3153" fmla="*/ 3578639 h 6524624"/>
              <a:gd name="connsiteX3154" fmla="*/ 16472 w 11858623"/>
              <a:gd name="connsiteY3154" fmla="*/ 3582241 h 6524624"/>
              <a:gd name="connsiteX3155" fmla="*/ 20635 w 11858623"/>
              <a:gd name="connsiteY3155" fmla="*/ 3595938 h 6524624"/>
              <a:gd name="connsiteX3156" fmla="*/ 20480 w 11858623"/>
              <a:gd name="connsiteY3156" fmla="*/ 3596281 h 6524624"/>
              <a:gd name="connsiteX3157" fmla="*/ 21453 w 11858623"/>
              <a:gd name="connsiteY3157" fmla="*/ 3598627 h 6524624"/>
              <a:gd name="connsiteX3158" fmla="*/ 22287 w 11858623"/>
              <a:gd name="connsiteY3158" fmla="*/ 3601371 h 6524624"/>
              <a:gd name="connsiteX3159" fmla="*/ 21542 w 11858623"/>
              <a:gd name="connsiteY3159" fmla="*/ 3600466 h 6524624"/>
              <a:gd name="connsiteX3160" fmla="*/ 14907 w 11858623"/>
              <a:gd name="connsiteY3160" fmla="*/ 3588639 h 6524624"/>
              <a:gd name="connsiteX3161" fmla="*/ 17354 w 11858623"/>
              <a:gd name="connsiteY3161" fmla="*/ 3573973 h 6524624"/>
              <a:gd name="connsiteX3162" fmla="*/ 18461 w 11858623"/>
              <a:gd name="connsiteY3162" fmla="*/ 3577699 h 6524624"/>
              <a:gd name="connsiteX3163" fmla="*/ 15990 w 11858623"/>
              <a:gd name="connsiteY3163" fmla="*/ 3578639 h 6524624"/>
              <a:gd name="connsiteX3164" fmla="*/ 15961 w 11858623"/>
              <a:gd name="connsiteY3164" fmla="*/ 3578419 h 6524624"/>
              <a:gd name="connsiteX3165" fmla="*/ 31596 w 11858623"/>
              <a:gd name="connsiteY3165" fmla="*/ 3567756 h 6524624"/>
              <a:gd name="connsiteX3166" fmla="*/ 29957 w 11858623"/>
              <a:gd name="connsiteY3166" fmla="*/ 3575410 h 6524624"/>
              <a:gd name="connsiteX3167" fmla="*/ 22599 w 11858623"/>
              <a:gd name="connsiteY3167" fmla="*/ 3591614 h 6524624"/>
              <a:gd name="connsiteX3168" fmla="*/ 18461 w 11858623"/>
              <a:gd name="connsiteY3168" fmla="*/ 3577699 h 6524624"/>
              <a:gd name="connsiteX3169" fmla="*/ 20135 w 11858623"/>
              <a:gd name="connsiteY3169" fmla="*/ 3577062 h 6524624"/>
              <a:gd name="connsiteX3170" fmla="*/ 13681 w 11858623"/>
              <a:gd name="connsiteY3170" fmla="*/ 3561381 h 6524624"/>
              <a:gd name="connsiteX3171" fmla="*/ 13818 w 11858623"/>
              <a:gd name="connsiteY3171" fmla="*/ 3562402 h 6524624"/>
              <a:gd name="connsiteX3172" fmla="*/ 6585 w 11858623"/>
              <a:gd name="connsiteY3172" fmla="*/ 3573381 h 6524624"/>
              <a:gd name="connsiteX3173" fmla="*/ 6562 w 11858623"/>
              <a:gd name="connsiteY3173" fmla="*/ 3572001 h 6524624"/>
              <a:gd name="connsiteX3174" fmla="*/ 10460 w 11858623"/>
              <a:gd name="connsiteY3174" fmla="*/ 3565392 h 6524624"/>
              <a:gd name="connsiteX3175" fmla="*/ 14698 w 11858623"/>
              <a:gd name="connsiteY3175" fmla="*/ 3561065 h 6524624"/>
              <a:gd name="connsiteX3176" fmla="*/ 15804 w 11858623"/>
              <a:gd name="connsiteY3176" fmla="*/ 3567264 h 6524624"/>
              <a:gd name="connsiteX3177" fmla="*/ 15485 w 11858623"/>
              <a:gd name="connsiteY3177" fmla="*/ 3574864 h 6524624"/>
              <a:gd name="connsiteX3178" fmla="*/ 13818 w 11858623"/>
              <a:gd name="connsiteY3178" fmla="*/ 3562402 h 6524624"/>
              <a:gd name="connsiteX3179" fmla="*/ 16182 w 11858623"/>
              <a:gd name="connsiteY3179" fmla="*/ 3558266 h 6524624"/>
              <a:gd name="connsiteX3180" fmla="*/ 16157 w 11858623"/>
              <a:gd name="connsiteY3180" fmla="*/ 3558850 h 6524624"/>
              <a:gd name="connsiteX3181" fmla="*/ 14698 w 11858623"/>
              <a:gd name="connsiteY3181" fmla="*/ 3561065 h 6524624"/>
              <a:gd name="connsiteX3182" fmla="*/ 14559 w 11858623"/>
              <a:gd name="connsiteY3182" fmla="*/ 3560287 h 6524624"/>
              <a:gd name="connsiteX3183" fmla="*/ 29039 w 11858623"/>
              <a:gd name="connsiteY3183" fmla="*/ 3557991 h 6524624"/>
              <a:gd name="connsiteX3184" fmla="*/ 31725 w 11858623"/>
              <a:gd name="connsiteY3184" fmla="*/ 3563036 h 6524624"/>
              <a:gd name="connsiteX3185" fmla="*/ 32260 w 11858623"/>
              <a:gd name="connsiteY3185" fmla="*/ 3564656 h 6524624"/>
              <a:gd name="connsiteX3186" fmla="*/ 32208 w 11858623"/>
              <a:gd name="connsiteY3186" fmla="*/ 3564897 h 6524624"/>
              <a:gd name="connsiteX3187" fmla="*/ 28377 w 11858623"/>
              <a:gd name="connsiteY3187" fmla="*/ 3558455 h 6524624"/>
              <a:gd name="connsiteX3188" fmla="*/ 24539 w 11858623"/>
              <a:gd name="connsiteY3188" fmla="*/ 3552001 h 6524624"/>
              <a:gd name="connsiteX3189" fmla="*/ 28377 w 11858623"/>
              <a:gd name="connsiteY3189" fmla="*/ 3558455 h 6524624"/>
              <a:gd name="connsiteX3190" fmla="*/ 22484 w 11858623"/>
              <a:gd name="connsiteY3190" fmla="*/ 3562584 h 6524624"/>
              <a:gd name="connsiteX3191" fmla="*/ 22112 w 11858623"/>
              <a:gd name="connsiteY3191" fmla="*/ 3559292 h 6524624"/>
              <a:gd name="connsiteX3192" fmla="*/ 21279 w 11858623"/>
              <a:gd name="connsiteY3192" fmla="*/ 3551916 h 6524624"/>
              <a:gd name="connsiteX3193" fmla="*/ 22112 w 11858623"/>
              <a:gd name="connsiteY3193" fmla="*/ 3559292 h 6524624"/>
              <a:gd name="connsiteX3194" fmla="*/ 19433 w 11858623"/>
              <a:gd name="connsiteY3194" fmla="*/ 3567339 h 6524624"/>
              <a:gd name="connsiteX3195" fmla="*/ 17354 w 11858623"/>
              <a:gd name="connsiteY3195" fmla="*/ 3573973 h 6524624"/>
              <a:gd name="connsiteX3196" fmla="*/ 16472 w 11858623"/>
              <a:gd name="connsiteY3196" fmla="*/ 3571008 h 6524624"/>
              <a:gd name="connsiteX3197" fmla="*/ 15804 w 11858623"/>
              <a:gd name="connsiteY3197" fmla="*/ 3567264 h 6524624"/>
              <a:gd name="connsiteX3198" fmla="*/ 16157 w 11858623"/>
              <a:gd name="connsiteY3198" fmla="*/ 3558850 h 6524624"/>
              <a:gd name="connsiteX3199" fmla="*/ 18190 w 11858623"/>
              <a:gd name="connsiteY3199" fmla="*/ 3555765 h 6524624"/>
              <a:gd name="connsiteX3200" fmla="*/ 23191 w 11858623"/>
              <a:gd name="connsiteY3200" fmla="*/ 3549535 h 6524624"/>
              <a:gd name="connsiteX3201" fmla="*/ 24670 w 11858623"/>
              <a:gd name="connsiteY3201" fmla="*/ 3551608 h 6524624"/>
              <a:gd name="connsiteX3202" fmla="*/ 24539 w 11858623"/>
              <a:gd name="connsiteY3202" fmla="*/ 3552001 h 6524624"/>
              <a:gd name="connsiteX3203" fmla="*/ 23123 w 11858623"/>
              <a:gd name="connsiteY3203" fmla="*/ 3549619 h 6524624"/>
              <a:gd name="connsiteX3204" fmla="*/ 22703 w 11858623"/>
              <a:gd name="connsiteY3204" fmla="*/ 3548913 h 6524624"/>
              <a:gd name="connsiteX3205" fmla="*/ 23123 w 11858623"/>
              <a:gd name="connsiteY3205" fmla="*/ 3549619 h 6524624"/>
              <a:gd name="connsiteX3206" fmla="*/ 21279 w 11858623"/>
              <a:gd name="connsiteY3206" fmla="*/ 3551916 h 6524624"/>
              <a:gd name="connsiteX3207" fmla="*/ 21198 w 11858623"/>
              <a:gd name="connsiteY3207" fmla="*/ 3551197 h 6524624"/>
              <a:gd name="connsiteX3208" fmla="*/ 22484 w 11858623"/>
              <a:gd name="connsiteY3208" fmla="*/ 3548544 h 6524624"/>
              <a:gd name="connsiteX3209" fmla="*/ 22724 w 11858623"/>
              <a:gd name="connsiteY3209" fmla="*/ 3548881 h 6524624"/>
              <a:gd name="connsiteX3210" fmla="*/ 22703 w 11858623"/>
              <a:gd name="connsiteY3210" fmla="*/ 3548913 h 6524624"/>
              <a:gd name="connsiteX3211" fmla="*/ 21637 w 11858623"/>
              <a:gd name="connsiteY3211" fmla="*/ 3542609 h 6524624"/>
              <a:gd name="connsiteX3212" fmla="*/ 22484 w 11858623"/>
              <a:gd name="connsiteY3212" fmla="*/ 3548544 h 6524624"/>
              <a:gd name="connsiteX3213" fmla="*/ 20600 w 11858623"/>
              <a:gd name="connsiteY3213" fmla="*/ 3545905 h 6524624"/>
              <a:gd name="connsiteX3214" fmla="*/ 20558 w 11858623"/>
              <a:gd name="connsiteY3214" fmla="*/ 3545525 h 6524624"/>
              <a:gd name="connsiteX3215" fmla="*/ 28495 w 11858623"/>
              <a:gd name="connsiteY3215" fmla="*/ 3540120 h 6524624"/>
              <a:gd name="connsiteX3216" fmla="*/ 26898 w 11858623"/>
              <a:gd name="connsiteY3216" fmla="*/ 3544917 h 6524624"/>
              <a:gd name="connsiteX3217" fmla="*/ 23191 w 11858623"/>
              <a:gd name="connsiteY3217" fmla="*/ 3549535 h 6524624"/>
              <a:gd name="connsiteX3218" fmla="*/ 22724 w 11858623"/>
              <a:gd name="connsiteY3218" fmla="*/ 3548881 h 6524624"/>
              <a:gd name="connsiteX3219" fmla="*/ 10460 w 11858623"/>
              <a:gd name="connsiteY3219" fmla="*/ 3537311 h 6524624"/>
              <a:gd name="connsiteX3220" fmla="*/ 14559 w 11858623"/>
              <a:gd name="connsiteY3220" fmla="*/ 3560287 h 6524624"/>
              <a:gd name="connsiteX3221" fmla="*/ 13681 w 11858623"/>
              <a:gd name="connsiteY3221" fmla="*/ 3561381 h 6524624"/>
              <a:gd name="connsiteX3222" fmla="*/ 18930 w 11858623"/>
              <a:gd name="connsiteY3222" fmla="*/ 3523647 h 6524624"/>
              <a:gd name="connsiteX3223" fmla="*/ 21496 w 11858623"/>
              <a:gd name="connsiteY3223" fmla="*/ 3541623 h 6524624"/>
              <a:gd name="connsiteX3224" fmla="*/ 20550 w 11858623"/>
              <a:gd name="connsiteY3224" fmla="*/ 3545454 h 6524624"/>
              <a:gd name="connsiteX3225" fmla="*/ 20558 w 11858623"/>
              <a:gd name="connsiteY3225" fmla="*/ 3545525 h 6524624"/>
              <a:gd name="connsiteX3226" fmla="*/ 20480 w 11858623"/>
              <a:gd name="connsiteY3226" fmla="*/ 3545736 h 6524624"/>
              <a:gd name="connsiteX3227" fmla="*/ 20600 w 11858623"/>
              <a:gd name="connsiteY3227" fmla="*/ 3545905 h 6524624"/>
              <a:gd name="connsiteX3228" fmla="*/ 21198 w 11858623"/>
              <a:gd name="connsiteY3228" fmla="*/ 3551197 h 6524624"/>
              <a:gd name="connsiteX3229" fmla="*/ 18190 w 11858623"/>
              <a:gd name="connsiteY3229" fmla="*/ 3555765 h 6524624"/>
              <a:gd name="connsiteX3230" fmla="*/ 16182 w 11858623"/>
              <a:gd name="connsiteY3230" fmla="*/ 3558266 h 6524624"/>
              <a:gd name="connsiteX3231" fmla="*/ 16472 w 11858623"/>
              <a:gd name="connsiteY3231" fmla="*/ 3551352 h 6524624"/>
              <a:gd name="connsiteX3232" fmla="*/ 14468 w 11858623"/>
              <a:gd name="connsiteY3232" fmla="*/ 3542928 h 6524624"/>
              <a:gd name="connsiteX3233" fmla="*/ 16472 w 11858623"/>
              <a:gd name="connsiteY3233" fmla="*/ 3506422 h 6524624"/>
              <a:gd name="connsiteX3234" fmla="*/ 17489 w 11858623"/>
              <a:gd name="connsiteY3234" fmla="*/ 3513546 h 6524624"/>
              <a:gd name="connsiteX3235" fmla="*/ 17474 w 11858623"/>
              <a:gd name="connsiteY3235" fmla="*/ 3513486 h 6524624"/>
              <a:gd name="connsiteX3236" fmla="*/ 16472 w 11858623"/>
              <a:gd name="connsiteY3236" fmla="*/ 3506422 h 6524624"/>
              <a:gd name="connsiteX3237" fmla="*/ 16472 w 11858623"/>
              <a:gd name="connsiteY3237" fmla="*/ 3495190 h 6524624"/>
              <a:gd name="connsiteX3238" fmla="*/ 16822 w 11858623"/>
              <a:gd name="connsiteY3238" fmla="*/ 3499119 h 6524624"/>
              <a:gd name="connsiteX3239" fmla="*/ 16472 w 11858623"/>
              <a:gd name="connsiteY3239" fmla="*/ 3500806 h 6524624"/>
              <a:gd name="connsiteX3240" fmla="*/ 10460 w 11858623"/>
              <a:gd name="connsiteY3240" fmla="*/ 3520463 h 6524624"/>
              <a:gd name="connsiteX3241" fmla="*/ 16472 w 11858623"/>
              <a:gd name="connsiteY3241" fmla="*/ 3495190 h 6524624"/>
              <a:gd name="connsiteX3242" fmla="*/ 18413 w 11858623"/>
              <a:gd name="connsiteY3242" fmla="*/ 3474656 h 6524624"/>
              <a:gd name="connsiteX3243" fmla="*/ 18476 w 11858623"/>
              <a:gd name="connsiteY3243" fmla="*/ 3475534 h 6524624"/>
              <a:gd name="connsiteX3244" fmla="*/ 18023 w 11858623"/>
              <a:gd name="connsiteY3244" fmla="*/ 3475020 h 6524624"/>
              <a:gd name="connsiteX3245" fmla="*/ 4823 w 11858623"/>
              <a:gd name="connsiteY3245" fmla="*/ 3467185 h 6524624"/>
              <a:gd name="connsiteX3246" fmla="*/ 11296 w 11858623"/>
              <a:gd name="connsiteY3246" fmla="*/ 3467390 h 6524624"/>
              <a:gd name="connsiteX3247" fmla="*/ 18023 w 11858623"/>
              <a:gd name="connsiteY3247" fmla="*/ 3475020 h 6524624"/>
              <a:gd name="connsiteX3248" fmla="*/ 14468 w 11858623"/>
              <a:gd name="connsiteY3248" fmla="*/ 3478342 h 6524624"/>
              <a:gd name="connsiteX3249" fmla="*/ 5338 w 11858623"/>
              <a:gd name="connsiteY3249" fmla="*/ 3472453 h 6524624"/>
              <a:gd name="connsiteX3250" fmla="*/ 4897 w 11858623"/>
              <a:gd name="connsiteY3250" fmla="*/ 3471638 h 6524624"/>
              <a:gd name="connsiteX3251" fmla="*/ 27919 w 11858623"/>
              <a:gd name="connsiteY3251" fmla="*/ 3448067 h 6524624"/>
              <a:gd name="connsiteX3252" fmla="*/ 28170 w 11858623"/>
              <a:gd name="connsiteY3252" fmla="*/ 3449159 h 6524624"/>
              <a:gd name="connsiteX3253" fmla="*/ 30499 w 11858623"/>
              <a:gd name="connsiteY3253" fmla="*/ 3464301 h 6524624"/>
              <a:gd name="connsiteX3254" fmla="*/ 31540 w 11858623"/>
              <a:gd name="connsiteY3254" fmla="*/ 3469164 h 6524624"/>
              <a:gd name="connsiteX3255" fmla="*/ 18930 w 11858623"/>
              <a:gd name="connsiteY3255" fmla="*/ 3523647 h 6524624"/>
              <a:gd name="connsiteX3256" fmla="*/ 17489 w 11858623"/>
              <a:gd name="connsiteY3256" fmla="*/ 3513546 h 6524624"/>
              <a:gd name="connsiteX3257" fmla="*/ 18476 w 11858623"/>
              <a:gd name="connsiteY3257" fmla="*/ 3517655 h 6524624"/>
              <a:gd name="connsiteX3258" fmla="*/ 16822 w 11858623"/>
              <a:gd name="connsiteY3258" fmla="*/ 3499119 h 6524624"/>
              <a:gd name="connsiteX3259" fmla="*/ 19167 w 11858623"/>
              <a:gd name="connsiteY3259" fmla="*/ 3487832 h 6524624"/>
              <a:gd name="connsiteX3260" fmla="*/ 18476 w 11858623"/>
              <a:gd name="connsiteY3260" fmla="*/ 3475534 h 6524624"/>
              <a:gd name="connsiteX3261" fmla="*/ 26491 w 11858623"/>
              <a:gd name="connsiteY3261" fmla="*/ 3469917 h 6524624"/>
              <a:gd name="connsiteX3262" fmla="*/ 22504 w 11858623"/>
              <a:gd name="connsiteY3262" fmla="*/ 3461584 h 6524624"/>
              <a:gd name="connsiteX3263" fmla="*/ 23939 w 11858623"/>
              <a:gd name="connsiteY3263" fmla="*/ 3453682 h 6524624"/>
              <a:gd name="connsiteX3264" fmla="*/ 26491 w 11858623"/>
              <a:gd name="connsiteY3264" fmla="*/ 3453069 h 6524624"/>
              <a:gd name="connsiteX3265" fmla="*/ 25199 w 11858623"/>
              <a:gd name="connsiteY3265" fmla="*/ 3442743 h 6524624"/>
              <a:gd name="connsiteX3266" fmla="*/ 24169 w 11858623"/>
              <a:gd name="connsiteY3266" fmla="*/ 3452416 h 6524624"/>
              <a:gd name="connsiteX3267" fmla="*/ 23939 w 11858623"/>
              <a:gd name="connsiteY3267" fmla="*/ 3453682 h 6524624"/>
              <a:gd name="connsiteX3268" fmla="*/ 19261 w 11858623"/>
              <a:gd name="connsiteY3268" fmla="*/ 3454807 h 6524624"/>
              <a:gd name="connsiteX3269" fmla="*/ 22504 w 11858623"/>
              <a:gd name="connsiteY3269" fmla="*/ 3461584 h 6524624"/>
              <a:gd name="connsiteX3270" fmla="*/ 20480 w 11858623"/>
              <a:gd name="connsiteY3270" fmla="*/ 3472725 h 6524624"/>
              <a:gd name="connsiteX3271" fmla="*/ 18413 w 11858623"/>
              <a:gd name="connsiteY3271" fmla="*/ 3474656 h 6524624"/>
              <a:gd name="connsiteX3272" fmla="*/ 16567 w 11858623"/>
              <a:gd name="connsiteY3272" fmla="*/ 3448790 h 6524624"/>
              <a:gd name="connsiteX3273" fmla="*/ 30499 w 11858623"/>
              <a:gd name="connsiteY3273" fmla="*/ 3439028 h 6524624"/>
              <a:gd name="connsiteX3274" fmla="*/ 27919 w 11858623"/>
              <a:gd name="connsiteY3274" fmla="*/ 3448067 h 6524624"/>
              <a:gd name="connsiteX3275" fmla="*/ 26491 w 11858623"/>
              <a:gd name="connsiteY3275" fmla="*/ 3441837 h 6524624"/>
              <a:gd name="connsiteX3276" fmla="*/ 25199 w 11858623"/>
              <a:gd name="connsiteY3276" fmla="*/ 3442743 h 6524624"/>
              <a:gd name="connsiteX3277" fmla="*/ 25405 w 11858623"/>
              <a:gd name="connsiteY3277" fmla="*/ 3440813 h 6524624"/>
              <a:gd name="connsiteX3278" fmla="*/ 15172 w 11858623"/>
              <a:gd name="connsiteY3278" fmla="*/ 3429230 h 6524624"/>
              <a:gd name="connsiteX3279" fmla="*/ 16567 w 11858623"/>
              <a:gd name="connsiteY3279" fmla="*/ 3448790 h 6524624"/>
              <a:gd name="connsiteX3280" fmla="*/ 14468 w 11858623"/>
              <a:gd name="connsiteY3280" fmla="*/ 3450261 h 6524624"/>
              <a:gd name="connsiteX3281" fmla="*/ 10460 w 11858623"/>
              <a:gd name="connsiteY3281" fmla="*/ 3436220 h 6524624"/>
              <a:gd name="connsiteX3282" fmla="*/ 15714 w 11858623"/>
              <a:gd name="connsiteY3282" fmla="*/ 3418537 h 6524624"/>
              <a:gd name="connsiteX3283" fmla="*/ 18303 w 11858623"/>
              <a:gd name="connsiteY3283" fmla="*/ 3424585 h 6524624"/>
              <a:gd name="connsiteX3284" fmla="*/ 15172 w 11858623"/>
              <a:gd name="connsiteY3284" fmla="*/ 3429230 h 6524624"/>
              <a:gd name="connsiteX3285" fmla="*/ 14624 w 11858623"/>
              <a:gd name="connsiteY3285" fmla="*/ 3421558 h 6524624"/>
              <a:gd name="connsiteX3286" fmla="*/ 23297 w 11858623"/>
              <a:gd name="connsiteY3286" fmla="*/ 3417174 h 6524624"/>
              <a:gd name="connsiteX3287" fmla="*/ 26491 w 11858623"/>
              <a:gd name="connsiteY3287" fmla="*/ 3430605 h 6524624"/>
              <a:gd name="connsiteX3288" fmla="*/ 25405 w 11858623"/>
              <a:gd name="connsiteY3288" fmla="*/ 3440813 h 6524624"/>
              <a:gd name="connsiteX3289" fmla="*/ 22484 w 11858623"/>
              <a:gd name="connsiteY3289" fmla="*/ 3441837 h 6524624"/>
              <a:gd name="connsiteX3290" fmla="*/ 18476 w 11858623"/>
              <a:gd name="connsiteY3290" fmla="*/ 3424988 h 6524624"/>
              <a:gd name="connsiteX3291" fmla="*/ 18303 w 11858623"/>
              <a:gd name="connsiteY3291" fmla="*/ 3424585 h 6524624"/>
              <a:gd name="connsiteX3292" fmla="*/ 12600 w 11858623"/>
              <a:gd name="connsiteY3292" fmla="*/ 3411266 h 6524624"/>
              <a:gd name="connsiteX3293" fmla="*/ 14046 w 11858623"/>
              <a:gd name="connsiteY3293" fmla="*/ 3414643 h 6524624"/>
              <a:gd name="connsiteX3294" fmla="*/ 14468 w 11858623"/>
              <a:gd name="connsiteY3294" fmla="*/ 3419372 h 6524624"/>
              <a:gd name="connsiteX3295" fmla="*/ 14624 w 11858623"/>
              <a:gd name="connsiteY3295" fmla="*/ 3421558 h 6524624"/>
              <a:gd name="connsiteX3296" fmla="*/ 14218 w 11858623"/>
              <a:gd name="connsiteY3296" fmla="*/ 3422684 h 6524624"/>
              <a:gd name="connsiteX3297" fmla="*/ 10460 w 11858623"/>
              <a:gd name="connsiteY3297" fmla="*/ 3427797 h 6524624"/>
              <a:gd name="connsiteX3298" fmla="*/ 12656 w 11858623"/>
              <a:gd name="connsiteY3298" fmla="*/ 3410841 h 6524624"/>
              <a:gd name="connsiteX3299" fmla="*/ 12600 w 11858623"/>
              <a:gd name="connsiteY3299" fmla="*/ 3411266 h 6524624"/>
              <a:gd name="connsiteX3300" fmla="*/ 12464 w 11858623"/>
              <a:gd name="connsiteY3300" fmla="*/ 3410948 h 6524624"/>
              <a:gd name="connsiteX3301" fmla="*/ 19972 w 11858623"/>
              <a:gd name="connsiteY3301" fmla="*/ 3406740 h 6524624"/>
              <a:gd name="connsiteX3302" fmla="*/ 15714 w 11858623"/>
              <a:gd name="connsiteY3302" fmla="*/ 3418537 h 6524624"/>
              <a:gd name="connsiteX3303" fmla="*/ 14046 w 11858623"/>
              <a:gd name="connsiteY3303" fmla="*/ 3414643 h 6524624"/>
              <a:gd name="connsiteX3304" fmla="*/ 13657 w 11858623"/>
              <a:gd name="connsiteY3304" fmla="*/ 3410280 h 6524624"/>
              <a:gd name="connsiteX3305" fmla="*/ 13278 w 11858623"/>
              <a:gd name="connsiteY3305" fmla="*/ 3406032 h 6524624"/>
              <a:gd name="connsiteX3306" fmla="*/ 13657 w 11858623"/>
              <a:gd name="connsiteY3306" fmla="*/ 3410280 h 6524624"/>
              <a:gd name="connsiteX3307" fmla="*/ 12656 w 11858623"/>
              <a:gd name="connsiteY3307" fmla="*/ 3410841 h 6524624"/>
              <a:gd name="connsiteX3308" fmla="*/ 20480 w 11858623"/>
              <a:gd name="connsiteY3308" fmla="*/ 3405332 h 6524624"/>
              <a:gd name="connsiteX3309" fmla="*/ 20715 w 11858623"/>
              <a:gd name="connsiteY3309" fmla="*/ 3406323 h 6524624"/>
              <a:gd name="connsiteX3310" fmla="*/ 19972 w 11858623"/>
              <a:gd name="connsiteY3310" fmla="*/ 3406740 h 6524624"/>
              <a:gd name="connsiteX3311" fmla="*/ 14487 w 11858623"/>
              <a:gd name="connsiteY3311" fmla="*/ 3392633 h 6524624"/>
              <a:gd name="connsiteX3312" fmla="*/ 14471 w 11858623"/>
              <a:gd name="connsiteY3312" fmla="*/ 3400930 h 6524624"/>
              <a:gd name="connsiteX3313" fmla="*/ 13475 w 11858623"/>
              <a:gd name="connsiteY3313" fmla="*/ 3404510 h 6524624"/>
              <a:gd name="connsiteX3314" fmla="*/ 13278 w 11858623"/>
              <a:gd name="connsiteY3314" fmla="*/ 3406032 h 6524624"/>
              <a:gd name="connsiteX3315" fmla="*/ 12464 w 11858623"/>
              <a:gd name="connsiteY3315" fmla="*/ 3396907 h 6524624"/>
              <a:gd name="connsiteX3316" fmla="*/ 16472 w 11858623"/>
              <a:gd name="connsiteY3316" fmla="*/ 3351979 h 6524624"/>
              <a:gd name="connsiteX3317" fmla="*/ 18476 w 11858623"/>
              <a:gd name="connsiteY3317" fmla="*/ 3371635 h 6524624"/>
              <a:gd name="connsiteX3318" fmla="*/ 21821 w 11858623"/>
              <a:gd name="connsiteY3318" fmla="*/ 3362260 h 6524624"/>
              <a:gd name="connsiteX3319" fmla="*/ 22484 w 11858623"/>
              <a:gd name="connsiteY3319" fmla="*/ 3371635 h 6524624"/>
              <a:gd name="connsiteX3320" fmla="*/ 29449 w 11858623"/>
              <a:gd name="connsiteY3320" fmla="*/ 3405687 h 6524624"/>
              <a:gd name="connsiteX3321" fmla="*/ 29906 w 11858623"/>
              <a:gd name="connsiteY3321" fmla="*/ 3407368 h 6524624"/>
              <a:gd name="connsiteX3322" fmla="*/ 23297 w 11858623"/>
              <a:gd name="connsiteY3322" fmla="*/ 3417174 h 6524624"/>
              <a:gd name="connsiteX3323" fmla="*/ 20715 w 11858623"/>
              <a:gd name="connsiteY3323" fmla="*/ 3406323 h 6524624"/>
              <a:gd name="connsiteX3324" fmla="*/ 22484 w 11858623"/>
              <a:gd name="connsiteY3324" fmla="*/ 3405332 h 6524624"/>
              <a:gd name="connsiteX3325" fmla="*/ 14468 w 11858623"/>
              <a:gd name="connsiteY3325" fmla="*/ 3402524 h 6524624"/>
              <a:gd name="connsiteX3326" fmla="*/ 14471 w 11858623"/>
              <a:gd name="connsiteY3326" fmla="*/ 3400930 h 6524624"/>
              <a:gd name="connsiteX3327" fmla="*/ 18667 w 11858623"/>
              <a:gd name="connsiteY3327" fmla="*/ 3385848 h 6524624"/>
              <a:gd name="connsiteX3328" fmla="*/ 20256 w 11858623"/>
              <a:gd name="connsiteY3328" fmla="*/ 3380437 h 6524624"/>
              <a:gd name="connsiteX3329" fmla="*/ 14487 w 11858623"/>
              <a:gd name="connsiteY3329" fmla="*/ 3392633 h 6524624"/>
              <a:gd name="connsiteX3330" fmla="*/ 14515 w 11858623"/>
              <a:gd name="connsiteY3330" fmla="*/ 3377319 h 6524624"/>
              <a:gd name="connsiteX3331" fmla="*/ 16472 w 11858623"/>
              <a:gd name="connsiteY3331" fmla="*/ 3351979 h 6524624"/>
              <a:gd name="connsiteX3332" fmla="*/ 12961 w 11858623"/>
              <a:gd name="connsiteY3332" fmla="*/ 3334840 h 6524624"/>
              <a:gd name="connsiteX3333" fmla="*/ 12995 w 11858623"/>
              <a:gd name="connsiteY3333" fmla="*/ 3335017 h 6524624"/>
              <a:gd name="connsiteX3334" fmla="*/ 12464 w 11858623"/>
              <a:gd name="connsiteY3334" fmla="*/ 3335129 h 6524624"/>
              <a:gd name="connsiteX3335" fmla="*/ 14798 w 11858623"/>
              <a:gd name="connsiteY3335" fmla="*/ 3334631 h 6524624"/>
              <a:gd name="connsiteX3336" fmla="*/ 16472 w 11858623"/>
              <a:gd name="connsiteY3336" fmla="*/ 3346362 h 6524624"/>
              <a:gd name="connsiteX3337" fmla="*/ 14584 w 11858623"/>
              <a:gd name="connsiteY3337" fmla="*/ 3343075 h 6524624"/>
              <a:gd name="connsiteX3338" fmla="*/ 12995 w 11858623"/>
              <a:gd name="connsiteY3338" fmla="*/ 3335017 h 6524624"/>
              <a:gd name="connsiteX3339" fmla="*/ 19729 w 11858623"/>
              <a:gd name="connsiteY3339" fmla="*/ 3332671 h 6524624"/>
              <a:gd name="connsiteX3340" fmla="*/ 20033 w 11858623"/>
              <a:gd name="connsiteY3340" fmla="*/ 3336969 h 6524624"/>
              <a:gd name="connsiteX3341" fmla="*/ 18349 w 11858623"/>
              <a:gd name="connsiteY3341" fmla="*/ 3333316 h 6524624"/>
              <a:gd name="connsiteX3342" fmla="*/ 17759 w 11858623"/>
              <a:gd name="connsiteY3342" fmla="*/ 3332038 h 6524624"/>
              <a:gd name="connsiteX3343" fmla="*/ 18349 w 11858623"/>
              <a:gd name="connsiteY3343" fmla="*/ 3333316 h 6524624"/>
              <a:gd name="connsiteX3344" fmla="*/ 16161 w 11858623"/>
              <a:gd name="connsiteY3344" fmla="*/ 3334338 h 6524624"/>
              <a:gd name="connsiteX3345" fmla="*/ 14798 w 11858623"/>
              <a:gd name="connsiteY3345" fmla="*/ 3334631 h 6524624"/>
              <a:gd name="connsiteX3346" fmla="*/ 14684 w 11858623"/>
              <a:gd name="connsiteY3346" fmla="*/ 3333834 h 6524624"/>
              <a:gd name="connsiteX3347" fmla="*/ 21682 w 11858623"/>
              <a:gd name="connsiteY3347" fmla="*/ 3329748 h 6524624"/>
              <a:gd name="connsiteX3348" fmla="*/ 21365 w 11858623"/>
              <a:gd name="connsiteY3348" fmla="*/ 3331908 h 6524624"/>
              <a:gd name="connsiteX3349" fmla="*/ 19729 w 11858623"/>
              <a:gd name="connsiteY3349" fmla="*/ 3332671 h 6524624"/>
              <a:gd name="connsiteX3350" fmla="*/ 19608 w 11858623"/>
              <a:gd name="connsiteY3350" fmla="*/ 3330959 h 6524624"/>
              <a:gd name="connsiteX3351" fmla="*/ 26491 w 11858623"/>
              <a:gd name="connsiteY3351" fmla="*/ 3329514 h 6524624"/>
              <a:gd name="connsiteX3352" fmla="*/ 24487 w 11858623"/>
              <a:gd name="connsiteY3352" fmla="*/ 3354786 h 6524624"/>
              <a:gd name="connsiteX3353" fmla="*/ 21821 w 11858623"/>
              <a:gd name="connsiteY3353" fmla="*/ 3362260 h 6524624"/>
              <a:gd name="connsiteX3354" fmla="*/ 20033 w 11858623"/>
              <a:gd name="connsiteY3354" fmla="*/ 3336969 h 6524624"/>
              <a:gd name="connsiteX3355" fmla="*/ 20480 w 11858623"/>
              <a:gd name="connsiteY3355" fmla="*/ 3337938 h 6524624"/>
              <a:gd name="connsiteX3356" fmla="*/ 21365 w 11858623"/>
              <a:gd name="connsiteY3356" fmla="*/ 3331908 h 6524624"/>
              <a:gd name="connsiteX3357" fmla="*/ 13679 w 11858623"/>
              <a:gd name="connsiteY3357" fmla="*/ 3326791 h 6524624"/>
              <a:gd name="connsiteX3358" fmla="*/ 14684 w 11858623"/>
              <a:gd name="connsiteY3358" fmla="*/ 3333834 h 6524624"/>
              <a:gd name="connsiteX3359" fmla="*/ 12961 w 11858623"/>
              <a:gd name="connsiteY3359" fmla="*/ 3334840 h 6524624"/>
              <a:gd name="connsiteX3360" fmla="*/ 12464 w 11858623"/>
              <a:gd name="connsiteY3360" fmla="*/ 3332321 h 6524624"/>
              <a:gd name="connsiteX3361" fmla="*/ 18880 w 11858623"/>
              <a:gd name="connsiteY3361" fmla="*/ 3320657 h 6524624"/>
              <a:gd name="connsiteX3362" fmla="*/ 19608 w 11858623"/>
              <a:gd name="connsiteY3362" fmla="*/ 3330959 h 6524624"/>
              <a:gd name="connsiteX3363" fmla="*/ 17759 w 11858623"/>
              <a:gd name="connsiteY3363" fmla="*/ 3332038 h 6524624"/>
              <a:gd name="connsiteX3364" fmla="*/ 15823 w 11858623"/>
              <a:gd name="connsiteY3364" fmla="*/ 3327839 h 6524624"/>
              <a:gd name="connsiteX3365" fmla="*/ 16325 w 11858623"/>
              <a:gd name="connsiteY3365" fmla="*/ 3322174 h 6524624"/>
              <a:gd name="connsiteX3366" fmla="*/ 32636 w 11858623"/>
              <a:gd name="connsiteY3366" fmla="*/ 3313959 h 6524624"/>
              <a:gd name="connsiteX3367" fmla="*/ 32503 w 11858623"/>
              <a:gd name="connsiteY3367" fmla="*/ 3318281 h 6524624"/>
              <a:gd name="connsiteX3368" fmla="*/ 32939 w 11858623"/>
              <a:gd name="connsiteY3368" fmla="*/ 3323174 h 6524624"/>
              <a:gd name="connsiteX3369" fmla="*/ 21682 w 11858623"/>
              <a:gd name="connsiteY3369" fmla="*/ 3329748 h 6524624"/>
              <a:gd name="connsiteX3370" fmla="*/ 22536 w 11858623"/>
              <a:gd name="connsiteY3370" fmla="*/ 3323927 h 6524624"/>
              <a:gd name="connsiteX3371" fmla="*/ 22064 w 11858623"/>
              <a:gd name="connsiteY3371" fmla="*/ 3318766 h 6524624"/>
              <a:gd name="connsiteX3372" fmla="*/ 24414 w 11858623"/>
              <a:gd name="connsiteY3372" fmla="*/ 3317371 h 6524624"/>
              <a:gd name="connsiteX3373" fmla="*/ 21043 w 11858623"/>
              <a:gd name="connsiteY3373" fmla="*/ 3307594 h 6524624"/>
              <a:gd name="connsiteX3374" fmla="*/ 22064 w 11858623"/>
              <a:gd name="connsiteY3374" fmla="*/ 3318766 h 6524624"/>
              <a:gd name="connsiteX3375" fmla="*/ 18880 w 11858623"/>
              <a:gd name="connsiteY3375" fmla="*/ 3320657 h 6524624"/>
              <a:gd name="connsiteX3376" fmla="*/ 18524 w 11858623"/>
              <a:gd name="connsiteY3376" fmla="*/ 3315622 h 6524624"/>
              <a:gd name="connsiteX3377" fmla="*/ 20480 w 11858623"/>
              <a:gd name="connsiteY3377" fmla="*/ 3295816 h 6524624"/>
              <a:gd name="connsiteX3378" fmla="*/ 23113 w 11858623"/>
              <a:gd name="connsiteY3378" fmla="*/ 3304966 h 6524624"/>
              <a:gd name="connsiteX3379" fmla="*/ 23520 w 11858623"/>
              <a:gd name="connsiteY3379" fmla="*/ 3307797 h 6524624"/>
              <a:gd name="connsiteX3380" fmla="*/ 23994 w 11858623"/>
              <a:gd name="connsiteY3380" fmla="*/ 3308125 h 6524624"/>
              <a:gd name="connsiteX3381" fmla="*/ 24524 w 11858623"/>
              <a:gd name="connsiteY3381" fmla="*/ 3310269 h 6524624"/>
              <a:gd name="connsiteX3382" fmla="*/ 21537 w 11858623"/>
              <a:gd name="connsiteY3382" fmla="*/ 3306019 h 6524624"/>
              <a:gd name="connsiteX3383" fmla="*/ 21043 w 11858623"/>
              <a:gd name="connsiteY3383" fmla="*/ 3307594 h 6524624"/>
              <a:gd name="connsiteX3384" fmla="*/ 20480 w 11858623"/>
              <a:gd name="connsiteY3384" fmla="*/ 3301433 h 6524624"/>
              <a:gd name="connsiteX3385" fmla="*/ 20282 w 11858623"/>
              <a:gd name="connsiteY3385" fmla="*/ 3296718 h 6524624"/>
              <a:gd name="connsiteX3386" fmla="*/ 16472 w 11858623"/>
              <a:gd name="connsiteY3386" fmla="*/ 3281776 h 6524624"/>
              <a:gd name="connsiteX3387" fmla="*/ 20071 w 11858623"/>
              <a:gd name="connsiteY3387" fmla="*/ 3291685 h 6524624"/>
              <a:gd name="connsiteX3388" fmla="*/ 20282 w 11858623"/>
              <a:gd name="connsiteY3388" fmla="*/ 3296718 h 6524624"/>
              <a:gd name="connsiteX3389" fmla="*/ 13679 w 11858623"/>
              <a:gd name="connsiteY3389" fmla="*/ 3326791 h 6524624"/>
              <a:gd name="connsiteX3390" fmla="*/ 12464 w 11858623"/>
              <a:gd name="connsiteY3390" fmla="*/ 3318281 h 6524624"/>
              <a:gd name="connsiteX3391" fmla="*/ 16472 w 11858623"/>
              <a:gd name="connsiteY3391" fmla="*/ 3281776 h 6524624"/>
              <a:gd name="connsiteX3392" fmla="*/ 14146 w 11858623"/>
              <a:gd name="connsiteY3392" fmla="*/ 3268855 h 6524624"/>
              <a:gd name="connsiteX3393" fmla="*/ 14147 w 11858623"/>
              <a:gd name="connsiteY3393" fmla="*/ 3268858 h 6524624"/>
              <a:gd name="connsiteX3394" fmla="*/ 14088 w 11858623"/>
              <a:gd name="connsiteY3394" fmla="*/ 3269053 h 6524624"/>
              <a:gd name="connsiteX3395" fmla="*/ 30297 w 11858623"/>
              <a:gd name="connsiteY3395" fmla="*/ 3260831 h 6524624"/>
              <a:gd name="connsiteX3396" fmla="*/ 32503 w 11858623"/>
              <a:gd name="connsiteY3396" fmla="*/ 3262120 h 6524624"/>
              <a:gd name="connsiteX3397" fmla="*/ 33667 w 11858623"/>
              <a:gd name="connsiteY3397" fmla="*/ 3280587 h 6524624"/>
              <a:gd name="connsiteX3398" fmla="*/ 33380 w 11858623"/>
              <a:gd name="connsiteY3398" fmla="*/ 3289888 h 6524624"/>
              <a:gd name="connsiteX3399" fmla="*/ 26491 w 11858623"/>
              <a:gd name="connsiteY3399" fmla="*/ 3309856 h 6524624"/>
              <a:gd name="connsiteX3400" fmla="*/ 23994 w 11858623"/>
              <a:gd name="connsiteY3400" fmla="*/ 3308125 h 6524624"/>
              <a:gd name="connsiteX3401" fmla="*/ 23818 w 11858623"/>
              <a:gd name="connsiteY3401" fmla="*/ 3307415 h 6524624"/>
              <a:gd name="connsiteX3402" fmla="*/ 23113 w 11858623"/>
              <a:gd name="connsiteY3402" fmla="*/ 3304966 h 6524624"/>
              <a:gd name="connsiteX3403" fmla="*/ 21948 w 11858623"/>
              <a:gd name="connsiteY3403" fmla="*/ 3296855 h 6524624"/>
              <a:gd name="connsiteX3404" fmla="*/ 20071 w 11858623"/>
              <a:gd name="connsiteY3404" fmla="*/ 3291685 h 6524624"/>
              <a:gd name="connsiteX3405" fmla="*/ 19493 w 11858623"/>
              <a:gd name="connsiteY3405" fmla="*/ 3277937 h 6524624"/>
              <a:gd name="connsiteX3406" fmla="*/ 20240 w 11858623"/>
              <a:gd name="connsiteY3406" fmla="*/ 3277180 h 6524624"/>
              <a:gd name="connsiteX3407" fmla="*/ 20480 w 11858623"/>
              <a:gd name="connsiteY3407" fmla="*/ 3284584 h 6524624"/>
              <a:gd name="connsiteX3408" fmla="*/ 30297 w 11858623"/>
              <a:gd name="connsiteY3408" fmla="*/ 3260831 h 6524624"/>
              <a:gd name="connsiteX3409" fmla="*/ 17751 w 11858623"/>
              <a:gd name="connsiteY3409" fmla="*/ 3257034 h 6524624"/>
              <a:gd name="connsiteX3410" fmla="*/ 18730 w 11858623"/>
              <a:gd name="connsiteY3410" fmla="*/ 3259754 h 6524624"/>
              <a:gd name="connsiteX3411" fmla="*/ 19493 w 11858623"/>
              <a:gd name="connsiteY3411" fmla="*/ 3277937 h 6524624"/>
              <a:gd name="connsiteX3412" fmla="*/ 18476 w 11858623"/>
              <a:gd name="connsiteY3412" fmla="*/ 3278968 h 6524624"/>
              <a:gd name="connsiteX3413" fmla="*/ 14147 w 11858623"/>
              <a:gd name="connsiteY3413" fmla="*/ 3268858 h 6524624"/>
              <a:gd name="connsiteX3414" fmla="*/ 17695 w 11858623"/>
              <a:gd name="connsiteY3414" fmla="*/ 3255731 h 6524624"/>
              <a:gd name="connsiteX3415" fmla="*/ 17971 w 11858623"/>
              <a:gd name="connsiteY3415" fmla="*/ 3256312 h 6524624"/>
              <a:gd name="connsiteX3416" fmla="*/ 17751 w 11858623"/>
              <a:gd name="connsiteY3416" fmla="*/ 3257034 h 6524624"/>
              <a:gd name="connsiteX3417" fmla="*/ 17519 w 11858623"/>
              <a:gd name="connsiteY3417" fmla="*/ 3256389 h 6524624"/>
              <a:gd name="connsiteX3418" fmla="*/ 18633 w 11858623"/>
              <a:gd name="connsiteY3418" fmla="*/ 3255590 h 6524624"/>
              <a:gd name="connsiteX3419" fmla="*/ 19722 w 11858623"/>
              <a:gd name="connsiteY3419" fmla="*/ 3261223 h 6524624"/>
              <a:gd name="connsiteX3420" fmla="*/ 19768 w 11858623"/>
              <a:gd name="connsiteY3420" fmla="*/ 3262633 h 6524624"/>
              <a:gd name="connsiteX3421" fmla="*/ 18730 w 11858623"/>
              <a:gd name="connsiteY3421" fmla="*/ 3259754 h 6524624"/>
              <a:gd name="connsiteX3422" fmla="*/ 18581 w 11858623"/>
              <a:gd name="connsiteY3422" fmla="*/ 3256191 h 6524624"/>
              <a:gd name="connsiteX3423" fmla="*/ 19417 w 11858623"/>
              <a:gd name="connsiteY3423" fmla="*/ 3251807 h 6524624"/>
              <a:gd name="connsiteX3424" fmla="*/ 19591 w 11858623"/>
              <a:gd name="connsiteY3424" fmla="*/ 3257181 h 6524624"/>
              <a:gd name="connsiteX3425" fmla="*/ 18730 w 11858623"/>
              <a:gd name="connsiteY3425" fmla="*/ 3254489 h 6524624"/>
              <a:gd name="connsiteX3426" fmla="*/ 18811 w 11858623"/>
              <a:gd name="connsiteY3426" fmla="*/ 3253553 h 6524624"/>
              <a:gd name="connsiteX3427" fmla="*/ 19229 w 11858623"/>
              <a:gd name="connsiteY3427" fmla="*/ 3252184 h 6524624"/>
              <a:gd name="connsiteX3428" fmla="*/ 21229 w 11858623"/>
              <a:gd name="connsiteY3428" fmla="*/ 3250462 h 6524624"/>
              <a:gd name="connsiteX3429" fmla="*/ 25483 w 11858623"/>
              <a:gd name="connsiteY3429" fmla="*/ 3263986 h 6524624"/>
              <a:gd name="connsiteX3430" fmla="*/ 24796 w 11858623"/>
              <a:gd name="connsiteY3430" fmla="*/ 3272561 h 6524624"/>
              <a:gd name="connsiteX3431" fmla="*/ 20240 w 11858623"/>
              <a:gd name="connsiteY3431" fmla="*/ 3277180 h 6524624"/>
              <a:gd name="connsiteX3432" fmla="*/ 19768 w 11858623"/>
              <a:gd name="connsiteY3432" fmla="*/ 3262633 h 6524624"/>
              <a:gd name="connsiteX3433" fmla="*/ 20257 w 11858623"/>
              <a:gd name="connsiteY3433" fmla="*/ 3263993 h 6524624"/>
              <a:gd name="connsiteX3434" fmla="*/ 19722 w 11858623"/>
              <a:gd name="connsiteY3434" fmla="*/ 3261223 h 6524624"/>
              <a:gd name="connsiteX3435" fmla="*/ 19591 w 11858623"/>
              <a:gd name="connsiteY3435" fmla="*/ 3257181 h 6524624"/>
              <a:gd name="connsiteX3436" fmla="*/ 23655 w 11858623"/>
              <a:gd name="connsiteY3436" fmla="*/ 3269885 h 6524624"/>
              <a:gd name="connsiteX3437" fmla="*/ 19343 w 11858623"/>
              <a:gd name="connsiteY3437" fmla="*/ 3249539 h 6524624"/>
              <a:gd name="connsiteX3438" fmla="*/ 19410 w 11858623"/>
              <a:gd name="connsiteY3438" fmla="*/ 3251592 h 6524624"/>
              <a:gd name="connsiteX3439" fmla="*/ 19229 w 11858623"/>
              <a:gd name="connsiteY3439" fmla="*/ 3252184 h 6524624"/>
              <a:gd name="connsiteX3440" fmla="*/ 18868 w 11858623"/>
              <a:gd name="connsiteY3440" fmla="*/ 3252909 h 6524624"/>
              <a:gd name="connsiteX3441" fmla="*/ 19075 w 11858623"/>
              <a:gd name="connsiteY3441" fmla="*/ 3250546 h 6524624"/>
              <a:gd name="connsiteX3442" fmla="*/ 21000 w 11858623"/>
              <a:gd name="connsiteY3442" fmla="*/ 3248630 h 6524624"/>
              <a:gd name="connsiteX3443" fmla="*/ 21229 w 11858623"/>
              <a:gd name="connsiteY3443" fmla="*/ 3250462 h 6524624"/>
              <a:gd name="connsiteX3444" fmla="*/ 20787 w 11858623"/>
              <a:gd name="connsiteY3444" fmla="*/ 3249057 h 6524624"/>
              <a:gd name="connsiteX3445" fmla="*/ 20480 w 11858623"/>
              <a:gd name="connsiteY3445" fmla="*/ 3248080 h 6524624"/>
              <a:gd name="connsiteX3446" fmla="*/ 20787 w 11858623"/>
              <a:gd name="connsiteY3446" fmla="*/ 3249057 h 6524624"/>
              <a:gd name="connsiteX3447" fmla="*/ 19417 w 11858623"/>
              <a:gd name="connsiteY3447" fmla="*/ 3251807 h 6524624"/>
              <a:gd name="connsiteX3448" fmla="*/ 19410 w 11858623"/>
              <a:gd name="connsiteY3448" fmla="*/ 3251592 h 6524624"/>
              <a:gd name="connsiteX3449" fmla="*/ 20341 w 11858623"/>
              <a:gd name="connsiteY3449" fmla="*/ 3243428 h 6524624"/>
              <a:gd name="connsiteX3450" fmla="*/ 20480 w 11858623"/>
              <a:gd name="connsiteY3450" fmla="*/ 3245271 h 6524624"/>
              <a:gd name="connsiteX3451" fmla="*/ 19343 w 11858623"/>
              <a:gd name="connsiteY3451" fmla="*/ 3249539 h 6524624"/>
              <a:gd name="connsiteX3452" fmla="*/ 19294 w 11858623"/>
              <a:gd name="connsiteY3452" fmla="*/ 3248040 h 6524624"/>
              <a:gd name="connsiteX3453" fmla="*/ 19418 w 11858623"/>
              <a:gd name="connsiteY3453" fmla="*/ 3246628 h 6524624"/>
              <a:gd name="connsiteX3454" fmla="*/ 20328 w 11858623"/>
              <a:gd name="connsiteY3454" fmla="*/ 3243246 h 6524624"/>
              <a:gd name="connsiteX3455" fmla="*/ 20348 w 11858623"/>
              <a:gd name="connsiteY3455" fmla="*/ 3243407 h 6524624"/>
              <a:gd name="connsiteX3456" fmla="*/ 20341 w 11858623"/>
              <a:gd name="connsiteY3456" fmla="*/ 3243428 h 6524624"/>
              <a:gd name="connsiteX3457" fmla="*/ 923 w 11858623"/>
              <a:gd name="connsiteY3457" fmla="*/ 3240955 h 6524624"/>
              <a:gd name="connsiteX3458" fmla="*/ 441 w 11858623"/>
              <a:gd name="connsiteY3458" fmla="*/ 3256504 h 6524624"/>
              <a:gd name="connsiteX3459" fmla="*/ 4449 w 11858623"/>
              <a:gd name="connsiteY3459" fmla="*/ 3444645 h 6524624"/>
              <a:gd name="connsiteX3460" fmla="*/ 4823 w 11858623"/>
              <a:gd name="connsiteY3460" fmla="*/ 3467185 h 6524624"/>
              <a:gd name="connsiteX3461" fmla="*/ 2445 w 11858623"/>
              <a:gd name="connsiteY3461" fmla="*/ 3467109 h 6524624"/>
              <a:gd name="connsiteX3462" fmla="*/ 4897 w 11858623"/>
              <a:gd name="connsiteY3462" fmla="*/ 3471638 h 6524624"/>
              <a:gd name="connsiteX3463" fmla="*/ 6562 w 11858623"/>
              <a:gd name="connsiteY3463" fmla="*/ 3572001 h 6524624"/>
              <a:gd name="connsiteX3464" fmla="*/ 5683 w 11858623"/>
              <a:gd name="connsiteY3464" fmla="*/ 3573491 h 6524624"/>
              <a:gd name="connsiteX3465" fmla="*/ 4449 w 11858623"/>
              <a:gd name="connsiteY3465" fmla="*/ 3576625 h 6524624"/>
              <a:gd name="connsiteX3466" fmla="*/ 6585 w 11858623"/>
              <a:gd name="connsiteY3466" fmla="*/ 3573381 h 6524624"/>
              <a:gd name="connsiteX3467" fmla="*/ 7620 w 11858623"/>
              <a:gd name="connsiteY3467" fmla="*/ 3635714 h 6524624"/>
              <a:gd name="connsiteX3468" fmla="*/ 6735 w 11858623"/>
              <a:gd name="connsiteY3468" fmla="*/ 3640445 h 6524624"/>
              <a:gd name="connsiteX3469" fmla="*/ 6453 w 11858623"/>
              <a:gd name="connsiteY3469" fmla="*/ 3680524 h 6524624"/>
              <a:gd name="connsiteX3470" fmla="*/ 8315 w 11858623"/>
              <a:gd name="connsiteY3470" fmla="*/ 3677642 h 6524624"/>
              <a:gd name="connsiteX3471" fmla="*/ 8457 w 11858623"/>
              <a:gd name="connsiteY3471" fmla="*/ 3686140 h 6524624"/>
              <a:gd name="connsiteX3472" fmla="*/ 8821 w 11858623"/>
              <a:gd name="connsiteY3472" fmla="*/ 3692524 h 6524624"/>
              <a:gd name="connsiteX3473" fmla="*/ 8456 w 11858623"/>
              <a:gd name="connsiteY3473" fmla="*/ 3693694 h 6524624"/>
              <a:gd name="connsiteX3474" fmla="*/ 4448 w 11858623"/>
              <a:gd name="connsiteY3474" fmla="*/ 3702118 h 6524624"/>
              <a:gd name="connsiteX3475" fmla="*/ 2444 w 11858623"/>
              <a:gd name="connsiteY3475" fmla="*/ 3718967 h 6524624"/>
              <a:gd name="connsiteX3476" fmla="*/ 1417 w 11858623"/>
              <a:gd name="connsiteY3476" fmla="*/ 3752057 h 6524624"/>
              <a:gd name="connsiteX3477" fmla="*/ 0 w 11858623"/>
              <a:gd name="connsiteY3477" fmla="*/ 3754155 h 6524624"/>
              <a:gd name="connsiteX3478" fmla="*/ 0 w 11858623"/>
              <a:gd name="connsiteY3478" fmla="*/ 3241265 h 6524624"/>
              <a:gd name="connsiteX3479" fmla="*/ 10221 w 11858623"/>
              <a:gd name="connsiteY3479" fmla="*/ 3236128 h 6524624"/>
              <a:gd name="connsiteX3480" fmla="*/ 13499 w 11858623"/>
              <a:gd name="connsiteY3480" fmla="*/ 3245232 h 6524624"/>
              <a:gd name="connsiteX3481" fmla="*/ 13625 w 11858623"/>
              <a:gd name="connsiteY3481" fmla="*/ 3247176 h 6524624"/>
              <a:gd name="connsiteX3482" fmla="*/ 10461 w 11858623"/>
              <a:gd name="connsiteY3482" fmla="*/ 3240526 h 6524624"/>
              <a:gd name="connsiteX3483" fmla="*/ 14469 w 11858623"/>
              <a:gd name="connsiteY3483" fmla="*/ 3260182 h 6524624"/>
              <a:gd name="connsiteX3484" fmla="*/ 13625 w 11858623"/>
              <a:gd name="connsiteY3484" fmla="*/ 3247176 h 6524624"/>
              <a:gd name="connsiteX3485" fmla="*/ 15991 w 11858623"/>
              <a:gd name="connsiteY3485" fmla="*/ 3252147 h 6524624"/>
              <a:gd name="connsiteX3486" fmla="*/ 17519 w 11858623"/>
              <a:gd name="connsiteY3486" fmla="*/ 3256389 h 6524624"/>
              <a:gd name="connsiteX3487" fmla="*/ 14772 w 11858623"/>
              <a:gd name="connsiteY3487" fmla="*/ 3266706 h 6524624"/>
              <a:gd name="connsiteX3488" fmla="*/ 14146 w 11858623"/>
              <a:gd name="connsiteY3488" fmla="*/ 3268855 h 6524624"/>
              <a:gd name="connsiteX3489" fmla="*/ 12464 w 11858623"/>
              <a:gd name="connsiteY3489" fmla="*/ 3264928 h 6524624"/>
              <a:gd name="connsiteX3490" fmla="*/ 10460 w 11858623"/>
              <a:gd name="connsiteY3490" fmla="*/ 3245271 h 6524624"/>
              <a:gd name="connsiteX3491" fmla="*/ 9020 w 11858623"/>
              <a:gd name="connsiteY3491" fmla="*/ 3237722 h 6524624"/>
              <a:gd name="connsiteX3492" fmla="*/ 15886 w 11858623"/>
              <a:gd name="connsiteY3492" fmla="*/ 3228607 h 6524624"/>
              <a:gd name="connsiteX3493" fmla="*/ 16473 w 11858623"/>
              <a:gd name="connsiteY3493" fmla="*/ 3232101 h 6524624"/>
              <a:gd name="connsiteX3494" fmla="*/ 16715 w 11858623"/>
              <a:gd name="connsiteY3494" fmla="*/ 3233180 h 6524624"/>
              <a:gd name="connsiteX3495" fmla="*/ 16244 w 11858623"/>
              <a:gd name="connsiteY3495" fmla="*/ 3235424 h 6524624"/>
              <a:gd name="connsiteX3496" fmla="*/ 15275 w 11858623"/>
              <a:gd name="connsiteY3496" fmla="*/ 3229420 h 6524624"/>
              <a:gd name="connsiteX3497" fmla="*/ 18101 w 11858623"/>
              <a:gd name="connsiteY3497" fmla="*/ 3226584 h 6524624"/>
              <a:gd name="connsiteX3498" fmla="*/ 18476 w 11858623"/>
              <a:gd name="connsiteY3498" fmla="*/ 3228422 h 6524624"/>
              <a:gd name="connsiteX3499" fmla="*/ 18722 w 11858623"/>
              <a:gd name="connsiteY3499" fmla="*/ 3230394 h 6524624"/>
              <a:gd name="connsiteX3500" fmla="*/ 19166 w 11858623"/>
              <a:gd name="connsiteY3500" fmla="*/ 3244094 h 6524624"/>
              <a:gd name="connsiteX3501" fmla="*/ 16715 w 11858623"/>
              <a:gd name="connsiteY3501" fmla="*/ 3233180 h 6524624"/>
              <a:gd name="connsiteX3502" fmla="*/ 18925 w 11858623"/>
              <a:gd name="connsiteY3502" fmla="*/ 3224574 h 6524624"/>
              <a:gd name="connsiteX3503" fmla="*/ 20328 w 11858623"/>
              <a:gd name="connsiteY3503" fmla="*/ 3243246 h 6524624"/>
              <a:gd name="connsiteX3504" fmla="*/ 18722 w 11858623"/>
              <a:gd name="connsiteY3504" fmla="*/ 3230394 h 6524624"/>
              <a:gd name="connsiteX3505" fmla="*/ 18549 w 11858623"/>
              <a:gd name="connsiteY3505" fmla="*/ 3225073 h 6524624"/>
              <a:gd name="connsiteX3506" fmla="*/ 18532 w 11858623"/>
              <a:gd name="connsiteY3506" fmla="*/ 3224532 h 6524624"/>
              <a:gd name="connsiteX3507" fmla="*/ 18549 w 11858623"/>
              <a:gd name="connsiteY3507" fmla="*/ 3225073 h 6524624"/>
              <a:gd name="connsiteX3508" fmla="*/ 18368 w 11858623"/>
              <a:gd name="connsiteY3508" fmla="*/ 3225313 h 6524624"/>
              <a:gd name="connsiteX3509" fmla="*/ 28564 w 11858623"/>
              <a:gd name="connsiteY3509" fmla="*/ 3213123 h 6524624"/>
              <a:gd name="connsiteX3510" fmla="*/ 28495 w 11858623"/>
              <a:gd name="connsiteY3510" fmla="*/ 3214382 h 6524624"/>
              <a:gd name="connsiteX3511" fmla="*/ 28443 w 11858623"/>
              <a:gd name="connsiteY3511" fmla="*/ 3213574 h 6524624"/>
              <a:gd name="connsiteX3512" fmla="*/ 32622 w 11858623"/>
              <a:gd name="connsiteY3512" fmla="*/ 3213035 h 6524624"/>
              <a:gd name="connsiteX3513" fmla="*/ 33283 w 11858623"/>
              <a:gd name="connsiteY3513" fmla="*/ 3223973 h 6524624"/>
              <a:gd name="connsiteX3514" fmla="*/ 21000 w 11858623"/>
              <a:gd name="connsiteY3514" fmla="*/ 3248630 h 6524624"/>
              <a:gd name="connsiteX3515" fmla="*/ 20348 w 11858623"/>
              <a:gd name="connsiteY3515" fmla="*/ 3243407 h 6524624"/>
              <a:gd name="connsiteX3516" fmla="*/ 20967 w 11858623"/>
              <a:gd name="connsiteY3516" fmla="*/ 3241258 h 6524624"/>
              <a:gd name="connsiteX3517" fmla="*/ 28280 w 11858623"/>
              <a:gd name="connsiteY3517" fmla="*/ 3214175 h 6524624"/>
              <a:gd name="connsiteX3518" fmla="*/ 28495 w 11858623"/>
              <a:gd name="connsiteY3518" fmla="*/ 3217191 h 6524624"/>
              <a:gd name="connsiteX3519" fmla="*/ 11535 w 11858623"/>
              <a:gd name="connsiteY3519" fmla="*/ 3213002 h 6524624"/>
              <a:gd name="connsiteX3520" fmla="*/ 12465 w 11858623"/>
              <a:gd name="connsiteY3520" fmla="*/ 3229294 h 6524624"/>
              <a:gd name="connsiteX3521" fmla="*/ 12696 w 11858623"/>
              <a:gd name="connsiteY3521" fmla="*/ 3232844 h 6524624"/>
              <a:gd name="connsiteX3522" fmla="*/ 10221 w 11858623"/>
              <a:gd name="connsiteY3522" fmla="*/ 3236128 h 6524624"/>
              <a:gd name="connsiteX3523" fmla="*/ 8457 w 11858623"/>
              <a:gd name="connsiteY3523" fmla="*/ 3231231 h 6524624"/>
              <a:gd name="connsiteX3524" fmla="*/ 8506 w 11858623"/>
              <a:gd name="connsiteY3524" fmla="*/ 3235030 h 6524624"/>
              <a:gd name="connsiteX3525" fmla="*/ 9020 w 11858623"/>
              <a:gd name="connsiteY3525" fmla="*/ 3237722 h 6524624"/>
              <a:gd name="connsiteX3526" fmla="*/ 8502 w 11858623"/>
              <a:gd name="connsiteY3526" fmla="*/ 3238410 h 6524624"/>
              <a:gd name="connsiteX3527" fmla="*/ 923 w 11858623"/>
              <a:gd name="connsiteY3527" fmla="*/ 3240955 h 6524624"/>
              <a:gd name="connsiteX3528" fmla="*/ 1418 w 11858623"/>
              <a:gd name="connsiteY3528" fmla="*/ 3225008 h 6524624"/>
              <a:gd name="connsiteX3529" fmla="*/ 3685 w 11858623"/>
              <a:gd name="connsiteY3529" fmla="*/ 3221650 h 6524624"/>
              <a:gd name="connsiteX3530" fmla="*/ 12996 w 11858623"/>
              <a:gd name="connsiteY3530" fmla="*/ 3211394 h 6524624"/>
              <a:gd name="connsiteX3531" fmla="*/ 13482 w 11858623"/>
              <a:gd name="connsiteY3531" fmla="*/ 3214291 h 6524624"/>
              <a:gd name="connsiteX3532" fmla="*/ 13142 w 11858623"/>
              <a:gd name="connsiteY3532" fmla="*/ 3216200 h 6524624"/>
              <a:gd name="connsiteX3533" fmla="*/ 12461 w 11858623"/>
              <a:gd name="connsiteY3533" fmla="*/ 3211982 h 6524624"/>
              <a:gd name="connsiteX3534" fmla="*/ 28161 w 11858623"/>
              <a:gd name="connsiteY3534" fmla="*/ 3209250 h 6524624"/>
              <a:gd name="connsiteX3535" fmla="*/ 28443 w 11858623"/>
              <a:gd name="connsiteY3535" fmla="*/ 3213574 h 6524624"/>
              <a:gd name="connsiteX3536" fmla="*/ 28280 w 11858623"/>
              <a:gd name="connsiteY3536" fmla="*/ 3214175 h 6524624"/>
              <a:gd name="connsiteX3537" fmla="*/ 27960 w 11858623"/>
              <a:gd name="connsiteY3537" fmla="*/ 3209686 h 6524624"/>
              <a:gd name="connsiteX3538" fmla="*/ 30499 w 11858623"/>
              <a:gd name="connsiteY3538" fmla="*/ 3205959 h 6524624"/>
              <a:gd name="connsiteX3539" fmla="*/ 28564 w 11858623"/>
              <a:gd name="connsiteY3539" fmla="*/ 3213123 h 6524624"/>
              <a:gd name="connsiteX3540" fmla="*/ 28842 w 11858623"/>
              <a:gd name="connsiteY3540" fmla="*/ 3208061 h 6524624"/>
              <a:gd name="connsiteX3541" fmla="*/ 29201 w 11858623"/>
              <a:gd name="connsiteY3541" fmla="*/ 3201521 h 6524624"/>
              <a:gd name="connsiteX3542" fmla="*/ 28842 w 11858623"/>
              <a:gd name="connsiteY3542" fmla="*/ 3208061 h 6524624"/>
              <a:gd name="connsiteX3543" fmla="*/ 28526 w 11858623"/>
              <a:gd name="connsiteY3543" fmla="*/ 3208460 h 6524624"/>
              <a:gd name="connsiteX3544" fmla="*/ 28161 w 11858623"/>
              <a:gd name="connsiteY3544" fmla="*/ 3209250 h 6524624"/>
              <a:gd name="connsiteX3545" fmla="*/ 27682 w 11858623"/>
              <a:gd name="connsiteY3545" fmla="*/ 3201882 h 6524624"/>
              <a:gd name="connsiteX3546" fmla="*/ 24893 w 11858623"/>
              <a:gd name="connsiteY3546" fmla="*/ 3200141 h 6524624"/>
              <a:gd name="connsiteX3547" fmla="*/ 27399 w 11858623"/>
              <a:gd name="connsiteY3547" fmla="*/ 3201948 h 6524624"/>
              <a:gd name="connsiteX3548" fmla="*/ 27407 w 11858623"/>
              <a:gd name="connsiteY3548" fmla="*/ 3201947 h 6524624"/>
              <a:gd name="connsiteX3549" fmla="*/ 27960 w 11858623"/>
              <a:gd name="connsiteY3549" fmla="*/ 3209686 h 6524624"/>
              <a:gd name="connsiteX3550" fmla="*/ 24487 w 11858623"/>
              <a:gd name="connsiteY3550" fmla="*/ 3217191 h 6524624"/>
              <a:gd name="connsiteX3551" fmla="*/ 18925 w 11858623"/>
              <a:gd name="connsiteY3551" fmla="*/ 3224574 h 6524624"/>
              <a:gd name="connsiteX3552" fmla="*/ 18819 w 11858623"/>
              <a:gd name="connsiteY3552" fmla="*/ 3223164 h 6524624"/>
              <a:gd name="connsiteX3553" fmla="*/ 20230 w 11858623"/>
              <a:gd name="connsiteY3553" fmla="*/ 3216445 h 6524624"/>
              <a:gd name="connsiteX3554" fmla="*/ 22354 w 11858623"/>
              <a:gd name="connsiteY3554" fmla="*/ 3208746 h 6524624"/>
              <a:gd name="connsiteX3555" fmla="*/ 19662 w 11858623"/>
              <a:gd name="connsiteY3555" fmla="*/ 3195578 h 6524624"/>
              <a:gd name="connsiteX3556" fmla="*/ 22485 w 11858623"/>
              <a:gd name="connsiteY3556" fmla="*/ 3198403 h 6524624"/>
              <a:gd name="connsiteX3557" fmla="*/ 23397 w 11858623"/>
              <a:gd name="connsiteY3557" fmla="*/ 3199062 h 6524624"/>
              <a:gd name="connsiteX3558" fmla="*/ 20480 w 11858623"/>
              <a:gd name="connsiteY3558" fmla="*/ 3203150 h 6524624"/>
              <a:gd name="connsiteX3559" fmla="*/ 19371 w 11858623"/>
              <a:gd name="connsiteY3559" fmla="*/ 3204371 h 6524624"/>
              <a:gd name="connsiteX3560" fmla="*/ 18773 w 11858623"/>
              <a:gd name="connsiteY3560" fmla="*/ 3198501 h 6524624"/>
              <a:gd name="connsiteX3561" fmla="*/ 16472 w 11858623"/>
              <a:gd name="connsiteY3561" fmla="*/ 3191918 h 6524624"/>
              <a:gd name="connsiteX3562" fmla="*/ 16510 w 11858623"/>
              <a:gd name="connsiteY3562" fmla="*/ 3192424 h 6524624"/>
              <a:gd name="connsiteX3563" fmla="*/ 16437 w 11858623"/>
              <a:gd name="connsiteY3563" fmla="*/ 3192350 h 6524624"/>
              <a:gd name="connsiteX3564" fmla="*/ 8629 w 11858623"/>
              <a:gd name="connsiteY3564" fmla="*/ 3184535 h 6524624"/>
              <a:gd name="connsiteX3565" fmla="*/ 9988 w 11858623"/>
              <a:gd name="connsiteY3565" fmla="*/ 3185896 h 6524624"/>
              <a:gd name="connsiteX3566" fmla="*/ 10460 w 11858623"/>
              <a:gd name="connsiteY3566" fmla="*/ 3194161 h 6524624"/>
              <a:gd name="connsiteX3567" fmla="*/ 10147 w 11858623"/>
              <a:gd name="connsiteY3567" fmla="*/ 3194422 h 6524624"/>
              <a:gd name="connsiteX3568" fmla="*/ 8589 w 11858623"/>
              <a:gd name="connsiteY3568" fmla="*/ 3185146 h 6524624"/>
              <a:gd name="connsiteX3569" fmla="*/ 30209 w 11858623"/>
              <a:gd name="connsiteY3569" fmla="*/ 3183157 h 6524624"/>
              <a:gd name="connsiteX3570" fmla="*/ 30854 w 11858623"/>
              <a:gd name="connsiteY3570" fmla="*/ 3183759 h 6524624"/>
              <a:gd name="connsiteX3571" fmla="*/ 31817 w 11858623"/>
              <a:gd name="connsiteY3571" fmla="*/ 3199701 h 6524624"/>
              <a:gd name="connsiteX3572" fmla="*/ 29923 w 11858623"/>
              <a:gd name="connsiteY3572" fmla="*/ 3197932 h 6524624"/>
              <a:gd name="connsiteX3573" fmla="*/ 29523 w 11858623"/>
              <a:gd name="connsiteY3573" fmla="*/ 3195661 h 6524624"/>
              <a:gd name="connsiteX3574" fmla="*/ 26623 w 11858623"/>
              <a:gd name="connsiteY3574" fmla="*/ 3180917 h 6524624"/>
              <a:gd name="connsiteX3575" fmla="*/ 26618 w 11858623"/>
              <a:gd name="connsiteY3575" fmla="*/ 3181227 h 6524624"/>
              <a:gd name="connsiteX3576" fmla="*/ 26543 w 11858623"/>
              <a:gd name="connsiteY3576" fmla="*/ 3180980 h 6524624"/>
              <a:gd name="connsiteX3577" fmla="*/ 8965 w 11858623"/>
              <a:gd name="connsiteY3577" fmla="*/ 3179342 h 6524624"/>
              <a:gd name="connsiteX3578" fmla="*/ 8629 w 11858623"/>
              <a:gd name="connsiteY3578" fmla="*/ 3184535 h 6524624"/>
              <a:gd name="connsiteX3579" fmla="*/ 8458 w 11858623"/>
              <a:gd name="connsiteY3579" fmla="*/ 3184364 h 6524624"/>
              <a:gd name="connsiteX3580" fmla="*/ 8589 w 11858623"/>
              <a:gd name="connsiteY3580" fmla="*/ 3185146 h 6524624"/>
              <a:gd name="connsiteX3581" fmla="*/ 8458 w 11858623"/>
              <a:gd name="connsiteY3581" fmla="*/ 3187173 h 6524624"/>
              <a:gd name="connsiteX3582" fmla="*/ 9690 w 11858623"/>
              <a:gd name="connsiteY3582" fmla="*/ 3194808 h 6524624"/>
              <a:gd name="connsiteX3583" fmla="*/ 6453 w 11858623"/>
              <a:gd name="connsiteY3583" fmla="*/ 3197535 h 6524624"/>
              <a:gd name="connsiteX3584" fmla="*/ 7560 w 11858623"/>
              <a:gd name="connsiteY3584" fmla="*/ 3182246 h 6524624"/>
              <a:gd name="connsiteX3585" fmla="*/ 26654 w 11858623"/>
              <a:gd name="connsiteY3585" fmla="*/ 3178973 h 6524624"/>
              <a:gd name="connsiteX3586" fmla="*/ 27531 w 11858623"/>
              <a:gd name="connsiteY3586" fmla="*/ 3180204 h 6524624"/>
              <a:gd name="connsiteX3587" fmla="*/ 26623 w 11858623"/>
              <a:gd name="connsiteY3587" fmla="*/ 3180917 h 6524624"/>
              <a:gd name="connsiteX3588" fmla="*/ 30499 w 11858623"/>
              <a:gd name="connsiteY3588" fmla="*/ 3177878 h 6524624"/>
              <a:gd name="connsiteX3589" fmla="*/ 30742 w 11858623"/>
              <a:gd name="connsiteY3589" fmla="*/ 3181894 h 6524624"/>
              <a:gd name="connsiteX3590" fmla="*/ 30312 w 11858623"/>
              <a:gd name="connsiteY3590" fmla="*/ 3181292 h 6524624"/>
              <a:gd name="connsiteX3591" fmla="*/ 11801 w 11858623"/>
              <a:gd name="connsiteY3591" fmla="*/ 3173484 h 6524624"/>
              <a:gd name="connsiteX3592" fmla="*/ 16676 w 11858623"/>
              <a:gd name="connsiteY3592" fmla="*/ 3177930 h 6524624"/>
              <a:gd name="connsiteX3593" fmla="*/ 16694 w 11858623"/>
              <a:gd name="connsiteY3593" fmla="*/ 3178107 h 6524624"/>
              <a:gd name="connsiteX3594" fmla="*/ 15641 w 11858623"/>
              <a:gd name="connsiteY3594" fmla="*/ 3177282 h 6524624"/>
              <a:gd name="connsiteX3595" fmla="*/ 13258 w 11858623"/>
              <a:gd name="connsiteY3595" fmla="*/ 3177184 h 6524624"/>
              <a:gd name="connsiteX3596" fmla="*/ 17276 w 11858623"/>
              <a:gd name="connsiteY3596" fmla="*/ 3183821 h 6524624"/>
              <a:gd name="connsiteX3597" fmla="*/ 17708 w 11858623"/>
              <a:gd name="connsiteY3597" fmla="*/ 3188056 h 6524624"/>
              <a:gd name="connsiteX3598" fmla="*/ 14687 w 11858623"/>
              <a:gd name="connsiteY3598" fmla="*/ 3190599 h 6524624"/>
              <a:gd name="connsiteX3599" fmla="*/ 9988 w 11858623"/>
              <a:gd name="connsiteY3599" fmla="*/ 3185896 h 6524624"/>
              <a:gd name="connsiteX3600" fmla="*/ 9545 w 11858623"/>
              <a:gd name="connsiteY3600" fmla="*/ 3178144 h 6524624"/>
              <a:gd name="connsiteX3601" fmla="*/ 13114 w 11858623"/>
              <a:gd name="connsiteY3601" fmla="*/ 3170774 h 6524624"/>
              <a:gd name="connsiteX3602" fmla="*/ 11801 w 11858623"/>
              <a:gd name="connsiteY3602" fmla="*/ 3173484 h 6524624"/>
              <a:gd name="connsiteX3603" fmla="*/ 10460 w 11858623"/>
              <a:gd name="connsiteY3603" fmla="*/ 3172261 h 6524624"/>
              <a:gd name="connsiteX3604" fmla="*/ 15561 w 11858623"/>
              <a:gd name="connsiteY3604" fmla="*/ 3165718 h 6524624"/>
              <a:gd name="connsiteX3605" fmla="*/ 15633 w 11858623"/>
              <a:gd name="connsiteY3605" fmla="*/ 3166525 h 6524624"/>
              <a:gd name="connsiteX3606" fmla="*/ 15079 w 11858623"/>
              <a:gd name="connsiteY3606" fmla="*/ 3169672 h 6524624"/>
              <a:gd name="connsiteX3607" fmla="*/ 13114 w 11858623"/>
              <a:gd name="connsiteY3607" fmla="*/ 3170774 h 6524624"/>
              <a:gd name="connsiteX3608" fmla="*/ 16221 w 11858623"/>
              <a:gd name="connsiteY3608" fmla="*/ 3164355 h 6524624"/>
              <a:gd name="connsiteX3609" fmla="*/ 17548 w 11858623"/>
              <a:gd name="connsiteY3609" fmla="*/ 3166215 h 6524624"/>
              <a:gd name="connsiteX3610" fmla="*/ 16318 w 11858623"/>
              <a:gd name="connsiteY3610" fmla="*/ 3168977 h 6524624"/>
              <a:gd name="connsiteX3611" fmla="*/ 15874 w 11858623"/>
              <a:gd name="connsiteY3611" fmla="*/ 3169226 h 6524624"/>
              <a:gd name="connsiteX3612" fmla="*/ 15633 w 11858623"/>
              <a:gd name="connsiteY3612" fmla="*/ 3166525 h 6524624"/>
              <a:gd name="connsiteX3613" fmla="*/ 15898 w 11858623"/>
              <a:gd name="connsiteY3613" fmla="*/ 3165024 h 6524624"/>
              <a:gd name="connsiteX3614" fmla="*/ 25919 w 11858623"/>
              <a:gd name="connsiteY3614" fmla="*/ 3163596 h 6524624"/>
              <a:gd name="connsiteX3615" fmla="*/ 26109 w 11858623"/>
              <a:gd name="connsiteY3615" fmla="*/ 3165048 h 6524624"/>
              <a:gd name="connsiteX3616" fmla="*/ 22484 w 11858623"/>
              <a:gd name="connsiteY3616" fmla="*/ 3166644 h 6524624"/>
              <a:gd name="connsiteX3617" fmla="*/ 21843 w 11858623"/>
              <a:gd name="connsiteY3617" fmla="*/ 3165882 h 6524624"/>
              <a:gd name="connsiteX3618" fmla="*/ 19134 w 11858623"/>
              <a:gd name="connsiteY3618" fmla="*/ 3162651 h 6524624"/>
              <a:gd name="connsiteX3619" fmla="*/ 21843 w 11858623"/>
              <a:gd name="connsiteY3619" fmla="*/ 3165882 h 6524624"/>
              <a:gd name="connsiteX3620" fmla="*/ 18606 w 11858623"/>
              <a:gd name="connsiteY3620" fmla="*/ 3167695 h 6524624"/>
              <a:gd name="connsiteX3621" fmla="*/ 17548 w 11858623"/>
              <a:gd name="connsiteY3621" fmla="*/ 3166215 h 6524624"/>
              <a:gd name="connsiteX3622" fmla="*/ 11281 w 11858623"/>
              <a:gd name="connsiteY3622" fmla="*/ 3157598 h 6524624"/>
              <a:gd name="connsiteX3623" fmla="*/ 10139 w 11858623"/>
              <a:gd name="connsiteY3623" fmla="*/ 3161257 h 6524624"/>
              <a:gd name="connsiteX3624" fmla="*/ 10317 w 11858623"/>
              <a:gd name="connsiteY3624" fmla="*/ 3158507 h 6524624"/>
              <a:gd name="connsiteX3625" fmla="*/ 10461 w 11858623"/>
              <a:gd name="connsiteY3625" fmla="*/ 3156282 h 6524624"/>
              <a:gd name="connsiteX3626" fmla="*/ 10980 w 11858623"/>
              <a:gd name="connsiteY3626" fmla="*/ 3157009 h 6524624"/>
              <a:gd name="connsiteX3627" fmla="*/ 10327 w 11858623"/>
              <a:gd name="connsiteY3627" fmla="*/ 3158360 h 6524624"/>
              <a:gd name="connsiteX3628" fmla="*/ 18717 w 11858623"/>
              <a:gd name="connsiteY3628" fmla="*/ 3151818 h 6524624"/>
              <a:gd name="connsiteX3629" fmla="*/ 17758 w 11858623"/>
              <a:gd name="connsiteY3629" fmla="*/ 3154468 h 6524624"/>
              <a:gd name="connsiteX3630" fmla="*/ 17118 w 11858623"/>
              <a:gd name="connsiteY3630" fmla="*/ 3158100 h 6524624"/>
              <a:gd name="connsiteX3631" fmla="*/ 16637 w 11858623"/>
              <a:gd name="connsiteY3631" fmla="*/ 3154004 h 6524624"/>
              <a:gd name="connsiteX3632" fmla="*/ 18890 w 11858623"/>
              <a:gd name="connsiteY3632" fmla="*/ 3151636 h 6524624"/>
              <a:gd name="connsiteX3633" fmla="*/ 18717 w 11858623"/>
              <a:gd name="connsiteY3633" fmla="*/ 3151818 h 6524624"/>
              <a:gd name="connsiteX3634" fmla="*/ 18765 w 11858623"/>
              <a:gd name="connsiteY3634" fmla="*/ 3151687 h 6524624"/>
              <a:gd name="connsiteX3635" fmla="*/ 19623 w 11858623"/>
              <a:gd name="connsiteY3635" fmla="*/ 3129133 h 6524624"/>
              <a:gd name="connsiteX3636" fmla="*/ 18827 w 11858623"/>
              <a:gd name="connsiteY3636" fmla="*/ 3134333 h 6524624"/>
              <a:gd name="connsiteX3637" fmla="*/ 16858 w 11858623"/>
              <a:gd name="connsiteY3637" fmla="*/ 3137379 h 6524624"/>
              <a:gd name="connsiteX3638" fmla="*/ 16842 w 11858623"/>
              <a:gd name="connsiteY3638" fmla="*/ 3137311 h 6524624"/>
              <a:gd name="connsiteX3639" fmla="*/ 18650 w 11858623"/>
              <a:gd name="connsiteY3639" fmla="*/ 3131177 h 6524624"/>
              <a:gd name="connsiteX3640" fmla="*/ 29135 w 11858623"/>
              <a:gd name="connsiteY3640" fmla="*/ 3123824 h 6524624"/>
              <a:gd name="connsiteX3641" fmla="*/ 26360 w 11858623"/>
              <a:gd name="connsiteY3641" fmla="*/ 3130711 h 6524624"/>
              <a:gd name="connsiteX3642" fmla="*/ 23274 w 11858623"/>
              <a:gd name="connsiteY3642" fmla="*/ 3139234 h 6524624"/>
              <a:gd name="connsiteX3643" fmla="*/ 23763 w 11858623"/>
              <a:gd name="connsiteY3643" fmla="*/ 3135626 h 6524624"/>
              <a:gd name="connsiteX3644" fmla="*/ 29017 w 11858623"/>
              <a:gd name="connsiteY3644" fmla="*/ 3123950 h 6524624"/>
              <a:gd name="connsiteX3645" fmla="*/ 29135 w 11858623"/>
              <a:gd name="connsiteY3645" fmla="*/ 3123824 h 6524624"/>
              <a:gd name="connsiteX3646" fmla="*/ 308997 w 11858623"/>
              <a:gd name="connsiteY3646" fmla="*/ 3120339 h 6524624"/>
              <a:gd name="connsiteX3647" fmla="*/ 200997 w 11858623"/>
              <a:gd name="connsiteY3647" fmla="*/ 3228339 h 6524624"/>
              <a:gd name="connsiteX3648" fmla="*/ 308997 w 11858623"/>
              <a:gd name="connsiteY3648" fmla="*/ 3336338 h 6524624"/>
              <a:gd name="connsiteX3649" fmla="*/ 416997 w 11858623"/>
              <a:gd name="connsiteY3649" fmla="*/ 3228339 h 6524624"/>
              <a:gd name="connsiteX3650" fmla="*/ 308997 w 11858623"/>
              <a:gd name="connsiteY3650" fmla="*/ 3120339 h 6524624"/>
              <a:gd name="connsiteX3651" fmla="*/ 32773 w 11858623"/>
              <a:gd name="connsiteY3651" fmla="*/ 3118617 h 6524624"/>
              <a:gd name="connsiteX3652" fmla="*/ 29958 w 11858623"/>
              <a:gd name="connsiteY3652" fmla="*/ 3132545 h 6524624"/>
              <a:gd name="connsiteX3653" fmla="*/ 27314 w 11858623"/>
              <a:gd name="connsiteY3653" fmla="*/ 3138183 h 6524624"/>
              <a:gd name="connsiteX3654" fmla="*/ 23710 w 11858623"/>
              <a:gd name="connsiteY3654" fmla="*/ 3145404 h 6524624"/>
              <a:gd name="connsiteX3655" fmla="*/ 21248 w 11858623"/>
              <a:gd name="connsiteY3655" fmla="*/ 3144828 h 6524624"/>
              <a:gd name="connsiteX3656" fmla="*/ 23274 w 11858623"/>
              <a:gd name="connsiteY3656" fmla="*/ 3139234 h 6524624"/>
              <a:gd name="connsiteX3657" fmla="*/ 22485 w 11858623"/>
              <a:gd name="connsiteY3657" fmla="*/ 3145050 h 6524624"/>
              <a:gd name="connsiteX3658" fmla="*/ 27502 w 11858623"/>
              <a:gd name="connsiteY3658" fmla="*/ 3108075 h 6524624"/>
              <a:gd name="connsiteX3659" fmla="*/ 23763 w 11858623"/>
              <a:gd name="connsiteY3659" fmla="*/ 3135626 h 6524624"/>
              <a:gd name="connsiteX3660" fmla="*/ 19778 w 11858623"/>
              <a:gd name="connsiteY3660" fmla="*/ 3144485 h 6524624"/>
              <a:gd name="connsiteX3661" fmla="*/ 18476 w 11858623"/>
              <a:gd name="connsiteY3661" fmla="*/ 3144180 h 6524624"/>
              <a:gd name="connsiteX3662" fmla="*/ 17578 w 11858623"/>
              <a:gd name="connsiteY3662" fmla="*/ 3140405 h 6524624"/>
              <a:gd name="connsiteX3663" fmla="*/ 18477 w 11858623"/>
              <a:gd name="connsiteY3663" fmla="*/ 3136626 h 6524624"/>
              <a:gd name="connsiteX3664" fmla="*/ 18827 w 11858623"/>
              <a:gd name="connsiteY3664" fmla="*/ 3134333 h 6524624"/>
              <a:gd name="connsiteX3665" fmla="*/ 24325 w 11858623"/>
              <a:gd name="connsiteY3665" fmla="*/ 3125830 h 6524624"/>
              <a:gd name="connsiteX3666" fmla="*/ 27484 w 11858623"/>
              <a:gd name="connsiteY3666" fmla="*/ 3108082 h 6524624"/>
              <a:gd name="connsiteX3667" fmla="*/ 36512 w 11858623"/>
              <a:gd name="connsiteY3667" fmla="*/ 3100122 h 6524624"/>
              <a:gd name="connsiteX3668" fmla="*/ 34508 w 11858623"/>
              <a:gd name="connsiteY3668" fmla="*/ 3114162 h 6524624"/>
              <a:gd name="connsiteX3669" fmla="*/ 32773 w 11858623"/>
              <a:gd name="connsiteY3669" fmla="*/ 3118617 h 6524624"/>
              <a:gd name="connsiteX3670" fmla="*/ 17999 w 11858623"/>
              <a:gd name="connsiteY3670" fmla="*/ 3097910 h 6524624"/>
              <a:gd name="connsiteX3671" fmla="*/ 18400 w 11858623"/>
              <a:gd name="connsiteY3671" fmla="*/ 3102120 h 6524624"/>
              <a:gd name="connsiteX3672" fmla="*/ 18365 w 11858623"/>
              <a:gd name="connsiteY3672" fmla="*/ 3102148 h 6524624"/>
              <a:gd name="connsiteX3673" fmla="*/ 17809 w 11858623"/>
              <a:gd name="connsiteY3673" fmla="*/ 3098249 h 6524624"/>
              <a:gd name="connsiteX3674" fmla="*/ 16904 w 11858623"/>
              <a:gd name="connsiteY3674" fmla="*/ 3091909 h 6524624"/>
              <a:gd name="connsiteX3675" fmla="*/ 17809 w 11858623"/>
              <a:gd name="connsiteY3675" fmla="*/ 3098249 h 6524624"/>
              <a:gd name="connsiteX3676" fmla="*/ 15162 w 11858623"/>
              <a:gd name="connsiteY3676" fmla="*/ 3102970 h 6524624"/>
              <a:gd name="connsiteX3677" fmla="*/ 12465 w 11858623"/>
              <a:gd name="connsiteY3677" fmla="*/ 3102929 h 6524624"/>
              <a:gd name="connsiteX3678" fmla="*/ 16239 w 11858623"/>
              <a:gd name="connsiteY3678" fmla="*/ 3092937 h 6524624"/>
              <a:gd name="connsiteX3679" fmla="*/ 22600 w 11858623"/>
              <a:gd name="connsiteY3679" fmla="*/ 3064565 h 6524624"/>
              <a:gd name="connsiteX3680" fmla="*/ 24861 w 11858623"/>
              <a:gd name="connsiteY3680" fmla="*/ 3072170 h 6524624"/>
              <a:gd name="connsiteX3681" fmla="*/ 23925 w 11858623"/>
              <a:gd name="connsiteY3681" fmla="*/ 3076547 h 6524624"/>
              <a:gd name="connsiteX3682" fmla="*/ 23425 w 11858623"/>
              <a:gd name="connsiteY3682" fmla="*/ 3076330 h 6524624"/>
              <a:gd name="connsiteX3683" fmla="*/ 21454 w 11858623"/>
              <a:gd name="connsiteY3683" fmla="*/ 3071578 h 6524624"/>
              <a:gd name="connsiteX3684" fmla="*/ 20636 w 11858623"/>
              <a:gd name="connsiteY3684" fmla="*/ 3068890 h 6524624"/>
              <a:gd name="connsiteX3685" fmla="*/ 14796 w 11858623"/>
              <a:gd name="connsiteY3685" fmla="*/ 3064247 h 6524624"/>
              <a:gd name="connsiteX3686" fmla="*/ 17361 w 11858623"/>
              <a:gd name="connsiteY3686" fmla="*/ 3091200 h 6524624"/>
              <a:gd name="connsiteX3687" fmla="*/ 16904 w 11858623"/>
              <a:gd name="connsiteY3687" fmla="*/ 3091909 h 6524624"/>
              <a:gd name="connsiteX3688" fmla="*/ 16473 w 11858623"/>
              <a:gd name="connsiteY3688" fmla="*/ 3088888 h 6524624"/>
              <a:gd name="connsiteX3689" fmla="*/ 10461 w 11858623"/>
              <a:gd name="connsiteY3689" fmla="*/ 3111354 h 6524624"/>
              <a:gd name="connsiteX3690" fmla="*/ 15162 w 11858623"/>
              <a:gd name="connsiteY3690" fmla="*/ 3102970 h 6524624"/>
              <a:gd name="connsiteX3691" fmla="*/ 17285 w 11858623"/>
              <a:gd name="connsiteY3691" fmla="*/ 3103001 h 6524624"/>
              <a:gd name="connsiteX3692" fmla="*/ 18365 w 11858623"/>
              <a:gd name="connsiteY3692" fmla="*/ 3102148 h 6524624"/>
              <a:gd name="connsiteX3693" fmla="*/ 18477 w 11858623"/>
              <a:gd name="connsiteY3693" fmla="*/ 3102929 h 6524624"/>
              <a:gd name="connsiteX3694" fmla="*/ 18400 w 11858623"/>
              <a:gd name="connsiteY3694" fmla="*/ 3102120 h 6524624"/>
              <a:gd name="connsiteX3695" fmla="*/ 24488 w 11858623"/>
              <a:gd name="connsiteY3695" fmla="*/ 3097314 h 6524624"/>
              <a:gd name="connsiteX3696" fmla="*/ 20021 w 11858623"/>
              <a:gd name="connsiteY3696" fmla="*/ 3126529 h 6524624"/>
              <a:gd name="connsiteX3697" fmla="*/ 18650 w 11858623"/>
              <a:gd name="connsiteY3697" fmla="*/ 3131177 h 6524624"/>
              <a:gd name="connsiteX3698" fmla="*/ 16472 w 11858623"/>
              <a:gd name="connsiteY3698" fmla="*/ 3135757 h 6524624"/>
              <a:gd name="connsiteX3699" fmla="*/ 16842 w 11858623"/>
              <a:gd name="connsiteY3699" fmla="*/ 3137311 h 6524624"/>
              <a:gd name="connsiteX3700" fmla="*/ 16790 w 11858623"/>
              <a:gd name="connsiteY3700" fmla="*/ 3137486 h 6524624"/>
              <a:gd name="connsiteX3701" fmla="*/ 8316 w 11858623"/>
              <a:gd name="connsiteY3701" fmla="*/ 3150594 h 6524624"/>
              <a:gd name="connsiteX3702" fmla="*/ 7621 w 11858623"/>
              <a:gd name="connsiteY3702" fmla="*/ 3108665 h 6524624"/>
              <a:gd name="connsiteX3703" fmla="*/ 14469 w 11858623"/>
              <a:gd name="connsiteY3703" fmla="*/ 3072041 h 6524624"/>
              <a:gd name="connsiteX3704" fmla="*/ 14469 w 11858623"/>
              <a:gd name="connsiteY3704" fmla="*/ 3060808 h 6524624"/>
              <a:gd name="connsiteX3705" fmla="*/ 14908 w 11858623"/>
              <a:gd name="connsiteY3705" fmla="*/ 3061590 h 6524624"/>
              <a:gd name="connsiteX3706" fmla="*/ 14796 w 11858623"/>
              <a:gd name="connsiteY3706" fmla="*/ 3064247 h 6524624"/>
              <a:gd name="connsiteX3707" fmla="*/ 15486 w 11858623"/>
              <a:gd name="connsiteY3707" fmla="*/ 3047814 h 6524624"/>
              <a:gd name="connsiteX3708" fmla="*/ 15962 w 11858623"/>
              <a:gd name="connsiteY3708" fmla="*/ 3051370 h 6524624"/>
              <a:gd name="connsiteX3709" fmla="*/ 15879 w 11858623"/>
              <a:gd name="connsiteY3709" fmla="*/ 3051633 h 6524624"/>
              <a:gd name="connsiteX3710" fmla="*/ 15991 w 11858623"/>
              <a:gd name="connsiteY3710" fmla="*/ 3051591 h 6524624"/>
              <a:gd name="connsiteX3711" fmla="*/ 16473 w 11858623"/>
              <a:gd name="connsiteY3711" fmla="*/ 3055193 h 6524624"/>
              <a:gd name="connsiteX3712" fmla="*/ 20636 w 11858623"/>
              <a:gd name="connsiteY3712" fmla="*/ 3068890 h 6524624"/>
              <a:gd name="connsiteX3713" fmla="*/ 20481 w 11858623"/>
              <a:gd name="connsiteY3713" fmla="*/ 3069233 h 6524624"/>
              <a:gd name="connsiteX3714" fmla="*/ 21454 w 11858623"/>
              <a:gd name="connsiteY3714" fmla="*/ 3071578 h 6524624"/>
              <a:gd name="connsiteX3715" fmla="*/ 22288 w 11858623"/>
              <a:gd name="connsiteY3715" fmla="*/ 3074323 h 6524624"/>
              <a:gd name="connsiteX3716" fmla="*/ 21543 w 11858623"/>
              <a:gd name="connsiteY3716" fmla="*/ 3073417 h 6524624"/>
              <a:gd name="connsiteX3717" fmla="*/ 14908 w 11858623"/>
              <a:gd name="connsiteY3717" fmla="*/ 3061590 h 6524624"/>
              <a:gd name="connsiteX3718" fmla="*/ 17355 w 11858623"/>
              <a:gd name="connsiteY3718" fmla="*/ 3046925 h 6524624"/>
              <a:gd name="connsiteX3719" fmla="*/ 18462 w 11858623"/>
              <a:gd name="connsiteY3719" fmla="*/ 3050650 h 6524624"/>
              <a:gd name="connsiteX3720" fmla="*/ 15991 w 11858623"/>
              <a:gd name="connsiteY3720" fmla="*/ 3051591 h 6524624"/>
              <a:gd name="connsiteX3721" fmla="*/ 15962 w 11858623"/>
              <a:gd name="connsiteY3721" fmla="*/ 3051370 h 6524624"/>
              <a:gd name="connsiteX3722" fmla="*/ 31597 w 11858623"/>
              <a:gd name="connsiteY3722" fmla="*/ 3040707 h 6524624"/>
              <a:gd name="connsiteX3723" fmla="*/ 29958 w 11858623"/>
              <a:gd name="connsiteY3723" fmla="*/ 3048363 h 6524624"/>
              <a:gd name="connsiteX3724" fmla="*/ 22600 w 11858623"/>
              <a:gd name="connsiteY3724" fmla="*/ 3064565 h 6524624"/>
              <a:gd name="connsiteX3725" fmla="*/ 18462 w 11858623"/>
              <a:gd name="connsiteY3725" fmla="*/ 3050650 h 6524624"/>
              <a:gd name="connsiteX3726" fmla="*/ 20136 w 11858623"/>
              <a:gd name="connsiteY3726" fmla="*/ 3050012 h 6524624"/>
              <a:gd name="connsiteX3727" fmla="*/ 13682 w 11858623"/>
              <a:gd name="connsiteY3727" fmla="*/ 3034333 h 6524624"/>
              <a:gd name="connsiteX3728" fmla="*/ 13819 w 11858623"/>
              <a:gd name="connsiteY3728" fmla="*/ 3035354 h 6524624"/>
              <a:gd name="connsiteX3729" fmla="*/ 6586 w 11858623"/>
              <a:gd name="connsiteY3729" fmla="*/ 3046333 h 6524624"/>
              <a:gd name="connsiteX3730" fmla="*/ 6563 w 11858623"/>
              <a:gd name="connsiteY3730" fmla="*/ 3044952 h 6524624"/>
              <a:gd name="connsiteX3731" fmla="*/ 10461 w 11858623"/>
              <a:gd name="connsiteY3731" fmla="*/ 3038344 h 6524624"/>
              <a:gd name="connsiteX3732" fmla="*/ 14699 w 11858623"/>
              <a:gd name="connsiteY3732" fmla="*/ 3034016 h 6524624"/>
              <a:gd name="connsiteX3733" fmla="*/ 15805 w 11858623"/>
              <a:gd name="connsiteY3733" fmla="*/ 3040217 h 6524624"/>
              <a:gd name="connsiteX3734" fmla="*/ 15486 w 11858623"/>
              <a:gd name="connsiteY3734" fmla="*/ 3047814 h 6524624"/>
              <a:gd name="connsiteX3735" fmla="*/ 13819 w 11858623"/>
              <a:gd name="connsiteY3735" fmla="*/ 3035354 h 6524624"/>
              <a:gd name="connsiteX3736" fmla="*/ 16183 w 11858623"/>
              <a:gd name="connsiteY3736" fmla="*/ 3031218 h 6524624"/>
              <a:gd name="connsiteX3737" fmla="*/ 16158 w 11858623"/>
              <a:gd name="connsiteY3737" fmla="*/ 3031803 h 6524624"/>
              <a:gd name="connsiteX3738" fmla="*/ 14699 w 11858623"/>
              <a:gd name="connsiteY3738" fmla="*/ 3034016 h 6524624"/>
              <a:gd name="connsiteX3739" fmla="*/ 14560 w 11858623"/>
              <a:gd name="connsiteY3739" fmla="*/ 3033239 h 6524624"/>
              <a:gd name="connsiteX3740" fmla="*/ 29040 w 11858623"/>
              <a:gd name="connsiteY3740" fmla="*/ 3030943 h 6524624"/>
              <a:gd name="connsiteX3741" fmla="*/ 31726 w 11858623"/>
              <a:gd name="connsiteY3741" fmla="*/ 3035987 h 6524624"/>
              <a:gd name="connsiteX3742" fmla="*/ 32261 w 11858623"/>
              <a:gd name="connsiteY3742" fmla="*/ 3037607 h 6524624"/>
              <a:gd name="connsiteX3743" fmla="*/ 32209 w 11858623"/>
              <a:gd name="connsiteY3743" fmla="*/ 3037849 h 6524624"/>
              <a:gd name="connsiteX3744" fmla="*/ 28378 w 11858623"/>
              <a:gd name="connsiteY3744" fmla="*/ 3031407 h 6524624"/>
              <a:gd name="connsiteX3745" fmla="*/ 24540 w 11858623"/>
              <a:gd name="connsiteY3745" fmla="*/ 3024953 h 6524624"/>
              <a:gd name="connsiteX3746" fmla="*/ 28378 w 11858623"/>
              <a:gd name="connsiteY3746" fmla="*/ 3031407 h 6524624"/>
              <a:gd name="connsiteX3747" fmla="*/ 22485 w 11858623"/>
              <a:gd name="connsiteY3747" fmla="*/ 3035537 h 6524624"/>
              <a:gd name="connsiteX3748" fmla="*/ 22113 w 11858623"/>
              <a:gd name="connsiteY3748" fmla="*/ 3032242 h 6524624"/>
              <a:gd name="connsiteX3749" fmla="*/ 21280 w 11858623"/>
              <a:gd name="connsiteY3749" fmla="*/ 3024868 h 6524624"/>
              <a:gd name="connsiteX3750" fmla="*/ 22113 w 11858623"/>
              <a:gd name="connsiteY3750" fmla="*/ 3032242 h 6524624"/>
              <a:gd name="connsiteX3751" fmla="*/ 19434 w 11858623"/>
              <a:gd name="connsiteY3751" fmla="*/ 3040290 h 6524624"/>
              <a:gd name="connsiteX3752" fmla="*/ 17355 w 11858623"/>
              <a:gd name="connsiteY3752" fmla="*/ 3046925 h 6524624"/>
              <a:gd name="connsiteX3753" fmla="*/ 16473 w 11858623"/>
              <a:gd name="connsiteY3753" fmla="*/ 3043959 h 6524624"/>
              <a:gd name="connsiteX3754" fmla="*/ 15805 w 11858623"/>
              <a:gd name="connsiteY3754" fmla="*/ 3040217 h 6524624"/>
              <a:gd name="connsiteX3755" fmla="*/ 16158 w 11858623"/>
              <a:gd name="connsiteY3755" fmla="*/ 3031803 h 6524624"/>
              <a:gd name="connsiteX3756" fmla="*/ 18191 w 11858623"/>
              <a:gd name="connsiteY3756" fmla="*/ 3028716 h 6524624"/>
              <a:gd name="connsiteX3757" fmla="*/ 23192 w 11858623"/>
              <a:gd name="connsiteY3757" fmla="*/ 3022486 h 6524624"/>
              <a:gd name="connsiteX3758" fmla="*/ 24671 w 11858623"/>
              <a:gd name="connsiteY3758" fmla="*/ 3024560 h 6524624"/>
              <a:gd name="connsiteX3759" fmla="*/ 24540 w 11858623"/>
              <a:gd name="connsiteY3759" fmla="*/ 3024953 h 6524624"/>
              <a:gd name="connsiteX3760" fmla="*/ 23124 w 11858623"/>
              <a:gd name="connsiteY3760" fmla="*/ 3022571 h 6524624"/>
              <a:gd name="connsiteX3761" fmla="*/ 22704 w 11858623"/>
              <a:gd name="connsiteY3761" fmla="*/ 3021865 h 6524624"/>
              <a:gd name="connsiteX3762" fmla="*/ 23124 w 11858623"/>
              <a:gd name="connsiteY3762" fmla="*/ 3022571 h 6524624"/>
              <a:gd name="connsiteX3763" fmla="*/ 21280 w 11858623"/>
              <a:gd name="connsiteY3763" fmla="*/ 3024868 h 6524624"/>
              <a:gd name="connsiteX3764" fmla="*/ 21199 w 11858623"/>
              <a:gd name="connsiteY3764" fmla="*/ 3024149 h 6524624"/>
              <a:gd name="connsiteX3765" fmla="*/ 22485 w 11858623"/>
              <a:gd name="connsiteY3765" fmla="*/ 3021495 h 6524624"/>
              <a:gd name="connsiteX3766" fmla="*/ 22725 w 11858623"/>
              <a:gd name="connsiteY3766" fmla="*/ 3021831 h 6524624"/>
              <a:gd name="connsiteX3767" fmla="*/ 22704 w 11858623"/>
              <a:gd name="connsiteY3767" fmla="*/ 3021865 h 6524624"/>
              <a:gd name="connsiteX3768" fmla="*/ 21638 w 11858623"/>
              <a:gd name="connsiteY3768" fmla="*/ 3015560 h 6524624"/>
              <a:gd name="connsiteX3769" fmla="*/ 22485 w 11858623"/>
              <a:gd name="connsiteY3769" fmla="*/ 3021495 h 6524624"/>
              <a:gd name="connsiteX3770" fmla="*/ 20601 w 11858623"/>
              <a:gd name="connsiteY3770" fmla="*/ 3018856 h 6524624"/>
              <a:gd name="connsiteX3771" fmla="*/ 20559 w 11858623"/>
              <a:gd name="connsiteY3771" fmla="*/ 3018477 h 6524624"/>
              <a:gd name="connsiteX3772" fmla="*/ 28496 w 11858623"/>
              <a:gd name="connsiteY3772" fmla="*/ 3013071 h 6524624"/>
              <a:gd name="connsiteX3773" fmla="*/ 26899 w 11858623"/>
              <a:gd name="connsiteY3773" fmla="*/ 3017870 h 6524624"/>
              <a:gd name="connsiteX3774" fmla="*/ 23192 w 11858623"/>
              <a:gd name="connsiteY3774" fmla="*/ 3022486 h 6524624"/>
              <a:gd name="connsiteX3775" fmla="*/ 22725 w 11858623"/>
              <a:gd name="connsiteY3775" fmla="*/ 3021831 h 6524624"/>
              <a:gd name="connsiteX3776" fmla="*/ 10461 w 11858623"/>
              <a:gd name="connsiteY3776" fmla="*/ 3010263 h 6524624"/>
              <a:gd name="connsiteX3777" fmla="*/ 14560 w 11858623"/>
              <a:gd name="connsiteY3777" fmla="*/ 3033239 h 6524624"/>
              <a:gd name="connsiteX3778" fmla="*/ 13682 w 11858623"/>
              <a:gd name="connsiteY3778" fmla="*/ 3034333 h 6524624"/>
              <a:gd name="connsiteX3779" fmla="*/ 18931 w 11858623"/>
              <a:gd name="connsiteY3779" fmla="*/ 2996598 h 6524624"/>
              <a:gd name="connsiteX3780" fmla="*/ 21497 w 11858623"/>
              <a:gd name="connsiteY3780" fmla="*/ 3014573 h 6524624"/>
              <a:gd name="connsiteX3781" fmla="*/ 20551 w 11858623"/>
              <a:gd name="connsiteY3781" fmla="*/ 3018406 h 6524624"/>
              <a:gd name="connsiteX3782" fmla="*/ 20559 w 11858623"/>
              <a:gd name="connsiteY3782" fmla="*/ 3018477 h 6524624"/>
              <a:gd name="connsiteX3783" fmla="*/ 20481 w 11858623"/>
              <a:gd name="connsiteY3783" fmla="*/ 3018688 h 6524624"/>
              <a:gd name="connsiteX3784" fmla="*/ 20601 w 11858623"/>
              <a:gd name="connsiteY3784" fmla="*/ 3018856 h 6524624"/>
              <a:gd name="connsiteX3785" fmla="*/ 21199 w 11858623"/>
              <a:gd name="connsiteY3785" fmla="*/ 3024149 h 6524624"/>
              <a:gd name="connsiteX3786" fmla="*/ 18191 w 11858623"/>
              <a:gd name="connsiteY3786" fmla="*/ 3028716 h 6524624"/>
              <a:gd name="connsiteX3787" fmla="*/ 16183 w 11858623"/>
              <a:gd name="connsiteY3787" fmla="*/ 3031218 h 6524624"/>
              <a:gd name="connsiteX3788" fmla="*/ 16473 w 11858623"/>
              <a:gd name="connsiteY3788" fmla="*/ 3024303 h 6524624"/>
              <a:gd name="connsiteX3789" fmla="*/ 14469 w 11858623"/>
              <a:gd name="connsiteY3789" fmla="*/ 3015878 h 6524624"/>
              <a:gd name="connsiteX3790" fmla="*/ 16473 w 11858623"/>
              <a:gd name="connsiteY3790" fmla="*/ 2979374 h 6524624"/>
              <a:gd name="connsiteX3791" fmla="*/ 17490 w 11858623"/>
              <a:gd name="connsiteY3791" fmla="*/ 2986499 h 6524624"/>
              <a:gd name="connsiteX3792" fmla="*/ 17475 w 11858623"/>
              <a:gd name="connsiteY3792" fmla="*/ 2986438 h 6524624"/>
              <a:gd name="connsiteX3793" fmla="*/ 16473 w 11858623"/>
              <a:gd name="connsiteY3793" fmla="*/ 2979374 h 6524624"/>
              <a:gd name="connsiteX3794" fmla="*/ 16473 w 11858623"/>
              <a:gd name="connsiteY3794" fmla="*/ 2968142 h 6524624"/>
              <a:gd name="connsiteX3795" fmla="*/ 16823 w 11858623"/>
              <a:gd name="connsiteY3795" fmla="*/ 2972071 h 6524624"/>
              <a:gd name="connsiteX3796" fmla="*/ 16473 w 11858623"/>
              <a:gd name="connsiteY3796" fmla="*/ 2973757 h 6524624"/>
              <a:gd name="connsiteX3797" fmla="*/ 10461 w 11858623"/>
              <a:gd name="connsiteY3797" fmla="*/ 2993416 h 6524624"/>
              <a:gd name="connsiteX3798" fmla="*/ 16473 w 11858623"/>
              <a:gd name="connsiteY3798" fmla="*/ 2968142 h 6524624"/>
              <a:gd name="connsiteX3799" fmla="*/ 18414 w 11858623"/>
              <a:gd name="connsiteY3799" fmla="*/ 2947606 h 6524624"/>
              <a:gd name="connsiteX3800" fmla="*/ 18477 w 11858623"/>
              <a:gd name="connsiteY3800" fmla="*/ 2948486 h 6524624"/>
              <a:gd name="connsiteX3801" fmla="*/ 18024 w 11858623"/>
              <a:gd name="connsiteY3801" fmla="*/ 2947972 h 6524624"/>
              <a:gd name="connsiteX3802" fmla="*/ 4824 w 11858623"/>
              <a:gd name="connsiteY3802" fmla="*/ 2940136 h 6524624"/>
              <a:gd name="connsiteX3803" fmla="*/ 11297 w 11858623"/>
              <a:gd name="connsiteY3803" fmla="*/ 2940341 h 6524624"/>
              <a:gd name="connsiteX3804" fmla="*/ 18024 w 11858623"/>
              <a:gd name="connsiteY3804" fmla="*/ 2947972 h 6524624"/>
              <a:gd name="connsiteX3805" fmla="*/ 14469 w 11858623"/>
              <a:gd name="connsiteY3805" fmla="*/ 2951295 h 6524624"/>
              <a:gd name="connsiteX3806" fmla="*/ 5339 w 11858623"/>
              <a:gd name="connsiteY3806" fmla="*/ 2945405 h 6524624"/>
              <a:gd name="connsiteX3807" fmla="*/ 4898 w 11858623"/>
              <a:gd name="connsiteY3807" fmla="*/ 2944590 h 6524624"/>
              <a:gd name="connsiteX3808" fmla="*/ 27920 w 11858623"/>
              <a:gd name="connsiteY3808" fmla="*/ 2921019 h 6524624"/>
              <a:gd name="connsiteX3809" fmla="*/ 28171 w 11858623"/>
              <a:gd name="connsiteY3809" fmla="*/ 2922112 h 6524624"/>
              <a:gd name="connsiteX3810" fmla="*/ 30500 w 11858623"/>
              <a:gd name="connsiteY3810" fmla="*/ 2937253 h 6524624"/>
              <a:gd name="connsiteX3811" fmla="*/ 31541 w 11858623"/>
              <a:gd name="connsiteY3811" fmla="*/ 2942115 h 6524624"/>
              <a:gd name="connsiteX3812" fmla="*/ 18931 w 11858623"/>
              <a:gd name="connsiteY3812" fmla="*/ 2996598 h 6524624"/>
              <a:gd name="connsiteX3813" fmla="*/ 17490 w 11858623"/>
              <a:gd name="connsiteY3813" fmla="*/ 2986499 h 6524624"/>
              <a:gd name="connsiteX3814" fmla="*/ 18477 w 11858623"/>
              <a:gd name="connsiteY3814" fmla="*/ 2990606 h 6524624"/>
              <a:gd name="connsiteX3815" fmla="*/ 16823 w 11858623"/>
              <a:gd name="connsiteY3815" fmla="*/ 2972071 h 6524624"/>
              <a:gd name="connsiteX3816" fmla="*/ 19168 w 11858623"/>
              <a:gd name="connsiteY3816" fmla="*/ 2960784 h 6524624"/>
              <a:gd name="connsiteX3817" fmla="*/ 18477 w 11858623"/>
              <a:gd name="connsiteY3817" fmla="*/ 2948486 h 6524624"/>
              <a:gd name="connsiteX3818" fmla="*/ 26492 w 11858623"/>
              <a:gd name="connsiteY3818" fmla="*/ 2942869 h 6524624"/>
              <a:gd name="connsiteX3819" fmla="*/ 22505 w 11858623"/>
              <a:gd name="connsiteY3819" fmla="*/ 2934537 h 6524624"/>
              <a:gd name="connsiteX3820" fmla="*/ 23940 w 11858623"/>
              <a:gd name="connsiteY3820" fmla="*/ 2926634 h 6524624"/>
              <a:gd name="connsiteX3821" fmla="*/ 26492 w 11858623"/>
              <a:gd name="connsiteY3821" fmla="*/ 2926021 h 6524624"/>
              <a:gd name="connsiteX3822" fmla="*/ 25200 w 11858623"/>
              <a:gd name="connsiteY3822" fmla="*/ 2915695 h 6524624"/>
              <a:gd name="connsiteX3823" fmla="*/ 24170 w 11858623"/>
              <a:gd name="connsiteY3823" fmla="*/ 2925368 h 6524624"/>
              <a:gd name="connsiteX3824" fmla="*/ 23940 w 11858623"/>
              <a:gd name="connsiteY3824" fmla="*/ 2926634 h 6524624"/>
              <a:gd name="connsiteX3825" fmla="*/ 19262 w 11858623"/>
              <a:gd name="connsiteY3825" fmla="*/ 2927759 h 6524624"/>
              <a:gd name="connsiteX3826" fmla="*/ 22505 w 11858623"/>
              <a:gd name="connsiteY3826" fmla="*/ 2934537 h 6524624"/>
              <a:gd name="connsiteX3827" fmla="*/ 20481 w 11858623"/>
              <a:gd name="connsiteY3827" fmla="*/ 2945678 h 6524624"/>
              <a:gd name="connsiteX3828" fmla="*/ 18414 w 11858623"/>
              <a:gd name="connsiteY3828" fmla="*/ 2947606 h 6524624"/>
              <a:gd name="connsiteX3829" fmla="*/ 16568 w 11858623"/>
              <a:gd name="connsiteY3829" fmla="*/ 2921742 h 6524624"/>
              <a:gd name="connsiteX3830" fmla="*/ 30500 w 11858623"/>
              <a:gd name="connsiteY3830" fmla="*/ 2911980 h 6524624"/>
              <a:gd name="connsiteX3831" fmla="*/ 27920 w 11858623"/>
              <a:gd name="connsiteY3831" fmla="*/ 2921019 h 6524624"/>
              <a:gd name="connsiteX3832" fmla="*/ 26492 w 11858623"/>
              <a:gd name="connsiteY3832" fmla="*/ 2914789 h 6524624"/>
              <a:gd name="connsiteX3833" fmla="*/ 25200 w 11858623"/>
              <a:gd name="connsiteY3833" fmla="*/ 2915695 h 6524624"/>
              <a:gd name="connsiteX3834" fmla="*/ 25406 w 11858623"/>
              <a:gd name="connsiteY3834" fmla="*/ 2913765 h 6524624"/>
              <a:gd name="connsiteX3835" fmla="*/ 15173 w 11858623"/>
              <a:gd name="connsiteY3835" fmla="*/ 2902182 h 6524624"/>
              <a:gd name="connsiteX3836" fmla="*/ 16568 w 11858623"/>
              <a:gd name="connsiteY3836" fmla="*/ 2921742 h 6524624"/>
              <a:gd name="connsiteX3837" fmla="*/ 14469 w 11858623"/>
              <a:gd name="connsiteY3837" fmla="*/ 2923214 h 6524624"/>
              <a:gd name="connsiteX3838" fmla="*/ 10461 w 11858623"/>
              <a:gd name="connsiteY3838" fmla="*/ 2909172 h 6524624"/>
              <a:gd name="connsiteX3839" fmla="*/ 15715 w 11858623"/>
              <a:gd name="connsiteY3839" fmla="*/ 2891490 h 6524624"/>
              <a:gd name="connsiteX3840" fmla="*/ 18304 w 11858623"/>
              <a:gd name="connsiteY3840" fmla="*/ 2897537 h 6524624"/>
              <a:gd name="connsiteX3841" fmla="*/ 15173 w 11858623"/>
              <a:gd name="connsiteY3841" fmla="*/ 2902182 h 6524624"/>
              <a:gd name="connsiteX3842" fmla="*/ 14625 w 11858623"/>
              <a:gd name="connsiteY3842" fmla="*/ 2894509 h 6524624"/>
              <a:gd name="connsiteX3843" fmla="*/ 23298 w 11858623"/>
              <a:gd name="connsiteY3843" fmla="*/ 2890127 h 6524624"/>
              <a:gd name="connsiteX3844" fmla="*/ 26492 w 11858623"/>
              <a:gd name="connsiteY3844" fmla="*/ 2903557 h 6524624"/>
              <a:gd name="connsiteX3845" fmla="*/ 25406 w 11858623"/>
              <a:gd name="connsiteY3845" fmla="*/ 2913765 h 6524624"/>
              <a:gd name="connsiteX3846" fmla="*/ 22485 w 11858623"/>
              <a:gd name="connsiteY3846" fmla="*/ 2914789 h 6524624"/>
              <a:gd name="connsiteX3847" fmla="*/ 18477 w 11858623"/>
              <a:gd name="connsiteY3847" fmla="*/ 2897940 h 6524624"/>
              <a:gd name="connsiteX3848" fmla="*/ 18304 w 11858623"/>
              <a:gd name="connsiteY3848" fmla="*/ 2897537 h 6524624"/>
              <a:gd name="connsiteX3849" fmla="*/ 12601 w 11858623"/>
              <a:gd name="connsiteY3849" fmla="*/ 2884218 h 6524624"/>
              <a:gd name="connsiteX3850" fmla="*/ 14047 w 11858623"/>
              <a:gd name="connsiteY3850" fmla="*/ 2887594 h 6524624"/>
              <a:gd name="connsiteX3851" fmla="*/ 14469 w 11858623"/>
              <a:gd name="connsiteY3851" fmla="*/ 2892325 h 6524624"/>
              <a:gd name="connsiteX3852" fmla="*/ 14625 w 11858623"/>
              <a:gd name="connsiteY3852" fmla="*/ 2894509 h 6524624"/>
              <a:gd name="connsiteX3853" fmla="*/ 14219 w 11858623"/>
              <a:gd name="connsiteY3853" fmla="*/ 2895635 h 6524624"/>
              <a:gd name="connsiteX3854" fmla="*/ 10461 w 11858623"/>
              <a:gd name="connsiteY3854" fmla="*/ 2900748 h 6524624"/>
              <a:gd name="connsiteX3855" fmla="*/ 12657 w 11858623"/>
              <a:gd name="connsiteY3855" fmla="*/ 2883792 h 6524624"/>
              <a:gd name="connsiteX3856" fmla="*/ 12601 w 11858623"/>
              <a:gd name="connsiteY3856" fmla="*/ 2884218 h 6524624"/>
              <a:gd name="connsiteX3857" fmla="*/ 12465 w 11858623"/>
              <a:gd name="connsiteY3857" fmla="*/ 2883899 h 6524624"/>
              <a:gd name="connsiteX3858" fmla="*/ 19973 w 11858623"/>
              <a:gd name="connsiteY3858" fmla="*/ 2879692 h 6524624"/>
              <a:gd name="connsiteX3859" fmla="*/ 15715 w 11858623"/>
              <a:gd name="connsiteY3859" fmla="*/ 2891490 h 6524624"/>
              <a:gd name="connsiteX3860" fmla="*/ 14047 w 11858623"/>
              <a:gd name="connsiteY3860" fmla="*/ 2887594 h 6524624"/>
              <a:gd name="connsiteX3861" fmla="*/ 13658 w 11858623"/>
              <a:gd name="connsiteY3861" fmla="*/ 2883231 h 6524624"/>
              <a:gd name="connsiteX3862" fmla="*/ 13279 w 11858623"/>
              <a:gd name="connsiteY3862" fmla="*/ 2878984 h 6524624"/>
              <a:gd name="connsiteX3863" fmla="*/ 13658 w 11858623"/>
              <a:gd name="connsiteY3863" fmla="*/ 2883231 h 6524624"/>
              <a:gd name="connsiteX3864" fmla="*/ 12657 w 11858623"/>
              <a:gd name="connsiteY3864" fmla="*/ 2883792 h 6524624"/>
              <a:gd name="connsiteX3865" fmla="*/ 20481 w 11858623"/>
              <a:gd name="connsiteY3865" fmla="*/ 2878284 h 6524624"/>
              <a:gd name="connsiteX3866" fmla="*/ 20716 w 11858623"/>
              <a:gd name="connsiteY3866" fmla="*/ 2879275 h 6524624"/>
              <a:gd name="connsiteX3867" fmla="*/ 19973 w 11858623"/>
              <a:gd name="connsiteY3867" fmla="*/ 2879692 h 6524624"/>
              <a:gd name="connsiteX3868" fmla="*/ 14488 w 11858623"/>
              <a:gd name="connsiteY3868" fmla="*/ 2865586 h 6524624"/>
              <a:gd name="connsiteX3869" fmla="*/ 14472 w 11858623"/>
              <a:gd name="connsiteY3869" fmla="*/ 2873882 h 6524624"/>
              <a:gd name="connsiteX3870" fmla="*/ 13476 w 11858623"/>
              <a:gd name="connsiteY3870" fmla="*/ 2877462 h 6524624"/>
              <a:gd name="connsiteX3871" fmla="*/ 13279 w 11858623"/>
              <a:gd name="connsiteY3871" fmla="*/ 2878984 h 6524624"/>
              <a:gd name="connsiteX3872" fmla="*/ 12465 w 11858623"/>
              <a:gd name="connsiteY3872" fmla="*/ 2869859 h 6524624"/>
              <a:gd name="connsiteX3873" fmla="*/ 16473 w 11858623"/>
              <a:gd name="connsiteY3873" fmla="*/ 2824931 h 6524624"/>
              <a:gd name="connsiteX3874" fmla="*/ 18477 w 11858623"/>
              <a:gd name="connsiteY3874" fmla="*/ 2844587 h 6524624"/>
              <a:gd name="connsiteX3875" fmla="*/ 21822 w 11858623"/>
              <a:gd name="connsiteY3875" fmla="*/ 2835212 h 6524624"/>
              <a:gd name="connsiteX3876" fmla="*/ 22485 w 11858623"/>
              <a:gd name="connsiteY3876" fmla="*/ 2844587 h 6524624"/>
              <a:gd name="connsiteX3877" fmla="*/ 29450 w 11858623"/>
              <a:gd name="connsiteY3877" fmla="*/ 2878639 h 6524624"/>
              <a:gd name="connsiteX3878" fmla="*/ 29907 w 11858623"/>
              <a:gd name="connsiteY3878" fmla="*/ 2880320 h 6524624"/>
              <a:gd name="connsiteX3879" fmla="*/ 23298 w 11858623"/>
              <a:gd name="connsiteY3879" fmla="*/ 2890127 h 6524624"/>
              <a:gd name="connsiteX3880" fmla="*/ 20716 w 11858623"/>
              <a:gd name="connsiteY3880" fmla="*/ 2879275 h 6524624"/>
              <a:gd name="connsiteX3881" fmla="*/ 22485 w 11858623"/>
              <a:gd name="connsiteY3881" fmla="*/ 2878284 h 6524624"/>
              <a:gd name="connsiteX3882" fmla="*/ 14469 w 11858623"/>
              <a:gd name="connsiteY3882" fmla="*/ 2875476 h 6524624"/>
              <a:gd name="connsiteX3883" fmla="*/ 14472 w 11858623"/>
              <a:gd name="connsiteY3883" fmla="*/ 2873882 h 6524624"/>
              <a:gd name="connsiteX3884" fmla="*/ 18668 w 11858623"/>
              <a:gd name="connsiteY3884" fmla="*/ 2858800 h 6524624"/>
              <a:gd name="connsiteX3885" fmla="*/ 20257 w 11858623"/>
              <a:gd name="connsiteY3885" fmla="*/ 2853390 h 6524624"/>
              <a:gd name="connsiteX3886" fmla="*/ 14488 w 11858623"/>
              <a:gd name="connsiteY3886" fmla="*/ 2865586 h 6524624"/>
              <a:gd name="connsiteX3887" fmla="*/ 14516 w 11858623"/>
              <a:gd name="connsiteY3887" fmla="*/ 2850271 h 6524624"/>
              <a:gd name="connsiteX3888" fmla="*/ 16473 w 11858623"/>
              <a:gd name="connsiteY3888" fmla="*/ 2824931 h 6524624"/>
              <a:gd name="connsiteX3889" fmla="*/ 12962 w 11858623"/>
              <a:gd name="connsiteY3889" fmla="*/ 2807792 h 6524624"/>
              <a:gd name="connsiteX3890" fmla="*/ 12996 w 11858623"/>
              <a:gd name="connsiteY3890" fmla="*/ 2807968 h 6524624"/>
              <a:gd name="connsiteX3891" fmla="*/ 12465 w 11858623"/>
              <a:gd name="connsiteY3891" fmla="*/ 2808082 h 6524624"/>
              <a:gd name="connsiteX3892" fmla="*/ 14799 w 11858623"/>
              <a:gd name="connsiteY3892" fmla="*/ 2807582 h 6524624"/>
              <a:gd name="connsiteX3893" fmla="*/ 16473 w 11858623"/>
              <a:gd name="connsiteY3893" fmla="*/ 2819314 h 6524624"/>
              <a:gd name="connsiteX3894" fmla="*/ 14585 w 11858623"/>
              <a:gd name="connsiteY3894" fmla="*/ 2816026 h 6524624"/>
              <a:gd name="connsiteX3895" fmla="*/ 12996 w 11858623"/>
              <a:gd name="connsiteY3895" fmla="*/ 2807968 h 6524624"/>
              <a:gd name="connsiteX3896" fmla="*/ 19730 w 11858623"/>
              <a:gd name="connsiteY3896" fmla="*/ 2805624 h 6524624"/>
              <a:gd name="connsiteX3897" fmla="*/ 20034 w 11858623"/>
              <a:gd name="connsiteY3897" fmla="*/ 2809921 h 6524624"/>
              <a:gd name="connsiteX3898" fmla="*/ 18350 w 11858623"/>
              <a:gd name="connsiteY3898" fmla="*/ 2806269 h 6524624"/>
              <a:gd name="connsiteX3899" fmla="*/ 17760 w 11858623"/>
              <a:gd name="connsiteY3899" fmla="*/ 2804990 h 6524624"/>
              <a:gd name="connsiteX3900" fmla="*/ 18350 w 11858623"/>
              <a:gd name="connsiteY3900" fmla="*/ 2806269 h 6524624"/>
              <a:gd name="connsiteX3901" fmla="*/ 16162 w 11858623"/>
              <a:gd name="connsiteY3901" fmla="*/ 2807292 h 6524624"/>
              <a:gd name="connsiteX3902" fmla="*/ 14799 w 11858623"/>
              <a:gd name="connsiteY3902" fmla="*/ 2807582 h 6524624"/>
              <a:gd name="connsiteX3903" fmla="*/ 14685 w 11858623"/>
              <a:gd name="connsiteY3903" fmla="*/ 2806786 h 6524624"/>
              <a:gd name="connsiteX3904" fmla="*/ 21683 w 11858623"/>
              <a:gd name="connsiteY3904" fmla="*/ 2802699 h 6524624"/>
              <a:gd name="connsiteX3905" fmla="*/ 21366 w 11858623"/>
              <a:gd name="connsiteY3905" fmla="*/ 2804861 h 6524624"/>
              <a:gd name="connsiteX3906" fmla="*/ 19730 w 11858623"/>
              <a:gd name="connsiteY3906" fmla="*/ 2805624 h 6524624"/>
              <a:gd name="connsiteX3907" fmla="*/ 19609 w 11858623"/>
              <a:gd name="connsiteY3907" fmla="*/ 2803911 h 6524624"/>
              <a:gd name="connsiteX3908" fmla="*/ 26492 w 11858623"/>
              <a:gd name="connsiteY3908" fmla="*/ 2802467 h 6524624"/>
              <a:gd name="connsiteX3909" fmla="*/ 24488 w 11858623"/>
              <a:gd name="connsiteY3909" fmla="*/ 2827738 h 6524624"/>
              <a:gd name="connsiteX3910" fmla="*/ 21822 w 11858623"/>
              <a:gd name="connsiteY3910" fmla="*/ 2835212 h 6524624"/>
              <a:gd name="connsiteX3911" fmla="*/ 20034 w 11858623"/>
              <a:gd name="connsiteY3911" fmla="*/ 2809921 h 6524624"/>
              <a:gd name="connsiteX3912" fmla="*/ 20481 w 11858623"/>
              <a:gd name="connsiteY3912" fmla="*/ 2810891 h 6524624"/>
              <a:gd name="connsiteX3913" fmla="*/ 21366 w 11858623"/>
              <a:gd name="connsiteY3913" fmla="*/ 2804861 h 6524624"/>
              <a:gd name="connsiteX3914" fmla="*/ 13680 w 11858623"/>
              <a:gd name="connsiteY3914" fmla="*/ 2799743 h 6524624"/>
              <a:gd name="connsiteX3915" fmla="*/ 14685 w 11858623"/>
              <a:gd name="connsiteY3915" fmla="*/ 2806786 h 6524624"/>
              <a:gd name="connsiteX3916" fmla="*/ 12962 w 11858623"/>
              <a:gd name="connsiteY3916" fmla="*/ 2807792 h 6524624"/>
              <a:gd name="connsiteX3917" fmla="*/ 12465 w 11858623"/>
              <a:gd name="connsiteY3917" fmla="*/ 2805274 h 6524624"/>
              <a:gd name="connsiteX3918" fmla="*/ 18881 w 11858623"/>
              <a:gd name="connsiteY3918" fmla="*/ 2793609 h 6524624"/>
              <a:gd name="connsiteX3919" fmla="*/ 19609 w 11858623"/>
              <a:gd name="connsiteY3919" fmla="*/ 2803911 h 6524624"/>
              <a:gd name="connsiteX3920" fmla="*/ 17760 w 11858623"/>
              <a:gd name="connsiteY3920" fmla="*/ 2804990 h 6524624"/>
              <a:gd name="connsiteX3921" fmla="*/ 15824 w 11858623"/>
              <a:gd name="connsiteY3921" fmla="*/ 2800790 h 6524624"/>
              <a:gd name="connsiteX3922" fmla="*/ 16326 w 11858623"/>
              <a:gd name="connsiteY3922" fmla="*/ 2795126 h 6524624"/>
              <a:gd name="connsiteX3923" fmla="*/ 32637 w 11858623"/>
              <a:gd name="connsiteY3923" fmla="*/ 2786912 h 6524624"/>
              <a:gd name="connsiteX3924" fmla="*/ 32504 w 11858623"/>
              <a:gd name="connsiteY3924" fmla="*/ 2791234 h 6524624"/>
              <a:gd name="connsiteX3925" fmla="*/ 32940 w 11858623"/>
              <a:gd name="connsiteY3925" fmla="*/ 2796128 h 6524624"/>
              <a:gd name="connsiteX3926" fmla="*/ 21683 w 11858623"/>
              <a:gd name="connsiteY3926" fmla="*/ 2802699 h 6524624"/>
              <a:gd name="connsiteX3927" fmla="*/ 22537 w 11858623"/>
              <a:gd name="connsiteY3927" fmla="*/ 2796879 h 6524624"/>
              <a:gd name="connsiteX3928" fmla="*/ 22065 w 11858623"/>
              <a:gd name="connsiteY3928" fmla="*/ 2791718 h 6524624"/>
              <a:gd name="connsiteX3929" fmla="*/ 24415 w 11858623"/>
              <a:gd name="connsiteY3929" fmla="*/ 2790323 h 6524624"/>
              <a:gd name="connsiteX3930" fmla="*/ 21044 w 11858623"/>
              <a:gd name="connsiteY3930" fmla="*/ 2780547 h 6524624"/>
              <a:gd name="connsiteX3931" fmla="*/ 22065 w 11858623"/>
              <a:gd name="connsiteY3931" fmla="*/ 2791718 h 6524624"/>
              <a:gd name="connsiteX3932" fmla="*/ 18881 w 11858623"/>
              <a:gd name="connsiteY3932" fmla="*/ 2793609 h 6524624"/>
              <a:gd name="connsiteX3933" fmla="*/ 18525 w 11858623"/>
              <a:gd name="connsiteY3933" fmla="*/ 2788574 h 6524624"/>
              <a:gd name="connsiteX3934" fmla="*/ 20481 w 11858623"/>
              <a:gd name="connsiteY3934" fmla="*/ 2768770 h 6524624"/>
              <a:gd name="connsiteX3935" fmla="*/ 23114 w 11858623"/>
              <a:gd name="connsiteY3935" fmla="*/ 2777918 h 6524624"/>
              <a:gd name="connsiteX3936" fmla="*/ 23521 w 11858623"/>
              <a:gd name="connsiteY3936" fmla="*/ 2780750 h 6524624"/>
              <a:gd name="connsiteX3937" fmla="*/ 23995 w 11858623"/>
              <a:gd name="connsiteY3937" fmla="*/ 2781078 h 6524624"/>
              <a:gd name="connsiteX3938" fmla="*/ 24525 w 11858623"/>
              <a:gd name="connsiteY3938" fmla="*/ 2783221 h 6524624"/>
              <a:gd name="connsiteX3939" fmla="*/ 21538 w 11858623"/>
              <a:gd name="connsiteY3939" fmla="*/ 2778970 h 6524624"/>
              <a:gd name="connsiteX3940" fmla="*/ 21044 w 11858623"/>
              <a:gd name="connsiteY3940" fmla="*/ 2780547 h 6524624"/>
              <a:gd name="connsiteX3941" fmla="*/ 20481 w 11858623"/>
              <a:gd name="connsiteY3941" fmla="*/ 2774385 h 6524624"/>
              <a:gd name="connsiteX3942" fmla="*/ 20283 w 11858623"/>
              <a:gd name="connsiteY3942" fmla="*/ 2769670 h 6524624"/>
              <a:gd name="connsiteX3943" fmla="*/ 16473 w 11858623"/>
              <a:gd name="connsiteY3943" fmla="*/ 2754729 h 6524624"/>
              <a:gd name="connsiteX3944" fmla="*/ 20072 w 11858623"/>
              <a:gd name="connsiteY3944" fmla="*/ 2764637 h 6524624"/>
              <a:gd name="connsiteX3945" fmla="*/ 20283 w 11858623"/>
              <a:gd name="connsiteY3945" fmla="*/ 2769670 h 6524624"/>
              <a:gd name="connsiteX3946" fmla="*/ 13680 w 11858623"/>
              <a:gd name="connsiteY3946" fmla="*/ 2799743 h 6524624"/>
              <a:gd name="connsiteX3947" fmla="*/ 12465 w 11858623"/>
              <a:gd name="connsiteY3947" fmla="*/ 2791234 h 6524624"/>
              <a:gd name="connsiteX3948" fmla="*/ 16473 w 11858623"/>
              <a:gd name="connsiteY3948" fmla="*/ 2754729 h 6524624"/>
              <a:gd name="connsiteX3949" fmla="*/ 14147 w 11858623"/>
              <a:gd name="connsiteY3949" fmla="*/ 2741808 h 6524624"/>
              <a:gd name="connsiteX3950" fmla="*/ 14148 w 11858623"/>
              <a:gd name="connsiteY3950" fmla="*/ 2741810 h 6524624"/>
              <a:gd name="connsiteX3951" fmla="*/ 14089 w 11858623"/>
              <a:gd name="connsiteY3951" fmla="*/ 2742006 h 6524624"/>
              <a:gd name="connsiteX3952" fmla="*/ 30298 w 11858623"/>
              <a:gd name="connsiteY3952" fmla="*/ 2733783 h 6524624"/>
              <a:gd name="connsiteX3953" fmla="*/ 32504 w 11858623"/>
              <a:gd name="connsiteY3953" fmla="*/ 2735072 h 6524624"/>
              <a:gd name="connsiteX3954" fmla="*/ 33668 w 11858623"/>
              <a:gd name="connsiteY3954" fmla="*/ 2753539 h 6524624"/>
              <a:gd name="connsiteX3955" fmla="*/ 33381 w 11858623"/>
              <a:gd name="connsiteY3955" fmla="*/ 2762840 h 6524624"/>
              <a:gd name="connsiteX3956" fmla="*/ 26492 w 11858623"/>
              <a:gd name="connsiteY3956" fmla="*/ 2782810 h 6524624"/>
              <a:gd name="connsiteX3957" fmla="*/ 23995 w 11858623"/>
              <a:gd name="connsiteY3957" fmla="*/ 2781078 h 6524624"/>
              <a:gd name="connsiteX3958" fmla="*/ 23819 w 11858623"/>
              <a:gd name="connsiteY3958" fmla="*/ 2780368 h 6524624"/>
              <a:gd name="connsiteX3959" fmla="*/ 23114 w 11858623"/>
              <a:gd name="connsiteY3959" fmla="*/ 2777918 h 6524624"/>
              <a:gd name="connsiteX3960" fmla="*/ 21949 w 11858623"/>
              <a:gd name="connsiteY3960" fmla="*/ 2769809 h 6524624"/>
              <a:gd name="connsiteX3961" fmla="*/ 20072 w 11858623"/>
              <a:gd name="connsiteY3961" fmla="*/ 2764637 h 6524624"/>
              <a:gd name="connsiteX3962" fmla="*/ 19494 w 11858623"/>
              <a:gd name="connsiteY3962" fmla="*/ 2750890 h 6524624"/>
              <a:gd name="connsiteX3963" fmla="*/ 20241 w 11858623"/>
              <a:gd name="connsiteY3963" fmla="*/ 2750133 h 6524624"/>
              <a:gd name="connsiteX3964" fmla="*/ 20481 w 11858623"/>
              <a:gd name="connsiteY3964" fmla="*/ 2757536 h 6524624"/>
              <a:gd name="connsiteX3965" fmla="*/ 30298 w 11858623"/>
              <a:gd name="connsiteY3965" fmla="*/ 2733783 h 6524624"/>
              <a:gd name="connsiteX3966" fmla="*/ 17752 w 11858623"/>
              <a:gd name="connsiteY3966" fmla="*/ 2729986 h 6524624"/>
              <a:gd name="connsiteX3967" fmla="*/ 18731 w 11858623"/>
              <a:gd name="connsiteY3967" fmla="*/ 2732706 h 6524624"/>
              <a:gd name="connsiteX3968" fmla="*/ 19494 w 11858623"/>
              <a:gd name="connsiteY3968" fmla="*/ 2750890 h 6524624"/>
              <a:gd name="connsiteX3969" fmla="*/ 18477 w 11858623"/>
              <a:gd name="connsiteY3969" fmla="*/ 2751921 h 6524624"/>
              <a:gd name="connsiteX3970" fmla="*/ 14148 w 11858623"/>
              <a:gd name="connsiteY3970" fmla="*/ 2741810 h 6524624"/>
              <a:gd name="connsiteX3971" fmla="*/ 17696 w 11858623"/>
              <a:gd name="connsiteY3971" fmla="*/ 2728681 h 6524624"/>
              <a:gd name="connsiteX3972" fmla="*/ 17972 w 11858623"/>
              <a:gd name="connsiteY3972" fmla="*/ 2729264 h 6524624"/>
              <a:gd name="connsiteX3973" fmla="*/ 17752 w 11858623"/>
              <a:gd name="connsiteY3973" fmla="*/ 2729986 h 6524624"/>
              <a:gd name="connsiteX3974" fmla="*/ 17520 w 11858623"/>
              <a:gd name="connsiteY3974" fmla="*/ 2729343 h 6524624"/>
              <a:gd name="connsiteX3975" fmla="*/ 18634 w 11858623"/>
              <a:gd name="connsiteY3975" fmla="*/ 2728541 h 6524624"/>
              <a:gd name="connsiteX3976" fmla="*/ 19723 w 11858623"/>
              <a:gd name="connsiteY3976" fmla="*/ 2734175 h 6524624"/>
              <a:gd name="connsiteX3977" fmla="*/ 19769 w 11858623"/>
              <a:gd name="connsiteY3977" fmla="*/ 2735587 h 6524624"/>
              <a:gd name="connsiteX3978" fmla="*/ 18731 w 11858623"/>
              <a:gd name="connsiteY3978" fmla="*/ 2732706 h 6524624"/>
              <a:gd name="connsiteX3979" fmla="*/ 18582 w 11858623"/>
              <a:gd name="connsiteY3979" fmla="*/ 2729143 h 6524624"/>
              <a:gd name="connsiteX3980" fmla="*/ 19418 w 11858623"/>
              <a:gd name="connsiteY3980" fmla="*/ 2724759 h 6524624"/>
              <a:gd name="connsiteX3981" fmla="*/ 19592 w 11858623"/>
              <a:gd name="connsiteY3981" fmla="*/ 2730133 h 6524624"/>
              <a:gd name="connsiteX3982" fmla="*/ 18731 w 11858623"/>
              <a:gd name="connsiteY3982" fmla="*/ 2727441 h 6524624"/>
              <a:gd name="connsiteX3983" fmla="*/ 18812 w 11858623"/>
              <a:gd name="connsiteY3983" fmla="*/ 2726506 h 6524624"/>
              <a:gd name="connsiteX3984" fmla="*/ 19230 w 11858623"/>
              <a:gd name="connsiteY3984" fmla="*/ 2725138 h 6524624"/>
              <a:gd name="connsiteX3985" fmla="*/ 21230 w 11858623"/>
              <a:gd name="connsiteY3985" fmla="*/ 2723414 h 6524624"/>
              <a:gd name="connsiteX3986" fmla="*/ 25484 w 11858623"/>
              <a:gd name="connsiteY3986" fmla="*/ 2736939 h 6524624"/>
              <a:gd name="connsiteX3987" fmla="*/ 24797 w 11858623"/>
              <a:gd name="connsiteY3987" fmla="*/ 2745514 h 6524624"/>
              <a:gd name="connsiteX3988" fmla="*/ 20241 w 11858623"/>
              <a:gd name="connsiteY3988" fmla="*/ 2750133 h 6524624"/>
              <a:gd name="connsiteX3989" fmla="*/ 19769 w 11858623"/>
              <a:gd name="connsiteY3989" fmla="*/ 2735587 h 6524624"/>
              <a:gd name="connsiteX3990" fmla="*/ 20258 w 11858623"/>
              <a:gd name="connsiteY3990" fmla="*/ 2736946 h 6524624"/>
              <a:gd name="connsiteX3991" fmla="*/ 19723 w 11858623"/>
              <a:gd name="connsiteY3991" fmla="*/ 2734175 h 6524624"/>
              <a:gd name="connsiteX3992" fmla="*/ 19592 w 11858623"/>
              <a:gd name="connsiteY3992" fmla="*/ 2730133 h 6524624"/>
              <a:gd name="connsiteX3993" fmla="*/ 23656 w 11858623"/>
              <a:gd name="connsiteY3993" fmla="*/ 2742838 h 6524624"/>
              <a:gd name="connsiteX3994" fmla="*/ 19344 w 11858623"/>
              <a:gd name="connsiteY3994" fmla="*/ 2722493 h 6524624"/>
              <a:gd name="connsiteX3995" fmla="*/ 19411 w 11858623"/>
              <a:gd name="connsiteY3995" fmla="*/ 2724544 h 6524624"/>
              <a:gd name="connsiteX3996" fmla="*/ 19230 w 11858623"/>
              <a:gd name="connsiteY3996" fmla="*/ 2725138 h 6524624"/>
              <a:gd name="connsiteX3997" fmla="*/ 18869 w 11858623"/>
              <a:gd name="connsiteY3997" fmla="*/ 2725861 h 6524624"/>
              <a:gd name="connsiteX3998" fmla="*/ 19076 w 11858623"/>
              <a:gd name="connsiteY3998" fmla="*/ 2723498 h 6524624"/>
              <a:gd name="connsiteX3999" fmla="*/ 21001 w 11858623"/>
              <a:gd name="connsiteY3999" fmla="*/ 2721582 h 6524624"/>
              <a:gd name="connsiteX4000" fmla="*/ 21230 w 11858623"/>
              <a:gd name="connsiteY4000" fmla="*/ 2723414 h 6524624"/>
              <a:gd name="connsiteX4001" fmla="*/ 20788 w 11858623"/>
              <a:gd name="connsiteY4001" fmla="*/ 2722008 h 6524624"/>
              <a:gd name="connsiteX4002" fmla="*/ 20481 w 11858623"/>
              <a:gd name="connsiteY4002" fmla="*/ 2721032 h 6524624"/>
              <a:gd name="connsiteX4003" fmla="*/ 20788 w 11858623"/>
              <a:gd name="connsiteY4003" fmla="*/ 2722008 h 6524624"/>
              <a:gd name="connsiteX4004" fmla="*/ 19418 w 11858623"/>
              <a:gd name="connsiteY4004" fmla="*/ 2724759 h 6524624"/>
              <a:gd name="connsiteX4005" fmla="*/ 19411 w 11858623"/>
              <a:gd name="connsiteY4005" fmla="*/ 2724544 h 6524624"/>
              <a:gd name="connsiteX4006" fmla="*/ 20342 w 11858623"/>
              <a:gd name="connsiteY4006" fmla="*/ 2716380 h 6524624"/>
              <a:gd name="connsiteX4007" fmla="*/ 20481 w 11858623"/>
              <a:gd name="connsiteY4007" fmla="*/ 2718225 h 6524624"/>
              <a:gd name="connsiteX4008" fmla="*/ 19344 w 11858623"/>
              <a:gd name="connsiteY4008" fmla="*/ 2722493 h 6524624"/>
              <a:gd name="connsiteX4009" fmla="*/ 19295 w 11858623"/>
              <a:gd name="connsiteY4009" fmla="*/ 2720992 h 6524624"/>
              <a:gd name="connsiteX4010" fmla="*/ 19419 w 11858623"/>
              <a:gd name="connsiteY4010" fmla="*/ 2719582 h 6524624"/>
              <a:gd name="connsiteX4011" fmla="*/ 20329 w 11858623"/>
              <a:gd name="connsiteY4011" fmla="*/ 2716198 h 6524624"/>
              <a:gd name="connsiteX4012" fmla="*/ 20349 w 11858623"/>
              <a:gd name="connsiteY4012" fmla="*/ 2716359 h 6524624"/>
              <a:gd name="connsiteX4013" fmla="*/ 20342 w 11858623"/>
              <a:gd name="connsiteY4013" fmla="*/ 2716380 h 6524624"/>
              <a:gd name="connsiteX4014" fmla="*/ 924 w 11858623"/>
              <a:gd name="connsiteY4014" fmla="*/ 2713907 h 6524624"/>
              <a:gd name="connsiteX4015" fmla="*/ 442 w 11858623"/>
              <a:gd name="connsiteY4015" fmla="*/ 2729455 h 6524624"/>
              <a:gd name="connsiteX4016" fmla="*/ 4450 w 11858623"/>
              <a:gd name="connsiteY4016" fmla="*/ 2917597 h 6524624"/>
              <a:gd name="connsiteX4017" fmla="*/ 4824 w 11858623"/>
              <a:gd name="connsiteY4017" fmla="*/ 2940136 h 6524624"/>
              <a:gd name="connsiteX4018" fmla="*/ 2446 w 11858623"/>
              <a:gd name="connsiteY4018" fmla="*/ 2940061 h 6524624"/>
              <a:gd name="connsiteX4019" fmla="*/ 4898 w 11858623"/>
              <a:gd name="connsiteY4019" fmla="*/ 2944590 h 6524624"/>
              <a:gd name="connsiteX4020" fmla="*/ 6563 w 11858623"/>
              <a:gd name="connsiteY4020" fmla="*/ 3044952 h 6524624"/>
              <a:gd name="connsiteX4021" fmla="*/ 5684 w 11858623"/>
              <a:gd name="connsiteY4021" fmla="*/ 3046441 h 6524624"/>
              <a:gd name="connsiteX4022" fmla="*/ 4450 w 11858623"/>
              <a:gd name="connsiteY4022" fmla="*/ 3049576 h 6524624"/>
              <a:gd name="connsiteX4023" fmla="*/ 6586 w 11858623"/>
              <a:gd name="connsiteY4023" fmla="*/ 3046333 h 6524624"/>
              <a:gd name="connsiteX4024" fmla="*/ 7621 w 11858623"/>
              <a:gd name="connsiteY4024" fmla="*/ 3108665 h 6524624"/>
              <a:gd name="connsiteX4025" fmla="*/ 6736 w 11858623"/>
              <a:gd name="connsiteY4025" fmla="*/ 3113396 h 6524624"/>
              <a:gd name="connsiteX4026" fmla="*/ 6454 w 11858623"/>
              <a:gd name="connsiteY4026" fmla="*/ 3153475 h 6524624"/>
              <a:gd name="connsiteX4027" fmla="*/ 8316 w 11858623"/>
              <a:gd name="connsiteY4027" fmla="*/ 3150594 h 6524624"/>
              <a:gd name="connsiteX4028" fmla="*/ 8458 w 11858623"/>
              <a:gd name="connsiteY4028" fmla="*/ 3159092 h 6524624"/>
              <a:gd name="connsiteX4029" fmla="*/ 8822 w 11858623"/>
              <a:gd name="connsiteY4029" fmla="*/ 3165474 h 6524624"/>
              <a:gd name="connsiteX4030" fmla="*/ 8457 w 11858623"/>
              <a:gd name="connsiteY4030" fmla="*/ 3166644 h 6524624"/>
              <a:gd name="connsiteX4031" fmla="*/ 4449 w 11858623"/>
              <a:gd name="connsiteY4031" fmla="*/ 3175069 h 6524624"/>
              <a:gd name="connsiteX4032" fmla="*/ 2445 w 11858623"/>
              <a:gd name="connsiteY4032" fmla="*/ 3191918 h 6524624"/>
              <a:gd name="connsiteX4033" fmla="*/ 1418 w 11858623"/>
              <a:gd name="connsiteY4033" fmla="*/ 3225008 h 6524624"/>
              <a:gd name="connsiteX4034" fmla="*/ 0 w 11858623"/>
              <a:gd name="connsiteY4034" fmla="*/ 3227108 h 6524624"/>
              <a:gd name="connsiteX4035" fmla="*/ 0 w 11858623"/>
              <a:gd name="connsiteY4035" fmla="*/ 2714219 h 6524624"/>
              <a:gd name="connsiteX4036" fmla="*/ 10222 w 11858623"/>
              <a:gd name="connsiteY4036" fmla="*/ 2709080 h 6524624"/>
              <a:gd name="connsiteX4037" fmla="*/ 13500 w 11858623"/>
              <a:gd name="connsiteY4037" fmla="*/ 2718184 h 6524624"/>
              <a:gd name="connsiteX4038" fmla="*/ 13626 w 11858623"/>
              <a:gd name="connsiteY4038" fmla="*/ 2720128 h 6524624"/>
              <a:gd name="connsiteX4039" fmla="*/ 10462 w 11858623"/>
              <a:gd name="connsiteY4039" fmla="*/ 2713478 h 6524624"/>
              <a:gd name="connsiteX4040" fmla="*/ 14470 w 11858623"/>
              <a:gd name="connsiteY4040" fmla="*/ 2733135 h 6524624"/>
              <a:gd name="connsiteX4041" fmla="*/ 13626 w 11858623"/>
              <a:gd name="connsiteY4041" fmla="*/ 2720128 h 6524624"/>
              <a:gd name="connsiteX4042" fmla="*/ 15992 w 11858623"/>
              <a:gd name="connsiteY4042" fmla="*/ 2725099 h 6524624"/>
              <a:gd name="connsiteX4043" fmla="*/ 17520 w 11858623"/>
              <a:gd name="connsiteY4043" fmla="*/ 2729343 h 6524624"/>
              <a:gd name="connsiteX4044" fmla="*/ 14773 w 11858623"/>
              <a:gd name="connsiteY4044" fmla="*/ 2739659 h 6524624"/>
              <a:gd name="connsiteX4045" fmla="*/ 14147 w 11858623"/>
              <a:gd name="connsiteY4045" fmla="*/ 2741808 h 6524624"/>
              <a:gd name="connsiteX4046" fmla="*/ 12465 w 11858623"/>
              <a:gd name="connsiteY4046" fmla="*/ 2737881 h 6524624"/>
              <a:gd name="connsiteX4047" fmla="*/ 10461 w 11858623"/>
              <a:gd name="connsiteY4047" fmla="*/ 2718225 h 6524624"/>
              <a:gd name="connsiteX4048" fmla="*/ 9021 w 11858623"/>
              <a:gd name="connsiteY4048" fmla="*/ 2710674 h 6524624"/>
              <a:gd name="connsiteX4049" fmla="*/ 15887 w 11858623"/>
              <a:gd name="connsiteY4049" fmla="*/ 2701561 h 6524624"/>
              <a:gd name="connsiteX4050" fmla="*/ 16474 w 11858623"/>
              <a:gd name="connsiteY4050" fmla="*/ 2705055 h 6524624"/>
              <a:gd name="connsiteX4051" fmla="*/ 16716 w 11858623"/>
              <a:gd name="connsiteY4051" fmla="*/ 2706134 h 6524624"/>
              <a:gd name="connsiteX4052" fmla="*/ 16245 w 11858623"/>
              <a:gd name="connsiteY4052" fmla="*/ 2708376 h 6524624"/>
              <a:gd name="connsiteX4053" fmla="*/ 15276 w 11858623"/>
              <a:gd name="connsiteY4053" fmla="*/ 2702372 h 6524624"/>
              <a:gd name="connsiteX4054" fmla="*/ 18102 w 11858623"/>
              <a:gd name="connsiteY4054" fmla="*/ 2699537 h 6524624"/>
              <a:gd name="connsiteX4055" fmla="*/ 18477 w 11858623"/>
              <a:gd name="connsiteY4055" fmla="*/ 2701376 h 6524624"/>
              <a:gd name="connsiteX4056" fmla="*/ 18723 w 11858623"/>
              <a:gd name="connsiteY4056" fmla="*/ 2703346 h 6524624"/>
              <a:gd name="connsiteX4057" fmla="*/ 19167 w 11858623"/>
              <a:gd name="connsiteY4057" fmla="*/ 2717046 h 6524624"/>
              <a:gd name="connsiteX4058" fmla="*/ 16716 w 11858623"/>
              <a:gd name="connsiteY4058" fmla="*/ 2706134 h 6524624"/>
              <a:gd name="connsiteX4059" fmla="*/ 18926 w 11858623"/>
              <a:gd name="connsiteY4059" fmla="*/ 2697526 h 6524624"/>
              <a:gd name="connsiteX4060" fmla="*/ 20329 w 11858623"/>
              <a:gd name="connsiteY4060" fmla="*/ 2716198 h 6524624"/>
              <a:gd name="connsiteX4061" fmla="*/ 18723 w 11858623"/>
              <a:gd name="connsiteY4061" fmla="*/ 2703346 h 6524624"/>
              <a:gd name="connsiteX4062" fmla="*/ 18550 w 11858623"/>
              <a:gd name="connsiteY4062" fmla="*/ 2698025 h 6524624"/>
              <a:gd name="connsiteX4063" fmla="*/ 18533 w 11858623"/>
              <a:gd name="connsiteY4063" fmla="*/ 2697484 h 6524624"/>
              <a:gd name="connsiteX4064" fmla="*/ 18550 w 11858623"/>
              <a:gd name="connsiteY4064" fmla="*/ 2698025 h 6524624"/>
              <a:gd name="connsiteX4065" fmla="*/ 18369 w 11858623"/>
              <a:gd name="connsiteY4065" fmla="*/ 2698267 h 6524624"/>
              <a:gd name="connsiteX4066" fmla="*/ 28565 w 11858623"/>
              <a:gd name="connsiteY4066" fmla="*/ 2686077 h 6524624"/>
              <a:gd name="connsiteX4067" fmla="*/ 28496 w 11858623"/>
              <a:gd name="connsiteY4067" fmla="*/ 2687334 h 6524624"/>
              <a:gd name="connsiteX4068" fmla="*/ 28444 w 11858623"/>
              <a:gd name="connsiteY4068" fmla="*/ 2686527 h 6524624"/>
              <a:gd name="connsiteX4069" fmla="*/ 32623 w 11858623"/>
              <a:gd name="connsiteY4069" fmla="*/ 2685987 h 6524624"/>
              <a:gd name="connsiteX4070" fmla="*/ 33284 w 11858623"/>
              <a:gd name="connsiteY4070" fmla="*/ 2696925 h 6524624"/>
              <a:gd name="connsiteX4071" fmla="*/ 21001 w 11858623"/>
              <a:gd name="connsiteY4071" fmla="*/ 2721582 h 6524624"/>
              <a:gd name="connsiteX4072" fmla="*/ 20349 w 11858623"/>
              <a:gd name="connsiteY4072" fmla="*/ 2716359 h 6524624"/>
              <a:gd name="connsiteX4073" fmla="*/ 20968 w 11858623"/>
              <a:gd name="connsiteY4073" fmla="*/ 2714210 h 6524624"/>
              <a:gd name="connsiteX4074" fmla="*/ 28281 w 11858623"/>
              <a:gd name="connsiteY4074" fmla="*/ 2687129 h 6524624"/>
              <a:gd name="connsiteX4075" fmla="*/ 28496 w 11858623"/>
              <a:gd name="connsiteY4075" fmla="*/ 2690143 h 6524624"/>
              <a:gd name="connsiteX4076" fmla="*/ 11536 w 11858623"/>
              <a:gd name="connsiteY4076" fmla="*/ 2685956 h 6524624"/>
              <a:gd name="connsiteX4077" fmla="*/ 12466 w 11858623"/>
              <a:gd name="connsiteY4077" fmla="*/ 2702246 h 6524624"/>
              <a:gd name="connsiteX4078" fmla="*/ 12697 w 11858623"/>
              <a:gd name="connsiteY4078" fmla="*/ 2705796 h 6524624"/>
              <a:gd name="connsiteX4079" fmla="*/ 10222 w 11858623"/>
              <a:gd name="connsiteY4079" fmla="*/ 2709080 h 6524624"/>
              <a:gd name="connsiteX4080" fmla="*/ 8458 w 11858623"/>
              <a:gd name="connsiteY4080" fmla="*/ 2704183 h 6524624"/>
              <a:gd name="connsiteX4081" fmla="*/ 8507 w 11858623"/>
              <a:gd name="connsiteY4081" fmla="*/ 2707982 h 6524624"/>
              <a:gd name="connsiteX4082" fmla="*/ 9021 w 11858623"/>
              <a:gd name="connsiteY4082" fmla="*/ 2710674 h 6524624"/>
              <a:gd name="connsiteX4083" fmla="*/ 8503 w 11858623"/>
              <a:gd name="connsiteY4083" fmla="*/ 2711363 h 6524624"/>
              <a:gd name="connsiteX4084" fmla="*/ 924 w 11858623"/>
              <a:gd name="connsiteY4084" fmla="*/ 2713907 h 6524624"/>
              <a:gd name="connsiteX4085" fmla="*/ 1419 w 11858623"/>
              <a:gd name="connsiteY4085" fmla="*/ 2697960 h 6524624"/>
              <a:gd name="connsiteX4086" fmla="*/ 3686 w 11858623"/>
              <a:gd name="connsiteY4086" fmla="*/ 2694603 h 6524624"/>
              <a:gd name="connsiteX4087" fmla="*/ 12997 w 11858623"/>
              <a:gd name="connsiteY4087" fmla="*/ 2684346 h 6524624"/>
              <a:gd name="connsiteX4088" fmla="*/ 13483 w 11858623"/>
              <a:gd name="connsiteY4088" fmla="*/ 2687243 h 6524624"/>
              <a:gd name="connsiteX4089" fmla="*/ 13143 w 11858623"/>
              <a:gd name="connsiteY4089" fmla="*/ 2689154 h 6524624"/>
              <a:gd name="connsiteX4090" fmla="*/ 12462 w 11858623"/>
              <a:gd name="connsiteY4090" fmla="*/ 2684935 h 6524624"/>
              <a:gd name="connsiteX4091" fmla="*/ 28162 w 11858623"/>
              <a:gd name="connsiteY4091" fmla="*/ 2682202 h 6524624"/>
              <a:gd name="connsiteX4092" fmla="*/ 28444 w 11858623"/>
              <a:gd name="connsiteY4092" fmla="*/ 2686527 h 6524624"/>
              <a:gd name="connsiteX4093" fmla="*/ 28281 w 11858623"/>
              <a:gd name="connsiteY4093" fmla="*/ 2687129 h 6524624"/>
              <a:gd name="connsiteX4094" fmla="*/ 27961 w 11858623"/>
              <a:gd name="connsiteY4094" fmla="*/ 2682637 h 6524624"/>
              <a:gd name="connsiteX4095" fmla="*/ 30500 w 11858623"/>
              <a:gd name="connsiteY4095" fmla="*/ 2678910 h 6524624"/>
              <a:gd name="connsiteX4096" fmla="*/ 28565 w 11858623"/>
              <a:gd name="connsiteY4096" fmla="*/ 2686077 h 6524624"/>
              <a:gd name="connsiteX4097" fmla="*/ 28843 w 11858623"/>
              <a:gd name="connsiteY4097" fmla="*/ 2681011 h 6524624"/>
              <a:gd name="connsiteX4098" fmla="*/ 29202 w 11858623"/>
              <a:gd name="connsiteY4098" fmla="*/ 2674473 h 6524624"/>
              <a:gd name="connsiteX4099" fmla="*/ 28843 w 11858623"/>
              <a:gd name="connsiteY4099" fmla="*/ 2681011 h 6524624"/>
              <a:gd name="connsiteX4100" fmla="*/ 28527 w 11858623"/>
              <a:gd name="connsiteY4100" fmla="*/ 2681413 h 6524624"/>
              <a:gd name="connsiteX4101" fmla="*/ 28162 w 11858623"/>
              <a:gd name="connsiteY4101" fmla="*/ 2682202 h 6524624"/>
              <a:gd name="connsiteX4102" fmla="*/ 27683 w 11858623"/>
              <a:gd name="connsiteY4102" fmla="*/ 2674834 h 6524624"/>
              <a:gd name="connsiteX4103" fmla="*/ 24894 w 11858623"/>
              <a:gd name="connsiteY4103" fmla="*/ 2673093 h 6524624"/>
              <a:gd name="connsiteX4104" fmla="*/ 27400 w 11858623"/>
              <a:gd name="connsiteY4104" fmla="*/ 2674901 h 6524624"/>
              <a:gd name="connsiteX4105" fmla="*/ 27408 w 11858623"/>
              <a:gd name="connsiteY4105" fmla="*/ 2674899 h 6524624"/>
              <a:gd name="connsiteX4106" fmla="*/ 27961 w 11858623"/>
              <a:gd name="connsiteY4106" fmla="*/ 2682637 h 6524624"/>
              <a:gd name="connsiteX4107" fmla="*/ 24488 w 11858623"/>
              <a:gd name="connsiteY4107" fmla="*/ 2690143 h 6524624"/>
              <a:gd name="connsiteX4108" fmla="*/ 18926 w 11858623"/>
              <a:gd name="connsiteY4108" fmla="*/ 2697526 h 6524624"/>
              <a:gd name="connsiteX4109" fmla="*/ 18820 w 11858623"/>
              <a:gd name="connsiteY4109" fmla="*/ 2696116 h 6524624"/>
              <a:gd name="connsiteX4110" fmla="*/ 20231 w 11858623"/>
              <a:gd name="connsiteY4110" fmla="*/ 2689399 h 6524624"/>
              <a:gd name="connsiteX4111" fmla="*/ 22355 w 11858623"/>
              <a:gd name="connsiteY4111" fmla="*/ 2681696 h 6524624"/>
              <a:gd name="connsiteX4112" fmla="*/ 19663 w 11858623"/>
              <a:gd name="connsiteY4112" fmla="*/ 2668532 h 6524624"/>
              <a:gd name="connsiteX4113" fmla="*/ 22486 w 11858623"/>
              <a:gd name="connsiteY4113" fmla="*/ 2671356 h 6524624"/>
              <a:gd name="connsiteX4114" fmla="*/ 23398 w 11858623"/>
              <a:gd name="connsiteY4114" fmla="*/ 2672014 h 6524624"/>
              <a:gd name="connsiteX4115" fmla="*/ 20481 w 11858623"/>
              <a:gd name="connsiteY4115" fmla="*/ 2676102 h 6524624"/>
              <a:gd name="connsiteX4116" fmla="*/ 19372 w 11858623"/>
              <a:gd name="connsiteY4116" fmla="*/ 2677323 h 6524624"/>
              <a:gd name="connsiteX4117" fmla="*/ 18774 w 11858623"/>
              <a:gd name="connsiteY4117" fmla="*/ 2671455 h 6524624"/>
              <a:gd name="connsiteX4118" fmla="*/ 16473 w 11858623"/>
              <a:gd name="connsiteY4118" fmla="*/ 2664870 h 6524624"/>
              <a:gd name="connsiteX4119" fmla="*/ 16511 w 11858623"/>
              <a:gd name="connsiteY4119" fmla="*/ 2665376 h 6524624"/>
              <a:gd name="connsiteX4120" fmla="*/ 16438 w 11858623"/>
              <a:gd name="connsiteY4120" fmla="*/ 2665304 h 6524624"/>
              <a:gd name="connsiteX4121" fmla="*/ 8630 w 11858623"/>
              <a:gd name="connsiteY4121" fmla="*/ 2657488 h 6524624"/>
              <a:gd name="connsiteX4122" fmla="*/ 9989 w 11858623"/>
              <a:gd name="connsiteY4122" fmla="*/ 2658848 h 6524624"/>
              <a:gd name="connsiteX4123" fmla="*/ 10461 w 11858623"/>
              <a:gd name="connsiteY4123" fmla="*/ 2667112 h 6524624"/>
              <a:gd name="connsiteX4124" fmla="*/ 10148 w 11858623"/>
              <a:gd name="connsiteY4124" fmla="*/ 2667376 h 6524624"/>
              <a:gd name="connsiteX4125" fmla="*/ 8590 w 11858623"/>
              <a:gd name="connsiteY4125" fmla="*/ 2658099 h 6524624"/>
              <a:gd name="connsiteX4126" fmla="*/ 308997 w 11858623"/>
              <a:gd name="connsiteY4126" fmla="*/ 2656477 h 6524624"/>
              <a:gd name="connsiteX4127" fmla="*/ 200997 w 11858623"/>
              <a:gd name="connsiteY4127" fmla="*/ 2764477 h 6524624"/>
              <a:gd name="connsiteX4128" fmla="*/ 308997 w 11858623"/>
              <a:gd name="connsiteY4128" fmla="*/ 2872476 h 6524624"/>
              <a:gd name="connsiteX4129" fmla="*/ 416997 w 11858623"/>
              <a:gd name="connsiteY4129" fmla="*/ 2764477 h 6524624"/>
              <a:gd name="connsiteX4130" fmla="*/ 308997 w 11858623"/>
              <a:gd name="connsiteY4130" fmla="*/ 2656477 h 6524624"/>
              <a:gd name="connsiteX4131" fmla="*/ 30210 w 11858623"/>
              <a:gd name="connsiteY4131" fmla="*/ 2656109 h 6524624"/>
              <a:gd name="connsiteX4132" fmla="*/ 30855 w 11858623"/>
              <a:gd name="connsiteY4132" fmla="*/ 2656711 h 6524624"/>
              <a:gd name="connsiteX4133" fmla="*/ 31818 w 11858623"/>
              <a:gd name="connsiteY4133" fmla="*/ 2672653 h 6524624"/>
              <a:gd name="connsiteX4134" fmla="*/ 29924 w 11858623"/>
              <a:gd name="connsiteY4134" fmla="*/ 2670884 h 6524624"/>
              <a:gd name="connsiteX4135" fmla="*/ 29524 w 11858623"/>
              <a:gd name="connsiteY4135" fmla="*/ 2668613 h 6524624"/>
              <a:gd name="connsiteX4136" fmla="*/ 26624 w 11858623"/>
              <a:gd name="connsiteY4136" fmla="*/ 2653869 h 6524624"/>
              <a:gd name="connsiteX4137" fmla="*/ 26619 w 11858623"/>
              <a:gd name="connsiteY4137" fmla="*/ 2654179 h 6524624"/>
              <a:gd name="connsiteX4138" fmla="*/ 26544 w 11858623"/>
              <a:gd name="connsiteY4138" fmla="*/ 2653932 h 6524624"/>
              <a:gd name="connsiteX4139" fmla="*/ 8966 w 11858623"/>
              <a:gd name="connsiteY4139" fmla="*/ 2652296 h 6524624"/>
              <a:gd name="connsiteX4140" fmla="*/ 8630 w 11858623"/>
              <a:gd name="connsiteY4140" fmla="*/ 2657488 h 6524624"/>
              <a:gd name="connsiteX4141" fmla="*/ 8459 w 11858623"/>
              <a:gd name="connsiteY4141" fmla="*/ 2657316 h 6524624"/>
              <a:gd name="connsiteX4142" fmla="*/ 8590 w 11858623"/>
              <a:gd name="connsiteY4142" fmla="*/ 2658099 h 6524624"/>
              <a:gd name="connsiteX4143" fmla="*/ 8459 w 11858623"/>
              <a:gd name="connsiteY4143" fmla="*/ 2660125 h 6524624"/>
              <a:gd name="connsiteX4144" fmla="*/ 9691 w 11858623"/>
              <a:gd name="connsiteY4144" fmla="*/ 2667760 h 6524624"/>
              <a:gd name="connsiteX4145" fmla="*/ 6454 w 11858623"/>
              <a:gd name="connsiteY4145" fmla="*/ 2670487 h 6524624"/>
              <a:gd name="connsiteX4146" fmla="*/ 7561 w 11858623"/>
              <a:gd name="connsiteY4146" fmla="*/ 2655198 h 6524624"/>
              <a:gd name="connsiteX4147" fmla="*/ 26655 w 11858623"/>
              <a:gd name="connsiteY4147" fmla="*/ 2651926 h 6524624"/>
              <a:gd name="connsiteX4148" fmla="*/ 27532 w 11858623"/>
              <a:gd name="connsiteY4148" fmla="*/ 2653155 h 6524624"/>
              <a:gd name="connsiteX4149" fmla="*/ 26624 w 11858623"/>
              <a:gd name="connsiteY4149" fmla="*/ 2653869 h 6524624"/>
              <a:gd name="connsiteX4150" fmla="*/ 30500 w 11858623"/>
              <a:gd name="connsiteY4150" fmla="*/ 2650829 h 6524624"/>
              <a:gd name="connsiteX4151" fmla="*/ 30743 w 11858623"/>
              <a:gd name="connsiteY4151" fmla="*/ 2654846 h 6524624"/>
              <a:gd name="connsiteX4152" fmla="*/ 30313 w 11858623"/>
              <a:gd name="connsiteY4152" fmla="*/ 2654245 h 6524624"/>
              <a:gd name="connsiteX4153" fmla="*/ 11802 w 11858623"/>
              <a:gd name="connsiteY4153" fmla="*/ 2646437 h 6524624"/>
              <a:gd name="connsiteX4154" fmla="*/ 16677 w 11858623"/>
              <a:gd name="connsiteY4154" fmla="*/ 2650883 h 6524624"/>
              <a:gd name="connsiteX4155" fmla="*/ 16695 w 11858623"/>
              <a:gd name="connsiteY4155" fmla="*/ 2651060 h 6524624"/>
              <a:gd name="connsiteX4156" fmla="*/ 15642 w 11858623"/>
              <a:gd name="connsiteY4156" fmla="*/ 2650235 h 6524624"/>
              <a:gd name="connsiteX4157" fmla="*/ 13259 w 11858623"/>
              <a:gd name="connsiteY4157" fmla="*/ 2650137 h 6524624"/>
              <a:gd name="connsiteX4158" fmla="*/ 17277 w 11858623"/>
              <a:gd name="connsiteY4158" fmla="*/ 2656773 h 6524624"/>
              <a:gd name="connsiteX4159" fmla="*/ 17709 w 11858623"/>
              <a:gd name="connsiteY4159" fmla="*/ 2661008 h 6524624"/>
              <a:gd name="connsiteX4160" fmla="*/ 14688 w 11858623"/>
              <a:gd name="connsiteY4160" fmla="*/ 2663551 h 6524624"/>
              <a:gd name="connsiteX4161" fmla="*/ 9989 w 11858623"/>
              <a:gd name="connsiteY4161" fmla="*/ 2658848 h 6524624"/>
              <a:gd name="connsiteX4162" fmla="*/ 9546 w 11858623"/>
              <a:gd name="connsiteY4162" fmla="*/ 2651098 h 6524624"/>
              <a:gd name="connsiteX4163" fmla="*/ 13115 w 11858623"/>
              <a:gd name="connsiteY4163" fmla="*/ 2643726 h 6524624"/>
              <a:gd name="connsiteX4164" fmla="*/ 11802 w 11858623"/>
              <a:gd name="connsiteY4164" fmla="*/ 2646437 h 6524624"/>
              <a:gd name="connsiteX4165" fmla="*/ 10461 w 11858623"/>
              <a:gd name="connsiteY4165" fmla="*/ 2645213 h 6524624"/>
              <a:gd name="connsiteX4166" fmla="*/ 15562 w 11858623"/>
              <a:gd name="connsiteY4166" fmla="*/ 2638671 h 6524624"/>
              <a:gd name="connsiteX4167" fmla="*/ 15634 w 11858623"/>
              <a:gd name="connsiteY4167" fmla="*/ 2639477 h 6524624"/>
              <a:gd name="connsiteX4168" fmla="*/ 15080 w 11858623"/>
              <a:gd name="connsiteY4168" fmla="*/ 2642626 h 6524624"/>
              <a:gd name="connsiteX4169" fmla="*/ 13115 w 11858623"/>
              <a:gd name="connsiteY4169" fmla="*/ 2643726 h 6524624"/>
              <a:gd name="connsiteX4170" fmla="*/ 16222 w 11858623"/>
              <a:gd name="connsiteY4170" fmla="*/ 2637307 h 6524624"/>
              <a:gd name="connsiteX4171" fmla="*/ 17549 w 11858623"/>
              <a:gd name="connsiteY4171" fmla="*/ 2639167 h 6524624"/>
              <a:gd name="connsiteX4172" fmla="*/ 16319 w 11858623"/>
              <a:gd name="connsiteY4172" fmla="*/ 2641929 h 6524624"/>
              <a:gd name="connsiteX4173" fmla="*/ 15875 w 11858623"/>
              <a:gd name="connsiteY4173" fmla="*/ 2642178 h 6524624"/>
              <a:gd name="connsiteX4174" fmla="*/ 15634 w 11858623"/>
              <a:gd name="connsiteY4174" fmla="*/ 2639477 h 6524624"/>
              <a:gd name="connsiteX4175" fmla="*/ 15899 w 11858623"/>
              <a:gd name="connsiteY4175" fmla="*/ 2637976 h 6524624"/>
              <a:gd name="connsiteX4176" fmla="*/ 25920 w 11858623"/>
              <a:gd name="connsiteY4176" fmla="*/ 2636549 h 6524624"/>
              <a:gd name="connsiteX4177" fmla="*/ 26110 w 11858623"/>
              <a:gd name="connsiteY4177" fmla="*/ 2638001 h 6524624"/>
              <a:gd name="connsiteX4178" fmla="*/ 22485 w 11858623"/>
              <a:gd name="connsiteY4178" fmla="*/ 2639598 h 6524624"/>
              <a:gd name="connsiteX4179" fmla="*/ 21844 w 11858623"/>
              <a:gd name="connsiteY4179" fmla="*/ 2638833 h 6524624"/>
              <a:gd name="connsiteX4180" fmla="*/ 19135 w 11858623"/>
              <a:gd name="connsiteY4180" fmla="*/ 2635603 h 6524624"/>
              <a:gd name="connsiteX4181" fmla="*/ 21844 w 11858623"/>
              <a:gd name="connsiteY4181" fmla="*/ 2638833 h 6524624"/>
              <a:gd name="connsiteX4182" fmla="*/ 18607 w 11858623"/>
              <a:gd name="connsiteY4182" fmla="*/ 2640647 h 6524624"/>
              <a:gd name="connsiteX4183" fmla="*/ 17549 w 11858623"/>
              <a:gd name="connsiteY4183" fmla="*/ 2639167 h 6524624"/>
              <a:gd name="connsiteX4184" fmla="*/ 11282 w 11858623"/>
              <a:gd name="connsiteY4184" fmla="*/ 2630550 h 6524624"/>
              <a:gd name="connsiteX4185" fmla="*/ 10140 w 11858623"/>
              <a:gd name="connsiteY4185" fmla="*/ 2634209 h 6524624"/>
              <a:gd name="connsiteX4186" fmla="*/ 10318 w 11858623"/>
              <a:gd name="connsiteY4186" fmla="*/ 2631459 h 6524624"/>
              <a:gd name="connsiteX4187" fmla="*/ 10462 w 11858623"/>
              <a:gd name="connsiteY4187" fmla="*/ 2629235 h 6524624"/>
              <a:gd name="connsiteX4188" fmla="*/ 10981 w 11858623"/>
              <a:gd name="connsiteY4188" fmla="*/ 2629962 h 6524624"/>
              <a:gd name="connsiteX4189" fmla="*/ 10328 w 11858623"/>
              <a:gd name="connsiteY4189" fmla="*/ 2631312 h 6524624"/>
              <a:gd name="connsiteX4190" fmla="*/ 18718 w 11858623"/>
              <a:gd name="connsiteY4190" fmla="*/ 2624770 h 6524624"/>
              <a:gd name="connsiteX4191" fmla="*/ 17759 w 11858623"/>
              <a:gd name="connsiteY4191" fmla="*/ 2627421 h 6524624"/>
              <a:gd name="connsiteX4192" fmla="*/ 17119 w 11858623"/>
              <a:gd name="connsiteY4192" fmla="*/ 2631051 h 6524624"/>
              <a:gd name="connsiteX4193" fmla="*/ 16637 w 11858623"/>
              <a:gd name="connsiteY4193" fmla="*/ 2626958 h 6524624"/>
              <a:gd name="connsiteX4194" fmla="*/ 18891 w 11858623"/>
              <a:gd name="connsiteY4194" fmla="*/ 2624588 h 6524624"/>
              <a:gd name="connsiteX4195" fmla="*/ 18718 w 11858623"/>
              <a:gd name="connsiteY4195" fmla="*/ 2624770 h 6524624"/>
              <a:gd name="connsiteX4196" fmla="*/ 18766 w 11858623"/>
              <a:gd name="connsiteY4196" fmla="*/ 2624639 h 6524624"/>
              <a:gd name="connsiteX4197" fmla="*/ 19624 w 11858623"/>
              <a:gd name="connsiteY4197" fmla="*/ 2602085 h 6524624"/>
              <a:gd name="connsiteX4198" fmla="*/ 18828 w 11858623"/>
              <a:gd name="connsiteY4198" fmla="*/ 2607285 h 6524624"/>
              <a:gd name="connsiteX4199" fmla="*/ 16859 w 11858623"/>
              <a:gd name="connsiteY4199" fmla="*/ 2610333 h 6524624"/>
              <a:gd name="connsiteX4200" fmla="*/ 16843 w 11858623"/>
              <a:gd name="connsiteY4200" fmla="*/ 2610263 h 6524624"/>
              <a:gd name="connsiteX4201" fmla="*/ 18651 w 11858623"/>
              <a:gd name="connsiteY4201" fmla="*/ 2604129 h 6524624"/>
              <a:gd name="connsiteX4202" fmla="*/ 29136 w 11858623"/>
              <a:gd name="connsiteY4202" fmla="*/ 2596776 h 6524624"/>
              <a:gd name="connsiteX4203" fmla="*/ 26361 w 11858623"/>
              <a:gd name="connsiteY4203" fmla="*/ 2603662 h 6524624"/>
              <a:gd name="connsiteX4204" fmla="*/ 23275 w 11858623"/>
              <a:gd name="connsiteY4204" fmla="*/ 2612186 h 6524624"/>
              <a:gd name="connsiteX4205" fmla="*/ 23764 w 11858623"/>
              <a:gd name="connsiteY4205" fmla="*/ 2608578 h 6524624"/>
              <a:gd name="connsiteX4206" fmla="*/ 29018 w 11858623"/>
              <a:gd name="connsiteY4206" fmla="*/ 2596901 h 6524624"/>
              <a:gd name="connsiteX4207" fmla="*/ 29136 w 11858623"/>
              <a:gd name="connsiteY4207" fmla="*/ 2596776 h 6524624"/>
              <a:gd name="connsiteX4208" fmla="*/ 32774 w 11858623"/>
              <a:gd name="connsiteY4208" fmla="*/ 2591568 h 6524624"/>
              <a:gd name="connsiteX4209" fmla="*/ 29959 w 11858623"/>
              <a:gd name="connsiteY4209" fmla="*/ 2605497 h 6524624"/>
              <a:gd name="connsiteX4210" fmla="*/ 27315 w 11858623"/>
              <a:gd name="connsiteY4210" fmla="*/ 2611135 h 6524624"/>
              <a:gd name="connsiteX4211" fmla="*/ 23711 w 11858623"/>
              <a:gd name="connsiteY4211" fmla="*/ 2618356 h 6524624"/>
              <a:gd name="connsiteX4212" fmla="*/ 21249 w 11858623"/>
              <a:gd name="connsiteY4212" fmla="*/ 2617779 h 6524624"/>
              <a:gd name="connsiteX4213" fmla="*/ 23275 w 11858623"/>
              <a:gd name="connsiteY4213" fmla="*/ 2612186 h 6524624"/>
              <a:gd name="connsiteX4214" fmla="*/ 22486 w 11858623"/>
              <a:gd name="connsiteY4214" fmla="*/ 2618003 h 6524624"/>
              <a:gd name="connsiteX4215" fmla="*/ 27503 w 11858623"/>
              <a:gd name="connsiteY4215" fmla="*/ 2581026 h 6524624"/>
              <a:gd name="connsiteX4216" fmla="*/ 23764 w 11858623"/>
              <a:gd name="connsiteY4216" fmla="*/ 2608578 h 6524624"/>
              <a:gd name="connsiteX4217" fmla="*/ 19779 w 11858623"/>
              <a:gd name="connsiteY4217" fmla="*/ 2617437 h 6524624"/>
              <a:gd name="connsiteX4218" fmla="*/ 18477 w 11858623"/>
              <a:gd name="connsiteY4218" fmla="*/ 2617132 h 6524624"/>
              <a:gd name="connsiteX4219" fmla="*/ 17579 w 11858623"/>
              <a:gd name="connsiteY4219" fmla="*/ 2613358 h 6524624"/>
              <a:gd name="connsiteX4220" fmla="*/ 18478 w 11858623"/>
              <a:gd name="connsiteY4220" fmla="*/ 2609578 h 6524624"/>
              <a:gd name="connsiteX4221" fmla="*/ 18828 w 11858623"/>
              <a:gd name="connsiteY4221" fmla="*/ 2607285 h 6524624"/>
              <a:gd name="connsiteX4222" fmla="*/ 24326 w 11858623"/>
              <a:gd name="connsiteY4222" fmla="*/ 2598782 h 6524624"/>
              <a:gd name="connsiteX4223" fmla="*/ 27485 w 11858623"/>
              <a:gd name="connsiteY4223" fmla="*/ 2581034 h 6524624"/>
              <a:gd name="connsiteX4224" fmla="*/ 36513 w 11858623"/>
              <a:gd name="connsiteY4224" fmla="*/ 2573072 h 6524624"/>
              <a:gd name="connsiteX4225" fmla="*/ 34509 w 11858623"/>
              <a:gd name="connsiteY4225" fmla="*/ 2587114 h 6524624"/>
              <a:gd name="connsiteX4226" fmla="*/ 32774 w 11858623"/>
              <a:gd name="connsiteY4226" fmla="*/ 2591568 h 6524624"/>
              <a:gd name="connsiteX4227" fmla="*/ 18000 w 11858623"/>
              <a:gd name="connsiteY4227" fmla="*/ 2570862 h 6524624"/>
              <a:gd name="connsiteX4228" fmla="*/ 18401 w 11858623"/>
              <a:gd name="connsiteY4228" fmla="*/ 2575071 h 6524624"/>
              <a:gd name="connsiteX4229" fmla="*/ 18366 w 11858623"/>
              <a:gd name="connsiteY4229" fmla="*/ 2575099 h 6524624"/>
              <a:gd name="connsiteX4230" fmla="*/ 17810 w 11858623"/>
              <a:gd name="connsiteY4230" fmla="*/ 2571200 h 6524624"/>
              <a:gd name="connsiteX4231" fmla="*/ 16905 w 11858623"/>
              <a:gd name="connsiteY4231" fmla="*/ 2564860 h 6524624"/>
              <a:gd name="connsiteX4232" fmla="*/ 17810 w 11858623"/>
              <a:gd name="connsiteY4232" fmla="*/ 2571200 h 6524624"/>
              <a:gd name="connsiteX4233" fmla="*/ 15163 w 11858623"/>
              <a:gd name="connsiteY4233" fmla="*/ 2575921 h 6524624"/>
              <a:gd name="connsiteX4234" fmla="*/ 12466 w 11858623"/>
              <a:gd name="connsiteY4234" fmla="*/ 2575880 h 6524624"/>
              <a:gd name="connsiteX4235" fmla="*/ 16240 w 11858623"/>
              <a:gd name="connsiteY4235" fmla="*/ 2565888 h 6524624"/>
              <a:gd name="connsiteX4236" fmla="*/ 22601 w 11858623"/>
              <a:gd name="connsiteY4236" fmla="*/ 2537516 h 6524624"/>
              <a:gd name="connsiteX4237" fmla="*/ 24862 w 11858623"/>
              <a:gd name="connsiteY4237" fmla="*/ 2545122 h 6524624"/>
              <a:gd name="connsiteX4238" fmla="*/ 23926 w 11858623"/>
              <a:gd name="connsiteY4238" fmla="*/ 2549498 h 6524624"/>
              <a:gd name="connsiteX4239" fmla="*/ 23426 w 11858623"/>
              <a:gd name="connsiteY4239" fmla="*/ 2549282 h 6524624"/>
              <a:gd name="connsiteX4240" fmla="*/ 21455 w 11858623"/>
              <a:gd name="connsiteY4240" fmla="*/ 2544530 h 6524624"/>
              <a:gd name="connsiteX4241" fmla="*/ 20637 w 11858623"/>
              <a:gd name="connsiteY4241" fmla="*/ 2541840 h 6524624"/>
              <a:gd name="connsiteX4242" fmla="*/ 14797 w 11858623"/>
              <a:gd name="connsiteY4242" fmla="*/ 2537197 h 6524624"/>
              <a:gd name="connsiteX4243" fmla="*/ 17362 w 11858623"/>
              <a:gd name="connsiteY4243" fmla="*/ 2564152 h 6524624"/>
              <a:gd name="connsiteX4244" fmla="*/ 16905 w 11858623"/>
              <a:gd name="connsiteY4244" fmla="*/ 2564860 h 6524624"/>
              <a:gd name="connsiteX4245" fmla="*/ 16474 w 11858623"/>
              <a:gd name="connsiteY4245" fmla="*/ 2561840 h 6524624"/>
              <a:gd name="connsiteX4246" fmla="*/ 10462 w 11858623"/>
              <a:gd name="connsiteY4246" fmla="*/ 2584305 h 6524624"/>
              <a:gd name="connsiteX4247" fmla="*/ 15163 w 11858623"/>
              <a:gd name="connsiteY4247" fmla="*/ 2575921 h 6524624"/>
              <a:gd name="connsiteX4248" fmla="*/ 17286 w 11858623"/>
              <a:gd name="connsiteY4248" fmla="*/ 2575952 h 6524624"/>
              <a:gd name="connsiteX4249" fmla="*/ 18366 w 11858623"/>
              <a:gd name="connsiteY4249" fmla="*/ 2575099 h 6524624"/>
              <a:gd name="connsiteX4250" fmla="*/ 18478 w 11858623"/>
              <a:gd name="connsiteY4250" fmla="*/ 2575880 h 6524624"/>
              <a:gd name="connsiteX4251" fmla="*/ 18401 w 11858623"/>
              <a:gd name="connsiteY4251" fmla="*/ 2575071 h 6524624"/>
              <a:gd name="connsiteX4252" fmla="*/ 24489 w 11858623"/>
              <a:gd name="connsiteY4252" fmla="*/ 2570265 h 6524624"/>
              <a:gd name="connsiteX4253" fmla="*/ 20022 w 11858623"/>
              <a:gd name="connsiteY4253" fmla="*/ 2599479 h 6524624"/>
              <a:gd name="connsiteX4254" fmla="*/ 18651 w 11858623"/>
              <a:gd name="connsiteY4254" fmla="*/ 2604129 h 6524624"/>
              <a:gd name="connsiteX4255" fmla="*/ 16473 w 11858623"/>
              <a:gd name="connsiteY4255" fmla="*/ 2608709 h 6524624"/>
              <a:gd name="connsiteX4256" fmla="*/ 16843 w 11858623"/>
              <a:gd name="connsiteY4256" fmla="*/ 2610263 h 6524624"/>
              <a:gd name="connsiteX4257" fmla="*/ 16791 w 11858623"/>
              <a:gd name="connsiteY4257" fmla="*/ 2610436 h 6524624"/>
              <a:gd name="connsiteX4258" fmla="*/ 8317 w 11858623"/>
              <a:gd name="connsiteY4258" fmla="*/ 2623546 h 6524624"/>
              <a:gd name="connsiteX4259" fmla="*/ 7622 w 11858623"/>
              <a:gd name="connsiteY4259" fmla="*/ 2581618 h 6524624"/>
              <a:gd name="connsiteX4260" fmla="*/ 14470 w 11858623"/>
              <a:gd name="connsiteY4260" fmla="*/ 2544991 h 6524624"/>
              <a:gd name="connsiteX4261" fmla="*/ 14470 w 11858623"/>
              <a:gd name="connsiteY4261" fmla="*/ 2533761 h 6524624"/>
              <a:gd name="connsiteX4262" fmla="*/ 14909 w 11858623"/>
              <a:gd name="connsiteY4262" fmla="*/ 2534542 h 6524624"/>
              <a:gd name="connsiteX4263" fmla="*/ 14797 w 11858623"/>
              <a:gd name="connsiteY4263" fmla="*/ 2537197 h 6524624"/>
              <a:gd name="connsiteX4264" fmla="*/ 15487 w 11858623"/>
              <a:gd name="connsiteY4264" fmla="*/ 2520767 h 6524624"/>
              <a:gd name="connsiteX4265" fmla="*/ 15963 w 11858623"/>
              <a:gd name="connsiteY4265" fmla="*/ 2524322 h 6524624"/>
              <a:gd name="connsiteX4266" fmla="*/ 15880 w 11858623"/>
              <a:gd name="connsiteY4266" fmla="*/ 2524583 h 6524624"/>
              <a:gd name="connsiteX4267" fmla="*/ 15992 w 11858623"/>
              <a:gd name="connsiteY4267" fmla="*/ 2524541 h 6524624"/>
              <a:gd name="connsiteX4268" fmla="*/ 16474 w 11858623"/>
              <a:gd name="connsiteY4268" fmla="*/ 2528144 h 6524624"/>
              <a:gd name="connsiteX4269" fmla="*/ 20637 w 11858623"/>
              <a:gd name="connsiteY4269" fmla="*/ 2541840 h 6524624"/>
              <a:gd name="connsiteX4270" fmla="*/ 20482 w 11858623"/>
              <a:gd name="connsiteY4270" fmla="*/ 2542184 h 6524624"/>
              <a:gd name="connsiteX4271" fmla="*/ 21455 w 11858623"/>
              <a:gd name="connsiteY4271" fmla="*/ 2544530 h 6524624"/>
              <a:gd name="connsiteX4272" fmla="*/ 22289 w 11858623"/>
              <a:gd name="connsiteY4272" fmla="*/ 2547273 h 6524624"/>
              <a:gd name="connsiteX4273" fmla="*/ 21544 w 11858623"/>
              <a:gd name="connsiteY4273" fmla="*/ 2546369 h 6524624"/>
              <a:gd name="connsiteX4274" fmla="*/ 14909 w 11858623"/>
              <a:gd name="connsiteY4274" fmla="*/ 2534542 h 6524624"/>
              <a:gd name="connsiteX4275" fmla="*/ 17356 w 11858623"/>
              <a:gd name="connsiteY4275" fmla="*/ 2519875 h 6524624"/>
              <a:gd name="connsiteX4276" fmla="*/ 18463 w 11858623"/>
              <a:gd name="connsiteY4276" fmla="*/ 2523603 h 6524624"/>
              <a:gd name="connsiteX4277" fmla="*/ 15992 w 11858623"/>
              <a:gd name="connsiteY4277" fmla="*/ 2524541 h 6524624"/>
              <a:gd name="connsiteX4278" fmla="*/ 15963 w 11858623"/>
              <a:gd name="connsiteY4278" fmla="*/ 2524322 h 6524624"/>
              <a:gd name="connsiteX4279" fmla="*/ 31598 w 11858623"/>
              <a:gd name="connsiteY4279" fmla="*/ 2513658 h 6524624"/>
              <a:gd name="connsiteX4280" fmla="*/ 29959 w 11858623"/>
              <a:gd name="connsiteY4280" fmla="*/ 2521313 h 6524624"/>
              <a:gd name="connsiteX4281" fmla="*/ 22601 w 11858623"/>
              <a:gd name="connsiteY4281" fmla="*/ 2537516 h 6524624"/>
              <a:gd name="connsiteX4282" fmla="*/ 18463 w 11858623"/>
              <a:gd name="connsiteY4282" fmla="*/ 2523603 h 6524624"/>
              <a:gd name="connsiteX4283" fmla="*/ 20137 w 11858623"/>
              <a:gd name="connsiteY4283" fmla="*/ 2522963 h 6524624"/>
              <a:gd name="connsiteX4284" fmla="*/ 13683 w 11858623"/>
              <a:gd name="connsiteY4284" fmla="*/ 2507284 h 6524624"/>
              <a:gd name="connsiteX4285" fmla="*/ 13820 w 11858623"/>
              <a:gd name="connsiteY4285" fmla="*/ 2508305 h 6524624"/>
              <a:gd name="connsiteX4286" fmla="*/ 6587 w 11858623"/>
              <a:gd name="connsiteY4286" fmla="*/ 2519285 h 6524624"/>
              <a:gd name="connsiteX4287" fmla="*/ 6564 w 11858623"/>
              <a:gd name="connsiteY4287" fmla="*/ 2517903 h 6524624"/>
              <a:gd name="connsiteX4288" fmla="*/ 10462 w 11858623"/>
              <a:gd name="connsiteY4288" fmla="*/ 2511295 h 6524624"/>
              <a:gd name="connsiteX4289" fmla="*/ 14700 w 11858623"/>
              <a:gd name="connsiteY4289" fmla="*/ 2506967 h 6524624"/>
              <a:gd name="connsiteX4290" fmla="*/ 15806 w 11858623"/>
              <a:gd name="connsiteY4290" fmla="*/ 2513167 h 6524624"/>
              <a:gd name="connsiteX4291" fmla="*/ 15487 w 11858623"/>
              <a:gd name="connsiteY4291" fmla="*/ 2520767 h 6524624"/>
              <a:gd name="connsiteX4292" fmla="*/ 13820 w 11858623"/>
              <a:gd name="connsiteY4292" fmla="*/ 2508305 h 6524624"/>
              <a:gd name="connsiteX4293" fmla="*/ 16184 w 11858623"/>
              <a:gd name="connsiteY4293" fmla="*/ 2504168 h 6524624"/>
              <a:gd name="connsiteX4294" fmla="*/ 16159 w 11858623"/>
              <a:gd name="connsiteY4294" fmla="*/ 2504753 h 6524624"/>
              <a:gd name="connsiteX4295" fmla="*/ 14700 w 11858623"/>
              <a:gd name="connsiteY4295" fmla="*/ 2506967 h 6524624"/>
              <a:gd name="connsiteX4296" fmla="*/ 14561 w 11858623"/>
              <a:gd name="connsiteY4296" fmla="*/ 2506190 h 6524624"/>
              <a:gd name="connsiteX4297" fmla="*/ 29042 w 11858623"/>
              <a:gd name="connsiteY4297" fmla="*/ 2503893 h 6524624"/>
              <a:gd name="connsiteX4298" fmla="*/ 31727 w 11858623"/>
              <a:gd name="connsiteY4298" fmla="*/ 2508939 h 6524624"/>
              <a:gd name="connsiteX4299" fmla="*/ 32262 w 11858623"/>
              <a:gd name="connsiteY4299" fmla="*/ 2510559 h 6524624"/>
              <a:gd name="connsiteX4300" fmla="*/ 32210 w 11858623"/>
              <a:gd name="connsiteY4300" fmla="*/ 2510799 h 6524624"/>
              <a:gd name="connsiteX4301" fmla="*/ 28379 w 11858623"/>
              <a:gd name="connsiteY4301" fmla="*/ 2504357 h 6524624"/>
              <a:gd name="connsiteX4302" fmla="*/ 24541 w 11858623"/>
              <a:gd name="connsiteY4302" fmla="*/ 2497903 h 6524624"/>
              <a:gd name="connsiteX4303" fmla="*/ 28379 w 11858623"/>
              <a:gd name="connsiteY4303" fmla="*/ 2504357 h 6524624"/>
              <a:gd name="connsiteX4304" fmla="*/ 22486 w 11858623"/>
              <a:gd name="connsiteY4304" fmla="*/ 2508487 h 6524624"/>
              <a:gd name="connsiteX4305" fmla="*/ 22114 w 11858623"/>
              <a:gd name="connsiteY4305" fmla="*/ 2505195 h 6524624"/>
              <a:gd name="connsiteX4306" fmla="*/ 21281 w 11858623"/>
              <a:gd name="connsiteY4306" fmla="*/ 2497819 h 6524624"/>
              <a:gd name="connsiteX4307" fmla="*/ 22114 w 11858623"/>
              <a:gd name="connsiteY4307" fmla="*/ 2505195 h 6524624"/>
              <a:gd name="connsiteX4308" fmla="*/ 19435 w 11858623"/>
              <a:gd name="connsiteY4308" fmla="*/ 2513241 h 6524624"/>
              <a:gd name="connsiteX4309" fmla="*/ 17356 w 11858623"/>
              <a:gd name="connsiteY4309" fmla="*/ 2519875 h 6524624"/>
              <a:gd name="connsiteX4310" fmla="*/ 16474 w 11858623"/>
              <a:gd name="connsiteY4310" fmla="*/ 2516910 h 6524624"/>
              <a:gd name="connsiteX4311" fmla="*/ 15806 w 11858623"/>
              <a:gd name="connsiteY4311" fmla="*/ 2513167 h 6524624"/>
              <a:gd name="connsiteX4312" fmla="*/ 16159 w 11858623"/>
              <a:gd name="connsiteY4312" fmla="*/ 2504753 h 6524624"/>
              <a:gd name="connsiteX4313" fmla="*/ 18192 w 11858623"/>
              <a:gd name="connsiteY4313" fmla="*/ 2501667 h 6524624"/>
              <a:gd name="connsiteX4314" fmla="*/ 23193 w 11858623"/>
              <a:gd name="connsiteY4314" fmla="*/ 2495437 h 6524624"/>
              <a:gd name="connsiteX4315" fmla="*/ 24672 w 11858623"/>
              <a:gd name="connsiteY4315" fmla="*/ 2497511 h 6524624"/>
              <a:gd name="connsiteX4316" fmla="*/ 24541 w 11858623"/>
              <a:gd name="connsiteY4316" fmla="*/ 2497903 h 6524624"/>
              <a:gd name="connsiteX4317" fmla="*/ 23125 w 11858623"/>
              <a:gd name="connsiteY4317" fmla="*/ 2495521 h 6524624"/>
              <a:gd name="connsiteX4318" fmla="*/ 22705 w 11858623"/>
              <a:gd name="connsiteY4318" fmla="*/ 2494816 h 6524624"/>
              <a:gd name="connsiteX4319" fmla="*/ 23125 w 11858623"/>
              <a:gd name="connsiteY4319" fmla="*/ 2495521 h 6524624"/>
              <a:gd name="connsiteX4320" fmla="*/ 21281 w 11858623"/>
              <a:gd name="connsiteY4320" fmla="*/ 2497819 h 6524624"/>
              <a:gd name="connsiteX4321" fmla="*/ 21200 w 11858623"/>
              <a:gd name="connsiteY4321" fmla="*/ 2497099 h 6524624"/>
              <a:gd name="connsiteX4322" fmla="*/ 22486 w 11858623"/>
              <a:gd name="connsiteY4322" fmla="*/ 2494448 h 6524624"/>
              <a:gd name="connsiteX4323" fmla="*/ 22726 w 11858623"/>
              <a:gd name="connsiteY4323" fmla="*/ 2494784 h 6524624"/>
              <a:gd name="connsiteX4324" fmla="*/ 22705 w 11858623"/>
              <a:gd name="connsiteY4324" fmla="*/ 2494816 h 6524624"/>
              <a:gd name="connsiteX4325" fmla="*/ 21639 w 11858623"/>
              <a:gd name="connsiteY4325" fmla="*/ 2488511 h 6524624"/>
              <a:gd name="connsiteX4326" fmla="*/ 22486 w 11858623"/>
              <a:gd name="connsiteY4326" fmla="*/ 2494448 h 6524624"/>
              <a:gd name="connsiteX4327" fmla="*/ 20602 w 11858623"/>
              <a:gd name="connsiteY4327" fmla="*/ 2491807 h 6524624"/>
              <a:gd name="connsiteX4328" fmla="*/ 20560 w 11858623"/>
              <a:gd name="connsiteY4328" fmla="*/ 2491428 h 6524624"/>
              <a:gd name="connsiteX4329" fmla="*/ 28497 w 11858623"/>
              <a:gd name="connsiteY4329" fmla="*/ 2486023 h 6524624"/>
              <a:gd name="connsiteX4330" fmla="*/ 26900 w 11858623"/>
              <a:gd name="connsiteY4330" fmla="*/ 2490820 h 6524624"/>
              <a:gd name="connsiteX4331" fmla="*/ 23193 w 11858623"/>
              <a:gd name="connsiteY4331" fmla="*/ 2495437 h 6524624"/>
              <a:gd name="connsiteX4332" fmla="*/ 22726 w 11858623"/>
              <a:gd name="connsiteY4332" fmla="*/ 2494784 h 6524624"/>
              <a:gd name="connsiteX4333" fmla="*/ 10462 w 11858623"/>
              <a:gd name="connsiteY4333" fmla="*/ 2483214 h 6524624"/>
              <a:gd name="connsiteX4334" fmla="*/ 14561 w 11858623"/>
              <a:gd name="connsiteY4334" fmla="*/ 2506190 h 6524624"/>
              <a:gd name="connsiteX4335" fmla="*/ 13683 w 11858623"/>
              <a:gd name="connsiteY4335" fmla="*/ 2507284 h 6524624"/>
              <a:gd name="connsiteX4336" fmla="*/ 18932 w 11858623"/>
              <a:gd name="connsiteY4336" fmla="*/ 2469550 h 6524624"/>
              <a:gd name="connsiteX4337" fmla="*/ 21498 w 11858623"/>
              <a:gd name="connsiteY4337" fmla="*/ 2487526 h 6524624"/>
              <a:gd name="connsiteX4338" fmla="*/ 20552 w 11858623"/>
              <a:gd name="connsiteY4338" fmla="*/ 2491356 h 6524624"/>
              <a:gd name="connsiteX4339" fmla="*/ 20560 w 11858623"/>
              <a:gd name="connsiteY4339" fmla="*/ 2491428 h 6524624"/>
              <a:gd name="connsiteX4340" fmla="*/ 20482 w 11858623"/>
              <a:gd name="connsiteY4340" fmla="*/ 2491638 h 6524624"/>
              <a:gd name="connsiteX4341" fmla="*/ 20602 w 11858623"/>
              <a:gd name="connsiteY4341" fmla="*/ 2491807 h 6524624"/>
              <a:gd name="connsiteX4342" fmla="*/ 21200 w 11858623"/>
              <a:gd name="connsiteY4342" fmla="*/ 2497099 h 6524624"/>
              <a:gd name="connsiteX4343" fmla="*/ 18192 w 11858623"/>
              <a:gd name="connsiteY4343" fmla="*/ 2501667 h 6524624"/>
              <a:gd name="connsiteX4344" fmla="*/ 16184 w 11858623"/>
              <a:gd name="connsiteY4344" fmla="*/ 2504168 h 6524624"/>
              <a:gd name="connsiteX4345" fmla="*/ 16474 w 11858623"/>
              <a:gd name="connsiteY4345" fmla="*/ 2497254 h 6524624"/>
              <a:gd name="connsiteX4346" fmla="*/ 14470 w 11858623"/>
              <a:gd name="connsiteY4346" fmla="*/ 2488830 h 6524624"/>
              <a:gd name="connsiteX4347" fmla="*/ 16474 w 11858623"/>
              <a:gd name="connsiteY4347" fmla="*/ 2452325 h 6524624"/>
              <a:gd name="connsiteX4348" fmla="*/ 17491 w 11858623"/>
              <a:gd name="connsiteY4348" fmla="*/ 2459449 h 6524624"/>
              <a:gd name="connsiteX4349" fmla="*/ 17476 w 11858623"/>
              <a:gd name="connsiteY4349" fmla="*/ 2459388 h 6524624"/>
              <a:gd name="connsiteX4350" fmla="*/ 16474 w 11858623"/>
              <a:gd name="connsiteY4350" fmla="*/ 2452325 h 6524624"/>
              <a:gd name="connsiteX4351" fmla="*/ 16474 w 11858623"/>
              <a:gd name="connsiteY4351" fmla="*/ 2441093 h 6524624"/>
              <a:gd name="connsiteX4352" fmla="*/ 16824 w 11858623"/>
              <a:gd name="connsiteY4352" fmla="*/ 2445022 h 6524624"/>
              <a:gd name="connsiteX4353" fmla="*/ 16474 w 11858623"/>
              <a:gd name="connsiteY4353" fmla="*/ 2446710 h 6524624"/>
              <a:gd name="connsiteX4354" fmla="*/ 10462 w 11858623"/>
              <a:gd name="connsiteY4354" fmla="*/ 2466366 h 6524624"/>
              <a:gd name="connsiteX4355" fmla="*/ 16474 w 11858623"/>
              <a:gd name="connsiteY4355" fmla="*/ 2441093 h 6524624"/>
              <a:gd name="connsiteX4356" fmla="*/ 18415 w 11858623"/>
              <a:gd name="connsiteY4356" fmla="*/ 2420559 h 6524624"/>
              <a:gd name="connsiteX4357" fmla="*/ 18478 w 11858623"/>
              <a:gd name="connsiteY4357" fmla="*/ 2421437 h 6524624"/>
              <a:gd name="connsiteX4358" fmla="*/ 18025 w 11858623"/>
              <a:gd name="connsiteY4358" fmla="*/ 2420923 h 6524624"/>
              <a:gd name="connsiteX4359" fmla="*/ 4825 w 11858623"/>
              <a:gd name="connsiteY4359" fmla="*/ 2413089 h 6524624"/>
              <a:gd name="connsiteX4360" fmla="*/ 11298 w 11858623"/>
              <a:gd name="connsiteY4360" fmla="*/ 2413293 h 6524624"/>
              <a:gd name="connsiteX4361" fmla="*/ 18025 w 11858623"/>
              <a:gd name="connsiteY4361" fmla="*/ 2420923 h 6524624"/>
              <a:gd name="connsiteX4362" fmla="*/ 14470 w 11858623"/>
              <a:gd name="connsiteY4362" fmla="*/ 2424244 h 6524624"/>
              <a:gd name="connsiteX4363" fmla="*/ 5340 w 11858623"/>
              <a:gd name="connsiteY4363" fmla="*/ 2418356 h 6524624"/>
              <a:gd name="connsiteX4364" fmla="*/ 4899 w 11858623"/>
              <a:gd name="connsiteY4364" fmla="*/ 2417540 h 6524624"/>
              <a:gd name="connsiteX4365" fmla="*/ 27921 w 11858623"/>
              <a:gd name="connsiteY4365" fmla="*/ 2393969 h 6524624"/>
              <a:gd name="connsiteX4366" fmla="*/ 28172 w 11858623"/>
              <a:gd name="connsiteY4366" fmla="*/ 2395061 h 6524624"/>
              <a:gd name="connsiteX4367" fmla="*/ 30501 w 11858623"/>
              <a:gd name="connsiteY4367" fmla="*/ 2410204 h 6524624"/>
              <a:gd name="connsiteX4368" fmla="*/ 31542 w 11858623"/>
              <a:gd name="connsiteY4368" fmla="*/ 2415066 h 6524624"/>
              <a:gd name="connsiteX4369" fmla="*/ 18932 w 11858623"/>
              <a:gd name="connsiteY4369" fmla="*/ 2469550 h 6524624"/>
              <a:gd name="connsiteX4370" fmla="*/ 17491 w 11858623"/>
              <a:gd name="connsiteY4370" fmla="*/ 2459449 h 6524624"/>
              <a:gd name="connsiteX4371" fmla="*/ 18478 w 11858623"/>
              <a:gd name="connsiteY4371" fmla="*/ 2463559 h 6524624"/>
              <a:gd name="connsiteX4372" fmla="*/ 16824 w 11858623"/>
              <a:gd name="connsiteY4372" fmla="*/ 2445022 h 6524624"/>
              <a:gd name="connsiteX4373" fmla="*/ 19169 w 11858623"/>
              <a:gd name="connsiteY4373" fmla="*/ 2433735 h 6524624"/>
              <a:gd name="connsiteX4374" fmla="*/ 18478 w 11858623"/>
              <a:gd name="connsiteY4374" fmla="*/ 2421437 h 6524624"/>
              <a:gd name="connsiteX4375" fmla="*/ 26493 w 11858623"/>
              <a:gd name="connsiteY4375" fmla="*/ 2415820 h 6524624"/>
              <a:gd name="connsiteX4376" fmla="*/ 22506 w 11858623"/>
              <a:gd name="connsiteY4376" fmla="*/ 2407486 h 6524624"/>
              <a:gd name="connsiteX4377" fmla="*/ 23941 w 11858623"/>
              <a:gd name="connsiteY4377" fmla="*/ 2399586 h 6524624"/>
              <a:gd name="connsiteX4378" fmla="*/ 26493 w 11858623"/>
              <a:gd name="connsiteY4378" fmla="*/ 2398971 h 6524624"/>
              <a:gd name="connsiteX4379" fmla="*/ 25201 w 11858623"/>
              <a:gd name="connsiteY4379" fmla="*/ 2388645 h 6524624"/>
              <a:gd name="connsiteX4380" fmla="*/ 24171 w 11858623"/>
              <a:gd name="connsiteY4380" fmla="*/ 2398319 h 6524624"/>
              <a:gd name="connsiteX4381" fmla="*/ 23941 w 11858623"/>
              <a:gd name="connsiteY4381" fmla="*/ 2399586 h 6524624"/>
              <a:gd name="connsiteX4382" fmla="*/ 19263 w 11858623"/>
              <a:gd name="connsiteY4382" fmla="*/ 2400710 h 6524624"/>
              <a:gd name="connsiteX4383" fmla="*/ 22506 w 11858623"/>
              <a:gd name="connsiteY4383" fmla="*/ 2407486 h 6524624"/>
              <a:gd name="connsiteX4384" fmla="*/ 20482 w 11858623"/>
              <a:gd name="connsiteY4384" fmla="*/ 2418629 h 6524624"/>
              <a:gd name="connsiteX4385" fmla="*/ 18415 w 11858623"/>
              <a:gd name="connsiteY4385" fmla="*/ 2420559 h 6524624"/>
              <a:gd name="connsiteX4386" fmla="*/ 16569 w 11858623"/>
              <a:gd name="connsiteY4386" fmla="*/ 2394693 h 6524624"/>
              <a:gd name="connsiteX4387" fmla="*/ 30501 w 11858623"/>
              <a:gd name="connsiteY4387" fmla="*/ 2384931 h 6524624"/>
              <a:gd name="connsiteX4388" fmla="*/ 27921 w 11858623"/>
              <a:gd name="connsiteY4388" fmla="*/ 2393969 h 6524624"/>
              <a:gd name="connsiteX4389" fmla="*/ 26493 w 11858623"/>
              <a:gd name="connsiteY4389" fmla="*/ 2387740 h 6524624"/>
              <a:gd name="connsiteX4390" fmla="*/ 25201 w 11858623"/>
              <a:gd name="connsiteY4390" fmla="*/ 2388645 h 6524624"/>
              <a:gd name="connsiteX4391" fmla="*/ 25407 w 11858623"/>
              <a:gd name="connsiteY4391" fmla="*/ 2386716 h 6524624"/>
              <a:gd name="connsiteX4392" fmla="*/ 15174 w 11858623"/>
              <a:gd name="connsiteY4392" fmla="*/ 2375133 h 6524624"/>
              <a:gd name="connsiteX4393" fmla="*/ 16569 w 11858623"/>
              <a:gd name="connsiteY4393" fmla="*/ 2394693 h 6524624"/>
              <a:gd name="connsiteX4394" fmla="*/ 14470 w 11858623"/>
              <a:gd name="connsiteY4394" fmla="*/ 2396163 h 6524624"/>
              <a:gd name="connsiteX4395" fmla="*/ 10462 w 11858623"/>
              <a:gd name="connsiteY4395" fmla="*/ 2382122 h 6524624"/>
              <a:gd name="connsiteX4396" fmla="*/ 15716 w 11858623"/>
              <a:gd name="connsiteY4396" fmla="*/ 2364439 h 6524624"/>
              <a:gd name="connsiteX4397" fmla="*/ 18305 w 11858623"/>
              <a:gd name="connsiteY4397" fmla="*/ 2370487 h 6524624"/>
              <a:gd name="connsiteX4398" fmla="*/ 15174 w 11858623"/>
              <a:gd name="connsiteY4398" fmla="*/ 2375133 h 6524624"/>
              <a:gd name="connsiteX4399" fmla="*/ 14626 w 11858623"/>
              <a:gd name="connsiteY4399" fmla="*/ 2367460 h 6524624"/>
              <a:gd name="connsiteX4400" fmla="*/ 23299 w 11858623"/>
              <a:gd name="connsiteY4400" fmla="*/ 2363077 h 6524624"/>
              <a:gd name="connsiteX4401" fmla="*/ 26493 w 11858623"/>
              <a:gd name="connsiteY4401" fmla="*/ 2376506 h 6524624"/>
              <a:gd name="connsiteX4402" fmla="*/ 25407 w 11858623"/>
              <a:gd name="connsiteY4402" fmla="*/ 2386716 h 6524624"/>
              <a:gd name="connsiteX4403" fmla="*/ 22486 w 11858623"/>
              <a:gd name="connsiteY4403" fmla="*/ 2387740 h 6524624"/>
              <a:gd name="connsiteX4404" fmla="*/ 18478 w 11858623"/>
              <a:gd name="connsiteY4404" fmla="*/ 2370891 h 6524624"/>
              <a:gd name="connsiteX4405" fmla="*/ 18305 w 11858623"/>
              <a:gd name="connsiteY4405" fmla="*/ 2370487 h 6524624"/>
              <a:gd name="connsiteX4406" fmla="*/ 12602 w 11858623"/>
              <a:gd name="connsiteY4406" fmla="*/ 2357167 h 6524624"/>
              <a:gd name="connsiteX4407" fmla="*/ 14048 w 11858623"/>
              <a:gd name="connsiteY4407" fmla="*/ 2360544 h 6524624"/>
              <a:gd name="connsiteX4408" fmla="*/ 14470 w 11858623"/>
              <a:gd name="connsiteY4408" fmla="*/ 2365275 h 6524624"/>
              <a:gd name="connsiteX4409" fmla="*/ 14626 w 11858623"/>
              <a:gd name="connsiteY4409" fmla="*/ 2367460 h 6524624"/>
              <a:gd name="connsiteX4410" fmla="*/ 14220 w 11858623"/>
              <a:gd name="connsiteY4410" fmla="*/ 2368586 h 6524624"/>
              <a:gd name="connsiteX4411" fmla="*/ 10462 w 11858623"/>
              <a:gd name="connsiteY4411" fmla="*/ 2373699 h 6524624"/>
              <a:gd name="connsiteX4412" fmla="*/ 12658 w 11858623"/>
              <a:gd name="connsiteY4412" fmla="*/ 2356743 h 6524624"/>
              <a:gd name="connsiteX4413" fmla="*/ 12602 w 11858623"/>
              <a:gd name="connsiteY4413" fmla="*/ 2357167 h 6524624"/>
              <a:gd name="connsiteX4414" fmla="*/ 12466 w 11858623"/>
              <a:gd name="connsiteY4414" fmla="*/ 2356850 h 6524624"/>
              <a:gd name="connsiteX4415" fmla="*/ 19974 w 11858623"/>
              <a:gd name="connsiteY4415" fmla="*/ 2352642 h 6524624"/>
              <a:gd name="connsiteX4416" fmla="*/ 15716 w 11858623"/>
              <a:gd name="connsiteY4416" fmla="*/ 2364439 h 6524624"/>
              <a:gd name="connsiteX4417" fmla="*/ 14048 w 11858623"/>
              <a:gd name="connsiteY4417" fmla="*/ 2360544 h 6524624"/>
              <a:gd name="connsiteX4418" fmla="*/ 13659 w 11858623"/>
              <a:gd name="connsiteY4418" fmla="*/ 2356182 h 6524624"/>
              <a:gd name="connsiteX4419" fmla="*/ 13280 w 11858623"/>
              <a:gd name="connsiteY4419" fmla="*/ 2351933 h 6524624"/>
              <a:gd name="connsiteX4420" fmla="*/ 13659 w 11858623"/>
              <a:gd name="connsiteY4420" fmla="*/ 2356182 h 6524624"/>
              <a:gd name="connsiteX4421" fmla="*/ 12658 w 11858623"/>
              <a:gd name="connsiteY4421" fmla="*/ 2356743 h 6524624"/>
              <a:gd name="connsiteX4422" fmla="*/ 20482 w 11858623"/>
              <a:gd name="connsiteY4422" fmla="*/ 2351233 h 6524624"/>
              <a:gd name="connsiteX4423" fmla="*/ 20717 w 11858623"/>
              <a:gd name="connsiteY4423" fmla="*/ 2352225 h 6524624"/>
              <a:gd name="connsiteX4424" fmla="*/ 19974 w 11858623"/>
              <a:gd name="connsiteY4424" fmla="*/ 2352642 h 6524624"/>
              <a:gd name="connsiteX4425" fmla="*/ 14489 w 11858623"/>
              <a:gd name="connsiteY4425" fmla="*/ 2338535 h 6524624"/>
              <a:gd name="connsiteX4426" fmla="*/ 14473 w 11858623"/>
              <a:gd name="connsiteY4426" fmla="*/ 2346833 h 6524624"/>
              <a:gd name="connsiteX4427" fmla="*/ 13477 w 11858623"/>
              <a:gd name="connsiteY4427" fmla="*/ 2350413 h 6524624"/>
              <a:gd name="connsiteX4428" fmla="*/ 13280 w 11858623"/>
              <a:gd name="connsiteY4428" fmla="*/ 2351933 h 6524624"/>
              <a:gd name="connsiteX4429" fmla="*/ 12466 w 11858623"/>
              <a:gd name="connsiteY4429" fmla="*/ 2342810 h 6524624"/>
              <a:gd name="connsiteX4430" fmla="*/ 16474 w 11858623"/>
              <a:gd name="connsiteY4430" fmla="*/ 2297880 h 6524624"/>
              <a:gd name="connsiteX4431" fmla="*/ 18478 w 11858623"/>
              <a:gd name="connsiteY4431" fmla="*/ 2317536 h 6524624"/>
              <a:gd name="connsiteX4432" fmla="*/ 21823 w 11858623"/>
              <a:gd name="connsiteY4432" fmla="*/ 2308161 h 6524624"/>
              <a:gd name="connsiteX4433" fmla="*/ 22486 w 11858623"/>
              <a:gd name="connsiteY4433" fmla="*/ 2317536 h 6524624"/>
              <a:gd name="connsiteX4434" fmla="*/ 29451 w 11858623"/>
              <a:gd name="connsiteY4434" fmla="*/ 2351589 h 6524624"/>
              <a:gd name="connsiteX4435" fmla="*/ 29908 w 11858623"/>
              <a:gd name="connsiteY4435" fmla="*/ 2353271 h 6524624"/>
              <a:gd name="connsiteX4436" fmla="*/ 23299 w 11858623"/>
              <a:gd name="connsiteY4436" fmla="*/ 2363077 h 6524624"/>
              <a:gd name="connsiteX4437" fmla="*/ 20717 w 11858623"/>
              <a:gd name="connsiteY4437" fmla="*/ 2352225 h 6524624"/>
              <a:gd name="connsiteX4438" fmla="*/ 22486 w 11858623"/>
              <a:gd name="connsiteY4438" fmla="*/ 2351233 h 6524624"/>
              <a:gd name="connsiteX4439" fmla="*/ 14470 w 11858623"/>
              <a:gd name="connsiteY4439" fmla="*/ 2348425 h 6524624"/>
              <a:gd name="connsiteX4440" fmla="*/ 14473 w 11858623"/>
              <a:gd name="connsiteY4440" fmla="*/ 2346833 h 6524624"/>
              <a:gd name="connsiteX4441" fmla="*/ 18669 w 11858623"/>
              <a:gd name="connsiteY4441" fmla="*/ 2331749 h 6524624"/>
              <a:gd name="connsiteX4442" fmla="*/ 20258 w 11858623"/>
              <a:gd name="connsiteY4442" fmla="*/ 2326338 h 6524624"/>
              <a:gd name="connsiteX4443" fmla="*/ 14489 w 11858623"/>
              <a:gd name="connsiteY4443" fmla="*/ 2338535 h 6524624"/>
              <a:gd name="connsiteX4444" fmla="*/ 14517 w 11858623"/>
              <a:gd name="connsiteY4444" fmla="*/ 2323220 h 6524624"/>
              <a:gd name="connsiteX4445" fmla="*/ 16474 w 11858623"/>
              <a:gd name="connsiteY4445" fmla="*/ 2297880 h 6524624"/>
              <a:gd name="connsiteX4446" fmla="*/ 12963 w 11858623"/>
              <a:gd name="connsiteY4446" fmla="*/ 2280742 h 6524624"/>
              <a:gd name="connsiteX4447" fmla="*/ 12997 w 11858623"/>
              <a:gd name="connsiteY4447" fmla="*/ 2280917 h 6524624"/>
              <a:gd name="connsiteX4448" fmla="*/ 12466 w 11858623"/>
              <a:gd name="connsiteY4448" fmla="*/ 2281031 h 6524624"/>
              <a:gd name="connsiteX4449" fmla="*/ 14800 w 11858623"/>
              <a:gd name="connsiteY4449" fmla="*/ 2280531 h 6524624"/>
              <a:gd name="connsiteX4450" fmla="*/ 16474 w 11858623"/>
              <a:gd name="connsiteY4450" fmla="*/ 2292263 h 6524624"/>
              <a:gd name="connsiteX4451" fmla="*/ 14586 w 11858623"/>
              <a:gd name="connsiteY4451" fmla="*/ 2288976 h 6524624"/>
              <a:gd name="connsiteX4452" fmla="*/ 12997 w 11858623"/>
              <a:gd name="connsiteY4452" fmla="*/ 2280917 h 6524624"/>
              <a:gd name="connsiteX4453" fmla="*/ 19731 w 11858623"/>
              <a:gd name="connsiteY4453" fmla="*/ 2278573 h 6524624"/>
              <a:gd name="connsiteX4454" fmla="*/ 20035 w 11858623"/>
              <a:gd name="connsiteY4454" fmla="*/ 2282870 h 6524624"/>
              <a:gd name="connsiteX4455" fmla="*/ 18351 w 11858623"/>
              <a:gd name="connsiteY4455" fmla="*/ 2279218 h 6524624"/>
              <a:gd name="connsiteX4456" fmla="*/ 17761 w 11858623"/>
              <a:gd name="connsiteY4456" fmla="*/ 2277939 h 6524624"/>
              <a:gd name="connsiteX4457" fmla="*/ 18351 w 11858623"/>
              <a:gd name="connsiteY4457" fmla="*/ 2279218 h 6524624"/>
              <a:gd name="connsiteX4458" fmla="*/ 16163 w 11858623"/>
              <a:gd name="connsiteY4458" fmla="*/ 2280241 h 6524624"/>
              <a:gd name="connsiteX4459" fmla="*/ 14800 w 11858623"/>
              <a:gd name="connsiteY4459" fmla="*/ 2280531 h 6524624"/>
              <a:gd name="connsiteX4460" fmla="*/ 14686 w 11858623"/>
              <a:gd name="connsiteY4460" fmla="*/ 2279735 h 6524624"/>
              <a:gd name="connsiteX4461" fmla="*/ 21684 w 11858623"/>
              <a:gd name="connsiteY4461" fmla="*/ 2275650 h 6524624"/>
              <a:gd name="connsiteX4462" fmla="*/ 21367 w 11858623"/>
              <a:gd name="connsiteY4462" fmla="*/ 2277810 h 6524624"/>
              <a:gd name="connsiteX4463" fmla="*/ 19731 w 11858623"/>
              <a:gd name="connsiteY4463" fmla="*/ 2278573 h 6524624"/>
              <a:gd name="connsiteX4464" fmla="*/ 19610 w 11858623"/>
              <a:gd name="connsiteY4464" fmla="*/ 2276860 h 6524624"/>
              <a:gd name="connsiteX4465" fmla="*/ 26493 w 11858623"/>
              <a:gd name="connsiteY4465" fmla="*/ 2275415 h 6524624"/>
              <a:gd name="connsiteX4466" fmla="*/ 24489 w 11858623"/>
              <a:gd name="connsiteY4466" fmla="*/ 2300689 h 6524624"/>
              <a:gd name="connsiteX4467" fmla="*/ 21823 w 11858623"/>
              <a:gd name="connsiteY4467" fmla="*/ 2308161 h 6524624"/>
              <a:gd name="connsiteX4468" fmla="*/ 20035 w 11858623"/>
              <a:gd name="connsiteY4468" fmla="*/ 2282870 h 6524624"/>
              <a:gd name="connsiteX4469" fmla="*/ 20482 w 11858623"/>
              <a:gd name="connsiteY4469" fmla="*/ 2283840 h 6524624"/>
              <a:gd name="connsiteX4470" fmla="*/ 21367 w 11858623"/>
              <a:gd name="connsiteY4470" fmla="*/ 2277810 h 6524624"/>
              <a:gd name="connsiteX4471" fmla="*/ 13681 w 11858623"/>
              <a:gd name="connsiteY4471" fmla="*/ 2272692 h 6524624"/>
              <a:gd name="connsiteX4472" fmla="*/ 14686 w 11858623"/>
              <a:gd name="connsiteY4472" fmla="*/ 2279735 h 6524624"/>
              <a:gd name="connsiteX4473" fmla="*/ 12963 w 11858623"/>
              <a:gd name="connsiteY4473" fmla="*/ 2280742 h 6524624"/>
              <a:gd name="connsiteX4474" fmla="*/ 12466 w 11858623"/>
              <a:gd name="connsiteY4474" fmla="*/ 2278223 h 6524624"/>
              <a:gd name="connsiteX4475" fmla="*/ 18882 w 11858623"/>
              <a:gd name="connsiteY4475" fmla="*/ 2266558 h 6524624"/>
              <a:gd name="connsiteX4476" fmla="*/ 19610 w 11858623"/>
              <a:gd name="connsiteY4476" fmla="*/ 2276860 h 6524624"/>
              <a:gd name="connsiteX4477" fmla="*/ 17761 w 11858623"/>
              <a:gd name="connsiteY4477" fmla="*/ 2277939 h 6524624"/>
              <a:gd name="connsiteX4478" fmla="*/ 15825 w 11858623"/>
              <a:gd name="connsiteY4478" fmla="*/ 2273741 h 6524624"/>
              <a:gd name="connsiteX4479" fmla="*/ 16327 w 11858623"/>
              <a:gd name="connsiteY4479" fmla="*/ 2268075 h 6524624"/>
              <a:gd name="connsiteX4480" fmla="*/ 32638 w 11858623"/>
              <a:gd name="connsiteY4480" fmla="*/ 2259859 h 6524624"/>
              <a:gd name="connsiteX4481" fmla="*/ 32505 w 11858623"/>
              <a:gd name="connsiteY4481" fmla="*/ 2264183 h 6524624"/>
              <a:gd name="connsiteX4482" fmla="*/ 32941 w 11858623"/>
              <a:gd name="connsiteY4482" fmla="*/ 2269076 h 6524624"/>
              <a:gd name="connsiteX4483" fmla="*/ 21684 w 11858623"/>
              <a:gd name="connsiteY4483" fmla="*/ 2275650 h 6524624"/>
              <a:gd name="connsiteX4484" fmla="*/ 22538 w 11858623"/>
              <a:gd name="connsiteY4484" fmla="*/ 2269828 h 6524624"/>
              <a:gd name="connsiteX4485" fmla="*/ 22066 w 11858623"/>
              <a:gd name="connsiteY4485" fmla="*/ 2264668 h 6524624"/>
              <a:gd name="connsiteX4486" fmla="*/ 24416 w 11858623"/>
              <a:gd name="connsiteY4486" fmla="*/ 2263272 h 6524624"/>
              <a:gd name="connsiteX4487" fmla="*/ 21045 w 11858623"/>
              <a:gd name="connsiteY4487" fmla="*/ 2253496 h 6524624"/>
              <a:gd name="connsiteX4488" fmla="*/ 22066 w 11858623"/>
              <a:gd name="connsiteY4488" fmla="*/ 2264668 h 6524624"/>
              <a:gd name="connsiteX4489" fmla="*/ 18882 w 11858623"/>
              <a:gd name="connsiteY4489" fmla="*/ 2266558 h 6524624"/>
              <a:gd name="connsiteX4490" fmla="*/ 18526 w 11858623"/>
              <a:gd name="connsiteY4490" fmla="*/ 2261523 h 6524624"/>
              <a:gd name="connsiteX4491" fmla="*/ 20482 w 11858623"/>
              <a:gd name="connsiteY4491" fmla="*/ 2241718 h 6524624"/>
              <a:gd name="connsiteX4492" fmla="*/ 23115 w 11858623"/>
              <a:gd name="connsiteY4492" fmla="*/ 2250867 h 6524624"/>
              <a:gd name="connsiteX4493" fmla="*/ 23522 w 11858623"/>
              <a:gd name="connsiteY4493" fmla="*/ 2253698 h 6524624"/>
              <a:gd name="connsiteX4494" fmla="*/ 23996 w 11858623"/>
              <a:gd name="connsiteY4494" fmla="*/ 2254027 h 6524624"/>
              <a:gd name="connsiteX4495" fmla="*/ 24526 w 11858623"/>
              <a:gd name="connsiteY4495" fmla="*/ 2256170 h 6524624"/>
              <a:gd name="connsiteX4496" fmla="*/ 21539 w 11858623"/>
              <a:gd name="connsiteY4496" fmla="*/ 2251921 h 6524624"/>
              <a:gd name="connsiteX4497" fmla="*/ 21045 w 11858623"/>
              <a:gd name="connsiteY4497" fmla="*/ 2253496 h 6524624"/>
              <a:gd name="connsiteX4498" fmla="*/ 20482 w 11858623"/>
              <a:gd name="connsiteY4498" fmla="*/ 2247334 h 6524624"/>
              <a:gd name="connsiteX4499" fmla="*/ 20284 w 11858623"/>
              <a:gd name="connsiteY4499" fmla="*/ 2242619 h 6524624"/>
              <a:gd name="connsiteX4500" fmla="*/ 16474 w 11858623"/>
              <a:gd name="connsiteY4500" fmla="*/ 2227678 h 6524624"/>
              <a:gd name="connsiteX4501" fmla="*/ 20073 w 11858623"/>
              <a:gd name="connsiteY4501" fmla="*/ 2237587 h 6524624"/>
              <a:gd name="connsiteX4502" fmla="*/ 20284 w 11858623"/>
              <a:gd name="connsiteY4502" fmla="*/ 2242619 h 6524624"/>
              <a:gd name="connsiteX4503" fmla="*/ 13681 w 11858623"/>
              <a:gd name="connsiteY4503" fmla="*/ 2272692 h 6524624"/>
              <a:gd name="connsiteX4504" fmla="*/ 12466 w 11858623"/>
              <a:gd name="connsiteY4504" fmla="*/ 2264183 h 6524624"/>
              <a:gd name="connsiteX4505" fmla="*/ 16474 w 11858623"/>
              <a:gd name="connsiteY4505" fmla="*/ 2227678 h 6524624"/>
              <a:gd name="connsiteX4506" fmla="*/ 14148 w 11858623"/>
              <a:gd name="connsiteY4506" fmla="*/ 2214756 h 6524624"/>
              <a:gd name="connsiteX4507" fmla="*/ 14149 w 11858623"/>
              <a:gd name="connsiteY4507" fmla="*/ 2214759 h 6524624"/>
              <a:gd name="connsiteX4508" fmla="*/ 14090 w 11858623"/>
              <a:gd name="connsiteY4508" fmla="*/ 2214955 h 6524624"/>
              <a:gd name="connsiteX4509" fmla="*/ 30299 w 11858623"/>
              <a:gd name="connsiteY4509" fmla="*/ 2206732 h 6524624"/>
              <a:gd name="connsiteX4510" fmla="*/ 32505 w 11858623"/>
              <a:gd name="connsiteY4510" fmla="*/ 2208021 h 6524624"/>
              <a:gd name="connsiteX4511" fmla="*/ 33669 w 11858623"/>
              <a:gd name="connsiteY4511" fmla="*/ 2226488 h 6524624"/>
              <a:gd name="connsiteX4512" fmla="*/ 33382 w 11858623"/>
              <a:gd name="connsiteY4512" fmla="*/ 2235790 h 6524624"/>
              <a:gd name="connsiteX4513" fmla="*/ 26493 w 11858623"/>
              <a:gd name="connsiteY4513" fmla="*/ 2255759 h 6524624"/>
              <a:gd name="connsiteX4514" fmla="*/ 23996 w 11858623"/>
              <a:gd name="connsiteY4514" fmla="*/ 2254027 h 6524624"/>
              <a:gd name="connsiteX4515" fmla="*/ 23820 w 11858623"/>
              <a:gd name="connsiteY4515" fmla="*/ 2253317 h 6524624"/>
              <a:gd name="connsiteX4516" fmla="*/ 23115 w 11858623"/>
              <a:gd name="connsiteY4516" fmla="*/ 2250867 h 6524624"/>
              <a:gd name="connsiteX4517" fmla="*/ 21950 w 11858623"/>
              <a:gd name="connsiteY4517" fmla="*/ 2242756 h 6524624"/>
              <a:gd name="connsiteX4518" fmla="*/ 20073 w 11858623"/>
              <a:gd name="connsiteY4518" fmla="*/ 2237587 h 6524624"/>
              <a:gd name="connsiteX4519" fmla="*/ 19495 w 11858623"/>
              <a:gd name="connsiteY4519" fmla="*/ 2223838 h 6524624"/>
              <a:gd name="connsiteX4520" fmla="*/ 20242 w 11858623"/>
              <a:gd name="connsiteY4520" fmla="*/ 2223082 h 6524624"/>
              <a:gd name="connsiteX4521" fmla="*/ 20482 w 11858623"/>
              <a:gd name="connsiteY4521" fmla="*/ 2230485 h 6524624"/>
              <a:gd name="connsiteX4522" fmla="*/ 30299 w 11858623"/>
              <a:gd name="connsiteY4522" fmla="*/ 2206732 h 6524624"/>
              <a:gd name="connsiteX4523" fmla="*/ 17753 w 11858623"/>
              <a:gd name="connsiteY4523" fmla="*/ 2202935 h 6524624"/>
              <a:gd name="connsiteX4524" fmla="*/ 18732 w 11858623"/>
              <a:gd name="connsiteY4524" fmla="*/ 2205655 h 6524624"/>
              <a:gd name="connsiteX4525" fmla="*/ 19495 w 11858623"/>
              <a:gd name="connsiteY4525" fmla="*/ 2223838 h 6524624"/>
              <a:gd name="connsiteX4526" fmla="*/ 18478 w 11858623"/>
              <a:gd name="connsiteY4526" fmla="*/ 2224870 h 6524624"/>
              <a:gd name="connsiteX4527" fmla="*/ 14149 w 11858623"/>
              <a:gd name="connsiteY4527" fmla="*/ 2214759 h 6524624"/>
              <a:gd name="connsiteX4528" fmla="*/ 17697 w 11858623"/>
              <a:gd name="connsiteY4528" fmla="*/ 2201631 h 6524624"/>
              <a:gd name="connsiteX4529" fmla="*/ 17973 w 11858623"/>
              <a:gd name="connsiteY4529" fmla="*/ 2202212 h 6524624"/>
              <a:gd name="connsiteX4530" fmla="*/ 17753 w 11858623"/>
              <a:gd name="connsiteY4530" fmla="*/ 2202935 h 6524624"/>
              <a:gd name="connsiteX4531" fmla="*/ 17521 w 11858623"/>
              <a:gd name="connsiteY4531" fmla="*/ 2202291 h 6524624"/>
              <a:gd name="connsiteX4532" fmla="*/ 18635 w 11858623"/>
              <a:gd name="connsiteY4532" fmla="*/ 2201490 h 6524624"/>
              <a:gd name="connsiteX4533" fmla="*/ 19724 w 11858623"/>
              <a:gd name="connsiteY4533" fmla="*/ 2207124 h 6524624"/>
              <a:gd name="connsiteX4534" fmla="*/ 19770 w 11858623"/>
              <a:gd name="connsiteY4534" fmla="*/ 2208534 h 6524624"/>
              <a:gd name="connsiteX4535" fmla="*/ 18732 w 11858623"/>
              <a:gd name="connsiteY4535" fmla="*/ 2205655 h 6524624"/>
              <a:gd name="connsiteX4536" fmla="*/ 18583 w 11858623"/>
              <a:gd name="connsiteY4536" fmla="*/ 2202092 h 6524624"/>
              <a:gd name="connsiteX4537" fmla="*/ 19419 w 11858623"/>
              <a:gd name="connsiteY4537" fmla="*/ 2197708 h 6524624"/>
              <a:gd name="connsiteX4538" fmla="*/ 19593 w 11858623"/>
              <a:gd name="connsiteY4538" fmla="*/ 2203082 h 6524624"/>
              <a:gd name="connsiteX4539" fmla="*/ 18732 w 11858623"/>
              <a:gd name="connsiteY4539" fmla="*/ 2200390 h 6524624"/>
              <a:gd name="connsiteX4540" fmla="*/ 18813 w 11858623"/>
              <a:gd name="connsiteY4540" fmla="*/ 2199454 h 6524624"/>
              <a:gd name="connsiteX4541" fmla="*/ 19231 w 11858623"/>
              <a:gd name="connsiteY4541" fmla="*/ 2198086 h 6524624"/>
              <a:gd name="connsiteX4542" fmla="*/ 21231 w 11858623"/>
              <a:gd name="connsiteY4542" fmla="*/ 2196362 h 6524624"/>
              <a:gd name="connsiteX4543" fmla="*/ 25485 w 11858623"/>
              <a:gd name="connsiteY4543" fmla="*/ 2209887 h 6524624"/>
              <a:gd name="connsiteX4544" fmla="*/ 24798 w 11858623"/>
              <a:gd name="connsiteY4544" fmla="*/ 2218463 h 6524624"/>
              <a:gd name="connsiteX4545" fmla="*/ 20242 w 11858623"/>
              <a:gd name="connsiteY4545" fmla="*/ 2223082 h 6524624"/>
              <a:gd name="connsiteX4546" fmla="*/ 19770 w 11858623"/>
              <a:gd name="connsiteY4546" fmla="*/ 2208534 h 6524624"/>
              <a:gd name="connsiteX4547" fmla="*/ 20259 w 11858623"/>
              <a:gd name="connsiteY4547" fmla="*/ 2209895 h 6524624"/>
              <a:gd name="connsiteX4548" fmla="*/ 19724 w 11858623"/>
              <a:gd name="connsiteY4548" fmla="*/ 2207124 h 6524624"/>
              <a:gd name="connsiteX4549" fmla="*/ 19593 w 11858623"/>
              <a:gd name="connsiteY4549" fmla="*/ 2203082 h 6524624"/>
              <a:gd name="connsiteX4550" fmla="*/ 23657 w 11858623"/>
              <a:gd name="connsiteY4550" fmla="*/ 2215786 h 6524624"/>
              <a:gd name="connsiteX4551" fmla="*/ 19345 w 11858623"/>
              <a:gd name="connsiteY4551" fmla="*/ 2195441 h 6524624"/>
              <a:gd name="connsiteX4552" fmla="*/ 19412 w 11858623"/>
              <a:gd name="connsiteY4552" fmla="*/ 2197492 h 6524624"/>
              <a:gd name="connsiteX4553" fmla="*/ 19231 w 11858623"/>
              <a:gd name="connsiteY4553" fmla="*/ 2198086 h 6524624"/>
              <a:gd name="connsiteX4554" fmla="*/ 18870 w 11858623"/>
              <a:gd name="connsiteY4554" fmla="*/ 2198810 h 6524624"/>
              <a:gd name="connsiteX4555" fmla="*/ 19077 w 11858623"/>
              <a:gd name="connsiteY4555" fmla="*/ 2196448 h 6524624"/>
              <a:gd name="connsiteX4556" fmla="*/ 21002 w 11858623"/>
              <a:gd name="connsiteY4556" fmla="*/ 2194530 h 6524624"/>
              <a:gd name="connsiteX4557" fmla="*/ 21231 w 11858623"/>
              <a:gd name="connsiteY4557" fmla="*/ 2196362 h 6524624"/>
              <a:gd name="connsiteX4558" fmla="*/ 20789 w 11858623"/>
              <a:gd name="connsiteY4558" fmla="*/ 2194958 h 6524624"/>
              <a:gd name="connsiteX4559" fmla="*/ 20482 w 11858623"/>
              <a:gd name="connsiteY4559" fmla="*/ 2193980 h 6524624"/>
              <a:gd name="connsiteX4560" fmla="*/ 20789 w 11858623"/>
              <a:gd name="connsiteY4560" fmla="*/ 2194958 h 6524624"/>
              <a:gd name="connsiteX4561" fmla="*/ 19419 w 11858623"/>
              <a:gd name="connsiteY4561" fmla="*/ 2197708 h 6524624"/>
              <a:gd name="connsiteX4562" fmla="*/ 19412 w 11858623"/>
              <a:gd name="connsiteY4562" fmla="*/ 2197492 h 6524624"/>
              <a:gd name="connsiteX4563" fmla="*/ 308998 w 11858623"/>
              <a:gd name="connsiteY4563" fmla="*/ 2192612 h 6524624"/>
              <a:gd name="connsiteX4564" fmla="*/ 200998 w 11858623"/>
              <a:gd name="connsiteY4564" fmla="*/ 2300613 h 6524624"/>
              <a:gd name="connsiteX4565" fmla="*/ 308998 w 11858623"/>
              <a:gd name="connsiteY4565" fmla="*/ 2408613 h 6524624"/>
              <a:gd name="connsiteX4566" fmla="*/ 416998 w 11858623"/>
              <a:gd name="connsiteY4566" fmla="*/ 2300613 h 6524624"/>
              <a:gd name="connsiteX4567" fmla="*/ 308998 w 11858623"/>
              <a:gd name="connsiteY4567" fmla="*/ 2192612 h 6524624"/>
              <a:gd name="connsiteX4568" fmla="*/ 20343 w 11858623"/>
              <a:gd name="connsiteY4568" fmla="*/ 2189329 h 6524624"/>
              <a:gd name="connsiteX4569" fmla="*/ 20482 w 11858623"/>
              <a:gd name="connsiteY4569" fmla="*/ 2191173 h 6524624"/>
              <a:gd name="connsiteX4570" fmla="*/ 19345 w 11858623"/>
              <a:gd name="connsiteY4570" fmla="*/ 2195441 h 6524624"/>
              <a:gd name="connsiteX4571" fmla="*/ 19296 w 11858623"/>
              <a:gd name="connsiteY4571" fmla="*/ 2193942 h 6524624"/>
              <a:gd name="connsiteX4572" fmla="*/ 19420 w 11858623"/>
              <a:gd name="connsiteY4572" fmla="*/ 2192530 h 6524624"/>
              <a:gd name="connsiteX4573" fmla="*/ 20330 w 11858623"/>
              <a:gd name="connsiteY4573" fmla="*/ 2189147 h 6524624"/>
              <a:gd name="connsiteX4574" fmla="*/ 20350 w 11858623"/>
              <a:gd name="connsiteY4574" fmla="*/ 2189307 h 6524624"/>
              <a:gd name="connsiteX4575" fmla="*/ 20343 w 11858623"/>
              <a:gd name="connsiteY4575" fmla="*/ 2189329 h 6524624"/>
              <a:gd name="connsiteX4576" fmla="*/ 925 w 11858623"/>
              <a:gd name="connsiteY4576" fmla="*/ 2186857 h 6524624"/>
              <a:gd name="connsiteX4577" fmla="*/ 443 w 11858623"/>
              <a:gd name="connsiteY4577" fmla="*/ 2202405 h 6524624"/>
              <a:gd name="connsiteX4578" fmla="*/ 4451 w 11858623"/>
              <a:gd name="connsiteY4578" fmla="*/ 2390548 h 6524624"/>
              <a:gd name="connsiteX4579" fmla="*/ 4825 w 11858623"/>
              <a:gd name="connsiteY4579" fmla="*/ 2413089 h 6524624"/>
              <a:gd name="connsiteX4580" fmla="*/ 2447 w 11858623"/>
              <a:gd name="connsiteY4580" fmla="*/ 2413013 h 6524624"/>
              <a:gd name="connsiteX4581" fmla="*/ 4899 w 11858623"/>
              <a:gd name="connsiteY4581" fmla="*/ 2417540 h 6524624"/>
              <a:gd name="connsiteX4582" fmla="*/ 6564 w 11858623"/>
              <a:gd name="connsiteY4582" fmla="*/ 2517903 h 6524624"/>
              <a:gd name="connsiteX4583" fmla="*/ 5685 w 11858623"/>
              <a:gd name="connsiteY4583" fmla="*/ 2519394 h 6524624"/>
              <a:gd name="connsiteX4584" fmla="*/ 4451 w 11858623"/>
              <a:gd name="connsiteY4584" fmla="*/ 2522527 h 6524624"/>
              <a:gd name="connsiteX4585" fmla="*/ 6587 w 11858623"/>
              <a:gd name="connsiteY4585" fmla="*/ 2519285 h 6524624"/>
              <a:gd name="connsiteX4586" fmla="*/ 7622 w 11858623"/>
              <a:gd name="connsiteY4586" fmla="*/ 2581618 h 6524624"/>
              <a:gd name="connsiteX4587" fmla="*/ 6737 w 11858623"/>
              <a:gd name="connsiteY4587" fmla="*/ 2586348 h 6524624"/>
              <a:gd name="connsiteX4588" fmla="*/ 6455 w 11858623"/>
              <a:gd name="connsiteY4588" fmla="*/ 2626427 h 6524624"/>
              <a:gd name="connsiteX4589" fmla="*/ 8317 w 11858623"/>
              <a:gd name="connsiteY4589" fmla="*/ 2623546 h 6524624"/>
              <a:gd name="connsiteX4590" fmla="*/ 8459 w 11858623"/>
              <a:gd name="connsiteY4590" fmla="*/ 2632044 h 6524624"/>
              <a:gd name="connsiteX4591" fmla="*/ 8823 w 11858623"/>
              <a:gd name="connsiteY4591" fmla="*/ 2638426 h 6524624"/>
              <a:gd name="connsiteX4592" fmla="*/ 8458 w 11858623"/>
              <a:gd name="connsiteY4592" fmla="*/ 2639598 h 6524624"/>
              <a:gd name="connsiteX4593" fmla="*/ 4450 w 11858623"/>
              <a:gd name="connsiteY4593" fmla="*/ 2648021 h 6524624"/>
              <a:gd name="connsiteX4594" fmla="*/ 2446 w 11858623"/>
              <a:gd name="connsiteY4594" fmla="*/ 2664870 h 6524624"/>
              <a:gd name="connsiteX4595" fmla="*/ 1419 w 11858623"/>
              <a:gd name="connsiteY4595" fmla="*/ 2697960 h 6524624"/>
              <a:gd name="connsiteX4596" fmla="*/ 0 w 11858623"/>
              <a:gd name="connsiteY4596" fmla="*/ 2700062 h 6524624"/>
              <a:gd name="connsiteX4597" fmla="*/ 0 w 11858623"/>
              <a:gd name="connsiteY4597" fmla="*/ 2187168 h 6524624"/>
              <a:gd name="connsiteX4598" fmla="*/ 10223 w 11858623"/>
              <a:gd name="connsiteY4598" fmla="*/ 2182029 h 6524624"/>
              <a:gd name="connsiteX4599" fmla="*/ 13501 w 11858623"/>
              <a:gd name="connsiteY4599" fmla="*/ 2191132 h 6524624"/>
              <a:gd name="connsiteX4600" fmla="*/ 13627 w 11858623"/>
              <a:gd name="connsiteY4600" fmla="*/ 2193077 h 6524624"/>
              <a:gd name="connsiteX4601" fmla="*/ 10463 w 11858623"/>
              <a:gd name="connsiteY4601" fmla="*/ 2186426 h 6524624"/>
              <a:gd name="connsiteX4602" fmla="*/ 14471 w 11858623"/>
              <a:gd name="connsiteY4602" fmla="*/ 2206082 h 6524624"/>
              <a:gd name="connsiteX4603" fmla="*/ 13627 w 11858623"/>
              <a:gd name="connsiteY4603" fmla="*/ 2193077 h 6524624"/>
              <a:gd name="connsiteX4604" fmla="*/ 15993 w 11858623"/>
              <a:gd name="connsiteY4604" fmla="*/ 2198048 h 6524624"/>
              <a:gd name="connsiteX4605" fmla="*/ 17521 w 11858623"/>
              <a:gd name="connsiteY4605" fmla="*/ 2202291 h 6524624"/>
              <a:gd name="connsiteX4606" fmla="*/ 14774 w 11858623"/>
              <a:gd name="connsiteY4606" fmla="*/ 2212606 h 6524624"/>
              <a:gd name="connsiteX4607" fmla="*/ 14148 w 11858623"/>
              <a:gd name="connsiteY4607" fmla="*/ 2214756 h 6524624"/>
              <a:gd name="connsiteX4608" fmla="*/ 12466 w 11858623"/>
              <a:gd name="connsiteY4608" fmla="*/ 2210829 h 6524624"/>
              <a:gd name="connsiteX4609" fmla="*/ 10462 w 11858623"/>
              <a:gd name="connsiteY4609" fmla="*/ 2191173 h 6524624"/>
              <a:gd name="connsiteX4610" fmla="*/ 9022 w 11858623"/>
              <a:gd name="connsiteY4610" fmla="*/ 2183623 h 6524624"/>
              <a:gd name="connsiteX4611" fmla="*/ 15888 w 11858623"/>
              <a:gd name="connsiteY4611" fmla="*/ 2174509 h 6524624"/>
              <a:gd name="connsiteX4612" fmla="*/ 16475 w 11858623"/>
              <a:gd name="connsiteY4612" fmla="*/ 2178002 h 6524624"/>
              <a:gd name="connsiteX4613" fmla="*/ 16717 w 11858623"/>
              <a:gd name="connsiteY4613" fmla="*/ 2179081 h 6524624"/>
              <a:gd name="connsiteX4614" fmla="*/ 16246 w 11858623"/>
              <a:gd name="connsiteY4614" fmla="*/ 2181326 h 6524624"/>
              <a:gd name="connsiteX4615" fmla="*/ 15277 w 11858623"/>
              <a:gd name="connsiteY4615" fmla="*/ 2175321 h 6524624"/>
              <a:gd name="connsiteX4616" fmla="*/ 18103 w 11858623"/>
              <a:gd name="connsiteY4616" fmla="*/ 2172485 h 6524624"/>
              <a:gd name="connsiteX4617" fmla="*/ 18478 w 11858623"/>
              <a:gd name="connsiteY4617" fmla="*/ 2174324 h 6524624"/>
              <a:gd name="connsiteX4618" fmla="*/ 18724 w 11858623"/>
              <a:gd name="connsiteY4618" fmla="*/ 2176293 h 6524624"/>
              <a:gd name="connsiteX4619" fmla="*/ 19168 w 11858623"/>
              <a:gd name="connsiteY4619" fmla="*/ 2189995 h 6524624"/>
              <a:gd name="connsiteX4620" fmla="*/ 16717 w 11858623"/>
              <a:gd name="connsiteY4620" fmla="*/ 2179081 h 6524624"/>
              <a:gd name="connsiteX4621" fmla="*/ 18927 w 11858623"/>
              <a:gd name="connsiteY4621" fmla="*/ 2170475 h 6524624"/>
              <a:gd name="connsiteX4622" fmla="*/ 20330 w 11858623"/>
              <a:gd name="connsiteY4622" fmla="*/ 2189147 h 6524624"/>
              <a:gd name="connsiteX4623" fmla="*/ 18724 w 11858623"/>
              <a:gd name="connsiteY4623" fmla="*/ 2176293 h 6524624"/>
              <a:gd name="connsiteX4624" fmla="*/ 18551 w 11858623"/>
              <a:gd name="connsiteY4624" fmla="*/ 2170973 h 6524624"/>
              <a:gd name="connsiteX4625" fmla="*/ 18534 w 11858623"/>
              <a:gd name="connsiteY4625" fmla="*/ 2170433 h 6524624"/>
              <a:gd name="connsiteX4626" fmla="*/ 18551 w 11858623"/>
              <a:gd name="connsiteY4626" fmla="*/ 2170973 h 6524624"/>
              <a:gd name="connsiteX4627" fmla="*/ 18370 w 11858623"/>
              <a:gd name="connsiteY4627" fmla="*/ 2171215 h 6524624"/>
              <a:gd name="connsiteX4628" fmla="*/ 28566 w 11858623"/>
              <a:gd name="connsiteY4628" fmla="*/ 2159024 h 6524624"/>
              <a:gd name="connsiteX4629" fmla="*/ 28497 w 11858623"/>
              <a:gd name="connsiteY4629" fmla="*/ 2160284 h 6524624"/>
              <a:gd name="connsiteX4630" fmla="*/ 28445 w 11858623"/>
              <a:gd name="connsiteY4630" fmla="*/ 2159475 h 6524624"/>
              <a:gd name="connsiteX4631" fmla="*/ 32624 w 11858623"/>
              <a:gd name="connsiteY4631" fmla="*/ 2158935 h 6524624"/>
              <a:gd name="connsiteX4632" fmla="*/ 33285 w 11858623"/>
              <a:gd name="connsiteY4632" fmla="*/ 2169873 h 6524624"/>
              <a:gd name="connsiteX4633" fmla="*/ 21002 w 11858623"/>
              <a:gd name="connsiteY4633" fmla="*/ 2194530 h 6524624"/>
              <a:gd name="connsiteX4634" fmla="*/ 20350 w 11858623"/>
              <a:gd name="connsiteY4634" fmla="*/ 2189307 h 6524624"/>
              <a:gd name="connsiteX4635" fmla="*/ 20969 w 11858623"/>
              <a:gd name="connsiteY4635" fmla="*/ 2187159 h 6524624"/>
              <a:gd name="connsiteX4636" fmla="*/ 28282 w 11858623"/>
              <a:gd name="connsiteY4636" fmla="*/ 2160077 h 6524624"/>
              <a:gd name="connsiteX4637" fmla="*/ 28497 w 11858623"/>
              <a:gd name="connsiteY4637" fmla="*/ 2163092 h 6524624"/>
              <a:gd name="connsiteX4638" fmla="*/ 11537 w 11858623"/>
              <a:gd name="connsiteY4638" fmla="*/ 2158904 h 6524624"/>
              <a:gd name="connsiteX4639" fmla="*/ 12467 w 11858623"/>
              <a:gd name="connsiteY4639" fmla="*/ 2175194 h 6524624"/>
              <a:gd name="connsiteX4640" fmla="*/ 12698 w 11858623"/>
              <a:gd name="connsiteY4640" fmla="*/ 2178744 h 6524624"/>
              <a:gd name="connsiteX4641" fmla="*/ 10223 w 11858623"/>
              <a:gd name="connsiteY4641" fmla="*/ 2182029 h 6524624"/>
              <a:gd name="connsiteX4642" fmla="*/ 8459 w 11858623"/>
              <a:gd name="connsiteY4642" fmla="*/ 2177132 h 6524624"/>
              <a:gd name="connsiteX4643" fmla="*/ 8508 w 11858623"/>
              <a:gd name="connsiteY4643" fmla="*/ 2180930 h 6524624"/>
              <a:gd name="connsiteX4644" fmla="*/ 9022 w 11858623"/>
              <a:gd name="connsiteY4644" fmla="*/ 2183623 h 6524624"/>
              <a:gd name="connsiteX4645" fmla="*/ 8504 w 11858623"/>
              <a:gd name="connsiteY4645" fmla="*/ 2184311 h 6524624"/>
              <a:gd name="connsiteX4646" fmla="*/ 925 w 11858623"/>
              <a:gd name="connsiteY4646" fmla="*/ 2186857 h 6524624"/>
              <a:gd name="connsiteX4647" fmla="*/ 1420 w 11858623"/>
              <a:gd name="connsiteY4647" fmla="*/ 2170909 h 6524624"/>
              <a:gd name="connsiteX4648" fmla="*/ 3687 w 11858623"/>
              <a:gd name="connsiteY4648" fmla="*/ 2167551 h 6524624"/>
              <a:gd name="connsiteX4649" fmla="*/ 12998 w 11858623"/>
              <a:gd name="connsiteY4649" fmla="*/ 2157295 h 6524624"/>
              <a:gd name="connsiteX4650" fmla="*/ 13485 w 11858623"/>
              <a:gd name="connsiteY4650" fmla="*/ 2160192 h 6524624"/>
              <a:gd name="connsiteX4651" fmla="*/ 13144 w 11858623"/>
              <a:gd name="connsiteY4651" fmla="*/ 2162102 h 6524624"/>
              <a:gd name="connsiteX4652" fmla="*/ 12463 w 11858623"/>
              <a:gd name="connsiteY4652" fmla="*/ 2157884 h 6524624"/>
              <a:gd name="connsiteX4653" fmla="*/ 28163 w 11858623"/>
              <a:gd name="connsiteY4653" fmla="*/ 2155151 h 6524624"/>
              <a:gd name="connsiteX4654" fmla="*/ 28445 w 11858623"/>
              <a:gd name="connsiteY4654" fmla="*/ 2159475 h 6524624"/>
              <a:gd name="connsiteX4655" fmla="*/ 28282 w 11858623"/>
              <a:gd name="connsiteY4655" fmla="*/ 2160077 h 6524624"/>
              <a:gd name="connsiteX4656" fmla="*/ 27962 w 11858623"/>
              <a:gd name="connsiteY4656" fmla="*/ 2155586 h 6524624"/>
              <a:gd name="connsiteX4657" fmla="*/ 30501 w 11858623"/>
              <a:gd name="connsiteY4657" fmla="*/ 2151859 h 6524624"/>
              <a:gd name="connsiteX4658" fmla="*/ 28566 w 11858623"/>
              <a:gd name="connsiteY4658" fmla="*/ 2159024 h 6524624"/>
              <a:gd name="connsiteX4659" fmla="*/ 28844 w 11858623"/>
              <a:gd name="connsiteY4659" fmla="*/ 2153960 h 6524624"/>
              <a:gd name="connsiteX4660" fmla="*/ 29203 w 11858623"/>
              <a:gd name="connsiteY4660" fmla="*/ 2147422 h 6524624"/>
              <a:gd name="connsiteX4661" fmla="*/ 28844 w 11858623"/>
              <a:gd name="connsiteY4661" fmla="*/ 2153960 h 6524624"/>
              <a:gd name="connsiteX4662" fmla="*/ 28528 w 11858623"/>
              <a:gd name="connsiteY4662" fmla="*/ 2154360 h 6524624"/>
              <a:gd name="connsiteX4663" fmla="*/ 28163 w 11858623"/>
              <a:gd name="connsiteY4663" fmla="*/ 2155151 h 6524624"/>
              <a:gd name="connsiteX4664" fmla="*/ 27684 w 11858623"/>
              <a:gd name="connsiteY4664" fmla="*/ 2147782 h 6524624"/>
              <a:gd name="connsiteX4665" fmla="*/ 24895 w 11858623"/>
              <a:gd name="connsiteY4665" fmla="*/ 2146042 h 6524624"/>
              <a:gd name="connsiteX4666" fmla="*/ 27401 w 11858623"/>
              <a:gd name="connsiteY4666" fmla="*/ 2147848 h 6524624"/>
              <a:gd name="connsiteX4667" fmla="*/ 27409 w 11858623"/>
              <a:gd name="connsiteY4667" fmla="*/ 2147847 h 6524624"/>
              <a:gd name="connsiteX4668" fmla="*/ 27962 w 11858623"/>
              <a:gd name="connsiteY4668" fmla="*/ 2155586 h 6524624"/>
              <a:gd name="connsiteX4669" fmla="*/ 24489 w 11858623"/>
              <a:gd name="connsiteY4669" fmla="*/ 2163092 h 6524624"/>
              <a:gd name="connsiteX4670" fmla="*/ 18927 w 11858623"/>
              <a:gd name="connsiteY4670" fmla="*/ 2170475 h 6524624"/>
              <a:gd name="connsiteX4671" fmla="*/ 18821 w 11858623"/>
              <a:gd name="connsiteY4671" fmla="*/ 2169065 h 6524624"/>
              <a:gd name="connsiteX4672" fmla="*/ 20232 w 11858623"/>
              <a:gd name="connsiteY4672" fmla="*/ 2162346 h 6524624"/>
              <a:gd name="connsiteX4673" fmla="*/ 22356 w 11858623"/>
              <a:gd name="connsiteY4673" fmla="*/ 2154645 h 6524624"/>
              <a:gd name="connsiteX4674" fmla="*/ 19664 w 11858623"/>
              <a:gd name="connsiteY4674" fmla="*/ 2141480 h 6524624"/>
              <a:gd name="connsiteX4675" fmla="*/ 22487 w 11858623"/>
              <a:gd name="connsiteY4675" fmla="*/ 2144305 h 6524624"/>
              <a:gd name="connsiteX4676" fmla="*/ 23399 w 11858623"/>
              <a:gd name="connsiteY4676" fmla="*/ 2144963 h 6524624"/>
              <a:gd name="connsiteX4677" fmla="*/ 20482 w 11858623"/>
              <a:gd name="connsiteY4677" fmla="*/ 2149051 h 6524624"/>
              <a:gd name="connsiteX4678" fmla="*/ 19373 w 11858623"/>
              <a:gd name="connsiteY4678" fmla="*/ 2150272 h 6524624"/>
              <a:gd name="connsiteX4679" fmla="*/ 18775 w 11858623"/>
              <a:gd name="connsiteY4679" fmla="*/ 2144403 h 6524624"/>
              <a:gd name="connsiteX4680" fmla="*/ 16474 w 11858623"/>
              <a:gd name="connsiteY4680" fmla="*/ 2137819 h 6524624"/>
              <a:gd name="connsiteX4681" fmla="*/ 16512 w 11858623"/>
              <a:gd name="connsiteY4681" fmla="*/ 2138325 h 6524624"/>
              <a:gd name="connsiteX4682" fmla="*/ 16439 w 11858623"/>
              <a:gd name="connsiteY4682" fmla="*/ 2138252 h 6524624"/>
              <a:gd name="connsiteX4683" fmla="*/ 8631 w 11858623"/>
              <a:gd name="connsiteY4683" fmla="*/ 2130435 h 6524624"/>
              <a:gd name="connsiteX4684" fmla="*/ 9990 w 11858623"/>
              <a:gd name="connsiteY4684" fmla="*/ 2131797 h 6524624"/>
              <a:gd name="connsiteX4685" fmla="*/ 10462 w 11858623"/>
              <a:gd name="connsiteY4685" fmla="*/ 2140061 h 6524624"/>
              <a:gd name="connsiteX4686" fmla="*/ 10149 w 11858623"/>
              <a:gd name="connsiteY4686" fmla="*/ 2140324 h 6524624"/>
              <a:gd name="connsiteX4687" fmla="*/ 8591 w 11858623"/>
              <a:gd name="connsiteY4687" fmla="*/ 2131047 h 6524624"/>
              <a:gd name="connsiteX4688" fmla="*/ 30211 w 11858623"/>
              <a:gd name="connsiteY4688" fmla="*/ 2129056 h 6524624"/>
              <a:gd name="connsiteX4689" fmla="*/ 30856 w 11858623"/>
              <a:gd name="connsiteY4689" fmla="*/ 2129660 h 6524624"/>
              <a:gd name="connsiteX4690" fmla="*/ 31819 w 11858623"/>
              <a:gd name="connsiteY4690" fmla="*/ 2145602 h 6524624"/>
              <a:gd name="connsiteX4691" fmla="*/ 29925 w 11858623"/>
              <a:gd name="connsiteY4691" fmla="*/ 2143832 h 6524624"/>
              <a:gd name="connsiteX4692" fmla="*/ 29525 w 11858623"/>
              <a:gd name="connsiteY4692" fmla="*/ 2141562 h 6524624"/>
              <a:gd name="connsiteX4693" fmla="*/ 26625 w 11858623"/>
              <a:gd name="connsiteY4693" fmla="*/ 2126817 h 6524624"/>
              <a:gd name="connsiteX4694" fmla="*/ 26620 w 11858623"/>
              <a:gd name="connsiteY4694" fmla="*/ 2127128 h 6524624"/>
              <a:gd name="connsiteX4695" fmla="*/ 26545 w 11858623"/>
              <a:gd name="connsiteY4695" fmla="*/ 2126880 h 6524624"/>
              <a:gd name="connsiteX4696" fmla="*/ 8967 w 11858623"/>
              <a:gd name="connsiteY4696" fmla="*/ 2125244 h 6524624"/>
              <a:gd name="connsiteX4697" fmla="*/ 8631 w 11858623"/>
              <a:gd name="connsiteY4697" fmla="*/ 2130435 h 6524624"/>
              <a:gd name="connsiteX4698" fmla="*/ 8460 w 11858623"/>
              <a:gd name="connsiteY4698" fmla="*/ 2130265 h 6524624"/>
              <a:gd name="connsiteX4699" fmla="*/ 8591 w 11858623"/>
              <a:gd name="connsiteY4699" fmla="*/ 2131047 h 6524624"/>
              <a:gd name="connsiteX4700" fmla="*/ 8460 w 11858623"/>
              <a:gd name="connsiteY4700" fmla="*/ 2133073 h 6524624"/>
              <a:gd name="connsiteX4701" fmla="*/ 9692 w 11858623"/>
              <a:gd name="connsiteY4701" fmla="*/ 2140709 h 6524624"/>
              <a:gd name="connsiteX4702" fmla="*/ 6455 w 11858623"/>
              <a:gd name="connsiteY4702" fmla="*/ 2143435 h 6524624"/>
              <a:gd name="connsiteX4703" fmla="*/ 7562 w 11858623"/>
              <a:gd name="connsiteY4703" fmla="*/ 2128146 h 6524624"/>
              <a:gd name="connsiteX4704" fmla="*/ 26656 w 11858623"/>
              <a:gd name="connsiteY4704" fmla="*/ 2124874 h 6524624"/>
              <a:gd name="connsiteX4705" fmla="*/ 27533 w 11858623"/>
              <a:gd name="connsiteY4705" fmla="*/ 2126105 h 6524624"/>
              <a:gd name="connsiteX4706" fmla="*/ 26625 w 11858623"/>
              <a:gd name="connsiteY4706" fmla="*/ 2126817 h 6524624"/>
              <a:gd name="connsiteX4707" fmla="*/ 30501 w 11858623"/>
              <a:gd name="connsiteY4707" fmla="*/ 2123777 h 6524624"/>
              <a:gd name="connsiteX4708" fmla="*/ 30744 w 11858623"/>
              <a:gd name="connsiteY4708" fmla="*/ 2127794 h 6524624"/>
              <a:gd name="connsiteX4709" fmla="*/ 30314 w 11858623"/>
              <a:gd name="connsiteY4709" fmla="*/ 2127193 h 6524624"/>
              <a:gd name="connsiteX4710" fmla="*/ 11803 w 11858623"/>
              <a:gd name="connsiteY4710" fmla="*/ 2119385 h 6524624"/>
              <a:gd name="connsiteX4711" fmla="*/ 16678 w 11858623"/>
              <a:gd name="connsiteY4711" fmla="*/ 2123831 h 6524624"/>
              <a:gd name="connsiteX4712" fmla="*/ 16696 w 11858623"/>
              <a:gd name="connsiteY4712" fmla="*/ 2124007 h 6524624"/>
              <a:gd name="connsiteX4713" fmla="*/ 15643 w 11858623"/>
              <a:gd name="connsiteY4713" fmla="*/ 2123184 h 6524624"/>
              <a:gd name="connsiteX4714" fmla="*/ 13260 w 11858623"/>
              <a:gd name="connsiteY4714" fmla="*/ 2123086 h 6524624"/>
              <a:gd name="connsiteX4715" fmla="*/ 17278 w 11858623"/>
              <a:gd name="connsiteY4715" fmla="*/ 2129721 h 6524624"/>
              <a:gd name="connsiteX4716" fmla="*/ 17710 w 11858623"/>
              <a:gd name="connsiteY4716" fmla="*/ 2133956 h 6524624"/>
              <a:gd name="connsiteX4717" fmla="*/ 14689 w 11858623"/>
              <a:gd name="connsiteY4717" fmla="*/ 2136500 h 6524624"/>
              <a:gd name="connsiteX4718" fmla="*/ 9990 w 11858623"/>
              <a:gd name="connsiteY4718" fmla="*/ 2131797 h 6524624"/>
              <a:gd name="connsiteX4719" fmla="*/ 9547 w 11858623"/>
              <a:gd name="connsiteY4719" fmla="*/ 2124046 h 6524624"/>
              <a:gd name="connsiteX4720" fmla="*/ 13116 w 11858623"/>
              <a:gd name="connsiteY4720" fmla="*/ 2116675 h 6524624"/>
              <a:gd name="connsiteX4721" fmla="*/ 11803 w 11858623"/>
              <a:gd name="connsiteY4721" fmla="*/ 2119385 h 6524624"/>
              <a:gd name="connsiteX4722" fmla="*/ 10462 w 11858623"/>
              <a:gd name="connsiteY4722" fmla="*/ 2118162 h 6524624"/>
              <a:gd name="connsiteX4723" fmla="*/ 15563 w 11858623"/>
              <a:gd name="connsiteY4723" fmla="*/ 2111619 h 6524624"/>
              <a:gd name="connsiteX4724" fmla="*/ 15635 w 11858623"/>
              <a:gd name="connsiteY4724" fmla="*/ 2112426 h 6524624"/>
              <a:gd name="connsiteX4725" fmla="*/ 15081 w 11858623"/>
              <a:gd name="connsiteY4725" fmla="*/ 2115574 h 6524624"/>
              <a:gd name="connsiteX4726" fmla="*/ 13116 w 11858623"/>
              <a:gd name="connsiteY4726" fmla="*/ 2116675 h 6524624"/>
              <a:gd name="connsiteX4727" fmla="*/ 16223 w 11858623"/>
              <a:gd name="connsiteY4727" fmla="*/ 2110256 h 6524624"/>
              <a:gd name="connsiteX4728" fmla="*/ 17550 w 11858623"/>
              <a:gd name="connsiteY4728" fmla="*/ 2112115 h 6524624"/>
              <a:gd name="connsiteX4729" fmla="*/ 16320 w 11858623"/>
              <a:gd name="connsiteY4729" fmla="*/ 2114879 h 6524624"/>
              <a:gd name="connsiteX4730" fmla="*/ 15876 w 11858623"/>
              <a:gd name="connsiteY4730" fmla="*/ 2115128 h 6524624"/>
              <a:gd name="connsiteX4731" fmla="*/ 15635 w 11858623"/>
              <a:gd name="connsiteY4731" fmla="*/ 2112426 h 6524624"/>
              <a:gd name="connsiteX4732" fmla="*/ 15900 w 11858623"/>
              <a:gd name="connsiteY4732" fmla="*/ 2110924 h 6524624"/>
              <a:gd name="connsiteX4733" fmla="*/ 25921 w 11858623"/>
              <a:gd name="connsiteY4733" fmla="*/ 2109497 h 6524624"/>
              <a:gd name="connsiteX4734" fmla="*/ 26111 w 11858623"/>
              <a:gd name="connsiteY4734" fmla="*/ 2110950 h 6524624"/>
              <a:gd name="connsiteX4735" fmla="*/ 22486 w 11858623"/>
              <a:gd name="connsiteY4735" fmla="*/ 2112546 h 6524624"/>
              <a:gd name="connsiteX4736" fmla="*/ 21845 w 11858623"/>
              <a:gd name="connsiteY4736" fmla="*/ 2111782 h 6524624"/>
              <a:gd name="connsiteX4737" fmla="*/ 19136 w 11858623"/>
              <a:gd name="connsiteY4737" fmla="*/ 2108552 h 6524624"/>
              <a:gd name="connsiteX4738" fmla="*/ 21845 w 11858623"/>
              <a:gd name="connsiteY4738" fmla="*/ 2111782 h 6524624"/>
              <a:gd name="connsiteX4739" fmla="*/ 18608 w 11858623"/>
              <a:gd name="connsiteY4739" fmla="*/ 2113597 h 6524624"/>
              <a:gd name="connsiteX4740" fmla="*/ 17550 w 11858623"/>
              <a:gd name="connsiteY4740" fmla="*/ 2112115 h 6524624"/>
              <a:gd name="connsiteX4741" fmla="*/ 11283 w 11858623"/>
              <a:gd name="connsiteY4741" fmla="*/ 2103499 h 6524624"/>
              <a:gd name="connsiteX4742" fmla="*/ 10141 w 11858623"/>
              <a:gd name="connsiteY4742" fmla="*/ 2107157 h 6524624"/>
              <a:gd name="connsiteX4743" fmla="*/ 10319 w 11858623"/>
              <a:gd name="connsiteY4743" fmla="*/ 2104408 h 6524624"/>
              <a:gd name="connsiteX4744" fmla="*/ 10463 w 11858623"/>
              <a:gd name="connsiteY4744" fmla="*/ 2102184 h 6524624"/>
              <a:gd name="connsiteX4745" fmla="*/ 10982 w 11858623"/>
              <a:gd name="connsiteY4745" fmla="*/ 2102909 h 6524624"/>
              <a:gd name="connsiteX4746" fmla="*/ 10329 w 11858623"/>
              <a:gd name="connsiteY4746" fmla="*/ 2104259 h 6524624"/>
              <a:gd name="connsiteX4747" fmla="*/ 18719 w 11858623"/>
              <a:gd name="connsiteY4747" fmla="*/ 2097719 h 6524624"/>
              <a:gd name="connsiteX4748" fmla="*/ 17760 w 11858623"/>
              <a:gd name="connsiteY4748" fmla="*/ 2100370 h 6524624"/>
              <a:gd name="connsiteX4749" fmla="*/ 17120 w 11858623"/>
              <a:gd name="connsiteY4749" fmla="*/ 2104001 h 6524624"/>
              <a:gd name="connsiteX4750" fmla="*/ 16638 w 11858623"/>
              <a:gd name="connsiteY4750" fmla="*/ 2099906 h 6524624"/>
              <a:gd name="connsiteX4751" fmla="*/ 18892 w 11858623"/>
              <a:gd name="connsiteY4751" fmla="*/ 2097537 h 6524624"/>
              <a:gd name="connsiteX4752" fmla="*/ 18719 w 11858623"/>
              <a:gd name="connsiteY4752" fmla="*/ 2097719 h 6524624"/>
              <a:gd name="connsiteX4753" fmla="*/ 18767 w 11858623"/>
              <a:gd name="connsiteY4753" fmla="*/ 2097587 h 6524624"/>
              <a:gd name="connsiteX4754" fmla="*/ 19625 w 11858623"/>
              <a:gd name="connsiteY4754" fmla="*/ 2075033 h 6524624"/>
              <a:gd name="connsiteX4755" fmla="*/ 18829 w 11858623"/>
              <a:gd name="connsiteY4755" fmla="*/ 2080235 h 6524624"/>
              <a:gd name="connsiteX4756" fmla="*/ 16860 w 11858623"/>
              <a:gd name="connsiteY4756" fmla="*/ 2083280 h 6524624"/>
              <a:gd name="connsiteX4757" fmla="*/ 16844 w 11858623"/>
              <a:gd name="connsiteY4757" fmla="*/ 2083211 h 6524624"/>
              <a:gd name="connsiteX4758" fmla="*/ 18652 w 11858623"/>
              <a:gd name="connsiteY4758" fmla="*/ 2077078 h 6524624"/>
              <a:gd name="connsiteX4759" fmla="*/ 29137 w 11858623"/>
              <a:gd name="connsiteY4759" fmla="*/ 2069725 h 6524624"/>
              <a:gd name="connsiteX4760" fmla="*/ 26362 w 11858623"/>
              <a:gd name="connsiteY4760" fmla="*/ 2076610 h 6524624"/>
              <a:gd name="connsiteX4761" fmla="*/ 23276 w 11858623"/>
              <a:gd name="connsiteY4761" fmla="*/ 2085134 h 6524624"/>
              <a:gd name="connsiteX4762" fmla="*/ 23765 w 11858623"/>
              <a:gd name="connsiteY4762" fmla="*/ 2081526 h 6524624"/>
              <a:gd name="connsiteX4763" fmla="*/ 29019 w 11858623"/>
              <a:gd name="connsiteY4763" fmla="*/ 2069851 h 6524624"/>
              <a:gd name="connsiteX4764" fmla="*/ 29137 w 11858623"/>
              <a:gd name="connsiteY4764" fmla="*/ 2069725 h 6524624"/>
              <a:gd name="connsiteX4765" fmla="*/ 32775 w 11858623"/>
              <a:gd name="connsiteY4765" fmla="*/ 2064518 h 6524624"/>
              <a:gd name="connsiteX4766" fmla="*/ 29960 w 11858623"/>
              <a:gd name="connsiteY4766" fmla="*/ 2078446 h 6524624"/>
              <a:gd name="connsiteX4767" fmla="*/ 27316 w 11858623"/>
              <a:gd name="connsiteY4767" fmla="*/ 2084085 h 6524624"/>
              <a:gd name="connsiteX4768" fmla="*/ 23712 w 11858623"/>
              <a:gd name="connsiteY4768" fmla="*/ 2091304 h 6524624"/>
              <a:gd name="connsiteX4769" fmla="*/ 21250 w 11858623"/>
              <a:gd name="connsiteY4769" fmla="*/ 2090729 h 6524624"/>
              <a:gd name="connsiteX4770" fmla="*/ 23276 w 11858623"/>
              <a:gd name="connsiteY4770" fmla="*/ 2085134 h 6524624"/>
              <a:gd name="connsiteX4771" fmla="*/ 22487 w 11858623"/>
              <a:gd name="connsiteY4771" fmla="*/ 2090951 h 6524624"/>
              <a:gd name="connsiteX4772" fmla="*/ 27504 w 11858623"/>
              <a:gd name="connsiteY4772" fmla="*/ 2053975 h 6524624"/>
              <a:gd name="connsiteX4773" fmla="*/ 23765 w 11858623"/>
              <a:gd name="connsiteY4773" fmla="*/ 2081526 h 6524624"/>
              <a:gd name="connsiteX4774" fmla="*/ 19780 w 11858623"/>
              <a:gd name="connsiteY4774" fmla="*/ 2090384 h 6524624"/>
              <a:gd name="connsiteX4775" fmla="*/ 18478 w 11858623"/>
              <a:gd name="connsiteY4775" fmla="*/ 2090082 h 6524624"/>
              <a:gd name="connsiteX4776" fmla="*/ 17580 w 11858623"/>
              <a:gd name="connsiteY4776" fmla="*/ 2086305 h 6524624"/>
              <a:gd name="connsiteX4777" fmla="*/ 18479 w 11858623"/>
              <a:gd name="connsiteY4777" fmla="*/ 2082527 h 6524624"/>
              <a:gd name="connsiteX4778" fmla="*/ 18829 w 11858623"/>
              <a:gd name="connsiteY4778" fmla="*/ 2080235 h 6524624"/>
              <a:gd name="connsiteX4779" fmla="*/ 24327 w 11858623"/>
              <a:gd name="connsiteY4779" fmla="*/ 2071731 h 6524624"/>
              <a:gd name="connsiteX4780" fmla="*/ 27486 w 11858623"/>
              <a:gd name="connsiteY4780" fmla="*/ 2053983 h 6524624"/>
              <a:gd name="connsiteX4781" fmla="*/ 36514 w 11858623"/>
              <a:gd name="connsiteY4781" fmla="*/ 2046022 h 6524624"/>
              <a:gd name="connsiteX4782" fmla="*/ 34510 w 11858623"/>
              <a:gd name="connsiteY4782" fmla="*/ 2060063 h 6524624"/>
              <a:gd name="connsiteX4783" fmla="*/ 32775 w 11858623"/>
              <a:gd name="connsiteY4783" fmla="*/ 2064518 h 6524624"/>
              <a:gd name="connsiteX4784" fmla="*/ 18001 w 11858623"/>
              <a:gd name="connsiteY4784" fmla="*/ 2043810 h 6524624"/>
              <a:gd name="connsiteX4785" fmla="*/ 18402 w 11858623"/>
              <a:gd name="connsiteY4785" fmla="*/ 2048021 h 6524624"/>
              <a:gd name="connsiteX4786" fmla="*/ 18367 w 11858623"/>
              <a:gd name="connsiteY4786" fmla="*/ 2048048 h 6524624"/>
              <a:gd name="connsiteX4787" fmla="*/ 17811 w 11858623"/>
              <a:gd name="connsiteY4787" fmla="*/ 2044150 h 6524624"/>
              <a:gd name="connsiteX4788" fmla="*/ 16906 w 11858623"/>
              <a:gd name="connsiteY4788" fmla="*/ 2037809 h 6524624"/>
              <a:gd name="connsiteX4789" fmla="*/ 17811 w 11858623"/>
              <a:gd name="connsiteY4789" fmla="*/ 2044150 h 6524624"/>
              <a:gd name="connsiteX4790" fmla="*/ 15164 w 11858623"/>
              <a:gd name="connsiteY4790" fmla="*/ 2048870 h 6524624"/>
              <a:gd name="connsiteX4791" fmla="*/ 12467 w 11858623"/>
              <a:gd name="connsiteY4791" fmla="*/ 2048830 h 6524624"/>
              <a:gd name="connsiteX4792" fmla="*/ 16241 w 11858623"/>
              <a:gd name="connsiteY4792" fmla="*/ 2038838 h 6524624"/>
              <a:gd name="connsiteX4793" fmla="*/ 22602 w 11858623"/>
              <a:gd name="connsiteY4793" fmla="*/ 2010467 h 6524624"/>
              <a:gd name="connsiteX4794" fmla="*/ 24863 w 11858623"/>
              <a:gd name="connsiteY4794" fmla="*/ 2018072 h 6524624"/>
              <a:gd name="connsiteX4795" fmla="*/ 23927 w 11858623"/>
              <a:gd name="connsiteY4795" fmla="*/ 2022447 h 6524624"/>
              <a:gd name="connsiteX4796" fmla="*/ 23427 w 11858623"/>
              <a:gd name="connsiteY4796" fmla="*/ 2022231 h 6524624"/>
              <a:gd name="connsiteX4797" fmla="*/ 21456 w 11858623"/>
              <a:gd name="connsiteY4797" fmla="*/ 2017480 h 6524624"/>
              <a:gd name="connsiteX4798" fmla="*/ 20638 w 11858623"/>
              <a:gd name="connsiteY4798" fmla="*/ 2014790 h 6524624"/>
              <a:gd name="connsiteX4799" fmla="*/ 14798 w 11858623"/>
              <a:gd name="connsiteY4799" fmla="*/ 2010147 h 6524624"/>
              <a:gd name="connsiteX4800" fmla="*/ 17363 w 11858623"/>
              <a:gd name="connsiteY4800" fmla="*/ 2037101 h 6524624"/>
              <a:gd name="connsiteX4801" fmla="*/ 16906 w 11858623"/>
              <a:gd name="connsiteY4801" fmla="*/ 2037809 h 6524624"/>
              <a:gd name="connsiteX4802" fmla="*/ 16475 w 11858623"/>
              <a:gd name="connsiteY4802" fmla="*/ 2034789 h 6524624"/>
              <a:gd name="connsiteX4803" fmla="*/ 10463 w 11858623"/>
              <a:gd name="connsiteY4803" fmla="*/ 2057253 h 6524624"/>
              <a:gd name="connsiteX4804" fmla="*/ 15164 w 11858623"/>
              <a:gd name="connsiteY4804" fmla="*/ 2048870 h 6524624"/>
              <a:gd name="connsiteX4805" fmla="*/ 17287 w 11858623"/>
              <a:gd name="connsiteY4805" fmla="*/ 2048900 h 6524624"/>
              <a:gd name="connsiteX4806" fmla="*/ 18367 w 11858623"/>
              <a:gd name="connsiteY4806" fmla="*/ 2048048 h 6524624"/>
              <a:gd name="connsiteX4807" fmla="*/ 18479 w 11858623"/>
              <a:gd name="connsiteY4807" fmla="*/ 2048830 h 6524624"/>
              <a:gd name="connsiteX4808" fmla="*/ 18402 w 11858623"/>
              <a:gd name="connsiteY4808" fmla="*/ 2048021 h 6524624"/>
              <a:gd name="connsiteX4809" fmla="*/ 24490 w 11858623"/>
              <a:gd name="connsiteY4809" fmla="*/ 2043214 h 6524624"/>
              <a:gd name="connsiteX4810" fmla="*/ 20023 w 11858623"/>
              <a:gd name="connsiteY4810" fmla="*/ 2072428 h 6524624"/>
              <a:gd name="connsiteX4811" fmla="*/ 18652 w 11858623"/>
              <a:gd name="connsiteY4811" fmla="*/ 2077078 h 6524624"/>
              <a:gd name="connsiteX4812" fmla="*/ 16474 w 11858623"/>
              <a:gd name="connsiteY4812" fmla="*/ 2081657 h 6524624"/>
              <a:gd name="connsiteX4813" fmla="*/ 16844 w 11858623"/>
              <a:gd name="connsiteY4813" fmla="*/ 2083211 h 6524624"/>
              <a:gd name="connsiteX4814" fmla="*/ 16792 w 11858623"/>
              <a:gd name="connsiteY4814" fmla="*/ 2083385 h 6524624"/>
              <a:gd name="connsiteX4815" fmla="*/ 8318 w 11858623"/>
              <a:gd name="connsiteY4815" fmla="*/ 2096493 h 6524624"/>
              <a:gd name="connsiteX4816" fmla="*/ 7623 w 11858623"/>
              <a:gd name="connsiteY4816" fmla="*/ 2054565 h 6524624"/>
              <a:gd name="connsiteX4817" fmla="*/ 14471 w 11858623"/>
              <a:gd name="connsiteY4817" fmla="*/ 2017941 h 6524624"/>
              <a:gd name="connsiteX4818" fmla="*/ 14471 w 11858623"/>
              <a:gd name="connsiteY4818" fmla="*/ 2006708 h 6524624"/>
              <a:gd name="connsiteX4819" fmla="*/ 14910 w 11858623"/>
              <a:gd name="connsiteY4819" fmla="*/ 2007491 h 6524624"/>
              <a:gd name="connsiteX4820" fmla="*/ 14798 w 11858623"/>
              <a:gd name="connsiteY4820" fmla="*/ 2010147 h 6524624"/>
              <a:gd name="connsiteX4821" fmla="*/ 15488 w 11858623"/>
              <a:gd name="connsiteY4821" fmla="*/ 1993716 h 6524624"/>
              <a:gd name="connsiteX4822" fmla="*/ 15964 w 11858623"/>
              <a:gd name="connsiteY4822" fmla="*/ 1997271 h 6524624"/>
              <a:gd name="connsiteX4823" fmla="*/ 15881 w 11858623"/>
              <a:gd name="connsiteY4823" fmla="*/ 1997533 h 6524624"/>
              <a:gd name="connsiteX4824" fmla="*/ 15993 w 11858623"/>
              <a:gd name="connsiteY4824" fmla="*/ 1997491 h 6524624"/>
              <a:gd name="connsiteX4825" fmla="*/ 16475 w 11858623"/>
              <a:gd name="connsiteY4825" fmla="*/ 2001092 h 6524624"/>
              <a:gd name="connsiteX4826" fmla="*/ 20638 w 11858623"/>
              <a:gd name="connsiteY4826" fmla="*/ 2014790 h 6524624"/>
              <a:gd name="connsiteX4827" fmla="*/ 20483 w 11858623"/>
              <a:gd name="connsiteY4827" fmla="*/ 2015133 h 6524624"/>
              <a:gd name="connsiteX4828" fmla="*/ 21456 w 11858623"/>
              <a:gd name="connsiteY4828" fmla="*/ 2017480 h 6524624"/>
              <a:gd name="connsiteX4829" fmla="*/ 22290 w 11858623"/>
              <a:gd name="connsiteY4829" fmla="*/ 2020223 h 6524624"/>
              <a:gd name="connsiteX4830" fmla="*/ 21545 w 11858623"/>
              <a:gd name="connsiteY4830" fmla="*/ 2019319 h 6524624"/>
              <a:gd name="connsiteX4831" fmla="*/ 14910 w 11858623"/>
              <a:gd name="connsiteY4831" fmla="*/ 2007491 h 6524624"/>
              <a:gd name="connsiteX4832" fmla="*/ 17357 w 11858623"/>
              <a:gd name="connsiteY4832" fmla="*/ 1992825 h 6524624"/>
              <a:gd name="connsiteX4833" fmla="*/ 18464 w 11858623"/>
              <a:gd name="connsiteY4833" fmla="*/ 1996551 h 6524624"/>
              <a:gd name="connsiteX4834" fmla="*/ 15993 w 11858623"/>
              <a:gd name="connsiteY4834" fmla="*/ 1997491 h 6524624"/>
              <a:gd name="connsiteX4835" fmla="*/ 15964 w 11858623"/>
              <a:gd name="connsiteY4835" fmla="*/ 1997271 h 6524624"/>
              <a:gd name="connsiteX4836" fmla="*/ 31599 w 11858623"/>
              <a:gd name="connsiteY4836" fmla="*/ 1986608 h 6524624"/>
              <a:gd name="connsiteX4837" fmla="*/ 29960 w 11858623"/>
              <a:gd name="connsiteY4837" fmla="*/ 1994262 h 6524624"/>
              <a:gd name="connsiteX4838" fmla="*/ 22602 w 11858623"/>
              <a:gd name="connsiteY4838" fmla="*/ 2010467 h 6524624"/>
              <a:gd name="connsiteX4839" fmla="*/ 18464 w 11858623"/>
              <a:gd name="connsiteY4839" fmla="*/ 1996551 h 6524624"/>
              <a:gd name="connsiteX4840" fmla="*/ 20138 w 11858623"/>
              <a:gd name="connsiteY4840" fmla="*/ 1995914 h 6524624"/>
              <a:gd name="connsiteX4841" fmla="*/ 13684 w 11858623"/>
              <a:gd name="connsiteY4841" fmla="*/ 1980232 h 6524624"/>
              <a:gd name="connsiteX4842" fmla="*/ 13821 w 11858623"/>
              <a:gd name="connsiteY4842" fmla="*/ 1981253 h 6524624"/>
              <a:gd name="connsiteX4843" fmla="*/ 6588 w 11858623"/>
              <a:gd name="connsiteY4843" fmla="*/ 1992233 h 6524624"/>
              <a:gd name="connsiteX4844" fmla="*/ 6565 w 11858623"/>
              <a:gd name="connsiteY4844" fmla="*/ 1990852 h 6524624"/>
              <a:gd name="connsiteX4845" fmla="*/ 10463 w 11858623"/>
              <a:gd name="connsiteY4845" fmla="*/ 1984245 h 6524624"/>
              <a:gd name="connsiteX4846" fmla="*/ 14701 w 11858623"/>
              <a:gd name="connsiteY4846" fmla="*/ 1979917 h 6524624"/>
              <a:gd name="connsiteX4847" fmla="*/ 15807 w 11858623"/>
              <a:gd name="connsiteY4847" fmla="*/ 1986116 h 6524624"/>
              <a:gd name="connsiteX4848" fmla="*/ 15488 w 11858623"/>
              <a:gd name="connsiteY4848" fmla="*/ 1993716 h 6524624"/>
              <a:gd name="connsiteX4849" fmla="*/ 13821 w 11858623"/>
              <a:gd name="connsiteY4849" fmla="*/ 1981253 h 6524624"/>
              <a:gd name="connsiteX4850" fmla="*/ 16185 w 11858623"/>
              <a:gd name="connsiteY4850" fmla="*/ 1977118 h 6524624"/>
              <a:gd name="connsiteX4851" fmla="*/ 16160 w 11858623"/>
              <a:gd name="connsiteY4851" fmla="*/ 1977702 h 6524624"/>
              <a:gd name="connsiteX4852" fmla="*/ 14701 w 11858623"/>
              <a:gd name="connsiteY4852" fmla="*/ 1979917 h 6524624"/>
              <a:gd name="connsiteX4853" fmla="*/ 14562 w 11858623"/>
              <a:gd name="connsiteY4853" fmla="*/ 1979139 h 6524624"/>
              <a:gd name="connsiteX4854" fmla="*/ 29043 w 11858623"/>
              <a:gd name="connsiteY4854" fmla="*/ 1976842 h 6524624"/>
              <a:gd name="connsiteX4855" fmla="*/ 31728 w 11858623"/>
              <a:gd name="connsiteY4855" fmla="*/ 1981888 h 6524624"/>
              <a:gd name="connsiteX4856" fmla="*/ 32263 w 11858623"/>
              <a:gd name="connsiteY4856" fmla="*/ 1983508 h 6524624"/>
              <a:gd name="connsiteX4857" fmla="*/ 32211 w 11858623"/>
              <a:gd name="connsiteY4857" fmla="*/ 1983749 h 6524624"/>
              <a:gd name="connsiteX4858" fmla="*/ 28380 w 11858623"/>
              <a:gd name="connsiteY4858" fmla="*/ 1977307 h 6524624"/>
              <a:gd name="connsiteX4859" fmla="*/ 24542 w 11858623"/>
              <a:gd name="connsiteY4859" fmla="*/ 1970853 h 6524624"/>
              <a:gd name="connsiteX4860" fmla="*/ 28380 w 11858623"/>
              <a:gd name="connsiteY4860" fmla="*/ 1977307 h 6524624"/>
              <a:gd name="connsiteX4861" fmla="*/ 22487 w 11858623"/>
              <a:gd name="connsiteY4861" fmla="*/ 1981436 h 6524624"/>
              <a:gd name="connsiteX4862" fmla="*/ 22115 w 11858623"/>
              <a:gd name="connsiteY4862" fmla="*/ 1978144 h 6524624"/>
              <a:gd name="connsiteX4863" fmla="*/ 21282 w 11858623"/>
              <a:gd name="connsiteY4863" fmla="*/ 1970768 h 6524624"/>
              <a:gd name="connsiteX4864" fmla="*/ 22115 w 11858623"/>
              <a:gd name="connsiteY4864" fmla="*/ 1978144 h 6524624"/>
              <a:gd name="connsiteX4865" fmla="*/ 19436 w 11858623"/>
              <a:gd name="connsiteY4865" fmla="*/ 1986191 h 6524624"/>
              <a:gd name="connsiteX4866" fmla="*/ 17357 w 11858623"/>
              <a:gd name="connsiteY4866" fmla="*/ 1992825 h 6524624"/>
              <a:gd name="connsiteX4867" fmla="*/ 16475 w 11858623"/>
              <a:gd name="connsiteY4867" fmla="*/ 1989860 h 6524624"/>
              <a:gd name="connsiteX4868" fmla="*/ 15807 w 11858623"/>
              <a:gd name="connsiteY4868" fmla="*/ 1986116 h 6524624"/>
              <a:gd name="connsiteX4869" fmla="*/ 16160 w 11858623"/>
              <a:gd name="connsiteY4869" fmla="*/ 1977702 h 6524624"/>
              <a:gd name="connsiteX4870" fmla="*/ 18193 w 11858623"/>
              <a:gd name="connsiteY4870" fmla="*/ 1974617 h 6524624"/>
              <a:gd name="connsiteX4871" fmla="*/ 23194 w 11858623"/>
              <a:gd name="connsiteY4871" fmla="*/ 1968387 h 6524624"/>
              <a:gd name="connsiteX4872" fmla="*/ 24673 w 11858623"/>
              <a:gd name="connsiteY4872" fmla="*/ 1970461 h 6524624"/>
              <a:gd name="connsiteX4873" fmla="*/ 24542 w 11858623"/>
              <a:gd name="connsiteY4873" fmla="*/ 1970853 h 6524624"/>
              <a:gd name="connsiteX4874" fmla="*/ 23126 w 11858623"/>
              <a:gd name="connsiteY4874" fmla="*/ 1968471 h 6524624"/>
              <a:gd name="connsiteX4875" fmla="*/ 22706 w 11858623"/>
              <a:gd name="connsiteY4875" fmla="*/ 1967765 h 6524624"/>
              <a:gd name="connsiteX4876" fmla="*/ 23126 w 11858623"/>
              <a:gd name="connsiteY4876" fmla="*/ 1968471 h 6524624"/>
              <a:gd name="connsiteX4877" fmla="*/ 21282 w 11858623"/>
              <a:gd name="connsiteY4877" fmla="*/ 1970768 h 6524624"/>
              <a:gd name="connsiteX4878" fmla="*/ 21201 w 11858623"/>
              <a:gd name="connsiteY4878" fmla="*/ 1970049 h 6524624"/>
              <a:gd name="connsiteX4879" fmla="*/ 22487 w 11858623"/>
              <a:gd name="connsiteY4879" fmla="*/ 1967396 h 6524624"/>
              <a:gd name="connsiteX4880" fmla="*/ 22727 w 11858623"/>
              <a:gd name="connsiteY4880" fmla="*/ 1967732 h 6524624"/>
              <a:gd name="connsiteX4881" fmla="*/ 22706 w 11858623"/>
              <a:gd name="connsiteY4881" fmla="*/ 1967765 h 6524624"/>
              <a:gd name="connsiteX4882" fmla="*/ 21640 w 11858623"/>
              <a:gd name="connsiteY4882" fmla="*/ 1961462 h 6524624"/>
              <a:gd name="connsiteX4883" fmla="*/ 22487 w 11858623"/>
              <a:gd name="connsiteY4883" fmla="*/ 1967396 h 6524624"/>
              <a:gd name="connsiteX4884" fmla="*/ 20603 w 11858623"/>
              <a:gd name="connsiteY4884" fmla="*/ 1964756 h 6524624"/>
              <a:gd name="connsiteX4885" fmla="*/ 20561 w 11858623"/>
              <a:gd name="connsiteY4885" fmla="*/ 1964377 h 6524624"/>
              <a:gd name="connsiteX4886" fmla="*/ 28498 w 11858623"/>
              <a:gd name="connsiteY4886" fmla="*/ 1958972 h 6524624"/>
              <a:gd name="connsiteX4887" fmla="*/ 26901 w 11858623"/>
              <a:gd name="connsiteY4887" fmla="*/ 1963770 h 6524624"/>
              <a:gd name="connsiteX4888" fmla="*/ 23194 w 11858623"/>
              <a:gd name="connsiteY4888" fmla="*/ 1968387 h 6524624"/>
              <a:gd name="connsiteX4889" fmla="*/ 22727 w 11858623"/>
              <a:gd name="connsiteY4889" fmla="*/ 1967732 h 6524624"/>
              <a:gd name="connsiteX4890" fmla="*/ 10463 w 11858623"/>
              <a:gd name="connsiteY4890" fmla="*/ 1956163 h 6524624"/>
              <a:gd name="connsiteX4891" fmla="*/ 14562 w 11858623"/>
              <a:gd name="connsiteY4891" fmla="*/ 1979139 h 6524624"/>
              <a:gd name="connsiteX4892" fmla="*/ 13684 w 11858623"/>
              <a:gd name="connsiteY4892" fmla="*/ 1980232 h 6524624"/>
              <a:gd name="connsiteX4893" fmla="*/ 18933 w 11858623"/>
              <a:gd name="connsiteY4893" fmla="*/ 1942499 h 6524624"/>
              <a:gd name="connsiteX4894" fmla="*/ 21499 w 11858623"/>
              <a:gd name="connsiteY4894" fmla="*/ 1960474 h 6524624"/>
              <a:gd name="connsiteX4895" fmla="*/ 20553 w 11858623"/>
              <a:gd name="connsiteY4895" fmla="*/ 1964306 h 6524624"/>
              <a:gd name="connsiteX4896" fmla="*/ 20561 w 11858623"/>
              <a:gd name="connsiteY4896" fmla="*/ 1964377 h 6524624"/>
              <a:gd name="connsiteX4897" fmla="*/ 20483 w 11858623"/>
              <a:gd name="connsiteY4897" fmla="*/ 1964588 h 6524624"/>
              <a:gd name="connsiteX4898" fmla="*/ 20603 w 11858623"/>
              <a:gd name="connsiteY4898" fmla="*/ 1964756 h 6524624"/>
              <a:gd name="connsiteX4899" fmla="*/ 21201 w 11858623"/>
              <a:gd name="connsiteY4899" fmla="*/ 1970049 h 6524624"/>
              <a:gd name="connsiteX4900" fmla="*/ 18193 w 11858623"/>
              <a:gd name="connsiteY4900" fmla="*/ 1974617 h 6524624"/>
              <a:gd name="connsiteX4901" fmla="*/ 16185 w 11858623"/>
              <a:gd name="connsiteY4901" fmla="*/ 1977118 h 6524624"/>
              <a:gd name="connsiteX4902" fmla="*/ 16475 w 11858623"/>
              <a:gd name="connsiteY4902" fmla="*/ 1970204 h 6524624"/>
              <a:gd name="connsiteX4903" fmla="*/ 14471 w 11858623"/>
              <a:gd name="connsiteY4903" fmla="*/ 1961780 h 6524624"/>
              <a:gd name="connsiteX4904" fmla="*/ 16475 w 11858623"/>
              <a:gd name="connsiteY4904" fmla="*/ 1925276 h 6524624"/>
              <a:gd name="connsiteX4905" fmla="*/ 17492 w 11858623"/>
              <a:gd name="connsiteY4905" fmla="*/ 1932398 h 6524624"/>
              <a:gd name="connsiteX4906" fmla="*/ 17477 w 11858623"/>
              <a:gd name="connsiteY4906" fmla="*/ 1932338 h 6524624"/>
              <a:gd name="connsiteX4907" fmla="*/ 16475 w 11858623"/>
              <a:gd name="connsiteY4907" fmla="*/ 1925276 h 6524624"/>
              <a:gd name="connsiteX4908" fmla="*/ 16475 w 11858623"/>
              <a:gd name="connsiteY4908" fmla="*/ 1914042 h 6524624"/>
              <a:gd name="connsiteX4909" fmla="*/ 16825 w 11858623"/>
              <a:gd name="connsiteY4909" fmla="*/ 1917971 h 6524624"/>
              <a:gd name="connsiteX4910" fmla="*/ 16475 w 11858623"/>
              <a:gd name="connsiteY4910" fmla="*/ 1919659 h 6524624"/>
              <a:gd name="connsiteX4911" fmla="*/ 10463 w 11858623"/>
              <a:gd name="connsiteY4911" fmla="*/ 1939315 h 6524624"/>
              <a:gd name="connsiteX4912" fmla="*/ 16475 w 11858623"/>
              <a:gd name="connsiteY4912" fmla="*/ 1914042 h 6524624"/>
              <a:gd name="connsiteX4913" fmla="*/ 18416 w 11858623"/>
              <a:gd name="connsiteY4913" fmla="*/ 1893508 h 6524624"/>
              <a:gd name="connsiteX4914" fmla="*/ 18479 w 11858623"/>
              <a:gd name="connsiteY4914" fmla="*/ 1894386 h 6524624"/>
              <a:gd name="connsiteX4915" fmla="*/ 18026 w 11858623"/>
              <a:gd name="connsiteY4915" fmla="*/ 1893873 h 6524624"/>
              <a:gd name="connsiteX4916" fmla="*/ 4826 w 11858623"/>
              <a:gd name="connsiteY4916" fmla="*/ 1886038 h 6524624"/>
              <a:gd name="connsiteX4917" fmla="*/ 11299 w 11858623"/>
              <a:gd name="connsiteY4917" fmla="*/ 1886243 h 6524624"/>
              <a:gd name="connsiteX4918" fmla="*/ 18026 w 11858623"/>
              <a:gd name="connsiteY4918" fmla="*/ 1893873 h 6524624"/>
              <a:gd name="connsiteX4919" fmla="*/ 14471 w 11858623"/>
              <a:gd name="connsiteY4919" fmla="*/ 1897194 h 6524624"/>
              <a:gd name="connsiteX4920" fmla="*/ 5341 w 11858623"/>
              <a:gd name="connsiteY4920" fmla="*/ 1891307 h 6524624"/>
              <a:gd name="connsiteX4921" fmla="*/ 4900 w 11858623"/>
              <a:gd name="connsiteY4921" fmla="*/ 1890490 h 6524624"/>
              <a:gd name="connsiteX4922" fmla="*/ 27922 w 11858623"/>
              <a:gd name="connsiteY4922" fmla="*/ 1866919 h 6524624"/>
              <a:gd name="connsiteX4923" fmla="*/ 28173 w 11858623"/>
              <a:gd name="connsiteY4923" fmla="*/ 1868011 h 6524624"/>
              <a:gd name="connsiteX4924" fmla="*/ 30502 w 11858623"/>
              <a:gd name="connsiteY4924" fmla="*/ 1883154 h 6524624"/>
              <a:gd name="connsiteX4925" fmla="*/ 31543 w 11858623"/>
              <a:gd name="connsiteY4925" fmla="*/ 1888016 h 6524624"/>
              <a:gd name="connsiteX4926" fmla="*/ 18933 w 11858623"/>
              <a:gd name="connsiteY4926" fmla="*/ 1942499 h 6524624"/>
              <a:gd name="connsiteX4927" fmla="*/ 17492 w 11858623"/>
              <a:gd name="connsiteY4927" fmla="*/ 1932398 h 6524624"/>
              <a:gd name="connsiteX4928" fmla="*/ 18479 w 11858623"/>
              <a:gd name="connsiteY4928" fmla="*/ 1936507 h 6524624"/>
              <a:gd name="connsiteX4929" fmla="*/ 16825 w 11858623"/>
              <a:gd name="connsiteY4929" fmla="*/ 1917971 h 6524624"/>
              <a:gd name="connsiteX4930" fmla="*/ 19170 w 11858623"/>
              <a:gd name="connsiteY4930" fmla="*/ 1906684 h 6524624"/>
              <a:gd name="connsiteX4931" fmla="*/ 18479 w 11858623"/>
              <a:gd name="connsiteY4931" fmla="*/ 1894386 h 6524624"/>
              <a:gd name="connsiteX4932" fmla="*/ 26494 w 11858623"/>
              <a:gd name="connsiteY4932" fmla="*/ 1888769 h 6524624"/>
              <a:gd name="connsiteX4933" fmla="*/ 22507 w 11858623"/>
              <a:gd name="connsiteY4933" fmla="*/ 1880437 h 6524624"/>
              <a:gd name="connsiteX4934" fmla="*/ 23942 w 11858623"/>
              <a:gd name="connsiteY4934" fmla="*/ 1872535 h 6524624"/>
              <a:gd name="connsiteX4935" fmla="*/ 26494 w 11858623"/>
              <a:gd name="connsiteY4935" fmla="*/ 1871921 h 6524624"/>
              <a:gd name="connsiteX4936" fmla="*/ 25202 w 11858623"/>
              <a:gd name="connsiteY4936" fmla="*/ 1861594 h 6524624"/>
              <a:gd name="connsiteX4937" fmla="*/ 24172 w 11858623"/>
              <a:gd name="connsiteY4937" fmla="*/ 1871268 h 6524624"/>
              <a:gd name="connsiteX4938" fmla="*/ 23942 w 11858623"/>
              <a:gd name="connsiteY4938" fmla="*/ 1872535 h 6524624"/>
              <a:gd name="connsiteX4939" fmla="*/ 19264 w 11858623"/>
              <a:gd name="connsiteY4939" fmla="*/ 1873660 h 6524624"/>
              <a:gd name="connsiteX4940" fmla="*/ 22507 w 11858623"/>
              <a:gd name="connsiteY4940" fmla="*/ 1880437 h 6524624"/>
              <a:gd name="connsiteX4941" fmla="*/ 20483 w 11858623"/>
              <a:gd name="connsiteY4941" fmla="*/ 1891578 h 6524624"/>
              <a:gd name="connsiteX4942" fmla="*/ 18416 w 11858623"/>
              <a:gd name="connsiteY4942" fmla="*/ 1893508 h 6524624"/>
              <a:gd name="connsiteX4943" fmla="*/ 16570 w 11858623"/>
              <a:gd name="connsiteY4943" fmla="*/ 1867642 h 6524624"/>
              <a:gd name="connsiteX4944" fmla="*/ 30502 w 11858623"/>
              <a:gd name="connsiteY4944" fmla="*/ 1857881 h 6524624"/>
              <a:gd name="connsiteX4945" fmla="*/ 27922 w 11858623"/>
              <a:gd name="connsiteY4945" fmla="*/ 1866919 h 6524624"/>
              <a:gd name="connsiteX4946" fmla="*/ 26494 w 11858623"/>
              <a:gd name="connsiteY4946" fmla="*/ 1860689 h 6524624"/>
              <a:gd name="connsiteX4947" fmla="*/ 25202 w 11858623"/>
              <a:gd name="connsiteY4947" fmla="*/ 1861594 h 6524624"/>
              <a:gd name="connsiteX4948" fmla="*/ 25408 w 11858623"/>
              <a:gd name="connsiteY4948" fmla="*/ 1859665 h 6524624"/>
              <a:gd name="connsiteX4949" fmla="*/ 15175 w 11858623"/>
              <a:gd name="connsiteY4949" fmla="*/ 1848082 h 6524624"/>
              <a:gd name="connsiteX4950" fmla="*/ 16570 w 11858623"/>
              <a:gd name="connsiteY4950" fmla="*/ 1867642 h 6524624"/>
              <a:gd name="connsiteX4951" fmla="*/ 14471 w 11858623"/>
              <a:gd name="connsiteY4951" fmla="*/ 1869113 h 6524624"/>
              <a:gd name="connsiteX4952" fmla="*/ 10463 w 11858623"/>
              <a:gd name="connsiteY4952" fmla="*/ 1855074 h 6524624"/>
              <a:gd name="connsiteX4953" fmla="*/ 15717 w 11858623"/>
              <a:gd name="connsiteY4953" fmla="*/ 1837389 h 6524624"/>
              <a:gd name="connsiteX4954" fmla="*/ 18306 w 11858623"/>
              <a:gd name="connsiteY4954" fmla="*/ 1843436 h 6524624"/>
              <a:gd name="connsiteX4955" fmla="*/ 15175 w 11858623"/>
              <a:gd name="connsiteY4955" fmla="*/ 1848082 h 6524624"/>
              <a:gd name="connsiteX4956" fmla="*/ 14627 w 11858623"/>
              <a:gd name="connsiteY4956" fmla="*/ 1840410 h 6524624"/>
              <a:gd name="connsiteX4957" fmla="*/ 23300 w 11858623"/>
              <a:gd name="connsiteY4957" fmla="*/ 1836026 h 6524624"/>
              <a:gd name="connsiteX4958" fmla="*/ 26494 w 11858623"/>
              <a:gd name="connsiteY4958" fmla="*/ 1849456 h 6524624"/>
              <a:gd name="connsiteX4959" fmla="*/ 25408 w 11858623"/>
              <a:gd name="connsiteY4959" fmla="*/ 1859665 h 6524624"/>
              <a:gd name="connsiteX4960" fmla="*/ 22487 w 11858623"/>
              <a:gd name="connsiteY4960" fmla="*/ 1860689 h 6524624"/>
              <a:gd name="connsiteX4961" fmla="*/ 18479 w 11858623"/>
              <a:gd name="connsiteY4961" fmla="*/ 1843840 h 6524624"/>
              <a:gd name="connsiteX4962" fmla="*/ 18306 w 11858623"/>
              <a:gd name="connsiteY4962" fmla="*/ 1843436 h 6524624"/>
              <a:gd name="connsiteX4963" fmla="*/ 12603 w 11858623"/>
              <a:gd name="connsiteY4963" fmla="*/ 1830119 h 6524624"/>
              <a:gd name="connsiteX4964" fmla="*/ 14049 w 11858623"/>
              <a:gd name="connsiteY4964" fmla="*/ 1833496 h 6524624"/>
              <a:gd name="connsiteX4965" fmla="*/ 14471 w 11858623"/>
              <a:gd name="connsiteY4965" fmla="*/ 1838224 h 6524624"/>
              <a:gd name="connsiteX4966" fmla="*/ 14627 w 11858623"/>
              <a:gd name="connsiteY4966" fmla="*/ 1840410 h 6524624"/>
              <a:gd name="connsiteX4967" fmla="*/ 14221 w 11858623"/>
              <a:gd name="connsiteY4967" fmla="*/ 1841535 h 6524624"/>
              <a:gd name="connsiteX4968" fmla="*/ 10463 w 11858623"/>
              <a:gd name="connsiteY4968" fmla="*/ 1846648 h 6524624"/>
              <a:gd name="connsiteX4969" fmla="*/ 12659 w 11858623"/>
              <a:gd name="connsiteY4969" fmla="*/ 1829692 h 6524624"/>
              <a:gd name="connsiteX4970" fmla="*/ 12603 w 11858623"/>
              <a:gd name="connsiteY4970" fmla="*/ 1830119 h 6524624"/>
              <a:gd name="connsiteX4971" fmla="*/ 12467 w 11858623"/>
              <a:gd name="connsiteY4971" fmla="*/ 1829800 h 6524624"/>
              <a:gd name="connsiteX4972" fmla="*/ 19975 w 11858623"/>
              <a:gd name="connsiteY4972" fmla="*/ 1825592 h 6524624"/>
              <a:gd name="connsiteX4973" fmla="*/ 15717 w 11858623"/>
              <a:gd name="connsiteY4973" fmla="*/ 1837389 h 6524624"/>
              <a:gd name="connsiteX4974" fmla="*/ 14049 w 11858623"/>
              <a:gd name="connsiteY4974" fmla="*/ 1833496 h 6524624"/>
              <a:gd name="connsiteX4975" fmla="*/ 13660 w 11858623"/>
              <a:gd name="connsiteY4975" fmla="*/ 1829131 h 6524624"/>
              <a:gd name="connsiteX4976" fmla="*/ 13281 w 11858623"/>
              <a:gd name="connsiteY4976" fmla="*/ 1824884 h 6524624"/>
              <a:gd name="connsiteX4977" fmla="*/ 13660 w 11858623"/>
              <a:gd name="connsiteY4977" fmla="*/ 1829131 h 6524624"/>
              <a:gd name="connsiteX4978" fmla="*/ 12659 w 11858623"/>
              <a:gd name="connsiteY4978" fmla="*/ 1829692 h 6524624"/>
              <a:gd name="connsiteX4979" fmla="*/ 20483 w 11858623"/>
              <a:gd name="connsiteY4979" fmla="*/ 1824183 h 6524624"/>
              <a:gd name="connsiteX4980" fmla="*/ 20718 w 11858623"/>
              <a:gd name="connsiteY4980" fmla="*/ 1825175 h 6524624"/>
              <a:gd name="connsiteX4981" fmla="*/ 19975 w 11858623"/>
              <a:gd name="connsiteY4981" fmla="*/ 1825592 h 6524624"/>
              <a:gd name="connsiteX4982" fmla="*/ 14490 w 11858623"/>
              <a:gd name="connsiteY4982" fmla="*/ 1811484 h 6524624"/>
              <a:gd name="connsiteX4983" fmla="*/ 14474 w 11858623"/>
              <a:gd name="connsiteY4983" fmla="*/ 1819782 h 6524624"/>
              <a:gd name="connsiteX4984" fmla="*/ 13478 w 11858623"/>
              <a:gd name="connsiteY4984" fmla="*/ 1823362 h 6524624"/>
              <a:gd name="connsiteX4985" fmla="*/ 13281 w 11858623"/>
              <a:gd name="connsiteY4985" fmla="*/ 1824884 h 6524624"/>
              <a:gd name="connsiteX4986" fmla="*/ 12467 w 11858623"/>
              <a:gd name="connsiteY4986" fmla="*/ 1815759 h 6524624"/>
              <a:gd name="connsiteX4987" fmla="*/ 16475 w 11858623"/>
              <a:gd name="connsiteY4987" fmla="*/ 1770830 h 6524624"/>
              <a:gd name="connsiteX4988" fmla="*/ 18479 w 11858623"/>
              <a:gd name="connsiteY4988" fmla="*/ 1790487 h 6524624"/>
              <a:gd name="connsiteX4989" fmla="*/ 21824 w 11858623"/>
              <a:gd name="connsiteY4989" fmla="*/ 1781112 h 6524624"/>
              <a:gd name="connsiteX4990" fmla="*/ 22487 w 11858623"/>
              <a:gd name="connsiteY4990" fmla="*/ 1790487 h 6524624"/>
              <a:gd name="connsiteX4991" fmla="*/ 29452 w 11858623"/>
              <a:gd name="connsiteY4991" fmla="*/ 1824539 h 6524624"/>
              <a:gd name="connsiteX4992" fmla="*/ 29909 w 11858623"/>
              <a:gd name="connsiteY4992" fmla="*/ 1826221 h 6524624"/>
              <a:gd name="connsiteX4993" fmla="*/ 23300 w 11858623"/>
              <a:gd name="connsiteY4993" fmla="*/ 1836026 h 6524624"/>
              <a:gd name="connsiteX4994" fmla="*/ 20718 w 11858623"/>
              <a:gd name="connsiteY4994" fmla="*/ 1825175 h 6524624"/>
              <a:gd name="connsiteX4995" fmla="*/ 22487 w 11858623"/>
              <a:gd name="connsiteY4995" fmla="*/ 1824183 h 6524624"/>
              <a:gd name="connsiteX4996" fmla="*/ 14471 w 11858623"/>
              <a:gd name="connsiteY4996" fmla="*/ 1821376 h 6524624"/>
              <a:gd name="connsiteX4997" fmla="*/ 14474 w 11858623"/>
              <a:gd name="connsiteY4997" fmla="*/ 1819782 h 6524624"/>
              <a:gd name="connsiteX4998" fmla="*/ 18670 w 11858623"/>
              <a:gd name="connsiteY4998" fmla="*/ 1804699 h 6524624"/>
              <a:gd name="connsiteX4999" fmla="*/ 20259 w 11858623"/>
              <a:gd name="connsiteY4999" fmla="*/ 1799290 h 6524624"/>
              <a:gd name="connsiteX5000" fmla="*/ 14490 w 11858623"/>
              <a:gd name="connsiteY5000" fmla="*/ 1811484 h 6524624"/>
              <a:gd name="connsiteX5001" fmla="*/ 14518 w 11858623"/>
              <a:gd name="connsiteY5001" fmla="*/ 1796170 h 6524624"/>
              <a:gd name="connsiteX5002" fmla="*/ 16475 w 11858623"/>
              <a:gd name="connsiteY5002" fmla="*/ 1770830 h 6524624"/>
              <a:gd name="connsiteX5003" fmla="*/ 12964 w 11858623"/>
              <a:gd name="connsiteY5003" fmla="*/ 1753691 h 6524624"/>
              <a:gd name="connsiteX5004" fmla="*/ 12998 w 11858623"/>
              <a:gd name="connsiteY5004" fmla="*/ 1753868 h 6524624"/>
              <a:gd name="connsiteX5005" fmla="*/ 12467 w 11858623"/>
              <a:gd name="connsiteY5005" fmla="*/ 1753981 h 6524624"/>
              <a:gd name="connsiteX5006" fmla="*/ 14801 w 11858623"/>
              <a:gd name="connsiteY5006" fmla="*/ 1753482 h 6524624"/>
              <a:gd name="connsiteX5007" fmla="*/ 16475 w 11858623"/>
              <a:gd name="connsiteY5007" fmla="*/ 1765214 h 6524624"/>
              <a:gd name="connsiteX5008" fmla="*/ 14587 w 11858623"/>
              <a:gd name="connsiteY5008" fmla="*/ 1761926 h 6524624"/>
              <a:gd name="connsiteX5009" fmla="*/ 12998 w 11858623"/>
              <a:gd name="connsiteY5009" fmla="*/ 1753868 h 6524624"/>
              <a:gd name="connsiteX5010" fmla="*/ 19732 w 11858623"/>
              <a:gd name="connsiteY5010" fmla="*/ 1751524 h 6524624"/>
              <a:gd name="connsiteX5011" fmla="*/ 20036 w 11858623"/>
              <a:gd name="connsiteY5011" fmla="*/ 1755820 h 6524624"/>
              <a:gd name="connsiteX5012" fmla="*/ 18352 w 11858623"/>
              <a:gd name="connsiteY5012" fmla="*/ 1752168 h 6524624"/>
              <a:gd name="connsiteX5013" fmla="*/ 17762 w 11858623"/>
              <a:gd name="connsiteY5013" fmla="*/ 1750890 h 6524624"/>
              <a:gd name="connsiteX5014" fmla="*/ 18352 w 11858623"/>
              <a:gd name="connsiteY5014" fmla="*/ 1752168 h 6524624"/>
              <a:gd name="connsiteX5015" fmla="*/ 16164 w 11858623"/>
              <a:gd name="connsiteY5015" fmla="*/ 1753190 h 6524624"/>
              <a:gd name="connsiteX5016" fmla="*/ 14801 w 11858623"/>
              <a:gd name="connsiteY5016" fmla="*/ 1753482 h 6524624"/>
              <a:gd name="connsiteX5017" fmla="*/ 14687 w 11858623"/>
              <a:gd name="connsiteY5017" fmla="*/ 1752685 h 6524624"/>
              <a:gd name="connsiteX5018" fmla="*/ 21685 w 11858623"/>
              <a:gd name="connsiteY5018" fmla="*/ 1748600 h 6524624"/>
              <a:gd name="connsiteX5019" fmla="*/ 21368 w 11858623"/>
              <a:gd name="connsiteY5019" fmla="*/ 1750760 h 6524624"/>
              <a:gd name="connsiteX5020" fmla="*/ 19732 w 11858623"/>
              <a:gd name="connsiteY5020" fmla="*/ 1751524 h 6524624"/>
              <a:gd name="connsiteX5021" fmla="*/ 19611 w 11858623"/>
              <a:gd name="connsiteY5021" fmla="*/ 1749811 h 6524624"/>
              <a:gd name="connsiteX5022" fmla="*/ 26494 w 11858623"/>
              <a:gd name="connsiteY5022" fmla="*/ 1748365 h 6524624"/>
              <a:gd name="connsiteX5023" fmla="*/ 24490 w 11858623"/>
              <a:gd name="connsiteY5023" fmla="*/ 1773638 h 6524624"/>
              <a:gd name="connsiteX5024" fmla="*/ 21824 w 11858623"/>
              <a:gd name="connsiteY5024" fmla="*/ 1781112 h 6524624"/>
              <a:gd name="connsiteX5025" fmla="*/ 20036 w 11858623"/>
              <a:gd name="connsiteY5025" fmla="*/ 1755820 h 6524624"/>
              <a:gd name="connsiteX5026" fmla="*/ 20483 w 11858623"/>
              <a:gd name="connsiteY5026" fmla="*/ 1756790 h 6524624"/>
              <a:gd name="connsiteX5027" fmla="*/ 21368 w 11858623"/>
              <a:gd name="connsiteY5027" fmla="*/ 1750760 h 6524624"/>
              <a:gd name="connsiteX5028" fmla="*/ 13682 w 11858623"/>
              <a:gd name="connsiteY5028" fmla="*/ 1745642 h 6524624"/>
              <a:gd name="connsiteX5029" fmla="*/ 14687 w 11858623"/>
              <a:gd name="connsiteY5029" fmla="*/ 1752685 h 6524624"/>
              <a:gd name="connsiteX5030" fmla="*/ 12964 w 11858623"/>
              <a:gd name="connsiteY5030" fmla="*/ 1753691 h 6524624"/>
              <a:gd name="connsiteX5031" fmla="*/ 12467 w 11858623"/>
              <a:gd name="connsiteY5031" fmla="*/ 1751173 h 6524624"/>
              <a:gd name="connsiteX5032" fmla="*/ 18883 w 11858623"/>
              <a:gd name="connsiteY5032" fmla="*/ 1739509 h 6524624"/>
              <a:gd name="connsiteX5033" fmla="*/ 19611 w 11858623"/>
              <a:gd name="connsiteY5033" fmla="*/ 1749811 h 6524624"/>
              <a:gd name="connsiteX5034" fmla="*/ 17762 w 11858623"/>
              <a:gd name="connsiteY5034" fmla="*/ 1750890 h 6524624"/>
              <a:gd name="connsiteX5035" fmla="*/ 15826 w 11858623"/>
              <a:gd name="connsiteY5035" fmla="*/ 1746691 h 6524624"/>
              <a:gd name="connsiteX5036" fmla="*/ 16328 w 11858623"/>
              <a:gd name="connsiteY5036" fmla="*/ 1741026 h 6524624"/>
              <a:gd name="connsiteX5037" fmla="*/ 32639 w 11858623"/>
              <a:gd name="connsiteY5037" fmla="*/ 1732810 h 6524624"/>
              <a:gd name="connsiteX5038" fmla="*/ 32506 w 11858623"/>
              <a:gd name="connsiteY5038" fmla="*/ 1737134 h 6524624"/>
              <a:gd name="connsiteX5039" fmla="*/ 32942 w 11858623"/>
              <a:gd name="connsiteY5039" fmla="*/ 1742026 h 6524624"/>
              <a:gd name="connsiteX5040" fmla="*/ 21685 w 11858623"/>
              <a:gd name="connsiteY5040" fmla="*/ 1748600 h 6524624"/>
              <a:gd name="connsiteX5041" fmla="*/ 22539 w 11858623"/>
              <a:gd name="connsiteY5041" fmla="*/ 1742778 h 6524624"/>
              <a:gd name="connsiteX5042" fmla="*/ 22067 w 11858623"/>
              <a:gd name="connsiteY5042" fmla="*/ 1737618 h 6524624"/>
              <a:gd name="connsiteX5043" fmla="*/ 24417 w 11858623"/>
              <a:gd name="connsiteY5043" fmla="*/ 1736222 h 6524624"/>
              <a:gd name="connsiteX5044" fmla="*/ 308998 w 11858623"/>
              <a:gd name="connsiteY5044" fmla="*/ 1728750 h 6524624"/>
              <a:gd name="connsiteX5045" fmla="*/ 200998 w 11858623"/>
              <a:gd name="connsiteY5045" fmla="*/ 1836750 h 6524624"/>
              <a:gd name="connsiteX5046" fmla="*/ 308998 w 11858623"/>
              <a:gd name="connsiteY5046" fmla="*/ 1944750 h 6524624"/>
              <a:gd name="connsiteX5047" fmla="*/ 416998 w 11858623"/>
              <a:gd name="connsiteY5047" fmla="*/ 1836750 h 6524624"/>
              <a:gd name="connsiteX5048" fmla="*/ 308998 w 11858623"/>
              <a:gd name="connsiteY5048" fmla="*/ 1728750 h 6524624"/>
              <a:gd name="connsiteX5049" fmla="*/ 21046 w 11858623"/>
              <a:gd name="connsiteY5049" fmla="*/ 1726446 h 6524624"/>
              <a:gd name="connsiteX5050" fmla="*/ 22067 w 11858623"/>
              <a:gd name="connsiteY5050" fmla="*/ 1737618 h 6524624"/>
              <a:gd name="connsiteX5051" fmla="*/ 18883 w 11858623"/>
              <a:gd name="connsiteY5051" fmla="*/ 1739509 h 6524624"/>
              <a:gd name="connsiteX5052" fmla="*/ 18527 w 11858623"/>
              <a:gd name="connsiteY5052" fmla="*/ 1734473 h 6524624"/>
              <a:gd name="connsiteX5053" fmla="*/ 20483 w 11858623"/>
              <a:gd name="connsiteY5053" fmla="*/ 1714668 h 6524624"/>
              <a:gd name="connsiteX5054" fmla="*/ 23116 w 11858623"/>
              <a:gd name="connsiteY5054" fmla="*/ 1723817 h 6524624"/>
              <a:gd name="connsiteX5055" fmla="*/ 23523 w 11858623"/>
              <a:gd name="connsiteY5055" fmla="*/ 1726649 h 6524624"/>
              <a:gd name="connsiteX5056" fmla="*/ 23997 w 11858623"/>
              <a:gd name="connsiteY5056" fmla="*/ 1726977 h 6524624"/>
              <a:gd name="connsiteX5057" fmla="*/ 24527 w 11858623"/>
              <a:gd name="connsiteY5057" fmla="*/ 1729121 h 6524624"/>
              <a:gd name="connsiteX5058" fmla="*/ 21540 w 11858623"/>
              <a:gd name="connsiteY5058" fmla="*/ 1724870 h 6524624"/>
              <a:gd name="connsiteX5059" fmla="*/ 21046 w 11858623"/>
              <a:gd name="connsiteY5059" fmla="*/ 1726446 h 6524624"/>
              <a:gd name="connsiteX5060" fmla="*/ 20483 w 11858623"/>
              <a:gd name="connsiteY5060" fmla="*/ 1720284 h 6524624"/>
              <a:gd name="connsiteX5061" fmla="*/ 20285 w 11858623"/>
              <a:gd name="connsiteY5061" fmla="*/ 1715570 h 6524624"/>
              <a:gd name="connsiteX5062" fmla="*/ 16475 w 11858623"/>
              <a:gd name="connsiteY5062" fmla="*/ 1700628 h 6524624"/>
              <a:gd name="connsiteX5063" fmla="*/ 20074 w 11858623"/>
              <a:gd name="connsiteY5063" fmla="*/ 1710537 h 6524624"/>
              <a:gd name="connsiteX5064" fmla="*/ 20285 w 11858623"/>
              <a:gd name="connsiteY5064" fmla="*/ 1715570 h 6524624"/>
              <a:gd name="connsiteX5065" fmla="*/ 13682 w 11858623"/>
              <a:gd name="connsiteY5065" fmla="*/ 1745642 h 6524624"/>
              <a:gd name="connsiteX5066" fmla="*/ 12467 w 11858623"/>
              <a:gd name="connsiteY5066" fmla="*/ 1737134 h 6524624"/>
              <a:gd name="connsiteX5067" fmla="*/ 16475 w 11858623"/>
              <a:gd name="connsiteY5067" fmla="*/ 1700628 h 6524624"/>
              <a:gd name="connsiteX5068" fmla="*/ 14149 w 11858623"/>
              <a:gd name="connsiteY5068" fmla="*/ 1687706 h 6524624"/>
              <a:gd name="connsiteX5069" fmla="*/ 14150 w 11858623"/>
              <a:gd name="connsiteY5069" fmla="*/ 1687710 h 6524624"/>
              <a:gd name="connsiteX5070" fmla="*/ 14091 w 11858623"/>
              <a:gd name="connsiteY5070" fmla="*/ 1687905 h 6524624"/>
              <a:gd name="connsiteX5071" fmla="*/ 30300 w 11858623"/>
              <a:gd name="connsiteY5071" fmla="*/ 1679682 h 6524624"/>
              <a:gd name="connsiteX5072" fmla="*/ 32506 w 11858623"/>
              <a:gd name="connsiteY5072" fmla="*/ 1680971 h 6524624"/>
              <a:gd name="connsiteX5073" fmla="*/ 33670 w 11858623"/>
              <a:gd name="connsiteY5073" fmla="*/ 1699439 h 6524624"/>
              <a:gd name="connsiteX5074" fmla="*/ 33383 w 11858623"/>
              <a:gd name="connsiteY5074" fmla="*/ 1708740 h 6524624"/>
              <a:gd name="connsiteX5075" fmla="*/ 26494 w 11858623"/>
              <a:gd name="connsiteY5075" fmla="*/ 1728709 h 6524624"/>
              <a:gd name="connsiteX5076" fmla="*/ 23997 w 11858623"/>
              <a:gd name="connsiteY5076" fmla="*/ 1726977 h 6524624"/>
              <a:gd name="connsiteX5077" fmla="*/ 23821 w 11858623"/>
              <a:gd name="connsiteY5077" fmla="*/ 1726267 h 6524624"/>
              <a:gd name="connsiteX5078" fmla="*/ 23116 w 11858623"/>
              <a:gd name="connsiteY5078" fmla="*/ 1723817 h 6524624"/>
              <a:gd name="connsiteX5079" fmla="*/ 21951 w 11858623"/>
              <a:gd name="connsiteY5079" fmla="*/ 1715707 h 6524624"/>
              <a:gd name="connsiteX5080" fmla="*/ 20074 w 11858623"/>
              <a:gd name="connsiteY5080" fmla="*/ 1710537 h 6524624"/>
              <a:gd name="connsiteX5081" fmla="*/ 19496 w 11858623"/>
              <a:gd name="connsiteY5081" fmla="*/ 1696788 h 6524624"/>
              <a:gd name="connsiteX5082" fmla="*/ 20243 w 11858623"/>
              <a:gd name="connsiteY5082" fmla="*/ 1696032 h 6524624"/>
              <a:gd name="connsiteX5083" fmla="*/ 20483 w 11858623"/>
              <a:gd name="connsiteY5083" fmla="*/ 1703436 h 6524624"/>
              <a:gd name="connsiteX5084" fmla="*/ 30300 w 11858623"/>
              <a:gd name="connsiteY5084" fmla="*/ 1679682 h 6524624"/>
              <a:gd name="connsiteX5085" fmla="*/ 17754 w 11858623"/>
              <a:gd name="connsiteY5085" fmla="*/ 1675885 h 6524624"/>
              <a:gd name="connsiteX5086" fmla="*/ 18733 w 11858623"/>
              <a:gd name="connsiteY5086" fmla="*/ 1678605 h 6524624"/>
              <a:gd name="connsiteX5087" fmla="*/ 19496 w 11858623"/>
              <a:gd name="connsiteY5087" fmla="*/ 1696788 h 6524624"/>
              <a:gd name="connsiteX5088" fmla="*/ 18479 w 11858623"/>
              <a:gd name="connsiteY5088" fmla="*/ 1697820 h 6524624"/>
              <a:gd name="connsiteX5089" fmla="*/ 14150 w 11858623"/>
              <a:gd name="connsiteY5089" fmla="*/ 1687710 h 6524624"/>
              <a:gd name="connsiteX5090" fmla="*/ 17698 w 11858623"/>
              <a:gd name="connsiteY5090" fmla="*/ 1674581 h 6524624"/>
              <a:gd name="connsiteX5091" fmla="*/ 17974 w 11858623"/>
              <a:gd name="connsiteY5091" fmla="*/ 1675162 h 6524624"/>
              <a:gd name="connsiteX5092" fmla="*/ 17754 w 11858623"/>
              <a:gd name="connsiteY5092" fmla="*/ 1675885 h 6524624"/>
              <a:gd name="connsiteX5093" fmla="*/ 17522 w 11858623"/>
              <a:gd name="connsiteY5093" fmla="*/ 1675241 h 6524624"/>
              <a:gd name="connsiteX5094" fmla="*/ 18636 w 11858623"/>
              <a:gd name="connsiteY5094" fmla="*/ 1674441 h 6524624"/>
              <a:gd name="connsiteX5095" fmla="*/ 19725 w 11858623"/>
              <a:gd name="connsiteY5095" fmla="*/ 1680074 h 6524624"/>
              <a:gd name="connsiteX5096" fmla="*/ 19771 w 11858623"/>
              <a:gd name="connsiteY5096" fmla="*/ 1681485 h 6524624"/>
              <a:gd name="connsiteX5097" fmla="*/ 18733 w 11858623"/>
              <a:gd name="connsiteY5097" fmla="*/ 1678605 h 6524624"/>
              <a:gd name="connsiteX5098" fmla="*/ 18584 w 11858623"/>
              <a:gd name="connsiteY5098" fmla="*/ 1675041 h 6524624"/>
              <a:gd name="connsiteX5099" fmla="*/ 19420 w 11858623"/>
              <a:gd name="connsiteY5099" fmla="*/ 1670659 h 6524624"/>
              <a:gd name="connsiteX5100" fmla="*/ 19594 w 11858623"/>
              <a:gd name="connsiteY5100" fmla="*/ 1676032 h 6524624"/>
              <a:gd name="connsiteX5101" fmla="*/ 18733 w 11858623"/>
              <a:gd name="connsiteY5101" fmla="*/ 1673340 h 6524624"/>
              <a:gd name="connsiteX5102" fmla="*/ 18814 w 11858623"/>
              <a:gd name="connsiteY5102" fmla="*/ 1672405 h 6524624"/>
              <a:gd name="connsiteX5103" fmla="*/ 19232 w 11858623"/>
              <a:gd name="connsiteY5103" fmla="*/ 1671036 h 6524624"/>
              <a:gd name="connsiteX5104" fmla="*/ 21232 w 11858623"/>
              <a:gd name="connsiteY5104" fmla="*/ 1669313 h 6524624"/>
              <a:gd name="connsiteX5105" fmla="*/ 25486 w 11858623"/>
              <a:gd name="connsiteY5105" fmla="*/ 1682837 h 6524624"/>
              <a:gd name="connsiteX5106" fmla="*/ 24799 w 11858623"/>
              <a:gd name="connsiteY5106" fmla="*/ 1691413 h 6524624"/>
              <a:gd name="connsiteX5107" fmla="*/ 20243 w 11858623"/>
              <a:gd name="connsiteY5107" fmla="*/ 1696032 h 6524624"/>
              <a:gd name="connsiteX5108" fmla="*/ 19771 w 11858623"/>
              <a:gd name="connsiteY5108" fmla="*/ 1681485 h 6524624"/>
              <a:gd name="connsiteX5109" fmla="*/ 20260 w 11858623"/>
              <a:gd name="connsiteY5109" fmla="*/ 1682845 h 6524624"/>
              <a:gd name="connsiteX5110" fmla="*/ 19725 w 11858623"/>
              <a:gd name="connsiteY5110" fmla="*/ 1680074 h 6524624"/>
              <a:gd name="connsiteX5111" fmla="*/ 19594 w 11858623"/>
              <a:gd name="connsiteY5111" fmla="*/ 1676032 h 6524624"/>
              <a:gd name="connsiteX5112" fmla="*/ 23658 w 11858623"/>
              <a:gd name="connsiteY5112" fmla="*/ 1688736 h 6524624"/>
              <a:gd name="connsiteX5113" fmla="*/ 19346 w 11858623"/>
              <a:gd name="connsiteY5113" fmla="*/ 1668391 h 6524624"/>
              <a:gd name="connsiteX5114" fmla="*/ 19413 w 11858623"/>
              <a:gd name="connsiteY5114" fmla="*/ 1670442 h 6524624"/>
              <a:gd name="connsiteX5115" fmla="*/ 19232 w 11858623"/>
              <a:gd name="connsiteY5115" fmla="*/ 1671036 h 6524624"/>
              <a:gd name="connsiteX5116" fmla="*/ 18871 w 11858623"/>
              <a:gd name="connsiteY5116" fmla="*/ 1671760 h 6524624"/>
              <a:gd name="connsiteX5117" fmla="*/ 19078 w 11858623"/>
              <a:gd name="connsiteY5117" fmla="*/ 1669398 h 6524624"/>
              <a:gd name="connsiteX5118" fmla="*/ 21003 w 11858623"/>
              <a:gd name="connsiteY5118" fmla="*/ 1667480 h 6524624"/>
              <a:gd name="connsiteX5119" fmla="*/ 21232 w 11858623"/>
              <a:gd name="connsiteY5119" fmla="*/ 1669313 h 6524624"/>
              <a:gd name="connsiteX5120" fmla="*/ 20790 w 11858623"/>
              <a:gd name="connsiteY5120" fmla="*/ 1667907 h 6524624"/>
              <a:gd name="connsiteX5121" fmla="*/ 20483 w 11858623"/>
              <a:gd name="connsiteY5121" fmla="*/ 1666931 h 6524624"/>
              <a:gd name="connsiteX5122" fmla="*/ 20790 w 11858623"/>
              <a:gd name="connsiteY5122" fmla="*/ 1667907 h 6524624"/>
              <a:gd name="connsiteX5123" fmla="*/ 19420 w 11858623"/>
              <a:gd name="connsiteY5123" fmla="*/ 1670659 h 6524624"/>
              <a:gd name="connsiteX5124" fmla="*/ 19413 w 11858623"/>
              <a:gd name="connsiteY5124" fmla="*/ 1670442 h 6524624"/>
              <a:gd name="connsiteX5125" fmla="*/ 20344 w 11858623"/>
              <a:gd name="connsiteY5125" fmla="*/ 1662280 h 6524624"/>
              <a:gd name="connsiteX5126" fmla="*/ 20483 w 11858623"/>
              <a:gd name="connsiteY5126" fmla="*/ 1664123 h 6524624"/>
              <a:gd name="connsiteX5127" fmla="*/ 19346 w 11858623"/>
              <a:gd name="connsiteY5127" fmla="*/ 1668391 h 6524624"/>
              <a:gd name="connsiteX5128" fmla="*/ 19297 w 11858623"/>
              <a:gd name="connsiteY5128" fmla="*/ 1666892 h 6524624"/>
              <a:gd name="connsiteX5129" fmla="*/ 19421 w 11858623"/>
              <a:gd name="connsiteY5129" fmla="*/ 1665480 h 6524624"/>
              <a:gd name="connsiteX5130" fmla="*/ 20331 w 11858623"/>
              <a:gd name="connsiteY5130" fmla="*/ 1662097 h 6524624"/>
              <a:gd name="connsiteX5131" fmla="*/ 20351 w 11858623"/>
              <a:gd name="connsiteY5131" fmla="*/ 1662257 h 6524624"/>
              <a:gd name="connsiteX5132" fmla="*/ 20344 w 11858623"/>
              <a:gd name="connsiteY5132" fmla="*/ 1662280 h 6524624"/>
              <a:gd name="connsiteX5133" fmla="*/ 926 w 11858623"/>
              <a:gd name="connsiteY5133" fmla="*/ 1659807 h 6524624"/>
              <a:gd name="connsiteX5134" fmla="*/ 444 w 11858623"/>
              <a:gd name="connsiteY5134" fmla="*/ 1675355 h 6524624"/>
              <a:gd name="connsiteX5135" fmla="*/ 4452 w 11858623"/>
              <a:gd name="connsiteY5135" fmla="*/ 1863497 h 6524624"/>
              <a:gd name="connsiteX5136" fmla="*/ 4826 w 11858623"/>
              <a:gd name="connsiteY5136" fmla="*/ 1886038 h 6524624"/>
              <a:gd name="connsiteX5137" fmla="*/ 2448 w 11858623"/>
              <a:gd name="connsiteY5137" fmla="*/ 1885962 h 6524624"/>
              <a:gd name="connsiteX5138" fmla="*/ 4900 w 11858623"/>
              <a:gd name="connsiteY5138" fmla="*/ 1890490 h 6524624"/>
              <a:gd name="connsiteX5139" fmla="*/ 6565 w 11858623"/>
              <a:gd name="connsiteY5139" fmla="*/ 1990852 h 6524624"/>
              <a:gd name="connsiteX5140" fmla="*/ 5686 w 11858623"/>
              <a:gd name="connsiteY5140" fmla="*/ 1992343 h 6524624"/>
              <a:gd name="connsiteX5141" fmla="*/ 4452 w 11858623"/>
              <a:gd name="connsiteY5141" fmla="*/ 1995477 h 6524624"/>
              <a:gd name="connsiteX5142" fmla="*/ 6588 w 11858623"/>
              <a:gd name="connsiteY5142" fmla="*/ 1992233 h 6524624"/>
              <a:gd name="connsiteX5143" fmla="*/ 7623 w 11858623"/>
              <a:gd name="connsiteY5143" fmla="*/ 2054565 h 6524624"/>
              <a:gd name="connsiteX5144" fmla="*/ 6738 w 11858623"/>
              <a:gd name="connsiteY5144" fmla="*/ 2059297 h 6524624"/>
              <a:gd name="connsiteX5145" fmla="*/ 6456 w 11858623"/>
              <a:gd name="connsiteY5145" fmla="*/ 2099376 h 6524624"/>
              <a:gd name="connsiteX5146" fmla="*/ 8318 w 11858623"/>
              <a:gd name="connsiteY5146" fmla="*/ 2096493 h 6524624"/>
              <a:gd name="connsiteX5147" fmla="*/ 8460 w 11858623"/>
              <a:gd name="connsiteY5147" fmla="*/ 2104991 h 6524624"/>
              <a:gd name="connsiteX5148" fmla="*/ 8824 w 11858623"/>
              <a:gd name="connsiteY5148" fmla="*/ 2111375 h 6524624"/>
              <a:gd name="connsiteX5149" fmla="*/ 8459 w 11858623"/>
              <a:gd name="connsiteY5149" fmla="*/ 2112546 h 6524624"/>
              <a:gd name="connsiteX5150" fmla="*/ 4451 w 11858623"/>
              <a:gd name="connsiteY5150" fmla="*/ 2120969 h 6524624"/>
              <a:gd name="connsiteX5151" fmla="*/ 2447 w 11858623"/>
              <a:gd name="connsiteY5151" fmla="*/ 2137819 h 6524624"/>
              <a:gd name="connsiteX5152" fmla="*/ 1420 w 11858623"/>
              <a:gd name="connsiteY5152" fmla="*/ 2170909 h 6524624"/>
              <a:gd name="connsiteX5153" fmla="*/ 0 w 11858623"/>
              <a:gd name="connsiteY5153" fmla="*/ 2173012 h 6524624"/>
              <a:gd name="connsiteX5154" fmla="*/ 0 w 11858623"/>
              <a:gd name="connsiteY5154" fmla="*/ 1660118 h 6524624"/>
              <a:gd name="connsiteX5155" fmla="*/ 10224 w 11858623"/>
              <a:gd name="connsiteY5155" fmla="*/ 1654980 h 6524624"/>
              <a:gd name="connsiteX5156" fmla="*/ 13502 w 11858623"/>
              <a:gd name="connsiteY5156" fmla="*/ 1664082 h 6524624"/>
              <a:gd name="connsiteX5157" fmla="*/ 13628 w 11858623"/>
              <a:gd name="connsiteY5157" fmla="*/ 1666027 h 6524624"/>
              <a:gd name="connsiteX5158" fmla="*/ 10464 w 11858623"/>
              <a:gd name="connsiteY5158" fmla="*/ 1659376 h 6524624"/>
              <a:gd name="connsiteX5159" fmla="*/ 14472 w 11858623"/>
              <a:gd name="connsiteY5159" fmla="*/ 1679033 h 6524624"/>
              <a:gd name="connsiteX5160" fmla="*/ 13628 w 11858623"/>
              <a:gd name="connsiteY5160" fmla="*/ 1666027 h 6524624"/>
              <a:gd name="connsiteX5161" fmla="*/ 15994 w 11858623"/>
              <a:gd name="connsiteY5161" fmla="*/ 1670999 h 6524624"/>
              <a:gd name="connsiteX5162" fmla="*/ 17522 w 11858623"/>
              <a:gd name="connsiteY5162" fmla="*/ 1675241 h 6524624"/>
              <a:gd name="connsiteX5163" fmla="*/ 14775 w 11858623"/>
              <a:gd name="connsiteY5163" fmla="*/ 1685557 h 6524624"/>
              <a:gd name="connsiteX5164" fmla="*/ 14149 w 11858623"/>
              <a:gd name="connsiteY5164" fmla="*/ 1687706 h 6524624"/>
              <a:gd name="connsiteX5165" fmla="*/ 12467 w 11858623"/>
              <a:gd name="connsiteY5165" fmla="*/ 1683779 h 6524624"/>
              <a:gd name="connsiteX5166" fmla="*/ 10463 w 11858623"/>
              <a:gd name="connsiteY5166" fmla="*/ 1664123 h 6524624"/>
              <a:gd name="connsiteX5167" fmla="*/ 9023 w 11858623"/>
              <a:gd name="connsiteY5167" fmla="*/ 1656573 h 6524624"/>
              <a:gd name="connsiteX5168" fmla="*/ 15889 w 11858623"/>
              <a:gd name="connsiteY5168" fmla="*/ 1647459 h 6524624"/>
              <a:gd name="connsiteX5169" fmla="*/ 16476 w 11858623"/>
              <a:gd name="connsiteY5169" fmla="*/ 1650952 h 6524624"/>
              <a:gd name="connsiteX5170" fmla="*/ 16718 w 11858623"/>
              <a:gd name="connsiteY5170" fmla="*/ 1652032 h 6524624"/>
              <a:gd name="connsiteX5171" fmla="*/ 16247 w 11858623"/>
              <a:gd name="connsiteY5171" fmla="*/ 1654276 h 6524624"/>
              <a:gd name="connsiteX5172" fmla="*/ 15278 w 11858623"/>
              <a:gd name="connsiteY5172" fmla="*/ 1648271 h 6524624"/>
              <a:gd name="connsiteX5173" fmla="*/ 18104 w 11858623"/>
              <a:gd name="connsiteY5173" fmla="*/ 1645435 h 6524624"/>
              <a:gd name="connsiteX5174" fmla="*/ 18479 w 11858623"/>
              <a:gd name="connsiteY5174" fmla="*/ 1647274 h 6524624"/>
              <a:gd name="connsiteX5175" fmla="*/ 18725 w 11858623"/>
              <a:gd name="connsiteY5175" fmla="*/ 1649244 h 6524624"/>
              <a:gd name="connsiteX5176" fmla="*/ 19169 w 11858623"/>
              <a:gd name="connsiteY5176" fmla="*/ 1662945 h 6524624"/>
              <a:gd name="connsiteX5177" fmla="*/ 16718 w 11858623"/>
              <a:gd name="connsiteY5177" fmla="*/ 1652032 h 6524624"/>
              <a:gd name="connsiteX5178" fmla="*/ 18928 w 11858623"/>
              <a:gd name="connsiteY5178" fmla="*/ 1643425 h 6524624"/>
              <a:gd name="connsiteX5179" fmla="*/ 20331 w 11858623"/>
              <a:gd name="connsiteY5179" fmla="*/ 1662097 h 6524624"/>
              <a:gd name="connsiteX5180" fmla="*/ 18725 w 11858623"/>
              <a:gd name="connsiteY5180" fmla="*/ 1649244 h 6524624"/>
              <a:gd name="connsiteX5181" fmla="*/ 18552 w 11858623"/>
              <a:gd name="connsiteY5181" fmla="*/ 1643924 h 6524624"/>
              <a:gd name="connsiteX5182" fmla="*/ 18535 w 11858623"/>
              <a:gd name="connsiteY5182" fmla="*/ 1643383 h 6524624"/>
              <a:gd name="connsiteX5183" fmla="*/ 18552 w 11858623"/>
              <a:gd name="connsiteY5183" fmla="*/ 1643924 h 6524624"/>
              <a:gd name="connsiteX5184" fmla="*/ 18371 w 11858623"/>
              <a:gd name="connsiteY5184" fmla="*/ 1644166 h 6524624"/>
              <a:gd name="connsiteX5185" fmla="*/ 28567 w 11858623"/>
              <a:gd name="connsiteY5185" fmla="*/ 1631975 h 6524624"/>
              <a:gd name="connsiteX5186" fmla="*/ 28498 w 11858623"/>
              <a:gd name="connsiteY5186" fmla="*/ 1633234 h 6524624"/>
              <a:gd name="connsiteX5187" fmla="*/ 28446 w 11858623"/>
              <a:gd name="connsiteY5187" fmla="*/ 1632425 h 6524624"/>
              <a:gd name="connsiteX5188" fmla="*/ 32625 w 11858623"/>
              <a:gd name="connsiteY5188" fmla="*/ 1631885 h 6524624"/>
              <a:gd name="connsiteX5189" fmla="*/ 33286 w 11858623"/>
              <a:gd name="connsiteY5189" fmla="*/ 1642824 h 6524624"/>
              <a:gd name="connsiteX5190" fmla="*/ 21003 w 11858623"/>
              <a:gd name="connsiteY5190" fmla="*/ 1667480 h 6524624"/>
              <a:gd name="connsiteX5191" fmla="*/ 20351 w 11858623"/>
              <a:gd name="connsiteY5191" fmla="*/ 1662257 h 6524624"/>
              <a:gd name="connsiteX5192" fmla="*/ 20970 w 11858623"/>
              <a:gd name="connsiteY5192" fmla="*/ 1660109 h 6524624"/>
              <a:gd name="connsiteX5193" fmla="*/ 28283 w 11858623"/>
              <a:gd name="connsiteY5193" fmla="*/ 1633027 h 6524624"/>
              <a:gd name="connsiteX5194" fmla="*/ 28498 w 11858623"/>
              <a:gd name="connsiteY5194" fmla="*/ 1636042 h 6524624"/>
              <a:gd name="connsiteX5195" fmla="*/ 11538 w 11858623"/>
              <a:gd name="connsiteY5195" fmla="*/ 1631854 h 6524624"/>
              <a:gd name="connsiteX5196" fmla="*/ 12468 w 11858623"/>
              <a:gd name="connsiteY5196" fmla="*/ 1648144 h 6524624"/>
              <a:gd name="connsiteX5197" fmla="*/ 12699 w 11858623"/>
              <a:gd name="connsiteY5197" fmla="*/ 1651695 h 6524624"/>
              <a:gd name="connsiteX5198" fmla="*/ 10224 w 11858623"/>
              <a:gd name="connsiteY5198" fmla="*/ 1654980 h 6524624"/>
              <a:gd name="connsiteX5199" fmla="*/ 8460 w 11858623"/>
              <a:gd name="connsiteY5199" fmla="*/ 1650082 h 6524624"/>
              <a:gd name="connsiteX5200" fmla="*/ 8509 w 11858623"/>
              <a:gd name="connsiteY5200" fmla="*/ 1653880 h 6524624"/>
              <a:gd name="connsiteX5201" fmla="*/ 9023 w 11858623"/>
              <a:gd name="connsiteY5201" fmla="*/ 1656573 h 6524624"/>
              <a:gd name="connsiteX5202" fmla="*/ 8505 w 11858623"/>
              <a:gd name="connsiteY5202" fmla="*/ 1657261 h 6524624"/>
              <a:gd name="connsiteX5203" fmla="*/ 926 w 11858623"/>
              <a:gd name="connsiteY5203" fmla="*/ 1659807 h 6524624"/>
              <a:gd name="connsiteX5204" fmla="*/ 1421 w 11858623"/>
              <a:gd name="connsiteY5204" fmla="*/ 1643859 h 6524624"/>
              <a:gd name="connsiteX5205" fmla="*/ 3688 w 11858623"/>
              <a:gd name="connsiteY5205" fmla="*/ 1640502 h 6524624"/>
              <a:gd name="connsiteX5206" fmla="*/ 12999 w 11858623"/>
              <a:gd name="connsiteY5206" fmla="*/ 1630245 h 6524624"/>
              <a:gd name="connsiteX5207" fmla="*/ 13486 w 11858623"/>
              <a:gd name="connsiteY5207" fmla="*/ 1633142 h 6524624"/>
              <a:gd name="connsiteX5208" fmla="*/ 13145 w 11858623"/>
              <a:gd name="connsiteY5208" fmla="*/ 1635052 h 6524624"/>
              <a:gd name="connsiteX5209" fmla="*/ 12464 w 11858623"/>
              <a:gd name="connsiteY5209" fmla="*/ 1630834 h 6524624"/>
              <a:gd name="connsiteX5210" fmla="*/ 28164 w 11858623"/>
              <a:gd name="connsiteY5210" fmla="*/ 1628102 h 6524624"/>
              <a:gd name="connsiteX5211" fmla="*/ 28446 w 11858623"/>
              <a:gd name="connsiteY5211" fmla="*/ 1632425 h 6524624"/>
              <a:gd name="connsiteX5212" fmla="*/ 28283 w 11858623"/>
              <a:gd name="connsiteY5212" fmla="*/ 1633027 h 6524624"/>
              <a:gd name="connsiteX5213" fmla="*/ 27963 w 11858623"/>
              <a:gd name="connsiteY5213" fmla="*/ 1628536 h 6524624"/>
              <a:gd name="connsiteX5214" fmla="*/ 30502 w 11858623"/>
              <a:gd name="connsiteY5214" fmla="*/ 1624809 h 6524624"/>
              <a:gd name="connsiteX5215" fmla="*/ 28567 w 11858623"/>
              <a:gd name="connsiteY5215" fmla="*/ 1631975 h 6524624"/>
              <a:gd name="connsiteX5216" fmla="*/ 28845 w 11858623"/>
              <a:gd name="connsiteY5216" fmla="*/ 1626911 h 6524624"/>
              <a:gd name="connsiteX5217" fmla="*/ 29204 w 11858623"/>
              <a:gd name="connsiteY5217" fmla="*/ 1620372 h 6524624"/>
              <a:gd name="connsiteX5218" fmla="*/ 28845 w 11858623"/>
              <a:gd name="connsiteY5218" fmla="*/ 1626911 h 6524624"/>
              <a:gd name="connsiteX5219" fmla="*/ 28529 w 11858623"/>
              <a:gd name="connsiteY5219" fmla="*/ 1627311 h 6524624"/>
              <a:gd name="connsiteX5220" fmla="*/ 28164 w 11858623"/>
              <a:gd name="connsiteY5220" fmla="*/ 1628102 h 6524624"/>
              <a:gd name="connsiteX5221" fmla="*/ 27685 w 11858623"/>
              <a:gd name="connsiteY5221" fmla="*/ 1620732 h 6524624"/>
              <a:gd name="connsiteX5222" fmla="*/ 24896 w 11858623"/>
              <a:gd name="connsiteY5222" fmla="*/ 1618992 h 6524624"/>
              <a:gd name="connsiteX5223" fmla="*/ 27402 w 11858623"/>
              <a:gd name="connsiteY5223" fmla="*/ 1620801 h 6524624"/>
              <a:gd name="connsiteX5224" fmla="*/ 27410 w 11858623"/>
              <a:gd name="connsiteY5224" fmla="*/ 1620798 h 6524624"/>
              <a:gd name="connsiteX5225" fmla="*/ 27963 w 11858623"/>
              <a:gd name="connsiteY5225" fmla="*/ 1628536 h 6524624"/>
              <a:gd name="connsiteX5226" fmla="*/ 24490 w 11858623"/>
              <a:gd name="connsiteY5226" fmla="*/ 1636042 h 6524624"/>
              <a:gd name="connsiteX5227" fmla="*/ 18928 w 11858623"/>
              <a:gd name="connsiteY5227" fmla="*/ 1643425 h 6524624"/>
              <a:gd name="connsiteX5228" fmla="*/ 18822 w 11858623"/>
              <a:gd name="connsiteY5228" fmla="*/ 1642015 h 6524624"/>
              <a:gd name="connsiteX5229" fmla="*/ 20233 w 11858623"/>
              <a:gd name="connsiteY5229" fmla="*/ 1635297 h 6524624"/>
              <a:gd name="connsiteX5230" fmla="*/ 22357 w 11858623"/>
              <a:gd name="connsiteY5230" fmla="*/ 1627596 h 6524624"/>
              <a:gd name="connsiteX5231" fmla="*/ 19665 w 11858623"/>
              <a:gd name="connsiteY5231" fmla="*/ 1614430 h 6524624"/>
              <a:gd name="connsiteX5232" fmla="*/ 22488 w 11858623"/>
              <a:gd name="connsiteY5232" fmla="*/ 1617256 h 6524624"/>
              <a:gd name="connsiteX5233" fmla="*/ 23400 w 11858623"/>
              <a:gd name="connsiteY5233" fmla="*/ 1617913 h 6524624"/>
              <a:gd name="connsiteX5234" fmla="*/ 20483 w 11858623"/>
              <a:gd name="connsiteY5234" fmla="*/ 1622001 h 6524624"/>
              <a:gd name="connsiteX5235" fmla="*/ 19374 w 11858623"/>
              <a:gd name="connsiteY5235" fmla="*/ 1623222 h 6524624"/>
              <a:gd name="connsiteX5236" fmla="*/ 18776 w 11858623"/>
              <a:gd name="connsiteY5236" fmla="*/ 1617354 h 6524624"/>
              <a:gd name="connsiteX5237" fmla="*/ 16475 w 11858623"/>
              <a:gd name="connsiteY5237" fmla="*/ 1610769 h 6524624"/>
              <a:gd name="connsiteX5238" fmla="*/ 16513 w 11858623"/>
              <a:gd name="connsiteY5238" fmla="*/ 1611275 h 6524624"/>
              <a:gd name="connsiteX5239" fmla="*/ 16440 w 11858623"/>
              <a:gd name="connsiteY5239" fmla="*/ 1611203 h 6524624"/>
              <a:gd name="connsiteX5240" fmla="*/ 8632 w 11858623"/>
              <a:gd name="connsiteY5240" fmla="*/ 1603386 h 6524624"/>
              <a:gd name="connsiteX5241" fmla="*/ 9991 w 11858623"/>
              <a:gd name="connsiteY5241" fmla="*/ 1604747 h 6524624"/>
              <a:gd name="connsiteX5242" fmla="*/ 10463 w 11858623"/>
              <a:gd name="connsiteY5242" fmla="*/ 1613011 h 6524624"/>
              <a:gd name="connsiteX5243" fmla="*/ 10150 w 11858623"/>
              <a:gd name="connsiteY5243" fmla="*/ 1613274 h 6524624"/>
              <a:gd name="connsiteX5244" fmla="*/ 8592 w 11858623"/>
              <a:gd name="connsiteY5244" fmla="*/ 1603997 h 6524624"/>
              <a:gd name="connsiteX5245" fmla="*/ 30212 w 11858623"/>
              <a:gd name="connsiteY5245" fmla="*/ 1602007 h 6524624"/>
              <a:gd name="connsiteX5246" fmla="*/ 30857 w 11858623"/>
              <a:gd name="connsiteY5246" fmla="*/ 1602610 h 6524624"/>
              <a:gd name="connsiteX5247" fmla="*/ 31820 w 11858623"/>
              <a:gd name="connsiteY5247" fmla="*/ 1618553 h 6524624"/>
              <a:gd name="connsiteX5248" fmla="*/ 29926 w 11858623"/>
              <a:gd name="connsiteY5248" fmla="*/ 1616783 h 6524624"/>
              <a:gd name="connsiteX5249" fmla="*/ 29526 w 11858623"/>
              <a:gd name="connsiteY5249" fmla="*/ 1614512 h 6524624"/>
              <a:gd name="connsiteX5250" fmla="*/ 26626 w 11858623"/>
              <a:gd name="connsiteY5250" fmla="*/ 1599768 h 6524624"/>
              <a:gd name="connsiteX5251" fmla="*/ 26621 w 11858623"/>
              <a:gd name="connsiteY5251" fmla="*/ 1600078 h 6524624"/>
              <a:gd name="connsiteX5252" fmla="*/ 26546 w 11858623"/>
              <a:gd name="connsiteY5252" fmla="*/ 1599831 h 6524624"/>
              <a:gd name="connsiteX5253" fmla="*/ 8968 w 11858623"/>
              <a:gd name="connsiteY5253" fmla="*/ 1598195 h 6524624"/>
              <a:gd name="connsiteX5254" fmla="*/ 8632 w 11858623"/>
              <a:gd name="connsiteY5254" fmla="*/ 1603386 h 6524624"/>
              <a:gd name="connsiteX5255" fmla="*/ 8461 w 11858623"/>
              <a:gd name="connsiteY5255" fmla="*/ 1603215 h 6524624"/>
              <a:gd name="connsiteX5256" fmla="*/ 8592 w 11858623"/>
              <a:gd name="connsiteY5256" fmla="*/ 1603997 h 6524624"/>
              <a:gd name="connsiteX5257" fmla="*/ 8461 w 11858623"/>
              <a:gd name="connsiteY5257" fmla="*/ 1606023 h 6524624"/>
              <a:gd name="connsiteX5258" fmla="*/ 9693 w 11858623"/>
              <a:gd name="connsiteY5258" fmla="*/ 1613659 h 6524624"/>
              <a:gd name="connsiteX5259" fmla="*/ 6456 w 11858623"/>
              <a:gd name="connsiteY5259" fmla="*/ 1616385 h 6524624"/>
              <a:gd name="connsiteX5260" fmla="*/ 7563 w 11858623"/>
              <a:gd name="connsiteY5260" fmla="*/ 1601097 h 6524624"/>
              <a:gd name="connsiteX5261" fmla="*/ 26657 w 11858623"/>
              <a:gd name="connsiteY5261" fmla="*/ 1597825 h 6524624"/>
              <a:gd name="connsiteX5262" fmla="*/ 27534 w 11858623"/>
              <a:gd name="connsiteY5262" fmla="*/ 1599055 h 6524624"/>
              <a:gd name="connsiteX5263" fmla="*/ 26626 w 11858623"/>
              <a:gd name="connsiteY5263" fmla="*/ 1599768 h 6524624"/>
              <a:gd name="connsiteX5264" fmla="*/ 30502 w 11858623"/>
              <a:gd name="connsiteY5264" fmla="*/ 1596729 h 6524624"/>
              <a:gd name="connsiteX5265" fmla="*/ 30745 w 11858623"/>
              <a:gd name="connsiteY5265" fmla="*/ 1600745 h 6524624"/>
              <a:gd name="connsiteX5266" fmla="*/ 30315 w 11858623"/>
              <a:gd name="connsiteY5266" fmla="*/ 1600143 h 6524624"/>
              <a:gd name="connsiteX5267" fmla="*/ 11804 w 11858623"/>
              <a:gd name="connsiteY5267" fmla="*/ 1592335 h 6524624"/>
              <a:gd name="connsiteX5268" fmla="*/ 16679 w 11858623"/>
              <a:gd name="connsiteY5268" fmla="*/ 1596781 h 6524624"/>
              <a:gd name="connsiteX5269" fmla="*/ 16697 w 11858623"/>
              <a:gd name="connsiteY5269" fmla="*/ 1596958 h 6524624"/>
              <a:gd name="connsiteX5270" fmla="*/ 15644 w 11858623"/>
              <a:gd name="connsiteY5270" fmla="*/ 1596134 h 6524624"/>
              <a:gd name="connsiteX5271" fmla="*/ 13261 w 11858623"/>
              <a:gd name="connsiteY5271" fmla="*/ 1596036 h 6524624"/>
              <a:gd name="connsiteX5272" fmla="*/ 17279 w 11858623"/>
              <a:gd name="connsiteY5272" fmla="*/ 1602672 h 6524624"/>
              <a:gd name="connsiteX5273" fmla="*/ 17711 w 11858623"/>
              <a:gd name="connsiteY5273" fmla="*/ 1606906 h 6524624"/>
              <a:gd name="connsiteX5274" fmla="*/ 14690 w 11858623"/>
              <a:gd name="connsiteY5274" fmla="*/ 1609450 h 6524624"/>
              <a:gd name="connsiteX5275" fmla="*/ 9991 w 11858623"/>
              <a:gd name="connsiteY5275" fmla="*/ 1604747 h 6524624"/>
              <a:gd name="connsiteX5276" fmla="*/ 9548 w 11858623"/>
              <a:gd name="connsiteY5276" fmla="*/ 1596997 h 6524624"/>
              <a:gd name="connsiteX5277" fmla="*/ 13117 w 11858623"/>
              <a:gd name="connsiteY5277" fmla="*/ 1589625 h 6524624"/>
              <a:gd name="connsiteX5278" fmla="*/ 11804 w 11858623"/>
              <a:gd name="connsiteY5278" fmla="*/ 1592335 h 6524624"/>
              <a:gd name="connsiteX5279" fmla="*/ 10463 w 11858623"/>
              <a:gd name="connsiteY5279" fmla="*/ 1591112 h 6524624"/>
              <a:gd name="connsiteX5280" fmla="*/ 15564 w 11858623"/>
              <a:gd name="connsiteY5280" fmla="*/ 1584570 h 6524624"/>
              <a:gd name="connsiteX5281" fmla="*/ 15636 w 11858623"/>
              <a:gd name="connsiteY5281" fmla="*/ 1585376 h 6524624"/>
              <a:gd name="connsiteX5282" fmla="*/ 15082 w 11858623"/>
              <a:gd name="connsiteY5282" fmla="*/ 1588525 h 6524624"/>
              <a:gd name="connsiteX5283" fmla="*/ 13117 w 11858623"/>
              <a:gd name="connsiteY5283" fmla="*/ 1589625 h 6524624"/>
              <a:gd name="connsiteX5284" fmla="*/ 16224 w 11858623"/>
              <a:gd name="connsiteY5284" fmla="*/ 1583206 h 6524624"/>
              <a:gd name="connsiteX5285" fmla="*/ 17551 w 11858623"/>
              <a:gd name="connsiteY5285" fmla="*/ 1585066 h 6524624"/>
              <a:gd name="connsiteX5286" fmla="*/ 16321 w 11858623"/>
              <a:gd name="connsiteY5286" fmla="*/ 1587829 h 6524624"/>
              <a:gd name="connsiteX5287" fmla="*/ 15877 w 11858623"/>
              <a:gd name="connsiteY5287" fmla="*/ 1588078 h 6524624"/>
              <a:gd name="connsiteX5288" fmla="*/ 15636 w 11858623"/>
              <a:gd name="connsiteY5288" fmla="*/ 1585376 h 6524624"/>
              <a:gd name="connsiteX5289" fmla="*/ 15901 w 11858623"/>
              <a:gd name="connsiteY5289" fmla="*/ 1583875 h 6524624"/>
              <a:gd name="connsiteX5290" fmla="*/ 25922 w 11858623"/>
              <a:gd name="connsiteY5290" fmla="*/ 1582447 h 6524624"/>
              <a:gd name="connsiteX5291" fmla="*/ 26112 w 11858623"/>
              <a:gd name="connsiteY5291" fmla="*/ 1583901 h 6524624"/>
              <a:gd name="connsiteX5292" fmla="*/ 22487 w 11858623"/>
              <a:gd name="connsiteY5292" fmla="*/ 1585497 h 6524624"/>
              <a:gd name="connsiteX5293" fmla="*/ 21846 w 11858623"/>
              <a:gd name="connsiteY5293" fmla="*/ 1584732 h 6524624"/>
              <a:gd name="connsiteX5294" fmla="*/ 19137 w 11858623"/>
              <a:gd name="connsiteY5294" fmla="*/ 1581502 h 6524624"/>
              <a:gd name="connsiteX5295" fmla="*/ 21846 w 11858623"/>
              <a:gd name="connsiteY5295" fmla="*/ 1584732 h 6524624"/>
              <a:gd name="connsiteX5296" fmla="*/ 18609 w 11858623"/>
              <a:gd name="connsiteY5296" fmla="*/ 1586547 h 6524624"/>
              <a:gd name="connsiteX5297" fmla="*/ 17551 w 11858623"/>
              <a:gd name="connsiteY5297" fmla="*/ 1585066 h 6524624"/>
              <a:gd name="connsiteX5298" fmla="*/ 11284 w 11858623"/>
              <a:gd name="connsiteY5298" fmla="*/ 1576449 h 6524624"/>
              <a:gd name="connsiteX5299" fmla="*/ 10142 w 11858623"/>
              <a:gd name="connsiteY5299" fmla="*/ 1580107 h 6524624"/>
              <a:gd name="connsiteX5300" fmla="*/ 10320 w 11858623"/>
              <a:gd name="connsiteY5300" fmla="*/ 1577358 h 6524624"/>
              <a:gd name="connsiteX5301" fmla="*/ 10464 w 11858623"/>
              <a:gd name="connsiteY5301" fmla="*/ 1575134 h 6524624"/>
              <a:gd name="connsiteX5302" fmla="*/ 10983 w 11858623"/>
              <a:gd name="connsiteY5302" fmla="*/ 1575860 h 6524624"/>
              <a:gd name="connsiteX5303" fmla="*/ 10330 w 11858623"/>
              <a:gd name="connsiteY5303" fmla="*/ 1577210 h 6524624"/>
              <a:gd name="connsiteX5304" fmla="*/ 18720 w 11858623"/>
              <a:gd name="connsiteY5304" fmla="*/ 1570669 h 6524624"/>
              <a:gd name="connsiteX5305" fmla="*/ 17761 w 11858623"/>
              <a:gd name="connsiteY5305" fmla="*/ 1573320 h 6524624"/>
              <a:gd name="connsiteX5306" fmla="*/ 17121 w 11858623"/>
              <a:gd name="connsiteY5306" fmla="*/ 1576952 h 6524624"/>
              <a:gd name="connsiteX5307" fmla="*/ 16639 w 11858623"/>
              <a:gd name="connsiteY5307" fmla="*/ 1572856 h 6524624"/>
              <a:gd name="connsiteX5308" fmla="*/ 18893 w 11858623"/>
              <a:gd name="connsiteY5308" fmla="*/ 1570488 h 6524624"/>
              <a:gd name="connsiteX5309" fmla="*/ 18720 w 11858623"/>
              <a:gd name="connsiteY5309" fmla="*/ 1570669 h 6524624"/>
              <a:gd name="connsiteX5310" fmla="*/ 18768 w 11858623"/>
              <a:gd name="connsiteY5310" fmla="*/ 1570538 h 6524624"/>
              <a:gd name="connsiteX5311" fmla="*/ 19626 w 11858623"/>
              <a:gd name="connsiteY5311" fmla="*/ 1547984 h 6524624"/>
              <a:gd name="connsiteX5312" fmla="*/ 18830 w 11858623"/>
              <a:gd name="connsiteY5312" fmla="*/ 1553186 h 6524624"/>
              <a:gd name="connsiteX5313" fmla="*/ 16861 w 11858623"/>
              <a:gd name="connsiteY5313" fmla="*/ 1556231 h 6524624"/>
              <a:gd name="connsiteX5314" fmla="*/ 16845 w 11858623"/>
              <a:gd name="connsiteY5314" fmla="*/ 1556162 h 6524624"/>
              <a:gd name="connsiteX5315" fmla="*/ 18653 w 11858623"/>
              <a:gd name="connsiteY5315" fmla="*/ 1550029 h 6524624"/>
              <a:gd name="connsiteX5316" fmla="*/ 29139 w 11858623"/>
              <a:gd name="connsiteY5316" fmla="*/ 1542677 h 6524624"/>
              <a:gd name="connsiteX5317" fmla="*/ 26363 w 11858623"/>
              <a:gd name="connsiteY5317" fmla="*/ 1549562 h 6524624"/>
              <a:gd name="connsiteX5318" fmla="*/ 23277 w 11858623"/>
              <a:gd name="connsiteY5318" fmla="*/ 1558085 h 6524624"/>
              <a:gd name="connsiteX5319" fmla="*/ 23766 w 11858623"/>
              <a:gd name="connsiteY5319" fmla="*/ 1554478 h 6524624"/>
              <a:gd name="connsiteX5320" fmla="*/ 29020 w 11858623"/>
              <a:gd name="connsiteY5320" fmla="*/ 1542801 h 6524624"/>
              <a:gd name="connsiteX5321" fmla="*/ 29139 w 11858623"/>
              <a:gd name="connsiteY5321" fmla="*/ 1542677 h 6524624"/>
              <a:gd name="connsiteX5322" fmla="*/ 32776 w 11858623"/>
              <a:gd name="connsiteY5322" fmla="*/ 1537470 h 6524624"/>
              <a:gd name="connsiteX5323" fmla="*/ 29961 w 11858623"/>
              <a:gd name="connsiteY5323" fmla="*/ 1551397 h 6524624"/>
              <a:gd name="connsiteX5324" fmla="*/ 27317 w 11858623"/>
              <a:gd name="connsiteY5324" fmla="*/ 1557035 h 6524624"/>
              <a:gd name="connsiteX5325" fmla="*/ 23713 w 11858623"/>
              <a:gd name="connsiteY5325" fmla="*/ 1564255 h 6524624"/>
              <a:gd name="connsiteX5326" fmla="*/ 21251 w 11858623"/>
              <a:gd name="connsiteY5326" fmla="*/ 1563679 h 6524624"/>
              <a:gd name="connsiteX5327" fmla="*/ 23277 w 11858623"/>
              <a:gd name="connsiteY5327" fmla="*/ 1558085 h 6524624"/>
              <a:gd name="connsiteX5328" fmla="*/ 22488 w 11858623"/>
              <a:gd name="connsiteY5328" fmla="*/ 1563903 h 6524624"/>
              <a:gd name="connsiteX5329" fmla="*/ 27505 w 11858623"/>
              <a:gd name="connsiteY5329" fmla="*/ 1526926 h 6524624"/>
              <a:gd name="connsiteX5330" fmla="*/ 23766 w 11858623"/>
              <a:gd name="connsiteY5330" fmla="*/ 1554478 h 6524624"/>
              <a:gd name="connsiteX5331" fmla="*/ 19781 w 11858623"/>
              <a:gd name="connsiteY5331" fmla="*/ 1563336 h 6524624"/>
              <a:gd name="connsiteX5332" fmla="*/ 18479 w 11858623"/>
              <a:gd name="connsiteY5332" fmla="*/ 1563032 h 6524624"/>
              <a:gd name="connsiteX5333" fmla="*/ 17581 w 11858623"/>
              <a:gd name="connsiteY5333" fmla="*/ 1559258 h 6524624"/>
              <a:gd name="connsiteX5334" fmla="*/ 18480 w 11858623"/>
              <a:gd name="connsiteY5334" fmla="*/ 1555477 h 6524624"/>
              <a:gd name="connsiteX5335" fmla="*/ 18830 w 11858623"/>
              <a:gd name="connsiteY5335" fmla="*/ 1553186 h 6524624"/>
              <a:gd name="connsiteX5336" fmla="*/ 24328 w 11858623"/>
              <a:gd name="connsiteY5336" fmla="*/ 1544681 h 6524624"/>
              <a:gd name="connsiteX5337" fmla="*/ 27487 w 11858623"/>
              <a:gd name="connsiteY5337" fmla="*/ 1526933 h 6524624"/>
              <a:gd name="connsiteX5338" fmla="*/ 36515 w 11858623"/>
              <a:gd name="connsiteY5338" fmla="*/ 1518973 h 6524624"/>
              <a:gd name="connsiteX5339" fmla="*/ 34511 w 11858623"/>
              <a:gd name="connsiteY5339" fmla="*/ 1533014 h 6524624"/>
              <a:gd name="connsiteX5340" fmla="*/ 32776 w 11858623"/>
              <a:gd name="connsiteY5340" fmla="*/ 1537470 h 6524624"/>
              <a:gd name="connsiteX5341" fmla="*/ 18002 w 11858623"/>
              <a:gd name="connsiteY5341" fmla="*/ 1516761 h 6524624"/>
              <a:gd name="connsiteX5342" fmla="*/ 18403 w 11858623"/>
              <a:gd name="connsiteY5342" fmla="*/ 1520971 h 6524624"/>
              <a:gd name="connsiteX5343" fmla="*/ 18368 w 11858623"/>
              <a:gd name="connsiteY5343" fmla="*/ 1520999 h 6524624"/>
              <a:gd name="connsiteX5344" fmla="*/ 17812 w 11858623"/>
              <a:gd name="connsiteY5344" fmla="*/ 1517100 h 6524624"/>
              <a:gd name="connsiteX5345" fmla="*/ 16907 w 11858623"/>
              <a:gd name="connsiteY5345" fmla="*/ 1510760 h 6524624"/>
              <a:gd name="connsiteX5346" fmla="*/ 17812 w 11858623"/>
              <a:gd name="connsiteY5346" fmla="*/ 1517100 h 6524624"/>
              <a:gd name="connsiteX5347" fmla="*/ 15166 w 11858623"/>
              <a:gd name="connsiteY5347" fmla="*/ 1521820 h 6524624"/>
              <a:gd name="connsiteX5348" fmla="*/ 12468 w 11858623"/>
              <a:gd name="connsiteY5348" fmla="*/ 1521780 h 6524624"/>
              <a:gd name="connsiteX5349" fmla="*/ 16242 w 11858623"/>
              <a:gd name="connsiteY5349" fmla="*/ 1511788 h 6524624"/>
              <a:gd name="connsiteX5350" fmla="*/ 22603 w 11858623"/>
              <a:gd name="connsiteY5350" fmla="*/ 1483418 h 6524624"/>
              <a:gd name="connsiteX5351" fmla="*/ 24864 w 11858623"/>
              <a:gd name="connsiteY5351" fmla="*/ 1491023 h 6524624"/>
              <a:gd name="connsiteX5352" fmla="*/ 23928 w 11858623"/>
              <a:gd name="connsiteY5352" fmla="*/ 1495398 h 6524624"/>
              <a:gd name="connsiteX5353" fmla="*/ 23428 w 11858623"/>
              <a:gd name="connsiteY5353" fmla="*/ 1495181 h 6524624"/>
              <a:gd name="connsiteX5354" fmla="*/ 21457 w 11858623"/>
              <a:gd name="connsiteY5354" fmla="*/ 1490429 h 6524624"/>
              <a:gd name="connsiteX5355" fmla="*/ 20639 w 11858623"/>
              <a:gd name="connsiteY5355" fmla="*/ 1487741 h 6524624"/>
              <a:gd name="connsiteX5356" fmla="*/ 14799 w 11858623"/>
              <a:gd name="connsiteY5356" fmla="*/ 1483099 h 6524624"/>
              <a:gd name="connsiteX5357" fmla="*/ 17364 w 11858623"/>
              <a:gd name="connsiteY5357" fmla="*/ 1510052 h 6524624"/>
              <a:gd name="connsiteX5358" fmla="*/ 16907 w 11858623"/>
              <a:gd name="connsiteY5358" fmla="*/ 1510760 h 6524624"/>
              <a:gd name="connsiteX5359" fmla="*/ 16476 w 11858623"/>
              <a:gd name="connsiteY5359" fmla="*/ 1507740 h 6524624"/>
              <a:gd name="connsiteX5360" fmla="*/ 10464 w 11858623"/>
              <a:gd name="connsiteY5360" fmla="*/ 1530205 h 6524624"/>
              <a:gd name="connsiteX5361" fmla="*/ 15166 w 11858623"/>
              <a:gd name="connsiteY5361" fmla="*/ 1521820 h 6524624"/>
              <a:gd name="connsiteX5362" fmla="*/ 17288 w 11858623"/>
              <a:gd name="connsiteY5362" fmla="*/ 1521852 h 6524624"/>
              <a:gd name="connsiteX5363" fmla="*/ 18368 w 11858623"/>
              <a:gd name="connsiteY5363" fmla="*/ 1520999 h 6524624"/>
              <a:gd name="connsiteX5364" fmla="*/ 18480 w 11858623"/>
              <a:gd name="connsiteY5364" fmla="*/ 1521780 h 6524624"/>
              <a:gd name="connsiteX5365" fmla="*/ 18403 w 11858623"/>
              <a:gd name="connsiteY5365" fmla="*/ 1520971 h 6524624"/>
              <a:gd name="connsiteX5366" fmla="*/ 24491 w 11858623"/>
              <a:gd name="connsiteY5366" fmla="*/ 1516165 h 6524624"/>
              <a:gd name="connsiteX5367" fmla="*/ 20024 w 11858623"/>
              <a:gd name="connsiteY5367" fmla="*/ 1545379 h 6524624"/>
              <a:gd name="connsiteX5368" fmla="*/ 18653 w 11858623"/>
              <a:gd name="connsiteY5368" fmla="*/ 1550029 h 6524624"/>
              <a:gd name="connsiteX5369" fmla="*/ 16475 w 11858623"/>
              <a:gd name="connsiteY5369" fmla="*/ 1554608 h 6524624"/>
              <a:gd name="connsiteX5370" fmla="*/ 16845 w 11858623"/>
              <a:gd name="connsiteY5370" fmla="*/ 1556162 h 6524624"/>
              <a:gd name="connsiteX5371" fmla="*/ 16793 w 11858623"/>
              <a:gd name="connsiteY5371" fmla="*/ 1556336 h 6524624"/>
              <a:gd name="connsiteX5372" fmla="*/ 8319 w 11858623"/>
              <a:gd name="connsiteY5372" fmla="*/ 1569444 h 6524624"/>
              <a:gd name="connsiteX5373" fmla="*/ 7624 w 11858623"/>
              <a:gd name="connsiteY5373" fmla="*/ 1527516 h 6524624"/>
              <a:gd name="connsiteX5374" fmla="*/ 14472 w 11858623"/>
              <a:gd name="connsiteY5374" fmla="*/ 1490891 h 6524624"/>
              <a:gd name="connsiteX5375" fmla="*/ 14472 w 11858623"/>
              <a:gd name="connsiteY5375" fmla="*/ 1479659 h 6524624"/>
              <a:gd name="connsiteX5376" fmla="*/ 14911 w 11858623"/>
              <a:gd name="connsiteY5376" fmla="*/ 1480442 h 6524624"/>
              <a:gd name="connsiteX5377" fmla="*/ 14799 w 11858623"/>
              <a:gd name="connsiteY5377" fmla="*/ 1483099 h 6524624"/>
              <a:gd name="connsiteX5378" fmla="*/ 15489 w 11858623"/>
              <a:gd name="connsiteY5378" fmla="*/ 1466667 h 6524624"/>
              <a:gd name="connsiteX5379" fmla="*/ 15965 w 11858623"/>
              <a:gd name="connsiteY5379" fmla="*/ 1470221 h 6524624"/>
              <a:gd name="connsiteX5380" fmla="*/ 15882 w 11858623"/>
              <a:gd name="connsiteY5380" fmla="*/ 1470485 h 6524624"/>
              <a:gd name="connsiteX5381" fmla="*/ 15994 w 11858623"/>
              <a:gd name="connsiteY5381" fmla="*/ 1470441 h 6524624"/>
              <a:gd name="connsiteX5382" fmla="*/ 16476 w 11858623"/>
              <a:gd name="connsiteY5382" fmla="*/ 1474044 h 6524624"/>
              <a:gd name="connsiteX5383" fmla="*/ 20639 w 11858623"/>
              <a:gd name="connsiteY5383" fmla="*/ 1487741 h 6524624"/>
              <a:gd name="connsiteX5384" fmla="*/ 20484 w 11858623"/>
              <a:gd name="connsiteY5384" fmla="*/ 1488084 h 6524624"/>
              <a:gd name="connsiteX5385" fmla="*/ 21457 w 11858623"/>
              <a:gd name="connsiteY5385" fmla="*/ 1490429 h 6524624"/>
              <a:gd name="connsiteX5386" fmla="*/ 22291 w 11858623"/>
              <a:gd name="connsiteY5386" fmla="*/ 1493175 h 6524624"/>
              <a:gd name="connsiteX5387" fmla="*/ 21546 w 11858623"/>
              <a:gd name="connsiteY5387" fmla="*/ 1492268 h 6524624"/>
              <a:gd name="connsiteX5388" fmla="*/ 14911 w 11858623"/>
              <a:gd name="connsiteY5388" fmla="*/ 1480442 h 6524624"/>
              <a:gd name="connsiteX5389" fmla="*/ 17358 w 11858623"/>
              <a:gd name="connsiteY5389" fmla="*/ 1465777 h 6524624"/>
              <a:gd name="connsiteX5390" fmla="*/ 18465 w 11858623"/>
              <a:gd name="connsiteY5390" fmla="*/ 1469502 h 6524624"/>
              <a:gd name="connsiteX5391" fmla="*/ 15994 w 11858623"/>
              <a:gd name="connsiteY5391" fmla="*/ 1470441 h 6524624"/>
              <a:gd name="connsiteX5392" fmla="*/ 15965 w 11858623"/>
              <a:gd name="connsiteY5392" fmla="*/ 1470221 h 6524624"/>
              <a:gd name="connsiteX5393" fmla="*/ 31600 w 11858623"/>
              <a:gd name="connsiteY5393" fmla="*/ 1459558 h 6524624"/>
              <a:gd name="connsiteX5394" fmla="*/ 29961 w 11858623"/>
              <a:gd name="connsiteY5394" fmla="*/ 1467212 h 6524624"/>
              <a:gd name="connsiteX5395" fmla="*/ 22603 w 11858623"/>
              <a:gd name="connsiteY5395" fmla="*/ 1483418 h 6524624"/>
              <a:gd name="connsiteX5396" fmla="*/ 18465 w 11858623"/>
              <a:gd name="connsiteY5396" fmla="*/ 1469502 h 6524624"/>
              <a:gd name="connsiteX5397" fmla="*/ 20139 w 11858623"/>
              <a:gd name="connsiteY5397" fmla="*/ 1468865 h 6524624"/>
              <a:gd name="connsiteX5398" fmla="*/ 13685 w 11858623"/>
              <a:gd name="connsiteY5398" fmla="*/ 1453184 h 6524624"/>
              <a:gd name="connsiteX5399" fmla="*/ 13821 w 11858623"/>
              <a:gd name="connsiteY5399" fmla="*/ 1454205 h 6524624"/>
              <a:gd name="connsiteX5400" fmla="*/ 6589 w 11858623"/>
              <a:gd name="connsiteY5400" fmla="*/ 1465185 h 6524624"/>
              <a:gd name="connsiteX5401" fmla="*/ 6566 w 11858623"/>
              <a:gd name="connsiteY5401" fmla="*/ 1463803 h 6524624"/>
              <a:gd name="connsiteX5402" fmla="*/ 10464 w 11858623"/>
              <a:gd name="connsiteY5402" fmla="*/ 1457195 h 6524624"/>
              <a:gd name="connsiteX5403" fmla="*/ 14702 w 11858623"/>
              <a:gd name="connsiteY5403" fmla="*/ 1452867 h 6524624"/>
              <a:gd name="connsiteX5404" fmla="*/ 15808 w 11858623"/>
              <a:gd name="connsiteY5404" fmla="*/ 1459067 h 6524624"/>
              <a:gd name="connsiteX5405" fmla="*/ 15489 w 11858623"/>
              <a:gd name="connsiteY5405" fmla="*/ 1466667 h 6524624"/>
              <a:gd name="connsiteX5406" fmla="*/ 13821 w 11858623"/>
              <a:gd name="connsiteY5406" fmla="*/ 1454205 h 6524624"/>
              <a:gd name="connsiteX5407" fmla="*/ 16186 w 11858623"/>
              <a:gd name="connsiteY5407" fmla="*/ 1450068 h 6524624"/>
              <a:gd name="connsiteX5408" fmla="*/ 16161 w 11858623"/>
              <a:gd name="connsiteY5408" fmla="*/ 1450653 h 6524624"/>
              <a:gd name="connsiteX5409" fmla="*/ 14702 w 11858623"/>
              <a:gd name="connsiteY5409" fmla="*/ 1452867 h 6524624"/>
              <a:gd name="connsiteX5410" fmla="*/ 14563 w 11858623"/>
              <a:gd name="connsiteY5410" fmla="*/ 1452090 h 6524624"/>
              <a:gd name="connsiteX5411" fmla="*/ 29044 w 11858623"/>
              <a:gd name="connsiteY5411" fmla="*/ 1449793 h 6524624"/>
              <a:gd name="connsiteX5412" fmla="*/ 31729 w 11858623"/>
              <a:gd name="connsiteY5412" fmla="*/ 1454839 h 6524624"/>
              <a:gd name="connsiteX5413" fmla="*/ 32264 w 11858623"/>
              <a:gd name="connsiteY5413" fmla="*/ 1456458 h 6524624"/>
              <a:gd name="connsiteX5414" fmla="*/ 32212 w 11858623"/>
              <a:gd name="connsiteY5414" fmla="*/ 1456699 h 6524624"/>
              <a:gd name="connsiteX5415" fmla="*/ 28381 w 11858623"/>
              <a:gd name="connsiteY5415" fmla="*/ 1450258 h 6524624"/>
              <a:gd name="connsiteX5416" fmla="*/ 24543 w 11858623"/>
              <a:gd name="connsiteY5416" fmla="*/ 1443803 h 6524624"/>
              <a:gd name="connsiteX5417" fmla="*/ 28381 w 11858623"/>
              <a:gd name="connsiteY5417" fmla="*/ 1450258 h 6524624"/>
              <a:gd name="connsiteX5418" fmla="*/ 22488 w 11858623"/>
              <a:gd name="connsiteY5418" fmla="*/ 1454387 h 6524624"/>
              <a:gd name="connsiteX5419" fmla="*/ 22116 w 11858623"/>
              <a:gd name="connsiteY5419" fmla="*/ 1451095 h 6524624"/>
              <a:gd name="connsiteX5420" fmla="*/ 21283 w 11858623"/>
              <a:gd name="connsiteY5420" fmla="*/ 1443719 h 6524624"/>
              <a:gd name="connsiteX5421" fmla="*/ 22116 w 11858623"/>
              <a:gd name="connsiteY5421" fmla="*/ 1451095 h 6524624"/>
              <a:gd name="connsiteX5422" fmla="*/ 19437 w 11858623"/>
              <a:gd name="connsiteY5422" fmla="*/ 1459141 h 6524624"/>
              <a:gd name="connsiteX5423" fmla="*/ 17358 w 11858623"/>
              <a:gd name="connsiteY5423" fmla="*/ 1465777 h 6524624"/>
              <a:gd name="connsiteX5424" fmla="*/ 16476 w 11858623"/>
              <a:gd name="connsiteY5424" fmla="*/ 1462812 h 6524624"/>
              <a:gd name="connsiteX5425" fmla="*/ 15808 w 11858623"/>
              <a:gd name="connsiteY5425" fmla="*/ 1459067 h 6524624"/>
              <a:gd name="connsiteX5426" fmla="*/ 16161 w 11858623"/>
              <a:gd name="connsiteY5426" fmla="*/ 1450653 h 6524624"/>
              <a:gd name="connsiteX5427" fmla="*/ 18194 w 11858623"/>
              <a:gd name="connsiteY5427" fmla="*/ 1447567 h 6524624"/>
              <a:gd name="connsiteX5428" fmla="*/ 23195 w 11858623"/>
              <a:gd name="connsiteY5428" fmla="*/ 1441337 h 6524624"/>
              <a:gd name="connsiteX5429" fmla="*/ 24674 w 11858623"/>
              <a:gd name="connsiteY5429" fmla="*/ 1443411 h 6524624"/>
              <a:gd name="connsiteX5430" fmla="*/ 24543 w 11858623"/>
              <a:gd name="connsiteY5430" fmla="*/ 1443803 h 6524624"/>
              <a:gd name="connsiteX5431" fmla="*/ 23127 w 11858623"/>
              <a:gd name="connsiteY5431" fmla="*/ 1441421 h 6524624"/>
              <a:gd name="connsiteX5432" fmla="*/ 22707 w 11858623"/>
              <a:gd name="connsiteY5432" fmla="*/ 1440716 h 6524624"/>
              <a:gd name="connsiteX5433" fmla="*/ 23127 w 11858623"/>
              <a:gd name="connsiteY5433" fmla="*/ 1441421 h 6524624"/>
              <a:gd name="connsiteX5434" fmla="*/ 21283 w 11858623"/>
              <a:gd name="connsiteY5434" fmla="*/ 1443719 h 6524624"/>
              <a:gd name="connsiteX5435" fmla="*/ 21202 w 11858623"/>
              <a:gd name="connsiteY5435" fmla="*/ 1443001 h 6524624"/>
              <a:gd name="connsiteX5436" fmla="*/ 22488 w 11858623"/>
              <a:gd name="connsiteY5436" fmla="*/ 1440346 h 6524624"/>
              <a:gd name="connsiteX5437" fmla="*/ 22728 w 11858623"/>
              <a:gd name="connsiteY5437" fmla="*/ 1440684 h 6524624"/>
              <a:gd name="connsiteX5438" fmla="*/ 22707 w 11858623"/>
              <a:gd name="connsiteY5438" fmla="*/ 1440716 h 6524624"/>
              <a:gd name="connsiteX5439" fmla="*/ 21641 w 11858623"/>
              <a:gd name="connsiteY5439" fmla="*/ 1434412 h 6524624"/>
              <a:gd name="connsiteX5440" fmla="*/ 22488 w 11858623"/>
              <a:gd name="connsiteY5440" fmla="*/ 1440346 h 6524624"/>
              <a:gd name="connsiteX5441" fmla="*/ 20604 w 11858623"/>
              <a:gd name="connsiteY5441" fmla="*/ 1437708 h 6524624"/>
              <a:gd name="connsiteX5442" fmla="*/ 20562 w 11858623"/>
              <a:gd name="connsiteY5442" fmla="*/ 1437328 h 6524624"/>
              <a:gd name="connsiteX5443" fmla="*/ 28499 w 11858623"/>
              <a:gd name="connsiteY5443" fmla="*/ 1431923 h 6524624"/>
              <a:gd name="connsiteX5444" fmla="*/ 26902 w 11858623"/>
              <a:gd name="connsiteY5444" fmla="*/ 1436721 h 6524624"/>
              <a:gd name="connsiteX5445" fmla="*/ 23195 w 11858623"/>
              <a:gd name="connsiteY5445" fmla="*/ 1441337 h 6524624"/>
              <a:gd name="connsiteX5446" fmla="*/ 22728 w 11858623"/>
              <a:gd name="connsiteY5446" fmla="*/ 1440684 h 6524624"/>
              <a:gd name="connsiteX5447" fmla="*/ 10464 w 11858623"/>
              <a:gd name="connsiteY5447" fmla="*/ 1429114 h 6524624"/>
              <a:gd name="connsiteX5448" fmla="*/ 14563 w 11858623"/>
              <a:gd name="connsiteY5448" fmla="*/ 1452090 h 6524624"/>
              <a:gd name="connsiteX5449" fmla="*/ 13685 w 11858623"/>
              <a:gd name="connsiteY5449" fmla="*/ 1453184 h 6524624"/>
              <a:gd name="connsiteX5450" fmla="*/ 18934 w 11858623"/>
              <a:gd name="connsiteY5450" fmla="*/ 1415449 h 6524624"/>
              <a:gd name="connsiteX5451" fmla="*/ 21500 w 11858623"/>
              <a:gd name="connsiteY5451" fmla="*/ 1433426 h 6524624"/>
              <a:gd name="connsiteX5452" fmla="*/ 20554 w 11858623"/>
              <a:gd name="connsiteY5452" fmla="*/ 1437257 h 6524624"/>
              <a:gd name="connsiteX5453" fmla="*/ 20562 w 11858623"/>
              <a:gd name="connsiteY5453" fmla="*/ 1437328 h 6524624"/>
              <a:gd name="connsiteX5454" fmla="*/ 20484 w 11858623"/>
              <a:gd name="connsiteY5454" fmla="*/ 1437538 h 6524624"/>
              <a:gd name="connsiteX5455" fmla="*/ 20604 w 11858623"/>
              <a:gd name="connsiteY5455" fmla="*/ 1437708 h 6524624"/>
              <a:gd name="connsiteX5456" fmla="*/ 21202 w 11858623"/>
              <a:gd name="connsiteY5456" fmla="*/ 1443001 h 6524624"/>
              <a:gd name="connsiteX5457" fmla="*/ 18194 w 11858623"/>
              <a:gd name="connsiteY5457" fmla="*/ 1447567 h 6524624"/>
              <a:gd name="connsiteX5458" fmla="*/ 16186 w 11858623"/>
              <a:gd name="connsiteY5458" fmla="*/ 1450068 h 6524624"/>
              <a:gd name="connsiteX5459" fmla="*/ 16476 w 11858623"/>
              <a:gd name="connsiteY5459" fmla="*/ 1443155 h 6524624"/>
              <a:gd name="connsiteX5460" fmla="*/ 14472 w 11858623"/>
              <a:gd name="connsiteY5460" fmla="*/ 1434731 h 6524624"/>
              <a:gd name="connsiteX5461" fmla="*/ 16476 w 11858623"/>
              <a:gd name="connsiteY5461" fmla="*/ 1398225 h 6524624"/>
              <a:gd name="connsiteX5462" fmla="*/ 17493 w 11858623"/>
              <a:gd name="connsiteY5462" fmla="*/ 1405350 h 6524624"/>
              <a:gd name="connsiteX5463" fmla="*/ 17478 w 11858623"/>
              <a:gd name="connsiteY5463" fmla="*/ 1405289 h 6524624"/>
              <a:gd name="connsiteX5464" fmla="*/ 16476 w 11858623"/>
              <a:gd name="connsiteY5464" fmla="*/ 1398225 h 6524624"/>
              <a:gd name="connsiteX5465" fmla="*/ 16476 w 11858623"/>
              <a:gd name="connsiteY5465" fmla="*/ 1386993 h 6524624"/>
              <a:gd name="connsiteX5466" fmla="*/ 16826 w 11858623"/>
              <a:gd name="connsiteY5466" fmla="*/ 1390922 h 6524624"/>
              <a:gd name="connsiteX5467" fmla="*/ 16476 w 11858623"/>
              <a:gd name="connsiteY5467" fmla="*/ 1392610 h 6524624"/>
              <a:gd name="connsiteX5468" fmla="*/ 10464 w 11858623"/>
              <a:gd name="connsiteY5468" fmla="*/ 1412266 h 6524624"/>
              <a:gd name="connsiteX5469" fmla="*/ 16476 w 11858623"/>
              <a:gd name="connsiteY5469" fmla="*/ 1386993 h 6524624"/>
              <a:gd name="connsiteX5470" fmla="*/ 18417 w 11858623"/>
              <a:gd name="connsiteY5470" fmla="*/ 1366459 h 6524624"/>
              <a:gd name="connsiteX5471" fmla="*/ 18480 w 11858623"/>
              <a:gd name="connsiteY5471" fmla="*/ 1367336 h 6524624"/>
              <a:gd name="connsiteX5472" fmla="*/ 18027 w 11858623"/>
              <a:gd name="connsiteY5472" fmla="*/ 1366823 h 6524624"/>
              <a:gd name="connsiteX5473" fmla="*/ 4827 w 11858623"/>
              <a:gd name="connsiteY5473" fmla="*/ 1358988 h 6524624"/>
              <a:gd name="connsiteX5474" fmla="*/ 11300 w 11858623"/>
              <a:gd name="connsiteY5474" fmla="*/ 1359193 h 6524624"/>
              <a:gd name="connsiteX5475" fmla="*/ 18027 w 11858623"/>
              <a:gd name="connsiteY5475" fmla="*/ 1366823 h 6524624"/>
              <a:gd name="connsiteX5476" fmla="*/ 14472 w 11858623"/>
              <a:gd name="connsiteY5476" fmla="*/ 1370145 h 6524624"/>
              <a:gd name="connsiteX5477" fmla="*/ 5342 w 11858623"/>
              <a:gd name="connsiteY5477" fmla="*/ 1364257 h 6524624"/>
              <a:gd name="connsiteX5478" fmla="*/ 4901 w 11858623"/>
              <a:gd name="connsiteY5478" fmla="*/ 1363441 h 6524624"/>
              <a:gd name="connsiteX5479" fmla="*/ 27923 w 11858623"/>
              <a:gd name="connsiteY5479" fmla="*/ 1339870 h 6524624"/>
              <a:gd name="connsiteX5480" fmla="*/ 28174 w 11858623"/>
              <a:gd name="connsiteY5480" fmla="*/ 1340962 h 6524624"/>
              <a:gd name="connsiteX5481" fmla="*/ 30503 w 11858623"/>
              <a:gd name="connsiteY5481" fmla="*/ 1356104 h 6524624"/>
              <a:gd name="connsiteX5482" fmla="*/ 31544 w 11858623"/>
              <a:gd name="connsiteY5482" fmla="*/ 1360967 h 6524624"/>
              <a:gd name="connsiteX5483" fmla="*/ 18934 w 11858623"/>
              <a:gd name="connsiteY5483" fmla="*/ 1415449 h 6524624"/>
              <a:gd name="connsiteX5484" fmla="*/ 17493 w 11858623"/>
              <a:gd name="connsiteY5484" fmla="*/ 1405350 h 6524624"/>
              <a:gd name="connsiteX5485" fmla="*/ 18480 w 11858623"/>
              <a:gd name="connsiteY5485" fmla="*/ 1409457 h 6524624"/>
              <a:gd name="connsiteX5486" fmla="*/ 16826 w 11858623"/>
              <a:gd name="connsiteY5486" fmla="*/ 1390922 h 6524624"/>
              <a:gd name="connsiteX5487" fmla="*/ 19171 w 11858623"/>
              <a:gd name="connsiteY5487" fmla="*/ 1379635 h 6524624"/>
              <a:gd name="connsiteX5488" fmla="*/ 18480 w 11858623"/>
              <a:gd name="connsiteY5488" fmla="*/ 1367336 h 6524624"/>
              <a:gd name="connsiteX5489" fmla="*/ 26495 w 11858623"/>
              <a:gd name="connsiteY5489" fmla="*/ 1361720 h 6524624"/>
              <a:gd name="connsiteX5490" fmla="*/ 22508 w 11858623"/>
              <a:gd name="connsiteY5490" fmla="*/ 1353387 h 6524624"/>
              <a:gd name="connsiteX5491" fmla="*/ 23943 w 11858623"/>
              <a:gd name="connsiteY5491" fmla="*/ 1345486 h 6524624"/>
              <a:gd name="connsiteX5492" fmla="*/ 26495 w 11858623"/>
              <a:gd name="connsiteY5492" fmla="*/ 1344872 h 6524624"/>
              <a:gd name="connsiteX5493" fmla="*/ 25203 w 11858623"/>
              <a:gd name="connsiteY5493" fmla="*/ 1334545 h 6524624"/>
              <a:gd name="connsiteX5494" fmla="*/ 24173 w 11858623"/>
              <a:gd name="connsiteY5494" fmla="*/ 1344219 h 6524624"/>
              <a:gd name="connsiteX5495" fmla="*/ 23943 w 11858623"/>
              <a:gd name="connsiteY5495" fmla="*/ 1345486 h 6524624"/>
              <a:gd name="connsiteX5496" fmla="*/ 19265 w 11858623"/>
              <a:gd name="connsiteY5496" fmla="*/ 1346610 h 6524624"/>
              <a:gd name="connsiteX5497" fmla="*/ 22508 w 11858623"/>
              <a:gd name="connsiteY5497" fmla="*/ 1353387 h 6524624"/>
              <a:gd name="connsiteX5498" fmla="*/ 20484 w 11858623"/>
              <a:gd name="connsiteY5498" fmla="*/ 1364529 h 6524624"/>
              <a:gd name="connsiteX5499" fmla="*/ 18417 w 11858623"/>
              <a:gd name="connsiteY5499" fmla="*/ 1366459 h 6524624"/>
              <a:gd name="connsiteX5500" fmla="*/ 16571 w 11858623"/>
              <a:gd name="connsiteY5500" fmla="*/ 1340593 h 6524624"/>
              <a:gd name="connsiteX5501" fmla="*/ 30503 w 11858623"/>
              <a:gd name="connsiteY5501" fmla="*/ 1330831 h 6524624"/>
              <a:gd name="connsiteX5502" fmla="*/ 27923 w 11858623"/>
              <a:gd name="connsiteY5502" fmla="*/ 1339870 h 6524624"/>
              <a:gd name="connsiteX5503" fmla="*/ 26495 w 11858623"/>
              <a:gd name="connsiteY5503" fmla="*/ 1333640 h 6524624"/>
              <a:gd name="connsiteX5504" fmla="*/ 25203 w 11858623"/>
              <a:gd name="connsiteY5504" fmla="*/ 1334545 h 6524624"/>
              <a:gd name="connsiteX5505" fmla="*/ 25409 w 11858623"/>
              <a:gd name="connsiteY5505" fmla="*/ 1332616 h 6524624"/>
              <a:gd name="connsiteX5506" fmla="*/ 15176 w 11858623"/>
              <a:gd name="connsiteY5506" fmla="*/ 1321033 h 6524624"/>
              <a:gd name="connsiteX5507" fmla="*/ 16571 w 11858623"/>
              <a:gd name="connsiteY5507" fmla="*/ 1340593 h 6524624"/>
              <a:gd name="connsiteX5508" fmla="*/ 14472 w 11858623"/>
              <a:gd name="connsiteY5508" fmla="*/ 1342064 h 6524624"/>
              <a:gd name="connsiteX5509" fmla="*/ 10464 w 11858623"/>
              <a:gd name="connsiteY5509" fmla="*/ 1328024 h 6524624"/>
              <a:gd name="connsiteX5510" fmla="*/ 15718 w 11858623"/>
              <a:gd name="connsiteY5510" fmla="*/ 1310341 h 6524624"/>
              <a:gd name="connsiteX5511" fmla="*/ 18307 w 11858623"/>
              <a:gd name="connsiteY5511" fmla="*/ 1316387 h 6524624"/>
              <a:gd name="connsiteX5512" fmla="*/ 15176 w 11858623"/>
              <a:gd name="connsiteY5512" fmla="*/ 1321033 h 6524624"/>
              <a:gd name="connsiteX5513" fmla="*/ 14628 w 11858623"/>
              <a:gd name="connsiteY5513" fmla="*/ 1313361 h 6524624"/>
              <a:gd name="connsiteX5514" fmla="*/ 23301 w 11858623"/>
              <a:gd name="connsiteY5514" fmla="*/ 1308977 h 6524624"/>
              <a:gd name="connsiteX5515" fmla="*/ 26495 w 11858623"/>
              <a:gd name="connsiteY5515" fmla="*/ 1322407 h 6524624"/>
              <a:gd name="connsiteX5516" fmla="*/ 25409 w 11858623"/>
              <a:gd name="connsiteY5516" fmla="*/ 1332616 h 6524624"/>
              <a:gd name="connsiteX5517" fmla="*/ 22488 w 11858623"/>
              <a:gd name="connsiteY5517" fmla="*/ 1333640 h 6524624"/>
              <a:gd name="connsiteX5518" fmla="*/ 18480 w 11858623"/>
              <a:gd name="connsiteY5518" fmla="*/ 1316791 h 6524624"/>
              <a:gd name="connsiteX5519" fmla="*/ 18307 w 11858623"/>
              <a:gd name="connsiteY5519" fmla="*/ 1316387 h 6524624"/>
              <a:gd name="connsiteX5520" fmla="*/ 12604 w 11858623"/>
              <a:gd name="connsiteY5520" fmla="*/ 1303069 h 6524624"/>
              <a:gd name="connsiteX5521" fmla="*/ 14050 w 11858623"/>
              <a:gd name="connsiteY5521" fmla="*/ 1306446 h 6524624"/>
              <a:gd name="connsiteX5522" fmla="*/ 14472 w 11858623"/>
              <a:gd name="connsiteY5522" fmla="*/ 1311175 h 6524624"/>
              <a:gd name="connsiteX5523" fmla="*/ 14628 w 11858623"/>
              <a:gd name="connsiteY5523" fmla="*/ 1313361 h 6524624"/>
              <a:gd name="connsiteX5524" fmla="*/ 14222 w 11858623"/>
              <a:gd name="connsiteY5524" fmla="*/ 1314487 h 6524624"/>
              <a:gd name="connsiteX5525" fmla="*/ 10464 w 11858623"/>
              <a:gd name="connsiteY5525" fmla="*/ 1319599 h 6524624"/>
              <a:gd name="connsiteX5526" fmla="*/ 12660 w 11858623"/>
              <a:gd name="connsiteY5526" fmla="*/ 1302643 h 6524624"/>
              <a:gd name="connsiteX5527" fmla="*/ 12604 w 11858623"/>
              <a:gd name="connsiteY5527" fmla="*/ 1303069 h 6524624"/>
              <a:gd name="connsiteX5528" fmla="*/ 12468 w 11858623"/>
              <a:gd name="connsiteY5528" fmla="*/ 1302751 h 6524624"/>
              <a:gd name="connsiteX5529" fmla="*/ 19976 w 11858623"/>
              <a:gd name="connsiteY5529" fmla="*/ 1298543 h 6524624"/>
              <a:gd name="connsiteX5530" fmla="*/ 15718 w 11858623"/>
              <a:gd name="connsiteY5530" fmla="*/ 1310341 h 6524624"/>
              <a:gd name="connsiteX5531" fmla="*/ 14050 w 11858623"/>
              <a:gd name="connsiteY5531" fmla="*/ 1306446 h 6524624"/>
              <a:gd name="connsiteX5532" fmla="*/ 13661 w 11858623"/>
              <a:gd name="connsiteY5532" fmla="*/ 1302082 h 6524624"/>
              <a:gd name="connsiteX5533" fmla="*/ 13282 w 11858623"/>
              <a:gd name="connsiteY5533" fmla="*/ 1297834 h 6524624"/>
              <a:gd name="connsiteX5534" fmla="*/ 13661 w 11858623"/>
              <a:gd name="connsiteY5534" fmla="*/ 1302082 h 6524624"/>
              <a:gd name="connsiteX5535" fmla="*/ 12660 w 11858623"/>
              <a:gd name="connsiteY5535" fmla="*/ 1302643 h 6524624"/>
              <a:gd name="connsiteX5536" fmla="*/ 20484 w 11858623"/>
              <a:gd name="connsiteY5536" fmla="*/ 1297134 h 6524624"/>
              <a:gd name="connsiteX5537" fmla="*/ 20719 w 11858623"/>
              <a:gd name="connsiteY5537" fmla="*/ 1298126 h 6524624"/>
              <a:gd name="connsiteX5538" fmla="*/ 19976 w 11858623"/>
              <a:gd name="connsiteY5538" fmla="*/ 1298543 h 6524624"/>
              <a:gd name="connsiteX5539" fmla="*/ 14491 w 11858623"/>
              <a:gd name="connsiteY5539" fmla="*/ 1284436 h 6524624"/>
              <a:gd name="connsiteX5540" fmla="*/ 14475 w 11858623"/>
              <a:gd name="connsiteY5540" fmla="*/ 1292733 h 6524624"/>
              <a:gd name="connsiteX5541" fmla="*/ 13479 w 11858623"/>
              <a:gd name="connsiteY5541" fmla="*/ 1296313 h 6524624"/>
              <a:gd name="connsiteX5542" fmla="*/ 13282 w 11858623"/>
              <a:gd name="connsiteY5542" fmla="*/ 1297834 h 6524624"/>
              <a:gd name="connsiteX5543" fmla="*/ 12468 w 11858623"/>
              <a:gd name="connsiteY5543" fmla="*/ 1288710 h 6524624"/>
              <a:gd name="connsiteX5544" fmla="*/ 308998 w 11858623"/>
              <a:gd name="connsiteY5544" fmla="*/ 1264887 h 6524624"/>
              <a:gd name="connsiteX5545" fmla="*/ 200998 w 11858623"/>
              <a:gd name="connsiteY5545" fmla="*/ 1372887 h 6524624"/>
              <a:gd name="connsiteX5546" fmla="*/ 308998 w 11858623"/>
              <a:gd name="connsiteY5546" fmla="*/ 1480887 h 6524624"/>
              <a:gd name="connsiteX5547" fmla="*/ 416998 w 11858623"/>
              <a:gd name="connsiteY5547" fmla="*/ 1372887 h 6524624"/>
              <a:gd name="connsiteX5548" fmla="*/ 308998 w 11858623"/>
              <a:gd name="connsiteY5548" fmla="*/ 1264887 h 6524624"/>
              <a:gd name="connsiteX5549" fmla="*/ 16476 w 11858623"/>
              <a:gd name="connsiteY5549" fmla="*/ 1243781 h 6524624"/>
              <a:gd name="connsiteX5550" fmla="*/ 18480 w 11858623"/>
              <a:gd name="connsiteY5550" fmla="*/ 1263438 h 6524624"/>
              <a:gd name="connsiteX5551" fmla="*/ 21825 w 11858623"/>
              <a:gd name="connsiteY5551" fmla="*/ 1254062 h 6524624"/>
              <a:gd name="connsiteX5552" fmla="*/ 22488 w 11858623"/>
              <a:gd name="connsiteY5552" fmla="*/ 1263438 h 6524624"/>
              <a:gd name="connsiteX5553" fmla="*/ 29453 w 11858623"/>
              <a:gd name="connsiteY5553" fmla="*/ 1297489 h 6524624"/>
              <a:gd name="connsiteX5554" fmla="*/ 29910 w 11858623"/>
              <a:gd name="connsiteY5554" fmla="*/ 1299171 h 6524624"/>
              <a:gd name="connsiteX5555" fmla="*/ 23301 w 11858623"/>
              <a:gd name="connsiteY5555" fmla="*/ 1308977 h 6524624"/>
              <a:gd name="connsiteX5556" fmla="*/ 20719 w 11858623"/>
              <a:gd name="connsiteY5556" fmla="*/ 1298126 h 6524624"/>
              <a:gd name="connsiteX5557" fmla="*/ 22488 w 11858623"/>
              <a:gd name="connsiteY5557" fmla="*/ 1297134 h 6524624"/>
              <a:gd name="connsiteX5558" fmla="*/ 14472 w 11858623"/>
              <a:gd name="connsiteY5558" fmla="*/ 1294326 h 6524624"/>
              <a:gd name="connsiteX5559" fmla="*/ 14475 w 11858623"/>
              <a:gd name="connsiteY5559" fmla="*/ 1292733 h 6524624"/>
              <a:gd name="connsiteX5560" fmla="*/ 18671 w 11858623"/>
              <a:gd name="connsiteY5560" fmla="*/ 1277650 h 6524624"/>
              <a:gd name="connsiteX5561" fmla="*/ 20260 w 11858623"/>
              <a:gd name="connsiteY5561" fmla="*/ 1272240 h 6524624"/>
              <a:gd name="connsiteX5562" fmla="*/ 14491 w 11858623"/>
              <a:gd name="connsiteY5562" fmla="*/ 1284436 h 6524624"/>
              <a:gd name="connsiteX5563" fmla="*/ 14519 w 11858623"/>
              <a:gd name="connsiteY5563" fmla="*/ 1269121 h 6524624"/>
              <a:gd name="connsiteX5564" fmla="*/ 16476 w 11858623"/>
              <a:gd name="connsiteY5564" fmla="*/ 1243781 h 6524624"/>
              <a:gd name="connsiteX5565" fmla="*/ 12965 w 11858623"/>
              <a:gd name="connsiteY5565" fmla="*/ 1226643 h 6524624"/>
              <a:gd name="connsiteX5566" fmla="*/ 12999 w 11858623"/>
              <a:gd name="connsiteY5566" fmla="*/ 1226819 h 6524624"/>
              <a:gd name="connsiteX5567" fmla="*/ 12468 w 11858623"/>
              <a:gd name="connsiteY5567" fmla="*/ 1226933 h 6524624"/>
              <a:gd name="connsiteX5568" fmla="*/ 14802 w 11858623"/>
              <a:gd name="connsiteY5568" fmla="*/ 1226433 h 6524624"/>
              <a:gd name="connsiteX5569" fmla="*/ 16476 w 11858623"/>
              <a:gd name="connsiteY5569" fmla="*/ 1238165 h 6524624"/>
              <a:gd name="connsiteX5570" fmla="*/ 14588 w 11858623"/>
              <a:gd name="connsiteY5570" fmla="*/ 1234877 h 6524624"/>
              <a:gd name="connsiteX5571" fmla="*/ 12999 w 11858623"/>
              <a:gd name="connsiteY5571" fmla="*/ 1226819 h 6524624"/>
              <a:gd name="connsiteX5572" fmla="*/ 19733 w 11858623"/>
              <a:gd name="connsiteY5572" fmla="*/ 1224475 h 6524624"/>
              <a:gd name="connsiteX5573" fmla="*/ 20037 w 11858623"/>
              <a:gd name="connsiteY5573" fmla="*/ 1228771 h 6524624"/>
              <a:gd name="connsiteX5574" fmla="*/ 18353 w 11858623"/>
              <a:gd name="connsiteY5574" fmla="*/ 1225119 h 6524624"/>
              <a:gd name="connsiteX5575" fmla="*/ 17763 w 11858623"/>
              <a:gd name="connsiteY5575" fmla="*/ 1223841 h 6524624"/>
              <a:gd name="connsiteX5576" fmla="*/ 18353 w 11858623"/>
              <a:gd name="connsiteY5576" fmla="*/ 1225119 h 6524624"/>
              <a:gd name="connsiteX5577" fmla="*/ 16165 w 11858623"/>
              <a:gd name="connsiteY5577" fmla="*/ 1226141 h 6524624"/>
              <a:gd name="connsiteX5578" fmla="*/ 14802 w 11858623"/>
              <a:gd name="connsiteY5578" fmla="*/ 1226433 h 6524624"/>
              <a:gd name="connsiteX5579" fmla="*/ 14688 w 11858623"/>
              <a:gd name="connsiteY5579" fmla="*/ 1225637 h 6524624"/>
              <a:gd name="connsiteX5580" fmla="*/ 21686 w 11858623"/>
              <a:gd name="connsiteY5580" fmla="*/ 1221551 h 6524624"/>
              <a:gd name="connsiteX5581" fmla="*/ 21369 w 11858623"/>
              <a:gd name="connsiteY5581" fmla="*/ 1223710 h 6524624"/>
              <a:gd name="connsiteX5582" fmla="*/ 19733 w 11858623"/>
              <a:gd name="connsiteY5582" fmla="*/ 1224475 h 6524624"/>
              <a:gd name="connsiteX5583" fmla="*/ 19612 w 11858623"/>
              <a:gd name="connsiteY5583" fmla="*/ 1222761 h 6524624"/>
              <a:gd name="connsiteX5584" fmla="*/ 26495 w 11858623"/>
              <a:gd name="connsiteY5584" fmla="*/ 1221316 h 6524624"/>
              <a:gd name="connsiteX5585" fmla="*/ 24491 w 11858623"/>
              <a:gd name="connsiteY5585" fmla="*/ 1246589 h 6524624"/>
              <a:gd name="connsiteX5586" fmla="*/ 21825 w 11858623"/>
              <a:gd name="connsiteY5586" fmla="*/ 1254062 h 6524624"/>
              <a:gd name="connsiteX5587" fmla="*/ 20037 w 11858623"/>
              <a:gd name="connsiteY5587" fmla="*/ 1228771 h 6524624"/>
              <a:gd name="connsiteX5588" fmla="*/ 20484 w 11858623"/>
              <a:gd name="connsiteY5588" fmla="*/ 1229740 h 6524624"/>
              <a:gd name="connsiteX5589" fmla="*/ 21369 w 11858623"/>
              <a:gd name="connsiteY5589" fmla="*/ 1223710 h 6524624"/>
              <a:gd name="connsiteX5590" fmla="*/ 13683 w 11858623"/>
              <a:gd name="connsiteY5590" fmla="*/ 1218593 h 6524624"/>
              <a:gd name="connsiteX5591" fmla="*/ 14688 w 11858623"/>
              <a:gd name="connsiteY5591" fmla="*/ 1225637 h 6524624"/>
              <a:gd name="connsiteX5592" fmla="*/ 12965 w 11858623"/>
              <a:gd name="connsiteY5592" fmla="*/ 1226643 h 6524624"/>
              <a:gd name="connsiteX5593" fmla="*/ 12468 w 11858623"/>
              <a:gd name="connsiteY5593" fmla="*/ 1224124 h 6524624"/>
              <a:gd name="connsiteX5594" fmla="*/ 18884 w 11858623"/>
              <a:gd name="connsiteY5594" fmla="*/ 1212460 h 6524624"/>
              <a:gd name="connsiteX5595" fmla="*/ 19612 w 11858623"/>
              <a:gd name="connsiteY5595" fmla="*/ 1222761 h 6524624"/>
              <a:gd name="connsiteX5596" fmla="*/ 17763 w 11858623"/>
              <a:gd name="connsiteY5596" fmla="*/ 1223841 h 6524624"/>
              <a:gd name="connsiteX5597" fmla="*/ 15827 w 11858623"/>
              <a:gd name="connsiteY5597" fmla="*/ 1219642 h 6524624"/>
              <a:gd name="connsiteX5598" fmla="*/ 16329 w 11858623"/>
              <a:gd name="connsiteY5598" fmla="*/ 1213977 h 6524624"/>
              <a:gd name="connsiteX5599" fmla="*/ 32640 w 11858623"/>
              <a:gd name="connsiteY5599" fmla="*/ 1205762 h 6524624"/>
              <a:gd name="connsiteX5600" fmla="*/ 32507 w 11858623"/>
              <a:gd name="connsiteY5600" fmla="*/ 1210084 h 6524624"/>
              <a:gd name="connsiteX5601" fmla="*/ 32943 w 11858623"/>
              <a:gd name="connsiteY5601" fmla="*/ 1214977 h 6524624"/>
              <a:gd name="connsiteX5602" fmla="*/ 21686 w 11858623"/>
              <a:gd name="connsiteY5602" fmla="*/ 1221551 h 6524624"/>
              <a:gd name="connsiteX5603" fmla="*/ 22540 w 11858623"/>
              <a:gd name="connsiteY5603" fmla="*/ 1215729 h 6524624"/>
              <a:gd name="connsiteX5604" fmla="*/ 22068 w 11858623"/>
              <a:gd name="connsiteY5604" fmla="*/ 1210569 h 6524624"/>
              <a:gd name="connsiteX5605" fmla="*/ 24418 w 11858623"/>
              <a:gd name="connsiteY5605" fmla="*/ 1209173 h 6524624"/>
              <a:gd name="connsiteX5606" fmla="*/ 21047 w 11858623"/>
              <a:gd name="connsiteY5606" fmla="*/ 1199396 h 6524624"/>
              <a:gd name="connsiteX5607" fmla="*/ 22068 w 11858623"/>
              <a:gd name="connsiteY5607" fmla="*/ 1210569 h 6524624"/>
              <a:gd name="connsiteX5608" fmla="*/ 18884 w 11858623"/>
              <a:gd name="connsiteY5608" fmla="*/ 1212460 h 6524624"/>
              <a:gd name="connsiteX5609" fmla="*/ 18528 w 11858623"/>
              <a:gd name="connsiteY5609" fmla="*/ 1207423 h 6524624"/>
              <a:gd name="connsiteX5610" fmla="*/ 20484 w 11858623"/>
              <a:gd name="connsiteY5610" fmla="*/ 1187619 h 6524624"/>
              <a:gd name="connsiteX5611" fmla="*/ 23117 w 11858623"/>
              <a:gd name="connsiteY5611" fmla="*/ 1196768 h 6524624"/>
              <a:gd name="connsiteX5612" fmla="*/ 23524 w 11858623"/>
              <a:gd name="connsiteY5612" fmla="*/ 1199600 h 6524624"/>
              <a:gd name="connsiteX5613" fmla="*/ 23998 w 11858623"/>
              <a:gd name="connsiteY5613" fmla="*/ 1199929 h 6524624"/>
              <a:gd name="connsiteX5614" fmla="*/ 24528 w 11858623"/>
              <a:gd name="connsiteY5614" fmla="*/ 1202072 h 6524624"/>
              <a:gd name="connsiteX5615" fmla="*/ 21541 w 11858623"/>
              <a:gd name="connsiteY5615" fmla="*/ 1197821 h 6524624"/>
              <a:gd name="connsiteX5616" fmla="*/ 21047 w 11858623"/>
              <a:gd name="connsiteY5616" fmla="*/ 1199396 h 6524624"/>
              <a:gd name="connsiteX5617" fmla="*/ 20484 w 11858623"/>
              <a:gd name="connsiteY5617" fmla="*/ 1193235 h 6524624"/>
              <a:gd name="connsiteX5618" fmla="*/ 20286 w 11858623"/>
              <a:gd name="connsiteY5618" fmla="*/ 1188521 h 6524624"/>
              <a:gd name="connsiteX5619" fmla="*/ 16476 w 11858623"/>
              <a:gd name="connsiteY5619" fmla="*/ 1173579 h 6524624"/>
              <a:gd name="connsiteX5620" fmla="*/ 20075 w 11858623"/>
              <a:gd name="connsiteY5620" fmla="*/ 1183487 h 6524624"/>
              <a:gd name="connsiteX5621" fmla="*/ 20286 w 11858623"/>
              <a:gd name="connsiteY5621" fmla="*/ 1188521 h 6524624"/>
              <a:gd name="connsiteX5622" fmla="*/ 13683 w 11858623"/>
              <a:gd name="connsiteY5622" fmla="*/ 1218593 h 6524624"/>
              <a:gd name="connsiteX5623" fmla="*/ 12468 w 11858623"/>
              <a:gd name="connsiteY5623" fmla="*/ 1210084 h 6524624"/>
              <a:gd name="connsiteX5624" fmla="*/ 16476 w 11858623"/>
              <a:gd name="connsiteY5624" fmla="*/ 1173579 h 6524624"/>
              <a:gd name="connsiteX5625" fmla="*/ 14150 w 11858623"/>
              <a:gd name="connsiteY5625" fmla="*/ 1160657 h 6524624"/>
              <a:gd name="connsiteX5626" fmla="*/ 14151 w 11858623"/>
              <a:gd name="connsiteY5626" fmla="*/ 1160661 h 6524624"/>
              <a:gd name="connsiteX5627" fmla="*/ 14092 w 11858623"/>
              <a:gd name="connsiteY5627" fmla="*/ 1160855 h 6524624"/>
              <a:gd name="connsiteX5628" fmla="*/ 30301 w 11858623"/>
              <a:gd name="connsiteY5628" fmla="*/ 1152632 h 6524624"/>
              <a:gd name="connsiteX5629" fmla="*/ 32507 w 11858623"/>
              <a:gd name="connsiteY5629" fmla="*/ 1153921 h 6524624"/>
              <a:gd name="connsiteX5630" fmla="*/ 33671 w 11858623"/>
              <a:gd name="connsiteY5630" fmla="*/ 1172390 h 6524624"/>
              <a:gd name="connsiteX5631" fmla="*/ 33384 w 11858623"/>
              <a:gd name="connsiteY5631" fmla="*/ 1181691 h 6524624"/>
              <a:gd name="connsiteX5632" fmla="*/ 26495 w 11858623"/>
              <a:gd name="connsiteY5632" fmla="*/ 1201660 h 6524624"/>
              <a:gd name="connsiteX5633" fmla="*/ 23998 w 11858623"/>
              <a:gd name="connsiteY5633" fmla="*/ 1199929 h 6524624"/>
              <a:gd name="connsiteX5634" fmla="*/ 23822 w 11858623"/>
              <a:gd name="connsiteY5634" fmla="*/ 1199218 h 6524624"/>
              <a:gd name="connsiteX5635" fmla="*/ 23117 w 11858623"/>
              <a:gd name="connsiteY5635" fmla="*/ 1196768 h 6524624"/>
              <a:gd name="connsiteX5636" fmla="*/ 21952 w 11858623"/>
              <a:gd name="connsiteY5636" fmla="*/ 1188658 h 6524624"/>
              <a:gd name="connsiteX5637" fmla="*/ 20075 w 11858623"/>
              <a:gd name="connsiteY5637" fmla="*/ 1183487 h 6524624"/>
              <a:gd name="connsiteX5638" fmla="*/ 19497 w 11858623"/>
              <a:gd name="connsiteY5638" fmla="*/ 1169739 h 6524624"/>
              <a:gd name="connsiteX5639" fmla="*/ 20244 w 11858623"/>
              <a:gd name="connsiteY5639" fmla="*/ 1168983 h 6524624"/>
              <a:gd name="connsiteX5640" fmla="*/ 20484 w 11858623"/>
              <a:gd name="connsiteY5640" fmla="*/ 1176387 h 6524624"/>
              <a:gd name="connsiteX5641" fmla="*/ 30301 w 11858623"/>
              <a:gd name="connsiteY5641" fmla="*/ 1152632 h 6524624"/>
              <a:gd name="connsiteX5642" fmla="*/ 17755 w 11858623"/>
              <a:gd name="connsiteY5642" fmla="*/ 1148836 h 6524624"/>
              <a:gd name="connsiteX5643" fmla="*/ 18734 w 11858623"/>
              <a:gd name="connsiteY5643" fmla="*/ 1151556 h 6524624"/>
              <a:gd name="connsiteX5644" fmla="*/ 19497 w 11858623"/>
              <a:gd name="connsiteY5644" fmla="*/ 1169739 h 6524624"/>
              <a:gd name="connsiteX5645" fmla="*/ 18480 w 11858623"/>
              <a:gd name="connsiteY5645" fmla="*/ 1170770 h 6524624"/>
              <a:gd name="connsiteX5646" fmla="*/ 14151 w 11858623"/>
              <a:gd name="connsiteY5646" fmla="*/ 1160661 h 6524624"/>
              <a:gd name="connsiteX5647" fmla="*/ 17699 w 11858623"/>
              <a:gd name="connsiteY5647" fmla="*/ 1147532 h 6524624"/>
              <a:gd name="connsiteX5648" fmla="*/ 17975 w 11858623"/>
              <a:gd name="connsiteY5648" fmla="*/ 1148113 h 6524624"/>
              <a:gd name="connsiteX5649" fmla="*/ 17755 w 11858623"/>
              <a:gd name="connsiteY5649" fmla="*/ 1148836 h 6524624"/>
              <a:gd name="connsiteX5650" fmla="*/ 17523 w 11858623"/>
              <a:gd name="connsiteY5650" fmla="*/ 1148192 h 6524624"/>
              <a:gd name="connsiteX5651" fmla="*/ 18637 w 11858623"/>
              <a:gd name="connsiteY5651" fmla="*/ 1147392 h 6524624"/>
              <a:gd name="connsiteX5652" fmla="*/ 19726 w 11858623"/>
              <a:gd name="connsiteY5652" fmla="*/ 1153025 h 6524624"/>
              <a:gd name="connsiteX5653" fmla="*/ 19772 w 11858623"/>
              <a:gd name="connsiteY5653" fmla="*/ 1154436 h 6524624"/>
              <a:gd name="connsiteX5654" fmla="*/ 18734 w 11858623"/>
              <a:gd name="connsiteY5654" fmla="*/ 1151556 h 6524624"/>
              <a:gd name="connsiteX5655" fmla="*/ 18585 w 11858623"/>
              <a:gd name="connsiteY5655" fmla="*/ 1147992 h 6524624"/>
              <a:gd name="connsiteX5656" fmla="*/ 19421 w 11858623"/>
              <a:gd name="connsiteY5656" fmla="*/ 1143610 h 6524624"/>
              <a:gd name="connsiteX5657" fmla="*/ 19595 w 11858623"/>
              <a:gd name="connsiteY5657" fmla="*/ 1148982 h 6524624"/>
              <a:gd name="connsiteX5658" fmla="*/ 18734 w 11858623"/>
              <a:gd name="connsiteY5658" fmla="*/ 1146290 h 6524624"/>
              <a:gd name="connsiteX5659" fmla="*/ 18815 w 11858623"/>
              <a:gd name="connsiteY5659" fmla="*/ 1145356 h 6524624"/>
              <a:gd name="connsiteX5660" fmla="*/ 19233 w 11858623"/>
              <a:gd name="connsiteY5660" fmla="*/ 1143987 h 6524624"/>
              <a:gd name="connsiteX5661" fmla="*/ 21233 w 11858623"/>
              <a:gd name="connsiteY5661" fmla="*/ 1142264 h 6524624"/>
              <a:gd name="connsiteX5662" fmla="*/ 25487 w 11858623"/>
              <a:gd name="connsiteY5662" fmla="*/ 1155788 h 6524624"/>
              <a:gd name="connsiteX5663" fmla="*/ 24800 w 11858623"/>
              <a:gd name="connsiteY5663" fmla="*/ 1164364 h 6524624"/>
              <a:gd name="connsiteX5664" fmla="*/ 20244 w 11858623"/>
              <a:gd name="connsiteY5664" fmla="*/ 1168983 h 6524624"/>
              <a:gd name="connsiteX5665" fmla="*/ 19772 w 11858623"/>
              <a:gd name="connsiteY5665" fmla="*/ 1154436 h 6524624"/>
              <a:gd name="connsiteX5666" fmla="*/ 20261 w 11858623"/>
              <a:gd name="connsiteY5666" fmla="*/ 1155795 h 6524624"/>
              <a:gd name="connsiteX5667" fmla="*/ 19726 w 11858623"/>
              <a:gd name="connsiteY5667" fmla="*/ 1153025 h 6524624"/>
              <a:gd name="connsiteX5668" fmla="*/ 19595 w 11858623"/>
              <a:gd name="connsiteY5668" fmla="*/ 1148982 h 6524624"/>
              <a:gd name="connsiteX5669" fmla="*/ 23659 w 11858623"/>
              <a:gd name="connsiteY5669" fmla="*/ 1161687 h 6524624"/>
              <a:gd name="connsiteX5670" fmla="*/ 19347 w 11858623"/>
              <a:gd name="connsiteY5670" fmla="*/ 1141342 h 6524624"/>
              <a:gd name="connsiteX5671" fmla="*/ 19414 w 11858623"/>
              <a:gd name="connsiteY5671" fmla="*/ 1143393 h 6524624"/>
              <a:gd name="connsiteX5672" fmla="*/ 19233 w 11858623"/>
              <a:gd name="connsiteY5672" fmla="*/ 1143987 h 6524624"/>
              <a:gd name="connsiteX5673" fmla="*/ 18872 w 11858623"/>
              <a:gd name="connsiteY5673" fmla="*/ 1144710 h 6524624"/>
              <a:gd name="connsiteX5674" fmla="*/ 19079 w 11858623"/>
              <a:gd name="connsiteY5674" fmla="*/ 1142349 h 6524624"/>
              <a:gd name="connsiteX5675" fmla="*/ 21004 w 11858623"/>
              <a:gd name="connsiteY5675" fmla="*/ 1140431 h 6524624"/>
              <a:gd name="connsiteX5676" fmla="*/ 21233 w 11858623"/>
              <a:gd name="connsiteY5676" fmla="*/ 1142264 h 6524624"/>
              <a:gd name="connsiteX5677" fmla="*/ 20791 w 11858623"/>
              <a:gd name="connsiteY5677" fmla="*/ 1140859 h 6524624"/>
              <a:gd name="connsiteX5678" fmla="*/ 20484 w 11858623"/>
              <a:gd name="connsiteY5678" fmla="*/ 1139882 h 6524624"/>
              <a:gd name="connsiteX5679" fmla="*/ 20791 w 11858623"/>
              <a:gd name="connsiteY5679" fmla="*/ 1140859 h 6524624"/>
              <a:gd name="connsiteX5680" fmla="*/ 19421 w 11858623"/>
              <a:gd name="connsiteY5680" fmla="*/ 1143610 h 6524624"/>
              <a:gd name="connsiteX5681" fmla="*/ 19414 w 11858623"/>
              <a:gd name="connsiteY5681" fmla="*/ 1143393 h 6524624"/>
              <a:gd name="connsiteX5682" fmla="*/ 20345 w 11858623"/>
              <a:gd name="connsiteY5682" fmla="*/ 1135231 h 6524624"/>
              <a:gd name="connsiteX5683" fmla="*/ 20484 w 11858623"/>
              <a:gd name="connsiteY5683" fmla="*/ 1137074 h 6524624"/>
              <a:gd name="connsiteX5684" fmla="*/ 19347 w 11858623"/>
              <a:gd name="connsiteY5684" fmla="*/ 1141342 h 6524624"/>
              <a:gd name="connsiteX5685" fmla="*/ 19298 w 11858623"/>
              <a:gd name="connsiteY5685" fmla="*/ 1139843 h 6524624"/>
              <a:gd name="connsiteX5686" fmla="*/ 19422 w 11858623"/>
              <a:gd name="connsiteY5686" fmla="*/ 1138431 h 6524624"/>
              <a:gd name="connsiteX5687" fmla="*/ 20332 w 11858623"/>
              <a:gd name="connsiteY5687" fmla="*/ 1135047 h 6524624"/>
              <a:gd name="connsiteX5688" fmla="*/ 20352 w 11858623"/>
              <a:gd name="connsiteY5688" fmla="*/ 1135208 h 6524624"/>
              <a:gd name="connsiteX5689" fmla="*/ 20345 w 11858623"/>
              <a:gd name="connsiteY5689" fmla="*/ 1135231 h 6524624"/>
              <a:gd name="connsiteX5690" fmla="*/ 927 w 11858623"/>
              <a:gd name="connsiteY5690" fmla="*/ 1132758 h 6524624"/>
              <a:gd name="connsiteX5691" fmla="*/ 445 w 11858623"/>
              <a:gd name="connsiteY5691" fmla="*/ 1148306 h 6524624"/>
              <a:gd name="connsiteX5692" fmla="*/ 4453 w 11858623"/>
              <a:gd name="connsiteY5692" fmla="*/ 1336448 h 6524624"/>
              <a:gd name="connsiteX5693" fmla="*/ 4827 w 11858623"/>
              <a:gd name="connsiteY5693" fmla="*/ 1358988 h 6524624"/>
              <a:gd name="connsiteX5694" fmla="*/ 2449 w 11858623"/>
              <a:gd name="connsiteY5694" fmla="*/ 1358913 h 6524624"/>
              <a:gd name="connsiteX5695" fmla="*/ 4901 w 11858623"/>
              <a:gd name="connsiteY5695" fmla="*/ 1363441 h 6524624"/>
              <a:gd name="connsiteX5696" fmla="*/ 6566 w 11858623"/>
              <a:gd name="connsiteY5696" fmla="*/ 1463803 h 6524624"/>
              <a:gd name="connsiteX5697" fmla="*/ 5687 w 11858623"/>
              <a:gd name="connsiteY5697" fmla="*/ 1465294 h 6524624"/>
              <a:gd name="connsiteX5698" fmla="*/ 4453 w 11858623"/>
              <a:gd name="connsiteY5698" fmla="*/ 1468427 h 6524624"/>
              <a:gd name="connsiteX5699" fmla="*/ 6589 w 11858623"/>
              <a:gd name="connsiteY5699" fmla="*/ 1465185 h 6524624"/>
              <a:gd name="connsiteX5700" fmla="*/ 7624 w 11858623"/>
              <a:gd name="connsiteY5700" fmla="*/ 1527516 h 6524624"/>
              <a:gd name="connsiteX5701" fmla="*/ 6739 w 11858623"/>
              <a:gd name="connsiteY5701" fmla="*/ 1532247 h 6524624"/>
              <a:gd name="connsiteX5702" fmla="*/ 6457 w 11858623"/>
              <a:gd name="connsiteY5702" fmla="*/ 1572326 h 6524624"/>
              <a:gd name="connsiteX5703" fmla="*/ 8319 w 11858623"/>
              <a:gd name="connsiteY5703" fmla="*/ 1569444 h 6524624"/>
              <a:gd name="connsiteX5704" fmla="*/ 8461 w 11858623"/>
              <a:gd name="connsiteY5704" fmla="*/ 1577942 h 6524624"/>
              <a:gd name="connsiteX5705" fmla="*/ 8825 w 11858623"/>
              <a:gd name="connsiteY5705" fmla="*/ 1584325 h 6524624"/>
              <a:gd name="connsiteX5706" fmla="*/ 8460 w 11858623"/>
              <a:gd name="connsiteY5706" fmla="*/ 1585497 h 6524624"/>
              <a:gd name="connsiteX5707" fmla="*/ 4452 w 11858623"/>
              <a:gd name="connsiteY5707" fmla="*/ 1593920 h 6524624"/>
              <a:gd name="connsiteX5708" fmla="*/ 2448 w 11858623"/>
              <a:gd name="connsiteY5708" fmla="*/ 1610769 h 6524624"/>
              <a:gd name="connsiteX5709" fmla="*/ 1421 w 11858623"/>
              <a:gd name="connsiteY5709" fmla="*/ 1643859 h 6524624"/>
              <a:gd name="connsiteX5710" fmla="*/ 0 w 11858623"/>
              <a:gd name="connsiteY5710" fmla="*/ 1645963 h 6524624"/>
              <a:gd name="connsiteX5711" fmla="*/ 0 w 11858623"/>
              <a:gd name="connsiteY5711" fmla="*/ 1133070 h 6524624"/>
              <a:gd name="connsiteX5712" fmla="*/ 10225 w 11858623"/>
              <a:gd name="connsiteY5712" fmla="*/ 1127931 h 6524624"/>
              <a:gd name="connsiteX5713" fmla="*/ 13503 w 11858623"/>
              <a:gd name="connsiteY5713" fmla="*/ 1137033 h 6524624"/>
              <a:gd name="connsiteX5714" fmla="*/ 13629 w 11858623"/>
              <a:gd name="connsiteY5714" fmla="*/ 1138978 h 6524624"/>
              <a:gd name="connsiteX5715" fmla="*/ 10465 w 11858623"/>
              <a:gd name="connsiteY5715" fmla="*/ 1132327 h 6524624"/>
              <a:gd name="connsiteX5716" fmla="*/ 14473 w 11858623"/>
              <a:gd name="connsiteY5716" fmla="*/ 1151984 h 6524624"/>
              <a:gd name="connsiteX5717" fmla="*/ 13629 w 11858623"/>
              <a:gd name="connsiteY5717" fmla="*/ 1138978 h 6524624"/>
              <a:gd name="connsiteX5718" fmla="*/ 15995 w 11858623"/>
              <a:gd name="connsiteY5718" fmla="*/ 1143950 h 6524624"/>
              <a:gd name="connsiteX5719" fmla="*/ 17523 w 11858623"/>
              <a:gd name="connsiteY5719" fmla="*/ 1148192 h 6524624"/>
              <a:gd name="connsiteX5720" fmla="*/ 14776 w 11858623"/>
              <a:gd name="connsiteY5720" fmla="*/ 1158508 h 6524624"/>
              <a:gd name="connsiteX5721" fmla="*/ 14150 w 11858623"/>
              <a:gd name="connsiteY5721" fmla="*/ 1160657 h 6524624"/>
              <a:gd name="connsiteX5722" fmla="*/ 12468 w 11858623"/>
              <a:gd name="connsiteY5722" fmla="*/ 1156730 h 6524624"/>
              <a:gd name="connsiteX5723" fmla="*/ 10464 w 11858623"/>
              <a:gd name="connsiteY5723" fmla="*/ 1137074 h 6524624"/>
              <a:gd name="connsiteX5724" fmla="*/ 9024 w 11858623"/>
              <a:gd name="connsiteY5724" fmla="*/ 1129525 h 6524624"/>
              <a:gd name="connsiteX5725" fmla="*/ 15890 w 11858623"/>
              <a:gd name="connsiteY5725" fmla="*/ 1120410 h 6524624"/>
              <a:gd name="connsiteX5726" fmla="*/ 16477 w 11858623"/>
              <a:gd name="connsiteY5726" fmla="*/ 1123903 h 6524624"/>
              <a:gd name="connsiteX5727" fmla="*/ 16719 w 11858623"/>
              <a:gd name="connsiteY5727" fmla="*/ 1124983 h 6524624"/>
              <a:gd name="connsiteX5728" fmla="*/ 16248 w 11858623"/>
              <a:gd name="connsiteY5728" fmla="*/ 1127227 h 6524624"/>
              <a:gd name="connsiteX5729" fmla="*/ 15279 w 11858623"/>
              <a:gd name="connsiteY5729" fmla="*/ 1121221 h 6524624"/>
              <a:gd name="connsiteX5730" fmla="*/ 18105 w 11858623"/>
              <a:gd name="connsiteY5730" fmla="*/ 1118386 h 6524624"/>
              <a:gd name="connsiteX5731" fmla="*/ 18480 w 11858623"/>
              <a:gd name="connsiteY5731" fmla="*/ 1120225 h 6524624"/>
              <a:gd name="connsiteX5732" fmla="*/ 18726 w 11858623"/>
              <a:gd name="connsiteY5732" fmla="*/ 1122195 h 6524624"/>
              <a:gd name="connsiteX5733" fmla="*/ 19170 w 11858623"/>
              <a:gd name="connsiteY5733" fmla="*/ 1135895 h 6524624"/>
              <a:gd name="connsiteX5734" fmla="*/ 16719 w 11858623"/>
              <a:gd name="connsiteY5734" fmla="*/ 1124983 h 6524624"/>
              <a:gd name="connsiteX5735" fmla="*/ 18929 w 11858623"/>
              <a:gd name="connsiteY5735" fmla="*/ 1116377 h 6524624"/>
              <a:gd name="connsiteX5736" fmla="*/ 20332 w 11858623"/>
              <a:gd name="connsiteY5736" fmla="*/ 1135047 h 6524624"/>
              <a:gd name="connsiteX5737" fmla="*/ 18726 w 11858623"/>
              <a:gd name="connsiteY5737" fmla="*/ 1122195 h 6524624"/>
              <a:gd name="connsiteX5738" fmla="*/ 18553 w 11858623"/>
              <a:gd name="connsiteY5738" fmla="*/ 1116874 h 6524624"/>
              <a:gd name="connsiteX5739" fmla="*/ 18536 w 11858623"/>
              <a:gd name="connsiteY5739" fmla="*/ 1116333 h 6524624"/>
              <a:gd name="connsiteX5740" fmla="*/ 18553 w 11858623"/>
              <a:gd name="connsiteY5740" fmla="*/ 1116874 h 6524624"/>
              <a:gd name="connsiteX5741" fmla="*/ 18372 w 11858623"/>
              <a:gd name="connsiteY5741" fmla="*/ 1117116 h 6524624"/>
              <a:gd name="connsiteX5742" fmla="*/ 28568 w 11858623"/>
              <a:gd name="connsiteY5742" fmla="*/ 1104926 h 6524624"/>
              <a:gd name="connsiteX5743" fmla="*/ 28499 w 11858623"/>
              <a:gd name="connsiteY5743" fmla="*/ 1106185 h 6524624"/>
              <a:gd name="connsiteX5744" fmla="*/ 28447 w 11858623"/>
              <a:gd name="connsiteY5744" fmla="*/ 1105376 h 6524624"/>
              <a:gd name="connsiteX5745" fmla="*/ 32626 w 11858623"/>
              <a:gd name="connsiteY5745" fmla="*/ 1104836 h 6524624"/>
              <a:gd name="connsiteX5746" fmla="*/ 33287 w 11858623"/>
              <a:gd name="connsiteY5746" fmla="*/ 1115774 h 6524624"/>
              <a:gd name="connsiteX5747" fmla="*/ 21004 w 11858623"/>
              <a:gd name="connsiteY5747" fmla="*/ 1140431 h 6524624"/>
              <a:gd name="connsiteX5748" fmla="*/ 20352 w 11858623"/>
              <a:gd name="connsiteY5748" fmla="*/ 1135208 h 6524624"/>
              <a:gd name="connsiteX5749" fmla="*/ 20971 w 11858623"/>
              <a:gd name="connsiteY5749" fmla="*/ 1133060 h 6524624"/>
              <a:gd name="connsiteX5750" fmla="*/ 28284 w 11858623"/>
              <a:gd name="connsiteY5750" fmla="*/ 1105978 h 6524624"/>
              <a:gd name="connsiteX5751" fmla="*/ 28499 w 11858623"/>
              <a:gd name="connsiteY5751" fmla="*/ 1108993 h 6524624"/>
              <a:gd name="connsiteX5752" fmla="*/ 11539 w 11858623"/>
              <a:gd name="connsiteY5752" fmla="*/ 1104805 h 6524624"/>
              <a:gd name="connsiteX5753" fmla="*/ 12469 w 11858623"/>
              <a:gd name="connsiteY5753" fmla="*/ 1121095 h 6524624"/>
              <a:gd name="connsiteX5754" fmla="*/ 12700 w 11858623"/>
              <a:gd name="connsiteY5754" fmla="*/ 1124646 h 6524624"/>
              <a:gd name="connsiteX5755" fmla="*/ 10225 w 11858623"/>
              <a:gd name="connsiteY5755" fmla="*/ 1127931 h 6524624"/>
              <a:gd name="connsiteX5756" fmla="*/ 8461 w 11858623"/>
              <a:gd name="connsiteY5756" fmla="*/ 1123032 h 6524624"/>
              <a:gd name="connsiteX5757" fmla="*/ 8510 w 11858623"/>
              <a:gd name="connsiteY5757" fmla="*/ 1126831 h 6524624"/>
              <a:gd name="connsiteX5758" fmla="*/ 9024 w 11858623"/>
              <a:gd name="connsiteY5758" fmla="*/ 1129525 h 6524624"/>
              <a:gd name="connsiteX5759" fmla="*/ 8506 w 11858623"/>
              <a:gd name="connsiteY5759" fmla="*/ 1130212 h 6524624"/>
              <a:gd name="connsiteX5760" fmla="*/ 927 w 11858623"/>
              <a:gd name="connsiteY5760" fmla="*/ 1132758 h 6524624"/>
              <a:gd name="connsiteX5761" fmla="*/ 1422 w 11858623"/>
              <a:gd name="connsiteY5761" fmla="*/ 1116809 h 6524624"/>
              <a:gd name="connsiteX5762" fmla="*/ 3689 w 11858623"/>
              <a:gd name="connsiteY5762" fmla="*/ 1113453 h 6524624"/>
              <a:gd name="connsiteX5763" fmla="*/ 13000 w 11858623"/>
              <a:gd name="connsiteY5763" fmla="*/ 1103195 h 6524624"/>
              <a:gd name="connsiteX5764" fmla="*/ 13487 w 11858623"/>
              <a:gd name="connsiteY5764" fmla="*/ 1106092 h 6524624"/>
              <a:gd name="connsiteX5765" fmla="*/ 13146 w 11858623"/>
              <a:gd name="connsiteY5765" fmla="*/ 1108003 h 6524624"/>
              <a:gd name="connsiteX5766" fmla="*/ 12465 w 11858623"/>
              <a:gd name="connsiteY5766" fmla="*/ 1103786 h 6524624"/>
              <a:gd name="connsiteX5767" fmla="*/ 28165 w 11858623"/>
              <a:gd name="connsiteY5767" fmla="*/ 1101051 h 6524624"/>
              <a:gd name="connsiteX5768" fmla="*/ 28447 w 11858623"/>
              <a:gd name="connsiteY5768" fmla="*/ 1105376 h 6524624"/>
              <a:gd name="connsiteX5769" fmla="*/ 28284 w 11858623"/>
              <a:gd name="connsiteY5769" fmla="*/ 1105978 h 6524624"/>
              <a:gd name="connsiteX5770" fmla="*/ 27964 w 11858623"/>
              <a:gd name="connsiteY5770" fmla="*/ 1101488 h 6524624"/>
              <a:gd name="connsiteX5771" fmla="*/ 30503 w 11858623"/>
              <a:gd name="connsiteY5771" fmla="*/ 1097760 h 6524624"/>
              <a:gd name="connsiteX5772" fmla="*/ 28568 w 11858623"/>
              <a:gd name="connsiteY5772" fmla="*/ 1104926 h 6524624"/>
              <a:gd name="connsiteX5773" fmla="*/ 28846 w 11858623"/>
              <a:gd name="connsiteY5773" fmla="*/ 1099862 h 6524624"/>
              <a:gd name="connsiteX5774" fmla="*/ 29205 w 11858623"/>
              <a:gd name="connsiteY5774" fmla="*/ 1093322 h 6524624"/>
              <a:gd name="connsiteX5775" fmla="*/ 28846 w 11858623"/>
              <a:gd name="connsiteY5775" fmla="*/ 1099862 h 6524624"/>
              <a:gd name="connsiteX5776" fmla="*/ 28530 w 11858623"/>
              <a:gd name="connsiteY5776" fmla="*/ 1100262 h 6524624"/>
              <a:gd name="connsiteX5777" fmla="*/ 28165 w 11858623"/>
              <a:gd name="connsiteY5777" fmla="*/ 1101051 h 6524624"/>
              <a:gd name="connsiteX5778" fmla="*/ 27686 w 11858623"/>
              <a:gd name="connsiteY5778" fmla="*/ 1093683 h 6524624"/>
              <a:gd name="connsiteX5779" fmla="*/ 24897 w 11858623"/>
              <a:gd name="connsiteY5779" fmla="*/ 1091942 h 6524624"/>
              <a:gd name="connsiteX5780" fmla="*/ 27403 w 11858623"/>
              <a:gd name="connsiteY5780" fmla="*/ 1093751 h 6524624"/>
              <a:gd name="connsiteX5781" fmla="*/ 27411 w 11858623"/>
              <a:gd name="connsiteY5781" fmla="*/ 1093748 h 6524624"/>
              <a:gd name="connsiteX5782" fmla="*/ 27964 w 11858623"/>
              <a:gd name="connsiteY5782" fmla="*/ 1101488 h 6524624"/>
              <a:gd name="connsiteX5783" fmla="*/ 24491 w 11858623"/>
              <a:gd name="connsiteY5783" fmla="*/ 1108993 h 6524624"/>
              <a:gd name="connsiteX5784" fmla="*/ 18929 w 11858623"/>
              <a:gd name="connsiteY5784" fmla="*/ 1116377 h 6524624"/>
              <a:gd name="connsiteX5785" fmla="*/ 18823 w 11858623"/>
              <a:gd name="connsiteY5785" fmla="*/ 1114965 h 6524624"/>
              <a:gd name="connsiteX5786" fmla="*/ 20234 w 11858623"/>
              <a:gd name="connsiteY5786" fmla="*/ 1108248 h 6524624"/>
              <a:gd name="connsiteX5787" fmla="*/ 22358 w 11858623"/>
              <a:gd name="connsiteY5787" fmla="*/ 1100547 h 6524624"/>
              <a:gd name="connsiteX5788" fmla="*/ 19666 w 11858623"/>
              <a:gd name="connsiteY5788" fmla="*/ 1087381 h 6524624"/>
              <a:gd name="connsiteX5789" fmla="*/ 22489 w 11858623"/>
              <a:gd name="connsiteY5789" fmla="*/ 1090206 h 6524624"/>
              <a:gd name="connsiteX5790" fmla="*/ 23401 w 11858623"/>
              <a:gd name="connsiteY5790" fmla="*/ 1090863 h 6524624"/>
              <a:gd name="connsiteX5791" fmla="*/ 20484 w 11858623"/>
              <a:gd name="connsiteY5791" fmla="*/ 1094951 h 6524624"/>
              <a:gd name="connsiteX5792" fmla="*/ 19375 w 11858623"/>
              <a:gd name="connsiteY5792" fmla="*/ 1096172 h 6524624"/>
              <a:gd name="connsiteX5793" fmla="*/ 18777 w 11858623"/>
              <a:gd name="connsiteY5793" fmla="*/ 1090304 h 6524624"/>
              <a:gd name="connsiteX5794" fmla="*/ 16476 w 11858623"/>
              <a:gd name="connsiteY5794" fmla="*/ 1083719 h 6524624"/>
              <a:gd name="connsiteX5795" fmla="*/ 16514 w 11858623"/>
              <a:gd name="connsiteY5795" fmla="*/ 1084225 h 6524624"/>
              <a:gd name="connsiteX5796" fmla="*/ 16441 w 11858623"/>
              <a:gd name="connsiteY5796" fmla="*/ 1084153 h 6524624"/>
              <a:gd name="connsiteX5797" fmla="*/ 8633 w 11858623"/>
              <a:gd name="connsiteY5797" fmla="*/ 1076336 h 6524624"/>
              <a:gd name="connsiteX5798" fmla="*/ 9992 w 11858623"/>
              <a:gd name="connsiteY5798" fmla="*/ 1077697 h 6524624"/>
              <a:gd name="connsiteX5799" fmla="*/ 10464 w 11858623"/>
              <a:gd name="connsiteY5799" fmla="*/ 1085961 h 6524624"/>
              <a:gd name="connsiteX5800" fmla="*/ 10151 w 11858623"/>
              <a:gd name="connsiteY5800" fmla="*/ 1086225 h 6524624"/>
              <a:gd name="connsiteX5801" fmla="*/ 8593 w 11858623"/>
              <a:gd name="connsiteY5801" fmla="*/ 1076948 h 6524624"/>
              <a:gd name="connsiteX5802" fmla="*/ 30213 w 11858623"/>
              <a:gd name="connsiteY5802" fmla="*/ 1074958 h 6524624"/>
              <a:gd name="connsiteX5803" fmla="*/ 30858 w 11858623"/>
              <a:gd name="connsiteY5803" fmla="*/ 1075561 h 6524624"/>
              <a:gd name="connsiteX5804" fmla="*/ 31821 w 11858623"/>
              <a:gd name="connsiteY5804" fmla="*/ 1091504 h 6524624"/>
              <a:gd name="connsiteX5805" fmla="*/ 29927 w 11858623"/>
              <a:gd name="connsiteY5805" fmla="*/ 1089733 h 6524624"/>
              <a:gd name="connsiteX5806" fmla="*/ 29527 w 11858623"/>
              <a:gd name="connsiteY5806" fmla="*/ 1087463 h 6524624"/>
              <a:gd name="connsiteX5807" fmla="*/ 26627 w 11858623"/>
              <a:gd name="connsiteY5807" fmla="*/ 1072718 h 6524624"/>
              <a:gd name="connsiteX5808" fmla="*/ 26622 w 11858623"/>
              <a:gd name="connsiteY5808" fmla="*/ 1073028 h 6524624"/>
              <a:gd name="connsiteX5809" fmla="*/ 26547 w 11858623"/>
              <a:gd name="connsiteY5809" fmla="*/ 1072781 h 6524624"/>
              <a:gd name="connsiteX5810" fmla="*/ 8969 w 11858623"/>
              <a:gd name="connsiteY5810" fmla="*/ 1071145 h 6524624"/>
              <a:gd name="connsiteX5811" fmla="*/ 8633 w 11858623"/>
              <a:gd name="connsiteY5811" fmla="*/ 1076336 h 6524624"/>
              <a:gd name="connsiteX5812" fmla="*/ 8462 w 11858623"/>
              <a:gd name="connsiteY5812" fmla="*/ 1076165 h 6524624"/>
              <a:gd name="connsiteX5813" fmla="*/ 8593 w 11858623"/>
              <a:gd name="connsiteY5813" fmla="*/ 1076948 h 6524624"/>
              <a:gd name="connsiteX5814" fmla="*/ 8462 w 11858623"/>
              <a:gd name="connsiteY5814" fmla="*/ 1078974 h 6524624"/>
              <a:gd name="connsiteX5815" fmla="*/ 9694 w 11858623"/>
              <a:gd name="connsiteY5815" fmla="*/ 1086609 h 6524624"/>
              <a:gd name="connsiteX5816" fmla="*/ 6457 w 11858623"/>
              <a:gd name="connsiteY5816" fmla="*/ 1089336 h 6524624"/>
              <a:gd name="connsiteX5817" fmla="*/ 7564 w 11858623"/>
              <a:gd name="connsiteY5817" fmla="*/ 1074047 h 6524624"/>
              <a:gd name="connsiteX5818" fmla="*/ 26658 w 11858623"/>
              <a:gd name="connsiteY5818" fmla="*/ 1070776 h 6524624"/>
              <a:gd name="connsiteX5819" fmla="*/ 27535 w 11858623"/>
              <a:gd name="connsiteY5819" fmla="*/ 1072005 h 6524624"/>
              <a:gd name="connsiteX5820" fmla="*/ 26627 w 11858623"/>
              <a:gd name="connsiteY5820" fmla="*/ 1072718 h 6524624"/>
              <a:gd name="connsiteX5821" fmla="*/ 30503 w 11858623"/>
              <a:gd name="connsiteY5821" fmla="*/ 1069679 h 6524624"/>
              <a:gd name="connsiteX5822" fmla="*/ 30746 w 11858623"/>
              <a:gd name="connsiteY5822" fmla="*/ 1073697 h 6524624"/>
              <a:gd name="connsiteX5823" fmla="*/ 30316 w 11858623"/>
              <a:gd name="connsiteY5823" fmla="*/ 1073093 h 6524624"/>
              <a:gd name="connsiteX5824" fmla="*/ 11806 w 11858623"/>
              <a:gd name="connsiteY5824" fmla="*/ 1065285 h 6524624"/>
              <a:gd name="connsiteX5825" fmla="*/ 16680 w 11858623"/>
              <a:gd name="connsiteY5825" fmla="*/ 1069732 h 6524624"/>
              <a:gd name="connsiteX5826" fmla="*/ 16698 w 11858623"/>
              <a:gd name="connsiteY5826" fmla="*/ 1069909 h 6524624"/>
              <a:gd name="connsiteX5827" fmla="*/ 15645 w 11858623"/>
              <a:gd name="connsiteY5827" fmla="*/ 1069084 h 6524624"/>
              <a:gd name="connsiteX5828" fmla="*/ 13262 w 11858623"/>
              <a:gd name="connsiteY5828" fmla="*/ 1068987 h 6524624"/>
              <a:gd name="connsiteX5829" fmla="*/ 17280 w 11858623"/>
              <a:gd name="connsiteY5829" fmla="*/ 1075622 h 6524624"/>
              <a:gd name="connsiteX5830" fmla="*/ 17712 w 11858623"/>
              <a:gd name="connsiteY5830" fmla="*/ 1079857 h 6524624"/>
              <a:gd name="connsiteX5831" fmla="*/ 14691 w 11858623"/>
              <a:gd name="connsiteY5831" fmla="*/ 1082402 h 6524624"/>
              <a:gd name="connsiteX5832" fmla="*/ 9992 w 11858623"/>
              <a:gd name="connsiteY5832" fmla="*/ 1077697 h 6524624"/>
              <a:gd name="connsiteX5833" fmla="*/ 9549 w 11858623"/>
              <a:gd name="connsiteY5833" fmla="*/ 1069947 h 6524624"/>
              <a:gd name="connsiteX5834" fmla="*/ 13118 w 11858623"/>
              <a:gd name="connsiteY5834" fmla="*/ 1062575 h 6524624"/>
              <a:gd name="connsiteX5835" fmla="*/ 11806 w 11858623"/>
              <a:gd name="connsiteY5835" fmla="*/ 1065285 h 6524624"/>
              <a:gd name="connsiteX5836" fmla="*/ 10464 w 11858623"/>
              <a:gd name="connsiteY5836" fmla="*/ 1064062 h 6524624"/>
              <a:gd name="connsiteX5837" fmla="*/ 15565 w 11858623"/>
              <a:gd name="connsiteY5837" fmla="*/ 1057519 h 6524624"/>
              <a:gd name="connsiteX5838" fmla="*/ 15637 w 11858623"/>
              <a:gd name="connsiteY5838" fmla="*/ 1058326 h 6524624"/>
              <a:gd name="connsiteX5839" fmla="*/ 15083 w 11858623"/>
              <a:gd name="connsiteY5839" fmla="*/ 1061475 h 6524624"/>
              <a:gd name="connsiteX5840" fmla="*/ 13118 w 11858623"/>
              <a:gd name="connsiteY5840" fmla="*/ 1062575 h 6524624"/>
              <a:gd name="connsiteX5841" fmla="*/ 16225 w 11858623"/>
              <a:gd name="connsiteY5841" fmla="*/ 1056156 h 6524624"/>
              <a:gd name="connsiteX5842" fmla="*/ 17552 w 11858623"/>
              <a:gd name="connsiteY5842" fmla="*/ 1058016 h 6524624"/>
              <a:gd name="connsiteX5843" fmla="*/ 16322 w 11858623"/>
              <a:gd name="connsiteY5843" fmla="*/ 1060780 h 6524624"/>
              <a:gd name="connsiteX5844" fmla="*/ 15878 w 11858623"/>
              <a:gd name="connsiteY5844" fmla="*/ 1061029 h 6524624"/>
              <a:gd name="connsiteX5845" fmla="*/ 15637 w 11858623"/>
              <a:gd name="connsiteY5845" fmla="*/ 1058326 h 6524624"/>
              <a:gd name="connsiteX5846" fmla="*/ 15902 w 11858623"/>
              <a:gd name="connsiteY5846" fmla="*/ 1056825 h 6524624"/>
              <a:gd name="connsiteX5847" fmla="*/ 25923 w 11858623"/>
              <a:gd name="connsiteY5847" fmla="*/ 1055398 h 6524624"/>
              <a:gd name="connsiteX5848" fmla="*/ 26113 w 11858623"/>
              <a:gd name="connsiteY5848" fmla="*/ 1056851 h 6524624"/>
              <a:gd name="connsiteX5849" fmla="*/ 22488 w 11858623"/>
              <a:gd name="connsiteY5849" fmla="*/ 1058447 h 6524624"/>
              <a:gd name="connsiteX5850" fmla="*/ 21847 w 11858623"/>
              <a:gd name="connsiteY5850" fmla="*/ 1057682 h 6524624"/>
              <a:gd name="connsiteX5851" fmla="*/ 19138 w 11858623"/>
              <a:gd name="connsiteY5851" fmla="*/ 1054452 h 6524624"/>
              <a:gd name="connsiteX5852" fmla="*/ 21847 w 11858623"/>
              <a:gd name="connsiteY5852" fmla="*/ 1057682 h 6524624"/>
              <a:gd name="connsiteX5853" fmla="*/ 18610 w 11858623"/>
              <a:gd name="connsiteY5853" fmla="*/ 1059498 h 6524624"/>
              <a:gd name="connsiteX5854" fmla="*/ 17552 w 11858623"/>
              <a:gd name="connsiteY5854" fmla="*/ 1058016 h 6524624"/>
              <a:gd name="connsiteX5855" fmla="*/ 11285 w 11858623"/>
              <a:gd name="connsiteY5855" fmla="*/ 1049399 h 6524624"/>
              <a:gd name="connsiteX5856" fmla="*/ 10143 w 11858623"/>
              <a:gd name="connsiteY5856" fmla="*/ 1053058 h 6524624"/>
              <a:gd name="connsiteX5857" fmla="*/ 10321 w 11858623"/>
              <a:gd name="connsiteY5857" fmla="*/ 1050308 h 6524624"/>
              <a:gd name="connsiteX5858" fmla="*/ 10465 w 11858623"/>
              <a:gd name="connsiteY5858" fmla="*/ 1048084 h 6524624"/>
              <a:gd name="connsiteX5859" fmla="*/ 10984 w 11858623"/>
              <a:gd name="connsiteY5859" fmla="*/ 1048810 h 6524624"/>
              <a:gd name="connsiteX5860" fmla="*/ 10331 w 11858623"/>
              <a:gd name="connsiteY5860" fmla="*/ 1050161 h 6524624"/>
              <a:gd name="connsiteX5861" fmla="*/ 18721 w 11858623"/>
              <a:gd name="connsiteY5861" fmla="*/ 1043619 h 6524624"/>
              <a:gd name="connsiteX5862" fmla="*/ 17762 w 11858623"/>
              <a:gd name="connsiteY5862" fmla="*/ 1046271 h 6524624"/>
              <a:gd name="connsiteX5863" fmla="*/ 17122 w 11858623"/>
              <a:gd name="connsiteY5863" fmla="*/ 1049902 h 6524624"/>
              <a:gd name="connsiteX5864" fmla="*/ 16640 w 11858623"/>
              <a:gd name="connsiteY5864" fmla="*/ 1045807 h 6524624"/>
              <a:gd name="connsiteX5865" fmla="*/ 18894 w 11858623"/>
              <a:gd name="connsiteY5865" fmla="*/ 1043439 h 6524624"/>
              <a:gd name="connsiteX5866" fmla="*/ 18721 w 11858623"/>
              <a:gd name="connsiteY5866" fmla="*/ 1043619 h 6524624"/>
              <a:gd name="connsiteX5867" fmla="*/ 18769 w 11858623"/>
              <a:gd name="connsiteY5867" fmla="*/ 1043488 h 6524624"/>
              <a:gd name="connsiteX5868" fmla="*/ 19627 w 11858623"/>
              <a:gd name="connsiteY5868" fmla="*/ 1020936 h 6524624"/>
              <a:gd name="connsiteX5869" fmla="*/ 18831 w 11858623"/>
              <a:gd name="connsiteY5869" fmla="*/ 1026136 h 6524624"/>
              <a:gd name="connsiteX5870" fmla="*/ 16862 w 11858623"/>
              <a:gd name="connsiteY5870" fmla="*/ 1029182 h 6524624"/>
              <a:gd name="connsiteX5871" fmla="*/ 16846 w 11858623"/>
              <a:gd name="connsiteY5871" fmla="*/ 1029112 h 6524624"/>
              <a:gd name="connsiteX5872" fmla="*/ 18654 w 11858623"/>
              <a:gd name="connsiteY5872" fmla="*/ 1022980 h 6524624"/>
              <a:gd name="connsiteX5873" fmla="*/ 29139 w 11858623"/>
              <a:gd name="connsiteY5873" fmla="*/ 1015626 h 6524624"/>
              <a:gd name="connsiteX5874" fmla="*/ 26364 w 11858623"/>
              <a:gd name="connsiteY5874" fmla="*/ 1022512 h 6524624"/>
              <a:gd name="connsiteX5875" fmla="*/ 23278 w 11858623"/>
              <a:gd name="connsiteY5875" fmla="*/ 1031035 h 6524624"/>
              <a:gd name="connsiteX5876" fmla="*/ 23767 w 11858623"/>
              <a:gd name="connsiteY5876" fmla="*/ 1027428 h 6524624"/>
              <a:gd name="connsiteX5877" fmla="*/ 29021 w 11858623"/>
              <a:gd name="connsiteY5877" fmla="*/ 1015751 h 6524624"/>
              <a:gd name="connsiteX5878" fmla="*/ 29139 w 11858623"/>
              <a:gd name="connsiteY5878" fmla="*/ 1015626 h 6524624"/>
              <a:gd name="connsiteX5879" fmla="*/ 32777 w 11858623"/>
              <a:gd name="connsiteY5879" fmla="*/ 1010420 h 6524624"/>
              <a:gd name="connsiteX5880" fmla="*/ 29962 w 11858623"/>
              <a:gd name="connsiteY5880" fmla="*/ 1024348 h 6524624"/>
              <a:gd name="connsiteX5881" fmla="*/ 27318 w 11858623"/>
              <a:gd name="connsiteY5881" fmla="*/ 1029986 h 6524624"/>
              <a:gd name="connsiteX5882" fmla="*/ 23714 w 11858623"/>
              <a:gd name="connsiteY5882" fmla="*/ 1037205 h 6524624"/>
              <a:gd name="connsiteX5883" fmla="*/ 21252 w 11858623"/>
              <a:gd name="connsiteY5883" fmla="*/ 1036629 h 6524624"/>
              <a:gd name="connsiteX5884" fmla="*/ 23278 w 11858623"/>
              <a:gd name="connsiteY5884" fmla="*/ 1031035 h 6524624"/>
              <a:gd name="connsiteX5885" fmla="*/ 22489 w 11858623"/>
              <a:gd name="connsiteY5885" fmla="*/ 1036853 h 6524624"/>
              <a:gd name="connsiteX5886" fmla="*/ 27506 w 11858623"/>
              <a:gd name="connsiteY5886" fmla="*/ 999876 h 6524624"/>
              <a:gd name="connsiteX5887" fmla="*/ 23767 w 11858623"/>
              <a:gd name="connsiteY5887" fmla="*/ 1027428 h 6524624"/>
              <a:gd name="connsiteX5888" fmla="*/ 19782 w 11858623"/>
              <a:gd name="connsiteY5888" fmla="*/ 1036286 h 6524624"/>
              <a:gd name="connsiteX5889" fmla="*/ 18480 w 11858623"/>
              <a:gd name="connsiteY5889" fmla="*/ 1035983 h 6524624"/>
              <a:gd name="connsiteX5890" fmla="*/ 17582 w 11858623"/>
              <a:gd name="connsiteY5890" fmla="*/ 1032208 h 6524624"/>
              <a:gd name="connsiteX5891" fmla="*/ 18481 w 11858623"/>
              <a:gd name="connsiteY5891" fmla="*/ 1028429 h 6524624"/>
              <a:gd name="connsiteX5892" fmla="*/ 18831 w 11858623"/>
              <a:gd name="connsiteY5892" fmla="*/ 1026136 h 6524624"/>
              <a:gd name="connsiteX5893" fmla="*/ 24329 w 11858623"/>
              <a:gd name="connsiteY5893" fmla="*/ 1017631 h 6524624"/>
              <a:gd name="connsiteX5894" fmla="*/ 27488 w 11858623"/>
              <a:gd name="connsiteY5894" fmla="*/ 999883 h 6524624"/>
              <a:gd name="connsiteX5895" fmla="*/ 36516 w 11858623"/>
              <a:gd name="connsiteY5895" fmla="*/ 991923 h 6524624"/>
              <a:gd name="connsiteX5896" fmla="*/ 34512 w 11858623"/>
              <a:gd name="connsiteY5896" fmla="*/ 1005963 h 6524624"/>
              <a:gd name="connsiteX5897" fmla="*/ 32777 w 11858623"/>
              <a:gd name="connsiteY5897" fmla="*/ 1010420 h 6524624"/>
              <a:gd name="connsiteX5898" fmla="*/ 18003 w 11858623"/>
              <a:gd name="connsiteY5898" fmla="*/ 989711 h 6524624"/>
              <a:gd name="connsiteX5899" fmla="*/ 18404 w 11858623"/>
              <a:gd name="connsiteY5899" fmla="*/ 993921 h 6524624"/>
              <a:gd name="connsiteX5900" fmla="*/ 18369 w 11858623"/>
              <a:gd name="connsiteY5900" fmla="*/ 993948 h 6524624"/>
              <a:gd name="connsiteX5901" fmla="*/ 17813 w 11858623"/>
              <a:gd name="connsiteY5901" fmla="*/ 990050 h 6524624"/>
              <a:gd name="connsiteX5902" fmla="*/ 16908 w 11858623"/>
              <a:gd name="connsiteY5902" fmla="*/ 983709 h 6524624"/>
              <a:gd name="connsiteX5903" fmla="*/ 17813 w 11858623"/>
              <a:gd name="connsiteY5903" fmla="*/ 990050 h 6524624"/>
              <a:gd name="connsiteX5904" fmla="*/ 15167 w 11858623"/>
              <a:gd name="connsiteY5904" fmla="*/ 994771 h 6524624"/>
              <a:gd name="connsiteX5905" fmla="*/ 12469 w 11858623"/>
              <a:gd name="connsiteY5905" fmla="*/ 994731 h 6524624"/>
              <a:gd name="connsiteX5906" fmla="*/ 16243 w 11858623"/>
              <a:gd name="connsiteY5906" fmla="*/ 984738 h 6524624"/>
              <a:gd name="connsiteX5907" fmla="*/ 22604 w 11858623"/>
              <a:gd name="connsiteY5907" fmla="*/ 956367 h 6524624"/>
              <a:gd name="connsiteX5908" fmla="*/ 24865 w 11858623"/>
              <a:gd name="connsiteY5908" fmla="*/ 963973 h 6524624"/>
              <a:gd name="connsiteX5909" fmla="*/ 23929 w 11858623"/>
              <a:gd name="connsiteY5909" fmla="*/ 968347 h 6524624"/>
              <a:gd name="connsiteX5910" fmla="*/ 23429 w 11858623"/>
              <a:gd name="connsiteY5910" fmla="*/ 968131 h 6524624"/>
              <a:gd name="connsiteX5911" fmla="*/ 21458 w 11858623"/>
              <a:gd name="connsiteY5911" fmla="*/ 963379 h 6524624"/>
              <a:gd name="connsiteX5912" fmla="*/ 20640 w 11858623"/>
              <a:gd name="connsiteY5912" fmla="*/ 960691 h 6524624"/>
              <a:gd name="connsiteX5913" fmla="*/ 14800 w 11858623"/>
              <a:gd name="connsiteY5913" fmla="*/ 956048 h 6524624"/>
              <a:gd name="connsiteX5914" fmla="*/ 17365 w 11858623"/>
              <a:gd name="connsiteY5914" fmla="*/ 983002 h 6524624"/>
              <a:gd name="connsiteX5915" fmla="*/ 16908 w 11858623"/>
              <a:gd name="connsiteY5915" fmla="*/ 983709 h 6524624"/>
              <a:gd name="connsiteX5916" fmla="*/ 16477 w 11858623"/>
              <a:gd name="connsiteY5916" fmla="*/ 980691 h 6524624"/>
              <a:gd name="connsiteX5917" fmla="*/ 10465 w 11858623"/>
              <a:gd name="connsiteY5917" fmla="*/ 1003155 h 6524624"/>
              <a:gd name="connsiteX5918" fmla="*/ 15167 w 11858623"/>
              <a:gd name="connsiteY5918" fmla="*/ 994771 h 6524624"/>
              <a:gd name="connsiteX5919" fmla="*/ 17289 w 11858623"/>
              <a:gd name="connsiteY5919" fmla="*/ 994801 h 6524624"/>
              <a:gd name="connsiteX5920" fmla="*/ 18369 w 11858623"/>
              <a:gd name="connsiteY5920" fmla="*/ 993948 h 6524624"/>
              <a:gd name="connsiteX5921" fmla="*/ 18481 w 11858623"/>
              <a:gd name="connsiteY5921" fmla="*/ 994731 h 6524624"/>
              <a:gd name="connsiteX5922" fmla="*/ 18404 w 11858623"/>
              <a:gd name="connsiteY5922" fmla="*/ 993921 h 6524624"/>
              <a:gd name="connsiteX5923" fmla="*/ 24492 w 11858623"/>
              <a:gd name="connsiteY5923" fmla="*/ 989114 h 6524624"/>
              <a:gd name="connsiteX5924" fmla="*/ 20025 w 11858623"/>
              <a:gd name="connsiteY5924" fmla="*/ 1018330 h 6524624"/>
              <a:gd name="connsiteX5925" fmla="*/ 18654 w 11858623"/>
              <a:gd name="connsiteY5925" fmla="*/ 1022980 h 6524624"/>
              <a:gd name="connsiteX5926" fmla="*/ 16476 w 11858623"/>
              <a:gd name="connsiteY5926" fmla="*/ 1027558 h 6524624"/>
              <a:gd name="connsiteX5927" fmla="*/ 16846 w 11858623"/>
              <a:gd name="connsiteY5927" fmla="*/ 1029112 h 6524624"/>
              <a:gd name="connsiteX5928" fmla="*/ 16794 w 11858623"/>
              <a:gd name="connsiteY5928" fmla="*/ 1029287 h 6524624"/>
              <a:gd name="connsiteX5929" fmla="*/ 8320 w 11858623"/>
              <a:gd name="connsiteY5929" fmla="*/ 1042395 h 6524624"/>
              <a:gd name="connsiteX5930" fmla="*/ 7625 w 11858623"/>
              <a:gd name="connsiteY5930" fmla="*/ 1000468 h 6524624"/>
              <a:gd name="connsiteX5931" fmla="*/ 14473 w 11858623"/>
              <a:gd name="connsiteY5931" fmla="*/ 963842 h 6524624"/>
              <a:gd name="connsiteX5932" fmla="*/ 14473 w 11858623"/>
              <a:gd name="connsiteY5932" fmla="*/ 952609 h 6524624"/>
              <a:gd name="connsiteX5933" fmla="*/ 14912 w 11858623"/>
              <a:gd name="connsiteY5933" fmla="*/ 953391 h 6524624"/>
              <a:gd name="connsiteX5934" fmla="*/ 14800 w 11858623"/>
              <a:gd name="connsiteY5934" fmla="*/ 956048 h 6524624"/>
              <a:gd name="connsiteX5935" fmla="*/ 15490 w 11858623"/>
              <a:gd name="connsiteY5935" fmla="*/ 939617 h 6524624"/>
              <a:gd name="connsiteX5936" fmla="*/ 15966 w 11858623"/>
              <a:gd name="connsiteY5936" fmla="*/ 943171 h 6524624"/>
              <a:gd name="connsiteX5937" fmla="*/ 15883 w 11858623"/>
              <a:gd name="connsiteY5937" fmla="*/ 943434 h 6524624"/>
              <a:gd name="connsiteX5938" fmla="*/ 15995 w 11858623"/>
              <a:gd name="connsiteY5938" fmla="*/ 943391 h 6524624"/>
              <a:gd name="connsiteX5939" fmla="*/ 16477 w 11858623"/>
              <a:gd name="connsiteY5939" fmla="*/ 946993 h 6524624"/>
              <a:gd name="connsiteX5940" fmla="*/ 20640 w 11858623"/>
              <a:gd name="connsiteY5940" fmla="*/ 960691 h 6524624"/>
              <a:gd name="connsiteX5941" fmla="*/ 20485 w 11858623"/>
              <a:gd name="connsiteY5941" fmla="*/ 961034 h 6524624"/>
              <a:gd name="connsiteX5942" fmla="*/ 21458 w 11858623"/>
              <a:gd name="connsiteY5942" fmla="*/ 963379 h 6524624"/>
              <a:gd name="connsiteX5943" fmla="*/ 22292 w 11858623"/>
              <a:gd name="connsiteY5943" fmla="*/ 966123 h 6524624"/>
              <a:gd name="connsiteX5944" fmla="*/ 21547 w 11858623"/>
              <a:gd name="connsiteY5944" fmla="*/ 965218 h 6524624"/>
              <a:gd name="connsiteX5945" fmla="*/ 14912 w 11858623"/>
              <a:gd name="connsiteY5945" fmla="*/ 953391 h 6524624"/>
              <a:gd name="connsiteX5946" fmla="*/ 17359 w 11858623"/>
              <a:gd name="connsiteY5946" fmla="*/ 938726 h 6524624"/>
              <a:gd name="connsiteX5947" fmla="*/ 18466 w 11858623"/>
              <a:gd name="connsiteY5947" fmla="*/ 942451 h 6524624"/>
              <a:gd name="connsiteX5948" fmla="*/ 15995 w 11858623"/>
              <a:gd name="connsiteY5948" fmla="*/ 943391 h 6524624"/>
              <a:gd name="connsiteX5949" fmla="*/ 15966 w 11858623"/>
              <a:gd name="connsiteY5949" fmla="*/ 943171 h 6524624"/>
              <a:gd name="connsiteX5950" fmla="*/ 31601 w 11858623"/>
              <a:gd name="connsiteY5950" fmla="*/ 932508 h 6524624"/>
              <a:gd name="connsiteX5951" fmla="*/ 29962 w 11858623"/>
              <a:gd name="connsiteY5951" fmla="*/ 940163 h 6524624"/>
              <a:gd name="connsiteX5952" fmla="*/ 22604 w 11858623"/>
              <a:gd name="connsiteY5952" fmla="*/ 956367 h 6524624"/>
              <a:gd name="connsiteX5953" fmla="*/ 18466 w 11858623"/>
              <a:gd name="connsiteY5953" fmla="*/ 942451 h 6524624"/>
              <a:gd name="connsiteX5954" fmla="*/ 20140 w 11858623"/>
              <a:gd name="connsiteY5954" fmla="*/ 941814 h 6524624"/>
              <a:gd name="connsiteX5955" fmla="*/ 13686 w 11858623"/>
              <a:gd name="connsiteY5955" fmla="*/ 926133 h 6524624"/>
              <a:gd name="connsiteX5956" fmla="*/ 13822 w 11858623"/>
              <a:gd name="connsiteY5956" fmla="*/ 927154 h 6524624"/>
              <a:gd name="connsiteX5957" fmla="*/ 6590 w 11858623"/>
              <a:gd name="connsiteY5957" fmla="*/ 938134 h 6524624"/>
              <a:gd name="connsiteX5958" fmla="*/ 6567 w 11858623"/>
              <a:gd name="connsiteY5958" fmla="*/ 936753 h 6524624"/>
              <a:gd name="connsiteX5959" fmla="*/ 10465 w 11858623"/>
              <a:gd name="connsiteY5959" fmla="*/ 930145 h 6524624"/>
              <a:gd name="connsiteX5960" fmla="*/ 14703 w 11858623"/>
              <a:gd name="connsiteY5960" fmla="*/ 925817 h 6524624"/>
              <a:gd name="connsiteX5961" fmla="*/ 15809 w 11858623"/>
              <a:gd name="connsiteY5961" fmla="*/ 932017 h 6524624"/>
              <a:gd name="connsiteX5962" fmla="*/ 15490 w 11858623"/>
              <a:gd name="connsiteY5962" fmla="*/ 939617 h 6524624"/>
              <a:gd name="connsiteX5963" fmla="*/ 13822 w 11858623"/>
              <a:gd name="connsiteY5963" fmla="*/ 927154 h 6524624"/>
              <a:gd name="connsiteX5964" fmla="*/ 16187 w 11858623"/>
              <a:gd name="connsiteY5964" fmla="*/ 923018 h 6524624"/>
              <a:gd name="connsiteX5965" fmla="*/ 16162 w 11858623"/>
              <a:gd name="connsiteY5965" fmla="*/ 923602 h 6524624"/>
              <a:gd name="connsiteX5966" fmla="*/ 14703 w 11858623"/>
              <a:gd name="connsiteY5966" fmla="*/ 925817 h 6524624"/>
              <a:gd name="connsiteX5967" fmla="*/ 14564 w 11858623"/>
              <a:gd name="connsiteY5967" fmla="*/ 925039 h 6524624"/>
              <a:gd name="connsiteX5968" fmla="*/ 29045 w 11858623"/>
              <a:gd name="connsiteY5968" fmla="*/ 922743 h 6524624"/>
              <a:gd name="connsiteX5969" fmla="*/ 31730 w 11858623"/>
              <a:gd name="connsiteY5969" fmla="*/ 927788 h 6524624"/>
              <a:gd name="connsiteX5970" fmla="*/ 32265 w 11858623"/>
              <a:gd name="connsiteY5970" fmla="*/ 929408 h 6524624"/>
              <a:gd name="connsiteX5971" fmla="*/ 32213 w 11858623"/>
              <a:gd name="connsiteY5971" fmla="*/ 929649 h 6524624"/>
              <a:gd name="connsiteX5972" fmla="*/ 28382 w 11858623"/>
              <a:gd name="connsiteY5972" fmla="*/ 923207 h 6524624"/>
              <a:gd name="connsiteX5973" fmla="*/ 24544 w 11858623"/>
              <a:gd name="connsiteY5973" fmla="*/ 916753 h 6524624"/>
              <a:gd name="connsiteX5974" fmla="*/ 28382 w 11858623"/>
              <a:gd name="connsiteY5974" fmla="*/ 923207 h 6524624"/>
              <a:gd name="connsiteX5975" fmla="*/ 22489 w 11858623"/>
              <a:gd name="connsiteY5975" fmla="*/ 927336 h 6524624"/>
              <a:gd name="connsiteX5976" fmla="*/ 22117 w 11858623"/>
              <a:gd name="connsiteY5976" fmla="*/ 924045 h 6524624"/>
              <a:gd name="connsiteX5977" fmla="*/ 21284 w 11858623"/>
              <a:gd name="connsiteY5977" fmla="*/ 916668 h 6524624"/>
              <a:gd name="connsiteX5978" fmla="*/ 22117 w 11858623"/>
              <a:gd name="connsiteY5978" fmla="*/ 924045 h 6524624"/>
              <a:gd name="connsiteX5979" fmla="*/ 19438 w 11858623"/>
              <a:gd name="connsiteY5979" fmla="*/ 932091 h 6524624"/>
              <a:gd name="connsiteX5980" fmla="*/ 17359 w 11858623"/>
              <a:gd name="connsiteY5980" fmla="*/ 938726 h 6524624"/>
              <a:gd name="connsiteX5981" fmla="*/ 16477 w 11858623"/>
              <a:gd name="connsiteY5981" fmla="*/ 935761 h 6524624"/>
              <a:gd name="connsiteX5982" fmla="*/ 15809 w 11858623"/>
              <a:gd name="connsiteY5982" fmla="*/ 932017 h 6524624"/>
              <a:gd name="connsiteX5983" fmla="*/ 16162 w 11858623"/>
              <a:gd name="connsiteY5983" fmla="*/ 923602 h 6524624"/>
              <a:gd name="connsiteX5984" fmla="*/ 18195 w 11858623"/>
              <a:gd name="connsiteY5984" fmla="*/ 920517 h 6524624"/>
              <a:gd name="connsiteX5985" fmla="*/ 23196 w 11858623"/>
              <a:gd name="connsiteY5985" fmla="*/ 914287 h 6524624"/>
              <a:gd name="connsiteX5986" fmla="*/ 24675 w 11858623"/>
              <a:gd name="connsiteY5986" fmla="*/ 916360 h 6524624"/>
              <a:gd name="connsiteX5987" fmla="*/ 24544 w 11858623"/>
              <a:gd name="connsiteY5987" fmla="*/ 916753 h 6524624"/>
              <a:gd name="connsiteX5988" fmla="*/ 23128 w 11858623"/>
              <a:gd name="connsiteY5988" fmla="*/ 914371 h 6524624"/>
              <a:gd name="connsiteX5989" fmla="*/ 22708 w 11858623"/>
              <a:gd name="connsiteY5989" fmla="*/ 913665 h 6524624"/>
              <a:gd name="connsiteX5990" fmla="*/ 23128 w 11858623"/>
              <a:gd name="connsiteY5990" fmla="*/ 914371 h 6524624"/>
              <a:gd name="connsiteX5991" fmla="*/ 21284 w 11858623"/>
              <a:gd name="connsiteY5991" fmla="*/ 916668 h 6524624"/>
              <a:gd name="connsiteX5992" fmla="*/ 21203 w 11858623"/>
              <a:gd name="connsiteY5992" fmla="*/ 915950 h 6524624"/>
              <a:gd name="connsiteX5993" fmla="*/ 22489 w 11858623"/>
              <a:gd name="connsiteY5993" fmla="*/ 913296 h 6524624"/>
              <a:gd name="connsiteX5994" fmla="*/ 22729 w 11858623"/>
              <a:gd name="connsiteY5994" fmla="*/ 913633 h 6524624"/>
              <a:gd name="connsiteX5995" fmla="*/ 22708 w 11858623"/>
              <a:gd name="connsiteY5995" fmla="*/ 913665 h 6524624"/>
              <a:gd name="connsiteX5996" fmla="*/ 21642 w 11858623"/>
              <a:gd name="connsiteY5996" fmla="*/ 907361 h 6524624"/>
              <a:gd name="connsiteX5997" fmla="*/ 22489 w 11858623"/>
              <a:gd name="connsiteY5997" fmla="*/ 913296 h 6524624"/>
              <a:gd name="connsiteX5998" fmla="*/ 20605 w 11858623"/>
              <a:gd name="connsiteY5998" fmla="*/ 910657 h 6524624"/>
              <a:gd name="connsiteX5999" fmla="*/ 20563 w 11858623"/>
              <a:gd name="connsiteY5999" fmla="*/ 910277 h 6524624"/>
              <a:gd name="connsiteX6000" fmla="*/ 28500 w 11858623"/>
              <a:gd name="connsiteY6000" fmla="*/ 904872 h 6524624"/>
              <a:gd name="connsiteX6001" fmla="*/ 26903 w 11858623"/>
              <a:gd name="connsiteY6001" fmla="*/ 909670 h 6524624"/>
              <a:gd name="connsiteX6002" fmla="*/ 23196 w 11858623"/>
              <a:gd name="connsiteY6002" fmla="*/ 914287 h 6524624"/>
              <a:gd name="connsiteX6003" fmla="*/ 22729 w 11858623"/>
              <a:gd name="connsiteY6003" fmla="*/ 913633 h 6524624"/>
              <a:gd name="connsiteX6004" fmla="*/ 10465 w 11858623"/>
              <a:gd name="connsiteY6004" fmla="*/ 902064 h 6524624"/>
              <a:gd name="connsiteX6005" fmla="*/ 14564 w 11858623"/>
              <a:gd name="connsiteY6005" fmla="*/ 925039 h 6524624"/>
              <a:gd name="connsiteX6006" fmla="*/ 13686 w 11858623"/>
              <a:gd name="connsiteY6006" fmla="*/ 926133 h 6524624"/>
              <a:gd name="connsiteX6007" fmla="*/ 18935 w 11858623"/>
              <a:gd name="connsiteY6007" fmla="*/ 888400 h 6524624"/>
              <a:gd name="connsiteX6008" fmla="*/ 21501 w 11858623"/>
              <a:gd name="connsiteY6008" fmla="*/ 906375 h 6524624"/>
              <a:gd name="connsiteX6009" fmla="*/ 20555 w 11858623"/>
              <a:gd name="connsiteY6009" fmla="*/ 910206 h 6524624"/>
              <a:gd name="connsiteX6010" fmla="*/ 20563 w 11858623"/>
              <a:gd name="connsiteY6010" fmla="*/ 910277 h 6524624"/>
              <a:gd name="connsiteX6011" fmla="*/ 20485 w 11858623"/>
              <a:gd name="connsiteY6011" fmla="*/ 910488 h 6524624"/>
              <a:gd name="connsiteX6012" fmla="*/ 20605 w 11858623"/>
              <a:gd name="connsiteY6012" fmla="*/ 910657 h 6524624"/>
              <a:gd name="connsiteX6013" fmla="*/ 21203 w 11858623"/>
              <a:gd name="connsiteY6013" fmla="*/ 915950 h 6524624"/>
              <a:gd name="connsiteX6014" fmla="*/ 18195 w 11858623"/>
              <a:gd name="connsiteY6014" fmla="*/ 920517 h 6524624"/>
              <a:gd name="connsiteX6015" fmla="*/ 16187 w 11858623"/>
              <a:gd name="connsiteY6015" fmla="*/ 923018 h 6524624"/>
              <a:gd name="connsiteX6016" fmla="*/ 16477 w 11858623"/>
              <a:gd name="connsiteY6016" fmla="*/ 916104 h 6524624"/>
              <a:gd name="connsiteX6017" fmla="*/ 14473 w 11858623"/>
              <a:gd name="connsiteY6017" fmla="*/ 907680 h 6524624"/>
              <a:gd name="connsiteX6018" fmla="*/ 16477 w 11858623"/>
              <a:gd name="connsiteY6018" fmla="*/ 871175 h 6524624"/>
              <a:gd name="connsiteX6019" fmla="*/ 17494 w 11858623"/>
              <a:gd name="connsiteY6019" fmla="*/ 878298 h 6524624"/>
              <a:gd name="connsiteX6020" fmla="*/ 17479 w 11858623"/>
              <a:gd name="connsiteY6020" fmla="*/ 878238 h 6524624"/>
              <a:gd name="connsiteX6021" fmla="*/ 16477 w 11858623"/>
              <a:gd name="connsiteY6021" fmla="*/ 871175 h 6524624"/>
              <a:gd name="connsiteX6022" fmla="*/ 16477 w 11858623"/>
              <a:gd name="connsiteY6022" fmla="*/ 859942 h 6524624"/>
              <a:gd name="connsiteX6023" fmla="*/ 16827 w 11858623"/>
              <a:gd name="connsiteY6023" fmla="*/ 863871 h 6524624"/>
              <a:gd name="connsiteX6024" fmla="*/ 16477 w 11858623"/>
              <a:gd name="connsiteY6024" fmla="*/ 865558 h 6524624"/>
              <a:gd name="connsiteX6025" fmla="*/ 10465 w 11858623"/>
              <a:gd name="connsiteY6025" fmla="*/ 885215 h 6524624"/>
              <a:gd name="connsiteX6026" fmla="*/ 16477 w 11858623"/>
              <a:gd name="connsiteY6026" fmla="*/ 859942 h 6524624"/>
              <a:gd name="connsiteX6027" fmla="*/ 18418 w 11858623"/>
              <a:gd name="connsiteY6027" fmla="*/ 839408 h 6524624"/>
              <a:gd name="connsiteX6028" fmla="*/ 18481 w 11858623"/>
              <a:gd name="connsiteY6028" fmla="*/ 840286 h 6524624"/>
              <a:gd name="connsiteX6029" fmla="*/ 18028 w 11858623"/>
              <a:gd name="connsiteY6029" fmla="*/ 839772 h 6524624"/>
              <a:gd name="connsiteX6030" fmla="*/ 4828 w 11858623"/>
              <a:gd name="connsiteY6030" fmla="*/ 831937 h 6524624"/>
              <a:gd name="connsiteX6031" fmla="*/ 11301 w 11858623"/>
              <a:gd name="connsiteY6031" fmla="*/ 832142 h 6524624"/>
              <a:gd name="connsiteX6032" fmla="*/ 18028 w 11858623"/>
              <a:gd name="connsiteY6032" fmla="*/ 839772 h 6524624"/>
              <a:gd name="connsiteX6033" fmla="*/ 14473 w 11858623"/>
              <a:gd name="connsiteY6033" fmla="*/ 843094 h 6524624"/>
              <a:gd name="connsiteX6034" fmla="*/ 5343 w 11858623"/>
              <a:gd name="connsiteY6034" fmla="*/ 837205 h 6524624"/>
              <a:gd name="connsiteX6035" fmla="*/ 4902 w 11858623"/>
              <a:gd name="connsiteY6035" fmla="*/ 836390 h 6524624"/>
              <a:gd name="connsiteX6036" fmla="*/ 27924 w 11858623"/>
              <a:gd name="connsiteY6036" fmla="*/ 812819 h 6524624"/>
              <a:gd name="connsiteX6037" fmla="*/ 28175 w 11858623"/>
              <a:gd name="connsiteY6037" fmla="*/ 813911 h 6524624"/>
              <a:gd name="connsiteX6038" fmla="*/ 30504 w 11858623"/>
              <a:gd name="connsiteY6038" fmla="*/ 829053 h 6524624"/>
              <a:gd name="connsiteX6039" fmla="*/ 31545 w 11858623"/>
              <a:gd name="connsiteY6039" fmla="*/ 833916 h 6524624"/>
              <a:gd name="connsiteX6040" fmla="*/ 18935 w 11858623"/>
              <a:gd name="connsiteY6040" fmla="*/ 888400 h 6524624"/>
              <a:gd name="connsiteX6041" fmla="*/ 17494 w 11858623"/>
              <a:gd name="connsiteY6041" fmla="*/ 878298 h 6524624"/>
              <a:gd name="connsiteX6042" fmla="*/ 18481 w 11858623"/>
              <a:gd name="connsiteY6042" fmla="*/ 882407 h 6524624"/>
              <a:gd name="connsiteX6043" fmla="*/ 16827 w 11858623"/>
              <a:gd name="connsiteY6043" fmla="*/ 863871 h 6524624"/>
              <a:gd name="connsiteX6044" fmla="*/ 19172 w 11858623"/>
              <a:gd name="connsiteY6044" fmla="*/ 852584 h 6524624"/>
              <a:gd name="connsiteX6045" fmla="*/ 18481 w 11858623"/>
              <a:gd name="connsiteY6045" fmla="*/ 840286 h 6524624"/>
              <a:gd name="connsiteX6046" fmla="*/ 26496 w 11858623"/>
              <a:gd name="connsiteY6046" fmla="*/ 834669 h 6524624"/>
              <a:gd name="connsiteX6047" fmla="*/ 22509 w 11858623"/>
              <a:gd name="connsiteY6047" fmla="*/ 826337 h 6524624"/>
              <a:gd name="connsiteX6048" fmla="*/ 23944 w 11858623"/>
              <a:gd name="connsiteY6048" fmla="*/ 818435 h 6524624"/>
              <a:gd name="connsiteX6049" fmla="*/ 26496 w 11858623"/>
              <a:gd name="connsiteY6049" fmla="*/ 817821 h 6524624"/>
              <a:gd name="connsiteX6050" fmla="*/ 25204 w 11858623"/>
              <a:gd name="connsiteY6050" fmla="*/ 807494 h 6524624"/>
              <a:gd name="connsiteX6051" fmla="*/ 24174 w 11858623"/>
              <a:gd name="connsiteY6051" fmla="*/ 817168 h 6524624"/>
              <a:gd name="connsiteX6052" fmla="*/ 23944 w 11858623"/>
              <a:gd name="connsiteY6052" fmla="*/ 818435 h 6524624"/>
              <a:gd name="connsiteX6053" fmla="*/ 19266 w 11858623"/>
              <a:gd name="connsiteY6053" fmla="*/ 819560 h 6524624"/>
              <a:gd name="connsiteX6054" fmla="*/ 22509 w 11858623"/>
              <a:gd name="connsiteY6054" fmla="*/ 826337 h 6524624"/>
              <a:gd name="connsiteX6055" fmla="*/ 20485 w 11858623"/>
              <a:gd name="connsiteY6055" fmla="*/ 837478 h 6524624"/>
              <a:gd name="connsiteX6056" fmla="*/ 18418 w 11858623"/>
              <a:gd name="connsiteY6056" fmla="*/ 839408 h 6524624"/>
              <a:gd name="connsiteX6057" fmla="*/ 16572 w 11858623"/>
              <a:gd name="connsiteY6057" fmla="*/ 813542 h 6524624"/>
              <a:gd name="connsiteX6058" fmla="*/ 30504 w 11858623"/>
              <a:gd name="connsiteY6058" fmla="*/ 803781 h 6524624"/>
              <a:gd name="connsiteX6059" fmla="*/ 27924 w 11858623"/>
              <a:gd name="connsiteY6059" fmla="*/ 812819 h 6524624"/>
              <a:gd name="connsiteX6060" fmla="*/ 26496 w 11858623"/>
              <a:gd name="connsiteY6060" fmla="*/ 806589 h 6524624"/>
              <a:gd name="connsiteX6061" fmla="*/ 25204 w 11858623"/>
              <a:gd name="connsiteY6061" fmla="*/ 807494 h 6524624"/>
              <a:gd name="connsiteX6062" fmla="*/ 25410 w 11858623"/>
              <a:gd name="connsiteY6062" fmla="*/ 805565 h 6524624"/>
              <a:gd name="connsiteX6063" fmla="*/ 308998 w 11858623"/>
              <a:gd name="connsiteY6063" fmla="*/ 801024 h 6524624"/>
              <a:gd name="connsiteX6064" fmla="*/ 200998 w 11858623"/>
              <a:gd name="connsiteY6064" fmla="*/ 909024 h 6524624"/>
              <a:gd name="connsiteX6065" fmla="*/ 308998 w 11858623"/>
              <a:gd name="connsiteY6065" fmla="*/ 1017024 h 6524624"/>
              <a:gd name="connsiteX6066" fmla="*/ 416998 w 11858623"/>
              <a:gd name="connsiteY6066" fmla="*/ 909024 h 6524624"/>
              <a:gd name="connsiteX6067" fmla="*/ 308998 w 11858623"/>
              <a:gd name="connsiteY6067" fmla="*/ 801024 h 6524624"/>
              <a:gd name="connsiteX6068" fmla="*/ 15177 w 11858623"/>
              <a:gd name="connsiteY6068" fmla="*/ 793982 h 6524624"/>
              <a:gd name="connsiteX6069" fmla="*/ 16572 w 11858623"/>
              <a:gd name="connsiteY6069" fmla="*/ 813542 h 6524624"/>
              <a:gd name="connsiteX6070" fmla="*/ 14473 w 11858623"/>
              <a:gd name="connsiteY6070" fmla="*/ 815013 h 6524624"/>
              <a:gd name="connsiteX6071" fmla="*/ 10465 w 11858623"/>
              <a:gd name="connsiteY6071" fmla="*/ 800972 h 6524624"/>
              <a:gd name="connsiteX6072" fmla="*/ 15719 w 11858623"/>
              <a:gd name="connsiteY6072" fmla="*/ 783289 h 6524624"/>
              <a:gd name="connsiteX6073" fmla="*/ 18308 w 11858623"/>
              <a:gd name="connsiteY6073" fmla="*/ 789336 h 6524624"/>
              <a:gd name="connsiteX6074" fmla="*/ 15177 w 11858623"/>
              <a:gd name="connsiteY6074" fmla="*/ 793982 h 6524624"/>
              <a:gd name="connsiteX6075" fmla="*/ 14629 w 11858623"/>
              <a:gd name="connsiteY6075" fmla="*/ 786309 h 6524624"/>
              <a:gd name="connsiteX6076" fmla="*/ 23302 w 11858623"/>
              <a:gd name="connsiteY6076" fmla="*/ 781926 h 6524624"/>
              <a:gd name="connsiteX6077" fmla="*/ 26496 w 11858623"/>
              <a:gd name="connsiteY6077" fmla="*/ 795356 h 6524624"/>
              <a:gd name="connsiteX6078" fmla="*/ 25410 w 11858623"/>
              <a:gd name="connsiteY6078" fmla="*/ 805565 h 6524624"/>
              <a:gd name="connsiteX6079" fmla="*/ 22489 w 11858623"/>
              <a:gd name="connsiteY6079" fmla="*/ 806589 h 6524624"/>
              <a:gd name="connsiteX6080" fmla="*/ 18481 w 11858623"/>
              <a:gd name="connsiteY6080" fmla="*/ 789740 h 6524624"/>
              <a:gd name="connsiteX6081" fmla="*/ 18308 w 11858623"/>
              <a:gd name="connsiteY6081" fmla="*/ 789336 h 6524624"/>
              <a:gd name="connsiteX6082" fmla="*/ 12605 w 11858623"/>
              <a:gd name="connsiteY6082" fmla="*/ 776018 h 6524624"/>
              <a:gd name="connsiteX6083" fmla="*/ 14051 w 11858623"/>
              <a:gd name="connsiteY6083" fmla="*/ 779395 h 6524624"/>
              <a:gd name="connsiteX6084" fmla="*/ 14473 w 11858623"/>
              <a:gd name="connsiteY6084" fmla="*/ 784124 h 6524624"/>
              <a:gd name="connsiteX6085" fmla="*/ 14629 w 11858623"/>
              <a:gd name="connsiteY6085" fmla="*/ 786309 h 6524624"/>
              <a:gd name="connsiteX6086" fmla="*/ 14223 w 11858623"/>
              <a:gd name="connsiteY6086" fmla="*/ 787435 h 6524624"/>
              <a:gd name="connsiteX6087" fmla="*/ 10465 w 11858623"/>
              <a:gd name="connsiteY6087" fmla="*/ 792548 h 6524624"/>
              <a:gd name="connsiteX6088" fmla="*/ 12661 w 11858623"/>
              <a:gd name="connsiteY6088" fmla="*/ 775593 h 6524624"/>
              <a:gd name="connsiteX6089" fmla="*/ 12605 w 11858623"/>
              <a:gd name="connsiteY6089" fmla="*/ 776018 h 6524624"/>
              <a:gd name="connsiteX6090" fmla="*/ 12469 w 11858623"/>
              <a:gd name="connsiteY6090" fmla="*/ 775700 h 6524624"/>
              <a:gd name="connsiteX6091" fmla="*/ 19977 w 11858623"/>
              <a:gd name="connsiteY6091" fmla="*/ 771492 h 6524624"/>
              <a:gd name="connsiteX6092" fmla="*/ 15719 w 11858623"/>
              <a:gd name="connsiteY6092" fmla="*/ 783289 h 6524624"/>
              <a:gd name="connsiteX6093" fmla="*/ 14051 w 11858623"/>
              <a:gd name="connsiteY6093" fmla="*/ 779395 h 6524624"/>
              <a:gd name="connsiteX6094" fmla="*/ 13662 w 11858623"/>
              <a:gd name="connsiteY6094" fmla="*/ 775031 h 6524624"/>
              <a:gd name="connsiteX6095" fmla="*/ 13283 w 11858623"/>
              <a:gd name="connsiteY6095" fmla="*/ 770784 h 6524624"/>
              <a:gd name="connsiteX6096" fmla="*/ 13662 w 11858623"/>
              <a:gd name="connsiteY6096" fmla="*/ 775031 h 6524624"/>
              <a:gd name="connsiteX6097" fmla="*/ 12661 w 11858623"/>
              <a:gd name="connsiteY6097" fmla="*/ 775593 h 6524624"/>
              <a:gd name="connsiteX6098" fmla="*/ 20485 w 11858623"/>
              <a:gd name="connsiteY6098" fmla="*/ 770084 h 6524624"/>
              <a:gd name="connsiteX6099" fmla="*/ 20720 w 11858623"/>
              <a:gd name="connsiteY6099" fmla="*/ 771075 h 6524624"/>
              <a:gd name="connsiteX6100" fmla="*/ 19977 w 11858623"/>
              <a:gd name="connsiteY6100" fmla="*/ 771492 h 6524624"/>
              <a:gd name="connsiteX6101" fmla="*/ 14492 w 11858623"/>
              <a:gd name="connsiteY6101" fmla="*/ 757384 h 6524624"/>
              <a:gd name="connsiteX6102" fmla="*/ 14476 w 11858623"/>
              <a:gd name="connsiteY6102" fmla="*/ 765682 h 6524624"/>
              <a:gd name="connsiteX6103" fmla="*/ 13480 w 11858623"/>
              <a:gd name="connsiteY6103" fmla="*/ 769262 h 6524624"/>
              <a:gd name="connsiteX6104" fmla="*/ 13283 w 11858623"/>
              <a:gd name="connsiteY6104" fmla="*/ 770784 h 6524624"/>
              <a:gd name="connsiteX6105" fmla="*/ 12469 w 11858623"/>
              <a:gd name="connsiteY6105" fmla="*/ 761659 h 6524624"/>
              <a:gd name="connsiteX6106" fmla="*/ 16477 w 11858623"/>
              <a:gd name="connsiteY6106" fmla="*/ 716730 h 6524624"/>
              <a:gd name="connsiteX6107" fmla="*/ 18481 w 11858623"/>
              <a:gd name="connsiteY6107" fmla="*/ 736386 h 6524624"/>
              <a:gd name="connsiteX6108" fmla="*/ 21826 w 11858623"/>
              <a:gd name="connsiteY6108" fmla="*/ 727012 h 6524624"/>
              <a:gd name="connsiteX6109" fmla="*/ 22489 w 11858623"/>
              <a:gd name="connsiteY6109" fmla="*/ 736386 h 6524624"/>
              <a:gd name="connsiteX6110" fmla="*/ 29454 w 11858623"/>
              <a:gd name="connsiteY6110" fmla="*/ 770438 h 6524624"/>
              <a:gd name="connsiteX6111" fmla="*/ 29911 w 11858623"/>
              <a:gd name="connsiteY6111" fmla="*/ 772120 h 6524624"/>
              <a:gd name="connsiteX6112" fmla="*/ 23302 w 11858623"/>
              <a:gd name="connsiteY6112" fmla="*/ 781926 h 6524624"/>
              <a:gd name="connsiteX6113" fmla="*/ 20720 w 11858623"/>
              <a:gd name="connsiteY6113" fmla="*/ 771075 h 6524624"/>
              <a:gd name="connsiteX6114" fmla="*/ 22489 w 11858623"/>
              <a:gd name="connsiteY6114" fmla="*/ 770084 h 6524624"/>
              <a:gd name="connsiteX6115" fmla="*/ 14473 w 11858623"/>
              <a:gd name="connsiteY6115" fmla="*/ 767275 h 6524624"/>
              <a:gd name="connsiteX6116" fmla="*/ 14476 w 11858623"/>
              <a:gd name="connsiteY6116" fmla="*/ 765682 h 6524624"/>
              <a:gd name="connsiteX6117" fmla="*/ 18672 w 11858623"/>
              <a:gd name="connsiteY6117" fmla="*/ 750599 h 6524624"/>
              <a:gd name="connsiteX6118" fmla="*/ 20261 w 11858623"/>
              <a:gd name="connsiteY6118" fmla="*/ 745189 h 6524624"/>
              <a:gd name="connsiteX6119" fmla="*/ 14492 w 11858623"/>
              <a:gd name="connsiteY6119" fmla="*/ 757384 h 6524624"/>
              <a:gd name="connsiteX6120" fmla="*/ 14520 w 11858623"/>
              <a:gd name="connsiteY6120" fmla="*/ 742070 h 6524624"/>
              <a:gd name="connsiteX6121" fmla="*/ 16477 w 11858623"/>
              <a:gd name="connsiteY6121" fmla="*/ 716730 h 6524624"/>
              <a:gd name="connsiteX6122" fmla="*/ 12966 w 11858623"/>
              <a:gd name="connsiteY6122" fmla="*/ 699591 h 6524624"/>
              <a:gd name="connsiteX6123" fmla="*/ 13000 w 11858623"/>
              <a:gd name="connsiteY6123" fmla="*/ 699768 h 6524624"/>
              <a:gd name="connsiteX6124" fmla="*/ 12469 w 11858623"/>
              <a:gd name="connsiteY6124" fmla="*/ 699881 h 6524624"/>
              <a:gd name="connsiteX6125" fmla="*/ 14803 w 11858623"/>
              <a:gd name="connsiteY6125" fmla="*/ 699382 h 6524624"/>
              <a:gd name="connsiteX6126" fmla="*/ 16477 w 11858623"/>
              <a:gd name="connsiteY6126" fmla="*/ 711114 h 6524624"/>
              <a:gd name="connsiteX6127" fmla="*/ 14589 w 11858623"/>
              <a:gd name="connsiteY6127" fmla="*/ 707826 h 6524624"/>
              <a:gd name="connsiteX6128" fmla="*/ 13000 w 11858623"/>
              <a:gd name="connsiteY6128" fmla="*/ 699768 h 6524624"/>
              <a:gd name="connsiteX6129" fmla="*/ 19734 w 11858623"/>
              <a:gd name="connsiteY6129" fmla="*/ 697424 h 6524624"/>
              <a:gd name="connsiteX6130" fmla="*/ 20038 w 11858623"/>
              <a:gd name="connsiteY6130" fmla="*/ 701720 h 6524624"/>
              <a:gd name="connsiteX6131" fmla="*/ 18354 w 11858623"/>
              <a:gd name="connsiteY6131" fmla="*/ 698068 h 6524624"/>
              <a:gd name="connsiteX6132" fmla="*/ 17764 w 11858623"/>
              <a:gd name="connsiteY6132" fmla="*/ 696790 h 6524624"/>
              <a:gd name="connsiteX6133" fmla="*/ 18354 w 11858623"/>
              <a:gd name="connsiteY6133" fmla="*/ 698068 h 6524624"/>
              <a:gd name="connsiteX6134" fmla="*/ 16166 w 11858623"/>
              <a:gd name="connsiteY6134" fmla="*/ 699090 h 6524624"/>
              <a:gd name="connsiteX6135" fmla="*/ 14803 w 11858623"/>
              <a:gd name="connsiteY6135" fmla="*/ 699382 h 6524624"/>
              <a:gd name="connsiteX6136" fmla="*/ 14689 w 11858623"/>
              <a:gd name="connsiteY6136" fmla="*/ 698585 h 6524624"/>
              <a:gd name="connsiteX6137" fmla="*/ 21687 w 11858623"/>
              <a:gd name="connsiteY6137" fmla="*/ 694500 h 6524624"/>
              <a:gd name="connsiteX6138" fmla="*/ 21370 w 11858623"/>
              <a:gd name="connsiteY6138" fmla="*/ 696660 h 6524624"/>
              <a:gd name="connsiteX6139" fmla="*/ 19734 w 11858623"/>
              <a:gd name="connsiteY6139" fmla="*/ 697424 h 6524624"/>
              <a:gd name="connsiteX6140" fmla="*/ 19613 w 11858623"/>
              <a:gd name="connsiteY6140" fmla="*/ 695710 h 6524624"/>
              <a:gd name="connsiteX6141" fmla="*/ 26496 w 11858623"/>
              <a:gd name="connsiteY6141" fmla="*/ 694265 h 6524624"/>
              <a:gd name="connsiteX6142" fmla="*/ 24492 w 11858623"/>
              <a:gd name="connsiteY6142" fmla="*/ 719538 h 6524624"/>
              <a:gd name="connsiteX6143" fmla="*/ 21826 w 11858623"/>
              <a:gd name="connsiteY6143" fmla="*/ 727012 h 6524624"/>
              <a:gd name="connsiteX6144" fmla="*/ 20038 w 11858623"/>
              <a:gd name="connsiteY6144" fmla="*/ 701720 h 6524624"/>
              <a:gd name="connsiteX6145" fmla="*/ 20485 w 11858623"/>
              <a:gd name="connsiteY6145" fmla="*/ 702689 h 6524624"/>
              <a:gd name="connsiteX6146" fmla="*/ 21370 w 11858623"/>
              <a:gd name="connsiteY6146" fmla="*/ 696660 h 6524624"/>
              <a:gd name="connsiteX6147" fmla="*/ 13684 w 11858623"/>
              <a:gd name="connsiteY6147" fmla="*/ 691542 h 6524624"/>
              <a:gd name="connsiteX6148" fmla="*/ 14689 w 11858623"/>
              <a:gd name="connsiteY6148" fmla="*/ 698585 h 6524624"/>
              <a:gd name="connsiteX6149" fmla="*/ 12966 w 11858623"/>
              <a:gd name="connsiteY6149" fmla="*/ 699591 h 6524624"/>
              <a:gd name="connsiteX6150" fmla="*/ 12469 w 11858623"/>
              <a:gd name="connsiteY6150" fmla="*/ 697073 h 6524624"/>
              <a:gd name="connsiteX6151" fmla="*/ 18885 w 11858623"/>
              <a:gd name="connsiteY6151" fmla="*/ 685409 h 6524624"/>
              <a:gd name="connsiteX6152" fmla="*/ 19613 w 11858623"/>
              <a:gd name="connsiteY6152" fmla="*/ 695710 h 6524624"/>
              <a:gd name="connsiteX6153" fmla="*/ 17764 w 11858623"/>
              <a:gd name="connsiteY6153" fmla="*/ 696790 h 6524624"/>
              <a:gd name="connsiteX6154" fmla="*/ 15828 w 11858623"/>
              <a:gd name="connsiteY6154" fmla="*/ 692591 h 6524624"/>
              <a:gd name="connsiteX6155" fmla="*/ 16330 w 11858623"/>
              <a:gd name="connsiteY6155" fmla="*/ 686926 h 6524624"/>
              <a:gd name="connsiteX6156" fmla="*/ 32641 w 11858623"/>
              <a:gd name="connsiteY6156" fmla="*/ 678711 h 6524624"/>
              <a:gd name="connsiteX6157" fmla="*/ 32508 w 11858623"/>
              <a:gd name="connsiteY6157" fmla="*/ 683033 h 6524624"/>
              <a:gd name="connsiteX6158" fmla="*/ 32944 w 11858623"/>
              <a:gd name="connsiteY6158" fmla="*/ 687926 h 6524624"/>
              <a:gd name="connsiteX6159" fmla="*/ 21687 w 11858623"/>
              <a:gd name="connsiteY6159" fmla="*/ 694500 h 6524624"/>
              <a:gd name="connsiteX6160" fmla="*/ 22541 w 11858623"/>
              <a:gd name="connsiteY6160" fmla="*/ 688679 h 6524624"/>
              <a:gd name="connsiteX6161" fmla="*/ 22069 w 11858623"/>
              <a:gd name="connsiteY6161" fmla="*/ 683518 h 6524624"/>
              <a:gd name="connsiteX6162" fmla="*/ 24419 w 11858623"/>
              <a:gd name="connsiteY6162" fmla="*/ 682122 h 6524624"/>
              <a:gd name="connsiteX6163" fmla="*/ 21048 w 11858623"/>
              <a:gd name="connsiteY6163" fmla="*/ 672346 h 6524624"/>
              <a:gd name="connsiteX6164" fmla="*/ 22069 w 11858623"/>
              <a:gd name="connsiteY6164" fmla="*/ 683518 h 6524624"/>
              <a:gd name="connsiteX6165" fmla="*/ 18885 w 11858623"/>
              <a:gd name="connsiteY6165" fmla="*/ 685409 h 6524624"/>
              <a:gd name="connsiteX6166" fmla="*/ 18529 w 11858623"/>
              <a:gd name="connsiteY6166" fmla="*/ 680373 h 6524624"/>
              <a:gd name="connsiteX6167" fmla="*/ 20485 w 11858623"/>
              <a:gd name="connsiteY6167" fmla="*/ 660568 h 6524624"/>
              <a:gd name="connsiteX6168" fmla="*/ 23118 w 11858623"/>
              <a:gd name="connsiteY6168" fmla="*/ 669717 h 6524624"/>
              <a:gd name="connsiteX6169" fmla="*/ 23525 w 11858623"/>
              <a:gd name="connsiteY6169" fmla="*/ 672549 h 6524624"/>
              <a:gd name="connsiteX6170" fmla="*/ 23999 w 11858623"/>
              <a:gd name="connsiteY6170" fmla="*/ 672877 h 6524624"/>
              <a:gd name="connsiteX6171" fmla="*/ 24529 w 11858623"/>
              <a:gd name="connsiteY6171" fmla="*/ 675021 h 6524624"/>
              <a:gd name="connsiteX6172" fmla="*/ 21542 w 11858623"/>
              <a:gd name="connsiteY6172" fmla="*/ 670770 h 6524624"/>
              <a:gd name="connsiteX6173" fmla="*/ 21048 w 11858623"/>
              <a:gd name="connsiteY6173" fmla="*/ 672346 h 6524624"/>
              <a:gd name="connsiteX6174" fmla="*/ 20485 w 11858623"/>
              <a:gd name="connsiteY6174" fmla="*/ 666184 h 6524624"/>
              <a:gd name="connsiteX6175" fmla="*/ 20287 w 11858623"/>
              <a:gd name="connsiteY6175" fmla="*/ 661470 h 6524624"/>
              <a:gd name="connsiteX6176" fmla="*/ 16477 w 11858623"/>
              <a:gd name="connsiteY6176" fmla="*/ 646528 h 6524624"/>
              <a:gd name="connsiteX6177" fmla="*/ 20076 w 11858623"/>
              <a:gd name="connsiteY6177" fmla="*/ 656437 h 6524624"/>
              <a:gd name="connsiteX6178" fmla="*/ 20287 w 11858623"/>
              <a:gd name="connsiteY6178" fmla="*/ 661470 h 6524624"/>
              <a:gd name="connsiteX6179" fmla="*/ 13684 w 11858623"/>
              <a:gd name="connsiteY6179" fmla="*/ 691542 h 6524624"/>
              <a:gd name="connsiteX6180" fmla="*/ 12469 w 11858623"/>
              <a:gd name="connsiteY6180" fmla="*/ 683033 h 6524624"/>
              <a:gd name="connsiteX6181" fmla="*/ 16477 w 11858623"/>
              <a:gd name="connsiteY6181" fmla="*/ 646528 h 6524624"/>
              <a:gd name="connsiteX6182" fmla="*/ 14151 w 11858623"/>
              <a:gd name="connsiteY6182" fmla="*/ 633606 h 6524624"/>
              <a:gd name="connsiteX6183" fmla="*/ 14152 w 11858623"/>
              <a:gd name="connsiteY6183" fmla="*/ 633610 h 6524624"/>
              <a:gd name="connsiteX6184" fmla="*/ 14093 w 11858623"/>
              <a:gd name="connsiteY6184" fmla="*/ 633805 h 6524624"/>
              <a:gd name="connsiteX6185" fmla="*/ 30302 w 11858623"/>
              <a:gd name="connsiteY6185" fmla="*/ 625582 h 6524624"/>
              <a:gd name="connsiteX6186" fmla="*/ 32508 w 11858623"/>
              <a:gd name="connsiteY6186" fmla="*/ 626871 h 6524624"/>
              <a:gd name="connsiteX6187" fmla="*/ 33672 w 11858623"/>
              <a:gd name="connsiteY6187" fmla="*/ 645339 h 6524624"/>
              <a:gd name="connsiteX6188" fmla="*/ 33385 w 11858623"/>
              <a:gd name="connsiteY6188" fmla="*/ 654640 h 6524624"/>
              <a:gd name="connsiteX6189" fmla="*/ 26496 w 11858623"/>
              <a:gd name="connsiteY6189" fmla="*/ 674609 h 6524624"/>
              <a:gd name="connsiteX6190" fmla="*/ 23999 w 11858623"/>
              <a:gd name="connsiteY6190" fmla="*/ 672877 h 6524624"/>
              <a:gd name="connsiteX6191" fmla="*/ 23823 w 11858623"/>
              <a:gd name="connsiteY6191" fmla="*/ 672167 h 6524624"/>
              <a:gd name="connsiteX6192" fmla="*/ 23118 w 11858623"/>
              <a:gd name="connsiteY6192" fmla="*/ 669717 h 6524624"/>
              <a:gd name="connsiteX6193" fmla="*/ 21953 w 11858623"/>
              <a:gd name="connsiteY6193" fmla="*/ 661607 h 6524624"/>
              <a:gd name="connsiteX6194" fmla="*/ 20076 w 11858623"/>
              <a:gd name="connsiteY6194" fmla="*/ 656437 h 6524624"/>
              <a:gd name="connsiteX6195" fmla="*/ 19498 w 11858623"/>
              <a:gd name="connsiteY6195" fmla="*/ 642688 h 6524624"/>
              <a:gd name="connsiteX6196" fmla="*/ 20245 w 11858623"/>
              <a:gd name="connsiteY6196" fmla="*/ 641932 h 6524624"/>
              <a:gd name="connsiteX6197" fmla="*/ 20485 w 11858623"/>
              <a:gd name="connsiteY6197" fmla="*/ 649336 h 6524624"/>
              <a:gd name="connsiteX6198" fmla="*/ 30302 w 11858623"/>
              <a:gd name="connsiteY6198" fmla="*/ 625582 h 6524624"/>
              <a:gd name="connsiteX6199" fmla="*/ 17756 w 11858623"/>
              <a:gd name="connsiteY6199" fmla="*/ 621785 h 6524624"/>
              <a:gd name="connsiteX6200" fmla="*/ 18735 w 11858623"/>
              <a:gd name="connsiteY6200" fmla="*/ 624505 h 6524624"/>
              <a:gd name="connsiteX6201" fmla="*/ 19498 w 11858623"/>
              <a:gd name="connsiteY6201" fmla="*/ 642688 h 6524624"/>
              <a:gd name="connsiteX6202" fmla="*/ 18481 w 11858623"/>
              <a:gd name="connsiteY6202" fmla="*/ 643720 h 6524624"/>
              <a:gd name="connsiteX6203" fmla="*/ 14152 w 11858623"/>
              <a:gd name="connsiteY6203" fmla="*/ 633610 h 6524624"/>
              <a:gd name="connsiteX6204" fmla="*/ 17700 w 11858623"/>
              <a:gd name="connsiteY6204" fmla="*/ 620481 h 6524624"/>
              <a:gd name="connsiteX6205" fmla="*/ 17976 w 11858623"/>
              <a:gd name="connsiteY6205" fmla="*/ 621062 h 6524624"/>
              <a:gd name="connsiteX6206" fmla="*/ 17756 w 11858623"/>
              <a:gd name="connsiteY6206" fmla="*/ 621785 h 6524624"/>
              <a:gd name="connsiteX6207" fmla="*/ 17524 w 11858623"/>
              <a:gd name="connsiteY6207" fmla="*/ 621141 h 6524624"/>
              <a:gd name="connsiteX6208" fmla="*/ 18638 w 11858623"/>
              <a:gd name="connsiteY6208" fmla="*/ 620341 h 6524624"/>
              <a:gd name="connsiteX6209" fmla="*/ 19727 w 11858623"/>
              <a:gd name="connsiteY6209" fmla="*/ 625974 h 6524624"/>
              <a:gd name="connsiteX6210" fmla="*/ 19773 w 11858623"/>
              <a:gd name="connsiteY6210" fmla="*/ 627385 h 6524624"/>
              <a:gd name="connsiteX6211" fmla="*/ 18735 w 11858623"/>
              <a:gd name="connsiteY6211" fmla="*/ 624505 h 6524624"/>
              <a:gd name="connsiteX6212" fmla="*/ 18586 w 11858623"/>
              <a:gd name="connsiteY6212" fmla="*/ 620941 h 6524624"/>
              <a:gd name="connsiteX6213" fmla="*/ 19422 w 11858623"/>
              <a:gd name="connsiteY6213" fmla="*/ 616559 h 6524624"/>
              <a:gd name="connsiteX6214" fmla="*/ 19596 w 11858623"/>
              <a:gd name="connsiteY6214" fmla="*/ 621932 h 6524624"/>
              <a:gd name="connsiteX6215" fmla="*/ 18735 w 11858623"/>
              <a:gd name="connsiteY6215" fmla="*/ 619240 h 6524624"/>
              <a:gd name="connsiteX6216" fmla="*/ 18816 w 11858623"/>
              <a:gd name="connsiteY6216" fmla="*/ 618305 h 6524624"/>
              <a:gd name="connsiteX6217" fmla="*/ 19234 w 11858623"/>
              <a:gd name="connsiteY6217" fmla="*/ 616936 h 6524624"/>
              <a:gd name="connsiteX6218" fmla="*/ 21234 w 11858623"/>
              <a:gd name="connsiteY6218" fmla="*/ 615213 h 6524624"/>
              <a:gd name="connsiteX6219" fmla="*/ 25488 w 11858623"/>
              <a:gd name="connsiteY6219" fmla="*/ 628737 h 6524624"/>
              <a:gd name="connsiteX6220" fmla="*/ 24801 w 11858623"/>
              <a:gd name="connsiteY6220" fmla="*/ 637313 h 6524624"/>
              <a:gd name="connsiteX6221" fmla="*/ 20245 w 11858623"/>
              <a:gd name="connsiteY6221" fmla="*/ 641932 h 6524624"/>
              <a:gd name="connsiteX6222" fmla="*/ 19773 w 11858623"/>
              <a:gd name="connsiteY6222" fmla="*/ 627385 h 6524624"/>
              <a:gd name="connsiteX6223" fmla="*/ 20262 w 11858623"/>
              <a:gd name="connsiteY6223" fmla="*/ 628745 h 6524624"/>
              <a:gd name="connsiteX6224" fmla="*/ 19727 w 11858623"/>
              <a:gd name="connsiteY6224" fmla="*/ 625974 h 6524624"/>
              <a:gd name="connsiteX6225" fmla="*/ 19596 w 11858623"/>
              <a:gd name="connsiteY6225" fmla="*/ 621932 h 6524624"/>
              <a:gd name="connsiteX6226" fmla="*/ 23660 w 11858623"/>
              <a:gd name="connsiteY6226" fmla="*/ 634636 h 6524624"/>
              <a:gd name="connsiteX6227" fmla="*/ 19348 w 11858623"/>
              <a:gd name="connsiteY6227" fmla="*/ 614291 h 6524624"/>
              <a:gd name="connsiteX6228" fmla="*/ 19415 w 11858623"/>
              <a:gd name="connsiteY6228" fmla="*/ 616342 h 6524624"/>
              <a:gd name="connsiteX6229" fmla="*/ 19234 w 11858623"/>
              <a:gd name="connsiteY6229" fmla="*/ 616936 h 6524624"/>
              <a:gd name="connsiteX6230" fmla="*/ 18873 w 11858623"/>
              <a:gd name="connsiteY6230" fmla="*/ 617660 h 6524624"/>
              <a:gd name="connsiteX6231" fmla="*/ 19080 w 11858623"/>
              <a:gd name="connsiteY6231" fmla="*/ 615298 h 6524624"/>
              <a:gd name="connsiteX6232" fmla="*/ 21005 w 11858623"/>
              <a:gd name="connsiteY6232" fmla="*/ 613380 h 6524624"/>
              <a:gd name="connsiteX6233" fmla="*/ 21234 w 11858623"/>
              <a:gd name="connsiteY6233" fmla="*/ 615213 h 6524624"/>
              <a:gd name="connsiteX6234" fmla="*/ 20792 w 11858623"/>
              <a:gd name="connsiteY6234" fmla="*/ 613808 h 6524624"/>
              <a:gd name="connsiteX6235" fmla="*/ 20485 w 11858623"/>
              <a:gd name="connsiteY6235" fmla="*/ 612831 h 6524624"/>
              <a:gd name="connsiteX6236" fmla="*/ 20792 w 11858623"/>
              <a:gd name="connsiteY6236" fmla="*/ 613808 h 6524624"/>
              <a:gd name="connsiteX6237" fmla="*/ 19422 w 11858623"/>
              <a:gd name="connsiteY6237" fmla="*/ 616559 h 6524624"/>
              <a:gd name="connsiteX6238" fmla="*/ 19415 w 11858623"/>
              <a:gd name="connsiteY6238" fmla="*/ 616342 h 6524624"/>
              <a:gd name="connsiteX6239" fmla="*/ 20346 w 11858623"/>
              <a:gd name="connsiteY6239" fmla="*/ 608180 h 6524624"/>
              <a:gd name="connsiteX6240" fmla="*/ 20485 w 11858623"/>
              <a:gd name="connsiteY6240" fmla="*/ 610023 h 6524624"/>
              <a:gd name="connsiteX6241" fmla="*/ 19348 w 11858623"/>
              <a:gd name="connsiteY6241" fmla="*/ 614291 h 6524624"/>
              <a:gd name="connsiteX6242" fmla="*/ 19299 w 11858623"/>
              <a:gd name="connsiteY6242" fmla="*/ 612792 h 6524624"/>
              <a:gd name="connsiteX6243" fmla="*/ 19423 w 11858623"/>
              <a:gd name="connsiteY6243" fmla="*/ 611381 h 6524624"/>
              <a:gd name="connsiteX6244" fmla="*/ 20333 w 11858623"/>
              <a:gd name="connsiteY6244" fmla="*/ 607997 h 6524624"/>
              <a:gd name="connsiteX6245" fmla="*/ 20353 w 11858623"/>
              <a:gd name="connsiteY6245" fmla="*/ 608158 h 6524624"/>
              <a:gd name="connsiteX6246" fmla="*/ 20346 w 11858623"/>
              <a:gd name="connsiteY6246" fmla="*/ 608180 h 6524624"/>
              <a:gd name="connsiteX6247" fmla="*/ 928 w 11858623"/>
              <a:gd name="connsiteY6247" fmla="*/ 605707 h 6524624"/>
              <a:gd name="connsiteX6248" fmla="*/ 446 w 11858623"/>
              <a:gd name="connsiteY6248" fmla="*/ 621255 h 6524624"/>
              <a:gd name="connsiteX6249" fmla="*/ 4454 w 11858623"/>
              <a:gd name="connsiteY6249" fmla="*/ 809397 h 6524624"/>
              <a:gd name="connsiteX6250" fmla="*/ 4828 w 11858623"/>
              <a:gd name="connsiteY6250" fmla="*/ 831937 h 6524624"/>
              <a:gd name="connsiteX6251" fmla="*/ 2450 w 11858623"/>
              <a:gd name="connsiteY6251" fmla="*/ 831861 h 6524624"/>
              <a:gd name="connsiteX6252" fmla="*/ 4902 w 11858623"/>
              <a:gd name="connsiteY6252" fmla="*/ 836390 h 6524624"/>
              <a:gd name="connsiteX6253" fmla="*/ 6567 w 11858623"/>
              <a:gd name="connsiteY6253" fmla="*/ 936753 h 6524624"/>
              <a:gd name="connsiteX6254" fmla="*/ 5688 w 11858623"/>
              <a:gd name="connsiteY6254" fmla="*/ 938243 h 6524624"/>
              <a:gd name="connsiteX6255" fmla="*/ 4454 w 11858623"/>
              <a:gd name="connsiteY6255" fmla="*/ 941377 h 6524624"/>
              <a:gd name="connsiteX6256" fmla="*/ 6590 w 11858623"/>
              <a:gd name="connsiteY6256" fmla="*/ 938134 h 6524624"/>
              <a:gd name="connsiteX6257" fmla="*/ 7625 w 11858623"/>
              <a:gd name="connsiteY6257" fmla="*/ 1000468 h 6524624"/>
              <a:gd name="connsiteX6258" fmla="*/ 6740 w 11858623"/>
              <a:gd name="connsiteY6258" fmla="*/ 1005197 h 6524624"/>
              <a:gd name="connsiteX6259" fmla="*/ 6458 w 11858623"/>
              <a:gd name="connsiteY6259" fmla="*/ 1045276 h 6524624"/>
              <a:gd name="connsiteX6260" fmla="*/ 8320 w 11858623"/>
              <a:gd name="connsiteY6260" fmla="*/ 1042395 h 6524624"/>
              <a:gd name="connsiteX6261" fmla="*/ 8462 w 11858623"/>
              <a:gd name="connsiteY6261" fmla="*/ 1050893 h 6524624"/>
              <a:gd name="connsiteX6262" fmla="*/ 8826 w 11858623"/>
              <a:gd name="connsiteY6262" fmla="*/ 1057277 h 6524624"/>
              <a:gd name="connsiteX6263" fmla="*/ 8461 w 11858623"/>
              <a:gd name="connsiteY6263" fmla="*/ 1058447 h 6524624"/>
              <a:gd name="connsiteX6264" fmla="*/ 4453 w 11858623"/>
              <a:gd name="connsiteY6264" fmla="*/ 1066872 h 6524624"/>
              <a:gd name="connsiteX6265" fmla="*/ 2449 w 11858623"/>
              <a:gd name="connsiteY6265" fmla="*/ 1083719 h 6524624"/>
              <a:gd name="connsiteX6266" fmla="*/ 1422 w 11858623"/>
              <a:gd name="connsiteY6266" fmla="*/ 1116809 h 6524624"/>
              <a:gd name="connsiteX6267" fmla="*/ 0 w 11858623"/>
              <a:gd name="connsiteY6267" fmla="*/ 1118916 h 6524624"/>
              <a:gd name="connsiteX6268" fmla="*/ 0 w 11858623"/>
              <a:gd name="connsiteY6268" fmla="*/ 606019 h 6524624"/>
              <a:gd name="connsiteX6269" fmla="*/ 10226 w 11858623"/>
              <a:gd name="connsiteY6269" fmla="*/ 600880 h 6524624"/>
              <a:gd name="connsiteX6270" fmla="*/ 13504 w 11858623"/>
              <a:gd name="connsiteY6270" fmla="*/ 609982 h 6524624"/>
              <a:gd name="connsiteX6271" fmla="*/ 13630 w 11858623"/>
              <a:gd name="connsiteY6271" fmla="*/ 611927 h 6524624"/>
              <a:gd name="connsiteX6272" fmla="*/ 10466 w 11858623"/>
              <a:gd name="connsiteY6272" fmla="*/ 605277 h 6524624"/>
              <a:gd name="connsiteX6273" fmla="*/ 14474 w 11858623"/>
              <a:gd name="connsiteY6273" fmla="*/ 624933 h 6524624"/>
              <a:gd name="connsiteX6274" fmla="*/ 13630 w 11858623"/>
              <a:gd name="connsiteY6274" fmla="*/ 611927 h 6524624"/>
              <a:gd name="connsiteX6275" fmla="*/ 15996 w 11858623"/>
              <a:gd name="connsiteY6275" fmla="*/ 616900 h 6524624"/>
              <a:gd name="connsiteX6276" fmla="*/ 17524 w 11858623"/>
              <a:gd name="connsiteY6276" fmla="*/ 621141 h 6524624"/>
              <a:gd name="connsiteX6277" fmla="*/ 14777 w 11858623"/>
              <a:gd name="connsiteY6277" fmla="*/ 631457 h 6524624"/>
              <a:gd name="connsiteX6278" fmla="*/ 14151 w 11858623"/>
              <a:gd name="connsiteY6278" fmla="*/ 633606 h 6524624"/>
              <a:gd name="connsiteX6279" fmla="*/ 12469 w 11858623"/>
              <a:gd name="connsiteY6279" fmla="*/ 629679 h 6524624"/>
              <a:gd name="connsiteX6280" fmla="*/ 10465 w 11858623"/>
              <a:gd name="connsiteY6280" fmla="*/ 610023 h 6524624"/>
              <a:gd name="connsiteX6281" fmla="*/ 9025 w 11858623"/>
              <a:gd name="connsiteY6281" fmla="*/ 602474 h 6524624"/>
              <a:gd name="connsiteX6282" fmla="*/ 15891 w 11858623"/>
              <a:gd name="connsiteY6282" fmla="*/ 593359 h 6524624"/>
              <a:gd name="connsiteX6283" fmla="*/ 16478 w 11858623"/>
              <a:gd name="connsiteY6283" fmla="*/ 596852 h 6524624"/>
              <a:gd name="connsiteX6284" fmla="*/ 16720 w 11858623"/>
              <a:gd name="connsiteY6284" fmla="*/ 597932 h 6524624"/>
              <a:gd name="connsiteX6285" fmla="*/ 16249 w 11858623"/>
              <a:gd name="connsiteY6285" fmla="*/ 600176 h 6524624"/>
              <a:gd name="connsiteX6286" fmla="*/ 15280 w 11858623"/>
              <a:gd name="connsiteY6286" fmla="*/ 594171 h 6524624"/>
              <a:gd name="connsiteX6287" fmla="*/ 18106 w 11858623"/>
              <a:gd name="connsiteY6287" fmla="*/ 591335 h 6524624"/>
              <a:gd name="connsiteX6288" fmla="*/ 18481 w 11858623"/>
              <a:gd name="connsiteY6288" fmla="*/ 593174 h 6524624"/>
              <a:gd name="connsiteX6289" fmla="*/ 18727 w 11858623"/>
              <a:gd name="connsiteY6289" fmla="*/ 595144 h 6524624"/>
              <a:gd name="connsiteX6290" fmla="*/ 19171 w 11858623"/>
              <a:gd name="connsiteY6290" fmla="*/ 608845 h 6524624"/>
              <a:gd name="connsiteX6291" fmla="*/ 16720 w 11858623"/>
              <a:gd name="connsiteY6291" fmla="*/ 597932 h 6524624"/>
              <a:gd name="connsiteX6292" fmla="*/ 18930 w 11858623"/>
              <a:gd name="connsiteY6292" fmla="*/ 589326 h 6524624"/>
              <a:gd name="connsiteX6293" fmla="*/ 20333 w 11858623"/>
              <a:gd name="connsiteY6293" fmla="*/ 607997 h 6524624"/>
              <a:gd name="connsiteX6294" fmla="*/ 18727 w 11858623"/>
              <a:gd name="connsiteY6294" fmla="*/ 595144 h 6524624"/>
              <a:gd name="connsiteX6295" fmla="*/ 18554 w 11858623"/>
              <a:gd name="connsiteY6295" fmla="*/ 589824 h 6524624"/>
              <a:gd name="connsiteX6296" fmla="*/ 18537 w 11858623"/>
              <a:gd name="connsiteY6296" fmla="*/ 589283 h 6524624"/>
              <a:gd name="connsiteX6297" fmla="*/ 18554 w 11858623"/>
              <a:gd name="connsiteY6297" fmla="*/ 589824 h 6524624"/>
              <a:gd name="connsiteX6298" fmla="*/ 18373 w 11858623"/>
              <a:gd name="connsiteY6298" fmla="*/ 590066 h 6524624"/>
              <a:gd name="connsiteX6299" fmla="*/ 28569 w 11858623"/>
              <a:gd name="connsiteY6299" fmla="*/ 577875 h 6524624"/>
              <a:gd name="connsiteX6300" fmla="*/ 28500 w 11858623"/>
              <a:gd name="connsiteY6300" fmla="*/ 579134 h 6524624"/>
              <a:gd name="connsiteX6301" fmla="*/ 28448 w 11858623"/>
              <a:gd name="connsiteY6301" fmla="*/ 578325 h 6524624"/>
              <a:gd name="connsiteX6302" fmla="*/ 32627 w 11858623"/>
              <a:gd name="connsiteY6302" fmla="*/ 577786 h 6524624"/>
              <a:gd name="connsiteX6303" fmla="*/ 33288 w 11858623"/>
              <a:gd name="connsiteY6303" fmla="*/ 588724 h 6524624"/>
              <a:gd name="connsiteX6304" fmla="*/ 21005 w 11858623"/>
              <a:gd name="connsiteY6304" fmla="*/ 613380 h 6524624"/>
              <a:gd name="connsiteX6305" fmla="*/ 20353 w 11858623"/>
              <a:gd name="connsiteY6305" fmla="*/ 608158 h 6524624"/>
              <a:gd name="connsiteX6306" fmla="*/ 20972 w 11858623"/>
              <a:gd name="connsiteY6306" fmla="*/ 606009 h 6524624"/>
              <a:gd name="connsiteX6307" fmla="*/ 28285 w 11858623"/>
              <a:gd name="connsiteY6307" fmla="*/ 578927 h 6524624"/>
              <a:gd name="connsiteX6308" fmla="*/ 28500 w 11858623"/>
              <a:gd name="connsiteY6308" fmla="*/ 581942 h 6524624"/>
              <a:gd name="connsiteX6309" fmla="*/ 11540 w 11858623"/>
              <a:gd name="connsiteY6309" fmla="*/ 577755 h 6524624"/>
              <a:gd name="connsiteX6310" fmla="*/ 12470 w 11858623"/>
              <a:gd name="connsiteY6310" fmla="*/ 594044 h 6524624"/>
              <a:gd name="connsiteX6311" fmla="*/ 12701 w 11858623"/>
              <a:gd name="connsiteY6311" fmla="*/ 597595 h 6524624"/>
              <a:gd name="connsiteX6312" fmla="*/ 10226 w 11858623"/>
              <a:gd name="connsiteY6312" fmla="*/ 600880 h 6524624"/>
              <a:gd name="connsiteX6313" fmla="*/ 8462 w 11858623"/>
              <a:gd name="connsiteY6313" fmla="*/ 595982 h 6524624"/>
              <a:gd name="connsiteX6314" fmla="*/ 8511 w 11858623"/>
              <a:gd name="connsiteY6314" fmla="*/ 599781 h 6524624"/>
              <a:gd name="connsiteX6315" fmla="*/ 9025 w 11858623"/>
              <a:gd name="connsiteY6315" fmla="*/ 602474 h 6524624"/>
              <a:gd name="connsiteX6316" fmla="*/ 8507 w 11858623"/>
              <a:gd name="connsiteY6316" fmla="*/ 603161 h 6524624"/>
              <a:gd name="connsiteX6317" fmla="*/ 928 w 11858623"/>
              <a:gd name="connsiteY6317" fmla="*/ 605707 h 6524624"/>
              <a:gd name="connsiteX6318" fmla="*/ 1423 w 11858623"/>
              <a:gd name="connsiteY6318" fmla="*/ 589759 h 6524624"/>
              <a:gd name="connsiteX6319" fmla="*/ 3690 w 11858623"/>
              <a:gd name="connsiteY6319" fmla="*/ 586402 h 6524624"/>
              <a:gd name="connsiteX6320" fmla="*/ 13001 w 11858623"/>
              <a:gd name="connsiteY6320" fmla="*/ 576145 h 6524624"/>
              <a:gd name="connsiteX6321" fmla="*/ 13488 w 11858623"/>
              <a:gd name="connsiteY6321" fmla="*/ 579042 h 6524624"/>
              <a:gd name="connsiteX6322" fmla="*/ 13147 w 11858623"/>
              <a:gd name="connsiteY6322" fmla="*/ 580952 h 6524624"/>
              <a:gd name="connsiteX6323" fmla="*/ 12466 w 11858623"/>
              <a:gd name="connsiteY6323" fmla="*/ 576734 h 6524624"/>
              <a:gd name="connsiteX6324" fmla="*/ 28166 w 11858623"/>
              <a:gd name="connsiteY6324" fmla="*/ 574001 h 6524624"/>
              <a:gd name="connsiteX6325" fmla="*/ 28448 w 11858623"/>
              <a:gd name="connsiteY6325" fmla="*/ 578325 h 6524624"/>
              <a:gd name="connsiteX6326" fmla="*/ 28285 w 11858623"/>
              <a:gd name="connsiteY6326" fmla="*/ 578927 h 6524624"/>
              <a:gd name="connsiteX6327" fmla="*/ 27965 w 11858623"/>
              <a:gd name="connsiteY6327" fmla="*/ 574437 h 6524624"/>
              <a:gd name="connsiteX6328" fmla="*/ 30504 w 11858623"/>
              <a:gd name="connsiteY6328" fmla="*/ 570709 h 6524624"/>
              <a:gd name="connsiteX6329" fmla="*/ 28569 w 11858623"/>
              <a:gd name="connsiteY6329" fmla="*/ 577875 h 6524624"/>
              <a:gd name="connsiteX6330" fmla="*/ 28847 w 11858623"/>
              <a:gd name="connsiteY6330" fmla="*/ 572811 h 6524624"/>
              <a:gd name="connsiteX6331" fmla="*/ 29206 w 11858623"/>
              <a:gd name="connsiteY6331" fmla="*/ 566272 h 6524624"/>
              <a:gd name="connsiteX6332" fmla="*/ 28847 w 11858623"/>
              <a:gd name="connsiteY6332" fmla="*/ 572811 h 6524624"/>
              <a:gd name="connsiteX6333" fmla="*/ 28531 w 11858623"/>
              <a:gd name="connsiteY6333" fmla="*/ 573212 h 6524624"/>
              <a:gd name="connsiteX6334" fmla="*/ 28166 w 11858623"/>
              <a:gd name="connsiteY6334" fmla="*/ 574001 h 6524624"/>
              <a:gd name="connsiteX6335" fmla="*/ 27687 w 11858623"/>
              <a:gd name="connsiteY6335" fmla="*/ 566633 h 6524624"/>
              <a:gd name="connsiteX6336" fmla="*/ 24898 w 11858623"/>
              <a:gd name="connsiteY6336" fmla="*/ 564892 h 6524624"/>
              <a:gd name="connsiteX6337" fmla="*/ 27404 w 11858623"/>
              <a:gd name="connsiteY6337" fmla="*/ 566700 h 6524624"/>
              <a:gd name="connsiteX6338" fmla="*/ 27412 w 11858623"/>
              <a:gd name="connsiteY6338" fmla="*/ 566698 h 6524624"/>
              <a:gd name="connsiteX6339" fmla="*/ 27965 w 11858623"/>
              <a:gd name="connsiteY6339" fmla="*/ 574437 h 6524624"/>
              <a:gd name="connsiteX6340" fmla="*/ 24492 w 11858623"/>
              <a:gd name="connsiteY6340" fmla="*/ 581942 h 6524624"/>
              <a:gd name="connsiteX6341" fmla="*/ 18930 w 11858623"/>
              <a:gd name="connsiteY6341" fmla="*/ 589326 h 6524624"/>
              <a:gd name="connsiteX6342" fmla="*/ 18824 w 11858623"/>
              <a:gd name="connsiteY6342" fmla="*/ 587915 h 6524624"/>
              <a:gd name="connsiteX6343" fmla="*/ 20235 w 11858623"/>
              <a:gd name="connsiteY6343" fmla="*/ 581196 h 6524624"/>
              <a:gd name="connsiteX6344" fmla="*/ 22359 w 11858623"/>
              <a:gd name="connsiteY6344" fmla="*/ 573496 h 6524624"/>
              <a:gd name="connsiteX6345" fmla="*/ 19667 w 11858623"/>
              <a:gd name="connsiteY6345" fmla="*/ 560330 h 6524624"/>
              <a:gd name="connsiteX6346" fmla="*/ 22490 w 11858623"/>
              <a:gd name="connsiteY6346" fmla="*/ 563155 h 6524624"/>
              <a:gd name="connsiteX6347" fmla="*/ 23402 w 11858623"/>
              <a:gd name="connsiteY6347" fmla="*/ 563813 h 6524624"/>
              <a:gd name="connsiteX6348" fmla="*/ 20485 w 11858623"/>
              <a:gd name="connsiteY6348" fmla="*/ 567901 h 6524624"/>
              <a:gd name="connsiteX6349" fmla="*/ 19376 w 11858623"/>
              <a:gd name="connsiteY6349" fmla="*/ 569122 h 6524624"/>
              <a:gd name="connsiteX6350" fmla="*/ 18778 w 11858623"/>
              <a:gd name="connsiteY6350" fmla="*/ 563253 h 6524624"/>
              <a:gd name="connsiteX6351" fmla="*/ 16477 w 11858623"/>
              <a:gd name="connsiteY6351" fmla="*/ 556669 h 6524624"/>
              <a:gd name="connsiteX6352" fmla="*/ 16515 w 11858623"/>
              <a:gd name="connsiteY6352" fmla="*/ 557175 h 6524624"/>
              <a:gd name="connsiteX6353" fmla="*/ 16442 w 11858623"/>
              <a:gd name="connsiteY6353" fmla="*/ 557102 h 6524624"/>
              <a:gd name="connsiteX6354" fmla="*/ 8634 w 11858623"/>
              <a:gd name="connsiteY6354" fmla="*/ 549286 h 6524624"/>
              <a:gd name="connsiteX6355" fmla="*/ 9993 w 11858623"/>
              <a:gd name="connsiteY6355" fmla="*/ 550647 h 6524624"/>
              <a:gd name="connsiteX6356" fmla="*/ 10465 w 11858623"/>
              <a:gd name="connsiteY6356" fmla="*/ 558911 h 6524624"/>
              <a:gd name="connsiteX6357" fmla="*/ 10152 w 11858623"/>
              <a:gd name="connsiteY6357" fmla="*/ 559175 h 6524624"/>
              <a:gd name="connsiteX6358" fmla="*/ 8594 w 11858623"/>
              <a:gd name="connsiteY6358" fmla="*/ 549898 h 6524624"/>
              <a:gd name="connsiteX6359" fmla="*/ 30214 w 11858623"/>
              <a:gd name="connsiteY6359" fmla="*/ 547907 h 6524624"/>
              <a:gd name="connsiteX6360" fmla="*/ 30859 w 11858623"/>
              <a:gd name="connsiteY6360" fmla="*/ 548510 h 6524624"/>
              <a:gd name="connsiteX6361" fmla="*/ 31822 w 11858623"/>
              <a:gd name="connsiteY6361" fmla="*/ 564453 h 6524624"/>
              <a:gd name="connsiteX6362" fmla="*/ 29928 w 11858623"/>
              <a:gd name="connsiteY6362" fmla="*/ 562683 h 6524624"/>
              <a:gd name="connsiteX6363" fmla="*/ 29528 w 11858623"/>
              <a:gd name="connsiteY6363" fmla="*/ 560412 h 6524624"/>
              <a:gd name="connsiteX6364" fmla="*/ 26628 w 11858623"/>
              <a:gd name="connsiteY6364" fmla="*/ 545668 h 6524624"/>
              <a:gd name="connsiteX6365" fmla="*/ 26623 w 11858623"/>
              <a:gd name="connsiteY6365" fmla="*/ 545978 h 6524624"/>
              <a:gd name="connsiteX6366" fmla="*/ 26548 w 11858623"/>
              <a:gd name="connsiteY6366" fmla="*/ 545730 h 6524624"/>
              <a:gd name="connsiteX6367" fmla="*/ 8970 w 11858623"/>
              <a:gd name="connsiteY6367" fmla="*/ 544094 h 6524624"/>
              <a:gd name="connsiteX6368" fmla="*/ 8634 w 11858623"/>
              <a:gd name="connsiteY6368" fmla="*/ 549286 h 6524624"/>
              <a:gd name="connsiteX6369" fmla="*/ 8463 w 11858623"/>
              <a:gd name="connsiteY6369" fmla="*/ 549115 h 6524624"/>
              <a:gd name="connsiteX6370" fmla="*/ 8594 w 11858623"/>
              <a:gd name="connsiteY6370" fmla="*/ 549898 h 6524624"/>
              <a:gd name="connsiteX6371" fmla="*/ 8463 w 11858623"/>
              <a:gd name="connsiteY6371" fmla="*/ 551923 h 6524624"/>
              <a:gd name="connsiteX6372" fmla="*/ 9695 w 11858623"/>
              <a:gd name="connsiteY6372" fmla="*/ 559559 h 6524624"/>
              <a:gd name="connsiteX6373" fmla="*/ 6458 w 11858623"/>
              <a:gd name="connsiteY6373" fmla="*/ 562285 h 6524624"/>
              <a:gd name="connsiteX6374" fmla="*/ 7565 w 11858623"/>
              <a:gd name="connsiteY6374" fmla="*/ 546996 h 6524624"/>
              <a:gd name="connsiteX6375" fmla="*/ 26659 w 11858623"/>
              <a:gd name="connsiteY6375" fmla="*/ 543725 h 6524624"/>
              <a:gd name="connsiteX6376" fmla="*/ 27536 w 11858623"/>
              <a:gd name="connsiteY6376" fmla="*/ 544955 h 6524624"/>
              <a:gd name="connsiteX6377" fmla="*/ 26628 w 11858623"/>
              <a:gd name="connsiteY6377" fmla="*/ 545668 h 6524624"/>
              <a:gd name="connsiteX6378" fmla="*/ 30504 w 11858623"/>
              <a:gd name="connsiteY6378" fmla="*/ 542629 h 6524624"/>
              <a:gd name="connsiteX6379" fmla="*/ 30747 w 11858623"/>
              <a:gd name="connsiteY6379" fmla="*/ 546645 h 6524624"/>
              <a:gd name="connsiteX6380" fmla="*/ 30317 w 11858623"/>
              <a:gd name="connsiteY6380" fmla="*/ 546043 h 6524624"/>
              <a:gd name="connsiteX6381" fmla="*/ 11807 w 11858623"/>
              <a:gd name="connsiteY6381" fmla="*/ 538236 h 6524624"/>
              <a:gd name="connsiteX6382" fmla="*/ 16681 w 11858623"/>
              <a:gd name="connsiteY6382" fmla="*/ 542681 h 6524624"/>
              <a:gd name="connsiteX6383" fmla="*/ 16699 w 11858623"/>
              <a:gd name="connsiteY6383" fmla="*/ 542858 h 6524624"/>
              <a:gd name="connsiteX6384" fmla="*/ 15646 w 11858623"/>
              <a:gd name="connsiteY6384" fmla="*/ 542034 h 6524624"/>
              <a:gd name="connsiteX6385" fmla="*/ 13263 w 11858623"/>
              <a:gd name="connsiteY6385" fmla="*/ 541936 h 6524624"/>
              <a:gd name="connsiteX6386" fmla="*/ 17281 w 11858623"/>
              <a:gd name="connsiteY6386" fmla="*/ 548572 h 6524624"/>
              <a:gd name="connsiteX6387" fmla="*/ 17713 w 11858623"/>
              <a:gd name="connsiteY6387" fmla="*/ 552807 h 6524624"/>
              <a:gd name="connsiteX6388" fmla="*/ 14692 w 11858623"/>
              <a:gd name="connsiteY6388" fmla="*/ 555351 h 6524624"/>
              <a:gd name="connsiteX6389" fmla="*/ 9993 w 11858623"/>
              <a:gd name="connsiteY6389" fmla="*/ 550647 h 6524624"/>
              <a:gd name="connsiteX6390" fmla="*/ 9550 w 11858623"/>
              <a:gd name="connsiteY6390" fmla="*/ 542896 h 6524624"/>
              <a:gd name="connsiteX6391" fmla="*/ 13119 w 11858623"/>
              <a:gd name="connsiteY6391" fmla="*/ 535525 h 6524624"/>
              <a:gd name="connsiteX6392" fmla="*/ 11807 w 11858623"/>
              <a:gd name="connsiteY6392" fmla="*/ 538236 h 6524624"/>
              <a:gd name="connsiteX6393" fmla="*/ 10465 w 11858623"/>
              <a:gd name="connsiteY6393" fmla="*/ 537012 h 6524624"/>
              <a:gd name="connsiteX6394" fmla="*/ 15566 w 11858623"/>
              <a:gd name="connsiteY6394" fmla="*/ 530470 h 6524624"/>
              <a:gd name="connsiteX6395" fmla="*/ 15638 w 11858623"/>
              <a:gd name="connsiteY6395" fmla="*/ 531276 h 6524624"/>
              <a:gd name="connsiteX6396" fmla="*/ 15084 w 11858623"/>
              <a:gd name="connsiteY6396" fmla="*/ 534424 h 6524624"/>
              <a:gd name="connsiteX6397" fmla="*/ 13119 w 11858623"/>
              <a:gd name="connsiteY6397" fmla="*/ 535525 h 6524624"/>
              <a:gd name="connsiteX6398" fmla="*/ 16226 w 11858623"/>
              <a:gd name="connsiteY6398" fmla="*/ 529106 h 6524624"/>
              <a:gd name="connsiteX6399" fmla="*/ 17553 w 11858623"/>
              <a:gd name="connsiteY6399" fmla="*/ 530965 h 6524624"/>
              <a:gd name="connsiteX6400" fmla="*/ 16323 w 11858623"/>
              <a:gd name="connsiteY6400" fmla="*/ 533729 h 6524624"/>
              <a:gd name="connsiteX6401" fmla="*/ 15879 w 11858623"/>
              <a:gd name="connsiteY6401" fmla="*/ 533978 h 6524624"/>
              <a:gd name="connsiteX6402" fmla="*/ 15638 w 11858623"/>
              <a:gd name="connsiteY6402" fmla="*/ 531276 h 6524624"/>
              <a:gd name="connsiteX6403" fmla="*/ 15903 w 11858623"/>
              <a:gd name="connsiteY6403" fmla="*/ 529774 h 6524624"/>
              <a:gd name="connsiteX6404" fmla="*/ 25924 w 11858623"/>
              <a:gd name="connsiteY6404" fmla="*/ 528347 h 6524624"/>
              <a:gd name="connsiteX6405" fmla="*/ 26114 w 11858623"/>
              <a:gd name="connsiteY6405" fmla="*/ 529800 h 6524624"/>
              <a:gd name="connsiteX6406" fmla="*/ 22489 w 11858623"/>
              <a:gd name="connsiteY6406" fmla="*/ 531396 h 6524624"/>
              <a:gd name="connsiteX6407" fmla="*/ 21848 w 11858623"/>
              <a:gd name="connsiteY6407" fmla="*/ 530632 h 6524624"/>
              <a:gd name="connsiteX6408" fmla="*/ 19139 w 11858623"/>
              <a:gd name="connsiteY6408" fmla="*/ 527402 h 6524624"/>
              <a:gd name="connsiteX6409" fmla="*/ 21848 w 11858623"/>
              <a:gd name="connsiteY6409" fmla="*/ 530632 h 6524624"/>
              <a:gd name="connsiteX6410" fmla="*/ 18611 w 11858623"/>
              <a:gd name="connsiteY6410" fmla="*/ 532447 h 6524624"/>
              <a:gd name="connsiteX6411" fmla="*/ 17553 w 11858623"/>
              <a:gd name="connsiteY6411" fmla="*/ 530965 h 6524624"/>
              <a:gd name="connsiteX6412" fmla="*/ 11286 w 11858623"/>
              <a:gd name="connsiteY6412" fmla="*/ 522349 h 6524624"/>
              <a:gd name="connsiteX6413" fmla="*/ 10144 w 11858623"/>
              <a:gd name="connsiteY6413" fmla="*/ 526008 h 6524624"/>
              <a:gd name="connsiteX6414" fmla="*/ 10322 w 11858623"/>
              <a:gd name="connsiteY6414" fmla="*/ 523258 h 6524624"/>
              <a:gd name="connsiteX6415" fmla="*/ 10466 w 11858623"/>
              <a:gd name="connsiteY6415" fmla="*/ 521034 h 6524624"/>
              <a:gd name="connsiteX6416" fmla="*/ 10985 w 11858623"/>
              <a:gd name="connsiteY6416" fmla="*/ 521760 h 6524624"/>
              <a:gd name="connsiteX6417" fmla="*/ 10332 w 11858623"/>
              <a:gd name="connsiteY6417" fmla="*/ 523110 h 6524624"/>
              <a:gd name="connsiteX6418" fmla="*/ 18722 w 11858623"/>
              <a:gd name="connsiteY6418" fmla="*/ 516569 h 6524624"/>
              <a:gd name="connsiteX6419" fmla="*/ 17763 w 11858623"/>
              <a:gd name="connsiteY6419" fmla="*/ 519220 h 6524624"/>
              <a:gd name="connsiteX6420" fmla="*/ 17123 w 11858623"/>
              <a:gd name="connsiteY6420" fmla="*/ 522852 h 6524624"/>
              <a:gd name="connsiteX6421" fmla="*/ 16641 w 11858623"/>
              <a:gd name="connsiteY6421" fmla="*/ 518756 h 6524624"/>
              <a:gd name="connsiteX6422" fmla="*/ 18895 w 11858623"/>
              <a:gd name="connsiteY6422" fmla="*/ 516388 h 6524624"/>
              <a:gd name="connsiteX6423" fmla="*/ 18722 w 11858623"/>
              <a:gd name="connsiteY6423" fmla="*/ 516569 h 6524624"/>
              <a:gd name="connsiteX6424" fmla="*/ 18770 w 11858623"/>
              <a:gd name="connsiteY6424" fmla="*/ 516438 h 6524624"/>
              <a:gd name="connsiteX6425" fmla="*/ 19628 w 11858623"/>
              <a:gd name="connsiteY6425" fmla="*/ 493885 h 6524624"/>
              <a:gd name="connsiteX6426" fmla="*/ 18832 w 11858623"/>
              <a:gd name="connsiteY6426" fmla="*/ 499085 h 6524624"/>
              <a:gd name="connsiteX6427" fmla="*/ 16863 w 11858623"/>
              <a:gd name="connsiteY6427" fmla="*/ 502131 h 6524624"/>
              <a:gd name="connsiteX6428" fmla="*/ 16847 w 11858623"/>
              <a:gd name="connsiteY6428" fmla="*/ 502062 h 6524624"/>
              <a:gd name="connsiteX6429" fmla="*/ 18655 w 11858623"/>
              <a:gd name="connsiteY6429" fmla="*/ 495929 h 6524624"/>
              <a:gd name="connsiteX6430" fmla="*/ 29140 w 11858623"/>
              <a:gd name="connsiteY6430" fmla="*/ 488576 h 6524624"/>
              <a:gd name="connsiteX6431" fmla="*/ 26365 w 11858623"/>
              <a:gd name="connsiteY6431" fmla="*/ 495462 h 6524624"/>
              <a:gd name="connsiteX6432" fmla="*/ 23279 w 11858623"/>
              <a:gd name="connsiteY6432" fmla="*/ 503985 h 6524624"/>
              <a:gd name="connsiteX6433" fmla="*/ 23768 w 11858623"/>
              <a:gd name="connsiteY6433" fmla="*/ 500378 h 6524624"/>
              <a:gd name="connsiteX6434" fmla="*/ 29022 w 11858623"/>
              <a:gd name="connsiteY6434" fmla="*/ 488701 h 6524624"/>
              <a:gd name="connsiteX6435" fmla="*/ 29140 w 11858623"/>
              <a:gd name="connsiteY6435" fmla="*/ 488576 h 6524624"/>
              <a:gd name="connsiteX6436" fmla="*/ 32778 w 11858623"/>
              <a:gd name="connsiteY6436" fmla="*/ 483369 h 6524624"/>
              <a:gd name="connsiteX6437" fmla="*/ 29963 w 11858623"/>
              <a:gd name="connsiteY6437" fmla="*/ 497297 h 6524624"/>
              <a:gd name="connsiteX6438" fmla="*/ 27319 w 11858623"/>
              <a:gd name="connsiteY6438" fmla="*/ 502935 h 6524624"/>
              <a:gd name="connsiteX6439" fmla="*/ 23715 w 11858623"/>
              <a:gd name="connsiteY6439" fmla="*/ 510154 h 6524624"/>
              <a:gd name="connsiteX6440" fmla="*/ 21253 w 11858623"/>
              <a:gd name="connsiteY6440" fmla="*/ 509579 h 6524624"/>
              <a:gd name="connsiteX6441" fmla="*/ 23279 w 11858623"/>
              <a:gd name="connsiteY6441" fmla="*/ 503985 h 6524624"/>
              <a:gd name="connsiteX6442" fmla="*/ 22490 w 11858623"/>
              <a:gd name="connsiteY6442" fmla="*/ 509802 h 6524624"/>
              <a:gd name="connsiteX6443" fmla="*/ 27507 w 11858623"/>
              <a:gd name="connsiteY6443" fmla="*/ 472825 h 6524624"/>
              <a:gd name="connsiteX6444" fmla="*/ 23768 w 11858623"/>
              <a:gd name="connsiteY6444" fmla="*/ 500378 h 6524624"/>
              <a:gd name="connsiteX6445" fmla="*/ 19783 w 11858623"/>
              <a:gd name="connsiteY6445" fmla="*/ 509236 h 6524624"/>
              <a:gd name="connsiteX6446" fmla="*/ 18481 w 11858623"/>
              <a:gd name="connsiteY6446" fmla="*/ 508932 h 6524624"/>
              <a:gd name="connsiteX6447" fmla="*/ 17583 w 11858623"/>
              <a:gd name="connsiteY6447" fmla="*/ 505157 h 6524624"/>
              <a:gd name="connsiteX6448" fmla="*/ 18482 w 11858623"/>
              <a:gd name="connsiteY6448" fmla="*/ 501378 h 6524624"/>
              <a:gd name="connsiteX6449" fmla="*/ 18832 w 11858623"/>
              <a:gd name="connsiteY6449" fmla="*/ 499085 h 6524624"/>
              <a:gd name="connsiteX6450" fmla="*/ 24330 w 11858623"/>
              <a:gd name="connsiteY6450" fmla="*/ 490581 h 6524624"/>
              <a:gd name="connsiteX6451" fmla="*/ 27489 w 11858623"/>
              <a:gd name="connsiteY6451" fmla="*/ 472833 h 6524624"/>
              <a:gd name="connsiteX6452" fmla="*/ 36517 w 11858623"/>
              <a:gd name="connsiteY6452" fmla="*/ 464872 h 6524624"/>
              <a:gd name="connsiteX6453" fmla="*/ 34513 w 11858623"/>
              <a:gd name="connsiteY6453" fmla="*/ 478913 h 6524624"/>
              <a:gd name="connsiteX6454" fmla="*/ 32778 w 11858623"/>
              <a:gd name="connsiteY6454" fmla="*/ 483369 h 6524624"/>
              <a:gd name="connsiteX6455" fmla="*/ 18004 w 11858623"/>
              <a:gd name="connsiteY6455" fmla="*/ 462661 h 6524624"/>
              <a:gd name="connsiteX6456" fmla="*/ 18405 w 11858623"/>
              <a:gd name="connsiteY6456" fmla="*/ 466871 h 6524624"/>
              <a:gd name="connsiteX6457" fmla="*/ 18370 w 11858623"/>
              <a:gd name="connsiteY6457" fmla="*/ 466898 h 6524624"/>
              <a:gd name="connsiteX6458" fmla="*/ 17814 w 11858623"/>
              <a:gd name="connsiteY6458" fmla="*/ 463000 h 6524624"/>
              <a:gd name="connsiteX6459" fmla="*/ 16909 w 11858623"/>
              <a:gd name="connsiteY6459" fmla="*/ 456659 h 6524624"/>
              <a:gd name="connsiteX6460" fmla="*/ 17814 w 11858623"/>
              <a:gd name="connsiteY6460" fmla="*/ 463000 h 6524624"/>
              <a:gd name="connsiteX6461" fmla="*/ 15168 w 11858623"/>
              <a:gd name="connsiteY6461" fmla="*/ 467720 h 6524624"/>
              <a:gd name="connsiteX6462" fmla="*/ 12470 w 11858623"/>
              <a:gd name="connsiteY6462" fmla="*/ 467680 h 6524624"/>
              <a:gd name="connsiteX6463" fmla="*/ 16244 w 11858623"/>
              <a:gd name="connsiteY6463" fmla="*/ 457688 h 6524624"/>
              <a:gd name="connsiteX6464" fmla="*/ 22605 w 11858623"/>
              <a:gd name="connsiteY6464" fmla="*/ 429317 h 6524624"/>
              <a:gd name="connsiteX6465" fmla="*/ 24866 w 11858623"/>
              <a:gd name="connsiteY6465" fmla="*/ 436922 h 6524624"/>
              <a:gd name="connsiteX6466" fmla="*/ 23930 w 11858623"/>
              <a:gd name="connsiteY6466" fmla="*/ 441297 h 6524624"/>
              <a:gd name="connsiteX6467" fmla="*/ 23430 w 11858623"/>
              <a:gd name="connsiteY6467" fmla="*/ 441081 h 6524624"/>
              <a:gd name="connsiteX6468" fmla="*/ 21459 w 11858623"/>
              <a:gd name="connsiteY6468" fmla="*/ 436329 h 6524624"/>
              <a:gd name="connsiteX6469" fmla="*/ 20641 w 11858623"/>
              <a:gd name="connsiteY6469" fmla="*/ 433640 h 6524624"/>
              <a:gd name="connsiteX6470" fmla="*/ 14801 w 11858623"/>
              <a:gd name="connsiteY6470" fmla="*/ 428998 h 6524624"/>
              <a:gd name="connsiteX6471" fmla="*/ 17366 w 11858623"/>
              <a:gd name="connsiteY6471" fmla="*/ 455952 h 6524624"/>
              <a:gd name="connsiteX6472" fmla="*/ 16909 w 11858623"/>
              <a:gd name="connsiteY6472" fmla="*/ 456659 h 6524624"/>
              <a:gd name="connsiteX6473" fmla="*/ 16478 w 11858623"/>
              <a:gd name="connsiteY6473" fmla="*/ 453640 h 6524624"/>
              <a:gd name="connsiteX6474" fmla="*/ 10466 w 11858623"/>
              <a:gd name="connsiteY6474" fmla="*/ 476105 h 6524624"/>
              <a:gd name="connsiteX6475" fmla="*/ 15168 w 11858623"/>
              <a:gd name="connsiteY6475" fmla="*/ 467720 h 6524624"/>
              <a:gd name="connsiteX6476" fmla="*/ 17290 w 11858623"/>
              <a:gd name="connsiteY6476" fmla="*/ 467751 h 6524624"/>
              <a:gd name="connsiteX6477" fmla="*/ 18370 w 11858623"/>
              <a:gd name="connsiteY6477" fmla="*/ 466898 h 6524624"/>
              <a:gd name="connsiteX6478" fmla="*/ 18482 w 11858623"/>
              <a:gd name="connsiteY6478" fmla="*/ 467680 h 6524624"/>
              <a:gd name="connsiteX6479" fmla="*/ 18405 w 11858623"/>
              <a:gd name="connsiteY6479" fmla="*/ 466871 h 6524624"/>
              <a:gd name="connsiteX6480" fmla="*/ 24493 w 11858623"/>
              <a:gd name="connsiteY6480" fmla="*/ 462064 h 6524624"/>
              <a:gd name="connsiteX6481" fmla="*/ 20026 w 11858623"/>
              <a:gd name="connsiteY6481" fmla="*/ 491279 h 6524624"/>
              <a:gd name="connsiteX6482" fmla="*/ 18655 w 11858623"/>
              <a:gd name="connsiteY6482" fmla="*/ 495929 h 6524624"/>
              <a:gd name="connsiteX6483" fmla="*/ 16477 w 11858623"/>
              <a:gd name="connsiteY6483" fmla="*/ 500507 h 6524624"/>
              <a:gd name="connsiteX6484" fmla="*/ 16847 w 11858623"/>
              <a:gd name="connsiteY6484" fmla="*/ 502062 h 6524624"/>
              <a:gd name="connsiteX6485" fmla="*/ 16795 w 11858623"/>
              <a:gd name="connsiteY6485" fmla="*/ 502236 h 6524624"/>
              <a:gd name="connsiteX6486" fmla="*/ 8321 w 11858623"/>
              <a:gd name="connsiteY6486" fmla="*/ 515344 h 6524624"/>
              <a:gd name="connsiteX6487" fmla="*/ 7626 w 11858623"/>
              <a:gd name="connsiteY6487" fmla="*/ 473416 h 6524624"/>
              <a:gd name="connsiteX6488" fmla="*/ 14474 w 11858623"/>
              <a:gd name="connsiteY6488" fmla="*/ 436792 h 6524624"/>
              <a:gd name="connsiteX6489" fmla="*/ 14474 w 11858623"/>
              <a:gd name="connsiteY6489" fmla="*/ 425559 h 6524624"/>
              <a:gd name="connsiteX6490" fmla="*/ 14913 w 11858623"/>
              <a:gd name="connsiteY6490" fmla="*/ 426341 h 6524624"/>
              <a:gd name="connsiteX6491" fmla="*/ 14801 w 11858623"/>
              <a:gd name="connsiteY6491" fmla="*/ 428998 h 6524624"/>
              <a:gd name="connsiteX6492" fmla="*/ 15491 w 11858623"/>
              <a:gd name="connsiteY6492" fmla="*/ 412567 h 6524624"/>
              <a:gd name="connsiteX6493" fmla="*/ 15967 w 11858623"/>
              <a:gd name="connsiteY6493" fmla="*/ 416121 h 6524624"/>
              <a:gd name="connsiteX6494" fmla="*/ 15884 w 11858623"/>
              <a:gd name="connsiteY6494" fmla="*/ 416384 h 6524624"/>
              <a:gd name="connsiteX6495" fmla="*/ 15996 w 11858623"/>
              <a:gd name="connsiteY6495" fmla="*/ 416341 h 6524624"/>
              <a:gd name="connsiteX6496" fmla="*/ 16478 w 11858623"/>
              <a:gd name="connsiteY6496" fmla="*/ 419943 h 6524624"/>
              <a:gd name="connsiteX6497" fmla="*/ 20641 w 11858623"/>
              <a:gd name="connsiteY6497" fmla="*/ 433640 h 6524624"/>
              <a:gd name="connsiteX6498" fmla="*/ 20486 w 11858623"/>
              <a:gd name="connsiteY6498" fmla="*/ 433983 h 6524624"/>
              <a:gd name="connsiteX6499" fmla="*/ 21459 w 11858623"/>
              <a:gd name="connsiteY6499" fmla="*/ 436329 h 6524624"/>
              <a:gd name="connsiteX6500" fmla="*/ 22293 w 11858623"/>
              <a:gd name="connsiteY6500" fmla="*/ 439073 h 6524624"/>
              <a:gd name="connsiteX6501" fmla="*/ 21548 w 11858623"/>
              <a:gd name="connsiteY6501" fmla="*/ 438168 h 6524624"/>
              <a:gd name="connsiteX6502" fmla="*/ 14913 w 11858623"/>
              <a:gd name="connsiteY6502" fmla="*/ 426341 h 6524624"/>
              <a:gd name="connsiteX6503" fmla="*/ 17360 w 11858623"/>
              <a:gd name="connsiteY6503" fmla="*/ 411676 h 6524624"/>
              <a:gd name="connsiteX6504" fmla="*/ 18467 w 11858623"/>
              <a:gd name="connsiteY6504" fmla="*/ 415401 h 6524624"/>
              <a:gd name="connsiteX6505" fmla="*/ 15996 w 11858623"/>
              <a:gd name="connsiteY6505" fmla="*/ 416341 h 6524624"/>
              <a:gd name="connsiteX6506" fmla="*/ 15967 w 11858623"/>
              <a:gd name="connsiteY6506" fmla="*/ 416121 h 6524624"/>
              <a:gd name="connsiteX6507" fmla="*/ 31602 w 11858623"/>
              <a:gd name="connsiteY6507" fmla="*/ 405458 h 6524624"/>
              <a:gd name="connsiteX6508" fmla="*/ 29963 w 11858623"/>
              <a:gd name="connsiteY6508" fmla="*/ 413113 h 6524624"/>
              <a:gd name="connsiteX6509" fmla="*/ 22605 w 11858623"/>
              <a:gd name="connsiteY6509" fmla="*/ 429317 h 6524624"/>
              <a:gd name="connsiteX6510" fmla="*/ 18467 w 11858623"/>
              <a:gd name="connsiteY6510" fmla="*/ 415401 h 6524624"/>
              <a:gd name="connsiteX6511" fmla="*/ 20141 w 11858623"/>
              <a:gd name="connsiteY6511" fmla="*/ 414764 h 6524624"/>
              <a:gd name="connsiteX6512" fmla="*/ 13687 w 11858623"/>
              <a:gd name="connsiteY6512" fmla="*/ 399083 h 6524624"/>
              <a:gd name="connsiteX6513" fmla="*/ 13823 w 11858623"/>
              <a:gd name="connsiteY6513" fmla="*/ 400104 h 6524624"/>
              <a:gd name="connsiteX6514" fmla="*/ 6591 w 11858623"/>
              <a:gd name="connsiteY6514" fmla="*/ 411083 h 6524624"/>
              <a:gd name="connsiteX6515" fmla="*/ 6568 w 11858623"/>
              <a:gd name="connsiteY6515" fmla="*/ 409703 h 6524624"/>
              <a:gd name="connsiteX6516" fmla="*/ 10466 w 11858623"/>
              <a:gd name="connsiteY6516" fmla="*/ 403095 h 6524624"/>
              <a:gd name="connsiteX6517" fmla="*/ 14704 w 11858623"/>
              <a:gd name="connsiteY6517" fmla="*/ 398767 h 6524624"/>
              <a:gd name="connsiteX6518" fmla="*/ 15810 w 11858623"/>
              <a:gd name="connsiteY6518" fmla="*/ 404967 h 6524624"/>
              <a:gd name="connsiteX6519" fmla="*/ 15491 w 11858623"/>
              <a:gd name="connsiteY6519" fmla="*/ 412567 h 6524624"/>
              <a:gd name="connsiteX6520" fmla="*/ 13823 w 11858623"/>
              <a:gd name="connsiteY6520" fmla="*/ 400104 h 6524624"/>
              <a:gd name="connsiteX6521" fmla="*/ 16188 w 11858623"/>
              <a:gd name="connsiteY6521" fmla="*/ 395968 h 6524624"/>
              <a:gd name="connsiteX6522" fmla="*/ 16163 w 11858623"/>
              <a:gd name="connsiteY6522" fmla="*/ 396552 h 6524624"/>
              <a:gd name="connsiteX6523" fmla="*/ 14704 w 11858623"/>
              <a:gd name="connsiteY6523" fmla="*/ 398767 h 6524624"/>
              <a:gd name="connsiteX6524" fmla="*/ 14565 w 11858623"/>
              <a:gd name="connsiteY6524" fmla="*/ 397989 h 6524624"/>
              <a:gd name="connsiteX6525" fmla="*/ 29046 w 11858623"/>
              <a:gd name="connsiteY6525" fmla="*/ 395693 h 6524624"/>
              <a:gd name="connsiteX6526" fmla="*/ 31731 w 11858623"/>
              <a:gd name="connsiteY6526" fmla="*/ 400738 h 6524624"/>
              <a:gd name="connsiteX6527" fmla="*/ 32266 w 11858623"/>
              <a:gd name="connsiteY6527" fmla="*/ 402358 h 6524624"/>
              <a:gd name="connsiteX6528" fmla="*/ 32214 w 11858623"/>
              <a:gd name="connsiteY6528" fmla="*/ 402599 h 6524624"/>
              <a:gd name="connsiteX6529" fmla="*/ 28383 w 11858623"/>
              <a:gd name="connsiteY6529" fmla="*/ 396157 h 6524624"/>
              <a:gd name="connsiteX6530" fmla="*/ 24545 w 11858623"/>
              <a:gd name="connsiteY6530" fmla="*/ 389703 h 6524624"/>
              <a:gd name="connsiteX6531" fmla="*/ 28383 w 11858623"/>
              <a:gd name="connsiteY6531" fmla="*/ 396157 h 6524624"/>
              <a:gd name="connsiteX6532" fmla="*/ 22490 w 11858623"/>
              <a:gd name="connsiteY6532" fmla="*/ 400286 h 6524624"/>
              <a:gd name="connsiteX6533" fmla="*/ 22118 w 11858623"/>
              <a:gd name="connsiteY6533" fmla="*/ 396994 h 6524624"/>
              <a:gd name="connsiteX6534" fmla="*/ 21285 w 11858623"/>
              <a:gd name="connsiteY6534" fmla="*/ 389618 h 6524624"/>
              <a:gd name="connsiteX6535" fmla="*/ 22118 w 11858623"/>
              <a:gd name="connsiteY6535" fmla="*/ 396994 h 6524624"/>
              <a:gd name="connsiteX6536" fmla="*/ 19439 w 11858623"/>
              <a:gd name="connsiteY6536" fmla="*/ 405041 h 6524624"/>
              <a:gd name="connsiteX6537" fmla="*/ 17360 w 11858623"/>
              <a:gd name="connsiteY6537" fmla="*/ 411676 h 6524624"/>
              <a:gd name="connsiteX6538" fmla="*/ 16478 w 11858623"/>
              <a:gd name="connsiteY6538" fmla="*/ 408711 h 6524624"/>
              <a:gd name="connsiteX6539" fmla="*/ 15810 w 11858623"/>
              <a:gd name="connsiteY6539" fmla="*/ 404967 h 6524624"/>
              <a:gd name="connsiteX6540" fmla="*/ 16163 w 11858623"/>
              <a:gd name="connsiteY6540" fmla="*/ 396552 h 6524624"/>
              <a:gd name="connsiteX6541" fmla="*/ 18196 w 11858623"/>
              <a:gd name="connsiteY6541" fmla="*/ 393467 h 6524624"/>
              <a:gd name="connsiteX6542" fmla="*/ 23197 w 11858623"/>
              <a:gd name="connsiteY6542" fmla="*/ 387237 h 6524624"/>
              <a:gd name="connsiteX6543" fmla="*/ 24676 w 11858623"/>
              <a:gd name="connsiteY6543" fmla="*/ 389310 h 6524624"/>
              <a:gd name="connsiteX6544" fmla="*/ 24545 w 11858623"/>
              <a:gd name="connsiteY6544" fmla="*/ 389703 h 6524624"/>
              <a:gd name="connsiteX6545" fmla="*/ 23129 w 11858623"/>
              <a:gd name="connsiteY6545" fmla="*/ 387322 h 6524624"/>
              <a:gd name="connsiteX6546" fmla="*/ 22709 w 11858623"/>
              <a:gd name="connsiteY6546" fmla="*/ 386615 h 6524624"/>
              <a:gd name="connsiteX6547" fmla="*/ 23129 w 11858623"/>
              <a:gd name="connsiteY6547" fmla="*/ 387322 h 6524624"/>
              <a:gd name="connsiteX6548" fmla="*/ 21285 w 11858623"/>
              <a:gd name="connsiteY6548" fmla="*/ 389618 h 6524624"/>
              <a:gd name="connsiteX6549" fmla="*/ 21204 w 11858623"/>
              <a:gd name="connsiteY6549" fmla="*/ 388900 h 6524624"/>
              <a:gd name="connsiteX6550" fmla="*/ 22490 w 11858623"/>
              <a:gd name="connsiteY6550" fmla="*/ 386246 h 6524624"/>
              <a:gd name="connsiteX6551" fmla="*/ 22730 w 11858623"/>
              <a:gd name="connsiteY6551" fmla="*/ 386583 h 6524624"/>
              <a:gd name="connsiteX6552" fmla="*/ 22709 w 11858623"/>
              <a:gd name="connsiteY6552" fmla="*/ 386615 h 6524624"/>
              <a:gd name="connsiteX6553" fmla="*/ 21643 w 11858623"/>
              <a:gd name="connsiteY6553" fmla="*/ 380311 h 6524624"/>
              <a:gd name="connsiteX6554" fmla="*/ 22490 w 11858623"/>
              <a:gd name="connsiteY6554" fmla="*/ 386246 h 6524624"/>
              <a:gd name="connsiteX6555" fmla="*/ 20606 w 11858623"/>
              <a:gd name="connsiteY6555" fmla="*/ 383607 h 6524624"/>
              <a:gd name="connsiteX6556" fmla="*/ 20564 w 11858623"/>
              <a:gd name="connsiteY6556" fmla="*/ 383227 h 6524624"/>
              <a:gd name="connsiteX6557" fmla="*/ 28501 w 11858623"/>
              <a:gd name="connsiteY6557" fmla="*/ 377822 h 6524624"/>
              <a:gd name="connsiteX6558" fmla="*/ 26904 w 11858623"/>
              <a:gd name="connsiteY6558" fmla="*/ 382620 h 6524624"/>
              <a:gd name="connsiteX6559" fmla="*/ 23197 w 11858623"/>
              <a:gd name="connsiteY6559" fmla="*/ 387237 h 6524624"/>
              <a:gd name="connsiteX6560" fmla="*/ 22730 w 11858623"/>
              <a:gd name="connsiteY6560" fmla="*/ 386583 h 6524624"/>
              <a:gd name="connsiteX6561" fmla="*/ 10466 w 11858623"/>
              <a:gd name="connsiteY6561" fmla="*/ 375014 h 6524624"/>
              <a:gd name="connsiteX6562" fmla="*/ 14565 w 11858623"/>
              <a:gd name="connsiteY6562" fmla="*/ 397989 h 6524624"/>
              <a:gd name="connsiteX6563" fmla="*/ 13687 w 11858623"/>
              <a:gd name="connsiteY6563" fmla="*/ 399083 h 6524624"/>
              <a:gd name="connsiteX6564" fmla="*/ 18936 w 11858623"/>
              <a:gd name="connsiteY6564" fmla="*/ 361350 h 6524624"/>
              <a:gd name="connsiteX6565" fmla="*/ 21502 w 11858623"/>
              <a:gd name="connsiteY6565" fmla="*/ 379325 h 6524624"/>
              <a:gd name="connsiteX6566" fmla="*/ 20556 w 11858623"/>
              <a:gd name="connsiteY6566" fmla="*/ 383156 h 6524624"/>
              <a:gd name="connsiteX6567" fmla="*/ 20564 w 11858623"/>
              <a:gd name="connsiteY6567" fmla="*/ 383227 h 6524624"/>
              <a:gd name="connsiteX6568" fmla="*/ 20486 w 11858623"/>
              <a:gd name="connsiteY6568" fmla="*/ 383438 h 6524624"/>
              <a:gd name="connsiteX6569" fmla="*/ 20606 w 11858623"/>
              <a:gd name="connsiteY6569" fmla="*/ 383607 h 6524624"/>
              <a:gd name="connsiteX6570" fmla="*/ 21204 w 11858623"/>
              <a:gd name="connsiteY6570" fmla="*/ 388900 h 6524624"/>
              <a:gd name="connsiteX6571" fmla="*/ 18196 w 11858623"/>
              <a:gd name="connsiteY6571" fmla="*/ 393467 h 6524624"/>
              <a:gd name="connsiteX6572" fmla="*/ 16188 w 11858623"/>
              <a:gd name="connsiteY6572" fmla="*/ 395968 h 6524624"/>
              <a:gd name="connsiteX6573" fmla="*/ 16478 w 11858623"/>
              <a:gd name="connsiteY6573" fmla="*/ 389054 h 6524624"/>
              <a:gd name="connsiteX6574" fmla="*/ 14474 w 11858623"/>
              <a:gd name="connsiteY6574" fmla="*/ 380630 h 6524624"/>
              <a:gd name="connsiteX6575" fmla="*/ 16478 w 11858623"/>
              <a:gd name="connsiteY6575" fmla="*/ 344125 h 6524624"/>
              <a:gd name="connsiteX6576" fmla="*/ 17495 w 11858623"/>
              <a:gd name="connsiteY6576" fmla="*/ 351248 h 6524624"/>
              <a:gd name="connsiteX6577" fmla="*/ 17480 w 11858623"/>
              <a:gd name="connsiteY6577" fmla="*/ 351188 h 6524624"/>
              <a:gd name="connsiteX6578" fmla="*/ 16478 w 11858623"/>
              <a:gd name="connsiteY6578" fmla="*/ 344125 h 6524624"/>
              <a:gd name="connsiteX6579" fmla="*/ 308998 w 11858623"/>
              <a:gd name="connsiteY6579" fmla="*/ 337161 h 6524624"/>
              <a:gd name="connsiteX6580" fmla="*/ 200998 w 11858623"/>
              <a:gd name="connsiteY6580" fmla="*/ 445161 h 6524624"/>
              <a:gd name="connsiteX6581" fmla="*/ 308998 w 11858623"/>
              <a:gd name="connsiteY6581" fmla="*/ 553161 h 6524624"/>
              <a:gd name="connsiteX6582" fmla="*/ 416998 w 11858623"/>
              <a:gd name="connsiteY6582" fmla="*/ 445161 h 6524624"/>
              <a:gd name="connsiteX6583" fmla="*/ 308998 w 11858623"/>
              <a:gd name="connsiteY6583" fmla="*/ 337161 h 6524624"/>
              <a:gd name="connsiteX6584" fmla="*/ 16478 w 11858623"/>
              <a:gd name="connsiteY6584" fmla="*/ 332892 h 6524624"/>
              <a:gd name="connsiteX6585" fmla="*/ 16828 w 11858623"/>
              <a:gd name="connsiteY6585" fmla="*/ 336821 h 6524624"/>
              <a:gd name="connsiteX6586" fmla="*/ 16478 w 11858623"/>
              <a:gd name="connsiteY6586" fmla="*/ 338509 h 6524624"/>
              <a:gd name="connsiteX6587" fmla="*/ 10466 w 11858623"/>
              <a:gd name="connsiteY6587" fmla="*/ 358165 h 6524624"/>
              <a:gd name="connsiteX6588" fmla="*/ 16478 w 11858623"/>
              <a:gd name="connsiteY6588" fmla="*/ 332892 h 6524624"/>
              <a:gd name="connsiteX6589" fmla="*/ 18419 w 11858623"/>
              <a:gd name="connsiteY6589" fmla="*/ 312358 h 6524624"/>
              <a:gd name="connsiteX6590" fmla="*/ 18482 w 11858623"/>
              <a:gd name="connsiteY6590" fmla="*/ 313236 h 6524624"/>
              <a:gd name="connsiteX6591" fmla="*/ 18029 w 11858623"/>
              <a:gd name="connsiteY6591" fmla="*/ 312723 h 6524624"/>
              <a:gd name="connsiteX6592" fmla="*/ 4829 w 11858623"/>
              <a:gd name="connsiteY6592" fmla="*/ 304887 h 6524624"/>
              <a:gd name="connsiteX6593" fmla="*/ 11302 w 11858623"/>
              <a:gd name="connsiteY6593" fmla="*/ 305092 h 6524624"/>
              <a:gd name="connsiteX6594" fmla="*/ 18029 w 11858623"/>
              <a:gd name="connsiteY6594" fmla="*/ 312723 h 6524624"/>
              <a:gd name="connsiteX6595" fmla="*/ 14474 w 11858623"/>
              <a:gd name="connsiteY6595" fmla="*/ 316044 h 6524624"/>
              <a:gd name="connsiteX6596" fmla="*/ 5344 w 11858623"/>
              <a:gd name="connsiteY6596" fmla="*/ 310156 h 6524624"/>
              <a:gd name="connsiteX6597" fmla="*/ 4903 w 11858623"/>
              <a:gd name="connsiteY6597" fmla="*/ 309340 h 6524624"/>
              <a:gd name="connsiteX6598" fmla="*/ 27925 w 11858623"/>
              <a:gd name="connsiteY6598" fmla="*/ 285769 h 6524624"/>
              <a:gd name="connsiteX6599" fmla="*/ 28176 w 11858623"/>
              <a:gd name="connsiteY6599" fmla="*/ 286861 h 6524624"/>
              <a:gd name="connsiteX6600" fmla="*/ 30505 w 11858623"/>
              <a:gd name="connsiteY6600" fmla="*/ 302003 h 6524624"/>
              <a:gd name="connsiteX6601" fmla="*/ 31546 w 11858623"/>
              <a:gd name="connsiteY6601" fmla="*/ 306866 h 6524624"/>
              <a:gd name="connsiteX6602" fmla="*/ 18936 w 11858623"/>
              <a:gd name="connsiteY6602" fmla="*/ 361350 h 6524624"/>
              <a:gd name="connsiteX6603" fmla="*/ 17495 w 11858623"/>
              <a:gd name="connsiteY6603" fmla="*/ 351248 h 6524624"/>
              <a:gd name="connsiteX6604" fmla="*/ 18482 w 11858623"/>
              <a:gd name="connsiteY6604" fmla="*/ 355357 h 6524624"/>
              <a:gd name="connsiteX6605" fmla="*/ 16828 w 11858623"/>
              <a:gd name="connsiteY6605" fmla="*/ 336821 h 6524624"/>
              <a:gd name="connsiteX6606" fmla="*/ 19173 w 11858623"/>
              <a:gd name="connsiteY6606" fmla="*/ 325534 h 6524624"/>
              <a:gd name="connsiteX6607" fmla="*/ 18482 w 11858623"/>
              <a:gd name="connsiteY6607" fmla="*/ 313236 h 6524624"/>
              <a:gd name="connsiteX6608" fmla="*/ 26497 w 11858623"/>
              <a:gd name="connsiteY6608" fmla="*/ 307620 h 6524624"/>
              <a:gd name="connsiteX6609" fmla="*/ 22510 w 11858623"/>
              <a:gd name="connsiteY6609" fmla="*/ 299287 h 6524624"/>
              <a:gd name="connsiteX6610" fmla="*/ 23945 w 11858623"/>
              <a:gd name="connsiteY6610" fmla="*/ 291385 h 6524624"/>
              <a:gd name="connsiteX6611" fmla="*/ 26497 w 11858623"/>
              <a:gd name="connsiteY6611" fmla="*/ 290771 h 6524624"/>
              <a:gd name="connsiteX6612" fmla="*/ 25205 w 11858623"/>
              <a:gd name="connsiteY6612" fmla="*/ 280444 h 6524624"/>
              <a:gd name="connsiteX6613" fmla="*/ 24175 w 11858623"/>
              <a:gd name="connsiteY6613" fmla="*/ 290118 h 6524624"/>
              <a:gd name="connsiteX6614" fmla="*/ 23945 w 11858623"/>
              <a:gd name="connsiteY6614" fmla="*/ 291385 h 6524624"/>
              <a:gd name="connsiteX6615" fmla="*/ 19267 w 11858623"/>
              <a:gd name="connsiteY6615" fmla="*/ 292510 h 6524624"/>
              <a:gd name="connsiteX6616" fmla="*/ 22510 w 11858623"/>
              <a:gd name="connsiteY6616" fmla="*/ 299287 h 6524624"/>
              <a:gd name="connsiteX6617" fmla="*/ 20486 w 11858623"/>
              <a:gd name="connsiteY6617" fmla="*/ 310428 h 6524624"/>
              <a:gd name="connsiteX6618" fmla="*/ 18419 w 11858623"/>
              <a:gd name="connsiteY6618" fmla="*/ 312358 h 6524624"/>
              <a:gd name="connsiteX6619" fmla="*/ 16573 w 11858623"/>
              <a:gd name="connsiteY6619" fmla="*/ 286492 h 6524624"/>
              <a:gd name="connsiteX6620" fmla="*/ 30505 w 11858623"/>
              <a:gd name="connsiteY6620" fmla="*/ 276731 h 6524624"/>
              <a:gd name="connsiteX6621" fmla="*/ 27925 w 11858623"/>
              <a:gd name="connsiteY6621" fmla="*/ 285769 h 6524624"/>
              <a:gd name="connsiteX6622" fmla="*/ 26497 w 11858623"/>
              <a:gd name="connsiteY6622" fmla="*/ 279539 h 6524624"/>
              <a:gd name="connsiteX6623" fmla="*/ 25205 w 11858623"/>
              <a:gd name="connsiteY6623" fmla="*/ 280444 h 6524624"/>
              <a:gd name="connsiteX6624" fmla="*/ 25411 w 11858623"/>
              <a:gd name="connsiteY6624" fmla="*/ 278516 h 6524624"/>
              <a:gd name="connsiteX6625" fmla="*/ 15178 w 11858623"/>
              <a:gd name="connsiteY6625" fmla="*/ 266932 h 6524624"/>
              <a:gd name="connsiteX6626" fmla="*/ 16573 w 11858623"/>
              <a:gd name="connsiteY6626" fmla="*/ 286492 h 6524624"/>
              <a:gd name="connsiteX6627" fmla="*/ 14474 w 11858623"/>
              <a:gd name="connsiteY6627" fmla="*/ 287963 h 6524624"/>
              <a:gd name="connsiteX6628" fmla="*/ 10466 w 11858623"/>
              <a:gd name="connsiteY6628" fmla="*/ 273923 h 6524624"/>
              <a:gd name="connsiteX6629" fmla="*/ 15720 w 11858623"/>
              <a:gd name="connsiteY6629" fmla="*/ 256240 h 6524624"/>
              <a:gd name="connsiteX6630" fmla="*/ 18309 w 11858623"/>
              <a:gd name="connsiteY6630" fmla="*/ 262286 h 6524624"/>
              <a:gd name="connsiteX6631" fmla="*/ 15178 w 11858623"/>
              <a:gd name="connsiteY6631" fmla="*/ 266932 h 6524624"/>
              <a:gd name="connsiteX6632" fmla="*/ 14630 w 11858623"/>
              <a:gd name="connsiteY6632" fmla="*/ 259259 h 6524624"/>
              <a:gd name="connsiteX6633" fmla="*/ 23303 w 11858623"/>
              <a:gd name="connsiteY6633" fmla="*/ 254877 h 6524624"/>
              <a:gd name="connsiteX6634" fmla="*/ 26497 w 11858623"/>
              <a:gd name="connsiteY6634" fmla="*/ 268306 h 6524624"/>
              <a:gd name="connsiteX6635" fmla="*/ 25411 w 11858623"/>
              <a:gd name="connsiteY6635" fmla="*/ 278516 h 6524624"/>
              <a:gd name="connsiteX6636" fmla="*/ 22490 w 11858623"/>
              <a:gd name="connsiteY6636" fmla="*/ 279539 h 6524624"/>
              <a:gd name="connsiteX6637" fmla="*/ 18482 w 11858623"/>
              <a:gd name="connsiteY6637" fmla="*/ 262690 h 6524624"/>
              <a:gd name="connsiteX6638" fmla="*/ 18309 w 11858623"/>
              <a:gd name="connsiteY6638" fmla="*/ 262286 h 6524624"/>
              <a:gd name="connsiteX6639" fmla="*/ 12606 w 11858623"/>
              <a:gd name="connsiteY6639" fmla="*/ 248968 h 6524624"/>
              <a:gd name="connsiteX6640" fmla="*/ 14052 w 11858623"/>
              <a:gd name="connsiteY6640" fmla="*/ 252345 h 6524624"/>
              <a:gd name="connsiteX6641" fmla="*/ 14474 w 11858623"/>
              <a:gd name="connsiteY6641" fmla="*/ 257074 h 6524624"/>
              <a:gd name="connsiteX6642" fmla="*/ 14630 w 11858623"/>
              <a:gd name="connsiteY6642" fmla="*/ 259259 h 6524624"/>
              <a:gd name="connsiteX6643" fmla="*/ 14224 w 11858623"/>
              <a:gd name="connsiteY6643" fmla="*/ 260386 h 6524624"/>
              <a:gd name="connsiteX6644" fmla="*/ 10466 w 11858623"/>
              <a:gd name="connsiteY6644" fmla="*/ 265498 h 6524624"/>
              <a:gd name="connsiteX6645" fmla="*/ 12662 w 11858623"/>
              <a:gd name="connsiteY6645" fmla="*/ 248543 h 6524624"/>
              <a:gd name="connsiteX6646" fmla="*/ 12606 w 11858623"/>
              <a:gd name="connsiteY6646" fmla="*/ 248968 h 6524624"/>
              <a:gd name="connsiteX6647" fmla="*/ 12470 w 11858623"/>
              <a:gd name="connsiteY6647" fmla="*/ 248650 h 6524624"/>
              <a:gd name="connsiteX6648" fmla="*/ 19978 w 11858623"/>
              <a:gd name="connsiteY6648" fmla="*/ 244442 h 6524624"/>
              <a:gd name="connsiteX6649" fmla="*/ 15720 w 11858623"/>
              <a:gd name="connsiteY6649" fmla="*/ 256240 h 6524624"/>
              <a:gd name="connsiteX6650" fmla="*/ 14052 w 11858623"/>
              <a:gd name="connsiteY6650" fmla="*/ 252345 h 6524624"/>
              <a:gd name="connsiteX6651" fmla="*/ 13663 w 11858623"/>
              <a:gd name="connsiteY6651" fmla="*/ 247981 h 6524624"/>
              <a:gd name="connsiteX6652" fmla="*/ 13284 w 11858623"/>
              <a:gd name="connsiteY6652" fmla="*/ 243734 h 6524624"/>
              <a:gd name="connsiteX6653" fmla="*/ 13663 w 11858623"/>
              <a:gd name="connsiteY6653" fmla="*/ 247981 h 6524624"/>
              <a:gd name="connsiteX6654" fmla="*/ 12662 w 11858623"/>
              <a:gd name="connsiteY6654" fmla="*/ 248543 h 6524624"/>
              <a:gd name="connsiteX6655" fmla="*/ 20486 w 11858623"/>
              <a:gd name="connsiteY6655" fmla="*/ 243034 h 6524624"/>
              <a:gd name="connsiteX6656" fmla="*/ 20721 w 11858623"/>
              <a:gd name="connsiteY6656" fmla="*/ 244025 h 6524624"/>
              <a:gd name="connsiteX6657" fmla="*/ 19978 w 11858623"/>
              <a:gd name="connsiteY6657" fmla="*/ 244442 h 6524624"/>
              <a:gd name="connsiteX6658" fmla="*/ 14493 w 11858623"/>
              <a:gd name="connsiteY6658" fmla="*/ 230334 h 6524624"/>
              <a:gd name="connsiteX6659" fmla="*/ 14477 w 11858623"/>
              <a:gd name="connsiteY6659" fmla="*/ 238632 h 6524624"/>
              <a:gd name="connsiteX6660" fmla="*/ 13481 w 11858623"/>
              <a:gd name="connsiteY6660" fmla="*/ 242212 h 6524624"/>
              <a:gd name="connsiteX6661" fmla="*/ 13284 w 11858623"/>
              <a:gd name="connsiteY6661" fmla="*/ 243734 h 6524624"/>
              <a:gd name="connsiteX6662" fmla="*/ 12470 w 11858623"/>
              <a:gd name="connsiteY6662" fmla="*/ 234609 h 6524624"/>
              <a:gd name="connsiteX6663" fmla="*/ 16478 w 11858623"/>
              <a:gd name="connsiteY6663" fmla="*/ 189680 h 6524624"/>
              <a:gd name="connsiteX6664" fmla="*/ 18482 w 11858623"/>
              <a:gd name="connsiteY6664" fmla="*/ 209337 h 6524624"/>
              <a:gd name="connsiteX6665" fmla="*/ 21827 w 11858623"/>
              <a:gd name="connsiteY6665" fmla="*/ 199962 h 6524624"/>
              <a:gd name="connsiteX6666" fmla="*/ 22490 w 11858623"/>
              <a:gd name="connsiteY6666" fmla="*/ 209337 h 6524624"/>
              <a:gd name="connsiteX6667" fmla="*/ 29455 w 11858623"/>
              <a:gd name="connsiteY6667" fmla="*/ 243388 h 6524624"/>
              <a:gd name="connsiteX6668" fmla="*/ 29912 w 11858623"/>
              <a:gd name="connsiteY6668" fmla="*/ 245070 h 6524624"/>
              <a:gd name="connsiteX6669" fmla="*/ 23303 w 11858623"/>
              <a:gd name="connsiteY6669" fmla="*/ 254877 h 6524624"/>
              <a:gd name="connsiteX6670" fmla="*/ 20721 w 11858623"/>
              <a:gd name="connsiteY6670" fmla="*/ 244025 h 6524624"/>
              <a:gd name="connsiteX6671" fmla="*/ 22490 w 11858623"/>
              <a:gd name="connsiteY6671" fmla="*/ 243034 h 6524624"/>
              <a:gd name="connsiteX6672" fmla="*/ 14474 w 11858623"/>
              <a:gd name="connsiteY6672" fmla="*/ 240226 h 6524624"/>
              <a:gd name="connsiteX6673" fmla="*/ 14477 w 11858623"/>
              <a:gd name="connsiteY6673" fmla="*/ 238632 h 6524624"/>
              <a:gd name="connsiteX6674" fmla="*/ 18673 w 11858623"/>
              <a:gd name="connsiteY6674" fmla="*/ 223550 h 6524624"/>
              <a:gd name="connsiteX6675" fmla="*/ 20262 w 11858623"/>
              <a:gd name="connsiteY6675" fmla="*/ 218139 h 6524624"/>
              <a:gd name="connsiteX6676" fmla="*/ 14493 w 11858623"/>
              <a:gd name="connsiteY6676" fmla="*/ 230334 h 6524624"/>
              <a:gd name="connsiteX6677" fmla="*/ 14521 w 11858623"/>
              <a:gd name="connsiteY6677" fmla="*/ 215021 h 6524624"/>
              <a:gd name="connsiteX6678" fmla="*/ 16478 w 11858623"/>
              <a:gd name="connsiteY6678" fmla="*/ 189680 h 6524624"/>
              <a:gd name="connsiteX6679" fmla="*/ 12967 w 11858623"/>
              <a:gd name="connsiteY6679" fmla="*/ 172542 h 6524624"/>
              <a:gd name="connsiteX6680" fmla="*/ 13001 w 11858623"/>
              <a:gd name="connsiteY6680" fmla="*/ 172718 h 6524624"/>
              <a:gd name="connsiteX6681" fmla="*/ 12470 w 11858623"/>
              <a:gd name="connsiteY6681" fmla="*/ 172832 h 6524624"/>
              <a:gd name="connsiteX6682" fmla="*/ 14804 w 11858623"/>
              <a:gd name="connsiteY6682" fmla="*/ 172332 h 6524624"/>
              <a:gd name="connsiteX6683" fmla="*/ 16478 w 11858623"/>
              <a:gd name="connsiteY6683" fmla="*/ 184064 h 6524624"/>
              <a:gd name="connsiteX6684" fmla="*/ 14590 w 11858623"/>
              <a:gd name="connsiteY6684" fmla="*/ 180776 h 6524624"/>
              <a:gd name="connsiteX6685" fmla="*/ 13001 w 11858623"/>
              <a:gd name="connsiteY6685" fmla="*/ 172718 h 6524624"/>
              <a:gd name="connsiteX6686" fmla="*/ 19735 w 11858623"/>
              <a:gd name="connsiteY6686" fmla="*/ 170374 h 6524624"/>
              <a:gd name="connsiteX6687" fmla="*/ 20039 w 11858623"/>
              <a:gd name="connsiteY6687" fmla="*/ 174670 h 6524624"/>
              <a:gd name="connsiteX6688" fmla="*/ 18355 w 11858623"/>
              <a:gd name="connsiteY6688" fmla="*/ 171018 h 6524624"/>
              <a:gd name="connsiteX6689" fmla="*/ 17765 w 11858623"/>
              <a:gd name="connsiteY6689" fmla="*/ 169740 h 6524624"/>
              <a:gd name="connsiteX6690" fmla="*/ 18355 w 11858623"/>
              <a:gd name="connsiteY6690" fmla="*/ 171018 h 6524624"/>
              <a:gd name="connsiteX6691" fmla="*/ 16167 w 11858623"/>
              <a:gd name="connsiteY6691" fmla="*/ 172040 h 6524624"/>
              <a:gd name="connsiteX6692" fmla="*/ 14804 w 11858623"/>
              <a:gd name="connsiteY6692" fmla="*/ 172332 h 6524624"/>
              <a:gd name="connsiteX6693" fmla="*/ 14690 w 11858623"/>
              <a:gd name="connsiteY6693" fmla="*/ 171536 h 6524624"/>
              <a:gd name="connsiteX6694" fmla="*/ 21688 w 11858623"/>
              <a:gd name="connsiteY6694" fmla="*/ 167450 h 6524624"/>
              <a:gd name="connsiteX6695" fmla="*/ 21371 w 11858623"/>
              <a:gd name="connsiteY6695" fmla="*/ 169610 h 6524624"/>
              <a:gd name="connsiteX6696" fmla="*/ 19735 w 11858623"/>
              <a:gd name="connsiteY6696" fmla="*/ 170374 h 6524624"/>
              <a:gd name="connsiteX6697" fmla="*/ 19614 w 11858623"/>
              <a:gd name="connsiteY6697" fmla="*/ 168661 h 6524624"/>
              <a:gd name="connsiteX6698" fmla="*/ 26497 w 11858623"/>
              <a:gd name="connsiteY6698" fmla="*/ 167215 h 6524624"/>
              <a:gd name="connsiteX6699" fmla="*/ 24493 w 11858623"/>
              <a:gd name="connsiteY6699" fmla="*/ 192488 h 6524624"/>
              <a:gd name="connsiteX6700" fmla="*/ 21827 w 11858623"/>
              <a:gd name="connsiteY6700" fmla="*/ 199962 h 6524624"/>
              <a:gd name="connsiteX6701" fmla="*/ 20039 w 11858623"/>
              <a:gd name="connsiteY6701" fmla="*/ 174670 h 6524624"/>
              <a:gd name="connsiteX6702" fmla="*/ 20486 w 11858623"/>
              <a:gd name="connsiteY6702" fmla="*/ 175640 h 6524624"/>
              <a:gd name="connsiteX6703" fmla="*/ 21371 w 11858623"/>
              <a:gd name="connsiteY6703" fmla="*/ 169610 h 6524624"/>
              <a:gd name="connsiteX6704" fmla="*/ 13685 w 11858623"/>
              <a:gd name="connsiteY6704" fmla="*/ 164492 h 6524624"/>
              <a:gd name="connsiteX6705" fmla="*/ 14690 w 11858623"/>
              <a:gd name="connsiteY6705" fmla="*/ 171536 h 6524624"/>
              <a:gd name="connsiteX6706" fmla="*/ 12967 w 11858623"/>
              <a:gd name="connsiteY6706" fmla="*/ 172542 h 6524624"/>
              <a:gd name="connsiteX6707" fmla="*/ 12470 w 11858623"/>
              <a:gd name="connsiteY6707" fmla="*/ 170023 h 6524624"/>
              <a:gd name="connsiteX6708" fmla="*/ 18886 w 11858623"/>
              <a:gd name="connsiteY6708" fmla="*/ 158359 h 6524624"/>
              <a:gd name="connsiteX6709" fmla="*/ 19614 w 11858623"/>
              <a:gd name="connsiteY6709" fmla="*/ 168661 h 6524624"/>
              <a:gd name="connsiteX6710" fmla="*/ 17765 w 11858623"/>
              <a:gd name="connsiteY6710" fmla="*/ 169740 h 6524624"/>
              <a:gd name="connsiteX6711" fmla="*/ 15829 w 11858623"/>
              <a:gd name="connsiteY6711" fmla="*/ 165541 h 6524624"/>
              <a:gd name="connsiteX6712" fmla="*/ 16331 w 11858623"/>
              <a:gd name="connsiteY6712" fmla="*/ 159876 h 6524624"/>
              <a:gd name="connsiteX6713" fmla="*/ 32642 w 11858623"/>
              <a:gd name="connsiteY6713" fmla="*/ 151661 h 6524624"/>
              <a:gd name="connsiteX6714" fmla="*/ 32509 w 11858623"/>
              <a:gd name="connsiteY6714" fmla="*/ 155983 h 6524624"/>
              <a:gd name="connsiteX6715" fmla="*/ 32945 w 11858623"/>
              <a:gd name="connsiteY6715" fmla="*/ 160876 h 6524624"/>
              <a:gd name="connsiteX6716" fmla="*/ 21688 w 11858623"/>
              <a:gd name="connsiteY6716" fmla="*/ 167450 h 6524624"/>
              <a:gd name="connsiteX6717" fmla="*/ 22542 w 11858623"/>
              <a:gd name="connsiteY6717" fmla="*/ 161629 h 6524624"/>
              <a:gd name="connsiteX6718" fmla="*/ 22070 w 11858623"/>
              <a:gd name="connsiteY6718" fmla="*/ 156468 h 6524624"/>
              <a:gd name="connsiteX6719" fmla="*/ 24420 w 11858623"/>
              <a:gd name="connsiteY6719" fmla="*/ 155072 h 6524624"/>
              <a:gd name="connsiteX6720" fmla="*/ 21049 w 11858623"/>
              <a:gd name="connsiteY6720" fmla="*/ 145296 h 6524624"/>
              <a:gd name="connsiteX6721" fmla="*/ 22070 w 11858623"/>
              <a:gd name="connsiteY6721" fmla="*/ 156468 h 6524624"/>
              <a:gd name="connsiteX6722" fmla="*/ 18886 w 11858623"/>
              <a:gd name="connsiteY6722" fmla="*/ 158359 h 6524624"/>
              <a:gd name="connsiteX6723" fmla="*/ 18530 w 11858623"/>
              <a:gd name="connsiteY6723" fmla="*/ 153324 h 6524624"/>
              <a:gd name="connsiteX6724" fmla="*/ 20486 w 11858623"/>
              <a:gd name="connsiteY6724" fmla="*/ 133518 h 6524624"/>
              <a:gd name="connsiteX6725" fmla="*/ 23119 w 11858623"/>
              <a:gd name="connsiteY6725" fmla="*/ 142668 h 6524624"/>
              <a:gd name="connsiteX6726" fmla="*/ 23526 w 11858623"/>
              <a:gd name="connsiteY6726" fmla="*/ 145499 h 6524624"/>
              <a:gd name="connsiteX6727" fmla="*/ 24000 w 11858623"/>
              <a:gd name="connsiteY6727" fmla="*/ 145828 h 6524624"/>
              <a:gd name="connsiteX6728" fmla="*/ 24530 w 11858623"/>
              <a:gd name="connsiteY6728" fmla="*/ 147971 h 6524624"/>
              <a:gd name="connsiteX6729" fmla="*/ 21543 w 11858623"/>
              <a:gd name="connsiteY6729" fmla="*/ 143721 h 6524624"/>
              <a:gd name="connsiteX6730" fmla="*/ 21049 w 11858623"/>
              <a:gd name="connsiteY6730" fmla="*/ 145296 h 6524624"/>
              <a:gd name="connsiteX6731" fmla="*/ 20486 w 11858623"/>
              <a:gd name="connsiteY6731" fmla="*/ 139135 h 6524624"/>
              <a:gd name="connsiteX6732" fmla="*/ 20288 w 11858623"/>
              <a:gd name="connsiteY6732" fmla="*/ 134420 h 6524624"/>
              <a:gd name="connsiteX6733" fmla="*/ 16478 w 11858623"/>
              <a:gd name="connsiteY6733" fmla="*/ 119478 h 6524624"/>
              <a:gd name="connsiteX6734" fmla="*/ 20077 w 11858623"/>
              <a:gd name="connsiteY6734" fmla="*/ 129387 h 6524624"/>
              <a:gd name="connsiteX6735" fmla="*/ 20288 w 11858623"/>
              <a:gd name="connsiteY6735" fmla="*/ 134420 h 6524624"/>
              <a:gd name="connsiteX6736" fmla="*/ 13685 w 11858623"/>
              <a:gd name="connsiteY6736" fmla="*/ 164492 h 6524624"/>
              <a:gd name="connsiteX6737" fmla="*/ 12470 w 11858623"/>
              <a:gd name="connsiteY6737" fmla="*/ 155983 h 6524624"/>
              <a:gd name="connsiteX6738" fmla="*/ 16478 w 11858623"/>
              <a:gd name="connsiteY6738" fmla="*/ 119478 h 6524624"/>
              <a:gd name="connsiteX6739" fmla="*/ 14152 w 11858623"/>
              <a:gd name="connsiteY6739" fmla="*/ 106556 h 6524624"/>
              <a:gd name="connsiteX6740" fmla="*/ 14153 w 11858623"/>
              <a:gd name="connsiteY6740" fmla="*/ 106560 h 6524624"/>
              <a:gd name="connsiteX6741" fmla="*/ 14094 w 11858623"/>
              <a:gd name="connsiteY6741" fmla="*/ 106755 h 6524624"/>
              <a:gd name="connsiteX6742" fmla="*/ 30303 w 11858623"/>
              <a:gd name="connsiteY6742" fmla="*/ 98532 h 6524624"/>
              <a:gd name="connsiteX6743" fmla="*/ 32509 w 11858623"/>
              <a:gd name="connsiteY6743" fmla="*/ 99821 h 6524624"/>
              <a:gd name="connsiteX6744" fmla="*/ 33673 w 11858623"/>
              <a:gd name="connsiteY6744" fmla="*/ 118289 h 6524624"/>
              <a:gd name="connsiteX6745" fmla="*/ 33386 w 11858623"/>
              <a:gd name="connsiteY6745" fmla="*/ 127590 h 6524624"/>
              <a:gd name="connsiteX6746" fmla="*/ 26497 w 11858623"/>
              <a:gd name="connsiteY6746" fmla="*/ 147559 h 6524624"/>
              <a:gd name="connsiteX6747" fmla="*/ 24000 w 11858623"/>
              <a:gd name="connsiteY6747" fmla="*/ 145828 h 6524624"/>
              <a:gd name="connsiteX6748" fmla="*/ 23824 w 11858623"/>
              <a:gd name="connsiteY6748" fmla="*/ 145118 h 6524624"/>
              <a:gd name="connsiteX6749" fmla="*/ 23119 w 11858623"/>
              <a:gd name="connsiteY6749" fmla="*/ 142668 h 6524624"/>
              <a:gd name="connsiteX6750" fmla="*/ 21954 w 11858623"/>
              <a:gd name="connsiteY6750" fmla="*/ 134557 h 6524624"/>
              <a:gd name="connsiteX6751" fmla="*/ 20077 w 11858623"/>
              <a:gd name="connsiteY6751" fmla="*/ 129387 h 6524624"/>
              <a:gd name="connsiteX6752" fmla="*/ 19499 w 11858623"/>
              <a:gd name="connsiteY6752" fmla="*/ 115638 h 6524624"/>
              <a:gd name="connsiteX6753" fmla="*/ 20246 w 11858623"/>
              <a:gd name="connsiteY6753" fmla="*/ 114882 h 6524624"/>
              <a:gd name="connsiteX6754" fmla="*/ 20486 w 11858623"/>
              <a:gd name="connsiteY6754" fmla="*/ 122286 h 6524624"/>
              <a:gd name="connsiteX6755" fmla="*/ 30303 w 11858623"/>
              <a:gd name="connsiteY6755" fmla="*/ 98532 h 6524624"/>
              <a:gd name="connsiteX6756" fmla="*/ 17757 w 11858623"/>
              <a:gd name="connsiteY6756" fmla="*/ 94736 h 6524624"/>
              <a:gd name="connsiteX6757" fmla="*/ 18736 w 11858623"/>
              <a:gd name="connsiteY6757" fmla="*/ 97455 h 6524624"/>
              <a:gd name="connsiteX6758" fmla="*/ 19499 w 11858623"/>
              <a:gd name="connsiteY6758" fmla="*/ 115638 h 6524624"/>
              <a:gd name="connsiteX6759" fmla="*/ 18482 w 11858623"/>
              <a:gd name="connsiteY6759" fmla="*/ 116670 h 6524624"/>
              <a:gd name="connsiteX6760" fmla="*/ 14153 w 11858623"/>
              <a:gd name="connsiteY6760" fmla="*/ 106560 h 6524624"/>
              <a:gd name="connsiteX6761" fmla="*/ 18540 w 11858623"/>
              <a:gd name="connsiteY6761" fmla="*/ 92777 h 6524624"/>
              <a:gd name="connsiteX6762" fmla="*/ 19728 w 11858623"/>
              <a:gd name="connsiteY6762" fmla="*/ 98925 h 6524624"/>
              <a:gd name="connsiteX6763" fmla="*/ 19774 w 11858623"/>
              <a:gd name="connsiteY6763" fmla="*/ 100335 h 6524624"/>
              <a:gd name="connsiteX6764" fmla="*/ 18736 w 11858623"/>
              <a:gd name="connsiteY6764" fmla="*/ 97455 h 6524624"/>
              <a:gd name="connsiteX6765" fmla="*/ 18517 w 11858623"/>
              <a:gd name="connsiteY6765" fmla="*/ 92240 h 6524624"/>
              <a:gd name="connsiteX6766" fmla="*/ 18540 w 11858623"/>
              <a:gd name="connsiteY6766" fmla="*/ 92777 h 6524624"/>
              <a:gd name="connsiteX6767" fmla="*/ 18468 w 11858623"/>
              <a:gd name="connsiteY6767" fmla="*/ 92403 h 6524624"/>
              <a:gd name="connsiteX6768" fmla="*/ 18294 w 11858623"/>
              <a:gd name="connsiteY6768" fmla="*/ 91507 h 6524624"/>
              <a:gd name="connsiteX6769" fmla="*/ 18468 w 11858623"/>
              <a:gd name="connsiteY6769" fmla="*/ 92403 h 6524624"/>
              <a:gd name="connsiteX6770" fmla="*/ 17757 w 11858623"/>
              <a:gd name="connsiteY6770" fmla="*/ 94736 h 6524624"/>
              <a:gd name="connsiteX6771" fmla="*/ 17525 w 11858623"/>
              <a:gd name="connsiteY6771" fmla="*/ 94092 h 6524624"/>
              <a:gd name="connsiteX6772" fmla="*/ 18198 w 11858623"/>
              <a:gd name="connsiteY6772" fmla="*/ 91564 h 6524624"/>
              <a:gd name="connsiteX6773" fmla="*/ 18482 w 11858623"/>
              <a:gd name="connsiteY6773" fmla="*/ 91397 h 6524624"/>
              <a:gd name="connsiteX6774" fmla="*/ 18632 w 11858623"/>
              <a:gd name="connsiteY6774" fmla="*/ 91865 h 6524624"/>
              <a:gd name="connsiteX6775" fmla="*/ 18517 w 11858623"/>
              <a:gd name="connsiteY6775" fmla="*/ 92240 h 6524624"/>
              <a:gd name="connsiteX6776" fmla="*/ 17917 w 11858623"/>
              <a:gd name="connsiteY6776" fmla="*/ 89555 h 6524624"/>
              <a:gd name="connsiteX6777" fmla="*/ 18260 w 11858623"/>
              <a:gd name="connsiteY6777" fmla="*/ 91330 h 6524624"/>
              <a:gd name="connsiteX6778" fmla="*/ 18198 w 11858623"/>
              <a:gd name="connsiteY6778" fmla="*/ 91564 h 6524624"/>
              <a:gd name="connsiteX6779" fmla="*/ 17162 w 11858623"/>
              <a:gd name="connsiteY6779" fmla="*/ 92174 h 6524624"/>
              <a:gd name="connsiteX6780" fmla="*/ 19423 w 11858623"/>
              <a:gd name="connsiteY6780" fmla="*/ 89509 h 6524624"/>
              <a:gd name="connsiteX6781" fmla="*/ 19597 w 11858623"/>
              <a:gd name="connsiteY6781" fmla="*/ 94882 h 6524624"/>
              <a:gd name="connsiteX6782" fmla="*/ 18632 w 11858623"/>
              <a:gd name="connsiteY6782" fmla="*/ 91865 h 6524624"/>
              <a:gd name="connsiteX6783" fmla="*/ 19235 w 11858623"/>
              <a:gd name="connsiteY6783" fmla="*/ 89886 h 6524624"/>
              <a:gd name="connsiteX6784" fmla="*/ 21235 w 11858623"/>
              <a:gd name="connsiteY6784" fmla="*/ 88163 h 6524624"/>
              <a:gd name="connsiteX6785" fmla="*/ 25489 w 11858623"/>
              <a:gd name="connsiteY6785" fmla="*/ 101688 h 6524624"/>
              <a:gd name="connsiteX6786" fmla="*/ 24802 w 11858623"/>
              <a:gd name="connsiteY6786" fmla="*/ 110263 h 6524624"/>
              <a:gd name="connsiteX6787" fmla="*/ 20246 w 11858623"/>
              <a:gd name="connsiteY6787" fmla="*/ 114882 h 6524624"/>
              <a:gd name="connsiteX6788" fmla="*/ 19774 w 11858623"/>
              <a:gd name="connsiteY6788" fmla="*/ 100335 h 6524624"/>
              <a:gd name="connsiteX6789" fmla="*/ 20263 w 11858623"/>
              <a:gd name="connsiteY6789" fmla="*/ 101695 h 6524624"/>
              <a:gd name="connsiteX6790" fmla="*/ 19728 w 11858623"/>
              <a:gd name="connsiteY6790" fmla="*/ 98925 h 6524624"/>
              <a:gd name="connsiteX6791" fmla="*/ 19597 w 11858623"/>
              <a:gd name="connsiteY6791" fmla="*/ 94882 h 6524624"/>
              <a:gd name="connsiteX6792" fmla="*/ 23661 w 11858623"/>
              <a:gd name="connsiteY6792" fmla="*/ 107587 h 6524624"/>
              <a:gd name="connsiteX6793" fmla="*/ 19349 w 11858623"/>
              <a:gd name="connsiteY6793" fmla="*/ 87241 h 6524624"/>
              <a:gd name="connsiteX6794" fmla="*/ 19416 w 11858623"/>
              <a:gd name="connsiteY6794" fmla="*/ 89293 h 6524624"/>
              <a:gd name="connsiteX6795" fmla="*/ 19235 w 11858623"/>
              <a:gd name="connsiteY6795" fmla="*/ 89886 h 6524624"/>
              <a:gd name="connsiteX6796" fmla="*/ 18482 w 11858623"/>
              <a:gd name="connsiteY6796" fmla="*/ 91397 h 6524624"/>
              <a:gd name="connsiteX6797" fmla="*/ 18294 w 11858623"/>
              <a:gd name="connsiteY6797" fmla="*/ 91507 h 6524624"/>
              <a:gd name="connsiteX6798" fmla="*/ 18260 w 11858623"/>
              <a:gd name="connsiteY6798" fmla="*/ 91330 h 6524624"/>
              <a:gd name="connsiteX6799" fmla="*/ 21006 w 11858623"/>
              <a:gd name="connsiteY6799" fmla="*/ 86330 h 6524624"/>
              <a:gd name="connsiteX6800" fmla="*/ 21235 w 11858623"/>
              <a:gd name="connsiteY6800" fmla="*/ 88163 h 6524624"/>
              <a:gd name="connsiteX6801" fmla="*/ 20793 w 11858623"/>
              <a:gd name="connsiteY6801" fmla="*/ 86758 h 6524624"/>
              <a:gd name="connsiteX6802" fmla="*/ 20486 w 11858623"/>
              <a:gd name="connsiteY6802" fmla="*/ 85781 h 6524624"/>
              <a:gd name="connsiteX6803" fmla="*/ 20793 w 11858623"/>
              <a:gd name="connsiteY6803" fmla="*/ 86758 h 6524624"/>
              <a:gd name="connsiteX6804" fmla="*/ 19423 w 11858623"/>
              <a:gd name="connsiteY6804" fmla="*/ 89509 h 6524624"/>
              <a:gd name="connsiteX6805" fmla="*/ 19416 w 11858623"/>
              <a:gd name="connsiteY6805" fmla="*/ 89293 h 6524624"/>
              <a:gd name="connsiteX6806" fmla="*/ 20347 w 11858623"/>
              <a:gd name="connsiteY6806" fmla="*/ 81130 h 6524624"/>
              <a:gd name="connsiteX6807" fmla="*/ 20486 w 11858623"/>
              <a:gd name="connsiteY6807" fmla="*/ 82973 h 6524624"/>
              <a:gd name="connsiteX6808" fmla="*/ 19349 w 11858623"/>
              <a:gd name="connsiteY6808" fmla="*/ 87241 h 6524624"/>
              <a:gd name="connsiteX6809" fmla="*/ 19272 w 11858623"/>
              <a:gd name="connsiteY6809" fmla="*/ 84859 h 6524624"/>
              <a:gd name="connsiteX6810" fmla="*/ 20334 w 11858623"/>
              <a:gd name="connsiteY6810" fmla="*/ 80947 h 6524624"/>
              <a:gd name="connsiteX6811" fmla="*/ 20354 w 11858623"/>
              <a:gd name="connsiteY6811" fmla="*/ 81108 h 6524624"/>
              <a:gd name="connsiteX6812" fmla="*/ 20347 w 11858623"/>
              <a:gd name="connsiteY6812" fmla="*/ 81130 h 6524624"/>
              <a:gd name="connsiteX6813" fmla="*/ 929 w 11858623"/>
              <a:gd name="connsiteY6813" fmla="*/ 78657 h 6524624"/>
              <a:gd name="connsiteX6814" fmla="*/ 447 w 11858623"/>
              <a:gd name="connsiteY6814" fmla="*/ 94205 h 6524624"/>
              <a:gd name="connsiteX6815" fmla="*/ 4455 w 11858623"/>
              <a:gd name="connsiteY6815" fmla="*/ 282347 h 6524624"/>
              <a:gd name="connsiteX6816" fmla="*/ 4829 w 11858623"/>
              <a:gd name="connsiteY6816" fmla="*/ 304887 h 6524624"/>
              <a:gd name="connsiteX6817" fmla="*/ 2451 w 11858623"/>
              <a:gd name="connsiteY6817" fmla="*/ 304812 h 6524624"/>
              <a:gd name="connsiteX6818" fmla="*/ 4903 w 11858623"/>
              <a:gd name="connsiteY6818" fmla="*/ 309340 h 6524624"/>
              <a:gd name="connsiteX6819" fmla="*/ 6568 w 11858623"/>
              <a:gd name="connsiteY6819" fmla="*/ 409703 h 6524624"/>
              <a:gd name="connsiteX6820" fmla="*/ 5689 w 11858623"/>
              <a:gd name="connsiteY6820" fmla="*/ 411193 h 6524624"/>
              <a:gd name="connsiteX6821" fmla="*/ 4455 w 11858623"/>
              <a:gd name="connsiteY6821" fmla="*/ 414327 h 6524624"/>
              <a:gd name="connsiteX6822" fmla="*/ 6591 w 11858623"/>
              <a:gd name="connsiteY6822" fmla="*/ 411083 h 6524624"/>
              <a:gd name="connsiteX6823" fmla="*/ 7626 w 11858623"/>
              <a:gd name="connsiteY6823" fmla="*/ 473416 h 6524624"/>
              <a:gd name="connsiteX6824" fmla="*/ 6741 w 11858623"/>
              <a:gd name="connsiteY6824" fmla="*/ 478147 h 6524624"/>
              <a:gd name="connsiteX6825" fmla="*/ 6459 w 11858623"/>
              <a:gd name="connsiteY6825" fmla="*/ 518226 h 6524624"/>
              <a:gd name="connsiteX6826" fmla="*/ 8321 w 11858623"/>
              <a:gd name="connsiteY6826" fmla="*/ 515344 h 6524624"/>
              <a:gd name="connsiteX6827" fmla="*/ 8463 w 11858623"/>
              <a:gd name="connsiteY6827" fmla="*/ 523842 h 6524624"/>
              <a:gd name="connsiteX6828" fmla="*/ 8827 w 11858623"/>
              <a:gd name="connsiteY6828" fmla="*/ 530226 h 6524624"/>
              <a:gd name="connsiteX6829" fmla="*/ 8462 w 11858623"/>
              <a:gd name="connsiteY6829" fmla="*/ 531396 h 6524624"/>
              <a:gd name="connsiteX6830" fmla="*/ 4454 w 11858623"/>
              <a:gd name="connsiteY6830" fmla="*/ 539821 h 6524624"/>
              <a:gd name="connsiteX6831" fmla="*/ 2450 w 11858623"/>
              <a:gd name="connsiteY6831" fmla="*/ 556669 h 6524624"/>
              <a:gd name="connsiteX6832" fmla="*/ 1423 w 11858623"/>
              <a:gd name="connsiteY6832" fmla="*/ 589759 h 6524624"/>
              <a:gd name="connsiteX6833" fmla="*/ 0 w 11858623"/>
              <a:gd name="connsiteY6833" fmla="*/ 591866 h 6524624"/>
              <a:gd name="connsiteX6834" fmla="*/ 0 w 11858623"/>
              <a:gd name="connsiteY6834" fmla="*/ 78969 h 6524624"/>
              <a:gd name="connsiteX6835" fmla="*/ 10227 w 11858623"/>
              <a:gd name="connsiteY6835" fmla="*/ 73830 h 6524624"/>
              <a:gd name="connsiteX6836" fmla="*/ 17525 w 11858623"/>
              <a:gd name="connsiteY6836" fmla="*/ 94092 h 6524624"/>
              <a:gd name="connsiteX6837" fmla="*/ 14778 w 11858623"/>
              <a:gd name="connsiteY6837" fmla="*/ 104407 h 6524624"/>
              <a:gd name="connsiteX6838" fmla="*/ 14152 w 11858623"/>
              <a:gd name="connsiteY6838" fmla="*/ 106556 h 6524624"/>
              <a:gd name="connsiteX6839" fmla="*/ 12470 w 11858623"/>
              <a:gd name="connsiteY6839" fmla="*/ 102629 h 6524624"/>
              <a:gd name="connsiteX6840" fmla="*/ 10466 w 11858623"/>
              <a:gd name="connsiteY6840" fmla="*/ 82973 h 6524624"/>
              <a:gd name="connsiteX6841" fmla="*/ 9026 w 11858623"/>
              <a:gd name="connsiteY6841" fmla="*/ 75424 h 6524624"/>
              <a:gd name="connsiteX6842" fmla="*/ 17960 w 11858623"/>
              <a:gd name="connsiteY6842" fmla="*/ 63565 h 6524624"/>
              <a:gd name="connsiteX6843" fmla="*/ 18482 w 11858623"/>
              <a:gd name="connsiteY6843" fmla="*/ 66124 h 6524624"/>
              <a:gd name="connsiteX6844" fmla="*/ 18728 w 11858623"/>
              <a:gd name="connsiteY6844" fmla="*/ 68094 h 6524624"/>
              <a:gd name="connsiteX6845" fmla="*/ 19272 w 11858623"/>
              <a:gd name="connsiteY6845" fmla="*/ 84859 h 6524624"/>
              <a:gd name="connsiteX6846" fmla="*/ 17917 w 11858623"/>
              <a:gd name="connsiteY6846" fmla="*/ 89555 h 6524624"/>
              <a:gd name="connsiteX6847" fmla="*/ 14474 w 11858623"/>
              <a:gd name="connsiteY6847" fmla="*/ 71740 h 6524624"/>
              <a:gd name="connsiteX6848" fmla="*/ 14048 w 11858623"/>
              <a:gd name="connsiteY6848" fmla="*/ 68757 h 6524624"/>
              <a:gd name="connsiteX6849" fmla="*/ 18931 w 11858623"/>
              <a:gd name="connsiteY6849" fmla="*/ 62276 h 6524624"/>
              <a:gd name="connsiteX6850" fmla="*/ 20334 w 11858623"/>
              <a:gd name="connsiteY6850" fmla="*/ 80947 h 6524624"/>
              <a:gd name="connsiteX6851" fmla="*/ 18728 w 11858623"/>
              <a:gd name="connsiteY6851" fmla="*/ 68094 h 6524624"/>
              <a:gd name="connsiteX6852" fmla="*/ 18555 w 11858623"/>
              <a:gd name="connsiteY6852" fmla="*/ 62774 h 6524624"/>
              <a:gd name="connsiteX6853" fmla="*/ 28570 w 11858623"/>
              <a:gd name="connsiteY6853" fmla="*/ 50825 h 6524624"/>
              <a:gd name="connsiteX6854" fmla="*/ 28501 w 11858623"/>
              <a:gd name="connsiteY6854" fmla="*/ 52084 h 6524624"/>
              <a:gd name="connsiteX6855" fmla="*/ 28449 w 11858623"/>
              <a:gd name="connsiteY6855" fmla="*/ 51276 h 6524624"/>
              <a:gd name="connsiteX6856" fmla="*/ 32628 w 11858623"/>
              <a:gd name="connsiteY6856" fmla="*/ 50736 h 6524624"/>
              <a:gd name="connsiteX6857" fmla="*/ 33289 w 11858623"/>
              <a:gd name="connsiteY6857" fmla="*/ 61674 h 6524624"/>
              <a:gd name="connsiteX6858" fmla="*/ 21006 w 11858623"/>
              <a:gd name="connsiteY6858" fmla="*/ 86330 h 6524624"/>
              <a:gd name="connsiteX6859" fmla="*/ 20354 w 11858623"/>
              <a:gd name="connsiteY6859" fmla="*/ 81108 h 6524624"/>
              <a:gd name="connsiteX6860" fmla="*/ 20973 w 11858623"/>
              <a:gd name="connsiteY6860" fmla="*/ 78960 h 6524624"/>
              <a:gd name="connsiteX6861" fmla="*/ 28286 w 11858623"/>
              <a:gd name="connsiteY6861" fmla="*/ 51877 h 6524624"/>
              <a:gd name="connsiteX6862" fmla="*/ 28501 w 11858623"/>
              <a:gd name="connsiteY6862" fmla="*/ 54892 h 6524624"/>
              <a:gd name="connsiteX6863" fmla="*/ 14943 w 11858623"/>
              <a:gd name="connsiteY6863" fmla="*/ 48766 h 6524624"/>
              <a:gd name="connsiteX6864" fmla="*/ 14949 w 11858623"/>
              <a:gd name="connsiteY6864" fmla="*/ 48797 h 6524624"/>
              <a:gd name="connsiteX6865" fmla="*/ 14937 w 11858623"/>
              <a:gd name="connsiteY6865" fmla="*/ 48836 h 6524624"/>
              <a:gd name="connsiteX6866" fmla="*/ 14251 w 11858623"/>
              <a:gd name="connsiteY6866" fmla="*/ 47720 h 6524624"/>
              <a:gd name="connsiteX6867" fmla="*/ 12470 w 11858623"/>
              <a:gd name="connsiteY6867" fmla="*/ 57700 h 6524624"/>
              <a:gd name="connsiteX6868" fmla="*/ 14048 w 11858623"/>
              <a:gd name="connsiteY6868" fmla="*/ 68757 h 6524624"/>
              <a:gd name="connsiteX6869" fmla="*/ 10227 w 11858623"/>
              <a:gd name="connsiteY6869" fmla="*/ 73830 h 6524624"/>
              <a:gd name="connsiteX6870" fmla="*/ 8463 w 11858623"/>
              <a:gd name="connsiteY6870" fmla="*/ 68932 h 6524624"/>
              <a:gd name="connsiteX6871" fmla="*/ 8512 w 11858623"/>
              <a:gd name="connsiteY6871" fmla="*/ 72731 h 6524624"/>
              <a:gd name="connsiteX6872" fmla="*/ 9026 w 11858623"/>
              <a:gd name="connsiteY6872" fmla="*/ 75424 h 6524624"/>
              <a:gd name="connsiteX6873" fmla="*/ 8508 w 11858623"/>
              <a:gd name="connsiteY6873" fmla="*/ 76112 h 6524624"/>
              <a:gd name="connsiteX6874" fmla="*/ 929 w 11858623"/>
              <a:gd name="connsiteY6874" fmla="*/ 78657 h 6524624"/>
              <a:gd name="connsiteX6875" fmla="*/ 1424 w 11858623"/>
              <a:gd name="connsiteY6875" fmla="*/ 62709 h 6524624"/>
              <a:gd name="connsiteX6876" fmla="*/ 3691 w 11858623"/>
              <a:gd name="connsiteY6876" fmla="*/ 59352 h 6524624"/>
              <a:gd name="connsiteX6877" fmla="*/ 28167 w 11858623"/>
              <a:gd name="connsiteY6877" fmla="*/ 46951 h 6524624"/>
              <a:gd name="connsiteX6878" fmla="*/ 28449 w 11858623"/>
              <a:gd name="connsiteY6878" fmla="*/ 51276 h 6524624"/>
              <a:gd name="connsiteX6879" fmla="*/ 28286 w 11858623"/>
              <a:gd name="connsiteY6879" fmla="*/ 51877 h 6524624"/>
              <a:gd name="connsiteX6880" fmla="*/ 27966 w 11858623"/>
              <a:gd name="connsiteY6880" fmla="*/ 47387 h 6524624"/>
              <a:gd name="connsiteX6881" fmla="*/ 15102 w 11858623"/>
              <a:gd name="connsiteY6881" fmla="*/ 46783 h 6524624"/>
              <a:gd name="connsiteX6882" fmla="*/ 14943 w 11858623"/>
              <a:gd name="connsiteY6882" fmla="*/ 48766 h 6524624"/>
              <a:gd name="connsiteX6883" fmla="*/ 14642 w 11858623"/>
              <a:gd name="connsiteY6883" fmla="*/ 47289 h 6524624"/>
              <a:gd name="connsiteX6884" fmla="*/ 14474 w 11858623"/>
              <a:gd name="connsiteY6884" fmla="*/ 46468 h 6524624"/>
              <a:gd name="connsiteX6885" fmla="*/ 14642 w 11858623"/>
              <a:gd name="connsiteY6885" fmla="*/ 47289 h 6524624"/>
              <a:gd name="connsiteX6886" fmla="*/ 14251 w 11858623"/>
              <a:gd name="connsiteY6886" fmla="*/ 47720 h 6524624"/>
              <a:gd name="connsiteX6887" fmla="*/ 17564 w 11858623"/>
              <a:gd name="connsiteY6887" fmla="*/ 44071 h 6524624"/>
              <a:gd name="connsiteX6888" fmla="*/ 18731 w 11858623"/>
              <a:gd name="connsiteY6888" fmla="*/ 59606 h 6524624"/>
              <a:gd name="connsiteX6889" fmla="*/ 18482 w 11858623"/>
              <a:gd name="connsiteY6889" fmla="*/ 60508 h 6524624"/>
              <a:gd name="connsiteX6890" fmla="*/ 18555 w 11858623"/>
              <a:gd name="connsiteY6890" fmla="*/ 62774 h 6524624"/>
              <a:gd name="connsiteX6891" fmla="*/ 17960 w 11858623"/>
              <a:gd name="connsiteY6891" fmla="*/ 63565 h 6524624"/>
              <a:gd name="connsiteX6892" fmla="*/ 14949 w 11858623"/>
              <a:gd name="connsiteY6892" fmla="*/ 48797 h 6524624"/>
              <a:gd name="connsiteX6893" fmla="*/ 15793 w 11858623"/>
              <a:gd name="connsiteY6893" fmla="*/ 46021 h 6524624"/>
              <a:gd name="connsiteX6894" fmla="*/ 30505 w 11858623"/>
              <a:gd name="connsiteY6894" fmla="*/ 43660 h 6524624"/>
              <a:gd name="connsiteX6895" fmla="*/ 28570 w 11858623"/>
              <a:gd name="connsiteY6895" fmla="*/ 50825 h 6524624"/>
              <a:gd name="connsiteX6896" fmla="*/ 28848 w 11858623"/>
              <a:gd name="connsiteY6896" fmla="*/ 45761 h 6524624"/>
              <a:gd name="connsiteX6897" fmla="*/ 26927 w 11858623"/>
              <a:gd name="connsiteY6897" fmla="*/ 32828 h 6524624"/>
              <a:gd name="connsiteX6898" fmla="*/ 29430 w 11858623"/>
              <a:gd name="connsiteY6898" fmla="*/ 35167 h 6524624"/>
              <a:gd name="connsiteX6899" fmla="*/ 28848 w 11858623"/>
              <a:gd name="connsiteY6899" fmla="*/ 45761 h 6524624"/>
              <a:gd name="connsiteX6900" fmla="*/ 28532 w 11858623"/>
              <a:gd name="connsiteY6900" fmla="*/ 46162 h 6524624"/>
              <a:gd name="connsiteX6901" fmla="*/ 28167 w 11858623"/>
              <a:gd name="connsiteY6901" fmla="*/ 46951 h 6524624"/>
              <a:gd name="connsiteX6902" fmla="*/ 27359 w 11858623"/>
              <a:gd name="connsiteY6902" fmla="*/ 34533 h 6524624"/>
              <a:gd name="connsiteX6903" fmla="*/ 26992 w 11858623"/>
              <a:gd name="connsiteY6903" fmla="*/ 33739 h 6524624"/>
              <a:gd name="connsiteX6904" fmla="*/ 26454 w 11858623"/>
              <a:gd name="connsiteY6904" fmla="*/ 32575 h 6524624"/>
              <a:gd name="connsiteX6905" fmla="*/ 26992 w 11858623"/>
              <a:gd name="connsiteY6905" fmla="*/ 33739 h 6524624"/>
              <a:gd name="connsiteX6906" fmla="*/ 27966 w 11858623"/>
              <a:gd name="connsiteY6906" fmla="*/ 47387 h 6524624"/>
              <a:gd name="connsiteX6907" fmla="*/ 24493 w 11858623"/>
              <a:gd name="connsiteY6907" fmla="*/ 54892 h 6524624"/>
              <a:gd name="connsiteX6908" fmla="*/ 18931 w 11858623"/>
              <a:gd name="connsiteY6908" fmla="*/ 62276 h 6524624"/>
              <a:gd name="connsiteX6909" fmla="*/ 18731 w 11858623"/>
              <a:gd name="connsiteY6909" fmla="*/ 59606 h 6524624"/>
              <a:gd name="connsiteX6910" fmla="*/ 22360 w 11858623"/>
              <a:gd name="connsiteY6910" fmla="*/ 46446 h 6524624"/>
              <a:gd name="connsiteX6911" fmla="*/ 26497 w 11858623"/>
              <a:gd name="connsiteY6911" fmla="*/ 32427 h 6524624"/>
              <a:gd name="connsiteX6912" fmla="*/ 26454 w 11858623"/>
              <a:gd name="connsiteY6912" fmla="*/ 32575 h 6524624"/>
              <a:gd name="connsiteX6913" fmla="*/ 26429 w 11858623"/>
              <a:gd name="connsiteY6913" fmla="*/ 32523 h 6524624"/>
              <a:gd name="connsiteX6914" fmla="*/ 16478 w 11858623"/>
              <a:gd name="connsiteY6914" fmla="*/ 29619 h 6524624"/>
              <a:gd name="connsiteX6915" fmla="*/ 17330 w 11858623"/>
              <a:gd name="connsiteY6915" fmla="*/ 40967 h 6524624"/>
              <a:gd name="connsiteX6916" fmla="*/ 15793 w 11858623"/>
              <a:gd name="connsiteY6916" fmla="*/ 46021 h 6524624"/>
              <a:gd name="connsiteX6917" fmla="*/ 15102 w 11858623"/>
              <a:gd name="connsiteY6917" fmla="*/ 46783 h 6524624"/>
              <a:gd name="connsiteX6918" fmla="*/ 21381 w 11858623"/>
              <a:gd name="connsiteY6918" fmla="*/ 27648 h 6524624"/>
              <a:gd name="connsiteX6919" fmla="*/ 26300 w 11858623"/>
              <a:gd name="connsiteY6919" fmla="*/ 32243 h 6524624"/>
              <a:gd name="connsiteX6920" fmla="*/ 26429 w 11858623"/>
              <a:gd name="connsiteY6920" fmla="*/ 32523 h 6524624"/>
              <a:gd name="connsiteX6921" fmla="*/ 20486 w 11858623"/>
              <a:gd name="connsiteY6921" fmla="*/ 40852 h 6524624"/>
              <a:gd name="connsiteX6922" fmla="*/ 17564 w 11858623"/>
              <a:gd name="connsiteY6922" fmla="*/ 44071 h 6524624"/>
              <a:gd name="connsiteX6923" fmla="*/ 17330 w 11858623"/>
              <a:gd name="connsiteY6923" fmla="*/ 40967 h 6524624"/>
              <a:gd name="connsiteX6924" fmla="*/ 26629 w 11858623"/>
              <a:gd name="connsiteY6924" fmla="*/ 18618 h 6524624"/>
              <a:gd name="connsiteX6925" fmla="*/ 26497 w 11858623"/>
              <a:gd name="connsiteY6925" fmla="*/ 26811 h 6524624"/>
              <a:gd name="connsiteX6926" fmla="*/ 26927 w 11858623"/>
              <a:gd name="connsiteY6926" fmla="*/ 32828 h 6524624"/>
              <a:gd name="connsiteX6927" fmla="*/ 26300 w 11858623"/>
              <a:gd name="connsiteY6927" fmla="*/ 32243 h 6524624"/>
              <a:gd name="connsiteX6928" fmla="*/ 22490 w 11858623"/>
              <a:gd name="connsiteY6928" fmla="*/ 24003 h 6524624"/>
              <a:gd name="connsiteX6929" fmla="*/ 21381 w 11858623"/>
              <a:gd name="connsiteY6929" fmla="*/ 27648 h 6524624"/>
              <a:gd name="connsiteX6930" fmla="*/ 20486 w 11858623"/>
              <a:gd name="connsiteY6930" fmla="*/ 26811 h 6524624"/>
              <a:gd name="connsiteX6931" fmla="*/ 19127 w 11858623"/>
              <a:gd name="connsiteY6931" fmla="*/ 24567 h 6524624"/>
              <a:gd name="connsiteX6932" fmla="*/ 20306 w 11858623"/>
              <a:gd name="connsiteY6932" fmla="*/ 23574 h 6524624"/>
              <a:gd name="connsiteX6933" fmla="*/ 30505 w 11858623"/>
              <a:gd name="connsiteY6933" fmla="*/ 15579 h 6524624"/>
              <a:gd name="connsiteX6934" fmla="*/ 31823 w 11858623"/>
              <a:gd name="connsiteY6934" fmla="*/ 37403 h 6524624"/>
              <a:gd name="connsiteX6935" fmla="*/ 29430 w 11858623"/>
              <a:gd name="connsiteY6935" fmla="*/ 35167 h 6524624"/>
              <a:gd name="connsiteX6936" fmla="*/ 11808 w 11858623"/>
              <a:gd name="connsiteY6936" fmla="*/ 11186 h 6524624"/>
              <a:gd name="connsiteX6937" fmla="*/ 17945 w 11858623"/>
              <a:gd name="connsiteY6937" fmla="*/ 16783 h 6524624"/>
              <a:gd name="connsiteX6938" fmla="*/ 13264 w 11858623"/>
              <a:gd name="connsiteY6938" fmla="*/ 14886 h 6524624"/>
              <a:gd name="connsiteX6939" fmla="*/ 19127 w 11858623"/>
              <a:gd name="connsiteY6939" fmla="*/ 24567 h 6524624"/>
              <a:gd name="connsiteX6940" fmla="*/ 6459 w 11858623"/>
              <a:gd name="connsiteY6940" fmla="*/ 35235 h 6524624"/>
              <a:gd name="connsiteX6941" fmla="*/ 7566 w 11858623"/>
              <a:gd name="connsiteY6941" fmla="*/ 19947 h 6524624"/>
              <a:gd name="connsiteX6942" fmla="*/ 13120 w 11858623"/>
              <a:gd name="connsiteY6942" fmla="*/ 8475 h 6524624"/>
              <a:gd name="connsiteX6943" fmla="*/ 11808 w 11858623"/>
              <a:gd name="connsiteY6943" fmla="*/ 11186 h 6524624"/>
              <a:gd name="connsiteX6944" fmla="*/ 10466 w 11858623"/>
              <a:gd name="connsiteY6944" fmla="*/ 9963 h 6524624"/>
              <a:gd name="connsiteX6945" fmla="*/ 25925 w 11858623"/>
              <a:gd name="connsiteY6945" fmla="*/ 1297 h 6524624"/>
              <a:gd name="connsiteX6946" fmla="*/ 26115 w 11858623"/>
              <a:gd name="connsiteY6946" fmla="*/ 2750 h 6524624"/>
              <a:gd name="connsiteX6947" fmla="*/ 22490 w 11858623"/>
              <a:gd name="connsiteY6947" fmla="*/ 4346 h 6524624"/>
              <a:gd name="connsiteX6948" fmla="*/ 21849 w 11858623"/>
              <a:gd name="connsiteY6948" fmla="*/ 3582 h 6524624"/>
              <a:gd name="connsiteX6949" fmla="*/ 29675 w 11858623"/>
              <a:gd name="connsiteY6949" fmla="*/ 0 h 6524624"/>
              <a:gd name="connsiteX6950" fmla="*/ 11858623 w 11858623"/>
              <a:gd name="connsiteY6950" fmla="*/ 0 h 6524624"/>
              <a:gd name="connsiteX6951" fmla="*/ 11858623 w 11858623"/>
              <a:gd name="connsiteY6951" fmla="*/ 6524624 h 6524624"/>
              <a:gd name="connsiteX6952" fmla="*/ 37638 w 11858623"/>
              <a:gd name="connsiteY6952" fmla="*/ 6524624 h 6524624"/>
              <a:gd name="connsiteX6953" fmla="*/ 38259 w 11858623"/>
              <a:gd name="connsiteY6953" fmla="*/ 6514883 h 6524624"/>
              <a:gd name="connsiteX6954" fmla="*/ 34501 w 11858623"/>
              <a:gd name="connsiteY6954" fmla="*/ 6503046 h 6524624"/>
              <a:gd name="connsiteX6955" fmla="*/ 32933 w 11858623"/>
              <a:gd name="connsiteY6955" fmla="*/ 6485475 h 6524624"/>
              <a:gd name="connsiteX6956" fmla="*/ 36505 w 11858623"/>
              <a:gd name="connsiteY6956" fmla="*/ 6483389 h 6524624"/>
              <a:gd name="connsiteX6957" fmla="*/ 42516 w 11858623"/>
              <a:gd name="connsiteY6957" fmla="*/ 6472157 h 6524624"/>
              <a:gd name="connsiteX6958" fmla="*/ 32630 w 11858623"/>
              <a:gd name="connsiteY6958" fmla="*/ 6476259 h 6524624"/>
              <a:gd name="connsiteX6959" fmla="*/ 33374 w 11858623"/>
              <a:gd name="connsiteY6959" fmla="*/ 6452188 h 6524624"/>
              <a:gd name="connsiteX6960" fmla="*/ 34113 w 11858623"/>
              <a:gd name="connsiteY6960" fmla="*/ 6450046 h 6524624"/>
              <a:gd name="connsiteX6961" fmla="*/ 33661 w 11858623"/>
              <a:gd name="connsiteY6961" fmla="*/ 6442887 h 6524624"/>
              <a:gd name="connsiteX6962" fmla="*/ 34688 w 11858623"/>
              <a:gd name="connsiteY6962" fmla="*/ 6409638 h 6524624"/>
              <a:gd name="connsiteX6963" fmla="*/ 33277 w 11858623"/>
              <a:gd name="connsiteY6963" fmla="*/ 6386272 h 6524624"/>
              <a:gd name="connsiteX6964" fmla="*/ 35151 w 11858623"/>
              <a:gd name="connsiteY6964" fmla="*/ 6382511 h 6524624"/>
              <a:gd name="connsiteX6965" fmla="*/ 41632 w 11858623"/>
              <a:gd name="connsiteY6965" fmla="*/ 6366255 h 6524624"/>
              <a:gd name="connsiteX6966" fmla="*/ 32616 w 11858623"/>
              <a:gd name="connsiteY6966" fmla="*/ 6375334 h 6524624"/>
              <a:gd name="connsiteX6967" fmla="*/ 31811 w 11858623"/>
              <a:gd name="connsiteY6967" fmla="*/ 6362001 h 6524624"/>
              <a:gd name="connsiteX6968" fmla="*/ 32497 w 11858623"/>
              <a:gd name="connsiteY6968" fmla="*/ 6362642 h 6524624"/>
              <a:gd name="connsiteX6969" fmla="*/ 34391 w 11858623"/>
              <a:gd name="connsiteY6969" fmla="*/ 6349368 h 6524624"/>
              <a:gd name="connsiteX6970" fmla="*/ 34502 w 11858623"/>
              <a:gd name="connsiteY6970" fmla="*/ 6349471 h 6524624"/>
              <a:gd name="connsiteX6971" fmla="*/ 34397 w 11858623"/>
              <a:gd name="connsiteY6971" fmla="*/ 6349325 h 6524624"/>
              <a:gd name="connsiteX6972" fmla="*/ 34501 w 11858623"/>
              <a:gd name="connsiteY6972" fmla="*/ 6348601 h 6524624"/>
              <a:gd name="connsiteX6973" fmla="*/ 30493 w 11858623"/>
              <a:gd name="connsiteY6973" fmla="*/ 6340177 h 6524624"/>
              <a:gd name="connsiteX6974" fmla="*/ 28811 w 11858623"/>
              <a:gd name="connsiteY6974" fmla="*/ 6341496 h 6524624"/>
              <a:gd name="connsiteX6975" fmla="*/ 28490 w 11858623"/>
              <a:gd name="connsiteY6975" fmla="*/ 6341047 h 6524624"/>
              <a:gd name="connsiteX6976" fmla="*/ 26705 w 11858623"/>
              <a:gd name="connsiteY6976" fmla="*/ 6337711 h 6524624"/>
              <a:gd name="connsiteX6977" fmla="*/ 26787 w 11858623"/>
              <a:gd name="connsiteY6977" fmla="*/ 6332598 h 6524624"/>
              <a:gd name="connsiteX6978" fmla="*/ 26103 w 11858623"/>
              <a:gd name="connsiteY6978" fmla="*/ 6327348 h 6524624"/>
              <a:gd name="connsiteX6979" fmla="*/ 28578 w 11858623"/>
              <a:gd name="connsiteY6979" fmla="*/ 6326259 h 6524624"/>
              <a:gd name="connsiteX6980" fmla="*/ 30493 w 11858623"/>
              <a:gd name="connsiteY6980" fmla="*/ 6323328 h 6524624"/>
              <a:gd name="connsiteX6981" fmla="*/ 25913 w 11858623"/>
              <a:gd name="connsiteY6981" fmla="*/ 6325895 h 6524624"/>
              <a:gd name="connsiteX6982" fmla="*/ 24481 w 11858623"/>
              <a:gd name="connsiteY6982" fmla="*/ 6314904 h 6524624"/>
              <a:gd name="connsiteX6983" fmla="*/ 22140 w 11858623"/>
              <a:gd name="connsiteY6983" fmla="*/ 6318185 h 6524624"/>
              <a:gd name="connsiteX6984" fmla="*/ 25148 w 11858623"/>
              <a:gd name="connsiteY6984" fmla="*/ 6311428 h 6524624"/>
              <a:gd name="connsiteX6985" fmla="*/ 30493 w 11858623"/>
              <a:gd name="connsiteY6985" fmla="*/ 6309288 h 6524624"/>
              <a:gd name="connsiteX6986" fmla="*/ 26514 w 11858623"/>
              <a:gd name="connsiteY6986" fmla="*/ 6308359 h 6524624"/>
              <a:gd name="connsiteX6987" fmla="*/ 27809 w 11858623"/>
              <a:gd name="connsiteY6987" fmla="*/ 6305450 h 6524624"/>
              <a:gd name="connsiteX6988" fmla="*/ 29952 w 11858623"/>
              <a:gd name="connsiteY6988" fmla="*/ 6294845 h 6524624"/>
              <a:gd name="connsiteX6989" fmla="*/ 37410 w 11858623"/>
              <a:gd name="connsiteY6989" fmla="*/ 6278947 h 6524624"/>
              <a:gd name="connsiteX6990" fmla="*/ 48529 w 11858623"/>
              <a:gd name="connsiteY6990" fmla="*/ 6242763 h 6524624"/>
              <a:gd name="connsiteX6991" fmla="*/ 32498 w 11858623"/>
              <a:gd name="connsiteY6991" fmla="*/ 6268036 h 6524624"/>
              <a:gd name="connsiteX6992" fmla="*/ 27496 w 11858623"/>
              <a:gd name="connsiteY6992" fmla="*/ 6270373 h 6524624"/>
              <a:gd name="connsiteX6993" fmla="*/ 27547 w 11858623"/>
              <a:gd name="connsiteY6993" fmla="*/ 6269993 h 6524624"/>
              <a:gd name="connsiteX6994" fmla="*/ 27478 w 11858623"/>
              <a:gd name="connsiteY6994" fmla="*/ 6270381 h 6524624"/>
              <a:gd name="connsiteX6995" fmla="*/ 26486 w 11858623"/>
              <a:gd name="connsiteY6995" fmla="*/ 6270844 h 6524624"/>
              <a:gd name="connsiteX6996" fmla="*/ 32498 w 11858623"/>
              <a:gd name="connsiteY6996" fmla="*/ 6253996 h 6524624"/>
              <a:gd name="connsiteX6997" fmla="*/ 38510 w 11858623"/>
              <a:gd name="connsiteY6997" fmla="*/ 6228723 h 6524624"/>
              <a:gd name="connsiteX6998" fmla="*/ 32498 w 11858623"/>
              <a:gd name="connsiteY6998" fmla="*/ 6234339 h 6524624"/>
              <a:gd name="connsiteX6999" fmla="*/ 17993 w 11858623"/>
              <a:gd name="connsiteY6999" fmla="*/ 6260208 h 6524624"/>
              <a:gd name="connsiteX7000" fmla="*/ 17355 w 11858623"/>
              <a:gd name="connsiteY7000" fmla="*/ 6253500 h 6524624"/>
              <a:gd name="connsiteX7001" fmla="*/ 22479 w 11858623"/>
              <a:gd name="connsiteY7001" fmla="*/ 6245572 h 6524624"/>
              <a:gd name="connsiteX7002" fmla="*/ 23919 w 11858623"/>
              <a:gd name="connsiteY7002" fmla="*/ 6238845 h 6524624"/>
              <a:gd name="connsiteX7003" fmla="*/ 26486 w 11858623"/>
              <a:gd name="connsiteY7003" fmla="*/ 6239955 h 6524624"/>
              <a:gd name="connsiteX7004" fmla="*/ 24855 w 11858623"/>
              <a:gd name="connsiteY7004" fmla="*/ 6234470 h 6524624"/>
              <a:gd name="connsiteX7005" fmla="*/ 29952 w 11858623"/>
              <a:gd name="connsiteY7005" fmla="*/ 6210660 h 6524624"/>
              <a:gd name="connsiteX7006" fmla="*/ 34502 w 11858623"/>
              <a:gd name="connsiteY7006" fmla="*/ 6200642 h 6524624"/>
              <a:gd name="connsiteX7007" fmla="*/ 31591 w 11858623"/>
              <a:gd name="connsiteY7007" fmla="*/ 6203006 h 6524624"/>
              <a:gd name="connsiteX7008" fmla="*/ 32203 w 11858623"/>
              <a:gd name="connsiteY7008" fmla="*/ 6200147 h 6524624"/>
              <a:gd name="connsiteX7009" fmla="*/ 32498 w 11858623"/>
              <a:gd name="connsiteY7009" fmla="*/ 6200642 h 6524624"/>
              <a:gd name="connsiteX7010" fmla="*/ 32255 w 11858623"/>
              <a:gd name="connsiteY7010" fmla="*/ 6199905 h 6524624"/>
              <a:gd name="connsiteX7011" fmla="*/ 34502 w 11858623"/>
              <a:gd name="connsiteY7011" fmla="*/ 6189410 h 6524624"/>
              <a:gd name="connsiteX7012" fmla="*/ 29035 w 11858623"/>
              <a:gd name="connsiteY7012" fmla="*/ 6193241 h 6524624"/>
              <a:gd name="connsiteX7013" fmla="*/ 28490 w 11858623"/>
              <a:gd name="connsiteY7013" fmla="*/ 6192218 h 6524624"/>
              <a:gd name="connsiteX7014" fmla="*/ 24665 w 11858623"/>
              <a:gd name="connsiteY7014" fmla="*/ 6186858 h 6524624"/>
              <a:gd name="connsiteX7015" fmla="*/ 26893 w 11858623"/>
              <a:gd name="connsiteY7015" fmla="*/ 6180167 h 6524624"/>
              <a:gd name="connsiteX7016" fmla="*/ 28490 w 11858623"/>
              <a:gd name="connsiteY7016" fmla="*/ 6178177 h 6524624"/>
              <a:gd name="connsiteX7017" fmla="*/ 36506 w 11858623"/>
              <a:gd name="connsiteY7017" fmla="*/ 6147289 h 6524624"/>
              <a:gd name="connsiteX7018" fmla="*/ 28251 w 11858623"/>
              <a:gd name="connsiteY7018" fmla="*/ 6159968 h 6524624"/>
              <a:gd name="connsiteX7019" fmla="*/ 21632 w 11858623"/>
              <a:gd name="connsiteY7019" fmla="*/ 6177859 h 6524624"/>
              <a:gd name="connsiteX7020" fmla="*/ 21491 w 11858623"/>
              <a:gd name="connsiteY7020" fmla="*/ 6176873 h 6524624"/>
              <a:gd name="connsiteX7021" fmla="*/ 24984 w 11858623"/>
              <a:gd name="connsiteY7021" fmla="*/ 6162730 h 6524624"/>
              <a:gd name="connsiteX7022" fmla="*/ 38510 w 11858623"/>
              <a:gd name="connsiteY7022" fmla="*/ 6133248 h 6524624"/>
              <a:gd name="connsiteX7023" fmla="*/ 40513 w 11858623"/>
              <a:gd name="connsiteY7023" fmla="*/ 6141672 h 6524624"/>
              <a:gd name="connsiteX7024" fmla="*/ 54540 w 11858623"/>
              <a:gd name="connsiteY7024" fmla="*/ 6116400 h 6524624"/>
              <a:gd name="connsiteX7025" fmla="*/ 36506 w 11858623"/>
              <a:gd name="connsiteY7025" fmla="*/ 6127632 h 6524624"/>
              <a:gd name="connsiteX7026" fmla="*/ 31535 w 11858623"/>
              <a:gd name="connsiteY7026" fmla="*/ 6104414 h 6524624"/>
              <a:gd name="connsiteX7027" fmla="*/ 38510 w 11858623"/>
              <a:gd name="connsiteY7027" fmla="*/ 6074278 h 6524624"/>
              <a:gd name="connsiteX7028" fmla="*/ 29901 w 11858623"/>
              <a:gd name="connsiteY7028" fmla="*/ 6042618 h 6524624"/>
              <a:gd name="connsiteX7029" fmla="*/ 44521 w 11858623"/>
              <a:gd name="connsiteY7029" fmla="*/ 6020925 h 6524624"/>
              <a:gd name="connsiteX7030" fmla="*/ 36506 w 11858623"/>
              <a:gd name="connsiteY7030" fmla="*/ 6015309 h 6524624"/>
              <a:gd name="connsiteX7031" fmla="*/ 34502 w 11858623"/>
              <a:gd name="connsiteY7031" fmla="*/ 5975995 h 6524624"/>
              <a:gd name="connsiteX7032" fmla="*/ 32934 w 11858623"/>
              <a:gd name="connsiteY7032" fmla="*/ 5958424 h 6524624"/>
              <a:gd name="connsiteX7033" fmla="*/ 36506 w 11858623"/>
              <a:gd name="connsiteY7033" fmla="*/ 5956339 h 6524624"/>
              <a:gd name="connsiteX7034" fmla="*/ 42517 w 11858623"/>
              <a:gd name="connsiteY7034" fmla="*/ 5945106 h 6524624"/>
              <a:gd name="connsiteX7035" fmla="*/ 32631 w 11858623"/>
              <a:gd name="connsiteY7035" fmla="*/ 5949208 h 6524624"/>
              <a:gd name="connsiteX7036" fmla="*/ 33375 w 11858623"/>
              <a:gd name="connsiteY7036" fmla="*/ 5925137 h 6524624"/>
              <a:gd name="connsiteX7037" fmla="*/ 34114 w 11858623"/>
              <a:gd name="connsiteY7037" fmla="*/ 5922996 h 6524624"/>
              <a:gd name="connsiteX7038" fmla="*/ 33662 w 11858623"/>
              <a:gd name="connsiteY7038" fmla="*/ 5915836 h 6524624"/>
              <a:gd name="connsiteX7039" fmla="*/ 34689 w 11858623"/>
              <a:gd name="connsiteY7039" fmla="*/ 5882588 h 6524624"/>
              <a:gd name="connsiteX7040" fmla="*/ 33278 w 11858623"/>
              <a:gd name="connsiteY7040" fmla="*/ 5859222 h 6524624"/>
              <a:gd name="connsiteX7041" fmla="*/ 35152 w 11858623"/>
              <a:gd name="connsiteY7041" fmla="*/ 5855461 h 6524624"/>
              <a:gd name="connsiteX7042" fmla="*/ 41633 w 11858623"/>
              <a:gd name="connsiteY7042" fmla="*/ 5839205 h 6524624"/>
              <a:gd name="connsiteX7043" fmla="*/ 32617 w 11858623"/>
              <a:gd name="connsiteY7043" fmla="*/ 5848283 h 6524624"/>
              <a:gd name="connsiteX7044" fmla="*/ 31812 w 11858623"/>
              <a:gd name="connsiteY7044" fmla="*/ 5834951 h 6524624"/>
              <a:gd name="connsiteX7045" fmla="*/ 32498 w 11858623"/>
              <a:gd name="connsiteY7045" fmla="*/ 5835591 h 6524624"/>
              <a:gd name="connsiteX7046" fmla="*/ 34392 w 11858623"/>
              <a:gd name="connsiteY7046" fmla="*/ 5822318 h 6524624"/>
              <a:gd name="connsiteX7047" fmla="*/ 34503 w 11858623"/>
              <a:gd name="connsiteY7047" fmla="*/ 5822421 h 6524624"/>
              <a:gd name="connsiteX7048" fmla="*/ 34398 w 11858623"/>
              <a:gd name="connsiteY7048" fmla="*/ 5822275 h 6524624"/>
              <a:gd name="connsiteX7049" fmla="*/ 34502 w 11858623"/>
              <a:gd name="connsiteY7049" fmla="*/ 5821551 h 6524624"/>
              <a:gd name="connsiteX7050" fmla="*/ 30494 w 11858623"/>
              <a:gd name="connsiteY7050" fmla="*/ 5813126 h 6524624"/>
              <a:gd name="connsiteX7051" fmla="*/ 28812 w 11858623"/>
              <a:gd name="connsiteY7051" fmla="*/ 5814445 h 6524624"/>
              <a:gd name="connsiteX7052" fmla="*/ 28491 w 11858623"/>
              <a:gd name="connsiteY7052" fmla="*/ 5813996 h 6524624"/>
              <a:gd name="connsiteX7053" fmla="*/ 26706 w 11858623"/>
              <a:gd name="connsiteY7053" fmla="*/ 5810660 h 6524624"/>
              <a:gd name="connsiteX7054" fmla="*/ 26788 w 11858623"/>
              <a:gd name="connsiteY7054" fmla="*/ 5805548 h 6524624"/>
              <a:gd name="connsiteX7055" fmla="*/ 26104 w 11858623"/>
              <a:gd name="connsiteY7055" fmla="*/ 5800298 h 6524624"/>
              <a:gd name="connsiteX7056" fmla="*/ 28579 w 11858623"/>
              <a:gd name="connsiteY7056" fmla="*/ 5799208 h 6524624"/>
              <a:gd name="connsiteX7057" fmla="*/ 30494 w 11858623"/>
              <a:gd name="connsiteY7057" fmla="*/ 5796278 h 6524624"/>
              <a:gd name="connsiteX7058" fmla="*/ 25914 w 11858623"/>
              <a:gd name="connsiteY7058" fmla="*/ 5798845 h 6524624"/>
              <a:gd name="connsiteX7059" fmla="*/ 24482 w 11858623"/>
              <a:gd name="connsiteY7059" fmla="*/ 5787854 h 6524624"/>
              <a:gd name="connsiteX7060" fmla="*/ 22141 w 11858623"/>
              <a:gd name="connsiteY7060" fmla="*/ 5791135 h 6524624"/>
              <a:gd name="connsiteX7061" fmla="*/ 25149 w 11858623"/>
              <a:gd name="connsiteY7061" fmla="*/ 5784377 h 6524624"/>
              <a:gd name="connsiteX7062" fmla="*/ 30494 w 11858623"/>
              <a:gd name="connsiteY7062" fmla="*/ 5782237 h 6524624"/>
              <a:gd name="connsiteX7063" fmla="*/ 26515 w 11858623"/>
              <a:gd name="connsiteY7063" fmla="*/ 5781308 h 6524624"/>
              <a:gd name="connsiteX7064" fmla="*/ 27810 w 11858623"/>
              <a:gd name="connsiteY7064" fmla="*/ 5778400 h 6524624"/>
              <a:gd name="connsiteX7065" fmla="*/ 29953 w 11858623"/>
              <a:gd name="connsiteY7065" fmla="*/ 5767795 h 6524624"/>
              <a:gd name="connsiteX7066" fmla="*/ 37411 w 11858623"/>
              <a:gd name="connsiteY7066" fmla="*/ 5751897 h 6524624"/>
              <a:gd name="connsiteX7067" fmla="*/ 48530 w 11858623"/>
              <a:gd name="connsiteY7067" fmla="*/ 5715713 h 6524624"/>
              <a:gd name="connsiteX7068" fmla="*/ 32499 w 11858623"/>
              <a:gd name="connsiteY7068" fmla="*/ 5740986 h 6524624"/>
              <a:gd name="connsiteX7069" fmla="*/ 27497 w 11858623"/>
              <a:gd name="connsiteY7069" fmla="*/ 5743323 h 6524624"/>
              <a:gd name="connsiteX7070" fmla="*/ 27548 w 11858623"/>
              <a:gd name="connsiteY7070" fmla="*/ 5742943 h 6524624"/>
              <a:gd name="connsiteX7071" fmla="*/ 27479 w 11858623"/>
              <a:gd name="connsiteY7071" fmla="*/ 5743331 h 6524624"/>
              <a:gd name="connsiteX7072" fmla="*/ 26487 w 11858623"/>
              <a:gd name="connsiteY7072" fmla="*/ 5743794 h 6524624"/>
              <a:gd name="connsiteX7073" fmla="*/ 32499 w 11858623"/>
              <a:gd name="connsiteY7073" fmla="*/ 5726946 h 6524624"/>
              <a:gd name="connsiteX7074" fmla="*/ 38511 w 11858623"/>
              <a:gd name="connsiteY7074" fmla="*/ 5701673 h 6524624"/>
              <a:gd name="connsiteX7075" fmla="*/ 32499 w 11858623"/>
              <a:gd name="connsiteY7075" fmla="*/ 5707289 h 6524624"/>
              <a:gd name="connsiteX7076" fmla="*/ 17994 w 11858623"/>
              <a:gd name="connsiteY7076" fmla="*/ 5733158 h 6524624"/>
              <a:gd name="connsiteX7077" fmla="*/ 17356 w 11858623"/>
              <a:gd name="connsiteY7077" fmla="*/ 5726450 h 6524624"/>
              <a:gd name="connsiteX7078" fmla="*/ 22480 w 11858623"/>
              <a:gd name="connsiteY7078" fmla="*/ 5718522 h 6524624"/>
              <a:gd name="connsiteX7079" fmla="*/ 23920 w 11858623"/>
              <a:gd name="connsiteY7079" fmla="*/ 5711795 h 6524624"/>
              <a:gd name="connsiteX7080" fmla="*/ 26487 w 11858623"/>
              <a:gd name="connsiteY7080" fmla="*/ 5712905 h 6524624"/>
              <a:gd name="connsiteX7081" fmla="*/ 24856 w 11858623"/>
              <a:gd name="connsiteY7081" fmla="*/ 5707420 h 6524624"/>
              <a:gd name="connsiteX7082" fmla="*/ 29953 w 11858623"/>
              <a:gd name="connsiteY7082" fmla="*/ 5683610 h 6524624"/>
              <a:gd name="connsiteX7083" fmla="*/ 34503 w 11858623"/>
              <a:gd name="connsiteY7083" fmla="*/ 5673592 h 6524624"/>
              <a:gd name="connsiteX7084" fmla="*/ 31592 w 11858623"/>
              <a:gd name="connsiteY7084" fmla="*/ 5675956 h 6524624"/>
              <a:gd name="connsiteX7085" fmla="*/ 32204 w 11858623"/>
              <a:gd name="connsiteY7085" fmla="*/ 5673097 h 6524624"/>
              <a:gd name="connsiteX7086" fmla="*/ 32499 w 11858623"/>
              <a:gd name="connsiteY7086" fmla="*/ 5673592 h 6524624"/>
              <a:gd name="connsiteX7087" fmla="*/ 32256 w 11858623"/>
              <a:gd name="connsiteY7087" fmla="*/ 5672855 h 6524624"/>
              <a:gd name="connsiteX7088" fmla="*/ 34503 w 11858623"/>
              <a:gd name="connsiteY7088" fmla="*/ 5662360 h 6524624"/>
              <a:gd name="connsiteX7089" fmla="*/ 29036 w 11858623"/>
              <a:gd name="connsiteY7089" fmla="*/ 5666191 h 6524624"/>
              <a:gd name="connsiteX7090" fmla="*/ 28491 w 11858623"/>
              <a:gd name="connsiteY7090" fmla="*/ 5665168 h 6524624"/>
              <a:gd name="connsiteX7091" fmla="*/ 24666 w 11858623"/>
              <a:gd name="connsiteY7091" fmla="*/ 5659808 h 6524624"/>
              <a:gd name="connsiteX7092" fmla="*/ 26894 w 11858623"/>
              <a:gd name="connsiteY7092" fmla="*/ 5653117 h 6524624"/>
              <a:gd name="connsiteX7093" fmla="*/ 28491 w 11858623"/>
              <a:gd name="connsiteY7093" fmla="*/ 5651127 h 6524624"/>
              <a:gd name="connsiteX7094" fmla="*/ 36507 w 11858623"/>
              <a:gd name="connsiteY7094" fmla="*/ 5620239 h 6524624"/>
              <a:gd name="connsiteX7095" fmla="*/ 28252 w 11858623"/>
              <a:gd name="connsiteY7095" fmla="*/ 5632918 h 6524624"/>
              <a:gd name="connsiteX7096" fmla="*/ 21633 w 11858623"/>
              <a:gd name="connsiteY7096" fmla="*/ 5650809 h 6524624"/>
              <a:gd name="connsiteX7097" fmla="*/ 21492 w 11858623"/>
              <a:gd name="connsiteY7097" fmla="*/ 5649823 h 6524624"/>
              <a:gd name="connsiteX7098" fmla="*/ 24985 w 11858623"/>
              <a:gd name="connsiteY7098" fmla="*/ 5635680 h 6524624"/>
              <a:gd name="connsiteX7099" fmla="*/ 38511 w 11858623"/>
              <a:gd name="connsiteY7099" fmla="*/ 5606198 h 6524624"/>
              <a:gd name="connsiteX7100" fmla="*/ 40514 w 11858623"/>
              <a:gd name="connsiteY7100" fmla="*/ 5614622 h 6524624"/>
              <a:gd name="connsiteX7101" fmla="*/ 54541 w 11858623"/>
              <a:gd name="connsiteY7101" fmla="*/ 5589350 h 6524624"/>
              <a:gd name="connsiteX7102" fmla="*/ 36507 w 11858623"/>
              <a:gd name="connsiteY7102" fmla="*/ 5600582 h 6524624"/>
              <a:gd name="connsiteX7103" fmla="*/ 31536 w 11858623"/>
              <a:gd name="connsiteY7103" fmla="*/ 5577364 h 6524624"/>
              <a:gd name="connsiteX7104" fmla="*/ 38511 w 11858623"/>
              <a:gd name="connsiteY7104" fmla="*/ 5547228 h 6524624"/>
              <a:gd name="connsiteX7105" fmla="*/ 29902 w 11858623"/>
              <a:gd name="connsiteY7105" fmla="*/ 5515568 h 6524624"/>
              <a:gd name="connsiteX7106" fmla="*/ 44522 w 11858623"/>
              <a:gd name="connsiteY7106" fmla="*/ 5493875 h 6524624"/>
              <a:gd name="connsiteX7107" fmla="*/ 36507 w 11858623"/>
              <a:gd name="connsiteY7107" fmla="*/ 5488259 h 6524624"/>
              <a:gd name="connsiteX7108" fmla="*/ 34503 w 11858623"/>
              <a:gd name="connsiteY7108" fmla="*/ 5448945 h 6524624"/>
              <a:gd name="connsiteX7109" fmla="*/ 32935 w 11858623"/>
              <a:gd name="connsiteY7109" fmla="*/ 5431374 h 6524624"/>
              <a:gd name="connsiteX7110" fmla="*/ 36507 w 11858623"/>
              <a:gd name="connsiteY7110" fmla="*/ 5429289 h 6524624"/>
              <a:gd name="connsiteX7111" fmla="*/ 42518 w 11858623"/>
              <a:gd name="connsiteY7111" fmla="*/ 5418056 h 6524624"/>
              <a:gd name="connsiteX7112" fmla="*/ 32632 w 11858623"/>
              <a:gd name="connsiteY7112" fmla="*/ 5422158 h 6524624"/>
              <a:gd name="connsiteX7113" fmla="*/ 33376 w 11858623"/>
              <a:gd name="connsiteY7113" fmla="*/ 5398087 h 6524624"/>
              <a:gd name="connsiteX7114" fmla="*/ 34115 w 11858623"/>
              <a:gd name="connsiteY7114" fmla="*/ 5395946 h 6524624"/>
              <a:gd name="connsiteX7115" fmla="*/ 33663 w 11858623"/>
              <a:gd name="connsiteY7115" fmla="*/ 5388786 h 6524624"/>
              <a:gd name="connsiteX7116" fmla="*/ 34690 w 11858623"/>
              <a:gd name="connsiteY7116" fmla="*/ 5355538 h 6524624"/>
              <a:gd name="connsiteX7117" fmla="*/ 33279 w 11858623"/>
              <a:gd name="connsiteY7117" fmla="*/ 5332172 h 6524624"/>
              <a:gd name="connsiteX7118" fmla="*/ 35153 w 11858623"/>
              <a:gd name="connsiteY7118" fmla="*/ 5328411 h 6524624"/>
              <a:gd name="connsiteX7119" fmla="*/ 41634 w 11858623"/>
              <a:gd name="connsiteY7119" fmla="*/ 5312155 h 6524624"/>
              <a:gd name="connsiteX7120" fmla="*/ 32618 w 11858623"/>
              <a:gd name="connsiteY7120" fmla="*/ 5321233 h 6524624"/>
              <a:gd name="connsiteX7121" fmla="*/ 31813 w 11858623"/>
              <a:gd name="connsiteY7121" fmla="*/ 5307901 h 6524624"/>
              <a:gd name="connsiteX7122" fmla="*/ 32499 w 11858623"/>
              <a:gd name="connsiteY7122" fmla="*/ 5308541 h 6524624"/>
              <a:gd name="connsiteX7123" fmla="*/ 34393 w 11858623"/>
              <a:gd name="connsiteY7123" fmla="*/ 5295268 h 6524624"/>
              <a:gd name="connsiteX7124" fmla="*/ 34504 w 11858623"/>
              <a:gd name="connsiteY7124" fmla="*/ 5295371 h 6524624"/>
              <a:gd name="connsiteX7125" fmla="*/ 34399 w 11858623"/>
              <a:gd name="connsiteY7125" fmla="*/ 5295225 h 6524624"/>
              <a:gd name="connsiteX7126" fmla="*/ 34503 w 11858623"/>
              <a:gd name="connsiteY7126" fmla="*/ 5294501 h 6524624"/>
              <a:gd name="connsiteX7127" fmla="*/ 30495 w 11858623"/>
              <a:gd name="connsiteY7127" fmla="*/ 5286076 h 6524624"/>
              <a:gd name="connsiteX7128" fmla="*/ 28813 w 11858623"/>
              <a:gd name="connsiteY7128" fmla="*/ 5287395 h 6524624"/>
              <a:gd name="connsiteX7129" fmla="*/ 28492 w 11858623"/>
              <a:gd name="connsiteY7129" fmla="*/ 5286946 h 6524624"/>
              <a:gd name="connsiteX7130" fmla="*/ 26707 w 11858623"/>
              <a:gd name="connsiteY7130" fmla="*/ 5283610 h 6524624"/>
              <a:gd name="connsiteX7131" fmla="*/ 26789 w 11858623"/>
              <a:gd name="connsiteY7131" fmla="*/ 5278497 h 6524624"/>
              <a:gd name="connsiteX7132" fmla="*/ 26105 w 11858623"/>
              <a:gd name="connsiteY7132" fmla="*/ 5273248 h 6524624"/>
              <a:gd name="connsiteX7133" fmla="*/ 28580 w 11858623"/>
              <a:gd name="connsiteY7133" fmla="*/ 5272158 h 6524624"/>
              <a:gd name="connsiteX7134" fmla="*/ 30495 w 11858623"/>
              <a:gd name="connsiteY7134" fmla="*/ 5269228 h 6524624"/>
              <a:gd name="connsiteX7135" fmla="*/ 25915 w 11858623"/>
              <a:gd name="connsiteY7135" fmla="*/ 5271795 h 6524624"/>
              <a:gd name="connsiteX7136" fmla="*/ 24483 w 11858623"/>
              <a:gd name="connsiteY7136" fmla="*/ 5260804 h 6524624"/>
              <a:gd name="connsiteX7137" fmla="*/ 22142 w 11858623"/>
              <a:gd name="connsiteY7137" fmla="*/ 5264085 h 6524624"/>
              <a:gd name="connsiteX7138" fmla="*/ 25150 w 11858623"/>
              <a:gd name="connsiteY7138" fmla="*/ 5257328 h 6524624"/>
              <a:gd name="connsiteX7139" fmla="*/ 30495 w 11858623"/>
              <a:gd name="connsiteY7139" fmla="*/ 5255187 h 6524624"/>
              <a:gd name="connsiteX7140" fmla="*/ 26516 w 11858623"/>
              <a:gd name="connsiteY7140" fmla="*/ 5254258 h 6524624"/>
              <a:gd name="connsiteX7141" fmla="*/ 27811 w 11858623"/>
              <a:gd name="connsiteY7141" fmla="*/ 5251350 h 6524624"/>
              <a:gd name="connsiteX7142" fmla="*/ 29954 w 11858623"/>
              <a:gd name="connsiteY7142" fmla="*/ 5240745 h 6524624"/>
              <a:gd name="connsiteX7143" fmla="*/ 37412 w 11858623"/>
              <a:gd name="connsiteY7143" fmla="*/ 5224847 h 6524624"/>
              <a:gd name="connsiteX7144" fmla="*/ 48531 w 11858623"/>
              <a:gd name="connsiteY7144" fmla="*/ 5188663 h 6524624"/>
              <a:gd name="connsiteX7145" fmla="*/ 32500 w 11858623"/>
              <a:gd name="connsiteY7145" fmla="*/ 5213936 h 6524624"/>
              <a:gd name="connsiteX7146" fmla="*/ 27498 w 11858623"/>
              <a:gd name="connsiteY7146" fmla="*/ 5216273 h 6524624"/>
              <a:gd name="connsiteX7147" fmla="*/ 27549 w 11858623"/>
              <a:gd name="connsiteY7147" fmla="*/ 5215893 h 6524624"/>
              <a:gd name="connsiteX7148" fmla="*/ 27480 w 11858623"/>
              <a:gd name="connsiteY7148" fmla="*/ 5216281 h 6524624"/>
              <a:gd name="connsiteX7149" fmla="*/ 26488 w 11858623"/>
              <a:gd name="connsiteY7149" fmla="*/ 5216744 h 6524624"/>
              <a:gd name="connsiteX7150" fmla="*/ 32500 w 11858623"/>
              <a:gd name="connsiteY7150" fmla="*/ 5199896 h 6524624"/>
              <a:gd name="connsiteX7151" fmla="*/ 38512 w 11858623"/>
              <a:gd name="connsiteY7151" fmla="*/ 5174623 h 6524624"/>
              <a:gd name="connsiteX7152" fmla="*/ 32500 w 11858623"/>
              <a:gd name="connsiteY7152" fmla="*/ 5180239 h 6524624"/>
              <a:gd name="connsiteX7153" fmla="*/ 17995 w 11858623"/>
              <a:gd name="connsiteY7153" fmla="*/ 5206108 h 6524624"/>
              <a:gd name="connsiteX7154" fmla="*/ 17357 w 11858623"/>
              <a:gd name="connsiteY7154" fmla="*/ 5199400 h 6524624"/>
              <a:gd name="connsiteX7155" fmla="*/ 22481 w 11858623"/>
              <a:gd name="connsiteY7155" fmla="*/ 5191472 h 6524624"/>
              <a:gd name="connsiteX7156" fmla="*/ 23921 w 11858623"/>
              <a:gd name="connsiteY7156" fmla="*/ 5184745 h 6524624"/>
              <a:gd name="connsiteX7157" fmla="*/ 26488 w 11858623"/>
              <a:gd name="connsiteY7157" fmla="*/ 5185855 h 6524624"/>
              <a:gd name="connsiteX7158" fmla="*/ 24857 w 11858623"/>
              <a:gd name="connsiteY7158" fmla="*/ 5180370 h 6524624"/>
              <a:gd name="connsiteX7159" fmla="*/ 29954 w 11858623"/>
              <a:gd name="connsiteY7159" fmla="*/ 5156560 h 6524624"/>
              <a:gd name="connsiteX7160" fmla="*/ 34504 w 11858623"/>
              <a:gd name="connsiteY7160" fmla="*/ 5146542 h 6524624"/>
              <a:gd name="connsiteX7161" fmla="*/ 31593 w 11858623"/>
              <a:gd name="connsiteY7161" fmla="*/ 5148906 h 6524624"/>
              <a:gd name="connsiteX7162" fmla="*/ 32205 w 11858623"/>
              <a:gd name="connsiteY7162" fmla="*/ 5146047 h 6524624"/>
              <a:gd name="connsiteX7163" fmla="*/ 32500 w 11858623"/>
              <a:gd name="connsiteY7163" fmla="*/ 5146542 h 6524624"/>
              <a:gd name="connsiteX7164" fmla="*/ 32257 w 11858623"/>
              <a:gd name="connsiteY7164" fmla="*/ 5145806 h 6524624"/>
              <a:gd name="connsiteX7165" fmla="*/ 34504 w 11858623"/>
              <a:gd name="connsiteY7165" fmla="*/ 5135310 h 6524624"/>
              <a:gd name="connsiteX7166" fmla="*/ 29037 w 11858623"/>
              <a:gd name="connsiteY7166" fmla="*/ 5139140 h 6524624"/>
              <a:gd name="connsiteX7167" fmla="*/ 28492 w 11858623"/>
              <a:gd name="connsiteY7167" fmla="*/ 5138118 h 6524624"/>
              <a:gd name="connsiteX7168" fmla="*/ 24667 w 11858623"/>
              <a:gd name="connsiteY7168" fmla="*/ 5132758 h 6524624"/>
              <a:gd name="connsiteX7169" fmla="*/ 26895 w 11858623"/>
              <a:gd name="connsiteY7169" fmla="*/ 5126067 h 6524624"/>
              <a:gd name="connsiteX7170" fmla="*/ 28492 w 11858623"/>
              <a:gd name="connsiteY7170" fmla="*/ 5124077 h 6524624"/>
              <a:gd name="connsiteX7171" fmla="*/ 36508 w 11858623"/>
              <a:gd name="connsiteY7171" fmla="*/ 5093189 h 6524624"/>
              <a:gd name="connsiteX7172" fmla="*/ 28253 w 11858623"/>
              <a:gd name="connsiteY7172" fmla="*/ 5105868 h 6524624"/>
              <a:gd name="connsiteX7173" fmla="*/ 21634 w 11858623"/>
              <a:gd name="connsiteY7173" fmla="*/ 5123759 h 6524624"/>
              <a:gd name="connsiteX7174" fmla="*/ 21493 w 11858623"/>
              <a:gd name="connsiteY7174" fmla="*/ 5122773 h 6524624"/>
              <a:gd name="connsiteX7175" fmla="*/ 24986 w 11858623"/>
              <a:gd name="connsiteY7175" fmla="*/ 5108630 h 6524624"/>
              <a:gd name="connsiteX7176" fmla="*/ 38512 w 11858623"/>
              <a:gd name="connsiteY7176" fmla="*/ 5079148 h 6524624"/>
              <a:gd name="connsiteX7177" fmla="*/ 40515 w 11858623"/>
              <a:gd name="connsiteY7177" fmla="*/ 5087572 h 6524624"/>
              <a:gd name="connsiteX7178" fmla="*/ 54542 w 11858623"/>
              <a:gd name="connsiteY7178" fmla="*/ 5062300 h 6524624"/>
              <a:gd name="connsiteX7179" fmla="*/ 36508 w 11858623"/>
              <a:gd name="connsiteY7179" fmla="*/ 5073532 h 6524624"/>
              <a:gd name="connsiteX7180" fmla="*/ 31537 w 11858623"/>
              <a:gd name="connsiteY7180" fmla="*/ 5050314 h 6524624"/>
              <a:gd name="connsiteX7181" fmla="*/ 38512 w 11858623"/>
              <a:gd name="connsiteY7181" fmla="*/ 5020178 h 6524624"/>
              <a:gd name="connsiteX7182" fmla="*/ 29903 w 11858623"/>
              <a:gd name="connsiteY7182" fmla="*/ 4988518 h 6524624"/>
              <a:gd name="connsiteX7183" fmla="*/ 44523 w 11858623"/>
              <a:gd name="connsiteY7183" fmla="*/ 4966825 h 6524624"/>
              <a:gd name="connsiteX7184" fmla="*/ 36508 w 11858623"/>
              <a:gd name="connsiteY7184" fmla="*/ 4961209 h 6524624"/>
              <a:gd name="connsiteX7185" fmla="*/ 34504 w 11858623"/>
              <a:gd name="connsiteY7185" fmla="*/ 4921895 h 6524624"/>
              <a:gd name="connsiteX7186" fmla="*/ 32936 w 11858623"/>
              <a:gd name="connsiteY7186" fmla="*/ 4904324 h 6524624"/>
              <a:gd name="connsiteX7187" fmla="*/ 36508 w 11858623"/>
              <a:gd name="connsiteY7187" fmla="*/ 4902239 h 6524624"/>
              <a:gd name="connsiteX7188" fmla="*/ 42519 w 11858623"/>
              <a:gd name="connsiteY7188" fmla="*/ 4891006 h 6524624"/>
              <a:gd name="connsiteX7189" fmla="*/ 32633 w 11858623"/>
              <a:gd name="connsiteY7189" fmla="*/ 4895108 h 6524624"/>
              <a:gd name="connsiteX7190" fmla="*/ 33377 w 11858623"/>
              <a:gd name="connsiteY7190" fmla="*/ 4871037 h 6524624"/>
              <a:gd name="connsiteX7191" fmla="*/ 34116 w 11858623"/>
              <a:gd name="connsiteY7191" fmla="*/ 4868896 h 6524624"/>
              <a:gd name="connsiteX7192" fmla="*/ 33664 w 11858623"/>
              <a:gd name="connsiteY7192" fmla="*/ 4861736 h 6524624"/>
              <a:gd name="connsiteX7193" fmla="*/ 34691 w 11858623"/>
              <a:gd name="connsiteY7193" fmla="*/ 4828488 h 6524624"/>
              <a:gd name="connsiteX7194" fmla="*/ 33280 w 11858623"/>
              <a:gd name="connsiteY7194" fmla="*/ 4805122 h 6524624"/>
              <a:gd name="connsiteX7195" fmla="*/ 35154 w 11858623"/>
              <a:gd name="connsiteY7195" fmla="*/ 4801361 h 6524624"/>
              <a:gd name="connsiteX7196" fmla="*/ 41635 w 11858623"/>
              <a:gd name="connsiteY7196" fmla="*/ 4785105 h 6524624"/>
              <a:gd name="connsiteX7197" fmla="*/ 32619 w 11858623"/>
              <a:gd name="connsiteY7197" fmla="*/ 4794183 h 6524624"/>
              <a:gd name="connsiteX7198" fmla="*/ 31814 w 11858623"/>
              <a:gd name="connsiteY7198" fmla="*/ 4780851 h 6524624"/>
              <a:gd name="connsiteX7199" fmla="*/ 32500 w 11858623"/>
              <a:gd name="connsiteY7199" fmla="*/ 4781491 h 6524624"/>
              <a:gd name="connsiteX7200" fmla="*/ 34394 w 11858623"/>
              <a:gd name="connsiteY7200" fmla="*/ 4768218 h 6524624"/>
              <a:gd name="connsiteX7201" fmla="*/ 34505 w 11858623"/>
              <a:gd name="connsiteY7201" fmla="*/ 4768321 h 6524624"/>
              <a:gd name="connsiteX7202" fmla="*/ 34400 w 11858623"/>
              <a:gd name="connsiteY7202" fmla="*/ 4768175 h 6524624"/>
              <a:gd name="connsiteX7203" fmla="*/ 34504 w 11858623"/>
              <a:gd name="connsiteY7203" fmla="*/ 4767451 h 6524624"/>
              <a:gd name="connsiteX7204" fmla="*/ 30496 w 11858623"/>
              <a:gd name="connsiteY7204" fmla="*/ 4759026 h 6524624"/>
              <a:gd name="connsiteX7205" fmla="*/ 28814 w 11858623"/>
              <a:gd name="connsiteY7205" fmla="*/ 4760345 h 6524624"/>
              <a:gd name="connsiteX7206" fmla="*/ 28493 w 11858623"/>
              <a:gd name="connsiteY7206" fmla="*/ 4759896 h 6524624"/>
              <a:gd name="connsiteX7207" fmla="*/ 26708 w 11858623"/>
              <a:gd name="connsiteY7207" fmla="*/ 4756560 h 6524624"/>
              <a:gd name="connsiteX7208" fmla="*/ 26790 w 11858623"/>
              <a:gd name="connsiteY7208" fmla="*/ 4751448 h 6524624"/>
              <a:gd name="connsiteX7209" fmla="*/ 26106 w 11858623"/>
              <a:gd name="connsiteY7209" fmla="*/ 4746198 h 6524624"/>
              <a:gd name="connsiteX7210" fmla="*/ 28581 w 11858623"/>
              <a:gd name="connsiteY7210" fmla="*/ 4745108 h 6524624"/>
              <a:gd name="connsiteX7211" fmla="*/ 30496 w 11858623"/>
              <a:gd name="connsiteY7211" fmla="*/ 4742178 h 6524624"/>
              <a:gd name="connsiteX7212" fmla="*/ 25916 w 11858623"/>
              <a:gd name="connsiteY7212" fmla="*/ 4744745 h 6524624"/>
              <a:gd name="connsiteX7213" fmla="*/ 24484 w 11858623"/>
              <a:gd name="connsiteY7213" fmla="*/ 4733754 h 6524624"/>
              <a:gd name="connsiteX7214" fmla="*/ 22143 w 11858623"/>
              <a:gd name="connsiteY7214" fmla="*/ 4737035 h 6524624"/>
              <a:gd name="connsiteX7215" fmla="*/ 25151 w 11858623"/>
              <a:gd name="connsiteY7215" fmla="*/ 4730277 h 6524624"/>
              <a:gd name="connsiteX7216" fmla="*/ 30496 w 11858623"/>
              <a:gd name="connsiteY7216" fmla="*/ 4728137 h 6524624"/>
              <a:gd name="connsiteX7217" fmla="*/ 26517 w 11858623"/>
              <a:gd name="connsiteY7217" fmla="*/ 4727208 h 6524624"/>
              <a:gd name="connsiteX7218" fmla="*/ 27812 w 11858623"/>
              <a:gd name="connsiteY7218" fmla="*/ 4724300 h 6524624"/>
              <a:gd name="connsiteX7219" fmla="*/ 29955 w 11858623"/>
              <a:gd name="connsiteY7219" fmla="*/ 4713695 h 6524624"/>
              <a:gd name="connsiteX7220" fmla="*/ 37413 w 11858623"/>
              <a:gd name="connsiteY7220" fmla="*/ 4697797 h 6524624"/>
              <a:gd name="connsiteX7221" fmla="*/ 48532 w 11858623"/>
              <a:gd name="connsiteY7221" fmla="*/ 4661613 h 6524624"/>
              <a:gd name="connsiteX7222" fmla="*/ 32501 w 11858623"/>
              <a:gd name="connsiteY7222" fmla="*/ 4686886 h 6524624"/>
              <a:gd name="connsiteX7223" fmla="*/ 27499 w 11858623"/>
              <a:gd name="connsiteY7223" fmla="*/ 4689223 h 6524624"/>
              <a:gd name="connsiteX7224" fmla="*/ 27550 w 11858623"/>
              <a:gd name="connsiteY7224" fmla="*/ 4688843 h 6524624"/>
              <a:gd name="connsiteX7225" fmla="*/ 27481 w 11858623"/>
              <a:gd name="connsiteY7225" fmla="*/ 4689231 h 6524624"/>
              <a:gd name="connsiteX7226" fmla="*/ 26489 w 11858623"/>
              <a:gd name="connsiteY7226" fmla="*/ 4689694 h 6524624"/>
              <a:gd name="connsiteX7227" fmla="*/ 32501 w 11858623"/>
              <a:gd name="connsiteY7227" fmla="*/ 4672846 h 6524624"/>
              <a:gd name="connsiteX7228" fmla="*/ 38513 w 11858623"/>
              <a:gd name="connsiteY7228" fmla="*/ 4647573 h 6524624"/>
              <a:gd name="connsiteX7229" fmla="*/ 32501 w 11858623"/>
              <a:gd name="connsiteY7229" fmla="*/ 4653189 h 6524624"/>
              <a:gd name="connsiteX7230" fmla="*/ 17996 w 11858623"/>
              <a:gd name="connsiteY7230" fmla="*/ 4679058 h 6524624"/>
              <a:gd name="connsiteX7231" fmla="*/ 17358 w 11858623"/>
              <a:gd name="connsiteY7231" fmla="*/ 4672350 h 6524624"/>
              <a:gd name="connsiteX7232" fmla="*/ 22482 w 11858623"/>
              <a:gd name="connsiteY7232" fmla="*/ 4664422 h 6524624"/>
              <a:gd name="connsiteX7233" fmla="*/ 23922 w 11858623"/>
              <a:gd name="connsiteY7233" fmla="*/ 4657695 h 6524624"/>
              <a:gd name="connsiteX7234" fmla="*/ 26489 w 11858623"/>
              <a:gd name="connsiteY7234" fmla="*/ 4658805 h 6524624"/>
              <a:gd name="connsiteX7235" fmla="*/ 24858 w 11858623"/>
              <a:gd name="connsiteY7235" fmla="*/ 4653320 h 6524624"/>
              <a:gd name="connsiteX7236" fmla="*/ 29955 w 11858623"/>
              <a:gd name="connsiteY7236" fmla="*/ 4629510 h 6524624"/>
              <a:gd name="connsiteX7237" fmla="*/ 34505 w 11858623"/>
              <a:gd name="connsiteY7237" fmla="*/ 4619492 h 6524624"/>
              <a:gd name="connsiteX7238" fmla="*/ 31594 w 11858623"/>
              <a:gd name="connsiteY7238" fmla="*/ 4621856 h 6524624"/>
              <a:gd name="connsiteX7239" fmla="*/ 32206 w 11858623"/>
              <a:gd name="connsiteY7239" fmla="*/ 4618997 h 6524624"/>
              <a:gd name="connsiteX7240" fmla="*/ 32501 w 11858623"/>
              <a:gd name="connsiteY7240" fmla="*/ 4619492 h 6524624"/>
              <a:gd name="connsiteX7241" fmla="*/ 32258 w 11858623"/>
              <a:gd name="connsiteY7241" fmla="*/ 4618755 h 6524624"/>
              <a:gd name="connsiteX7242" fmla="*/ 34505 w 11858623"/>
              <a:gd name="connsiteY7242" fmla="*/ 4608260 h 6524624"/>
              <a:gd name="connsiteX7243" fmla="*/ 29038 w 11858623"/>
              <a:gd name="connsiteY7243" fmla="*/ 4612090 h 6524624"/>
              <a:gd name="connsiteX7244" fmla="*/ 28493 w 11858623"/>
              <a:gd name="connsiteY7244" fmla="*/ 4611068 h 6524624"/>
              <a:gd name="connsiteX7245" fmla="*/ 24668 w 11858623"/>
              <a:gd name="connsiteY7245" fmla="*/ 4605708 h 6524624"/>
              <a:gd name="connsiteX7246" fmla="*/ 26896 w 11858623"/>
              <a:gd name="connsiteY7246" fmla="*/ 4599017 h 6524624"/>
              <a:gd name="connsiteX7247" fmla="*/ 28493 w 11858623"/>
              <a:gd name="connsiteY7247" fmla="*/ 4597027 h 6524624"/>
              <a:gd name="connsiteX7248" fmla="*/ 36509 w 11858623"/>
              <a:gd name="connsiteY7248" fmla="*/ 4566139 h 6524624"/>
              <a:gd name="connsiteX7249" fmla="*/ 28254 w 11858623"/>
              <a:gd name="connsiteY7249" fmla="*/ 4578818 h 6524624"/>
              <a:gd name="connsiteX7250" fmla="*/ 21635 w 11858623"/>
              <a:gd name="connsiteY7250" fmla="*/ 4596709 h 6524624"/>
              <a:gd name="connsiteX7251" fmla="*/ 21494 w 11858623"/>
              <a:gd name="connsiteY7251" fmla="*/ 4595723 h 6524624"/>
              <a:gd name="connsiteX7252" fmla="*/ 24987 w 11858623"/>
              <a:gd name="connsiteY7252" fmla="*/ 4581580 h 6524624"/>
              <a:gd name="connsiteX7253" fmla="*/ 38513 w 11858623"/>
              <a:gd name="connsiteY7253" fmla="*/ 4552098 h 6524624"/>
              <a:gd name="connsiteX7254" fmla="*/ 40516 w 11858623"/>
              <a:gd name="connsiteY7254" fmla="*/ 4560522 h 6524624"/>
              <a:gd name="connsiteX7255" fmla="*/ 54543 w 11858623"/>
              <a:gd name="connsiteY7255" fmla="*/ 4535250 h 6524624"/>
              <a:gd name="connsiteX7256" fmla="*/ 36509 w 11858623"/>
              <a:gd name="connsiteY7256" fmla="*/ 4546482 h 6524624"/>
              <a:gd name="connsiteX7257" fmla="*/ 31538 w 11858623"/>
              <a:gd name="connsiteY7257" fmla="*/ 4523264 h 6524624"/>
              <a:gd name="connsiteX7258" fmla="*/ 38513 w 11858623"/>
              <a:gd name="connsiteY7258" fmla="*/ 4493128 h 6524624"/>
              <a:gd name="connsiteX7259" fmla="*/ 29904 w 11858623"/>
              <a:gd name="connsiteY7259" fmla="*/ 4461468 h 6524624"/>
              <a:gd name="connsiteX7260" fmla="*/ 44524 w 11858623"/>
              <a:gd name="connsiteY7260" fmla="*/ 4439775 h 6524624"/>
              <a:gd name="connsiteX7261" fmla="*/ 36509 w 11858623"/>
              <a:gd name="connsiteY7261" fmla="*/ 4434159 h 6524624"/>
              <a:gd name="connsiteX7262" fmla="*/ 34505 w 11858623"/>
              <a:gd name="connsiteY7262" fmla="*/ 4394845 h 6524624"/>
              <a:gd name="connsiteX7263" fmla="*/ 32937 w 11858623"/>
              <a:gd name="connsiteY7263" fmla="*/ 4377274 h 6524624"/>
              <a:gd name="connsiteX7264" fmla="*/ 36509 w 11858623"/>
              <a:gd name="connsiteY7264" fmla="*/ 4375189 h 6524624"/>
              <a:gd name="connsiteX7265" fmla="*/ 42520 w 11858623"/>
              <a:gd name="connsiteY7265" fmla="*/ 4363956 h 6524624"/>
              <a:gd name="connsiteX7266" fmla="*/ 32634 w 11858623"/>
              <a:gd name="connsiteY7266" fmla="*/ 4368058 h 6524624"/>
              <a:gd name="connsiteX7267" fmla="*/ 33378 w 11858623"/>
              <a:gd name="connsiteY7267" fmla="*/ 4343987 h 6524624"/>
              <a:gd name="connsiteX7268" fmla="*/ 34117 w 11858623"/>
              <a:gd name="connsiteY7268" fmla="*/ 4341846 h 6524624"/>
              <a:gd name="connsiteX7269" fmla="*/ 33665 w 11858623"/>
              <a:gd name="connsiteY7269" fmla="*/ 4334686 h 6524624"/>
              <a:gd name="connsiteX7270" fmla="*/ 34692 w 11858623"/>
              <a:gd name="connsiteY7270" fmla="*/ 4301438 h 6524624"/>
              <a:gd name="connsiteX7271" fmla="*/ 33281 w 11858623"/>
              <a:gd name="connsiteY7271" fmla="*/ 4278072 h 6524624"/>
              <a:gd name="connsiteX7272" fmla="*/ 35155 w 11858623"/>
              <a:gd name="connsiteY7272" fmla="*/ 4274311 h 6524624"/>
              <a:gd name="connsiteX7273" fmla="*/ 41636 w 11858623"/>
              <a:gd name="connsiteY7273" fmla="*/ 4258055 h 6524624"/>
              <a:gd name="connsiteX7274" fmla="*/ 32620 w 11858623"/>
              <a:gd name="connsiteY7274" fmla="*/ 4267133 h 6524624"/>
              <a:gd name="connsiteX7275" fmla="*/ 31815 w 11858623"/>
              <a:gd name="connsiteY7275" fmla="*/ 4253801 h 6524624"/>
              <a:gd name="connsiteX7276" fmla="*/ 32501 w 11858623"/>
              <a:gd name="connsiteY7276" fmla="*/ 4254441 h 6524624"/>
              <a:gd name="connsiteX7277" fmla="*/ 34395 w 11858623"/>
              <a:gd name="connsiteY7277" fmla="*/ 4241168 h 6524624"/>
              <a:gd name="connsiteX7278" fmla="*/ 34506 w 11858623"/>
              <a:gd name="connsiteY7278" fmla="*/ 4241271 h 6524624"/>
              <a:gd name="connsiteX7279" fmla="*/ 34401 w 11858623"/>
              <a:gd name="connsiteY7279" fmla="*/ 4241125 h 6524624"/>
              <a:gd name="connsiteX7280" fmla="*/ 34505 w 11858623"/>
              <a:gd name="connsiteY7280" fmla="*/ 4240401 h 6524624"/>
              <a:gd name="connsiteX7281" fmla="*/ 30497 w 11858623"/>
              <a:gd name="connsiteY7281" fmla="*/ 4231976 h 6524624"/>
              <a:gd name="connsiteX7282" fmla="*/ 28815 w 11858623"/>
              <a:gd name="connsiteY7282" fmla="*/ 4233295 h 6524624"/>
              <a:gd name="connsiteX7283" fmla="*/ 28494 w 11858623"/>
              <a:gd name="connsiteY7283" fmla="*/ 4232846 h 6524624"/>
              <a:gd name="connsiteX7284" fmla="*/ 26709 w 11858623"/>
              <a:gd name="connsiteY7284" fmla="*/ 4229510 h 6524624"/>
              <a:gd name="connsiteX7285" fmla="*/ 26791 w 11858623"/>
              <a:gd name="connsiteY7285" fmla="*/ 4224397 h 6524624"/>
              <a:gd name="connsiteX7286" fmla="*/ 26107 w 11858623"/>
              <a:gd name="connsiteY7286" fmla="*/ 4219148 h 6524624"/>
              <a:gd name="connsiteX7287" fmla="*/ 28582 w 11858623"/>
              <a:gd name="connsiteY7287" fmla="*/ 4218058 h 6524624"/>
              <a:gd name="connsiteX7288" fmla="*/ 30497 w 11858623"/>
              <a:gd name="connsiteY7288" fmla="*/ 4215128 h 6524624"/>
              <a:gd name="connsiteX7289" fmla="*/ 25917 w 11858623"/>
              <a:gd name="connsiteY7289" fmla="*/ 4217695 h 6524624"/>
              <a:gd name="connsiteX7290" fmla="*/ 24485 w 11858623"/>
              <a:gd name="connsiteY7290" fmla="*/ 4206704 h 6524624"/>
              <a:gd name="connsiteX7291" fmla="*/ 22144 w 11858623"/>
              <a:gd name="connsiteY7291" fmla="*/ 4209985 h 6524624"/>
              <a:gd name="connsiteX7292" fmla="*/ 25152 w 11858623"/>
              <a:gd name="connsiteY7292" fmla="*/ 4203228 h 6524624"/>
              <a:gd name="connsiteX7293" fmla="*/ 30497 w 11858623"/>
              <a:gd name="connsiteY7293" fmla="*/ 4201087 h 6524624"/>
              <a:gd name="connsiteX7294" fmla="*/ 26518 w 11858623"/>
              <a:gd name="connsiteY7294" fmla="*/ 4200158 h 6524624"/>
              <a:gd name="connsiteX7295" fmla="*/ 27813 w 11858623"/>
              <a:gd name="connsiteY7295" fmla="*/ 4197250 h 6524624"/>
              <a:gd name="connsiteX7296" fmla="*/ 29956 w 11858623"/>
              <a:gd name="connsiteY7296" fmla="*/ 4186645 h 6524624"/>
              <a:gd name="connsiteX7297" fmla="*/ 37414 w 11858623"/>
              <a:gd name="connsiteY7297" fmla="*/ 4170747 h 6524624"/>
              <a:gd name="connsiteX7298" fmla="*/ 48533 w 11858623"/>
              <a:gd name="connsiteY7298" fmla="*/ 4134563 h 6524624"/>
              <a:gd name="connsiteX7299" fmla="*/ 32502 w 11858623"/>
              <a:gd name="connsiteY7299" fmla="*/ 4159836 h 6524624"/>
              <a:gd name="connsiteX7300" fmla="*/ 27500 w 11858623"/>
              <a:gd name="connsiteY7300" fmla="*/ 4162173 h 6524624"/>
              <a:gd name="connsiteX7301" fmla="*/ 27551 w 11858623"/>
              <a:gd name="connsiteY7301" fmla="*/ 4161793 h 6524624"/>
              <a:gd name="connsiteX7302" fmla="*/ 27482 w 11858623"/>
              <a:gd name="connsiteY7302" fmla="*/ 4162181 h 6524624"/>
              <a:gd name="connsiteX7303" fmla="*/ 26490 w 11858623"/>
              <a:gd name="connsiteY7303" fmla="*/ 4162644 h 6524624"/>
              <a:gd name="connsiteX7304" fmla="*/ 32502 w 11858623"/>
              <a:gd name="connsiteY7304" fmla="*/ 4145796 h 6524624"/>
              <a:gd name="connsiteX7305" fmla="*/ 38514 w 11858623"/>
              <a:gd name="connsiteY7305" fmla="*/ 4120523 h 6524624"/>
              <a:gd name="connsiteX7306" fmla="*/ 32502 w 11858623"/>
              <a:gd name="connsiteY7306" fmla="*/ 4126139 h 6524624"/>
              <a:gd name="connsiteX7307" fmla="*/ 17997 w 11858623"/>
              <a:gd name="connsiteY7307" fmla="*/ 4152008 h 6524624"/>
              <a:gd name="connsiteX7308" fmla="*/ 17359 w 11858623"/>
              <a:gd name="connsiteY7308" fmla="*/ 4145300 h 6524624"/>
              <a:gd name="connsiteX7309" fmla="*/ 22483 w 11858623"/>
              <a:gd name="connsiteY7309" fmla="*/ 4137372 h 6524624"/>
              <a:gd name="connsiteX7310" fmla="*/ 23923 w 11858623"/>
              <a:gd name="connsiteY7310" fmla="*/ 4130645 h 6524624"/>
              <a:gd name="connsiteX7311" fmla="*/ 26490 w 11858623"/>
              <a:gd name="connsiteY7311" fmla="*/ 4131755 h 6524624"/>
              <a:gd name="connsiteX7312" fmla="*/ 24859 w 11858623"/>
              <a:gd name="connsiteY7312" fmla="*/ 4126270 h 6524624"/>
              <a:gd name="connsiteX7313" fmla="*/ 29956 w 11858623"/>
              <a:gd name="connsiteY7313" fmla="*/ 4102460 h 6524624"/>
              <a:gd name="connsiteX7314" fmla="*/ 34506 w 11858623"/>
              <a:gd name="connsiteY7314" fmla="*/ 4092442 h 6524624"/>
              <a:gd name="connsiteX7315" fmla="*/ 31595 w 11858623"/>
              <a:gd name="connsiteY7315" fmla="*/ 4094806 h 6524624"/>
              <a:gd name="connsiteX7316" fmla="*/ 32207 w 11858623"/>
              <a:gd name="connsiteY7316" fmla="*/ 4091947 h 6524624"/>
              <a:gd name="connsiteX7317" fmla="*/ 32502 w 11858623"/>
              <a:gd name="connsiteY7317" fmla="*/ 4092442 h 6524624"/>
              <a:gd name="connsiteX7318" fmla="*/ 32259 w 11858623"/>
              <a:gd name="connsiteY7318" fmla="*/ 4091706 h 6524624"/>
              <a:gd name="connsiteX7319" fmla="*/ 34506 w 11858623"/>
              <a:gd name="connsiteY7319" fmla="*/ 4081210 h 6524624"/>
              <a:gd name="connsiteX7320" fmla="*/ 29039 w 11858623"/>
              <a:gd name="connsiteY7320" fmla="*/ 4085041 h 6524624"/>
              <a:gd name="connsiteX7321" fmla="*/ 28494 w 11858623"/>
              <a:gd name="connsiteY7321" fmla="*/ 4084018 h 6524624"/>
              <a:gd name="connsiteX7322" fmla="*/ 24669 w 11858623"/>
              <a:gd name="connsiteY7322" fmla="*/ 4078658 h 6524624"/>
              <a:gd name="connsiteX7323" fmla="*/ 26897 w 11858623"/>
              <a:gd name="connsiteY7323" fmla="*/ 4071967 h 6524624"/>
              <a:gd name="connsiteX7324" fmla="*/ 28494 w 11858623"/>
              <a:gd name="connsiteY7324" fmla="*/ 4069977 h 6524624"/>
              <a:gd name="connsiteX7325" fmla="*/ 36510 w 11858623"/>
              <a:gd name="connsiteY7325" fmla="*/ 4039089 h 6524624"/>
              <a:gd name="connsiteX7326" fmla="*/ 28255 w 11858623"/>
              <a:gd name="connsiteY7326" fmla="*/ 4051768 h 6524624"/>
              <a:gd name="connsiteX7327" fmla="*/ 21636 w 11858623"/>
              <a:gd name="connsiteY7327" fmla="*/ 4069659 h 6524624"/>
              <a:gd name="connsiteX7328" fmla="*/ 21495 w 11858623"/>
              <a:gd name="connsiteY7328" fmla="*/ 4068673 h 6524624"/>
              <a:gd name="connsiteX7329" fmla="*/ 24988 w 11858623"/>
              <a:gd name="connsiteY7329" fmla="*/ 4054530 h 6524624"/>
              <a:gd name="connsiteX7330" fmla="*/ 38514 w 11858623"/>
              <a:gd name="connsiteY7330" fmla="*/ 4025048 h 6524624"/>
              <a:gd name="connsiteX7331" fmla="*/ 40517 w 11858623"/>
              <a:gd name="connsiteY7331" fmla="*/ 4033472 h 6524624"/>
              <a:gd name="connsiteX7332" fmla="*/ 54544 w 11858623"/>
              <a:gd name="connsiteY7332" fmla="*/ 4008200 h 6524624"/>
              <a:gd name="connsiteX7333" fmla="*/ 36510 w 11858623"/>
              <a:gd name="connsiteY7333" fmla="*/ 4019432 h 6524624"/>
              <a:gd name="connsiteX7334" fmla="*/ 31539 w 11858623"/>
              <a:gd name="connsiteY7334" fmla="*/ 3996214 h 6524624"/>
              <a:gd name="connsiteX7335" fmla="*/ 38514 w 11858623"/>
              <a:gd name="connsiteY7335" fmla="*/ 3966078 h 6524624"/>
              <a:gd name="connsiteX7336" fmla="*/ 29905 w 11858623"/>
              <a:gd name="connsiteY7336" fmla="*/ 3934418 h 6524624"/>
              <a:gd name="connsiteX7337" fmla="*/ 44525 w 11858623"/>
              <a:gd name="connsiteY7337" fmla="*/ 3912725 h 6524624"/>
              <a:gd name="connsiteX7338" fmla="*/ 36510 w 11858623"/>
              <a:gd name="connsiteY7338" fmla="*/ 3907109 h 6524624"/>
              <a:gd name="connsiteX7339" fmla="*/ 34506 w 11858623"/>
              <a:gd name="connsiteY7339" fmla="*/ 3867795 h 6524624"/>
              <a:gd name="connsiteX7340" fmla="*/ 32938 w 11858623"/>
              <a:gd name="connsiteY7340" fmla="*/ 3850224 h 6524624"/>
              <a:gd name="connsiteX7341" fmla="*/ 36510 w 11858623"/>
              <a:gd name="connsiteY7341" fmla="*/ 3848139 h 6524624"/>
              <a:gd name="connsiteX7342" fmla="*/ 42521 w 11858623"/>
              <a:gd name="connsiteY7342" fmla="*/ 3836906 h 6524624"/>
              <a:gd name="connsiteX7343" fmla="*/ 32635 w 11858623"/>
              <a:gd name="connsiteY7343" fmla="*/ 3841008 h 6524624"/>
              <a:gd name="connsiteX7344" fmla="*/ 33379 w 11858623"/>
              <a:gd name="connsiteY7344" fmla="*/ 3816938 h 6524624"/>
              <a:gd name="connsiteX7345" fmla="*/ 34118 w 11858623"/>
              <a:gd name="connsiteY7345" fmla="*/ 3814796 h 6524624"/>
              <a:gd name="connsiteX7346" fmla="*/ 33666 w 11858623"/>
              <a:gd name="connsiteY7346" fmla="*/ 3807637 h 6524624"/>
              <a:gd name="connsiteX7347" fmla="*/ 34693 w 11858623"/>
              <a:gd name="connsiteY7347" fmla="*/ 3774388 h 6524624"/>
              <a:gd name="connsiteX7348" fmla="*/ 33282 w 11858623"/>
              <a:gd name="connsiteY7348" fmla="*/ 3751022 h 6524624"/>
              <a:gd name="connsiteX7349" fmla="*/ 35156 w 11858623"/>
              <a:gd name="connsiteY7349" fmla="*/ 3747261 h 6524624"/>
              <a:gd name="connsiteX7350" fmla="*/ 41637 w 11858623"/>
              <a:gd name="connsiteY7350" fmla="*/ 3731005 h 6524624"/>
              <a:gd name="connsiteX7351" fmla="*/ 32621 w 11858623"/>
              <a:gd name="connsiteY7351" fmla="*/ 3740083 h 6524624"/>
              <a:gd name="connsiteX7352" fmla="*/ 31816 w 11858623"/>
              <a:gd name="connsiteY7352" fmla="*/ 3726750 h 6524624"/>
              <a:gd name="connsiteX7353" fmla="*/ 32502 w 11858623"/>
              <a:gd name="connsiteY7353" fmla="*/ 3727391 h 6524624"/>
              <a:gd name="connsiteX7354" fmla="*/ 34396 w 11858623"/>
              <a:gd name="connsiteY7354" fmla="*/ 3714118 h 6524624"/>
              <a:gd name="connsiteX7355" fmla="*/ 34507 w 11858623"/>
              <a:gd name="connsiteY7355" fmla="*/ 3714221 h 6524624"/>
              <a:gd name="connsiteX7356" fmla="*/ 34402 w 11858623"/>
              <a:gd name="connsiteY7356" fmla="*/ 3714075 h 6524624"/>
              <a:gd name="connsiteX7357" fmla="*/ 34506 w 11858623"/>
              <a:gd name="connsiteY7357" fmla="*/ 3713351 h 6524624"/>
              <a:gd name="connsiteX7358" fmla="*/ 30498 w 11858623"/>
              <a:gd name="connsiteY7358" fmla="*/ 3704926 h 6524624"/>
              <a:gd name="connsiteX7359" fmla="*/ 28815 w 11858623"/>
              <a:gd name="connsiteY7359" fmla="*/ 3706245 h 6524624"/>
              <a:gd name="connsiteX7360" fmla="*/ 28495 w 11858623"/>
              <a:gd name="connsiteY7360" fmla="*/ 3705797 h 6524624"/>
              <a:gd name="connsiteX7361" fmla="*/ 26710 w 11858623"/>
              <a:gd name="connsiteY7361" fmla="*/ 3702460 h 6524624"/>
              <a:gd name="connsiteX7362" fmla="*/ 26792 w 11858623"/>
              <a:gd name="connsiteY7362" fmla="*/ 3697348 h 6524624"/>
              <a:gd name="connsiteX7363" fmla="*/ 26108 w 11858623"/>
              <a:gd name="connsiteY7363" fmla="*/ 3692098 h 6524624"/>
              <a:gd name="connsiteX7364" fmla="*/ 28583 w 11858623"/>
              <a:gd name="connsiteY7364" fmla="*/ 3691008 h 6524624"/>
              <a:gd name="connsiteX7365" fmla="*/ 30498 w 11858623"/>
              <a:gd name="connsiteY7365" fmla="*/ 3688078 h 6524624"/>
              <a:gd name="connsiteX7366" fmla="*/ 25918 w 11858623"/>
              <a:gd name="connsiteY7366" fmla="*/ 3690645 h 6524624"/>
              <a:gd name="connsiteX7367" fmla="*/ 24486 w 11858623"/>
              <a:gd name="connsiteY7367" fmla="*/ 3679654 h 6524624"/>
              <a:gd name="connsiteX7368" fmla="*/ 22145 w 11858623"/>
              <a:gd name="connsiteY7368" fmla="*/ 3682935 h 6524624"/>
              <a:gd name="connsiteX7369" fmla="*/ 25153 w 11858623"/>
              <a:gd name="connsiteY7369" fmla="*/ 3676178 h 6524624"/>
              <a:gd name="connsiteX7370" fmla="*/ 30498 w 11858623"/>
              <a:gd name="connsiteY7370" fmla="*/ 3674038 h 6524624"/>
              <a:gd name="connsiteX7371" fmla="*/ 26519 w 11858623"/>
              <a:gd name="connsiteY7371" fmla="*/ 3673108 h 6524624"/>
              <a:gd name="connsiteX7372" fmla="*/ 27814 w 11858623"/>
              <a:gd name="connsiteY7372" fmla="*/ 3670200 h 6524624"/>
              <a:gd name="connsiteX7373" fmla="*/ 29957 w 11858623"/>
              <a:gd name="connsiteY7373" fmla="*/ 3659595 h 6524624"/>
              <a:gd name="connsiteX7374" fmla="*/ 37415 w 11858623"/>
              <a:gd name="connsiteY7374" fmla="*/ 3643697 h 6524624"/>
              <a:gd name="connsiteX7375" fmla="*/ 48534 w 11858623"/>
              <a:gd name="connsiteY7375" fmla="*/ 3607514 h 6524624"/>
              <a:gd name="connsiteX7376" fmla="*/ 32503 w 11858623"/>
              <a:gd name="connsiteY7376" fmla="*/ 3632786 h 6524624"/>
              <a:gd name="connsiteX7377" fmla="*/ 27501 w 11858623"/>
              <a:gd name="connsiteY7377" fmla="*/ 3635123 h 6524624"/>
              <a:gd name="connsiteX7378" fmla="*/ 27552 w 11858623"/>
              <a:gd name="connsiteY7378" fmla="*/ 3634743 h 6524624"/>
              <a:gd name="connsiteX7379" fmla="*/ 27483 w 11858623"/>
              <a:gd name="connsiteY7379" fmla="*/ 3635131 h 6524624"/>
              <a:gd name="connsiteX7380" fmla="*/ 26491 w 11858623"/>
              <a:gd name="connsiteY7380" fmla="*/ 3635594 h 6524624"/>
              <a:gd name="connsiteX7381" fmla="*/ 32503 w 11858623"/>
              <a:gd name="connsiteY7381" fmla="*/ 3618746 h 6524624"/>
              <a:gd name="connsiteX7382" fmla="*/ 38515 w 11858623"/>
              <a:gd name="connsiteY7382" fmla="*/ 3593473 h 6524624"/>
              <a:gd name="connsiteX7383" fmla="*/ 32503 w 11858623"/>
              <a:gd name="connsiteY7383" fmla="*/ 3599089 h 6524624"/>
              <a:gd name="connsiteX7384" fmla="*/ 17998 w 11858623"/>
              <a:gd name="connsiteY7384" fmla="*/ 3624959 h 6524624"/>
              <a:gd name="connsiteX7385" fmla="*/ 17360 w 11858623"/>
              <a:gd name="connsiteY7385" fmla="*/ 3618250 h 6524624"/>
              <a:gd name="connsiteX7386" fmla="*/ 22484 w 11858623"/>
              <a:gd name="connsiteY7386" fmla="*/ 3610322 h 6524624"/>
              <a:gd name="connsiteX7387" fmla="*/ 23924 w 11858623"/>
              <a:gd name="connsiteY7387" fmla="*/ 3603595 h 6524624"/>
              <a:gd name="connsiteX7388" fmla="*/ 26491 w 11858623"/>
              <a:gd name="connsiteY7388" fmla="*/ 3604705 h 6524624"/>
              <a:gd name="connsiteX7389" fmla="*/ 24860 w 11858623"/>
              <a:gd name="connsiteY7389" fmla="*/ 3599220 h 6524624"/>
              <a:gd name="connsiteX7390" fmla="*/ 29957 w 11858623"/>
              <a:gd name="connsiteY7390" fmla="*/ 3575410 h 6524624"/>
              <a:gd name="connsiteX7391" fmla="*/ 34507 w 11858623"/>
              <a:gd name="connsiteY7391" fmla="*/ 3565392 h 6524624"/>
              <a:gd name="connsiteX7392" fmla="*/ 31596 w 11858623"/>
              <a:gd name="connsiteY7392" fmla="*/ 3567756 h 6524624"/>
              <a:gd name="connsiteX7393" fmla="*/ 32208 w 11858623"/>
              <a:gd name="connsiteY7393" fmla="*/ 3564897 h 6524624"/>
              <a:gd name="connsiteX7394" fmla="*/ 32503 w 11858623"/>
              <a:gd name="connsiteY7394" fmla="*/ 3565392 h 6524624"/>
              <a:gd name="connsiteX7395" fmla="*/ 32260 w 11858623"/>
              <a:gd name="connsiteY7395" fmla="*/ 3564656 h 6524624"/>
              <a:gd name="connsiteX7396" fmla="*/ 34507 w 11858623"/>
              <a:gd name="connsiteY7396" fmla="*/ 3554160 h 6524624"/>
              <a:gd name="connsiteX7397" fmla="*/ 29039 w 11858623"/>
              <a:gd name="connsiteY7397" fmla="*/ 3557991 h 6524624"/>
              <a:gd name="connsiteX7398" fmla="*/ 28495 w 11858623"/>
              <a:gd name="connsiteY7398" fmla="*/ 3556968 h 6524624"/>
              <a:gd name="connsiteX7399" fmla="*/ 24670 w 11858623"/>
              <a:gd name="connsiteY7399" fmla="*/ 3551608 h 6524624"/>
              <a:gd name="connsiteX7400" fmla="*/ 26898 w 11858623"/>
              <a:gd name="connsiteY7400" fmla="*/ 3544917 h 6524624"/>
              <a:gd name="connsiteX7401" fmla="*/ 28495 w 11858623"/>
              <a:gd name="connsiteY7401" fmla="*/ 3542928 h 6524624"/>
              <a:gd name="connsiteX7402" fmla="*/ 36511 w 11858623"/>
              <a:gd name="connsiteY7402" fmla="*/ 3512039 h 6524624"/>
              <a:gd name="connsiteX7403" fmla="*/ 28256 w 11858623"/>
              <a:gd name="connsiteY7403" fmla="*/ 3524718 h 6524624"/>
              <a:gd name="connsiteX7404" fmla="*/ 21637 w 11858623"/>
              <a:gd name="connsiteY7404" fmla="*/ 3542609 h 6524624"/>
              <a:gd name="connsiteX7405" fmla="*/ 21496 w 11858623"/>
              <a:gd name="connsiteY7405" fmla="*/ 3541623 h 6524624"/>
              <a:gd name="connsiteX7406" fmla="*/ 24989 w 11858623"/>
              <a:gd name="connsiteY7406" fmla="*/ 3527480 h 6524624"/>
              <a:gd name="connsiteX7407" fmla="*/ 38515 w 11858623"/>
              <a:gd name="connsiteY7407" fmla="*/ 3497998 h 6524624"/>
              <a:gd name="connsiteX7408" fmla="*/ 40518 w 11858623"/>
              <a:gd name="connsiteY7408" fmla="*/ 3506422 h 6524624"/>
              <a:gd name="connsiteX7409" fmla="*/ 54545 w 11858623"/>
              <a:gd name="connsiteY7409" fmla="*/ 3481150 h 6524624"/>
              <a:gd name="connsiteX7410" fmla="*/ 36511 w 11858623"/>
              <a:gd name="connsiteY7410" fmla="*/ 3492382 h 6524624"/>
              <a:gd name="connsiteX7411" fmla="*/ 31540 w 11858623"/>
              <a:gd name="connsiteY7411" fmla="*/ 3469164 h 6524624"/>
              <a:gd name="connsiteX7412" fmla="*/ 38515 w 11858623"/>
              <a:gd name="connsiteY7412" fmla="*/ 3439028 h 6524624"/>
              <a:gd name="connsiteX7413" fmla="*/ 29906 w 11858623"/>
              <a:gd name="connsiteY7413" fmla="*/ 3407368 h 6524624"/>
              <a:gd name="connsiteX7414" fmla="*/ 44526 w 11858623"/>
              <a:gd name="connsiteY7414" fmla="*/ 3385675 h 6524624"/>
              <a:gd name="connsiteX7415" fmla="*/ 36511 w 11858623"/>
              <a:gd name="connsiteY7415" fmla="*/ 3380059 h 6524624"/>
              <a:gd name="connsiteX7416" fmla="*/ 34507 w 11858623"/>
              <a:gd name="connsiteY7416" fmla="*/ 3340746 h 6524624"/>
              <a:gd name="connsiteX7417" fmla="*/ 32939 w 11858623"/>
              <a:gd name="connsiteY7417" fmla="*/ 3323174 h 6524624"/>
              <a:gd name="connsiteX7418" fmla="*/ 36511 w 11858623"/>
              <a:gd name="connsiteY7418" fmla="*/ 3321089 h 6524624"/>
              <a:gd name="connsiteX7419" fmla="*/ 42522 w 11858623"/>
              <a:gd name="connsiteY7419" fmla="*/ 3309856 h 6524624"/>
              <a:gd name="connsiteX7420" fmla="*/ 32636 w 11858623"/>
              <a:gd name="connsiteY7420" fmla="*/ 3313959 h 6524624"/>
              <a:gd name="connsiteX7421" fmla="*/ 33380 w 11858623"/>
              <a:gd name="connsiteY7421" fmla="*/ 3289888 h 6524624"/>
              <a:gd name="connsiteX7422" fmla="*/ 34119 w 11858623"/>
              <a:gd name="connsiteY7422" fmla="*/ 3287746 h 6524624"/>
              <a:gd name="connsiteX7423" fmla="*/ 33667 w 11858623"/>
              <a:gd name="connsiteY7423" fmla="*/ 3280587 h 6524624"/>
              <a:gd name="connsiteX7424" fmla="*/ 34694 w 11858623"/>
              <a:gd name="connsiteY7424" fmla="*/ 3247339 h 6524624"/>
              <a:gd name="connsiteX7425" fmla="*/ 33283 w 11858623"/>
              <a:gd name="connsiteY7425" fmla="*/ 3223973 h 6524624"/>
              <a:gd name="connsiteX7426" fmla="*/ 35157 w 11858623"/>
              <a:gd name="connsiteY7426" fmla="*/ 3220213 h 6524624"/>
              <a:gd name="connsiteX7427" fmla="*/ 41638 w 11858623"/>
              <a:gd name="connsiteY7427" fmla="*/ 3203957 h 6524624"/>
              <a:gd name="connsiteX7428" fmla="*/ 32622 w 11858623"/>
              <a:gd name="connsiteY7428" fmla="*/ 3213035 h 6524624"/>
              <a:gd name="connsiteX7429" fmla="*/ 31817 w 11858623"/>
              <a:gd name="connsiteY7429" fmla="*/ 3199701 h 6524624"/>
              <a:gd name="connsiteX7430" fmla="*/ 32503 w 11858623"/>
              <a:gd name="connsiteY7430" fmla="*/ 3200342 h 6524624"/>
              <a:gd name="connsiteX7431" fmla="*/ 34397 w 11858623"/>
              <a:gd name="connsiteY7431" fmla="*/ 3187068 h 6524624"/>
              <a:gd name="connsiteX7432" fmla="*/ 34508 w 11858623"/>
              <a:gd name="connsiteY7432" fmla="*/ 3187173 h 6524624"/>
              <a:gd name="connsiteX7433" fmla="*/ 34403 w 11858623"/>
              <a:gd name="connsiteY7433" fmla="*/ 3187026 h 6524624"/>
              <a:gd name="connsiteX7434" fmla="*/ 34507 w 11858623"/>
              <a:gd name="connsiteY7434" fmla="*/ 3186301 h 6524624"/>
              <a:gd name="connsiteX7435" fmla="*/ 30499 w 11858623"/>
              <a:gd name="connsiteY7435" fmla="*/ 3177878 h 6524624"/>
              <a:gd name="connsiteX7436" fmla="*/ 28816 w 11858623"/>
              <a:gd name="connsiteY7436" fmla="*/ 3179197 h 6524624"/>
              <a:gd name="connsiteX7437" fmla="*/ 28496 w 11858623"/>
              <a:gd name="connsiteY7437" fmla="*/ 3178747 h 6524624"/>
              <a:gd name="connsiteX7438" fmla="*/ 26711 w 11858623"/>
              <a:gd name="connsiteY7438" fmla="*/ 3175412 h 6524624"/>
              <a:gd name="connsiteX7439" fmla="*/ 26793 w 11858623"/>
              <a:gd name="connsiteY7439" fmla="*/ 3170298 h 6524624"/>
              <a:gd name="connsiteX7440" fmla="*/ 26109 w 11858623"/>
              <a:gd name="connsiteY7440" fmla="*/ 3165048 h 6524624"/>
              <a:gd name="connsiteX7441" fmla="*/ 28584 w 11858623"/>
              <a:gd name="connsiteY7441" fmla="*/ 3163959 h 6524624"/>
              <a:gd name="connsiteX7442" fmla="*/ 30499 w 11858623"/>
              <a:gd name="connsiteY7442" fmla="*/ 3161029 h 6524624"/>
              <a:gd name="connsiteX7443" fmla="*/ 25919 w 11858623"/>
              <a:gd name="connsiteY7443" fmla="*/ 3163596 h 6524624"/>
              <a:gd name="connsiteX7444" fmla="*/ 24487 w 11858623"/>
              <a:gd name="connsiteY7444" fmla="*/ 3152604 h 6524624"/>
              <a:gd name="connsiteX7445" fmla="*/ 22146 w 11858623"/>
              <a:gd name="connsiteY7445" fmla="*/ 3155885 h 6524624"/>
              <a:gd name="connsiteX7446" fmla="*/ 25154 w 11858623"/>
              <a:gd name="connsiteY7446" fmla="*/ 3149128 h 6524624"/>
              <a:gd name="connsiteX7447" fmla="*/ 30499 w 11858623"/>
              <a:gd name="connsiteY7447" fmla="*/ 3146989 h 6524624"/>
              <a:gd name="connsiteX7448" fmla="*/ 26520 w 11858623"/>
              <a:gd name="connsiteY7448" fmla="*/ 3146059 h 6524624"/>
              <a:gd name="connsiteX7449" fmla="*/ 27815 w 11858623"/>
              <a:gd name="connsiteY7449" fmla="*/ 3143152 h 6524624"/>
              <a:gd name="connsiteX7450" fmla="*/ 29958 w 11858623"/>
              <a:gd name="connsiteY7450" fmla="*/ 3132545 h 6524624"/>
              <a:gd name="connsiteX7451" fmla="*/ 37416 w 11858623"/>
              <a:gd name="connsiteY7451" fmla="*/ 3116647 h 6524624"/>
              <a:gd name="connsiteX7452" fmla="*/ 48535 w 11858623"/>
              <a:gd name="connsiteY7452" fmla="*/ 3080465 h 6524624"/>
              <a:gd name="connsiteX7453" fmla="*/ 32504 w 11858623"/>
              <a:gd name="connsiteY7453" fmla="*/ 3105737 h 6524624"/>
              <a:gd name="connsiteX7454" fmla="*/ 27502 w 11858623"/>
              <a:gd name="connsiteY7454" fmla="*/ 3108075 h 6524624"/>
              <a:gd name="connsiteX7455" fmla="*/ 27553 w 11858623"/>
              <a:gd name="connsiteY7455" fmla="*/ 3107695 h 6524624"/>
              <a:gd name="connsiteX7456" fmla="*/ 27484 w 11858623"/>
              <a:gd name="connsiteY7456" fmla="*/ 3108082 h 6524624"/>
              <a:gd name="connsiteX7457" fmla="*/ 26492 w 11858623"/>
              <a:gd name="connsiteY7457" fmla="*/ 3108546 h 6524624"/>
              <a:gd name="connsiteX7458" fmla="*/ 32504 w 11858623"/>
              <a:gd name="connsiteY7458" fmla="*/ 3091697 h 6524624"/>
              <a:gd name="connsiteX7459" fmla="*/ 38516 w 11858623"/>
              <a:gd name="connsiteY7459" fmla="*/ 3066425 h 6524624"/>
              <a:gd name="connsiteX7460" fmla="*/ 32504 w 11858623"/>
              <a:gd name="connsiteY7460" fmla="*/ 3072041 h 6524624"/>
              <a:gd name="connsiteX7461" fmla="*/ 17999 w 11858623"/>
              <a:gd name="connsiteY7461" fmla="*/ 3097910 h 6524624"/>
              <a:gd name="connsiteX7462" fmla="*/ 17361 w 11858623"/>
              <a:gd name="connsiteY7462" fmla="*/ 3091200 h 6524624"/>
              <a:gd name="connsiteX7463" fmla="*/ 22485 w 11858623"/>
              <a:gd name="connsiteY7463" fmla="*/ 3083273 h 6524624"/>
              <a:gd name="connsiteX7464" fmla="*/ 23925 w 11858623"/>
              <a:gd name="connsiteY7464" fmla="*/ 3076547 h 6524624"/>
              <a:gd name="connsiteX7465" fmla="*/ 26492 w 11858623"/>
              <a:gd name="connsiteY7465" fmla="*/ 3077656 h 6524624"/>
              <a:gd name="connsiteX7466" fmla="*/ 24861 w 11858623"/>
              <a:gd name="connsiteY7466" fmla="*/ 3072170 h 6524624"/>
              <a:gd name="connsiteX7467" fmla="*/ 29958 w 11858623"/>
              <a:gd name="connsiteY7467" fmla="*/ 3048363 h 6524624"/>
              <a:gd name="connsiteX7468" fmla="*/ 34508 w 11858623"/>
              <a:gd name="connsiteY7468" fmla="*/ 3038344 h 6524624"/>
              <a:gd name="connsiteX7469" fmla="*/ 31597 w 11858623"/>
              <a:gd name="connsiteY7469" fmla="*/ 3040707 h 6524624"/>
              <a:gd name="connsiteX7470" fmla="*/ 32209 w 11858623"/>
              <a:gd name="connsiteY7470" fmla="*/ 3037849 h 6524624"/>
              <a:gd name="connsiteX7471" fmla="*/ 32504 w 11858623"/>
              <a:gd name="connsiteY7471" fmla="*/ 3038344 h 6524624"/>
              <a:gd name="connsiteX7472" fmla="*/ 32261 w 11858623"/>
              <a:gd name="connsiteY7472" fmla="*/ 3037607 h 6524624"/>
              <a:gd name="connsiteX7473" fmla="*/ 34508 w 11858623"/>
              <a:gd name="connsiteY7473" fmla="*/ 3027112 h 6524624"/>
              <a:gd name="connsiteX7474" fmla="*/ 29040 w 11858623"/>
              <a:gd name="connsiteY7474" fmla="*/ 3030943 h 6524624"/>
              <a:gd name="connsiteX7475" fmla="*/ 28496 w 11858623"/>
              <a:gd name="connsiteY7475" fmla="*/ 3029920 h 6524624"/>
              <a:gd name="connsiteX7476" fmla="*/ 24671 w 11858623"/>
              <a:gd name="connsiteY7476" fmla="*/ 3024560 h 6524624"/>
              <a:gd name="connsiteX7477" fmla="*/ 26899 w 11858623"/>
              <a:gd name="connsiteY7477" fmla="*/ 3017870 h 6524624"/>
              <a:gd name="connsiteX7478" fmla="*/ 28496 w 11858623"/>
              <a:gd name="connsiteY7478" fmla="*/ 3015878 h 6524624"/>
              <a:gd name="connsiteX7479" fmla="*/ 36512 w 11858623"/>
              <a:gd name="connsiteY7479" fmla="*/ 2984990 h 6524624"/>
              <a:gd name="connsiteX7480" fmla="*/ 28257 w 11858623"/>
              <a:gd name="connsiteY7480" fmla="*/ 2997670 h 6524624"/>
              <a:gd name="connsiteX7481" fmla="*/ 21638 w 11858623"/>
              <a:gd name="connsiteY7481" fmla="*/ 3015560 h 6524624"/>
              <a:gd name="connsiteX7482" fmla="*/ 21497 w 11858623"/>
              <a:gd name="connsiteY7482" fmla="*/ 3014573 h 6524624"/>
              <a:gd name="connsiteX7483" fmla="*/ 24990 w 11858623"/>
              <a:gd name="connsiteY7483" fmla="*/ 3000432 h 6524624"/>
              <a:gd name="connsiteX7484" fmla="*/ 38516 w 11858623"/>
              <a:gd name="connsiteY7484" fmla="*/ 2970950 h 6524624"/>
              <a:gd name="connsiteX7485" fmla="*/ 40519 w 11858623"/>
              <a:gd name="connsiteY7485" fmla="*/ 2979374 h 6524624"/>
              <a:gd name="connsiteX7486" fmla="*/ 54546 w 11858623"/>
              <a:gd name="connsiteY7486" fmla="*/ 2954102 h 6524624"/>
              <a:gd name="connsiteX7487" fmla="*/ 36512 w 11858623"/>
              <a:gd name="connsiteY7487" fmla="*/ 2965335 h 6524624"/>
              <a:gd name="connsiteX7488" fmla="*/ 31541 w 11858623"/>
              <a:gd name="connsiteY7488" fmla="*/ 2942115 h 6524624"/>
              <a:gd name="connsiteX7489" fmla="*/ 38516 w 11858623"/>
              <a:gd name="connsiteY7489" fmla="*/ 2911980 h 6524624"/>
              <a:gd name="connsiteX7490" fmla="*/ 29907 w 11858623"/>
              <a:gd name="connsiteY7490" fmla="*/ 2880320 h 6524624"/>
              <a:gd name="connsiteX7491" fmla="*/ 44527 w 11858623"/>
              <a:gd name="connsiteY7491" fmla="*/ 2858627 h 6524624"/>
              <a:gd name="connsiteX7492" fmla="*/ 36512 w 11858623"/>
              <a:gd name="connsiteY7492" fmla="*/ 2853010 h 6524624"/>
              <a:gd name="connsiteX7493" fmla="*/ 34508 w 11858623"/>
              <a:gd name="connsiteY7493" fmla="*/ 2813698 h 6524624"/>
              <a:gd name="connsiteX7494" fmla="*/ 32940 w 11858623"/>
              <a:gd name="connsiteY7494" fmla="*/ 2796128 h 6524624"/>
              <a:gd name="connsiteX7495" fmla="*/ 36512 w 11858623"/>
              <a:gd name="connsiteY7495" fmla="*/ 2794042 h 6524624"/>
              <a:gd name="connsiteX7496" fmla="*/ 42523 w 11858623"/>
              <a:gd name="connsiteY7496" fmla="*/ 2782810 h 6524624"/>
              <a:gd name="connsiteX7497" fmla="*/ 32637 w 11858623"/>
              <a:gd name="connsiteY7497" fmla="*/ 2786912 h 6524624"/>
              <a:gd name="connsiteX7498" fmla="*/ 33381 w 11858623"/>
              <a:gd name="connsiteY7498" fmla="*/ 2762840 h 6524624"/>
              <a:gd name="connsiteX7499" fmla="*/ 34120 w 11858623"/>
              <a:gd name="connsiteY7499" fmla="*/ 2760699 h 6524624"/>
              <a:gd name="connsiteX7500" fmla="*/ 33668 w 11858623"/>
              <a:gd name="connsiteY7500" fmla="*/ 2753539 h 6524624"/>
              <a:gd name="connsiteX7501" fmla="*/ 34695 w 11858623"/>
              <a:gd name="connsiteY7501" fmla="*/ 2720290 h 6524624"/>
              <a:gd name="connsiteX7502" fmla="*/ 33284 w 11858623"/>
              <a:gd name="connsiteY7502" fmla="*/ 2696925 h 6524624"/>
              <a:gd name="connsiteX7503" fmla="*/ 35158 w 11858623"/>
              <a:gd name="connsiteY7503" fmla="*/ 2693165 h 6524624"/>
              <a:gd name="connsiteX7504" fmla="*/ 41639 w 11858623"/>
              <a:gd name="connsiteY7504" fmla="*/ 2676909 h 6524624"/>
              <a:gd name="connsiteX7505" fmla="*/ 32623 w 11858623"/>
              <a:gd name="connsiteY7505" fmla="*/ 2685987 h 6524624"/>
              <a:gd name="connsiteX7506" fmla="*/ 31818 w 11858623"/>
              <a:gd name="connsiteY7506" fmla="*/ 2672653 h 6524624"/>
              <a:gd name="connsiteX7507" fmla="*/ 32504 w 11858623"/>
              <a:gd name="connsiteY7507" fmla="*/ 2673294 h 6524624"/>
              <a:gd name="connsiteX7508" fmla="*/ 34398 w 11858623"/>
              <a:gd name="connsiteY7508" fmla="*/ 2660020 h 6524624"/>
              <a:gd name="connsiteX7509" fmla="*/ 34509 w 11858623"/>
              <a:gd name="connsiteY7509" fmla="*/ 2660125 h 6524624"/>
              <a:gd name="connsiteX7510" fmla="*/ 34404 w 11858623"/>
              <a:gd name="connsiteY7510" fmla="*/ 2659978 h 6524624"/>
              <a:gd name="connsiteX7511" fmla="*/ 34508 w 11858623"/>
              <a:gd name="connsiteY7511" fmla="*/ 2659255 h 6524624"/>
              <a:gd name="connsiteX7512" fmla="*/ 30500 w 11858623"/>
              <a:gd name="connsiteY7512" fmla="*/ 2650829 h 6524624"/>
              <a:gd name="connsiteX7513" fmla="*/ 28817 w 11858623"/>
              <a:gd name="connsiteY7513" fmla="*/ 2652149 h 6524624"/>
              <a:gd name="connsiteX7514" fmla="*/ 28497 w 11858623"/>
              <a:gd name="connsiteY7514" fmla="*/ 2651701 h 6524624"/>
              <a:gd name="connsiteX7515" fmla="*/ 26712 w 11858623"/>
              <a:gd name="connsiteY7515" fmla="*/ 2648364 h 6524624"/>
              <a:gd name="connsiteX7516" fmla="*/ 26794 w 11858623"/>
              <a:gd name="connsiteY7516" fmla="*/ 2643250 h 6524624"/>
              <a:gd name="connsiteX7517" fmla="*/ 26110 w 11858623"/>
              <a:gd name="connsiteY7517" fmla="*/ 2638001 h 6524624"/>
              <a:gd name="connsiteX7518" fmla="*/ 28585 w 11858623"/>
              <a:gd name="connsiteY7518" fmla="*/ 2636911 h 6524624"/>
              <a:gd name="connsiteX7519" fmla="*/ 30500 w 11858623"/>
              <a:gd name="connsiteY7519" fmla="*/ 2633980 h 6524624"/>
              <a:gd name="connsiteX7520" fmla="*/ 25920 w 11858623"/>
              <a:gd name="connsiteY7520" fmla="*/ 2636549 h 6524624"/>
              <a:gd name="connsiteX7521" fmla="*/ 24488 w 11858623"/>
              <a:gd name="connsiteY7521" fmla="*/ 2625556 h 6524624"/>
              <a:gd name="connsiteX7522" fmla="*/ 22147 w 11858623"/>
              <a:gd name="connsiteY7522" fmla="*/ 2628839 h 6524624"/>
              <a:gd name="connsiteX7523" fmla="*/ 25155 w 11858623"/>
              <a:gd name="connsiteY7523" fmla="*/ 2622080 h 6524624"/>
              <a:gd name="connsiteX7524" fmla="*/ 30500 w 11858623"/>
              <a:gd name="connsiteY7524" fmla="*/ 2619941 h 6524624"/>
              <a:gd name="connsiteX7525" fmla="*/ 26521 w 11858623"/>
              <a:gd name="connsiteY7525" fmla="*/ 2619010 h 6524624"/>
              <a:gd name="connsiteX7526" fmla="*/ 27816 w 11858623"/>
              <a:gd name="connsiteY7526" fmla="*/ 2616102 h 6524624"/>
              <a:gd name="connsiteX7527" fmla="*/ 29959 w 11858623"/>
              <a:gd name="connsiteY7527" fmla="*/ 2605497 h 6524624"/>
              <a:gd name="connsiteX7528" fmla="*/ 37417 w 11858623"/>
              <a:gd name="connsiteY7528" fmla="*/ 2589601 h 6524624"/>
              <a:gd name="connsiteX7529" fmla="*/ 48536 w 11858623"/>
              <a:gd name="connsiteY7529" fmla="*/ 2553417 h 6524624"/>
              <a:gd name="connsiteX7530" fmla="*/ 32505 w 11858623"/>
              <a:gd name="connsiteY7530" fmla="*/ 2578691 h 6524624"/>
              <a:gd name="connsiteX7531" fmla="*/ 27503 w 11858623"/>
              <a:gd name="connsiteY7531" fmla="*/ 2581026 h 6524624"/>
              <a:gd name="connsiteX7532" fmla="*/ 27554 w 11858623"/>
              <a:gd name="connsiteY7532" fmla="*/ 2580646 h 6524624"/>
              <a:gd name="connsiteX7533" fmla="*/ 27485 w 11858623"/>
              <a:gd name="connsiteY7533" fmla="*/ 2581034 h 6524624"/>
              <a:gd name="connsiteX7534" fmla="*/ 26493 w 11858623"/>
              <a:gd name="connsiteY7534" fmla="*/ 2581497 h 6524624"/>
              <a:gd name="connsiteX7535" fmla="*/ 32505 w 11858623"/>
              <a:gd name="connsiteY7535" fmla="*/ 2564648 h 6524624"/>
              <a:gd name="connsiteX7536" fmla="*/ 38517 w 11858623"/>
              <a:gd name="connsiteY7536" fmla="*/ 2539376 h 6524624"/>
              <a:gd name="connsiteX7537" fmla="*/ 32505 w 11858623"/>
              <a:gd name="connsiteY7537" fmla="*/ 2544991 h 6524624"/>
              <a:gd name="connsiteX7538" fmla="*/ 18000 w 11858623"/>
              <a:gd name="connsiteY7538" fmla="*/ 2570862 h 6524624"/>
              <a:gd name="connsiteX7539" fmla="*/ 17362 w 11858623"/>
              <a:gd name="connsiteY7539" fmla="*/ 2564152 h 6524624"/>
              <a:gd name="connsiteX7540" fmla="*/ 22486 w 11858623"/>
              <a:gd name="connsiteY7540" fmla="*/ 2556225 h 6524624"/>
              <a:gd name="connsiteX7541" fmla="*/ 23926 w 11858623"/>
              <a:gd name="connsiteY7541" fmla="*/ 2549498 h 6524624"/>
              <a:gd name="connsiteX7542" fmla="*/ 26493 w 11858623"/>
              <a:gd name="connsiteY7542" fmla="*/ 2550608 h 6524624"/>
              <a:gd name="connsiteX7543" fmla="*/ 24862 w 11858623"/>
              <a:gd name="connsiteY7543" fmla="*/ 2545122 h 6524624"/>
              <a:gd name="connsiteX7544" fmla="*/ 29959 w 11858623"/>
              <a:gd name="connsiteY7544" fmla="*/ 2521313 h 6524624"/>
              <a:gd name="connsiteX7545" fmla="*/ 34509 w 11858623"/>
              <a:gd name="connsiteY7545" fmla="*/ 2511295 h 6524624"/>
              <a:gd name="connsiteX7546" fmla="*/ 31598 w 11858623"/>
              <a:gd name="connsiteY7546" fmla="*/ 2513658 h 6524624"/>
              <a:gd name="connsiteX7547" fmla="*/ 32210 w 11858623"/>
              <a:gd name="connsiteY7547" fmla="*/ 2510799 h 6524624"/>
              <a:gd name="connsiteX7548" fmla="*/ 32505 w 11858623"/>
              <a:gd name="connsiteY7548" fmla="*/ 2511295 h 6524624"/>
              <a:gd name="connsiteX7549" fmla="*/ 32262 w 11858623"/>
              <a:gd name="connsiteY7549" fmla="*/ 2510559 h 6524624"/>
              <a:gd name="connsiteX7550" fmla="*/ 34509 w 11858623"/>
              <a:gd name="connsiteY7550" fmla="*/ 2500063 h 6524624"/>
              <a:gd name="connsiteX7551" fmla="*/ 29042 w 11858623"/>
              <a:gd name="connsiteY7551" fmla="*/ 2503893 h 6524624"/>
              <a:gd name="connsiteX7552" fmla="*/ 28497 w 11858623"/>
              <a:gd name="connsiteY7552" fmla="*/ 2502871 h 6524624"/>
              <a:gd name="connsiteX7553" fmla="*/ 24672 w 11858623"/>
              <a:gd name="connsiteY7553" fmla="*/ 2497511 h 6524624"/>
              <a:gd name="connsiteX7554" fmla="*/ 26900 w 11858623"/>
              <a:gd name="connsiteY7554" fmla="*/ 2490820 h 6524624"/>
              <a:gd name="connsiteX7555" fmla="*/ 28497 w 11858623"/>
              <a:gd name="connsiteY7555" fmla="*/ 2488830 h 6524624"/>
              <a:gd name="connsiteX7556" fmla="*/ 36513 w 11858623"/>
              <a:gd name="connsiteY7556" fmla="*/ 2457941 h 6524624"/>
              <a:gd name="connsiteX7557" fmla="*/ 28258 w 11858623"/>
              <a:gd name="connsiteY7557" fmla="*/ 2470621 h 6524624"/>
              <a:gd name="connsiteX7558" fmla="*/ 21639 w 11858623"/>
              <a:gd name="connsiteY7558" fmla="*/ 2488511 h 6524624"/>
              <a:gd name="connsiteX7559" fmla="*/ 21498 w 11858623"/>
              <a:gd name="connsiteY7559" fmla="*/ 2487526 h 6524624"/>
              <a:gd name="connsiteX7560" fmla="*/ 24991 w 11858623"/>
              <a:gd name="connsiteY7560" fmla="*/ 2473383 h 6524624"/>
              <a:gd name="connsiteX7561" fmla="*/ 38517 w 11858623"/>
              <a:gd name="connsiteY7561" fmla="*/ 2443901 h 6524624"/>
              <a:gd name="connsiteX7562" fmla="*/ 40520 w 11858623"/>
              <a:gd name="connsiteY7562" fmla="*/ 2452325 h 6524624"/>
              <a:gd name="connsiteX7563" fmla="*/ 54547 w 11858623"/>
              <a:gd name="connsiteY7563" fmla="*/ 2427053 h 6524624"/>
              <a:gd name="connsiteX7564" fmla="*/ 36513 w 11858623"/>
              <a:gd name="connsiteY7564" fmla="*/ 2438285 h 6524624"/>
              <a:gd name="connsiteX7565" fmla="*/ 31542 w 11858623"/>
              <a:gd name="connsiteY7565" fmla="*/ 2415066 h 6524624"/>
              <a:gd name="connsiteX7566" fmla="*/ 38517 w 11858623"/>
              <a:gd name="connsiteY7566" fmla="*/ 2384931 h 6524624"/>
              <a:gd name="connsiteX7567" fmla="*/ 29908 w 11858623"/>
              <a:gd name="connsiteY7567" fmla="*/ 2353271 h 6524624"/>
              <a:gd name="connsiteX7568" fmla="*/ 44528 w 11858623"/>
              <a:gd name="connsiteY7568" fmla="*/ 2331576 h 6524624"/>
              <a:gd name="connsiteX7569" fmla="*/ 36513 w 11858623"/>
              <a:gd name="connsiteY7569" fmla="*/ 2325961 h 6524624"/>
              <a:gd name="connsiteX7570" fmla="*/ 34509 w 11858623"/>
              <a:gd name="connsiteY7570" fmla="*/ 2286648 h 6524624"/>
              <a:gd name="connsiteX7571" fmla="*/ 32941 w 11858623"/>
              <a:gd name="connsiteY7571" fmla="*/ 2269076 h 6524624"/>
              <a:gd name="connsiteX7572" fmla="*/ 36513 w 11858623"/>
              <a:gd name="connsiteY7572" fmla="*/ 2266991 h 6524624"/>
              <a:gd name="connsiteX7573" fmla="*/ 42524 w 11858623"/>
              <a:gd name="connsiteY7573" fmla="*/ 2255759 h 6524624"/>
              <a:gd name="connsiteX7574" fmla="*/ 32638 w 11858623"/>
              <a:gd name="connsiteY7574" fmla="*/ 2259859 h 6524624"/>
              <a:gd name="connsiteX7575" fmla="*/ 33382 w 11858623"/>
              <a:gd name="connsiteY7575" fmla="*/ 2235790 h 6524624"/>
              <a:gd name="connsiteX7576" fmla="*/ 34121 w 11858623"/>
              <a:gd name="connsiteY7576" fmla="*/ 2233648 h 6524624"/>
              <a:gd name="connsiteX7577" fmla="*/ 33669 w 11858623"/>
              <a:gd name="connsiteY7577" fmla="*/ 2226488 h 6524624"/>
              <a:gd name="connsiteX7578" fmla="*/ 34696 w 11858623"/>
              <a:gd name="connsiteY7578" fmla="*/ 2193239 h 6524624"/>
              <a:gd name="connsiteX7579" fmla="*/ 33285 w 11858623"/>
              <a:gd name="connsiteY7579" fmla="*/ 2169873 h 6524624"/>
              <a:gd name="connsiteX7580" fmla="*/ 35159 w 11858623"/>
              <a:gd name="connsiteY7580" fmla="*/ 2166113 h 6524624"/>
              <a:gd name="connsiteX7581" fmla="*/ 41640 w 11858623"/>
              <a:gd name="connsiteY7581" fmla="*/ 2149857 h 6524624"/>
              <a:gd name="connsiteX7582" fmla="*/ 32624 w 11858623"/>
              <a:gd name="connsiteY7582" fmla="*/ 2158935 h 6524624"/>
              <a:gd name="connsiteX7583" fmla="*/ 31819 w 11858623"/>
              <a:gd name="connsiteY7583" fmla="*/ 2145602 h 6524624"/>
              <a:gd name="connsiteX7584" fmla="*/ 32505 w 11858623"/>
              <a:gd name="connsiteY7584" fmla="*/ 2146243 h 6524624"/>
              <a:gd name="connsiteX7585" fmla="*/ 34399 w 11858623"/>
              <a:gd name="connsiteY7585" fmla="*/ 2132969 h 6524624"/>
              <a:gd name="connsiteX7586" fmla="*/ 34510 w 11858623"/>
              <a:gd name="connsiteY7586" fmla="*/ 2133073 h 6524624"/>
              <a:gd name="connsiteX7587" fmla="*/ 34405 w 11858623"/>
              <a:gd name="connsiteY7587" fmla="*/ 2132927 h 6524624"/>
              <a:gd name="connsiteX7588" fmla="*/ 34509 w 11858623"/>
              <a:gd name="connsiteY7588" fmla="*/ 2132203 h 6524624"/>
              <a:gd name="connsiteX7589" fmla="*/ 30501 w 11858623"/>
              <a:gd name="connsiteY7589" fmla="*/ 2123777 h 6524624"/>
              <a:gd name="connsiteX7590" fmla="*/ 28818 w 11858623"/>
              <a:gd name="connsiteY7590" fmla="*/ 2125097 h 6524624"/>
              <a:gd name="connsiteX7591" fmla="*/ 28498 w 11858623"/>
              <a:gd name="connsiteY7591" fmla="*/ 2124649 h 6524624"/>
              <a:gd name="connsiteX7592" fmla="*/ 26713 w 11858623"/>
              <a:gd name="connsiteY7592" fmla="*/ 2121311 h 6524624"/>
              <a:gd name="connsiteX7593" fmla="*/ 26795 w 11858623"/>
              <a:gd name="connsiteY7593" fmla="*/ 2116198 h 6524624"/>
              <a:gd name="connsiteX7594" fmla="*/ 26111 w 11858623"/>
              <a:gd name="connsiteY7594" fmla="*/ 2110950 h 6524624"/>
              <a:gd name="connsiteX7595" fmla="*/ 28586 w 11858623"/>
              <a:gd name="connsiteY7595" fmla="*/ 2109859 h 6524624"/>
              <a:gd name="connsiteX7596" fmla="*/ 30501 w 11858623"/>
              <a:gd name="connsiteY7596" fmla="*/ 2106930 h 6524624"/>
              <a:gd name="connsiteX7597" fmla="*/ 25921 w 11858623"/>
              <a:gd name="connsiteY7597" fmla="*/ 2109497 h 6524624"/>
              <a:gd name="connsiteX7598" fmla="*/ 24489 w 11858623"/>
              <a:gd name="connsiteY7598" fmla="*/ 2098505 h 6524624"/>
              <a:gd name="connsiteX7599" fmla="*/ 22148 w 11858623"/>
              <a:gd name="connsiteY7599" fmla="*/ 2101786 h 6524624"/>
              <a:gd name="connsiteX7600" fmla="*/ 25156 w 11858623"/>
              <a:gd name="connsiteY7600" fmla="*/ 2095029 h 6524624"/>
              <a:gd name="connsiteX7601" fmla="*/ 30501 w 11858623"/>
              <a:gd name="connsiteY7601" fmla="*/ 2092889 h 6524624"/>
              <a:gd name="connsiteX7602" fmla="*/ 26522 w 11858623"/>
              <a:gd name="connsiteY7602" fmla="*/ 2091959 h 6524624"/>
              <a:gd name="connsiteX7603" fmla="*/ 27817 w 11858623"/>
              <a:gd name="connsiteY7603" fmla="*/ 2089052 h 6524624"/>
              <a:gd name="connsiteX7604" fmla="*/ 29960 w 11858623"/>
              <a:gd name="connsiteY7604" fmla="*/ 2078446 h 6524624"/>
              <a:gd name="connsiteX7605" fmla="*/ 37418 w 11858623"/>
              <a:gd name="connsiteY7605" fmla="*/ 2062549 h 6524624"/>
              <a:gd name="connsiteX7606" fmla="*/ 48537 w 11858623"/>
              <a:gd name="connsiteY7606" fmla="*/ 2026366 h 6524624"/>
              <a:gd name="connsiteX7607" fmla="*/ 32506 w 11858623"/>
              <a:gd name="connsiteY7607" fmla="*/ 2051638 h 6524624"/>
              <a:gd name="connsiteX7608" fmla="*/ 27504 w 11858623"/>
              <a:gd name="connsiteY7608" fmla="*/ 2053975 h 6524624"/>
              <a:gd name="connsiteX7609" fmla="*/ 27555 w 11858623"/>
              <a:gd name="connsiteY7609" fmla="*/ 2053594 h 6524624"/>
              <a:gd name="connsiteX7610" fmla="*/ 27486 w 11858623"/>
              <a:gd name="connsiteY7610" fmla="*/ 2053983 h 6524624"/>
              <a:gd name="connsiteX7611" fmla="*/ 26494 w 11858623"/>
              <a:gd name="connsiteY7611" fmla="*/ 2054445 h 6524624"/>
              <a:gd name="connsiteX7612" fmla="*/ 32506 w 11858623"/>
              <a:gd name="connsiteY7612" fmla="*/ 2037598 h 6524624"/>
              <a:gd name="connsiteX7613" fmla="*/ 38518 w 11858623"/>
              <a:gd name="connsiteY7613" fmla="*/ 2012325 h 6524624"/>
              <a:gd name="connsiteX7614" fmla="*/ 32506 w 11858623"/>
              <a:gd name="connsiteY7614" fmla="*/ 2017941 h 6524624"/>
              <a:gd name="connsiteX7615" fmla="*/ 18001 w 11858623"/>
              <a:gd name="connsiteY7615" fmla="*/ 2043810 h 6524624"/>
              <a:gd name="connsiteX7616" fmla="*/ 17363 w 11858623"/>
              <a:gd name="connsiteY7616" fmla="*/ 2037101 h 6524624"/>
              <a:gd name="connsiteX7617" fmla="*/ 22487 w 11858623"/>
              <a:gd name="connsiteY7617" fmla="*/ 2029173 h 6524624"/>
              <a:gd name="connsiteX7618" fmla="*/ 23927 w 11858623"/>
              <a:gd name="connsiteY7618" fmla="*/ 2022447 h 6524624"/>
              <a:gd name="connsiteX7619" fmla="*/ 26494 w 11858623"/>
              <a:gd name="connsiteY7619" fmla="*/ 2023557 h 6524624"/>
              <a:gd name="connsiteX7620" fmla="*/ 24863 w 11858623"/>
              <a:gd name="connsiteY7620" fmla="*/ 2018072 h 6524624"/>
              <a:gd name="connsiteX7621" fmla="*/ 29960 w 11858623"/>
              <a:gd name="connsiteY7621" fmla="*/ 1994262 h 6524624"/>
              <a:gd name="connsiteX7622" fmla="*/ 34510 w 11858623"/>
              <a:gd name="connsiteY7622" fmla="*/ 1984245 h 6524624"/>
              <a:gd name="connsiteX7623" fmla="*/ 31599 w 11858623"/>
              <a:gd name="connsiteY7623" fmla="*/ 1986608 h 6524624"/>
              <a:gd name="connsiteX7624" fmla="*/ 32211 w 11858623"/>
              <a:gd name="connsiteY7624" fmla="*/ 1983749 h 6524624"/>
              <a:gd name="connsiteX7625" fmla="*/ 32506 w 11858623"/>
              <a:gd name="connsiteY7625" fmla="*/ 1984245 h 6524624"/>
              <a:gd name="connsiteX7626" fmla="*/ 32263 w 11858623"/>
              <a:gd name="connsiteY7626" fmla="*/ 1983508 h 6524624"/>
              <a:gd name="connsiteX7627" fmla="*/ 34510 w 11858623"/>
              <a:gd name="connsiteY7627" fmla="*/ 1973011 h 6524624"/>
              <a:gd name="connsiteX7628" fmla="*/ 29043 w 11858623"/>
              <a:gd name="connsiteY7628" fmla="*/ 1976842 h 6524624"/>
              <a:gd name="connsiteX7629" fmla="*/ 28498 w 11858623"/>
              <a:gd name="connsiteY7629" fmla="*/ 1975820 h 6524624"/>
              <a:gd name="connsiteX7630" fmla="*/ 24673 w 11858623"/>
              <a:gd name="connsiteY7630" fmla="*/ 1970461 h 6524624"/>
              <a:gd name="connsiteX7631" fmla="*/ 26901 w 11858623"/>
              <a:gd name="connsiteY7631" fmla="*/ 1963770 h 6524624"/>
              <a:gd name="connsiteX7632" fmla="*/ 28498 w 11858623"/>
              <a:gd name="connsiteY7632" fmla="*/ 1961780 h 6524624"/>
              <a:gd name="connsiteX7633" fmla="*/ 36514 w 11858623"/>
              <a:gd name="connsiteY7633" fmla="*/ 1930890 h 6524624"/>
              <a:gd name="connsiteX7634" fmla="*/ 28259 w 11858623"/>
              <a:gd name="connsiteY7634" fmla="*/ 1943570 h 6524624"/>
              <a:gd name="connsiteX7635" fmla="*/ 21640 w 11858623"/>
              <a:gd name="connsiteY7635" fmla="*/ 1961462 h 6524624"/>
              <a:gd name="connsiteX7636" fmla="*/ 21499 w 11858623"/>
              <a:gd name="connsiteY7636" fmla="*/ 1960474 h 6524624"/>
              <a:gd name="connsiteX7637" fmla="*/ 24992 w 11858623"/>
              <a:gd name="connsiteY7637" fmla="*/ 1946332 h 6524624"/>
              <a:gd name="connsiteX7638" fmla="*/ 38518 w 11858623"/>
              <a:gd name="connsiteY7638" fmla="*/ 1916850 h 6524624"/>
              <a:gd name="connsiteX7639" fmla="*/ 40521 w 11858623"/>
              <a:gd name="connsiteY7639" fmla="*/ 1925276 h 6524624"/>
              <a:gd name="connsiteX7640" fmla="*/ 54548 w 11858623"/>
              <a:gd name="connsiteY7640" fmla="*/ 1900002 h 6524624"/>
              <a:gd name="connsiteX7641" fmla="*/ 36514 w 11858623"/>
              <a:gd name="connsiteY7641" fmla="*/ 1911234 h 6524624"/>
              <a:gd name="connsiteX7642" fmla="*/ 31543 w 11858623"/>
              <a:gd name="connsiteY7642" fmla="*/ 1888016 h 6524624"/>
              <a:gd name="connsiteX7643" fmla="*/ 38518 w 11858623"/>
              <a:gd name="connsiteY7643" fmla="*/ 1857881 h 6524624"/>
              <a:gd name="connsiteX7644" fmla="*/ 29909 w 11858623"/>
              <a:gd name="connsiteY7644" fmla="*/ 1826221 h 6524624"/>
              <a:gd name="connsiteX7645" fmla="*/ 44529 w 11858623"/>
              <a:gd name="connsiteY7645" fmla="*/ 1804527 h 6524624"/>
              <a:gd name="connsiteX7646" fmla="*/ 36514 w 11858623"/>
              <a:gd name="connsiteY7646" fmla="*/ 1798911 h 6524624"/>
              <a:gd name="connsiteX7647" fmla="*/ 34510 w 11858623"/>
              <a:gd name="connsiteY7647" fmla="*/ 1759597 h 6524624"/>
              <a:gd name="connsiteX7648" fmla="*/ 32942 w 11858623"/>
              <a:gd name="connsiteY7648" fmla="*/ 1742026 h 6524624"/>
              <a:gd name="connsiteX7649" fmla="*/ 36514 w 11858623"/>
              <a:gd name="connsiteY7649" fmla="*/ 1739941 h 6524624"/>
              <a:gd name="connsiteX7650" fmla="*/ 42525 w 11858623"/>
              <a:gd name="connsiteY7650" fmla="*/ 1728709 h 6524624"/>
              <a:gd name="connsiteX7651" fmla="*/ 32639 w 11858623"/>
              <a:gd name="connsiteY7651" fmla="*/ 1732810 h 6524624"/>
              <a:gd name="connsiteX7652" fmla="*/ 33383 w 11858623"/>
              <a:gd name="connsiteY7652" fmla="*/ 1708740 h 6524624"/>
              <a:gd name="connsiteX7653" fmla="*/ 34122 w 11858623"/>
              <a:gd name="connsiteY7653" fmla="*/ 1706599 h 6524624"/>
              <a:gd name="connsiteX7654" fmla="*/ 33670 w 11858623"/>
              <a:gd name="connsiteY7654" fmla="*/ 1699439 h 6524624"/>
              <a:gd name="connsiteX7655" fmla="*/ 34697 w 11858623"/>
              <a:gd name="connsiteY7655" fmla="*/ 1666190 h 6524624"/>
              <a:gd name="connsiteX7656" fmla="*/ 33286 w 11858623"/>
              <a:gd name="connsiteY7656" fmla="*/ 1642824 h 6524624"/>
              <a:gd name="connsiteX7657" fmla="*/ 35160 w 11858623"/>
              <a:gd name="connsiteY7657" fmla="*/ 1639063 h 6524624"/>
              <a:gd name="connsiteX7658" fmla="*/ 41641 w 11858623"/>
              <a:gd name="connsiteY7658" fmla="*/ 1622807 h 6524624"/>
              <a:gd name="connsiteX7659" fmla="*/ 32625 w 11858623"/>
              <a:gd name="connsiteY7659" fmla="*/ 1631885 h 6524624"/>
              <a:gd name="connsiteX7660" fmla="*/ 31820 w 11858623"/>
              <a:gd name="connsiteY7660" fmla="*/ 1618553 h 6524624"/>
              <a:gd name="connsiteX7661" fmla="*/ 32506 w 11858623"/>
              <a:gd name="connsiteY7661" fmla="*/ 1619193 h 6524624"/>
              <a:gd name="connsiteX7662" fmla="*/ 34400 w 11858623"/>
              <a:gd name="connsiteY7662" fmla="*/ 1605920 h 6524624"/>
              <a:gd name="connsiteX7663" fmla="*/ 34511 w 11858623"/>
              <a:gd name="connsiteY7663" fmla="*/ 1606023 h 6524624"/>
              <a:gd name="connsiteX7664" fmla="*/ 34406 w 11858623"/>
              <a:gd name="connsiteY7664" fmla="*/ 1605877 h 6524624"/>
              <a:gd name="connsiteX7665" fmla="*/ 34510 w 11858623"/>
              <a:gd name="connsiteY7665" fmla="*/ 1605153 h 6524624"/>
              <a:gd name="connsiteX7666" fmla="*/ 30502 w 11858623"/>
              <a:gd name="connsiteY7666" fmla="*/ 1596729 h 6524624"/>
              <a:gd name="connsiteX7667" fmla="*/ 28819 w 11858623"/>
              <a:gd name="connsiteY7667" fmla="*/ 1598048 h 6524624"/>
              <a:gd name="connsiteX7668" fmla="*/ 28499 w 11858623"/>
              <a:gd name="connsiteY7668" fmla="*/ 1597599 h 6524624"/>
              <a:gd name="connsiteX7669" fmla="*/ 26714 w 11858623"/>
              <a:gd name="connsiteY7669" fmla="*/ 1594263 h 6524624"/>
              <a:gd name="connsiteX7670" fmla="*/ 26796 w 11858623"/>
              <a:gd name="connsiteY7670" fmla="*/ 1589150 h 6524624"/>
              <a:gd name="connsiteX7671" fmla="*/ 26112 w 11858623"/>
              <a:gd name="connsiteY7671" fmla="*/ 1583901 h 6524624"/>
              <a:gd name="connsiteX7672" fmla="*/ 28587 w 11858623"/>
              <a:gd name="connsiteY7672" fmla="*/ 1582810 h 6524624"/>
              <a:gd name="connsiteX7673" fmla="*/ 30502 w 11858623"/>
              <a:gd name="connsiteY7673" fmla="*/ 1579880 h 6524624"/>
              <a:gd name="connsiteX7674" fmla="*/ 25922 w 11858623"/>
              <a:gd name="connsiteY7674" fmla="*/ 1582447 h 6524624"/>
              <a:gd name="connsiteX7675" fmla="*/ 24490 w 11858623"/>
              <a:gd name="connsiteY7675" fmla="*/ 1571456 h 6524624"/>
              <a:gd name="connsiteX7676" fmla="*/ 22149 w 11858623"/>
              <a:gd name="connsiteY7676" fmla="*/ 1574737 h 6524624"/>
              <a:gd name="connsiteX7677" fmla="*/ 25157 w 11858623"/>
              <a:gd name="connsiteY7677" fmla="*/ 1567979 h 6524624"/>
              <a:gd name="connsiteX7678" fmla="*/ 30502 w 11858623"/>
              <a:gd name="connsiteY7678" fmla="*/ 1565840 h 6524624"/>
              <a:gd name="connsiteX7679" fmla="*/ 26523 w 11858623"/>
              <a:gd name="connsiteY7679" fmla="*/ 1564910 h 6524624"/>
              <a:gd name="connsiteX7680" fmla="*/ 27818 w 11858623"/>
              <a:gd name="connsiteY7680" fmla="*/ 1562002 h 6524624"/>
              <a:gd name="connsiteX7681" fmla="*/ 29961 w 11858623"/>
              <a:gd name="connsiteY7681" fmla="*/ 1551397 h 6524624"/>
              <a:gd name="connsiteX7682" fmla="*/ 37419 w 11858623"/>
              <a:gd name="connsiteY7682" fmla="*/ 1535499 h 6524624"/>
              <a:gd name="connsiteX7683" fmla="*/ 48538 w 11858623"/>
              <a:gd name="connsiteY7683" fmla="*/ 1499316 h 6524624"/>
              <a:gd name="connsiteX7684" fmla="*/ 32507 w 11858623"/>
              <a:gd name="connsiteY7684" fmla="*/ 1524589 h 6524624"/>
              <a:gd name="connsiteX7685" fmla="*/ 27505 w 11858623"/>
              <a:gd name="connsiteY7685" fmla="*/ 1526926 h 6524624"/>
              <a:gd name="connsiteX7686" fmla="*/ 27556 w 11858623"/>
              <a:gd name="connsiteY7686" fmla="*/ 1526546 h 6524624"/>
              <a:gd name="connsiteX7687" fmla="*/ 27487 w 11858623"/>
              <a:gd name="connsiteY7687" fmla="*/ 1526933 h 6524624"/>
              <a:gd name="connsiteX7688" fmla="*/ 26495 w 11858623"/>
              <a:gd name="connsiteY7688" fmla="*/ 1527397 h 6524624"/>
              <a:gd name="connsiteX7689" fmla="*/ 32507 w 11858623"/>
              <a:gd name="connsiteY7689" fmla="*/ 1510548 h 6524624"/>
              <a:gd name="connsiteX7690" fmla="*/ 38519 w 11858623"/>
              <a:gd name="connsiteY7690" fmla="*/ 1485276 h 6524624"/>
              <a:gd name="connsiteX7691" fmla="*/ 32507 w 11858623"/>
              <a:gd name="connsiteY7691" fmla="*/ 1490891 h 6524624"/>
              <a:gd name="connsiteX7692" fmla="*/ 18002 w 11858623"/>
              <a:gd name="connsiteY7692" fmla="*/ 1516761 h 6524624"/>
              <a:gd name="connsiteX7693" fmla="*/ 17364 w 11858623"/>
              <a:gd name="connsiteY7693" fmla="*/ 1510052 h 6524624"/>
              <a:gd name="connsiteX7694" fmla="*/ 22488 w 11858623"/>
              <a:gd name="connsiteY7694" fmla="*/ 1502125 h 6524624"/>
              <a:gd name="connsiteX7695" fmla="*/ 23928 w 11858623"/>
              <a:gd name="connsiteY7695" fmla="*/ 1495398 h 6524624"/>
              <a:gd name="connsiteX7696" fmla="*/ 26495 w 11858623"/>
              <a:gd name="connsiteY7696" fmla="*/ 1496508 h 6524624"/>
              <a:gd name="connsiteX7697" fmla="*/ 24864 w 11858623"/>
              <a:gd name="connsiteY7697" fmla="*/ 1491023 h 6524624"/>
              <a:gd name="connsiteX7698" fmla="*/ 29961 w 11858623"/>
              <a:gd name="connsiteY7698" fmla="*/ 1467212 h 6524624"/>
              <a:gd name="connsiteX7699" fmla="*/ 34511 w 11858623"/>
              <a:gd name="connsiteY7699" fmla="*/ 1457195 h 6524624"/>
              <a:gd name="connsiteX7700" fmla="*/ 31600 w 11858623"/>
              <a:gd name="connsiteY7700" fmla="*/ 1459558 h 6524624"/>
              <a:gd name="connsiteX7701" fmla="*/ 32212 w 11858623"/>
              <a:gd name="connsiteY7701" fmla="*/ 1456699 h 6524624"/>
              <a:gd name="connsiteX7702" fmla="*/ 32507 w 11858623"/>
              <a:gd name="connsiteY7702" fmla="*/ 1457195 h 6524624"/>
              <a:gd name="connsiteX7703" fmla="*/ 32264 w 11858623"/>
              <a:gd name="connsiteY7703" fmla="*/ 1456458 h 6524624"/>
              <a:gd name="connsiteX7704" fmla="*/ 34511 w 11858623"/>
              <a:gd name="connsiteY7704" fmla="*/ 1445963 h 6524624"/>
              <a:gd name="connsiteX7705" fmla="*/ 29044 w 11858623"/>
              <a:gd name="connsiteY7705" fmla="*/ 1449793 h 6524624"/>
              <a:gd name="connsiteX7706" fmla="*/ 28499 w 11858623"/>
              <a:gd name="connsiteY7706" fmla="*/ 1448771 h 6524624"/>
              <a:gd name="connsiteX7707" fmla="*/ 24674 w 11858623"/>
              <a:gd name="connsiteY7707" fmla="*/ 1443411 h 6524624"/>
              <a:gd name="connsiteX7708" fmla="*/ 26902 w 11858623"/>
              <a:gd name="connsiteY7708" fmla="*/ 1436721 h 6524624"/>
              <a:gd name="connsiteX7709" fmla="*/ 28499 w 11858623"/>
              <a:gd name="connsiteY7709" fmla="*/ 1434731 h 6524624"/>
              <a:gd name="connsiteX7710" fmla="*/ 36515 w 11858623"/>
              <a:gd name="connsiteY7710" fmla="*/ 1403842 h 6524624"/>
              <a:gd name="connsiteX7711" fmla="*/ 28260 w 11858623"/>
              <a:gd name="connsiteY7711" fmla="*/ 1416521 h 6524624"/>
              <a:gd name="connsiteX7712" fmla="*/ 21641 w 11858623"/>
              <a:gd name="connsiteY7712" fmla="*/ 1434412 h 6524624"/>
              <a:gd name="connsiteX7713" fmla="*/ 21500 w 11858623"/>
              <a:gd name="connsiteY7713" fmla="*/ 1433426 h 6524624"/>
              <a:gd name="connsiteX7714" fmla="*/ 24993 w 11858623"/>
              <a:gd name="connsiteY7714" fmla="*/ 1419283 h 6524624"/>
              <a:gd name="connsiteX7715" fmla="*/ 38519 w 11858623"/>
              <a:gd name="connsiteY7715" fmla="*/ 1389801 h 6524624"/>
              <a:gd name="connsiteX7716" fmla="*/ 40522 w 11858623"/>
              <a:gd name="connsiteY7716" fmla="*/ 1398225 h 6524624"/>
              <a:gd name="connsiteX7717" fmla="*/ 54549 w 11858623"/>
              <a:gd name="connsiteY7717" fmla="*/ 1372953 h 6524624"/>
              <a:gd name="connsiteX7718" fmla="*/ 36515 w 11858623"/>
              <a:gd name="connsiteY7718" fmla="*/ 1384185 h 6524624"/>
              <a:gd name="connsiteX7719" fmla="*/ 31544 w 11858623"/>
              <a:gd name="connsiteY7719" fmla="*/ 1360967 h 6524624"/>
              <a:gd name="connsiteX7720" fmla="*/ 38519 w 11858623"/>
              <a:gd name="connsiteY7720" fmla="*/ 1330831 h 6524624"/>
              <a:gd name="connsiteX7721" fmla="*/ 29910 w 11858623"/>
              <a:gd name="connsiteY7721" fmla="*/ 1299171 h 6524624"/>
              <a:gd name="connsiteX7722" fmla="*/ 44530 w 11858623"/>
              <a:gd name="connsiteY7722" fmla="*/ 1277478 h 6524624"/>
              <a:gd name="connsiteX7723" fmla="*/ 36515 w 11858623"/>
              <a:gd name="connsiteY7723" fmla="*/ 1271862 h 6524624"/>
              <a:gd name="connsiteX7724" fmla="*/ 34511 w 11858623"/>
              <a:gd name="connsiteY7724" fmla="*/ 1232549 h 6524624"/>
              <a:gd name="connsiteX7725" fmla="*/ 32943 w 11858623"/>
              <a:gd name="connsiteY7725" fmla="*/ 1214977 h 6524624"/>
              <a:gd name="connsiteX7726" fmla="*/ 36515 w 11858623"/>
              <a:gd name="connsiteY7726" fmla="*/ 1212892 h 6524624"/>
              <a:gd name="connsiteX7727" fmla="*/ 42526 w 11858623"/>
              <a:gd name="connsiteY7727" fmla="*/ 1201660 h 6524624"/>
              <a:gd name="connsiteX7728" fmla="*/ 32640 w 11858623"/>
              <a:gd name="connsiteY7728" fmla="*/ 1205762 h 6524624"/>
              <a:gd name="connsiteX7729" fmla="*/ 33384 w 11858623"/>
              <a:gd name="connsiteY7729" fmla="*/ 1181691 h 6524624"/>
              <a:gd name="connsiteX7730" fmla="*/ 34123 w 11858623"/>
              <a:gd name="connsiteY7730" fmla="*/ 1179549 h 6524624"/>
              <a:gd name="connsiteX7731" fmla="*/ 33671 w 11858623"/>
              <a:gd name="connsiteY7731" fmla="*/ 1172390 h 6524624"/>
              <a:gd name="connsiteX7732" fmla="*/ 34698 w 11858623"/>
              <a:gd name="connsiteY7732" fmla="*/ 1139141 h 6524624"/>
              <a:gd name="connsiteX7733" fmla="*/ 33287 w 11858623"/>
              <a:gd name="connsiteY7733" fmla="*/ 1115774 h 6524624"/>
              <a:gd name="connsiteX7734" fmla="*/ 35161 w 11858623"/>
              <a:gd name="connsiteY7734" fmla="*/ 1112014 h 6524624"/>
              <a:gd name="connsiteX7735" fmla="*/ 41642 w 11858623"/>
              <a:gd name="connsiteY7735" fmla="*/ 1095758 h 6524624"/>
              <a:gd name="connsiteX7736" fmla="*/ 32626 w 11858623"/>
              <a:gd name="connsiteY7736" fmla="*/ 1104836 h 6524624"/>
              <a:gd name="connsiteX7737" fmla="*/ 31821 w 11858623"/>
              <a:gd name="connsiteY7737" fmla="*/ 1091504 h 6524624"/>
              <a:gd name="connsiteX7738" fmla="*/ 32507 w 11858623"/>
              <a:gd name="connsiteY7738" fmla="*/ 1092144 h 6524624"/>
              <a:gd name="connsiteX7739" fmla="*/ 34401 w 11858623"/>
              <a:gd name="connsiteY7739" fmla="*/ 1078871 h 6524624"/>
              <a:gd name="connsiteX7740" fmla="*/ 34512 w 11858623"/>
              <a:gd name="connsiteY7740" fmla="*/ 1078974 h 6524624"/>
              <a:gd name="connsiteX7741" fmla="*/ 34407 w 11858623"/>
              <a:gd name="connsiteY7741" fmla="*/ 1078827 h 6524624"/>
              <a:gd name="connsiteX7742" fmla="*/ 34511 w 11858623"/>
              <a:gd name="connsiteY7742" fmla="*/ 1078104 h 6524624"/>
              <a:gd name="connsiteX7743" fmla="*/ 30503 w 11858623"/>
              <a:gd name="connsiteY7743" fmla="*/ 1069679 h 6524624"/>
              <a:gd name="connsiteX7744" fmla="*/ 28820 w 11858623"/>
              <a:gd name="connsiteY7744" fmla="*/ 1070998 h 6524624"/>
              <a:gd name="connsiteX7745" fmla="*/ 28500 w 11858623"/>
              <a:gd name="connsiteY7745" fmla="*/ 1070550 h 6524624"/>
              <a:gd name="connsiteX7746" fmla="*/ 26715 w 11858623"/>
              <a:gd name="connsiteY7746" fmla="*/ 1067213 h 6524624"/>
              <a:gd name="connsiteX7747" fmla="*/ 26797 w 11858623"/>
              <a:gd name="connsiteY7747" fmla="*/ 1062101 h 6524624"/>
              <a:gd name="connsiteX7748" fmla="*/ 26113 w 11858623"/>
              <a:gd name="connsiteY7748" fmla="*/ 1056851 h 6524624"/>
              <a:gd name="connsiteX7749" fmla="*/ 28588 w 11858623"/>
              <a:gd name="connsiteY7749" fmla="*/ 1055760 h 6524624"/>
              <a:gd name="connsiteX7750" fmla="*/ 30503 w 11858623"/>
              <a:gd name="connsiteY7750" fmla="*/ 1052830 h 6524624"/>
              <a:gd name="connsiteX7751" fmla="*/ 25923 w 11858623"/>
              <a:gd name="connsiteY7751" fmla="*/ 1055398 h 6524624"/>
              <a:gd name="connsiteX7752" fmla="*/ 24491 w 11858623"/>
              <a:gd name="connsiteY7752" fmla="*/ 1044407 h 6524624"/>
              <a:gd name="connsiteX7753" fmla="*/ 22150 w 11858623"/>
              <a:gd name="connsiteY7753" fmla="*/ 1047688 h 6524624"/>
              <a:gd name="connsiteX7754" fmla="*/ 25158 w 11858623"/>
              <a:gd name="connsiteY7754" fmla="*/ 1040931 h 6524624"/>
              <a:gd name="connsiteX7755" fmla="*/ 30503 w 11858623"/>
              <a:gd name="connsiteY7755" fmla="*/ 1038790 h 6524624"/>
              <a:gd name="connsiteX7756" fmla="*/ 26524 w 11858623"/>
              <a:gd name="connsiteY7756" fmla="*/ 1037860 h 6524624"/>
              <a:gd name="connsiteX7757" fmla="*/ 27819 w 11858623"/>
              <a:gd name="connsiteY7757" fmla="*/ 1034953 h 6524624"/>
              <a:gd name="connsiteX7758" fmla="*/ 29962 w 11858623"/>
              <a:gd name="connsiteY7758" fmla="*/ 1024348 h 6524624"/>
              <a:gd name="connsiteX7759" fmla="*/ 37420 w 11858623"/>
              <a:gd name="connsiteY7759" fmla="*/ 1008450 h 6524624"/>
              <a:gd name="connsiteX7760" fmla="*/ 48539 w 11858623"/>
              <a:gd name="connsiteY7760" fmla="*/ 972266 h 6524624"/>
              <a:gd name="connsiteX7761" fmla="*/ 32508 w 11858623"/>
              <a:gd name="connsiteY7761" fmla="*/ 997540 h 6524624"/>
              <a:gd name="connsiteX7762" fmla="*/ 27506 w 11858623"/>
              <a:gd name="connsiteY7762" fmla="*/ 999876 h 6524624"/>
              <a:gd name="connsiteX7763" fmla="*/ 27557 w 11858623"/>
              <a:gd name="connsiteY7763" fmla="*/ 999495 h 6524624"/>
              <a:gd name="connsiteX7764" fmla="*/ 27488 w 11858623"/>
              <a:gd name="connsiteY7764" fmla="*/ 999883 h 6524624"/>
              <a:gd name="connsiteX7765" fmla="*/ 26496 w 11858623"/>
              <a:gd name="connsiteY7765" fmla="*/ 1000347 h 6524624"/>
              <a:gd name="connsiteX7766" fmla="*/ 32508 w 11858623"/>
              <a:gd name="connsiteY7766" fmla="*/ 983498 h 6524624"/>
              <a:gd name="connsiteX7767" fmla="*/ 38520 w 11858623"/>
              <a:gd name="connsiteY7767" fmla="*/ 958225 h 6524624"/>
              <a:gd name="connsiteX7768" fmla="*/ 32508 w 11858623"/>
              <a:gd name="connsiteY7768" fmla="*/ 963842 h 6524624"/>
              <a:gd name="connsiteX7769" fmla="*/ 18003 w 11858623"/>
              <a:gd name="connsiteY7769" fmla="*/ 989711 h 6524624"/>
              <a:gd name="connsiteX7770" fmla="*/ 17365 w 11858623"/>
              <a:gd name="connsiteY7770" fmla="*/ 983002 h 6524624"/>
              <a:gd name="connsiteX7771" fmla="*/ 22489 w 11858623"/>
              <a:gd name="connsiteY7771" fmla="*/ 975074 h 6524624"/>
              <a:gd name="connsiteX7772" fmla="*/ 23929 w 11858623"/>
              <a:gd name="connsiteY7772" fmla="*/ 968347 h 6524624"/>
              <a:gd name="connsiteX7773" fmla="*/ 26496 w 11858623"/>
              <a:gd name="connsiteY7773" fmla="*/ 969458 h 6524624"/>
              <a:gd name="connsiteX7774" fmla="*/ 24865 w 11858623"/>
              <a:gd name="connsiteY7774" fmla="*/ 963973 h 6524624"/>
              <a:gd name="connsiteX7775" fmla="*/ 29962 w 11858623"/>
              <a:gd name="connsiteY7775" fmla="*/ 940163 h 6524624"/>
              <a:gd name="connsiteX7776" fmla="*/ 34512 w 11858623"/>
              <a:gd name="connsiteY7776" fmla="*/ 930145 h 6524624"/>
              <a:gd name="connsiteX7777" fmla="*/ 31601 w 11858623"/>
              <a:gd name="connsiteY7777" fmla="*/ 932508 h 6524624"/>
              <a:gd name="connsiteX7778" fmla="*/ 32213 w 11858623"/>
              <a:gd name="connsiteY7778" fmla="*/ 929649 h 6524624"/>
              <a:gd name="connsiteX7779" fmla="*/ 32508 w 11858623"/>
              <a:gd name="connsiteY7779" fmla="*/ 930145 h 6524624"/>
              <a:gd name="connsiteX7780" fmla="*/ 32265 w 11858623"/>
              <a:gd name="connsiteY7780" fmla="*/ 929408 h 6524624"/>
              <a:gd name="connsiteX7781" fmla="*/ 34512 w 11858623"/>
              <a:gd name="connsiteY7781" fmla="*/ 918912 h 6524624"/>
              <a:gd name="connsiteX7782" fmla="*/ 29045 w 11858623"/>
              <a:gd name="connsiteY7782" fmla="*/ 922743 h 6524624"/>
              <a:gd name="connsiteX7783" fmla="*/ 28500 w 11858623"/>
              <a:gd name="connsiteY7783" fmla="*/ 921720 h 6524624"/>
              <a:gd name="connsiteX7784" fmla="*/ 24675 w 11858623"/>
              <a:gd name="connsiteY7784" fmla="*/ 916360 h 6524624"/>
              <a:gd name="connsiteX7785" fmla="*/ 26903 w 11858623"/>
              <a:gd name="connsiteY7785" fmla="*/ 909670 h 6524624"/>
              <a:gd name="connsiteX7786" fmla="*/ 28500 w 11858623"/>
              <a:gd name="connsiteY7786" fmla="*/ 907680 h 6524624"/>
              <a:gd name="connsiteX7787" fmla="*/ 36516 w 11858623"/>
              <a:gd name="connsiteY7787" fmla="*/ 876791 h 6524624"/>
              <a:gd name="connsiteX7788" fmla="*/ 28261 w 11858623"/>
              <a:gd name="connsiteY7788" fmla="*/ 889471 h 6524624"/>
              <a:gd name="connsiteX7789" fmla="*/ 21642 w 11858623"/>
              <a:gd name="connsiteY7789" fmla="*/ 907361 h 6524624"/>
              <a:gd name="connsiteX7790" fmla="*/ 21501 w 11858623"/>
              <a:gd name="connsiteY7790" fmla="*/ 906375 h 6524624"/>
              <a:gd name="connsiteX7791" fmla="*/ 24994 w 11858623"/>
              <a:gd name="connsiteY7791" fmla="*/ 892232 h 6524624"/>
              <a:gd name="connsiteX7792" fmla="*/ 38520 w 11858623"/>
              <a:gd name="connsiteY7792" fmla="*/ 862750 h 6524624"/>
              <a:gd name="connsiteX7793" fmla="*/ 40523 w 11858623"/>
              <a:gd name="connsiteY7793" fmla="*/ 871175 h 6524624"/>
              <a:gd name="connsiteX7794" fmla="*/ 54550 w 11858623"/>
              <a:gd name="connsiteY7794" fmla="*/ 845902 h 6524624"/>
              <a:gd name="connsiteX7795" fmla="*/ 36516 w 11858623"/>
              <a:gd name="connsiteY7795" fmla="*/ 857134 h 6524624"/>
              <a:gd name="connsiteX7796" fmla="*/ 31545 w 11858623"/>
              <a:gd name="connsiteY7796" fmla="*/ 833916 h 6524624"/>
              <a:gd name="connsiteX7797" fmla="*/ 38520 w 11858623"/>
              <a:gd name="connsiteY7797" fmla="*/ 803781 h 6524624"/>
              <a:gd name="connsiteX7798" fmla="*/ 29911 w 11858623"/>
              <a:gd name="connsiteY7798" fmla="*/ 772120 h 6524624"/>
              <a:gd name="connsiteX7799" fmla="*/ 44531 w 11858623"/>
              <a:gd name="connsiteY7799" fmla="*/ 750427 h 6524624"/>
              <a:gd name="connsiteX7800" fmla="*/ 36516 w 11858623"/>
              <a:gd name="connsiteY7800" fmla="*/ 744811 h 6524624"/>
              <a:gd name="connsiteX7801" fmla="*/ 34512 w 11858623"/>
              <a:gd name="connsiteY7801" fmla="*/ 705498 h 6524624"/>
              <a:gd name="connsiteX7802" fmla="*/ 32944 w 11858623"/>
              <a:gd name="connsiteY7802" fmla="*/ 687926 h 6524624"/>
              <a:gd name="connsiteX7803" fmla="*/ 36516 w 11858623"/>
              <a:gd name="connsiteY7803" fmla="*/ 685841 h 6524624"/>
              <a:gd name="connsiteX7804" fmla="*/ 42527 w 11858623"/>
              <a:gd name="connsiteY7804" fmla="*/ 674609 h 6524624"/>
              <a:gd name="connsiteX7805" fmla="*/ 32641 w 11858623"/>
              <a:gd name="connsiteY7805" fmla="*/ 678711 h 6524624"/>
              <a:gd name="connsiteX7806" fmla="*/ 33385 w 11858623"/>
              <a:gd name="connsiteY7806" fmla="*/ 654640 h 6524624"/>
              <a:gd name="connsiteX7807" fmla="*/ 34124 w 11858623"/>
              <a:gd name="connsiteY7807" fmla="*/ 652498 h 6524624"/>
              <a:gd name="connsiteX7808" fmla="*/ 33672 w 11858623"/>
              <a:gd name="connsiteY7808" fmla="*/ 645339 h 6524624"/>
              <a:gd name="connsiteX7809" fmla="*/ 34699 w 11858623"/>
              <a:gd name="connsiteY7809" fmla="*/ 612090 h 6524624"/>
              <a:gd name="connsiteX7810" fmla="*/ 33288 w 11858623"/>
              <a:gd name="connsiteY7810" fmla="*/ 588724 h 6524624"/>
              <a:gd name="connsiteX7811" fmla="*/ 35162 w 11858623"/>
              <a:gd name="connsiteY7811" fmla="*/ 584963 h 6524624"/>
              <a:gd name="connsiteX7812" fmla="*/ 41643 w 11858623"/>
              <a:gd name="connsiteY7812" fmla="*/ 568707 h 6524624"/>
              <a:gd name="connsiteX7813" fmla="*/ 32627 w 11858623"/>
              <a:gd name="connsiteY7813" fmla="*/ 577786 h 6524624"/>
              <a:gd name="connsiteX7814" fmla="*/ 31822 w 11858623"/>
              <a:gd name="connsiteY7814" fmla="*/ 564453 h 6524624"/>
              <a:gd name="connsiteX7815" fmla="*/ 32508 w 11858623"/>
              <a:gd name="connsiteY7815" fmla="*/ 565093 h 6524624"/>
              <a:gd name="connsiteX7816" fmla="*/ 34402 w 11858623"/>
              <a:gd name="connsiteY7816" fmla="*/ 551820 h 6524624"/>
              <a:gd name="connsiteX7817" fmla="*/ 34513 w 11858623"/>
              <a:gd name="connsiteY7817" fmla="*/ 551923 h 6524624"/>
              <a:gd name="connsiteX7818" fmla="*/ 34408 w 11858623"/>
              <a:gd name="connsiteY7818" fmla="*/ 551777 h 6524624"/>
              <a:gd name="connsiteX7819" fmla="*/ 34512 w 11858623"/>
              <a:gd name="connsiteY7819" fmla="*/ 551053 h 6524624"/>
              <a:gd name="connsiteX7820" fmla="*/ 30504 w 11858623"/>
              <a:gd name="connsiteY7820" fmla="*/ 542629 h 6524624"/>
              <a:gd name="connsiteX7821" fmla="*/ 28821 w 11858623"/>
              <a:gd name="connsiteY7821" fmla="*/ 543948 h 6524624"/>
              <a:gd name="connsiteX7822" fmla="*/ 28501 w 11858623"/>
              <a:gd name="connsiteY7822" fmla="*/ 543499 h 6524624"/>
              <a:gd name="connsiteX7823" fmla="*/ 26716 w 11858623"/>
              <a:gd name="connsiteY7823" fmla="*/ 540163 h 6524624"/>
              <a:gd name="connsiteX7824" fmla="*/ 26798 w 11858623"/>
              <a:gd name="connsiteY7824" fmla="*/ 535050 h 6524624"/>
              <a:gd name="connsiteX7825" fmla="*/ 26114 w 11858623"/>
              <a:gd name="connsiteY7825" fmla="*/ 529800 h 6524624"/>
              <a:gd name="connsiteX7826" fmla="*/ 28589 w 11858623"/>
              <a:gd name="connsiteY7826" fmla="*/ 528710 h 6524624"/>
              <a:gd name="connsiteX7827" fmla="*/ 30504 w 11858623"/>
              <a:gd name="connsiteY7827" fmla="*/ 525780 h 6524624"/>
              <a:gd name="connsiteX7828" fmla="*/ 25924 w 11858623"/>
              <a:gd name="connsiteY7828" fmla="*/ 528347 h 6524624"/>
              <a:gd name="connsiteX7829" fmla="*/ 24492 w 11858623"/>
              <a:gd name="connsiteY7829" fmla="*/ 517356 h 6524624"/>
              <a:gd name="connsiteX7830" fmla="*/ 22151 w 11858623"/>
              <a:gd name="connsiteY7830" fmla="*/ 520637 h 6524624"/>
              <a:gd name="connsiteX7831" fmla="*/ 25159 w 11858623"/>
              <a:gd name="connsiteY7831" fmla="*/ 513880 h 6524624"/>
              <a:gd name="connsiteX7832" fmla="*/ 30504 w 11858623"/>
              <a:gd name="connsiteY7832" fmla="*/ 511740 h 6524624"/>
              <a:gd name="connsiteX7833" fmla="*/ 26525 w 11858623"/>
              <a:gd name="connsiteY7833" fmla="*/ 510810 h 6524624"/>
              <a:gd name="connsiteX7834" fmla="*/ 27820 w 11858623"/>
              <a:gd name="connsiteY7834" fmla="*/ 507902 h 6524624"/>
              <a:gd name="connsiteX7835" fmla="*/ 29963 w 11858623"/>
              <a:gd name="connsiteY7835" fmla="*/ 497297 h 6524624"/>
              <a:gd name="connsiteX7836" fmla="*/ 37421 w 11858623"/>
              <a:gd name="connsiteY7836" fmla="*/ 481399 h 6524624"/>
              <a:gd name="connsiteX7837" fmla="*/ 48540 w 11858623"/>
              <a:gd name="connsiteY7837" fmla="*/ 445216 h 6524624"/>
              <a:gd name="connsiteX7838" fmla="*/ 32509 w 11858623"/>
              <a:gd name="connsiteY7838" fmla="*/ 470489 h 6524624"/>
              <a:gd name="connsiteX7839" fmla="*/ 27507 w 11858623"/>
              <a:gd name="connsiteY7839" fmla="*/ 472825 h 6524624"/>
              <a:gd name="connsiteX7840" fmla="*/ 27558 w 11858623"/>
              <a:gd name="connsiteY7840" fmla="*/ 472445 h 6524624"/>
              <a:gd name="connsiteX7841" fmla="*/ 27489 w 11858623"/>
              <a:gd name="connsiteY7841" fmla="*/ 472833 h 6524624"/>
              <a:gd name="connsiteX7842" fmla="*/ 26497 w 11858623"/>
              <a:gd name="connsiteY7842" fmla="*/ 473297 h 6524624"/>
              <a:gd name="connsiteX7843" fmla="*/ 32509 w 11858623"/>
              <a:gd name="connsiteY7843" fmla="*/ 456448 h 6524624"/>
              <a:gd name="connsiteX7844" fmla="*/ 38521 w 11858623"/>
              <a:gd name="connsiteY7844" fmla="*/ 431175 h 6524624"/>
              <a:gd name="connsiteX7845" fmla="*/ 32509 w 11858623"/>
              <a:gd name="connsiteY7845" fmla="*/ 436792 h 6524624"/>
              <a:gd name="connsiteX7846" fmla="*/ 18004 w 11858623"/>
              <a:gd name="connsiteY7846" fmla="*/ 462661 h 6524624"/>
              <a:gd name="connsiteX7847" fmla="*/ 17366 w 11858623"/>
              <a:gd name="connsiteY7847" fmla="*/ 455952 h 6524624"/>
              <a:gd name="connsiteX7848" fmla="*/ 22490 w 11858623"/>
              <a:gd name="connsiteY7848" fmla="*/ 448024 h 6524624"/>
              <a:gd name="connsiteX7849" fmla="*/ 23930 w 11858623"/>
              <a:gd name="connsiteY7849" fmla="*/ 441297 h 6524624"/>
              <a:gd name="connsiteX7850" fmla="*/ 26497 w 11858623"/>
              <a:gd name="connsiteY7850" fmla="*/ 442408 h 6524624"/>
              <a:gd name="connsiteX7851" fmla="*/ 24866 w 11858623"/>
              <a:gd name="connsiteY7851" fmla="*/ 436922 h 6524624"/>
              <a:gd name="connsiteX7852" fmla="*/ 29963 w 11858623"/>
              <a:gd name="connsiteY7852" fmla="*/ 413113 h 6524624"/>
              <a:gd name="connsiteX7853" fmla="*/ 34513 w 11858623"/>
              <a:gd name="connsiteY7853" fmla="*/ 403095 h 6524624"/>
              <a:gd name="connsiteX7854" fmla="*/ 31602 w 11858623"/>
              <a:gd name="connsiteY7854" fmla="*/ 405458 h 6524624"/>
              <a:gd name="connsiteX7855" fmla="*/ 32214 w 11858623"/>
              <a:gd name="connsiteY7855" fmla="*/ 402599 h 6524624"/>
              <a:gd name="connsiteX7856" fmla="*/ 32509 w 11858623"/>
              <a:gd name="connsiteY7856" fmla="*/ 403095 h 6524624"/>
              <a:gd name="connsiteX7857" fmla="*/ 32266 w 11858623"/>
              <a:gd name="connsiteY7857" fmla="*/ 402358 h 6524624"/>
              <a:gd name="connsiteX7858" fmla="*/ 34513 w 11858623"/>
              <a:gd name="connsiteY7858" fmla="*/ 391862 h 6524624"/>
              <a:gd name="connsiteX7859" fmla="*/ 29046 w 11858623"/>
              <a:gd name="connsiteY7859" fmla="*/ 395693 h 6524624"/>
              <a:gd name="connsiteX7860" fmla="*/ 28501 w 11858623"/>
              <a:gd name="connsiteY7860" fmla="*/ 394670 h 6524624"/>
              <a:gd name="connsiteX7861" fmla="*/ 24676 w 11858623"/>
              <a:gd name="connsiteY7861" fmla="*/ 389310 h 6524624"/>
              <a:gd name="connsiteX7862" fmla="*/ 26904 w 11858623"/>
              <a:gd name="connsiteY7862" fmla="*/ 382620 h 6524624"/>
              <a:gd name="connsiteX7863" fmla="*/ 28501 w 11858623"/>
              <a:gd name="connsiteY7863" fmla="*/ 380630 h 6524624"/>
              <a:gd name="connsiteX7864" fmla="*/ 36517 w 11858623"/>
              <a:gd name="connsiteY7864" fmla="*/ 349741 h 6524624"/>
              <a:gd name="connsiteX7865" fmla="*/ 28262 w 11858623"/>
              <a:gd name="connsiteY7865" fmla="*/ 362420 h 6524624"/>
              <a:gd name="connsiteX7866" fmla="*/ 21643 w 11858623"/>
              <a:gd name="connsiteY7866" fmla="*/ 380311 h 6524624"/>
              <a:gd name="connsiteX7867" fmla="*/ 21502 w 11858623"/>
              <a:gd name="connsiteY7867" fmla="*/ 379325 h 6524624"/>
              <a:gd name="connsiteX7868" fmla="*/ 24995 w 11858623"/>
              <a:gd name="connsiteY7868" fmla="*/ 365182 h 6524624"/>
              <a:gd name="connsiteX7869" fmla="*/ 38521 w 11858623"/>
              <a:gd name="connsiteY7869" fmla="*/ 335701 h 6524624"/>
              <a:gd name="connsiteX7870" fmla="*/ 40524 w 11858623"/>
              <a:gd name="connsiteY7870" fmla="*/ 344125 h 6524624"/>
              <a:gd name="connsiteX7871" fmla="*/ 54551 w 11858623"/>
              <a:gd name="connsiteY7871" fmla="*/ 318852 h 6524624"/>
              <a:gd name="connsiteX7872" fmla="*/ 36517 w 11858623"/>
              <a:gd name="connsiteY7872" fmla="*/ 330084 h 6524624"/>
              <a:gd name="connsiteX7873" fmla="*/ 31546 w 11858623"/>
              <a:gd name="connsiteY7873" fmla="*/ 306866 h 6524624"/>
              <a:gd name="connsiteX7874" fmla="*/ 38521 w 11858623"/>
              <a:gd name="connsiteY7874" fmla="*/ 276731 h 6524624"/>
              <a:gd name="connsiteX7875" fmla="*/ 29912 w 11858623"/>
              <a:gd name="connsiteY7875" fmla="*/ 245070 h 6524624"/>
              <a:gd name="connsiteX7876" fmla="*/ 44532 w 11858623"/>
              <a:gd name="connsiteY7876" fmla="*/ 223377 h 6524624"/>
              <a:gd name="connsiteX7877" fmla="*/ 36517 w 11858623"/>
              <a:gd name="connsiteY7877" fmla="*/ 217761 h 6524624"/>
              <a:gd name="connsiteX7878" fmla="*/ 34513 w 11858623"/>
              <a:gd name="connsiteY7878" fmla="*/ 178448 h 6524624"/>
              <a:gd name="connsiteX7879" fmla="*/ 32945 w 11858623"/>
              <a:gd name="connsiteY7879" fmla="*/ 160876 h 6524624"/>
              <a:gd name="connsiteX7880" fmla="*/ 36517 w 11858623"/>
              <a:gd name="connsiteY7880" fmla="*/ 158791 h 6524624"/>
              <a:gd name="connsiteX7881" fmla="*/ 42528 w 11858623"/>
              <a:gd name="connsiteY7881" fmla="*/ 147559 h 6524624"/>
              <a:gd name="connsiteX7882" fmla="*/ 32642 w 11858623"/>
              <a:gd name="connsiteY7882" fmla="*/ 151661 h 6524624"/>
              <a:gd name="connsiteX7883" fmla="*/ 33386 w 11858623"/>
              <a:gd name="connsiteY7883" fmla="*/ 127590 h 6524624"/>
              <a:gd name="connsiteX7884" fmla="*/ 34125 w 11858623"/>
              <a:gd name="connsiteY7884" fmla="*/ 125448 h 6524624"/>
              <a:gd name="connsiteX7885" fmla="*/ 33673 w 11858623"/>
              <a:gd name="connsiteY7885" fmla="*/ 118289 h 6524624"/>
              <a:gd name="connsiteX7886" fmla="*/ 34700 w 11858623"/>
              <a:gd name="connsiteY7886" fmla="*/ 85040 h 6524624"/>
              <a:gd name="connsiteX7887" fmla="*/ 33289 w 11858623"/>
              <a:gd name="connsiteY7887" fmla="*/ 61674 h 6524624"/>
              <a:gd name="connsiteX7888" fmla="*/ 35163 w 11858623"/>
              <a:gd name="connsiteY7888" fmla="*/ 57913 h 6524624"/>
              <a:gd name="connsiteX7889" fmla="*/ 41644 w 11858623"/>
              <a:gd name="connsiteY7889" fmla="*/ 41657 h 6524624"/>
              <a:gd name="connsiteX7890" fmla="*/ 32628 w 11858623"/>
              <a:gd name="connsiteY7890" fmla="*/ 50736 h 6524624"/>
              <a:gd name="connsiteX7891" fmla="*/ 31823 w 11858623"/>
              <a:gd name="connsiteY7891" fmla="*/ 37403 h 6524624"/>
              <a:gd name="connsiteX7892" fmla="*/ 32509 w 11858623"/>
              <a:gd name="connsiteY7892" fmla="*/ 38043 h 6524624"/>
              <a:gd name="connsiteX7893" fmla="*/ 34513 w 11858623"/>
              <a:gd name="connsiteY7893" fmla="*/ 24003 h 6524624"/>
              <a:gd name="connsiteX7894" fmla="*/ 30505 w 11858623"/>
              <a:gd name="connsiteY7894" fmla="*/ 15579 h 6524624"/>
              <a:gd name="connsiteX7895" fmla="*/ 26629 w 11858623"/>
              <a:gd name="connsiteY7895" fmla="*/ 18618 h 6524624"/>
              <a:gd name="connsiteX7896" fmla="*/ 26799 w 11858623"/>
              <a:gd name="connsiteY7896" fmla="*/ 8000 h 6524624"/>
              <a:gd name="connsiteX7897" fmla="*/ 26115 w 11858623"/>
              <a:gd name="connsiteY7897" fmla="*/ 2750 h 6524624"/>
              <a:gd name="connsiteX7898" fmla="*/ 28590 w 11858623"/>
              <a:gd name="connsiteY7898" fmla="*/ 1660 h 6524624"/>
              <a:gd name="connsiteX7899" fmla="*/ 25756 w 11858623"/>
              <a:gd name="connsiteY7899" fmla="*/ 0 h 6524624"/>
              <a:gd name="connsiteX7900" fmla="*/ 28239 w 11858623"/>
              <a:gd name="connsiteY7900" fmla="*/ 0 h 6524624"/>
              <a:gd name="connsiteX7901" fmla="*/ 25925 w 11858623"/>
              <a:gd name="connsiteY7901" fmla="*/ 1297 h 6524624"/>
              <a:gd name="connsiteX7902" fmla="*/ 17576 w 11858623"/>
              <a:gd name="connsiteY7902" fmla="*/ 0 h 6524624"/>
              <a:gd name="connsiteX7903" fmla="*/ 18845 w 11858623"/>
              <a:gd name="connsiteY7903" fmla="*/ 0 h 6524624"/>
              <a:gd name="connsiteX7904" fmla="*/ 21849 w 11858623"/>
              <a:gd name="connsiteY7904" fmla="*/ 3582 h 6524624"/>
              <a:gd name="connsiteX7905" fmla="*/ 13120 w 11858623"/>
              <a:gd name="connsiteY7905" fmla="*/ 8475 h 6524624"/>
              <a:gd name="connsiteX7906" fmla="*/ 16478 w 11858623"/>
              <a:gd name="connsiteY7906" fmla="*/ 1538 h 6524624"/>
              <a:gd name="connsiteX7907" fmla="*/ 0 w 11858623"/>
              <a:gd name="connsiteY7907" fmla="*/ 0 h 6524624"/>
              <a:gd name="connsiteX7908" fmla="*/ 9820 w 11858623"/>
              <a:gd name="connsiteY7908" fmla="*/ 0 h 6524624"/>
              <a:gd name="connsiteX7909" fmla="*/ 8463 w 11858623"/>
              <a:gd name="connsiteY7909" fmla="*/ 4346 h 6524624"/>
              <a:gd name="connsiteX7910" fmla="*/ 4455 w 11858623"/>
              <a:gd name="connsiteY7910" fmla="*/ 12771 h 6524624"/>
              <a:gd name="connsiteX7911" fmla="*/ 2451 w 11858623"/>
              <a:gd name="connsiteY7911" fmla="*/ 29619 h 6524624"/>
              <a:gd name="connsiteX7912" fmla="*/ 1424 w 11858623"/>
              <a:gd name="connsiteY7912" fmla="*/ 62709 h 6524624"/>
              <a:gd name="connsiteX7913" fmla="*/ 0 w 11858623"/>
              <a:gd name="connsiteY7913" fmla="*/ 64818 h 652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</a:cxnLst>
            <a:rect l="l" t="t" r="r" b="b"/>
            <a:pathLst>
              <a:path w="11858623" h="6524624">
                <a:moveTo>
                  <a:pt x="21815" y="6524560"/>
                </a:moveTo>
                <a:lnTo>
                  <a:pt x="21820" y="6524624"/>
                </a:lnTo>
                <a:lnTo>
                  <a:pt x="21792" y="6524624"/>
                </a:lnTo>
                <a:close/>
                <a:moveTo>
                  <a:pt x="16466" y="6514278"/>
                </a:moveTo>
                <a:lnTo>
                  <a:pt x="16054" y="6524624"/>
                </a:lnTo>
                <a:lnTo>
                  <a:pt x="15667" y="6524624"/>
                </a:lnTo>
                <a:close/>
                <a:moveTo>
                  <a:pt x="12955" y="6497140"/>
                </a:moveTo>
                <a:lnTo>
                  <a:pt x="12989" y="6497316"/>
                </a:lnTo>
                <a:lnTo>
                  <a:pt x="12458" y="6497430"/>
                </a:lnTo>
                <a:close/>
                <a:moveTo>
                  <a:pt x="14792" y="6496930"/>
                </a:moveTo>
                <a:lnTo>
                  <a:pt x="16466" y="6508662"/>
                </a:lnTo>
                <a:cubicBezTo>
                  <a:pt x="16819" y="6511133"/>
                  <a:pt x="15717" y="6508876"/>
                  <a:pt x="14578" y="6505374"/>
                </a:cubicBezTo>
                <a:lnTo>
                  <a:pt x="12989" y="6497316"/>
                </a:lnTo>
                <a:close/>
                <a:moveTo>
                  <a:pt x="19723" y="6494972"/>
                </a:moveTo>
                <a:lnTo>
                  <a:pt x="20027" y="6499268"/>
                </a:lnTo>
                <a:lnTo>
                  <a:pt x="18343" y="6495616"/>
                </a:lnTo>
                <a:close/>
                <a:moveTo>
                  <a:pt x="17753" y="6494338"/>
                </a:moveTo>
                <a:lnTo>
                  <a:pt x="18343" y="6495616"/>
                </a:lnTo>
                <a:lnTo>
                  <a:pt x="16155" y="6496638"/>
                </a:lnTo>
                <a:lnTo>
                  <a:pt x="14792" y="6496930"/>
                </a:lnTo>
                <a:lnTo>
                  <a:pt x="14678" y="6496134"/>
                </a:lnTo>
                <a:close/>
                <a:moveTo>
                  <a:pt x="21676" y="6492048"/>
                </a:moveTo>
                <a:lnTo>
                  <a:pt x="21359" y="6494208"/>
                </a:lnTo>
                <a:lnTo>
                  <a:pt x="19723" y="6494972"/>
                </a:lnTo>
                <a:lnTo>
                  <a:pt x="19602" y="6493259"/>
                </a:lnTo>
                <a:close/>
                <a:moveTo>
                  <a:pt x="26485" y="6491813"/>
                </a:moveTo>
                <a:cubicBezTo>
                  <a:pt x="25817" y="6500238"/>
                  <a:pt x="26040" y="6508896"/>
                  <a:pt x="24481" y="6517086"/>
                </a:cubicBezTo>
                <a:lnTo>
                  <a:pt x="21815" y="6524560"/>
                </a:lnTo>
                <a:lnTo>
                  <a:pt x="20027" y="6499268"/>
                </a:lnTo>
                <a:lnTo>
                  <a:pt x="20474" y="6500238"/>
                </a:lnTo>
                <a:lnTo>
                  <a:pt x="21359" y="6494208"/>
                </a:lnTo>
                <a:close/>
                <a:moveTo>
                  <a:pt x="13673" y="6489091"/>
                </a:moveTo>
                <a:lnTo>
                  <a:pt x="14678" y="6496134"/>
                </a:lnTo>
                <a:lnTo>
                  <a:pt x="12955" y="6497140"/>
                </a:lnTo>
                <a:lnTo>
                  <a:pt x="12458" y="6494622"/>
                </a:lnTo>
                <a:close/>
                <a:moveTo>
                  <a:pt x="18874" y="6482957"/>
                </a:moveTo>
                <a:lnTo>
                  <a:pt x="19602" y="6493259"/>
                </a:lnTo>
                <a:lnTo>
                  <a:pt x="17753" y="6494338"/>
                </a:lnTo>
                <a:lnTo>
                  <a:pt x="15817" y="6490139"/>
                </a:lnTo>
                <a:cubicBezTo>
                  <a:pt x="14990" y="6487710"/>
                  <a:pt x="15022" y="6486020"/>
                  <a:pt x="16319" y="6484474"/>
                </a:cubicBezTo>
                <a:close/>
                <a:moveTo>
                  <a:pt x="32630" y="6476259"/>
                </a:moveTo>
                <a:lnTo>
                  <a:pt x="32497" y="6480581"/>
                </a:lnTo>
                <a:lnTo>
                  <a:pt x="32933" y="6485475"/>
                </a:lnTo>
                <a:lnTo>
                  <a:pt x="21676" y="6492048"/>
                </a:lnTo>
                <a:lnTo>
                  <a:pt x="22530" y="6486227"/>
                </a:lnTo>
                <a:lnTo>
                  <a:pt x="22058" y="6481066"/>
                </a:lnTo>
                <a:lnTo>
                  <a:pt x="24408" y="6479670"/>
                </a:lnTo>
                <a:close/>
                <a:moveTo>
                  <a:pt x="21037" y="6469894"/>
                </a:moveTo>
                <a:lnTo>
                  <a:pt x="22058" y="6481066"/>
                </a:lnTo>
                <a:lnTo>
                  <a:pt x="18874" y="6482957"/>
                </a:lnTo>
                <a:lnTo>
                  <a:pt x="18518" y="6477922"/>
                </a:lnTo>
                <a:close/>
                <a:moveTo>
                  <a:pt x="20474" y="6458116"/>
                </a:moveTo>
                <a:lnTo>
                  <a:pt x="23107" y="6467266"/>
                </a:lnTo>
                <a:lnTo>
                  <a:pt x="23514" y="6470097"/>
                </a:lnTo>
                <a:lnTo>
                  <a:pt x="23988" y="6470425"/>
                </a:lnTo>
                <a:lnTo>
                  <a:pt x="24518" y="6472570"/>
                </a:lnTo>
                <a:cubicBezTo>
                  <a:pt x="24305" y="6472461"/>
                  <a:pt x="22920" y="6469236"/>
                  <a:pt x="21531" y="6468319"/>
                </a:cubicBezTo>
                <a:lnTo>
                  <a:pt x="21037" y="6469894"/>
                </a:lnTo>
                <a:lnTo>
                  <a:pt x="20474" y="6463733"/>
                </a:lnTo>
                <a:lnTo>
                  <a:pt x="20276" y="6459018"/>
                </a:lnTo>
                <a:close/>
                <a:moveTo>
                  <a:pt x="16466" y="6444076"/>
                </a:moveTo>
                <a:lnTo>
                  <a:pt x="20065" y="6453985"/>
                </a:lnTo>
                <a:lnTo>
                  <a:pt x="20276" y="6459018"/>
                </a:lnTo>
                <a:lnTo>
                  <a:pt x="13673" y="6489091"/>
                </a:lnTo>
                <a:lnTo>
                  <a:pt x="12458" y="6480581"/>
                </a:lnTo>
                <a:cubicBezTo>
                  <a:pt x="13794" y="6468413"/>
                  <a:pt x="8391" y="6448926"/>
                  <a:pt x="16466" y="6444076"/>
                </a:cubicBezTo>
                <a:close/>
                <a:moveTo>
                  <a:pt x="14140" y="6431154"/>
                </a:moveTo>
                <a:lnTo>
                  <a:pt x="14141" y="6431158"/>
                </a:lnTo>
                <a:lnTo>
                  <a:pt x="14082" y="6431353"/>
                </a:lnTo>
                <a:close/>
                <a:moveTo>
                  <a:pt x="30291" y="6423131"/>
                </a:moveTo>
                <a:cubicBezTo>
                  <a:pt x="31204" y="6422026"/>
                  <a:pt x="31969" y="6422199"/>
                  <a:pt x="32497" y="6424419"/>
                </a:cubicBezTo>
                <a:lnTo>
                  <a:pt x="33661" y="6442887"/>
                </a:lnTo>
                <a:lnTo>
                  <a:pt x="33374" y="6452188"/>
                </a:lnTo>
                <a:lnTo>
                  <a:pt x="26485" y="6472157"/>
                </a:lnTo>
                <a:lnTo>
                  <a:pt x="23988" y="6470425"/>
                </a:lnTo>
                <a:lnTo>
                  <a:pt x="23812" y="6469716"/>
                </a:lnTo>
                <a:lnTo>
                  <a:pt x="23107" y="6467266"/>
                </a:lnTo>
                <a:lnTo>
                  <a:pt x="21942" y="6459155"/>
                </a:lnTo>
                <a:lnTo>
                  <a:pt x="20065" y="6453985"/>
                </a:lnTo>
                <a:lnTo>
                  <a:pt x="19487" y="6440236"/>
                </a:lnTo>
                <a:lnTo>
                  <a:pt x="20234" y="6439480"/>
                </a:lnTo>
                <a:lnTo>
                  <a:pt x="20474" y="6446884"/>
                </a:lnTo>
                <a:cubicBezTo>
                  <a:pt x="23479" y="6441268"/>
                  <a:pt x="27552" y="6426445"/>
                  <a:pt x="30291" y="6423131"/>
                </a:cubicBezTo>
                <a:close/>
                <a:moveTo>
                  <a:pt x="17745" y="6419333"/>
                </a:moveTo>
                <a:lnTo>
                  <a:pt x="18724" y="6422053"/>
                </a:lnTo>
                <a:lnTo>
                  <a:pt x="19487" y="6440236"/>
                </a:lnTo>
                <a:lnTo>
                  <a:pt x="18470" y="6441268"/>
                </a:lnTo>
                <a:lnTo>
                  <a:pt x="14141" y="6431158"/>
                </a:lnTo>
                <a:close/>
                <a:moveTo>
                  <a:pt x="17689" y="6418029"/>
                </a:moveTo>
                <a:lnTo>
                  <a:pt x="17965" y="6418610"/>
                </a:lnTo>
                <a:lnTo>
                  <a:pt x="17745" y="6419333"/>
                </a:lnTo>
                <a:lnTo>
                  <a:pt x="17513" y="6418689"/>
                </a:lnTo>
                <a:close/>
                <a:moveTo>
                  <a:pt x="18627" y="6417889"/>
                </a:moveTo>
                <a:lnTo>
                  <a:pt x="19716" y="6423522"/>
                </a:lnTo>
                <a:lnTo>
                  <a:pt x="19762" y="6424933"/>
                </a:lnTo>
                <a:lnTo>
                  <a:pt x="18724" y="6422053"/>
                </a:lnTo>
                <a:lnTo>
                  <a:pt x="18575" y="6418489"/>
                </a:lnTo>
                <a:close/>
                <a:moveTo>
                  <a:pt x="19411" y="6414107"/>
                </a:moveTo>
                <a:lnTo>
                  <a:pt x="19585" y="6419480"/>
                </a:lnTo>
                <a:lnTo>
                  <a:pt x="18724" y="6416788"/>
                </a:lnTo>
                <a:lnTo>
                  <a:pt x="18806" y="6415852"/>
                </a:lnTo>
                <a:lnTo>
                  <a:pt x="19222" y="6414485"/>
                </a:lnTo>
                <a:close/>
                <a:moveTo>
                  <a:pt x="21223" y="6412761"/>
                </a:moveTo>
                <a:lnTo>
                  <a:pt x="25477" y="6426286"/>
                </a:lnTo>
                <a:cubicBezTo>
                  <a:pt x="25895" y="6429290"/>
                  <a:pt x="25811" y="6432256"/>
                  <a:pt x="24790" y="6434861"/>
                </a:cubicBezTo>
                <a:lnTo>
                  <a:pt x="20234" y="6439480"/>
                </a:lnTo>
                <a:lnTo>
                  <a:pt x="19762" y="6424933"/>
                </a:lnTo>
                <a:lnTo>
                  <a:pt x="20251" y="6426293"/>
                </a:lnTo>
                <a:lnTo>
                  <a:pt x="19716" y="6423522"/>
                </a:lnTo>
                <a:lnTo>
                  <a:pt x="19585" y="6419480"/>
                </a:lnTo>
                <a:lnTo>
                  <a:pt x="23649" y="6432185"/>
                </a:lnTo>
                <a:close/>
                <a:moveTo>
                  <a:pt x="19337" y="6411839"/>
                </a:moveTo>
                <a:lnTo>
                  <a:pt x="19404" y="6413890"/>
                </a:lnTo>
                <a:lnTo>
                  <a:pt x="19222" y="6414485"/>
                </a:lnTo>
                <a:lnTo>
                  <a:pt x="18862" y="6415208"/>
                </a:lnTo>
                <a:lnTo>
                  <a:pt x="19069" y="6412846"/>
                </a:lnTo>
                <a:close/>
                <a:moveTo>
                  <a:pt x="20994" y="6410928"/>
                </a:moveTo>
                <a:lnTo>
                  <a:pt x="21223" y="6412761"/>
                </a:lnTo>
                <a:lnTo>
                  <a:pt x="20781" y="6411356"/>
                </a:lnTo>
                <a:close/>
                <a:moveTo>
                  <a:pt x="20474" y="6410379"/>
                </a:moveTo>
                <a:lnTo>
                  <a:pt x="20781" y="6411356"/>
                </a:lnTo>
                <a:lnTo>
                  <a:pt x="19411" y="6414107"/>
                </a:lnTo>
                <a:lnTo>
                  <a:pt x="19404" y="6413890"/>
                </a:lnTo>
                <a:close/>
                <a:moveTo>
                  <a:pt x="20335" y="6405728"/>
                </a:moveTo>
                <a:lnTo>
                  <a:pt x="20474" y="6407571"/>
                </a:lnTo>
                <a:lnTo>
                  <a:pt x="19337" y="6411839"/>
                </a:lnTo>
                <a:lnTo>
                  <a:pt x="19288" y="6410340"/>
                </a:lnTo>
                <a:lnTo>
                  <a:pt x="19412" y="6408929"/>
                </a:lnTo>
                <a:close/>
                <a:moveTo>
                  <a:pt x="20322" y="6405545"/>
                </a:moveTo>
                <a:lnTo>
                  <a:pt x="20342" y="6405706"/>
                </a:lnTo>
                <a:lnTo>
                  <a:pt x="20335" y="6405728"/>
                </a:lnTo>
                <a:close/>
                <a:moveTo>
                  <a:pt x="917" y="6403255"/>
                </a:moveTo>
                <a:lnTo>
                  <a:pt x="435" y="6418803"/>
                </a:lnTo>
                <a:cubicBezTo>
                  <a:pt x="6203" y="6475377"/>
                  <a:pt x="4319" y="6453612"/>
                  <a:pt x="3958" y="6513675"/>
                </a:cubicBezTo>
                <a:lnTo>
                  <a:pt x="3954" y="6524624"/>
                </a:lnTo>
                <a:lnTo>
                  <a:pt x="0" y="6524624"/>
                </a:lnTo>
                <a:lnTo>
                  <a:pt x="0" y="6403563"/>
                </a:lnTo>
                <a:close/>
                <a:moveTo>
                  <a:pt x="10215" y="6398428"/>
                </a:moveTo>
                <a:lnTo>
                  <a:pt x="13493" y="6407530"/>
                </a:lnTo>
                <a:lnTo>
                  <a:pt x="13619" y="6409475"/>
                </a:lnTo>
                <a:lnTo>
                  <a:pt x="10455" y="6402825"/>
                </a:lnTo>
                <a:cubicBezTo>
                  <a:pt x="11791" y="6409377"/>
                  <a:pt x="13284" y="6429092"/>
                  <a:pt x="14463" y="6422481"/>
                </a:cubicBezTo>
                <a:lnTo>
                  <a:pt x="13619" y="6409475"/>
                </a:lnTo>
                <a:lnTo>
                  <a:pt x="15985" y="6414448"/>
                </a:lnTo>
                <a:lnTo>
                  <a:pt x="17513" y="6418689"/>
                </a:lnTo>
                <a:lnTo>
                  <a:pt x="14766" y="6429005"/>
                </a:lnTo>
                <a:lnTo>
                  <a:pt x="14140" y="6431154"/>
                </a:lnTo>
                <a:lnTo>
                  <a:pt x="12458" y="6427227"/>
                </a:lnTo>
                <a:cubicBezTo>
                  <a:pt x="11790" y="6420675"/>
                  <a:pt x="11231" y="6414099"/>
                  <a:pt x="10454" y="6407571"/>
                </a:cubicBezTo>
                <a:lnTo>
                  <a:pt x="9014" y="6400022"/>
                </a:lnTo>
                <a:close/>
                <a:moveTo>
                  <a:pt x="15880" y="6390907"/>
                </a:moveTo>
                <a:lnTo>
                  <a:pt x="16467" y="6394401"/>
                </a:lnTo>
                <a:lnTo>
                  <a:pt x="16709" y="6395480"/>
                </a:lnTo>
                <a:lnTo>
                  <a:pt x="16238" y="6397724"/>
                </a:lnTo>
                <a:lnTo>
                  <a:pt x="15269" y="6391719"/>
                </a:lnTo>
                <a:close/>
                <a:moveTo>
                  <a:pt x="18095" y="6388883"/>
                </a:moveTo>
                <a:lnTo>
                  <a:pt x="18470" y="6390722"/>
                </a:lnTo>
                <a:lnTo>
                  <a:pt x="18716" y="6392692"/>
                </a:lnTo>
                <a:lnTo>
                  <a:pt x="19160" y="6406393"/>
                </a:lnTo>
                <a:lnTo>
                  <a:pt x="16709" y="6395480"/>
                </a:lnTo>
                <a:close/>
                <a:moveTo>
                  <a:pt x="18919" y="6386874"/>
                </a:moveTo>
                <a:lnTo>
                  <a:pt x="20322" y="6405545"/>
                </a:lnTo>
                <a:lnTo>
                  <a:pt x="18716" y="6392692"/>
                </a:lnTo>
                <a:lnTo>
                  <a:pt x="18543" y="6387373"/>
                </a:lnTo>
                <a:close/>
                <a:moveTo>
                  <a:pt x="18526" y="6386832"/>
                </a:moveTo>
                <a:lnTo>
                  <a:pt x="18543" y="6387373"/>
                </a:lnTo>
                <a:lnTo>
                  <a:pt x="18361" y="6387614"/>
                </a:lnTo>
                <a:close/>
                <a:moveTo>
                  <a:pt x="28558" y="6375423"/>
                </a:moveTo>
                <a:lnTo>
                  <a:pt x="28489" y="6376682"/>
                </a:lnTo>
                <a:lnTo>
                  <a:pt x="28437" y="6375874"/>
                </a:lnTo>
                <a:close/>
                <a:moveTo>
                  <a:pt x="32616" y="6375334"/>
                </a:moveTo>
                <a:lnTo>
                  <a:pt x="33277" y="6386272"/>
                </a:lnTo>
                <a:lnTo>
                  <a:pt x="20994" y="6410928"/>
                </a:lnTo>
                <a:lnTo>
                  <a:pt x="20342" y="6405706"/>
                </a:lnTo>
                <a:lnTo>
                  <a:pt x="20961" y="6403558"/>
                </a:lnTo>
                <a:lnTo>
                  <a:pt x="28274" y="6376475"/>
                </a:lnTo>
                <a:lnTo>
                  <a:pt x="28489" y="6379490"/>
                </a:lnTo>
                <a:close/>
                <a:moveTo>
                  <a:pt x="11529" y="6375303"/>
                </a:moveTo>
                <a:lnTo>
                  <a:pt x="12459" y="6391592"/>
                </a:lnTo>
                <a:lnTo>
                  <a:pt x="12690" y="6395143"/>
                </a:lnTo>
                <a:lnTo>
                  <a:pt x="10215" y="6398428"/>
                </a:lnTo>
                <a:lnTo>
                  <a:pt x="8451" y="6393530"/>
                </a:lnTo>
                <a:cubicBezTo>
                  <a:pt x="7461" y="6391588"/>
                  <a:pt x="7822" y="6393921"/>
                  <a:pt x="8500" y="6397329"/>
                </a:cubicBezTo>
                <a:lnTo>
                  <a:pt x="9014" y="6400022"/>
                </a:lnTo>
                <a:lnTo>
                  <a:pt x="8496" y="6400710"/>
                </a:lnTo>
                <a:lnTo>
                  <a:pt x="917" y="6403255"/>
                </a:lnTo>
                <a:lnTo>
                  <a:pt x="1412" y="6387307"/>
                </a:lnTo>
                <a:lnTo>
                  <a:pt x="3679" y="6383950"/>
                </a:lnTo>
                <a:close/>
                <a:moveTo>
                  <a:pt x="12990" y="6373694"/>
                </a:moveTo>
                <a:lnTo>
                  <a:pt x="13477" y="6376591"/>
                </a:lnTo>
                <a:lnTo>
                  <a:pt x="13136" y="6378500"/>
                </a:lnTo>
                <a:lnTo>
                  <a:pt x="12455" y="6374283"/>
                </a:lnTo>
                <a:close/>
                <a:moveTo>
                  <a:pt x="28155" y="6371549"/>
                </a:moveTo>
                <a:lnTo>
                  <a:pt x="28437" y="6375874"/>
                </a:lnTo>
                <a:lnTo>
                  <a:pt x="28274" y="6376475"/>
                </a:lnTo>
                <a:lnTo>
                  <a:pt x="27954" y="6371985"/>
                </a:lnTo>
                <a:close/>
                <a:moveTo>
                  <a:pt x="30493" y="6368258"/>
                </a:moveTo>
                <a:lnTo>
                  <a:pt x="28558" y="6375423"/>
                </a:lnTo>
                <a:lnTo>
                  <a:pt x="28836" y="6370359"/>
                </a:lnTo>
                <a:close/>
                <a:moveTo>
                  <a:pt x="29195" y="6363820"/>
                </a:moveTo>
                <a:lnTo>
                  <a:pt x="28836" y="6370359"/>
                </a:lnTo>
                <a:lnTo>
                  <a:pt x="28520" y="6370760"/>
                </a:lnTo>
                <a:lnTo>
                  <a:pt x="28155" y="6371549"/>
                </a:lnTo>
                <a:lnTo>
                  <a:pt x="27676" y="6364181"/>
                </a:lnTo>
                <a:close/>
                <a:moveTo>
                  <a:pt x="24887" y="6362441"/>
                </a:moveTo>
                <a:lnTo>
                  <a:pt x="27393" y="6364248"/>
                </a:lnTo>
                <a:lnTo>
                  <a:pt x="27401" y="6364246"/>
                </a:lnTo>
                <a:lnTo>
                  <a:pt x="27954" y="6371985"/>
                </a:lnTo>
                <a:lnTo>
                  <a:pt x="24481" y="6379490"/>
                </a:lnTo>
                <a:lnTo>
                  <a:pt x="18919" y="6386874"/>
                </a:lnTo>
                <a:lnTo>
                  <a:pt x="18813" y="6385464"/>
                </a:lnTo>
                <a:lnTo>
                  <a:pt x="20224" y="6378745"/>
                </a:lnTo>
                <a:lnTo>
                  <a:pt x="22348" y="6371044"/>
                </a:lnTo>
                <a:close/>
                <a:moveTo>
                  <a:pt x="19656" y="6357878"/>
                </a:moveTo>
                <a:lnTo>
                  <a:pt x="22479" y="6360704"/>
                </a:lnTo>
                <a:lnTo>
                  <a:pt x="23391" y="6361362"/>
                </a:lnTo>
                <a:lnTo>
                  <a:pt x="20474" y="6365450"/>
                </a:lnTo>
                <a:lnTo>
                  <a:pt x="19365" y="6366671"/>
                </a:lnTo>
                <a:lnTo>
                  <a:pt x="18767" y="6360801"/>
                </a:lnTo>
                <a:close/>
                <a:moveTo>
                  <a:pt x="16466" y="6354217"/>
                </a:moveTo>
                <a:lnTo>
                  <a:pt x="16504" y="6354723"/>
                </a:lnTo>
                <a:lnTo>
                  <a:pt x="16431" y="6354651"/>
                </a:lnTo>
                <a:close/>
                <a:moveTo>
                  <a:pt x="8623" y="6346835"/>
                </a:moveTo>
                <a:lnTo>
                  <a:pt x="9982" y="6348195"/>
                </a:lnTo>
                <a:lnTo>
                  <a:pt x="10454" y="6356459"/>
                </a:lnTo>
                <a:lnTo>
                  <a:pt x="10141" y="6356723"/>
                </a:lnTo>
                <a:lnTo>
                  <a:pt x="8583" y="6347446"/>
                </a:lnTo>
                <a:close/>
                <a:moveTo>
                  <a:pt x="30203" y="6345456"/>
                </a:moveTo>
                <a:lnTo>
                  <a:pt x="30848" y="6346058"/>
                </a:lnTo>
                <a:lnTo>
                  <a:pt x="31811" y="6362001"/>
                </a:lnTo>
                <a:lnTo>
                  <a:pt x="29917" y="6360231"/>
                </a:lnTo>
                <a:lnTo>
                  <a:pt x="29517" y="6357960"/>
                </a:lnTo>
                <a:close/>
                <a:moveTo>
                  <a:pt x="26617" y="6343216"/>
                </a:moveTo>
                <a:lnTo>
                  <a:pt x="26612" y="6343527"/>
                </a:lnTo>
                <a:lnTo>
                  <a:pt x="26537" y="6343278"/>
                </a:lnTo>
                <a:close/>
                <a:moveTo>
                  <a:pt x="8959" y="6341642"/>
                </a:moveTo>
                <a:lnTo>
                  <a:pt x="8623" y="6346835"/>
                </a:lnTo>
                <a:lnTo>
                  <a:pt x="8452" y="6346663"/>
                </a:lnTo>
                <a:lnTo>
                  <a:pt x="8583" y="6347446"/>
                </a:lnTo>
                <a:lnTo>
                  <a:pt x="8452" y="6349471"/>
                </a:lnTo>
                <a:lnTo>
                  <a:pt x="9684" y="6357107"/>
                </a:lnTo>
                <a:lnTo>
                  <a:pt x="6447" y="6359833"/>
                </a:lnTo>
                <a:cubicBezTo>
                  <a:pt x="2914" y="6356297"/>
                  <a:pt x="4584" y="6350681"/>
                  <a:pt x="7554" y="6344545"/>
                </a:cubicBezTo>
                <a:close/>
                <a:moveTo>
                  <a:pt x="26648" y="6341273"/>
                </a:moveTo>
                <a:lnTo>
                  <a:pt x="27525" y="6342503"/>
                </a:lnTo>
                <a:lnTo>
                  <a:pt x="26617" y="6343216"/>
                </a:lnTo>
                <a:close/>
                <a:moveTo>
                  <a:pt x="30493" y="6340177"/>
                </a:moveTo>
                <a:lnTo>
                  <a:pt x="30736" y="6344194"/>
                </a:lnTo>
                <a:lnTo>
                  <a:pt x="30306" y="6343591"/>
                </a:lnTo>
                <a:close/>
                <a:moveTo>
                  <a:pt x="11795" y="6335784"/>
                </a:moveTo>
                <a:lnTo>
                  <a:pt x="16670" y="6340229"/>
                </a:lnTo>
                <a:lnTo>
                  <a:pt x="16688" y="6340406"/>
                </a:lnTo>
                <a:lnTo>
                  <a:pt x="15635" y="6339582"/>
                </a:lnTo>
                <a:cubicBezTo>
                  <a:pt x="14317" y="6338692"/>
                  <a:pt x="12984" y="6338086"/>
                  <a:pt x="13252" y="6339484"/>
                </a:cubicBezTo>
                <a:lnTo>
                  <a:pt x="17270" y="6346120"/>
                </a:lnTo>
                <a:lnTo>
                  <a:pt x="17702" y="6350355"/>
                </a:lnTo>
                <a:lnTo>
                  <a:pt x="14681" y="6352899"/>
                </a:lnTo>
                <a:lnTo>
                  <a:pt x="9982" y="6348195"/>
                </a:lnTo>
                <a:lnTo>
                  <a:pt x="9539" y="6340444"/>
                </a:lnTo>
                <a:close/>
                <a:moveTo>
                  <a:pt x="13108" y="6333074"/>
                </a:moveTo>
                <a:lnTo>
                  <a:pt x="11795" y="6335784"/>
                </a:lnTo>
                <a:lnTo>
                  <a:pt x="10454" y="6334561"/>
                </a:lnTo>
                <a:close/>
                <a:moveTo>
                  <a:pt x="15555" y="6328018"/>
                </a:moveTo>
                <a:lnTo>
                  <a:pt x="15627" y="6328824"/>
                </a:lnTo>
                <a:lnTo>
                  <a:pt x="15073" y="6331972"/>
                </a:lnTo>
                <a:lnTo>
                  <a:pt x="13108" y="6333074"/>
                </a:lnTo>
                <a:close/>
                <a:moveTo>
                  <a:pt x="16215" y="6326654"/>
                </a:moveTo>
                <a:lnTo>
                  <a:pt x="17542" y="6328514"/>
                </a:lnTo>
                <a:lnTo>
                  <a:pt x="16312" y="6331277"/>
                </a:lnTo>
                <a:lnTo>
                  <a:pt x="15868" y="6331526"/>
                </a:lnTo>
                <a:lnTo>
                  <a:pt x="15627" y="6328824"/>
                </a:lnTo>
                <a:lnTo>
                  <a:pt x="15892" y="6327322"/>
                </a:lnTo>
                <a:close/>
                <a:moveTo>
                  <a:pt x="25913" y="6325895"/>
                </a:moveTo>
                <a:lnTo>
                  <a:pt x="26103" y="6327348"/>
                </a:lnTo>
                <a:lnTo>
                  <a:pt x="22478" y="6328945"/>
                </a:lnTo>
                <a:lnTo>
                  <a:pt x="21837" y="6328180"/>
                </a:lnTo>
                <a:close/>
                <a:moveTo>
                  <a:pt x="19128" y="6324950"/>
                </a:moveTo>
                <a:lnTo>
                  <a:pt x="21837" y="6328180"/>
                </a:lnTo>
                <a:lnTo>
                  <a:pt x="18600" y="6329995"/>
                </a:lnTo>
                <a:lnTo>
                  <a:pt x="17542" y="6328514"/>
                </a:lnTo>
                <a:close/>
                <a:moveTo>
                  <a:pt x="11275" y="6319898"/>
                </a:moveTo>
                <a:lnTo>
                  <a:pt x="10133" y="6323556"/>
                </a:lnTo>
                <a:lnTo>
                  <a:pt x="10311" y="6320807"/>
                </a:lnTo>
                <a:close/>
                <a:moveTo>
                  <a:pt x="10455" y="6318582"/>
                </a:moveTo>
                <a:lnTo>
                  <a:pt x="10974" y="6319309"/>
                </a:lnTo>
                <a:lnTo>
                  <a:pt x="10321" y="6320658"/>
                </a:lnTo>
                <a:close/>
                <a:moveTo>
                  <a:pt x="18711" y="6314117"/>
                </a:moveTo>
                <a:lnTo>
                  <a:pt x="17752" y="6316768"/>
                </a:lnTo>
                <a:lnTo>
                  <a:pt x="17112" y="6320400"/>
                </a:lnTo>
                <a:lnTo>
                  <a:pt x="16630" y="6316304"/>
                </a:lnTo>
                <a:close/>
                <a:moveTo>
                  <a:pt x="18884" y="6313936"/>
                </a:moveTo>
                <a:lnTo>
                  <a:pt x="18711" y="6314117"/>
                </a:lnTo>
                <a:lnTo>
                  <a:pt x="18759" y="6313986"/>
                </a:lnTo>
                <a:close/>
                <a:moveTo>
                  <a:pt x="19617" y="6291433"/>
                </a:moveTo>
                <a:lnTo>
                  <a:pt x="18821" y="6296633"/>
                </a:lnTo>
                <a:lnTo>
                  <a:pt x="16852" y="6299679"/>
                </a:lnTo>
                <a:lnTo>
                  <a:pt x="16836" y="6299610"/>
                </a:lnTo>
                <a:lnTo>
                  <a:pt x="18644" y="6293478"/>
                </a:lnTo>
                <a:close/>
                <a:moveTo>
                  <a:pt x="29129" y="6286124"/>
                </a:moveTo>
                <a:cubicBezTo>
                  <a:pt x="28608" y="6287404"/>
                  <a:pt x="27605" y="6289853"/>
                  <a:pt x="26354" y="6293010"/>
                </a:cubicBezTo>
                <a:lnTo>
                  <a:pt x="23268" y="6301534"/>
                </a:lnTo>
                <a:lnTo>
                  <a:pt x="23757" y="6297926"/>
                </a:lnTo>
                <a:lnTo>
                  <a:pt x="29011" y="6286249"/>
                </a:lnTo>
                <a:cubicBezTo>
                  <a:pt x="29689" y="6284732"/>
                  <a:pt x="29650" y="6284844"/>
                  <a:pt x="29129" y="6286124"/>
                </a:cubicBezTo>
                <a:close/>
                <a:moveTo>
                  <a:pt x="32767" y="6280917"/>
                </a:moveTo>
                <a:lnTo>
                  <a:pt x="29952" y="6294845"/>
                </a:lnTo>
                <a:lnTo>
                  <a:pt x="27308" y="6300483"/>
                </a:lnTo>
                <a:lnTo>
                  <a:pt x="23704" y="6307702"/>
                </a:lnTo>
                <a:lnTo>
                  <a:pt x="21242" y="6307127"/>
                </a:lnTo>
                <a:lnTo>
                  <a:pt x="23268" y="6301534"/>
                </a:lnTo>
                <a:lnTo>
                  <a:pt x="22479" y="6307350"/>
                </a:lnTo>
                <a:close/>
                <a:moveTo>
                  <a:pt x="27496" y="6270373"/>
                </a:moveTo>
                <a:lnTo>
                  <a:pt x="23757" y="6297926"/>
                </a:lnTo>
                <a:lnTo>
                  <a:pt x="19772" y="6306784"/>
                </a:lnTo>
                <a:lnTo>
                  <a:pt x="18470" y="6306480"/>
                </a:lnTo>
                <a:lnTo>
                  <a:pt x="17572" y="6302705"/>
                </a:lnTo>
                <a:lnTo>
                  <a:pt x="18471" y="6298926"/>
                </a:lnTo>
                <a:lnTo>
                  <a:pt x="18821" y="6296633"/>
                </a:lnTo>
                <a:lnTo>
                  <a:pt x="24319" y="6288129"/>
                </a:lnTo>
                <a:lnTo>
                  <a:pt x="27478" y="6270381"/>
                </a:lnTo>
                <a:close/>
                <a:moveTo>
                  <a:pt x="36506" y="6262420"/>
                </a:moveTo>
                <a:cubicBezTo>
                  <a:pt x="37583" y="6257892"/>
                  <a:pt x="35867" y="6272088"/>
                  <a:pt x="34502" y="6276461"/>
                </a:cubicBezTo>
                <a:lnTo>
                  <a:pt x="32767" y="6280917"/>
                </a:lnTo>
                <a:close/>
                <a:moveTo>
                  <a:pt x="17993" y="6260208"/>
                </a:moveTo>
                <a:lnTo>
                  <a:pt x="18394" y="6264418"/>
                </a:lnTo>
                <a:lnTo>
                  <a:pt x="18359" y="6264446"/>
                </a:lnTo>
                <a:lnTo>
                  <a:pt x="17803" y="6260548"/>
                </a:lnTo>
                <a:close/>
                <a:moveTo>
                  <a:pt x="16898" y="6254207"/>
                </a:moveTo>
                <a:lnTo>
                  <a:pt x="17803" y="6260548"/>
                </a:lnTo>
                <a:lnTo>
                  <a:pt x="15157" y="6265268"/>
                </a:lnTo>
                <a:lnTo>
                  <a:pt x="12459" y="6265228"/>
                </a:lnTo>
                <a:cubicBezTo>
                  <a:pt x="11896" y="6261280"/>
                  <a:pt x="13859" y="6258230"/>
                  <a:pt x="16233" y="6255235"/>
                </a:cubicBezTo>
                <a:close/>
                <a:moveTo>
                  <a:pt x="22594" y="6226864"/>
                </a:moveTo>
                <a:lnTo>
                  <a:pt x="24855" y="6234470"/>
                </a:lnTo>
                <a:lnTo>
                  <a:pt x="23919" y="6238845"/>
                </a:lnTo>
                <a:lnTo>
                  <a:pt x="23419" y="6238629"/>
                </a:lnTo>
                <a:lnTo>
                  <a:pt x="21448" y="6233877"/>
                </a:lnTo>
                <a:lnTo>
                  <a:pt x="20631" y="6231188"/>
                </a:lnTo>
                <a:close/>
                <a:moveTo>
                  <a:pt x="14790" y="6226545"/>
                </a:moveTo>
                <a:lnTo>
                  <a:pt x="17355" y="6253500"/>
                </a:lnTo>
                <a:lnTo>
                  <a:pt x="16898" y="6254207"/>
                </a:lnTo>
                <a:lnTo>
                  <a:pt x="16467" y="6251188"/>
                </a:lnTo>
                <a:cubicBezTo>
                  <a:pt x="11901" y="6255986"/>
                  <a:pt x="5890" y="6278451"/>
                  <a:pt x="10455" y="6273652"/>
                </a:cubicBezTo>
                <a:lnTo>
                  <a:pt x="15157" y="6265268"/>
                </a:lnTo>
                <a:lnTo>
                  <a:pt x="17279" y="6265299"/>
                </a:lnTo>
                <a:lnTo>
                  <a:pt x="18359" y="6264446"/>
                </a:lnTo>
                <a:lnTo>
                  <a:pt x="18471" y="6265228"/>
                </a:lnTo>
                <a:lnTo>
                  <a:pt x="18394" y="6264418"/>
                </a:lnTo>
                <a:lnTo>
                  <a:pt x="24482" y="6259612"/>
                </a:lnTo>
                <a:lnTo>
                  <a:pt x="20015" y="6288827"/>
                </a:lnTo>
                <a:lnTo>
                  <a:pt x="18644" y="6293478"/>
                </a:lnTo>
                <a:lnTo>
                  <a:pt x="16466" y="6298056"/>
                </a:lnTo>
                <a:lnTo>
                  <a:pt x="16836" y="6299610"/>
                </a:lnTo>
                <a:lnTo>
                  <a:pt x="16784" y="6299784"/>
                </a:lnTo>
                <a:lnTo>
                  <a:pt x="8310" y="6312893"/>
                </a:lnTo>
                <a:lnTo>
                  <a:pt x="7615" y="6270964"/>
                </a:lnTo>
                <a:lnTo>
                  <a:pt x="14463" y="6234339"/>
                </a:lnTo>
                <a:close/>
                <a:moveTo>
                  <a:pt x="14463" y="6223107"/>
                </a:moveTo>
                <a:lnTo>
                  <a:pt x="14902" y="6223889"/>
                </a:lnTo>
                <a:lnTo>
                  <a:pt x="14790" y="6226545"/>
                </a:lnTo>
                <a:close/>
                <a:moveTo>
                  <a:pt x="15480" y="6210114"/>
                </a:moveTo>
                <a:lnTo>
                  <a:pt x="15956" y="6213669"/>
                </a:lnTo>
                <a:lnTo>
                  <a:pt x="15873" y="6213931"/>
                </a:lnTo>
                <a:lnTo>
                  <a:pt x="15985" y="6213889"/>
                </a:lnTo>
                <a:lnTo>
                  <a:pt x="16467" y="6217491"/>
                </a:lnTo>
                <a:lnTo>
                  <a:pt x="20631" y="6231188"/>
                </a:lnTo>
                <a:lnTo>
                  <a:pt x="20475" y="6231531"/>
                </a:lnTo>
                <a:lnTo>
                  <a:pt x="21448" y="6233877"/>
                </a:lnTo>
                <a:lnTo>
                  <a:pt x="22282" y="6236621"/>
                </a:lnTo>
                <a:cubicBezTo>
                  <a:pt x="22764" y="6237876"/>
                  <a:pt x="22678" y="6237771"/>
                  <a:pt x="21537" y="6235716"/>
                </a:cubicBezTo>
                <a:lnTo>
                  <a:pt x="14902" y="6223889"/>
                </a:lnTo>
                <a:close/>
                <a:moveTo>
                  <a:pt x="17349" y="6209223"/>
                </a:moveTo>
                <a:lnTo>
                  <a:pt x="18456" y="6212949"/>
                </a:lnTo>
                <a:lnTo>
                  <a:pt x="15985" y="6213889"/>
                </a:lnTo>
                <a:lnTo>
                  <a:pt x="15956" y="6213669"/>
                </a:lnTo>
                <a:close/>
                <a:moveTo>
                  <a:pt x="31591" y="6203006"/>
                </a:moveTo>
                <a:lnTo>
                  <a:pt x="29952" y="6210660"/>
                </a:lnTo>
                <a:lnTo>
                  <a:pt x="22594" y="6226864"/>
                </a:lnTo>
                <a:lnTo>
                  <a:pt x="18456" y="6212949"/>
                </a:lnTo>
                <a:lnTo>
                  <a:pt x="20130" y="6212312"/>
                </a:lnTo>
                <a:close/>
                <a:moveTo>
                  <a:pt x="13676" y="6196631"/>
                </a:moveTo>
                <a:lnTo>
                  <a:pt x="13813" y="6197652"/>
                </a:lnTo>
                <a:lnTo>
                  <a:pt x="6580" y="6208631"/>
                </a:lnTo>
                <a:lnTo>
                  <a:pt x="6557" y="6207250"/>
                </a:lnTo>
                <a:lnTo>
                  <a:pt x="10455" y="6200642"/>
                </a:lnTo>
                <a:close/>
                <a:moveTo>
                  <a:pt x="14693" y="6196315"/>
                </a:moveTo>
                <a:lnTo>
                  <a:pt x="15799" y="6202514"/>
                </a:lnTo>
                <a:lnTo>
                  <a:pt x="15480" y="6210114"/>
                </a:lnTo>
                <a:lnTo>
                  <a:pt x="13813" y="6197652"/>
                </a:lnTo>
                <a:close/>
                <a:moveTo>
                  <a:pt x="16177" y="6193515"/>
                </a:moveTo>
                <a:lnTo>
                  <a:pt x="16152" y="6194100"/>
                </a:lnTo>
                <a:lnTo>
                  <a:pt x="14693" y="6196315"/>
                </a:lnTo>
                <a:lnTo>
                  <a:pt x="14554" y="6195537"/>
                </a:lnTo>
                <a:close/>
                <a:moveTo>
                  <a:pt x="29035" y="6193241"/>
                </a:moveTo>
                <a:lnTo>
                  <a:pt x="31720" y="6198286"/>
                </a:lnTo>
                <a:lnTo>
                  <a:pt x="32255" y="6199905"/>
                </a:lnTo>
                <a:lnTo>
                  <a:pt x="32203" y="6200147"/>
                </a:lnTo>
                <a:lnTo>
                  <a:pt x="28372" y="6193705"/>
                </a:lnTo>
                <a:close/>
                <a:moveTo>
                  <a:pt x="24534" y="6187251"/>
                </a:moveTo>
                <a:lnTo>
                  <a:pt x="28372" y="6193705"/>
                </a:lnTo>
                <a:lnTo>
                  <a:pt x="22479" y="6197834"/>
                </a:lnTo>
                <a:lnTo>
                  <a:pt x="22107" y="6194541"/>
                </a:lnTo>
                <a:close/>
                <a:moveTo>
                  <a:pt x="21274" y="6187166"/>
                </a:moveTo>
                <a:lnTo>
                  <a:pt x="22107" y="6194541"/>
                </a:lnTo>
                <a:lnTo>
                  <a:pt x="19428" y="6202588"/>
                </a:lnTo>
                <a:lnTo>
                  <a:pt x="17349" y="6209223"/>
                </a:lnTo>
                <a:lnTo>
                  <a:pt x="16467" y="6206258"/>
                </a:lnTo>
                <a:lnTo>
                  <a:pt x="15799" y="6202514"/>
                </a:lnTo>
                <a:lnTo>
                  <a:pt x="16152" y="6194100"/>
                </a:lnTo>
                <a:lnTo>
                  <a:pt x="18185" y="6191014"/>
                </a:lnTo>
                <a:close/>
                <a:moveTo>
                  <a:pt x="23186" y="6184785"/>
                </a:moveTo>
                <a:lnTo>
                  <a:pt x="24665" y="6186858"/>
                </a:lnTo>
                <a:lnTo>
                  <a:pt x="24534" y="6187251"/>
                </a:lnTo>
                <a:lnTo>
                  <a:pt x="23118" y="6184869"/>
                </a:lnTo>
                <a:close/>
                <a:moveTo>
                  <a:pt x="22698" y="6184163"/>
                </a:moveTo>
                <a:lnTo>
                  <a:pt x="23118" y="6184869"/>
                </a:lnTo>
                <a:lnTo>
                  <a:pt x="21274" y="6187166"/>
                </a:lnTo>
                <a:lnTo>
                  <a:pt x="21193" y="6186447"/>
                </a:lnTo>
                <a:close/>
                <a:moveTo>
                  <a:pt x="22479" y="6183794"/>
                </a:moveTo>
                <a:lnTo>
                  <a:pt x="22719" y="6184131"/>
                </a:lnTo>
                <a:lnTo>
                  <a:pt x="22698" y="6184163"/>
                </a:lnTo>
                <a:close/>
                <a:moveTo>
                  <a:pt x="21632" y="6177859"/>
                </a:moveTo>
                <a:lnTo>
                  <a:pt x="22479" y="6183794"/>
                </a:lnTo>
                <a:lnTo>
                  <a:pt x="20595" y="6181155"/>
                </a:lnTo>
                <a:lnTo>
                  <a:pt x="20553" y="6180775"/>
                </a:lnTo>
                <a:close/>
                <a:moveTo>
                  <a:pt x="28490" y="6175369"/>
                </a:moveTo>
                <a:lnTo>
                  <a:pt x="26893" y="6180167"/>
                </a:lnTo>
                <a:lnTo>
                  <a:pt x="23186" y="6184785"/>
                </a:lnTo>
                <a:lnTo>
                  <a:pt x="22719" y="6184131"/>
                </a:lnTo>
                <a:close/>
                <a:moveTo>
                  <a:pt x="10455" y="6172561"/>
                </a:moveTo>
                <a:lnTo>
                  <a:pt x="14554" y="6195537"/>
                </a:lnTo>
                <a:lnTo>
                  <a:pt x="13676" y="6196631"/>
                </a:lnTo>
                <a:close/>
                <a:moveTo>
                  <a:pt x="18925" y="6158897"/>
                </a:moveTo>
                <a:lnTo>
                  <a:pt x="21491" y="6176873"/>
                </a:lnTo>
                <a:lnTo>
                  <a:pt x="20545" y="6180704"/>
                </a:lnTo>
                <a:lnTo>
                  <a:pt x="20553" y="6180775"/>
                </a:lnTo>
                <a:lnTo>
                  <a:pt x="20475" y="6180986"/>
                </a:lnTo>
                <a:lnTo>
                  <a:pt x="20595" y="6181155"/>
                </a:lnTo>
                <a:lnTo>
                  <a:pt x="21193" y="6186447"/>
                </a:lnTo>
                <a:lnTo>
                  <a:pt x="18185" y="6191014"/>
                </a:lnTo>
                <a:lnTo>
                  <a:pt x="16177" y="6193515"/>
                </a:lnTo>
                <a:lnTo>
                  <a:pt x="16467" y="6186602"/>
                </a:lnTo>
                <a:cubicBezTo>
                  <a:pt x="16467" y="6183642"/>
                  <a:pt x="13903" y="6181032"/>
                  <a:pt x="14463" y="6178177"/>
                </a:cubicBezTo>
                <a:close/>
                <a:moveTo>
                  <a:pt x="16467" y="6141672"/>
                </a:moveTo>
                <a:lnTo>
                  <a:pt x="17484" y="6148798"/>
                </a:lnTo>
                <a:lnTo>
                  <a:pt x="17469" y="6148736"/>
                </a:lnTo>
                <a:cubicBezTo>
                  <a:pt x="16968" y="6145445"/>
                  <a:pt x="16467" y="6141672"/>
                  <a:pt x="16467" y="6141672"/>
                </a:cubicBezTo>
                <a:close/>
                <a:moveTo>
                  <a:pt x="16467" y="6130440"/>
                </a:moveTo>
                <a:lnTo>
                  <a:pt x="16817" y="6134369"/>
                </a:lnTo>
                <a:lnTo>
                  <a:pt x="16467" y="6136056"/>
                </a:lnTo>
                <a:cubicBezTo>
                  <a:pt x="15233" y="6142972"/>
                  <a:pt x="10455" y="6162841"/>
                  <a:pt x="10455" y="6155713"/>
                </a:cubicBezTo>
                <a:cubicBezTo>
                  <a:pt x="10455" y="6146833"/>
                  <a:pt x="14463" y="6138864"/>
                  <a:pt x="16467" y="6130440"/>
                </a:cubicBezTo>
                <a:close/>
                <a:moveTo>
                  <a:pt x="18408" y="6109906"/>
                </a:moveTo>
                <a:lnTo>
                  <a:pt x="18471" y="6110783"/>
                </a:lnTo>
                <a:lnTo>
                  <a:pt x="18018" y="6110270"/>
                </a:lnTo>
                <a:close/>
                <a:moveTo>
                  <a:pt x="4818" y="6102435"/>
                </a:moveTo>
                <a:lnTo>
                  <a:pt x="11291" y="6102640"/>
                </a:lnTo>
                <a:lnTo>
                  <a:pt x="18018" y="6110270"/>
                </a:lnTo>
                <a:lnTo>
                  <a:pt x="14463" y="6113592"/>
                </a:lnTo>
                <a:cubicBezTo>
                  <a:pt x="12459" y="6111720"/>
                  <a:pt x="8376" y="6109666"/>
                  <a:pt x="5333" y="6107703"/>
                </a:cubicBezTo>
                <a:lnTo>
                  <a:pt x="4892" y="6106888"/>
                </a:lnTo>
                <a:close/>
                <a:moveTo>
                  <a:pt x="27914" y="6083316"/>
                </a:moveTo>
                <a:lnTo>
                  <a:pt x="28165" y="6084409"/>
                </a:lnTo>
                <a:cubicBezTo>
                  <a:pt x="27663" y="6082857"/>
                  <a:pt x="27270" y="6082608"/>
                  <a:pt x="30494" y="6099551"/>
                </a:cubicBezTo>
                <a:lnTo>
                  <a:pt x="31535" y="6104414"/>
                </a:lnTo>
                <a:lnTo>
                  <a:pt x="18925" y="6158897"/>
                </a:lnTo>
                <a:lnTo>
                  <a:pt x="17484" y="6148798"/>
                </a:lnTo>
                <a:lnTo>
                  <a:pt x="18471" y="6152905"/>
                </a:lnTo>
                <a:lnTo>
                  <a:pt x="16817" y="6134369"/>
                </a:lnTo>
                <a:lnTo>
                  <a:pt x="19162" y="6123082"/>
                </a:lnTo>
                <a:cubicBezTo>
                  <a:pt x="19861" y="6118706"/>
                  <a:pt x="19995" y="6114444"/>
                  <a:pt x="18471" y="6110783"/>
                </a:cubicBezTo>
                <a:cubicBezTo>
                  <a:pt x="21381" y="6134236"/>
                  <a:pt x="26203" y="6106160"/>
                  <a:pt x="26486" y="6105167"/>
                </a:cubicBezTo>
                <a:lnTo>
                  <a:pt x="22499" y="6096834"/>
                </a:lnTo>
                <a:lnTo>
                  <a:pt x="23934" y="6088932"/>
                </a:lnTo>
                <a:lnTo>
                  <a:pt x="26486" y="6088319"/>
                </a:lnTo>
                <a:close/>
                <a:moveTo>
                  <a:pt x="25194" y="6077992"/>
                </a:moveTo>
                <a:lnTo>
                  <a:pt x="24164" y="6087666"/>
                </a:lnTo>
                <a:lnTo>
                  <a:pt x="23934" y="6088932"/>
                </a:lnTo>
                <a:lnTo>
                  <a:pt x="19256" y="6090057"/>
                </a:lnTo>
                <a:lnTo>
                  <a:pt x="22499" y="6096834"/>
                </a:lnTo>
                <a:lnTo>
                  <a:pt x="20475" y="6107975"/>
                </a:lnTo>
                <a:lnTo>
                  <a:pt x="18408" y="6109906"/>
                </a:lnTo>
                <a:lnTo>
                  <a:pt x="16562" y="6084040"/>
                </a:lnTo>
                <a:close/>
                <a:moveTo>
                  <a:pt x="30494" y="6074278"/>
                </a:moveTo>
                <a:lnTo>
                  <a:pt x="27914" y="6083316"/>
                </a:lnTo>
                <a:lnTo>
                  <a:pt x="26486" y="6077086"/>
                </a:lnTo>
                <a:lnTo>
                  <a:pt x="25194" y="6077992"/>
                </a:lnTo>
                <a:lnTo>
                  <a:pt x="25400" y="6076063"/>
                </a:lnTo>
                <a:close/>
                <a:moveTo>
                  <a:pt x="15167" y="6064480"/>
                </a:moveTo>
                <a:lnTo>
                  <a:pt x="16562" y="6084040"/>
                </a:lnTo>
                <a:lnTo>
                  <a:pt x="14463" y="6085511"/>
                </a:lnTo>
                <a:cubicBezTo>
                  <a:pt x="10974" y="6084288"/>
                  <a:pt x="8490" y="6075693"/>
                  <a:pt x="10455" y="6071470"/>
                </a:cubicBezTo>
                <a:close/>
                <a:moveTo>
                  <a:pt x="15709" y="6053787"/>
                </a:moveTo>
                <a:lnTo>
                  <a:pt x="18298" y="6059834"/>
                </a:lnTo>
                <a:lnTo>
                  <a:pt x="15167" y="6064480"/>
                </a:lnTo>
                <a:lnTo>
                  <a:pt x="14619" y="6056807"/>
                </a:lnTo>
                <a:close/>
                <a:moveTo>
                  <a:pt x="23292" y="6052424"/>
                </a:moveTo>
                <a:lnTo>
                  <a:pt x="26486" y="6065854"/>
                </a:lnTo>
                <a:lnTo>
                  <a:pt x="25400" y="6076063"/>
                </a:lnTo>
                <a:lnTo>
                  <a:pt x="22479" y="6077086"/>
                </a:lnTo>
                <a:cubicBezTo>
                  <a:pt x="19233" y="6073297"/>
                  <a:pt x="20219" y="6065627"/>
                  <a:pt x="18471" y="6060238"/>
                </a:cubicBezTo>
                <a:lnTo>
                  <a:pt x="18298" y="6059834"/>
                </a:lnTo>
                <a:close/>
                <a:moveTo>
                  <a:pt x="12595" y="6046515"/>
                </a:moveTo>
                <a:lnTo>
                  <a:pt x="14041" y="6049892"/>
                </a:lnTo>
                <a:lnTo>
                  <a:pt x="14463" y="6054622"/>
                </a:lnTo>
                <a:lnTo>
                  <a:pt x="14619" y="6056807"/>
                </a:lnTo>
                <a:lnTo>
                  <a:pt x="14213" y="6057933"/>
                </a:lnTo>
                <a:cubicBezTo>
                  <a:pt x="12125" y="6063717"/>
                  <a:pt x="10455" y="6067461"/>
                  <a:pt x="10455" y="6063046"/>
                </a:cubicBezTo>
                <a:close/>
                <a:moveTo>
                  <a:pt x="12651" y="6046090"/>
                </a:moveTo>
                <a:lnTo>
                  <a:pt x="12595" y="6046515"/>
                </a:lnTo>
                <a:lnTo>
                  <a:pt x="12459" y="6046197"/>
                </a:lnTo>
                <a:close/>
                <a:moveTo>
                  <a:pt x="19967" y="6041989"/>
                </a:moveTo>
                <a:lnTo>
                  <a:pt x="15709" y="6053787"/>
                </a:lnTo>
                <a:lnTo>
                  <a:pt x="14041" y="6049892"/>
                </a:lnTo>
                <a:lnTo>
                  <a:pt x="13652" y="6045529"/>
                </a:lnTo>
                <a:close/>
                <a:moveTo>
                  <a:pt x="13273" y="6041281"/>
                </a:moveTo>
                <a:lnTo>
                  <a:pt x="13652" y="6045529"/>
                </a:lnTo>
                <a:lnTo>
                  <a:pt x="12651" y="6046090"/>
                </a:lnTo>
                <a:close/>
                <a:moveTo>
                  <a:pt x="20475" y="6040581"/>
                </a:moveTo>
                <a:lnTo>
                  <a:pt x="20710" y="6041572"/>
                </a:lnTo>
                <a:lnTo>
                  <a:pt x="19967" y="6041989"/>
                </a:lnTo>
                <a:close/>
                <a:moveTo>
                  <a:pt x="14482" y="6027882"/>
                </a:moveTo>
                <a:lnTo>
                  <a:pt x="14466" y="6036179"/>
                </a:lnTo>
                <a:lnTo>
                  <a:pt x="13470" y="6039760"/>
                </a:lnTo>
                <a:lnTo>
                  <a:pt x="13273" y="6041281"/>
                </a:lnTo>
                <a:lnTo>
                  <a:pt x="12459" y="6032157"/>
                </a:lnTo>
                <a:close/>
                <a:moveTo>
                  <a:pt x="16467" y="5987228"/>
                </a:moveTo>
                <a:cubicBezTo>
                  <a:pt x="17135" y="5993780"/>
                  <a:pt x="13889" y="6005279"/>
                  <a:pt x="18471" y="6006884"/>
                </a:cubicBezTo>
                <a:lnTo>
                  <a:pt x="21816" y="5997509"/>
                </a:lnTo>
                <a:lnTo>
                  <a:pt x="22479" y="6006884"/>
                </a:lnTo>
                <a:cubicBezTo>
                  <a:pt x="23750" y="6018589"/>
                  <a:pt x="26422" y="6029822"/>
                  <a:pt x="29444" y="6040936"/>
                </a:cubicBezTo>
                <a:lnTo>
                  <a:pt x="29901" y="6042618"/>
                </a:lnTo>
                <a:lnTo>
                  <a:pt x="23292" y="6052424"/>
                </a:lnTo>
                <a:lnTo>
                  <a:pt x="20710" y="6041572"/>
                </a:lnTo>
                <a:lnTo>
                  <a:pt x="22479" y="6040581"/>
                </a:lnTo>
                <a:cubicBezTo>
                  <a:pt x="23350" y="6036920"/>
                  <a:pt x="14893" y="6041585"/>
                  <a:pt x="14463" y="6037773"/>
                </a:cubicBezTo>
                <a:lnTo>
                  <a:pt x="14466" y="6036179"/>
                </a:lnTo>
                <a:lnTo>
                  <a:pt x="18662" y="6021097"/>
                </a:lnTo>
                <a:cubicBezTo>
                  <a:pt x="20113" y="6016606"/>
                  <a:pt x="20964" y="6014323"/>
                  <a:pt x="20251" y="6015687"/>
                </a:cubicBezTo>
                <a:lnTo>
                  <a:pt x="14482" y="6027882"/>
                </a:lnTo>
                <a:lnTo>
                  <a:pt x="14510" y="6012568"/>
                </a:lnTo>
                <a:cubicBezTo>
                  <a:pt x="15162" y="6004121"/>
                  <a:pt x="16133" y="5995652"/>
                  <a:pt x="16467" y="5987228"/>
                </a:cubicBezTo>
                <a:close/>
                <a:moveTo>
                  <a:pt x="12956" y="5970089"/>
                </a:moveTo>
                <a:lnTo>
                  <a:pt x="12990" y="5970266"/>
                </a:lnTo>
                <a:lnTo>
                  <a:pt x="12459" y="5970379"/>
                </a:lnTo>
                <a:close/>
                <a:moveTo>
                  <a:pt x="14793" y="5969880"/>
                </a:moveTo>
                <a:lnTo>
                  <a:pt x="16467" y="5981611"/>
                </a:lnTo>
                <a:cubicBezTo>
                  <a:pt x="16820" y="5984083"/>
                  <a:pt x="15718" y="5981825"/>
                  <a:pt x="14579" y="5978323"/>
                </a:cubicBezTo>
                <a:lnTo>
                  <a:pt x="12990" y="5970266"/>
                </a:lnTo>
                <a:close/>
                <a:moveTo>
                  <a:pt x="19724" y="5967921"/>
                </a:moveTo>
                <a:lnTo>
                  <a:pt x="20028" y="5972218"/>
                </a:lnTo>
                <a:lnTo>
                  <a:pt x="18344" y="5968566"/>
                </a:lnTo>
                <a:close/>
                <a:moveTo>
                  <a:pt x="17754" y="5967287"/>
                </a:moveTo>
                <a:lnTo>
                  <a:pt x="18344" y="5968566"/>
                </a:lnTo>
                <a:lnTo>
                  <a:pt x="16156" y="5969588"/>
                </a:lnTo>
                <a:lnTo>
                  <a:pt x="14793" y="5969880"/>
                </a:lnTo>
                <a:lnTo>
                  <a:pt x="14679" y="5969083"/>
                </a:lnTo>
                <a:close/>
                <a:moveTo>
                  <a:pt x="21677" y="5964997"/>
                </a:moveTo>
                <a:lnTo>
                  <a:pt x="21360" y="5967157"/>
                </a:lnTo>
                <a:lnTo>
                  <a:pt x="19724" y="5967921"/>
                </a:lnTo>
                <a:lnTo>
                  <a:pt x="19603" y="5966208"/>
                </a:lnTo>
                <a:close/>
                <a:moveTo>
                  <a:pt x="26486" y="5964763"/>
                </a:moveTo>
                <a:cubicBezTo>
                  <a:pt x="25818" y="5973187"/>
                  <a:pt x="26041" y="5981846"/>
                  <a:pt x="24482" y="5990036"/>
                </a:cubicBezTo>
                <a:lnTo>
                  <a:pt x="21816" y="5997509"/>
                </a:lnTo>
                <a:lnTo>
                  <a:pt x="20028" y="5972218"/>
                </a:lnTo>
                <a:lnTo>
                  <a:pt x="20475" y="5973187"/>
                </a:lnTo>
                <a:lnTo>
                  <a:pt x="21360" y="5967157"/>
                </a:lnTo>
                <a:close/>
                <a:moveTo>
                  <a:pt x="13674" y="5962040"/>
                </a:moveTo>
                <a:lnTo>
                  <a:pt x="14679" y="5969083"/>
                </a:lnTo>
                <a:lnTo>
                  <a:pt x="12956" y="5970089"/>
                </a:lnTo>
                <a:lnTo>
                  <a:pt x="12459" y="5967571"/>
                </a:lnTo>
                <a:close/>
                <a:moveTo>
                  <a:pt x="18875" y="5955906"/>
                </a:moveTo>
                <a:lnTo>
                  <a:pt x="19603" y="5966208"/>
                </a:lnTo>
                <a:lnTo>
                  <a:pt x="17754" y="5967287"/>
                </a:lnTo>
                <a:lnTo>
                  <a:pt x="15818" y="5963089"/>
                </a:lnTo>
                <a:cubicBezTo>
                  <a:pt x="14991" y="5960660"/>
                  <a:pt x="15023" y="5958970"/>
                  <a:pt x="16320" y="5957423"/>
                </a:cubicBezTo>
                <a:close/>
                <a:moveTo>
                  <a:pt x="32631" y="5949208"/>
                </a:moveTo>
                <a:lnTo>
                  <a:pt x="32498" y="5953531"/>
                </a:lnTo>
                <a:lnTo>
                  <a:pt x="32934" y="5958424"/>
                </a:lnTo>
                <a:lnTo>
                  <a:pt x="21677" y="5964997"/>
                </a:lnTo>
                <a:lnTo>
                  <a:pt x="22531" y="5959176"/>
                </a:lnTo>
                <a:lnTo>
                  <a:pt x="22059" y="5954015"/>
                </a:lnTo>
                <a:lnTo>
                  <a:pt x="24409" y="5952620"/>
                </a:lnTo>
                <a:close/>
                <a:moveTo>
                  <a:pt x="21038" y="5942844"/>
                </a:moveTo>
                <a:lnTo>
                  <a:pt x="22059" y="5954015"/>
                </a:lnTo>
                <a:lnTo>
                  <a:pt x="18875" y="5955906"/>
                </a:lnTo>
                <a:lnTo>
                  <a:pt x="18519" y="5950871"/>
                </a:lnTo>
                <a:close/>
                <a:moveTo>
                  <a:pt x="20475" y="5931066"/>
                </a:moveTo>
                <a:lnTo>
                  <a:pt x="23108" y="5940215"/>
                </a:lnTo>
                <a:lnTo>
                  <a:pt x="23515" y="5943046"/>
                </a:lnTo>
                <a:lnTo>
                  <a:pt x="23989" y="5943375"/>
                </a:lnTo>
                <a:lnTo>
                  <a:pt x="24519" y="5945519"/>
                </a:lnTo>
                <a:cubicBezTo>
                  <a:pt x="24306" y="5945410"/>
                  <a:pt x="22921" y="5942185"/>
                  <a:pt x="21532" y="5941268"/>
                </a:cubicBezTo>
                <a:lnTo>
                  <a:pt x="21038" y="5942844"/>
                </a:lnTo>
                <a:lnTo>
                  <a:pt x="20475" y="5936682"/>
                </a:lnTo>
                <a:lnTo>
                  <a:pt x="20277" y="5931967"/>
                </a:lnTo>
                <a:close/>
                <a:moveTo>
                  <a:pt x="16467" y="5917026"/>
                </a:moveTo>
                <a:lnTo>
                  <a:pt x="20066" y="5926934"/>
                </a:lnTo>
                <a:lnTo>
                  <a:pt x="20277" y="5931967"/>
                </a:lnTo>
                <a:lnTo>
                  <a:pt x="13674" y="5962040"/>
                </a:lnTo>
                <a:lnTo>
                  <a:pt x="12459" y="5953531"/>
                </a:lnTo>
                <a:cubicBezTo>
                  <a:pt x="13795" y="5941362"/>
                  <a:pt x="8392" y="5921875"/>
                  <a:pt x="16467" y="5917026"/>
                </a:cubicBezTo>
                <a:close/>
                <a:moveTo>
                  <a:pt x="14141" y="5904104"/>
                </a:moveTo>
                <a:lnTo>
                  <a:pt x="14142" y="5904107"/>
                </a:lnTo>
                <a:lnTo>
                  <a:pt x="14083" y="5904302"/>
                </a:lnTo>
                <a:close/>
                <a:moveTo>
                  <a:pt x="308996" y="5903516"/>
                </a:moveTo>
                <a:cubicBezTo>
                  <a:pt x="249349" y="5903516"/>
                  <a:pt x="200996" y="5951869"/>
                  <a:pt x="200996" y="6011516"/>
                </a:cubicBezTo>
                <a:cubicBezTo>
                  <a:pt x="200996" y="6071163"/>
                  <a:pt x="249349" y="6119516"/>
                  <a:pt x="308996" y="6119516"/>
                </a:cubicBezTo>
                <a:cubicBezTo>
                  <a:pt x="368643" y="6119516"/>
                  <a:pt x="416996" y="6071163"/>
                  <a:pt x="416996" y="6011516"/>
                </a:cubicBezTo>
                <a:cubicBezTo>
                  <a:pt x="416996" y="5951869"/>
                  <a:pt x="368643" y="5903516"/>
                  <a:pt x="308996" y="5903516"/>
                </a:cubicBezTo>
                <a:close/>
                <a:moveTo>
                  <a:pt x="30292" y="5896080"/>
                </a:moveTo>
                <a:cubicBezTo>
                  <a:pt x="31205" y="5894975"/>
                  <a:pt x="31970" y="5895149"/>
                  <a:pt x="32498" y="5897369"/>
                </a:cubicBezTo>
                <a:lnTo>
                  <a:pt x="33662" y="5915836"/>
                </a:lnTo>
                <a:lnTo>
                  <a:pt x="33375" y="5925137"/>
                </a:lnTo>
                <a:lnTo>
                  <a:pt x="26486" y="5945106"/>
                </a:lnTo>
                <a:lnTo>
                  <a:pt x="23989" y="5943375"/>
                </a:lnTo>
                <a:lnTo>
                  <a:pt x="23813" y="5942665"/>
                </a:lnTo>
                <a:lnTo>
                  <a:pt x="23108" y="5940215"/>
                </a:lnTo>
                <a:lnTo>
                  <a:pt x="21943" y="5932104"/>
                </a:lnTo>
                <a:lnTo>
                  <a:pt x="20066" y="5926934"/>
                </a:lnTo>
                <a:lnTo>
                  <a:pt x="19488" y="5913186"/>
                </a:lnTo>
                <a:lnTo>
                  <a:pt x="20235" y="5912429"/>
                </a:lnTo>
                <a:lnTo>
                  <a:pt x="20475" y="5919834"/>
                </a:lnTo>
                <a:cubicBezTo>
                  <a:pt x="23480" y="5914218"/>
                  <a:pt x="27553" y="5899395"/>
                  <a:pt x="30292" y="5896080"/>
                </a:cubicBezTo>
                <a:close/>
                <a:moveTo>
                  <a:pt x="17746" y="5892283"/>
                </a:moveTo>
                <a:lnTo>
                  <a:pt x="18725" y="5895002"/>
                </a:lnTo>
                <a:lnTo>
                  <a:pt x="19488" y="5913186"/>
                </a:lnTo>
                <a:lnTo>
                  <a:pt x="18471" y="5914217"/>
                </a:lnTo>
                <a:lnTo>
                  <a:pt x="14142" y="5904107"/>
                </a:lnTo>
                <a:close/>
                <a:moveTo>
                  <a:pt x="17690" y="5890978"/>
                </a:moveTo>
                <a:lnTo>
                  <a:pt x="17966" y="5891560"/>
                </a:lnTo>
                <a:lnTo>
                  <a:pt x="17746" y="5892283"/>
                </a:lnTo>
                <a:lnTo>
                  <a:pt x="17514" y="5891639"/>
                </a:lnTo>
                <a:close/>
                <a:moveTo>
                  <a:pt x="18628" y="5890838"/>
                </a:moveTo>
                <a:lnTo>
                  <a:pt x="19717" y="5896472"/>
                </a:lnTo>
                <a:lnTo>
                  <a:pt x="19763" y="5897883"/>
                </a:lnTo>
                <a:lnTo>
                  <a:pt x="18725" y="5895002"/>
                </a:lnTo>
                <a:lnTo>
                  <a:pt x="18576" y="5891439"/>
                </a:lnTo>
                <a:close/>
                <a:moveTo>
                  <a:pt x="19412" y="5887056"/>
                </a:moveTo>
                <a:lnTo>
                  <a:pt x="19586" y="5892430"/>
                </a:lnTo>
                <a:lnTo>
                  <a:pt x="18725" y="5889738"/>
                </a:lnTo>
                <a:lnTo>
                  <a:pt x="18807" y="5888802"/>
                </a:lnTo>
                <a:lnTo>
                  <a:pt x="19223" y="5887434"/>
                </a:lnTo>
                <a:close/>
                <a:moveTo>
                  <a:pt x="21224" y="5885710"/>
                </a:moveTo>
                <a:lnTo>
                  <a:pt x="25478" y="5899235"/>
                </a:lnTo>
                <a:cubicBezTo>
                  <a:pt x="25896" y="5902240"/>
                  <a:pt x="25812" y="5905206"/>
                  <a:pt x="24791" y="5907811"/>
                </a:cubicBezTo>
                <a:lnTo>
                  <a:pt x="20235" y="5912429"/>
                </a:lnTo>
                <a:lnTo>
                  <a:pt x="19763" y="5897883"/>
                </a:lnTo>
                <a:lnTo>
                  <a:pt x="20252" y="5899242"/>
                </a:lnTo>
                <a:lnTo>
                  <a:pt x="19717" y="5896472"/>
                </a:lnTo>
                <a:lnTo>
                  <a:pt x="19586" y="5892430"/>
                </a:lnTo>
                <a:lnTo>
                  <a:pt x="23650" y="5905134"/>
                </a:lnTo>
                <a:close/>
                <a:moveTo>
                  <a:pt x="19338" y="5884789"/>
                </a:moveTo>
                <a:lnTo>
                  <a:pt x="19405" y="5886840"/>
                </a:lnTo>
                <a:lnTo>
                  <a:pt x="19223" y="5887434"/>
                </a:lnTo>
                <a:lnTo>
                  <a:pt x="18863" y="5888158"/>
                </a:lnTo>
                <a:lnTo>
                  <a:pt x="19070" y="5885796"/>
                </a:lnTo>
                <a:close/>
                <a:moveTo>
                  <a:pt x="20995" y="5883878"/>
                </a:moveTo>
                <a:lnTo>
                  <a:pt x="21224" y="5885710"/>
                </a:lnTo>
                <a:lnTo>
                  <a:pt x="20782" y="5884305"/>
                </a:lnTo>
                <a:close/>
                <a:moveTo>
                  <a:pt x="20475" y="5883328"/>
                </a:moveTo>
                <a:lnTo>
                  <a:pt x="20782" y="5884305"/>
                </a:lnTo>
                <a:lnTo>
                  <a:pt x="19412" y="5887056"/>
                </a:lnTo>
                <a:lnTo>
                  <a:pt x="19405" y="5886840"/>
                </a:lnTo>
                <a:close/>
                <a:moveTo>
                  <a:pt x="20336" y="5878677"/>
                </a:moveTo>
                <a:lnTo>
                  <a:pt x="20475" y="5880520"/>
                </a:lnTo>
                <a:lnTo>
                  <a:pt x="19338" y="5884789"/>
                </a:lnTo>
                <a:lnTo>
                  <a:pt x="19289" y="5883290"/>
                </a:lnTo>
                <a:lnTo>
                  <a:pt x="19413" y="5881878"/>
                </a:lnTo>
                <a:close/>
                <a:moveTo>
                  <a:pt x="20323" y="5878494"/>
                </a:moveTo>
                <a:lnTo>
                  <a:pt x="20343" y="5878655"/>
                </a:lnTo>
                <a:lnTo>
                  <a:pt x="20336" y="5878677"/>
                </a:lnTo>
                <a:close/>
                <a:moveTo>
                  <a:pt x="918" y="5876204"/>
                </a:moveTo>
                <a:lnTo>
                  <a:pt x="436" y="5891753"/>
                </a:lnTo>
                <a:cubicBezTo>
                  <a:pt x="8126" y="5967185"/>
                  <a:pt x="2214" y="5903347"/>
                  <a:pt x="4444" y="6079894"/>
                </a:cubicBezTo>
                <a:lnTo>
                  <a:pt x="4818" y="6102435"/>
                </a:lnTo>
                <a:lnTo>
                  <a:pt x="2440" y="6102359"/>
                </a:lnTo>
                <a:lnTo>
                  <a:pt x="4892" y="6106888"/>
                </a:lnTo>
                <a:lnTo>
                  <a:pt x="6557" y="6207250"/>
                </a:lnTo>
                <a:lnTo>
                  <a:pt x="5678" y="6208741"/>
                </a:lnTo>
                <a:cubicBezTo>
                  <a:pt x="4175" y="6211549"/>
                  <a:pt x="3263" y="6213530"/>
                  <a:pt x="4444" y="6211875"/>
                </a:cubicBezTo>
                <a:lnTo>
                  <a:pt x="6580" y="6208631"/>
                </a:lnTo>
                <a:lnTo>
                  <a:pt x="7615" y="6270964"/>
                </a:lnTo>
                <a:lnTo>
                  <a:pt x="6730" y="6275695"/>
                </a:lnTo>
                <a:cubicBezTo>
                  <a:pt x="4152" y="6289481"/>
                  <a:pt x="2817" y="6303053"/>
                  <a:pt x="6448" y="6315774"/>
                </a:cubicBezTo>
                <a:lnTo>
                  <a:pt x="8310" y="6312893"/>
                </a:lnTo>
                <a:lnTo>
                  <a:pt x="8452" y="6321390"/>
                </a:lnTo>
                <a:lnTo>
                  <a:pt x="8816" y="6327774"/>
                </a:lnTo>
                <a:lnTo>
                  <a:pt x="8451" y="6328945"/>
                </a:lnTo>
                <a:cubicBezTo>
                  <a:pt x="7373" y="6331963"/>
                  <a:pt x="5204" y="6334167"/>
                  <a:pt x="4443" y="6337369"/>
                </a:cubicBezTo>
                <a:cubicBezTo>
                  <a:pt x="3158" y="6342770"/>
                  <a:pt x="2718" y="6348537"/>
                  <a:pt x="2439" y="6354217"/>
                </a:cubicBezTo>
                <a:lnTo>
                  <a:pt x="1412" y="6387307"/>
                </a:lnTo>
                <a:lnTo>
                  <a:pt x="0" y="6389398"/>
                </a:lnTo>
                <a:lnTo>
                  <a:pt x="0" y="5876513"/>
                </a:lnTo>
                <a:close/>
                <a:moveTo>
                  <a:pt x="10216" y="5871378"/>
                </a:moveTo>
                <a:lnTo>
                  <a:pt x="13494" y="5880480"/>
                </a:lnTo>
                <a:lnTo>
                  <a:pt x="13620" y="5882425"/>
                </a:lnTo>
                <a:lnTo>
                  <a:pt x="10456" y="5875774"/>
                </a:lnTo>
                <a:cubicBezTo>
                  <a:pt x="11792" y="5882327"/>
                  <a:pt x="13285" y="5902042"/>
                  <a:pt x="14464" y="5895431"/>
                </a:cubicBezTo>
                <a:lnTo>
                  <a:pt x="13620" y="5882425"/>
                </a:lnTo>
                <a:lnTo>
                  <a:pt x="15986" y="5887398"/>
                </a:lnTo>
                <a:lnTo>
                  <a:pt x="17514" y="5891639"/>
                </a:lnTo>
                <a:lnTo>
                  <a:pt x="14767" y="5901955"/>
                </a:lnTo>
                <a:lnTo>
                  <a:pt x="14141" y="5904104"/>
                </a:lnTo>
                <a:lnTo>
                  <a:pt x="12459" y="5900177"/>
                </a:lnTo>
                <a:cubicBezTo>
                  <a:pt x="11791" y="5893625"/>
                  <a:pt x="11232" y="5887049"/>
                  <a:pt x="10455" y="5880520"/>
                </a:cubicBezTo>
                <a:lnTo>
                  <a:pt x="9015" y="5872971"/>
                </a:lnTo>
                <a:close/>
                <a:moveTo>
                  <a:pt x="15881" y="5863857"/>
                </a:moveTo>
                <a:lnTo>
                  <a:pt x="16468" y="5867350"/>
                </a:lnTo>
                <a:lnTo>
                  <a:pt x="16710" y="5868430"/>
                </a:lnTo>
                <a:lnTo>
                  <a:pt x="16239" y="5870674"/>
                </a:lnTo>
                <a:lnTo>
                  <a:pt x="15270" y="5864668"/>
                </a:lnTo>
                <a:close/>
                <a:moveTo>
                  <a:pt x="18096" y="5861833"/>
                </a:moveTo>
                <a:lnTo>
                  <a:pt x="18471" y="5863672"/>
                </a:lnTo>
                <a:lnTo>
                  <a:pt x="18717" y="5865641"/>
                </a:lnTo>
                <a:lnTo>
                  <a:pt x="19161" y="5879343"/>
                </a:lnTo>
                <a:lnTo>
                  <a:pt x="16710" y="5868430"/>
                </a:lnTo>
                <a:close/>
                <a:moveTo>
                  <a:pt x="18920" y="5859823"/>
                </a:moveTo>
                <a:lnTo>
                  <a:pt x="20323" y="5878494"/>
                </a:lnTo>
                <a:lnTo>
                  <a:pt x="18717" y="5865641"/>
                </a:lnTo>
                <a:lnTo>
                  <a:pt x="18544" y="5860322"/>
                </a:lnTo>
                <a:close/>
                <a:moveTo>
                  <a:pt x="18527" y="5859781"/>
                </a:moveTo>
                <a:lnTo>
                  <a:pt x="18544" y="5860322"/>
                </a:lnTo>
                <a:lnTo>
                  <a:pt x="18363" y="5860563"/>
                </a:lnTo>
                <a:close/>
                <a:moveTo>
                  <a:pt x="28559" y="5848372"/>
                </a:moveTo>
                <a:lnTo>
                  <a:pt x="28490" y="5849631"/>
                </a:lnTo>
                <a:lnTo>
                  <a:pt x="28438" y="5848823"/>
                </a:lnTo>
                <a:close/>
                <a:moveTo>
                  <a:pt x="32617" y="5848283"/>
                </a:moveTo>
                <a:lnTo>
                  <a:pt x="33278" y="5859222"/>
                </a:lnTo>
                <a:lnTo>
                  <a:pt x="20995" y="5883878"/>
                </a:lnTo>
                <a:lnTo>
                  <a:pt x="20343" y="5878655"/>
                </a:lnTo>
                <a:lnTo>
                  <a:pt x="20962" y="5876507"/>
                </a:lnTo>
                <a:lnTo>
                  <a:pt x="28275" y="5849425"/>
                </a:lnTo>
                <a:lnTo>
                  <a:pt x="28490" y="5852440"/>
                </a:lnTo>
                <a:close/>
                <a:moveTo>
                  <a:pt x="11530" y="5848252"/>
                </a:moveTo>
                <a:lnTo>
                  <a:pt x="12460" y="5864542"/>
                </a:lnTo>
                <a:lnTo>
                  <a:pt x="12691" y="5868092"/>
                </a:lnTo>
                <a:lnTo>
                  <a:pt x="10216" y="5871378"/>
                </a:lnTo>
                <a:lnTo>
                  <a:pt x="8452" y="5866480"/>
                </a:lnTo>
                <a:cubicBezTo>
                  <a:pt x="7462" y="5864538"/>
                  <a:pt x="7823" y="5866871"/>
                  <a:pt x="8501" y="5870278"/>
                </a:cubicBezTo>
                <a:lnTo>
                  <a:pt x="9015" y="5872971"/>
                </a:lnTo>
                <a:lnTo>
                  <a:pt x="8497" y="5873659"/>
                </a:lnTo>
                <a:lnTo>
                  <a:pt x="918" y="5876204"/>
                </a:lnTo>
                <a:lnTo>
                  <a:pt x="1413" y="5860257"/>
                </a:lnTo>
                <a:lnTo>
                  <a:pt x="3680" y="5856900"/>
                </a:lnTo>
                <a:close/>
                <a:moveTo>
                  <a:pt x="12991" y="5846643"/>
                </a:moveTo>
                <a:lnTo>
                  <a:pt x="13478" y="5849540"/>
                </a:lnTo>
                <a:lnTo>
                  <a:pt x="13137" y="5851449"/>
                </a:lnTo>
                <a:lnTo>
                  <a:pt x="12456" y="5847232"/>
                </a:lnTo>
                <a:close/>
                <a:moveTo>
                  <a:pt x="28156" y="5844499"/>
                </a:moveTo>
                <a:lnTo>
                  <a:pt x="28438" y="5848823"/>
                </a:lnTo>
                <a:lnTo>
                  <a:pt x="28275" y="5849425"/>
                </a:lnTo>
                <a:lnTo>
                  <a:pt x="27955" y="5844934"/>
                </a:lnTo>
                <a:close/>
                <a:moveTo>
                  <a:pt x="30494" y="5841207"/>
                </a:moveTo>
                <a:lnTo>
                  <a:pt x="28559" y="5848372"/>
                </a:lnTo>
                <a:lnTo>
                  <a:pt x="28837" y="5843309"/>
                </a:lnTo>
                <a:close/>
                <a:moveTo>
                  <a:pt x="29196" y="5836770"/>
                </a:moveTo>
                <a:lnTo>
                  <a:pt x="28837" y="5843309"/>
                </a:lnTo>
                <a:lnTo>
                  <a:pt x="28521" y="5843709"/>
                </a:lnTo>
                <a:lnTo>
                  <a:pt x="28156" y="5844499"/>
                </a:lnTo>
                <a:lnTo>
                  <a:pt x="27677" y="5837130"/>
                </a:lnTo>
                <a:close/>
                <a:moveTo>
                  <a:pt x="24888" y="5835390"/>
                </a:moveTo>
                <a:lnTo>
                  <a:pt x="27394" y="5837197"/>
                </a:lnTo>
                <a:lnTo>
                  <a:pt x="27402" y="5837195"/>
                </a:lnTo>
                <a:lnTo>
                  <a:pt x="27955" y="5844934"/>
                </a:lnTo>
                <a:lnTo>
                  <a:pt x="24482" y="5852440"/>
                </a:lnTo>
                <a:lnTo>
                  <a:pt x="18920" y="5859823"/>
                </a:lnTo>
                <a:lnTo>
                  <a:pt x="18814" y="5858413"/>
                </a:lnTo>
                <a:lnTo>
                  <a:pt x="20225" y="5851694"/>
                </a:lnTo>
                <a:lnTo>
                  <a:pt x="22349" y="5843994"/>
                </a:lnTo>
                <a:close/>
                <a:moveTo>
                  <a:pt x="19657" y="5830828"/>
                </a:moveTo>
                <a:lnTo>
                  <a:pt x="22480" y="5833653"/>
                </a:lnTo>
                <a:lnTo>
                  <a:pt x="23392" y="5834311"/>
                </a:lnTo>
                <a:lnTo>
                  <a:pt x="20475" y="5838399"/>
                </a:lnTo>
                <a:lnTo>
                  <a:pt x="19366" y="5839620"/>
                </a:lnTo>
                <a:lnTo>
                  <a:pt x="18768" y="5833751"/>
                </a:lnTo>
                <a:close/>
                <a:moveTo>
                  <a:pt x="16467" y="5827167"/>
                </a:moveTo>
                <a:lnTo>
                  <a:pt x="16505" y="5827673"/>
                </a:lnTo>
                <a:lnTo>
                  <a:pt x="16432" y="5827600"/>
                </a:lnTo>
                <a:close/>
                <a:moveTo>
                  <a:pt x="8624" y="5819784"/>
                </a:moveTo>
                <a:lnTo>
                  <a:pt x="9983" y="5821144"/>
                </a:lnTo>
                <a:lnTo>
                  <a:pt x="10455" y="5829408"/>
                </a:lnTo>
                <a:lnTo>
                  <a:pt x="10142" y="5829672"/>
                </a:lnTo>
                <a:lnTo>
                  <a:pt x="8584" y="5820395"/>
                </a:lnTo>
                <a:close/>
                <a:moveTo>
                  <a:pt x="30204" y="5818405"/>
                </a:moveTo>
                <a:lnTo>
                  <a:pt x="30849" y="5819008"/>
                </a:lnTo>
                <a:lnTo>
                  <a:pt x="31812" y="5834951"/>
                </a:lnTo>
                <a:lnTo>
                  <a:pt x="29918" y="5833181"/>
                </a:lnTo>
                <a:lnTo>
                  <a:pt x="29518" y="5830910"/>
                </a:lnTo>
                <a:close/>
                <a:moveTo>
                  <a:pt x="26618" y="5816165"/>
                </a:moveTo>
                <a:lnTo>
                  <a:pt x="26613" y="5816476"/>
                </a:lnTo>
                <a:lnTo>
                  <a:pt x="26538" y="5816228"/>
                </a:lnTo>
                <a:close/>
                <a:moveTo>
                  <a:pt x="8960" y="5814592"/>
                </a:moveTo>
                <a:lnTo>
                  <a:pt x="8624" y="5819784"/>
                </a:lnTo>
                <a:lnTo>
                  <a:pt x="8453" y="5819613"/>
                </a:lnTo>
                <a:lnTo>
                  <a:pt x="8584" y="5820395"/>
                </a:lnTo>
                <a:lnTo>
                  <a:pt x="8453" y="5822421"/>
                </a:lnTo>
                <a:lnTo>
                  <a:pt x="9685" y="5830057"/>
                </a:lnTo>
                <a:lnTo>
                  <a:pt x="6448" y="5832783"/>
                </a:lnTo>
                <a:cubicBezTo>
                  <a:pt x="2915" y="5829247"/>
                  <a:pt x="4585" y="5823630"/>
                  <a:pt x="7555" y="5817494"/>
                </a:cubicBezTo>
                <a:close/>
                <a:moveTo>
                  <a:pt x="26649" y="5814223"/>
                </a:moveTo>
                <a:lnTo>
                  <a:pt x="27526" y="5815453"/>
                </a:lnTo>
                <a:lnTo>
                  <a:pt x="26618" y="5816165"/>
                </a:lnTo>
                <a:close/>
                <a:moveTo>
                  <a:pt x="30494" y="5813126"/>
                </a:moveTo>
                <a:lnTo>
                  <a:pt x="30737" y="5817143"/>
                </a:lnTo>
                <a:lnTo>
                  <a:pt x="30307" y="5816540"/>
                </a:lnTo>
                <a:close/>
                <a:moveTo>
                  <a:pt x="11796" y="5808733"/>
                </a:moveTo>
                <a:lnTo>
                  <a:pt x="16671" y="5813179"/>
                </a:lnTo>
                <a:lnTo>
                  <a:pt x="16689" y="5813356"/>
                </a:lnTo>
                <a:lnTo>
                  <a:pt x="15636" y="5812532"/>
                </a:lnTo>
                <a:cubicBezTo>
                  <a:pt x="14318" y="5811642"/>
                  <a:pt x="12985" y="5811036"/>
                  <a:pt x="13253" y="5812434"/>
                </a:cubicBezTo>
                <a:lnTo>
                  <a:pt x="17271" y="5819069"/>
                </a:lnTo>
                <a:lnTo>
                  <a:pt x="17703" y="5823304"/>
                </a:lnTo>
                <a:lnTo>
                  <a:pt x="14682" y="5825848"/>
                </a:lnTo>
                <a:lnTo>
                  <a:pt x="9983" y="5821144"/>
                </a:lnTo>
                <a:lnTo>
                  <a:pt x="9540" y="5813394"/>
                </a:lnTo>
                <a:close/>
                <a:moveTo>
                  <a:pt x="13109" y="5806023"/>
                </a:moveTo>
                <a:lnTo>
                  <a:pt x="11796" y="5808733"/>
                </a:lnTo>
                <a:lnTo>
                  <a:pt x="10455" y="5807510"/>
                </a:lnTo>
                <a:close/>
                <a:moveTo>
                  <a:pt x="15556" y="5800967"/>
                </a:moveTo>
                <a:lnTo>
                  <a:pt x="15628" y="5801774"/>
                </a:lnTo>
                <a:lnTo>
                  <a:pt x="15074" y="5804922"/>
                </a:lnTo>
                <a:lnTo>
                  <a:pt x="13109" y="5806023"/>
                </a:lnTo>
                <a:close/>
                <a:moveTo>
                  <a:pt x="16216" y="5799603"/>
                </a:moveTo>
                <a:lnTo>
                  <a:pt x="17543" y="5801463"/>
                </a:lnTo>
                <a:lnTo>
                  <a:pt x="16313" y="5804227"/>
                </a:lnTo>
                <a:lnTo>
                  <a:pt x="15869" y="5804476"/>
                </a:lnTo>
                <a:lnTo>
                  <a:pt x="15628" y="5801774"/>
                </a:lnTo>
                <a:lnTo>
                  <a:pt x="15893" y="5800272"/>
                </a:lnTo>
                <a:close/>
                <a:moveTo>
                  <a:pt x="25914" y="5798845"/>
                </a:moveTo>
                <a:lnTo>
                  <a:pt x="26104" y="5800298"/>
                </a:lnTo>
                <a:lnTo>
                  <a:pt x="22479" y="5801894"/>
                </a:lnTo>
                <a:lnTo>
                  <a:pt x="21838" y="5801130"/>
                </a:lnTo>
                <a:close/>
                <a:moveTo>
                  <a:pt x="19129" y="5797900"/>
                </a:moveTo>
                <a:lnTo>
                  <a:pt x="21838" y="5801130"/>
                </a:lnTo>
                <a:lnTo>
                  <a:pt x="18600" y="5802945"/>
                </a:lnTo>
                <a:lnTo>
                  <a:pt x="17543" y="5801463"/>
                </a:lnTo>
                <a:close/>
                <a:moveTo>
                  <a:pt x="11276" y="5792847"/>
                </a:moveTo>
                <a:lnTo>
                  <a:pt x="10134" y="5796506"/>
                </a:lnTo>
                <a:lnTo>
                  <a:pt x="10312" y="5793756"/>
                </a:lnTo>
                <a:close/>
                <a:moveTo>
                  <a:pt x="10456" y="5791532"/>
                </a:moveTo>
                <a:lnTo>
                  <a:pt x="10975" y="5792258"/>
                </a:lnTo>
                <a:lnTo>
                  <a:pt x="10322" y="5793608"/>
                </a:lnTo>
                <a:close/>
                <a:moveTo>
                  <a:pt x="18712" y="5787067"/>
                </a:moveTo>
                <a:lnTo>
                  <a:pt x="17753" y="5789718"/>
                </a:lnTo>
                <a:lnTo>
                  <a:pt x="17113" y="5793349"/>
                </a:lnTo>
                <a:lnTo>
                  <a:pt x="16631" y="5789254"/>
                </a:lnTo>
                <a:close/>
                <a:moveTo>
                  <a:pt x="18885" y="5786886"/>
                </a:moveTo>
                <a:lnTo>
                  <a:pt x="18712" y="5787067"/>
                </a:lnTo>
                <a:lnTo>
                  <a:pt x="18760" y="5786936"/>
                </a:lnTo>
                <a:close/>
                <a:moveTo>
                  <a:pt x="19618" y="5764382"/>
                </a:moveTo>
                <a:lnTo>
                  <a:pt x="18822" y="5769582"/>
                </a:lnTo>
                <a:lnTo>
                  <a:pt x="16853" y="5772629"/>
                </a:lnTo>
                <a:lnTo>
                  <a:pt x="16837" y="5772559"/>
                </a:lnTo>
                <a:lnTo>
                  <a:pt x="18645" y="5766427"/>
                </a:lnTo>
                <a:close/>
                <a:moveTo>
                  <a:pt x="29130" y="5759073"/>
                </a:moveTo>
                <a:cubicBezTo>
                  <a:pt x="28609" y="5760353"/>
                  <a:pt x="27606" y="5762802"/>
                  <a:pt x="26355" y="5765959"/>
                </a:cubicBezTo>
                <a:lnTo>
                  <a:pt x="23269" y="5774483"/>
                </a:lnTo>
                <a:lnTo>
                  <a:pt x="23758" y="5770876"/>
                </a:lnTo>
                <a:lnTo>
                  <a:pt x="29012" y="5759199"/>
                </a:lnTo>
                <a:cubicBezTo>
                  <a:pt x="29690" y="5757682"/>
                  <a:pt x="29651" y="5757793"/>
                  <a:pt x="29130" y="5759073"/>
                </a:cubicBezTo>
                <a:close/>
                <a:moveTo>
                  <a:pt x="32768" y="5753867"/>
                </a:moveTo>
                <a:lnTo>
                  <a:pt x="29953" y="5767795"/>
                </a:lnTo>
                <a:lnTo>
                  <a:pt x="27309" y="5773433"/>
                </a:lnTo>
                <a:lnTo>
                  <a:pt x="23705" y="5780652"/>
                </a:lnTo>
                <a:lnTo>
                  <a:pt x="21243" y="5780077"/>
                </a:lnTo>
                <a:lnTo>
                  <a:pt x="23269" y="5774483"/>
                </a:lnTo>
                <a:lnTo>
                  <a:pt x="22480" y="5780299"/>
                </a:lnTo>
                <a:close/>
                <a:moveTo>
                  <a:pt x="27497" y="5743323"/>
                </a:moveTo>
                <a:lnTo>
                  <a:pt x="23758" y="5770876"/>
                </a:lnTo>
                <a:lnTo>
                  <a:pt x="19773" y="5779733"/>
                </a:lnTo>
                <a:lnTo>
                  <a:pt x="18471" y="5779429"/>
                </a:lnTo>
                <a:lnTo>
                  <a:pt x="17573" y="5775654"/>
                </a:lnTo>
                <a:lnTo>
                  <a:pt x="18472" y="5771875"/>
                </a:lnTo>
                <a:lnTo>
                  <a:pt x="18822" y="5769582"/>
                </a:lnTo>
                <a:lnTo>
                  <a:pt x="24320" y="5761079"/>
                </a:lnTo>
                <a:lnTo>
                  <a:pt x="27479" y="5743331"/>
                </a:lnTo>
                <a:close/>
                <a:moveTo>
                  <a:pt x="36507" y="5735370"/>
                </a:moveTo>
                <a:cubicBezTo>
                  <a:pt x="37584" y="5730842"/>
                  <a:pt x="35868" y="5745038"/>
                  <a:pt x="34503" y="5749411"/>
                </a:cubicBezTo>
                <a:lnTo>
                  <a:pt x="32768" y="5753867"/>
                </a:lnTo>
                <a:close/>
                <a:moveTo>
                  <a:pt x="17994" y="5733158"/>
                </a:moveTo>
                <a:lnTo>
                  <a:pt x="18395" y="5737368"/>
                </a:lnTo>
                <a:lnTo>
                  <a:pt x="18360" y="5737396"/>
                </a:lnTo>
                <a:lnTo>
                  <a:pt x="17804" y="5733498"/>
                </a:lnTo>
                <a:close/>
                <a:moveTo>
                  <a:pt x="16899" y="5727157"/>
                </a:moveTo>
                <a:lnTo>
                  <a:pt x="17804" y="5733498"/>
                </a:lnTo>
                <a:lnTo>
                  <a:pt x="15158" y="5738218"/>
                </a:lnTo>
                <a:lnTo>
                  <a:pt x="12460" y="5738178"/>
                </a:lnTo>
                <a:cubicBezTo>
                  <a:pt x="11897" y="5734230"/>
                  <a:pt x="13860" y="5731180"/>
                  <a:pt x="16234" y="5728185"/>
                </a:cubicBezTo>
                <a:close/>
                <a:moveTo>
                  <a:pt x="22595" y="5699814"/>
                </a:moveTo>
                <a:lnTo>
                  <a:pt x="24856" y="5707420"/>
                </a:lnTo>
                <a:lnTo>
                  <a:pt x="23920" y="5711795"/>
                </a:lnTo>
                <a:lnTo>
                  <a:pt x="23420" y="5711579"/>
                </a:lnTo>
                <a:lnTo>
                  <a:pt x="21449" y="5706827"/>
                </a:lnTo>
                <a:lnTo>
                  <a:pt x="20632" y="5704138"/>
                </a:lnTo>
                <a:close/>
                <a:moveTo>
                  <a:pt x="14791" y="5699495"/>
                </a:moveTo>
                <a:lnTo>
                  <a:pt x="17356" y="5726450"/>
                </a:lnTo>
                <a:lnTo>
                  <a:pt x="16899" y="5727157"/>
                </a:lnTo>
                <a:lnTo>
                  <a:pt x="16468" y="5724138"/>
                </a:lnTo>
                <a:cubicBezTo>
                  <a:pt x="11902" y="5728936"/>
                  <a:pt x="5891" y="5751401"/>
                  <a:pt x="10456" y="5746602"/>
                </a:cubicBezTo>
                <a:lnTo>
                  <a:pt x="15158" y="5738218"/>
                </a:lnTo>
                <a:lnTo>
                  <a:pt x="17280" y="5738249"/>
                </a:lnTo>
                <a:lnTo>
                  <a:pt x="18360" y="5737396"/>
                </a:lnTo>
                <a:lnTo>
                  <a:pt x="18472" y="5738178"/>
                </a:lnTo>
                <a:lnTo>
                  <a:pt x="18395" y="5737368"/>
                </a:lnTo>
                <a:lnTo>
                  <a:pt x="24483" y="5732562"/>
                </a:lnTo>
                <a:lnTo>
                  <a:pt x="20016" y="5761777"/>
                </a:lnTo>
                <a:lnTo>
                  <a:pt x="18645" y="5766427"/>
                </a:lnTo>
                <a:lnTo>
                  <a:pt x="16467" y="5771005"/>
                </a:lnTo>
                <a:lnTo>
                  <a:pt x="16837" y="5772559"/>
                </a:lnTo>
                <a:lnTo>
                  <a:pt x="16785" y="5772734"/>
                </a:lnTo>
                <a:lnTo>
                  <a:pt x="8311" y="5785842"/>
                </a:lnTo>
                <a:lnTo>
                  <a:pt x="7616" y="5743914"/>
                </a:lnTo>
                <a:lnTo>
                  <a:pt x="14464" y="5707289"/>
                </a:lnTo>
                <a:close/>
                <a:moveTo>
                  <a:pt x="14464" y="5696057"/>
                </a:moveTo>
                <a:lnTo>
                  <a:pt x="14903" y="5696839"/>
                </a:lnTo>
                <a:lnTo>
                  <a:pt x="14791" y="5699495"/>
                </a:lnTo>
                <a:close/>
                <a:moveTo>
                  <a:pt x="15481" y="5683064"/>
                </a:moveTo>
                <a:lnTo>
                  <a:pt x="15957" y="5686619"/>
                </a:lnTo>
                <a:lnTo>
                  <a:pt x="15874" y="5686881"/>
                </a:lnTo>
                <a:lnTo>
                  <a:pt x="15986" y="5686839"/>
                </a:lnTo>
                <a:lnTo>
                  <a:pt x="16468" y="5690441"/>
                </a:lnTo>
                <a:lnTo>
                  <a:pt x="20632" y="5704138"/>
                </a:lnTo>
                <a:lnTo>
                  <a:pt x="20476" y="5704481"/>
                </a:lnTo>
                <a:lnTo>
                  <a:pt x="21449" y="5706827"/>
                </a:lnTo>
                <a:lnTo>
                  <a:pt x="22283" y="5709571"/>
                </a:lnTo>
                <a:cubicBezTo>
                  <a:pt x="22765" y="5710826"/>
                  <a:pt x="22679" y="5710721"/>
                  <a:pt x="21538" y="5708666"/>
                </a:cubicBezTo>
                <a:lnTo>
                  <a:pt x="14903" y="5696839"/>
                </a:lnTo>
                <a:close/>
                <a:moveTo>
                  <a:pt x="17350" y="5682173"/>
                </a:moveTo>
                <a:lnTo>
                  <a:pt x="18457" y="5685899"/>
                </a:lnTo>
                <a:lnTo>
                  <a:pt x="15986" y="5686839"/>
                </a:lnTo>
                <a:lnTo>
                  <a:pt x="15957" y="5686619"/>
                </a:lnTo>
                <a:close/>
                <a:moveTo>
                  <a:pt x="31592" y="5675956"/>
                </a:moveTo>
                <a:lnTo>
                  <a:pt x="29953" y="5683610"/>
                </a:lnTo>
                <a:lnTo>
                  <a:pt x="22595" y="5699814"/>
                </a:lnTo>
                <a:lnTo>
                  <a:pt x="18457" y="5685899"/>
                </a:lnTo>
                <a:lnTo>
                  <a:pt x="20131" y="5685262"/>
                </a:lnTo>
                <a:close/>
                <a:moveTo>
                  <a:pt x="13677" y="5669581"/>
                </a:moveTo>
                <a:lnTo>
                  <a:pt x="13814" y="5670602"/>
                </a:lnTo>
                <a:lnTo>
                  <a:pt x="6581" y="5681581"/>
                </a:lnTo>
                <a:lnTo>
                  <a:pt x="6558" y="5680200"/>
                </a:lnTo>
                <a:lnTo>
                  <a:pt x="10456" y="5673592"/>
                </a:lnTo>
                <a:close/>
                <a:moveTo>
                  <a:pt x="14694" y="5669265"/>
                </a:moveTo>
                <a:lnTo>
                  <a:pt x="15800" y="5675464"/>
                </a:lnTo>
                <a:lnTo>
                  <a:pt x="15481" y="5683064"/>
                </a:lnTo>
                <a:lnTo>
                  <a:pt x="13814" y="5670602"/>
                </a:lnTo>
                <a:close/>
                <a:moveTo>
                  <a:pt x="16178" y="5666465"/>
                </a:moveTo>
                <a:lnTo>
                  <a:pt x="16153" y="5667050"/>
                </a:lnTo>
                <a:lnTo>
                  <a:pt x="14694" y="5669265"/>
                </a:lnTo>
                <a:lnTo>
                  <a:pt x="14555" y="5668487"/>
                </a:lnTo>
                <a:close/>
                <a:moveTo>
                  <a:pt x="29036" y="5666191"/>
                </a:moveTo>
                <a:lnTo>
                  <a:pt x="31721" y="5671236"/>
                </a:lnTo>
                <a:lnTo>
                  <a:pt x="32256" y="5672855"/>
                </a:lnTo>
                <a:lnTo>
                  <a:pt x="32204" y="5673097"/>
                </a:lnTo>
                <a:lnTo>
                  <a:pt x="28373" y="5666655"/>
                </a:lnTo>
                <a:close/>
                <a:moveTo>
                  <a:pt x="24535" y="5660201"/>
                </a:moveTo>
                <a:lnTo>
                  <a:pt x="28373" y="5666655"/>
                </a:lnTo>
                <a:lnTo>
                  <a:pt x="22480" y="5670784"/>
                </a:lnTo>
                <a:lnTo>
                  <a:pt x="22108" y="5667491"/>
                </a:lnTo>
                <a:close/>
                <a:moveTo>
                  <a:pt x="21275" y="5660116"/>
                </a:moveTo>
                <a:lnTo>
                  <a:pt x="22108" y="5667491"/>
                </a:lnTo>
                <a:lnTo>
                  <a:pt x="19429" y="5675538"/>
                </a:lnTo>
                <a:lnTo>
                  <a:pt x="17350" y="5682173"/>
                </a:lnTo>
                <a:lnTo>
                  <a:pt x="16468" y="5679208"/>
                </a:lnTo>
                <a:lnTo>
                  <a:pt x="15800" y="5675464"/>
                </a:lnTo>
                <a:lnTo>
                  <a:pt x="16153" y="5667050"/>
                </a:lnTo>
                <a:lnTo>
                  <a:pt x="18186" y="5663964"/>
                </a:lnTo>
                <a:close/>
                <a:moveTo>
                  <a:pt x="23187" y="5657735"/>
                </a:moveTo>
                <a:lnTo>
                  <a:pt x="24666" y="5659808"/>
                </a:lnTo>
                <a:lnTo>
                  <a:pt x="24535" y="5660201"/>
                </a:lnTo>
                <a:lnTo>
                  <a:pt x="23119" y="5657819"/>
                </a:lnTo>
                <a:close/>
                <a:moveTo>
                  <a:pt x="22699" y="5657113"/>
                </a:moveTo>
                <a:lnTo>
                  <a:pt x="23119" y="5657819"/>
                </a:lnTo>
                <a:lnTo>
                  <a:pt x="21275" y="5660116"/>
                </a:lnTo>
                <a:lnTo>
                  <a:pt x="21194" y="5659397"/>
                </a:lnTo>
                <a:close/>
                <a:moveTo>
                  <a:pt x="22480" y="5656744"/>
                </a:moveTo>
                <a:lnTo>
                  <a:pt x="22720" y="5657081"/>
                </a:lnTo>
                <a:lnTo>
                  <a:pt x="22699" y="5657113"/>
                </a:lnTo>
                <a:close/>
                <a:moveTo>
                  <a:pt x="21633" y="5650809"/>
                </a:moveTo>
                <a:lnTo>
                  <a:pt x="22480" y="5656744"/>
                </a:lnTo>
                <a:lnTo>
                  <a:pt x="20596" y="5654105"/>
                </a:lnTo>
                <a:lnTo>
                  <a:pt x="20554" y="5653725"/>
                </a:lnTo>
                <a:close/>
                <a:moveTo>
                  <a:pt x="28491" y="5648319"/>
                </a:moveTo>
                <a:lnTo>
                  <a:pt x="26894" y="5653117"/>
                </a:lnTo>
                <a:lnTo>
                  <a:pt x="23187" y="5657735"/>
                </a:lnTo>
                <a:lnTo>
                  <a:pt x="22720" y="5657081"/>
                </a:lnTo>
                <a:close/>
                <a:moveTo>
                  <a:pt x="10456" y="5645511"/>
                </a:moveTo>
                <a:lnTo>
                  <a:pt x="14555" y="5668487"/>
                </a:lnTo>
                <a:lnTo>
                  <a:pt x="13677" y="5669581"/>
                </a:lnTo>
                <a:close/>
                <a:moveTo>
                  <a:pt x="18926" y="5631847"/>
                </a:moveTo>
                <a:lnTo>
                  <a:pt x="21492" y="5649823"/>
                </a:lnTo>
                <a:lnTo>
                  <a:pt x="20546" y="5653654"/>
                </a:lnTo>
                <a:lnTo>
                  <a:pt x="20554" y="5653725"/>
                </a:lnTo>
                <a:lnTo>
                  <a:pt x="20476" y="5653936"/>
                </a:lnTo>
                <a:lnTo>
                  <a:pt x="20596" y="5654105"/>
                </a:lnTo>
                <a:lnTo>
                  <a:pt x="21194" y="5659397"/>
                </a:lnTo>
                <a:lnTo>
                  <a:pt x="18186" y="5663964"/>
                </a:lnTo>
                <a:lnTo>
                  <a:pt x="16178" y="5666465"/>
                </a:lnTo>
                <a:lnTo>
                  <a:pt x="16468" y="5659552"/>
                </a:lnTo>
                <a:cubicBezTo>
                  <a:pt x="16468" y="5656592"/>
                  <a:pt x="13904" y="5653982"/>
                  <a:pt x="14464" y="5651127"/>
                </a:cubicBezTo>
                <a:close/>
                <a:moveTo>
                  <a:pt x="16468" y="5614622"/>
                </a:moveTo>
                <a:lnTo>
                  <a:pt x="17485" y="5621746"/>
                </a:lnTo>
                <a:lnTo>
                  <a:pt x="17470" y="5621686"/>
                </a:lnTo>
                <a:cubicBezTo>
                  <a:pt x="16969" y="5618395"/>
                  <a:pt x="16468" y="5614622"/>
                  <a:pt x="16468" y="5614622"/>
                </a:cubicBezTo>
                <a:close/>
                <a:moveTo>
                  <a:pt x="16468" y="5603390"/>
                </a:moveTo>
                <a:lnTo>
                  <a:pt x="16818" y="5607319"/>
                </a:lnTo>
                <a:lnTo>
                  <a:pt x="16468" y="5609006"/>
                </a:lnTo>
                <a:cubicBezTo>
                  <a:pt x="15234" y="5615922"/>
                  <a:pt x="10456" y="5635791"/>
                  <a:pt x="10456" y="5628663"/>
                </a:cubicBezTo>
                <a:cubicBezTo>
                  <a:pt x="10456" y="5619783"/>
                  <a:pt x="14464" y="5611814"/>
                  <a:pt x="16468" y="5603390"/>
                </a:cubicBezTo>
                <a:close/>
                <a:moveTo>
                  <a:pt x="18409" y="5582856"/>
                </a:moveTo>
                <a:lnTo>
                  <a:pt x="18472" y="5583733"/>
                </a:lnTo>
                <a:lnTo>
                  <a:pt x="18019" y="5583220"/>
                </a:lnTo>
                <a:close/>
                <a:moveTo>
                  <a:pt x="4819" y="5575385"/>
                </a:moveTo>
                <a:lnTo>
                  <a:pt x="11292" y="5575590"/>
                </a:lnTo>
                <a:lnTo>
                  <a:pt x="18019" y="5583220"/>
                </a:lnTo>
                <a:lnTo>
                  <a:pt x="14464" y="5586542"/>
                </a:lnTo>
                <a:cubicBezTo>
                  <a:pt x="12460" y="5584670"/>
                  <a:pt x="8377" y="5582616"/>
                  <a:pt x="5334" y="5580653"/>
                </a:cubicBezTo>
                <a:lnTo>
                  <a:pt x="4893" y="5579838"/>
                </a:lnTo>
                <a:close/>
                <a:moveTo>
                  <a:pt x="27915" y="5556266"/>
                </a:moveTo>
                <a:lnTo>
                  <a:pt x="28166" y="5557359"/>
                </a:lnTo>
                <a:cubicBezTo>
                  <a:pt x="27664" y="5555807"/>
                  <a:pt x="27271" y="5555558"/>
                  <a:pt x="30495" y="5572501"/>
                </a:cubicBezTo>
                <a:lnTo>
                  <a:pt x="31536" y="5577364"/>
                </a:lnTo>
                <a:lnTo>
                  <a:pt x="18926" y="5631847"/>
                </a:lnTo>
                <a:lnTo>
                  <a:pt x="17485" y="5621746"/>
                </a:lnTo>
                <a:lnTo>
                  <a:pt x="18472" y="5625855"/>
                </a:lnTo>
                <a:lnTo>
                  <a:pt x="16818" y="5607319"/>
                </a:lnTo>
                <a:lnTo>
                  <a:pt x="19163" y="5596032"/>
                </a:lnTo>
                <a:cubicBezTo>
                  <a:pt x="19862" y="5591656"/>
                  <a:pt x="19996" y="5587394"/>
                  <a:pt x="18472" y="5583733"/>
                </a:cubicBezTo>
                <a:cubicBezTo>
                  <a:pt x="21382" y="5607186"/>
                  <a:pt x="26204" y="5579110"/>
                  <a:pt x="26487" y="5578117"/>
                </a:cubicBezTo>
                <a:lnTo>
                  <a:pt x="22500" y="5569784"/>
                </a:lnTo>
                <a:lnTo>
                  <a:pt x="23935" y="5561882"/>
                </a:lnTo>
                <a:lnTo>
                  <a:pt x="26487" y="5561269"/>
                </a:lnTo>
                <a:close/>
                <a:moveTo>
                  <a:pt x="25195" y="5550942"/>
                </a:moveTo>
                <a:lnTo>
                  <a:pt x="24165" y="5560616"/>
                </a:lnTo>
                <a:lnTo>
                  <a:pt x="23935" y="5561882"/>
                </a:lnTo>
                <a:lnTo>
                  <a:pt x="19257" y="5563007"/>
                </a:lnTo>
                <a:lnTo>
                  <a:pt x="22500" y="5569784"/>
                </a:lnTo>
                <a:lnTo>
                  <a:pt x="20476" y="5580925"/>
                </a:lnTo>
                <a:lnTo>
                  <a:pt x="18409" y="5582856"/>
                </a:lnTo>
                <a:lnTo>
                  <a:pt x="16563" y="5556990"/>
                </a:lnTo>
                <a:close/>
                <a:moveTo>
                  <a:pt x="30495" y="5547228"/>
                </a:moveTo>
                <a:lnTo>
                  <a:pt x="27915" y="5556266"/>
                </a:lnTo>
                <a:lnTo>
                  <a:pt x="26487" y="5550036"/>
                </a:lnTo>
                <a:lnTo>
                  <a:pt x="25195" y="5550942"/>
                </a:lnTo>
                <a:lnTo>
                  <a:pt x="25401" y="5549013"/>
                </a:lnTo>
                <a:close/>
                <a:moveTo>
                  <a:pt x="15168" y="5537430"/>
                </a:moveTo>
                <a:lnTo>
                  <a:pt x="16563" y="5556990"/>
                </a:lnTo>
                <a:lnTo>
                  <a:pt x="14464" y="5558461"/>
                </a:lnTo>
                <a:cubicBezTo>
                  <a:pt x="10975" y="5557238"/>
                  <a:pt x="8491" y="5548643"/>
                  <a:pt x="10456" y="5544420"/>
                </a:cubicBezTo>
                <a:close/>
                <a:moveTo>
                  <a:pt x="15710" y="5526737"/>
                </a:moveTo>
                <a:lnTo>
                  <a:pt x="18299" y="5532784"/>
                </a:lnTo>
                <a:lnTo>
                  <a:pt x="15168" y="5537430"/>
                </a:lnTo>
                <a:lnTo>
                  <a:pt x="14620" y="5529757"/>
                </a:lnTo>
                <a:close/>
                <a:moveTo>
                  <a:pt x="23293" y="5525374"/>
                </a:moveTo>
                <a:lnTo>
                  <a:pt x="26487" y="5538804"/>
                </a:lnTo>
                <a:lnTo>
                  <a:pt x="25401" y="5549013"/>
                </a:lnTo>
                <a:lnTo>
                  <a:pt x="22480" y="5550036"/>
                </a:lnTo>
                <a:cubicBezTo>
                  <a:pt x="19234" y="5546247"/>
                  <a:pt x="20220" y="5538577"/>
                  <a:pt x="18472" y="5533188"/>
                </a:cubicBezTo>
                <a:lnTo>
                  <a:pt x="18299" y="5532784"/>
                </a:lnTo>
                <a:close/>
                <a:moveTo>
                  <a:pt x="12596" y="5519465"/>
                </a:moveTo>
                <a:lnTo>
                  <a:pt x="14042" y="5522842"/>
                </a:lnTo>
                <a:lnTo>
                  <a:pt x="14464" y="5527572"/>
                </a:lnTo>
                <a:lnTo>
                  <a:pt x="14620" y="5529757"/>
                </a:lnTo>
                <a:lnTo>
                  <a:pt x="14214" y="5530883"/>
                </a:lnTo>
                <a:cubicBezTo>
                  <a:pt x="12126" y="5536667"/>
                  <a:pt x="10456" y="5540411"/>
                  <a:pt x="10456" y="5535996"/>
                </a:cubicBezTo>
                <a:close/>
                <a:moveTo>
                  <a:pt x="12652" y="5519040"/>
                </a:moveTo>
                <a:lnTo>
                  <a:pt x="12596" y="5519465"/>
                </a:lnTo>
                <a:lnTo>
                  <a:pt x="12460" y="5519147"/>
                </a:lnTo>
                <a:close/>
                <a:moveTo>
                  <a:pt x="19968" y="5514939"/>
                </a:moveTo>
                <a:lnTo>
                  <a:pt x="15710" y="5526737"/>
                </a:lnTo>
                <a:lnTo>
                  <a:pt x="14042" y="5522842"/>
                </a:lnTo>
                <a:lnTo>
                  <a:pt x="13653" y="5518479"/>
                </a:lnTo>
                <a:close/>
                <a:moveTo>
                  <a:pt x="13274" y="5514231"/>
                </a:moveTo>
                <a:lnTo>
                  <a:pt x="13653" y="5518479"/>
                </a:lnTo>
                <a:lnTo>
                  <a:pt x="12652" y="5519040"/>
                </a:lnTo>
                <a:close/>
                <a:moveTo>
                  <a:pt x="20476" y="5513531"/>
                </a:moveTo>
                <a:lnTo>
                  <a:pt x="20711" y="5514522"/>
                </a:lnTo>
                <a:lnTo>
                  <a:pt x="19968" y="5514939"/>
                </a:lnTo>
                <a:close/>
                <a:moveTo>
                  <a:pt x="14483" y="5500832"/>
                </a:moveTo>
                <a:lnTo>
                  <a:pt x="14467" y="5509129"/>
                </a:lnTo>
                <a:lnTo>
                  <a:pt x="13471" y="5512710"/>
                </a:lnTo>
                <a:lnTo>
                  <a:pt x="13274" y="5514231"/>
                </a:lnTo>
                <a:lnTo>
                  <a:pt x="12460" y="5505107"/>
                </a:lnTo>
                <a:close/>
                <a:moveTo>
                  <a:pt x="16468" y="5460178"/>
                </a:moveTo>
                <a:cubicBezTo>
                  <a:pt x="17136" y="5466730"/>
                  <a:pt x="13890" y="5478229"/>
                  <a:pt x="18472" y="5479834"/>
                </a:cubicBezTo>
                <a:lnTo>
                  <a:pt x="21817" y="5470459"/>
                </a:lnTo>
                <a:lnTo>
                  <a:pt x="22480" y="5479834"/>
                </a:lnTo>
                <a:cubicBezTo>
                  <a:pt x="23751" y="5491539"/>
                  <a:pt x="26423" y="5502772"/>
                  <a:pt x="29445" y="5513886"/>
                </a:cubicBezTo>
                <a:lnTo>
                  <a:pt x="29902" y="5515568"/>
                </a:lnTo>
                <a:lnTo>
                  <a:pt x="23293" y="5525374"/>
                </a:lnTo>
                <a:lnTo>
                  <a:pt x="20711" y="5514522"/>
                </a:lnTo>
                <a:lnTo>
                  <a:pt x="22480" y="5513531"/>
                </a:lnTo>
                <a:cubicBezTo>
                  <a:pt x="23351" y="5509870"/>
                  <a:pt x="14894" y="5514535"/>
                  <a:pt x="14464" y="5510723"/>
                </a:cubicBezTo>
                <a:lnTo>
                  <a:pt x="14467" y="5509129"/>
                </a:lnTo>
                <a:lnTo>
                  <a:pt x="18663" y="5494047"/>
                </a:lnTo>
                <a:cubicBezTo>
                  <a:pt x="20114" y="5489556"/>
                  <a:pt x="20965" y="5487273"/>
                  <a:pt x="20252" y="5488637"/>
                </a:cubicBezTo>
                <a:lnTo>
                  <a:pt x="14483" y="5500832"/>
                </a:lnTo>
                <a:lnTo>
                  <a:pt x="14511" y="5485518"/>
                </a:lnTo>
                <a:cubicBezTo>
                  <a:pt x="15163" y="5477071"/>
                  <a:pt x="16134" y="5468602"/>
                  <a:pt x="16468" y="5460178"/>
                </a:cubicBezTo>
                <a:close/>
                <a:moveTo>
                  <a:pt x="12957" y="5443039"/>
                </a:moveTo>
                <a:lnTo>
                  <a:pt x="12991" y="5443215"/>
                </a:lnTo>
                <a:lnTo>
                  <a:pt x="12460" y="5443329"/>
                </a:lnTo>
                <a:close/>
                <a:moveTo>
                  <a:pt x="14794" y="5442830"/>
                </a:moveTo>
                <a:lnTo>
                  <a:pt x="16468" y="5454561"/>
                </a:lnTo>
                <a:cubicBezTo>
                  <a:pt x="16821" y="5457033"/>
                  <a:pt x="15719" y="5454775"/>
                  <a:pt x="14580" y="5451273"/>
                </a:cubicBezTo>
                <a:lnTo>
                  <a:pt x="12991" y="5443215"/>
                </a:lnTo>
                <a:close/>
                <a:moveTo>
                  <a:pt x="19725" y="5440871"/>
                </a:moveTo>
                <a:lnTo>
                  <a:pt x="20029" y="5445168"/>
                </a:lnTo>
                <a:lnTo>
                  <a:pt x="18345" y="5441516"/>
                </a:lnTo>
                <a:close/>
                <a:moveTo>
                  <a:pt x="17755" y="5440237"/>
                </a:moveTo>
                <a:lnTo>
                  <a:pt x="18345" y="5441516"/>
                </a:lnTo>
                <a:lnTo>
                  <a:pt x="16157" y="5442538"/>
                </a:lnTo>
                <a:lnTo>
                  <a:pt x="14794" y="5442830"/>
                </a:lnTo>
                <a:lnTo>
                  <a:pt x="14680" y="5442033"/>
                </a:lnTo>
                <a:close/>
                <a:moveTo>
                  <a:pt x="308996" y="5439653"/>
                </a:moveTo>
                <a:cubicBezTo>
                  <a:pt x="249349" y="5439653"/>
                  <a:pt x="200996" y="5488006"/>
                  <a:pt x="200996" y="5547653"/>
                </a:cubicBezTo>
                <a:cubicBezTo>
                  <a:pt x="200996" y="5607300"/>
                  <a:pt x="249349" y="5655653"/>
                  <a:pt x="308996" y="5655653"/>
                </a:cubicBezTo>
                <a:cubicBezTo>
                  <a:pt x="368643" y="5655653"/>
                  <a:pt x="416996" y="5607300"/>
                  <a:pt x="416996" y="5547653"/>
                </a:cubicBezTo>
                <a:cubicBezTo>
                  <a:pt x="416996" y="5488006"/>
                  <a:pt x="368643" y="5439653"/>
                  <a:pt x="308996" y="5439653"/>
                </a:cubicBezTo>
                <a:close/>
                <a:moveTo>
                  <a:pt x="21678" y="5437947"/>
                </a:moveTo>
                <a:lnTo>
                  <a:pt x="21361" y="5440107"/>
                </a:lnTo>
                <a:lnTo>
                  <a:pt x="19725" y="5440871"/>
                </a:lnTo>
                <a:lnTo>
                  <a:pt x="19604" y="5439158"/>
                </a:lnTo>
                <a:close/>
                <a:moveTo>
                  <a:pt x="26487" y="5437713"/>
                </a:moveTo>
                <a:cubicBezTo>
                  <a:pt x="25819" y="5446137"/>
                  <a:pt x="26042" y="5454796"/>
                  <a:pt x="24483" y="5462986"/>
                </a:cubicBezTo>
                <a:lnTo>
                  <a:pt x="21817" y="5470459"/>
                </a:lnTo>
                <a:lnTo>
                  <a:pt x="20029" y="5445168"/>
                </a:lnTo>
                <a:lnTo>
                  <a:pt x="20476" y="5446137"/>
                </a:lnTo>
                <a:lnTo>
                  <a:pt x="21361" y="5440107"/>
                </a:lnTo>
                <a:close/>
                <a:moveTo>
                  <a:pt x="13675" y="5434990"/>
                </a:moveTo>
                <a:lnTo>
                  <a:pt x="14680" y="5442033"/>
                </a:lnTo>
                <a:lnTo>
                  <a:pt x="12957" y="5443039"/>
                </a:lnTo>
                <a:lnTo>
                  <a:pt x="12460" y="5440521"/>
                </a:lnTo>
                <a:close/>
                <a:moveTo>
                  <a:pt x="18876" y="5428856"/>
                </a:moveTo>
                <a:lnTo>
                  <a:pt x="19604" y="5439158"/>
                </a:lnTo>
                <a:lnTo>
                  <a:pt x="17755" y="5440237"/>
                </a:lnTo>
                <a:lnTo>
                  <a:pt x="15819" y="5436039"/>
                </a:lnTo>
                <a:cubicBezTo>
                  <a:pt x="14992" y="5433610"/>
                  <a:pt x="15024" y="5431920"/>
                  <a:pt x="16321" y="5430373"/>
                </a:cubicBezTo>
                <a:close/>
                <a:moveTo>
                  <a:pt x="32632" y="5422158"/>
                </a:moveTo>
                <a:lnTo>
                  <a:pt x="32499" y="5426481"/>
                </a:lnTo>
                <a:lnTo>
                  <a:pt x="32935" y="5431374"/>
                </a:lnTo>
                <a:lnTo>
                  <a:pt x="21678" y="5437947"/>
                </a:lnTo>
                <a:lnTo>
                  <a:pt x="22532" y="5432126"/>
                </a:lnTo>
                <a:lnTo>
                  <a:pt x="22060" y="5426965"/>
                </a:lnTo>
                <a:lnTo>
                  <a:pt x="24410" y="5425570"/>
                </a:lnTo>
                <a:close/>
                <a:moveTo>
                  <a:pt x="21039" y="5415794"/>
                </a:moveTo>
                <a:lnTo>
                  <a:pt x="22060" y="5426965"/>
                </a:lnTo>
                <a:lnTo>
                  <a:pt x="18876" y="5428856"/>
                </a:lnTo>
                <a:lnTo>
                  <a:pt x="18520" y="5423821"/>
                </a:lnTo>
                <a:close/>
                <a:moveTo>
                  <a:pt x="20476" y="5404016"/>
                </a:moveTo>
                <a:lnTo>
                  <a:pt x="23109" y="5413165"/>
                </a:lnTo>
                <a:lnTo>
                  <a:pt x="23516" y="5415996"/>
                </a:lnTo>
                <a:lnTo>
                  <a:pt x="23990" y="5416325"/>
                </a:lnTo>
                <a:lnTo>
                  <a:pt x="24520" y="5418469"/>
                </a:lnTo>
                <a:cubicBezTo>
                  <a:pt x="24307" y="5418360"/>
                  <a:pt x="22922" y="5415135"/>
                  <a:pt x="21533" y="5414218"/>
                </a:cubicBezTo>
                <a:lnTo>
                  <a:pt x="21039" y="5415794"/>
                </a:lnTo>
                <a:lnTo>
                  <a:pt x="20476" y="5409632"/>
                </a:lnTo>
                <a:lnTo>
                  <a:pt x="20278" y="5404917"/>
                </a:lnTo>
                <a:close/>
                <a:moveTo>
                  <a:pt x="16468" y="5389976"/>
                </a:moveTo>
                <a:lnTo>
                  <a:pt x="20067" y="5399884"/>
                </a:lnTo>
                <a:lnTo>
                  <a:pt x="20278" y="5404917"/>
                </a:lnTo>
                <a:lnTo>
                  <a:pt x="13675" y="5434990"/>
                </a:lnTo>
                <a:lnTo>
                  <a:pt x="12460" y="5426481"/>
                </a:lnTo>
                <a:cubicBezTo>
                  <a:pt x="13796" y="5414312"/>
                  <a:pt x="8393" y="5394825"/>
                  <a:pt x="16468" y="5389976"/>
                </a:cubicBezTo>
                <a:close/>
                <a:moveTo>
                  <a:pt x="14142" y="5377054"/>
                </a:moveTo>
                <a:lnTo>
                  <a:pt x="14143" y="5377057"/>
                </a:lnTo>
                <a:lnTo>
                  <a:pt x="14084" y="5377252"/>
                </a:lnTo>
                <a:close/>
                <a:moveTo>
                  <a:pt x="30293" y="5369030"/>
                </a:moveTo>
                <a:cubicBezTo>
                  <a:pt x="31206" y="5367925"/>
                  <a:pt x="31971" y="5368099"/>
                  <a:pt x="32499" y="5370319"/>
                </a:cubicBezTo>
                <a:lnTo>
                  <a:pt x="33663" y="5388786"/>
                </a:lnTo>
                <a:lnTo>
                  <a:pt x="33376" y="5398087"/>
                </a:lnTo>
                <a:lnTo>
                  <a:pt x="26487" y="5418056"/>
                </a:lnTo>
                <a:lnTo>
                  <a:pt x="23990" y="5416325"/>
                </a:lnTo>
                <a:lnTo>
                  <a:pt x="23814" y="5415615"/>
                </a:lnTo>
                <a:lnTo>
                  <a:pt x="23109" y="5413165"/>
                </a:lnTo>
                <a:lnTo>
                  <a:pt x="21944" y="5405054"/>
                </a:lnTo>
                <a:lnTo>
                  <a:pt x="20067" y="5399884"/>
                </a:lnTo>
                <a:lnTo>
                  <a:pt x="19489" y="5386136"/>
                </a:lnTo>
                <a:lnTo>
                  <a:pt x="20236" y="5385379"/>
                </a:lnTo>
                <a:lnTo>
                  <a:pt x="20476" y="5392784"/>
                </a:lnTo>
                <a:cubicBezTo>
                  <a:pt x="23481" y="5387168"/>
                  <a:pt x="27554" y="5372345"/>
                  <a:pt x="30293" y="5369030"/>
                </a:cubicBezTo>
                <a:close/>
                <a:moveTo>
                  <a:pt x="17747" y="5365233"/>
                </a:moveTo>
                <a:lnTo>
                  <a:pt x="18726" y="5367952"/>
                </a:lnTo>
                <a:lnTo>
                  <a:pt x="19489" y="5386136"/>
                </a:lnTo>
                <a:lnTo>
                  <a:pt x="18472" y="5387167"/>
                </a:lnTo>
                <a:lnTo>
                  <a:pt x="14143" y="5377057"/>
                </a:lnTo>
                <a:close/>
                <a:moveTo>
                  <a:pt x="17691" y="5363928"/>
                </a:moveTo>
                <a:lnTo>
                  <a:pt x="17967" y="5364510"/>
                </a:lnTo>
                <a:lnTo>
                  <a:pt x="17747" y="5365233"/>
                </a:lnTo>
                <a:lnTo>
                  <a:pt x="17515" y="5364589"/>
                </a:lnTo>
                <a:close/>
                <a:moveTo>
                  <a:pt x="18629" y="5363788"/>
                </a:moveTo>
                <a:lnTo>
                  <a:pt x="19718" y="5369422"/>
                </a:lnTo>
                <a:lnTo>
                  <a:pt x="19764" y="5370833"/>
                </a:lnTo>
                <a:lnTo>
                  <a:pt x="18726" y="5367952"/>
                </a:lnTo>
                <a:lnTo>
                  <a:pt x="18577" y="5364389"/>
                </a:lnTo>
                <a:close/>
                <a:moveTo>
                  <a:pt x="19413" y="5360007"/>
                </a:moveTo>
                <a:lnTo>
                  <a:pt x="19587" y="5365380"/>
                </a:lnTo>
                <a:lnTo>
                  <a:pt x="18726" y="5362688"/>
                </a:lnTo>
                <a:lnTo>
                  <a:pt x="18808" y="5361752"/>
                </a:lnTo>
                <a:lnTo>
                  <a:pt x="19224" y="5360384"/>
                </a:lnTo>
                <a:close/>
                <a:moveTo>
                  <a:pt x="21225" y="5358660"/>
                </a:moveTo>
                <a:lnTo>
                  <a:pt x="25479" y="5372185"/>
                </a:lnTo>
                <a:cubicBezTo>
                  <a:pt x="25897" y="5375190"/>
                  <a:pt x="25813" y="5378156"/>
                  <a:pt x="24792" y="5380760"/>
                </a:cubicBezTo>
                <a:lnTo>
                  <a:pt x="20236" y="5385379"/>
                </a:lnTo>
                <a:lnTo>
                  <a:pt x="19764" y="5370833"/>
                </a:lnTo>
                <a:lnTo>
                  <a:pt x="20253" y="5372192"/>
                </a:lnTo>
                <a:lnTo>
                  <a:pt x="19718" y="5369422"/>
                </a:lnTo>
                <a:lnTo>
                  <a:pt x="19587" y="5365380"/>
                </a:lnTo>
                <a:lnTo>
                  <a:pt x="23651" y="5378084"/>
                </a:lnTo>
                <a:close/>
                <a:moveTo>
                  <a:pt x="19339" y="5357739"/>
                </a:moveTo>
                <a:lnTo>
                  <a:pt x="19406" y="5359790"/>
                </a:lnTo>
                <a:lnTo>
                  <a:pt x="19224" y="5360384"/>
                </a:lnTo>
                <a:lnTo>
                  <a:pt x="18864" y="5361108"/>
                </a:lnTo>
                <a:lnTo>
                  <a:pt x="19071" y="5358746"/>
                </a:lnTo>
                <a:close/>
                <a:moveTo>
                  <a:pt x="20996" y="5356828"/>
                </a:moveTo>
                <a:lnTo>
                  <a:pt x="21225" y="5358660"/>
                </a:lnTo>
                <a:lnTo>
                  <a:pt x="20783" y="5357255"/>
                </a:lnTo>
                <a:close/>
                <a:moveTo>
                  <a:pt x="20476" y="5356278"/>
                </a:moveTo>
                <a:lnTo>
                  <a:pt x="20783" y="5357255"/>
                </a:lnTo>
                <a:lnTo>
                  <a:pt x="19413" y="5360007"/>
                </a:lnTo>
                <a:lnTo>
                  <a:pt x="19406" y="5359790"/>
                </a:lnTo>
                <a:close/>
                <a:moveTo>
                  <a:pt x="20337" y="5351627"/>
                </a:moveTo>
                <a:lnTo>
                  <a:pt x="20476" y="5353470"/>
                </a:lnTo>
                <a:lnTo>
                  <a:pt x="19339" y="5357739"/>
                </a:lnTo>
                <a:lnTo>
                  <a:pt x="19290" y="5356240"/>
                </a:lnTo>
                <a:lnTo>
                  <a:pt x="19414" y="5354828"/>
                </a:lnTo>
                <a:close/>
                <a:moveTo>
                  <a:pt x="20324" y="5351445"/>
                </a:moveTo>
                <a:lnTo>
                  <a:pt x="20344" y="5351605"/>
                </a:lnTo>
                <a:lnTo>
                  <a:pt x="20337" y="5351627"/>
                </a:lnTo>
                <a:close/>
                <a:moveTo>
                  <a:pt x="919" y="5349154"/>
                </a:moveTo>
                <a:lnTo>
                  <a:pt x="437" y="5364703"/>
                </a:lnTo>
                <a:cubicBezTo>
                  <a:pt x="8127" y="5440135"/>
                  <a:pt x="2215" y="5376297"/>
                  <a:pt x="4445" y="5552844"/>
                </a:cubicBezTo>
                <a:lnTo>
                  <a:pt x="4819" y="5575385"/>
                </a:lnTo>
                <a:lnTo>
                  <a:pt x="2441" y="5575309"/>
                </a:lnTo>
                <a:lnTo>
                  <a:pt x="4893" y="5579838"/>
                </a:lnTo>
                <a:lnTo>
                  <a:pt x="6558" y="5680200"/>
                </a:lnTo>
                <a:lnTo>
                  <a:pt x="5679" y="5681691"/>
                </a:lnTo>
                <a:cubicBezTo>
                  <a:pt x="4176" y="5684499"/>
                  <a:pt x="3264" y="5686480"/>
                  <a:pt x="4445" y="5684825"/>
                </a:cubicBezTo>
                <a:lnTo>
                  <a:pt x="6581" y="5681581"/>
                </a:lnTo>
                <a:lnTo>
                  <a:pt x="7616" y="5743914"/>
                </a:lnTo>
                <a:lnTo>
                  <a:pt x="6731" y="5748645"/>
                </a:lnTo>
                <a:cubicBezTo>
                  <a:pt x="4153" y="5762430"/>
                  <a:pt x="2818" y="5776003"/>
                  <a:pt x="6449" y="5788724"/>
                </a:cubicBezTo>
                <a:lnTo>
                  <a:pt x="8311" y="5785842"/>
                </a:lnTo>
                <a:lnTo>
                  <a:pt x="8453" y="5794340"/>
                </a:lnTo>
                <a:lnTo>
                  <a:pt x="8817" y="5800724"/>
                </a:lnTo>
                <a:lnTo>
                  <a:pt x="8452" y="5801894"/>
                </a:lnTo>
                <a:cubicBezTo>
                  <a:pt x="7374" y="5804913"/>
                  <a:pt x="5205" y="5807117"/>
                  <a:pt x="4444" y="5810318"/>
                </a:cubicBezTo>
                <a:cubicBezTo>
                  <a:pt x="3159" y="5815720"/>
                  <a:pt x="2719" y="5821486"/>
                  <a:pt x="2440" y="5827167"/>
                </a:cubicBezTo>
                <a:lnTo>
                  <a:pt x="1413" y="5860257"/>
                </a:lnTo>
                <a:lnTo>
                  <a:pt x="0" y="5862350"/>
                </a:lnTo>
                <a:lnTo>
                  <a:pt x="0" y="5349463"/>
                </a:lnTo>
                <a:close/>
                <a:moveTo>
                  <a:pt x="10217" y="5344328"/>
                </a:moveTo>
                <a:lnTo>
                  <a:pt x="13495" y="5353430"/>
                </a:lnTo>
                <a:lnTo>
                  <a:pt x="13621" y="5355375"/>
                </a:lnTo>
                <a:lnTo>
                  <a:pt x="10457" y="5348724"/>
                </a:lnTo>
                <a:cubicBezTo>
                  <a:pt x="11793" y="5355277"/>
                  <a:pt x="13286" y="5374992"/>
                  <a:pt x="14465" y="5368381"/>
                </a:cubicBezTo>
                <a:lnTo>
                  <a:pt x="13621" y="5355375"/>
                </a:lnTo>
                <a:lnTo>
                  <a:pt x="15987" y="5360347"/>
                </a:lnTo>
                <a:lnTo>
                  <a:pt x="17515" y="5364589"/>
                </a:lnTo>
                <a:lnTo>
                  <a:pt x="14768" y="5374905"/>
                </a:lnTo>
                <a:lnTo>
                  <a:pt x="14142" y="5377054"/>
                </a:lnTo>
                <a:lnTo>
                  <a:pt x="12460" y="5373127"/>
                </a:lnTo>
                <a:cubicBezTo>
                  <a:pt x="11792" y="5366575"/>
                  <a:pt x="11233" y="5359999"/>
                  <a:pt x="10456" y="5353470"/>
                </a:cubicBezTo>
                <a:lnTo>
                  <a:pt x="9016" y="5345921"/>
                </a:lnTo>
                <a:close/>
                <a:moveTo>
                  <a:pt x="15882" y="5336807"/>
                </a:moveTo>
                <a:lnTo>
                  <a:pt x="16469" y="5340300"/>
                </a:lnTo>
                <a:lnTo>
                  <a:pt x="16711" y="5341380"/>
                </a:lnTo>
                <a:lnTo>
                  <a:pt x="16240" y="5343624"/>
                </a:lnTo>
                <a:lnTo>
                  <a:pt x="15271" y="5337618"/>
                </a:lnTo>
                <a:close/>
                <a:moveTo>
                  <a:pt x="18097" y="5334783"/>
                </a:moveTo>
                <a:lnTo>
                  <a:pt x="18472" y="5336622"/>
                </a:lnTo>
                <a:lnTo>
                  <a:pt x="18718" y="5338591"/>
                </a:lnTo>
                <a:lnTo>
                  <a:pt x="19162" y="5352293"/>
                </a:lnTo>
                <a:lnTo>
                  <a:pt x="16711" y="5341380"/>
                </a:lnTo>
                <a:close/>
                <a:moveTo>
                  <a:pt x="18921" y="5332773"/>
                </a:moveTo>
                <a:lnTo>
                  <a:pt x="20324" y="5351445"/>
                </a:lnTo>
                <a:lnTo>
                  <a:pt x="18718" y="5338591"/>
                </a:lnTo>
                <a:lnTo>
                  <a:pt x="18545" y="5333272"/>
                </a:lnTo>
                <a:close/>
                <a:moveTo>
                  <a:pt x="18528" y="5332731"/>
                </a:moveTo>
                <a:lnTo>
                  <a:pt x="18545" y="5333272"/>
                </a:lnTo>
                <a:lnTo>
                  <a:pt x="18364" y="5333513"/>
                </a:lnTo>
                <a:close/>
                <a:moveTo>
                  <a:pt x="28560" y="5321322"/>
                </a:moveTo>
                <a:lnTo>
                  <a:pt x="28491" y="5322581"/>
                </a:lnTo>
                <a:lnTo>
                  <a:pt x="28439" y="5321773"/>
                </a:lnTo>
                <a:close/>
                <a:moveTo>
                  <a:pt x="32618" y="5321233"/>
                </a:moveTo>
                <a:lnTo>
                  <a:pt x="33279" y="5332172"/>
                </a:lnTo>
                <a:lnTo>
                  <a:pt x="20996" y="5356828"/>
                </a:lnTo>
                <a:lnTo>
                  <a:pt x="20344" y="5351605"/>
                </a:lnTo>
                <a:lnTo>
                  <a:pt x="20963" y="5349457"/>
                </a:lnTo>
                <a:lnTo>
                  <a:pt x="28276" y="5322375"/>
                </a:lnTo>
                <a:lnTo>
                  <a:pt x="28491" y="5325390"/>
                </a:lnTo>
                <a:close/>
                <a:moveTo>
                  <a:pt x="11531" y="5321202"/>
                </a:moveTo>
                <a:lnTo>
                  <a:pt x="12461" y="5337492"/>
                </a:lnTo>
                <a:lnTo>
                  <a:pt x="12692" y="5341042"/>
                </a:lnTo>
                <a:lnTo>
                  <a:pt x="10217" y="5344328"/>
                </a:lnTo>
                <a:lnTo>
                  <a:pt x="8453" y="5339430"/>
                </a:lnTo>
                <a:cubicBezTo>
                  <a:pt x="7463" y="5337488"/>
                  <a:pt x="7824" y="5339821"/>
                  <a:pt x="8502" y="5343228"/>
                </a:cubicBezTo>
                <a:lnTo>
                  <a:pt x="9016" y="5345921"/>
                </a:lnTo>
                <a:lnTo>
                  <a:pt x="8498" y="5346609"/>
                </a:lnTo>
                <a:lnTo>
                  <a:pt x="919" y="5349154"/>
                </a:lnTo>
                <a:lnTo>
                  <a:pt x="1414" y="5333207"/>
                </a:lnTo>
                <a:lnTo>
                  <a:pt x="3681" y="5329850"/>
                </a:lnTo>
                <a:close/>
                <a:moveTo>
                  <a:pt x="12992" y="5319593"/>
                </a:moveTo>
                <a:lnTo>
                  <a:pt x="13479" y="5322490"/>
                </a:lnTo>
                <a:lnTo>
                  <a:pt x="13138" y="5324399"/>
                </a:lnTo>
                <a:lnTo>
                  <a:pt x="12457" y="5320182"/>
                </a:lnTo>
                <a:close/>
                <a:moveTo>
                  <a:pt x="28157" y="5317449"/>
                </a:moveTo>
                <a:lnTo>
                  <a:pt x="28439" y="5321773"/>
                </a:lnTo>
                <a:lnTo>
                  <a:pt x="28276" y="5322375"/>
                </a:lnTo>
                <a:lnTo>
                  <a:pt x="27956" y="5317884"/>
                </a:lnTo>
                <a:close/>
                <a:moveTo>
                  <a:pt x="30495" y="5314157"/>
                </a:moveTo>
                <a:lnTo>
                  <a:pt x="28560" y="5321322"/>
                </a:lnTo>
                <a:lnTo>
                  <a:pt x="28838" y="5316259"/>
                </a:lnTo>
                <a:close/>
                <a:moveTo>
                  <a:pt x="29197" y="5309720"/>
                </a:moveTo>
                <a:lnTo>
                  <a:pt x="28838" y="5316259"/>
                </a:lnTo>
                <a:lnTo>
                  <a:pt x="28522" y="5316659"/>
                </a:lnTo>
                <a:lnTo>
                  <a:pt x="28157" y="5317449"/>
                </a:lnTo>
                <a:lnTo>
                  <a:pt x="27678" y="5310080"/>
                </a:lnTo>
                <a:close/>
                <a:moveTo>
                  <a:pt x="24889" y="5308340"/>
                </a:moveTo>
                <a:lnTo>
                  <a:pt x="27395" y="5310147"/>
                </a:lnTo>
                <a:lnTo>
                  <a:pt x="27403" y="5310145"/>
                </a:lnTo>
                <a:lnTo>
                  <a:pt x="27956" y="5317884"/>
                </a:lnTo>
                <a:lnTo>
                  <a:pt x="24483" y="5325390"/>
                </a:lnTo>
                <a:lnTo>
                  <a:pt x="18921" y="5332773"/>
                </a:lnTo>
                <a:lnTo>
                  <a:pt x="18815" y="5331363"/>
                </a:lnTo>
                <a:lnTo>
                  <a:pt x="20226" y="5324644"/>
                </a:lnTo>
                <a:lnTo>
                  <a:pt x="22350" y="5316944"/>
                </a:lnTo>
                <a:close/>
                <a:moveTo>
                  <a:pt x="19658" y="5303778"/>
                </a:moveTo>
                <a:lnTo>
                  <a:pt x="22481" y="5306603"/>
                </a:lnTo>
                <a:lnTo>
                  <a:pt x="23393" y="5307261"/>
                </a:lnTo>
                <a:lnTo>
                  <a:pt x="20476" y="5311349"/>
                </a:lnTo>
                <a:lnTo>
                  <a:pt x="19367" y="5312570"/>
                </a:lnTo>
                <a:lnTo>
                  <a:pt x="18769" y="5306701"/>
                </a:lnTo>
                <a:close/>
                <a:moveTo>
                  <a:pt x="16468" y="5300117"/>
                </a:moveTo>
                <a:lnTo>
                  <a:pt x="16506" y="5300623"/>
                </a:lnTo>
                <a:lnTo>
                  <a:pt x="16433" y="5300550"/>
                </a:lnTo>
                <a:close/>
                <a:moveTo>
                  <a:pt x="8625" y="5292734"/>
                </a:moveTo>
                <a:lnTo>
                  <a:pt x="9984" y="5294094"/>
                </a:lnTo>
                <a:lnTo>
                  <a:pt x="10456" y="5302358"/>
                </a:lnTo>
                <a:lnTo>
                  <a:pt x="10143" y="5302622"/>
                </a:lnTo>
                <a:lnTo>
                  <a:pt x="8585" y="5293345"/>
                </a:lnTo>
                <a:close/>
                <a:moveTo>
                  <a:pt x="30205" y="5291355"/>
                </a:moveTo>
                <a:lnTo>
                  <a:pt x="30850" y="5291958"/>
                </a:lnTo>
                <a:lnTo>
                  <a:pt x="31813" y="5307901"/>
                </a:lnTo>
                <a:lnTo>
                  <a:pt x="29919" y="5306131"/>
                </a:lnTo>
                <a:lnTo>
                  <a:pt x="29519" y="5303860"/>
                </a:lnTo>
                <a:close/>
                <a:moveTo>
                  <a:pt x="26619" y="5289115"/>
                </a:moveTo>
                <a:lnTo>
                  <a:pt x="26614" y="5289426"/>
                </a:lnTo>
                <a:lnTo>
                  <a:pt x="26539" y="5289178"/>
                </a:lnTo>
                <a:close/>
                <a:moveTo>
                  <a:pt x="8961" y="5287542"/>
                </a:moveTo>
                <a:lnTo>
                  <a:pt x="8625" y="5292734"/>
                </a:lnTo>
                <a:lnTo>
                  <a:pt x="8454" y="5292563"/>
                </a:lnTo>
                <a:lnTo>
                  <a:pt x="8585" y="5293345"/>
                </a:lnTo>
                <a:lnTo>
                  <a:pt x="8454" y="5295371"/>
                </a:lnTo>
                <a:lnTo>
                  <a:pt x="9686" y="5303007"/>
                </a:lnTo>
                <a:lnTo>
                  <a:pt x="6449" y="5305733"/>
                </a:lnTo>
                <a:cubicBezTo>
                  <a:pt x="2916" y="5302197"/>
                  <a:pt x="4586" y="5296580"/>
                  <a:pt x="7556" y="5290444"/>
                </a:cubicBezTo>
                <a:close/>
                <a:moveTo>
                  <a:pt x="26650" y="5287173"/>
                </a:moveTo>
                <a:lnTo>
                  <a:pt x="27527" y="5288403"/>
                </a:lnTo>
                <a:lnTo>
                  <a:pt x="26619" y="5289115"/>
                </a:lnTo>
                <a:close/>
                <a:moveTo>
                  <a:pt x="30495" y="5286076"/>
                </a:moveTo>
                <a:lnTo>
                  <a:pt x="30738" y="5290093"/>
                </a:lnTo>
                <a:lnTo>
                  <a:pt x="30308" y="5289490"/>
                </a:lnTo>
                <a:close/>
                <a:moveTo>
                  <a:pt x="11797" y="5281683"/>
                </a:moveTo>
                <a:lnTo>
                  <a:pt x="16672" y="5286129"/>
                </a:lnTo>
                <a:lnTo>
                  <a:pt x="16690" y="5286306"/>
                </a:lnTo>
                <a:lnTo>
                  <a:pt x="15637" y="5285482"/>
                </a:lnTo>
                <a:cubicBezTo>
                  <a:pt x="14319" y="5284592"/>
                  <a:pt x="12986" y="5283986"/>
                  <a:pt x="13254" y="5285384"/>
                </a:cubicBezTo>
                <a:lnTo>
                  <a:pt x="17272" y="5292019"/>
                </a:lnTo>
                <a:lnTo>
                  <a:pt x="17704" y="5296254"/>
                </a:lnTo>
                <a:lnTo>
                  <a:pt x="14683" y="5298798"/>
                </a:lnTo>
                <a:lnTo>
                  <a:pt x="9984" y="5294094"/>
                </a:lnTo>
                <a:lnTo>
                  <a:pt x="9541" y="5286344"/>
                </a:lnTo>
                <a:close/>
                <a:moveTo>
                  <a:pt x="13110" y="5278973"/>
                </a:moveTo>
                <a:lnTo>
                  <a:pt x="11797" y="5281683"/>
                </a:lnTo>
                <a:lnTo>
                  <a:pt x="10456" y="5280460"/>
                </a:lnTo>
                <a:close/>
                <a:moveTo>
                  <a:pt x="15557" y="5273917"/>
                </a:moveTo>
                <a:lnTo>
                  <a:pt x="15629" y="5274724"/>
                </a:lnTo>
                <a:lnTo>
                  <a:pt x="15075" y="5277872"/>
                </a:lnTo>
                <a:lnTo>
                  <a:pt x="13110" y="5278973"/>
                </a:lnTo>
                <a:close/>
                <a:moveTo>
                  <a:pt x="16217" y="5272553"/>
                </a:moveTo>
                <a:lnTo>
                  <a:pt x="17544" y="5274413"/>
                </a:lnTo>
                <a:lnTo>
                  <a:pt x="16314" y="5277177"/>
                </a:lnTo>
                <a:lnTo>
                  <a:pt x="15870" y="5277426"/>
                </a:lnTo>
                <a:lnTo>
                  <a:pt x="15629" y="5274724"/>
                </a:lnTo>
                <a:lnTo>
                  <a:pt x="15894" y="5273222"/>
                </a:lnTo>
                <a:close/>
                <a:moveTo>
                  <a:pt x="25915" y="5271795"/>
                </a:moveTo>
                <a:lnTo>
                  <a:pt x="26105" y="5273248"/>
                </a:lnTo>
                <a:lnTo>
                  <a:pt x="22480" y="5274844"/>
                </a:lnTo>
                <a:lnTo>
                  <a:pt x="21839" y="5274080"/>
                </a:lnTo>
                <a:close/>
                <a:moveTo>
                  <a:pt x="19130" y="5270850"/>
                </a:moveTo>
                <a:lnTo>
                  <a:pt x="21839" y="5274080"/>
                </a:lnTo>
                <a:lnTo>
                  <a:pt x="18602" y="5275894"/>
                </a:lnTo>
                <a:lnTo>
                  <a:pt x="17544" y="5274413"/>
                </a:lnTo>
                <a:close/>
                <a:moveTo>
                  <a:pt x="11277" y="5265797"/>
                </a:moveTo>
                <a:lnTo>
                  <a:pt x="10135" y="5269456"/>
                </a:lnTo>
                <a:lnTo>
                  <a:pt x="10313" y="5266706"/>
                </a:lnTo>
                <a:close/>
                <a:moveTo>
                  <a:pt x="10457" y="5264482"/>
                </a:moveTo>
                <a:lnTo>
                  <a:pt x="10976" y="5265208"/>
                </a:lnTo>
                <a:lnTo>
                  <a:pt x="10323" y="5266558"/>
                </a:lnTo>
                <a:close/>
                <a:moveTo>
                  <a:pt x="18713" y="5260017"/>
                </a:moveTo>
                <a:lnTo>
                  <a:pt x="17754" y="5262668"/>
                </a:lnTo>
                <a:lnTo>
                  <a:pt x="17114" y="5266299"/>
                </a:lnTo>
                <a:lnTo>
                  <a:pt x="16632" y="5262204"/>
                </a:lnTo>
                <a:close/>
                <a:moveTo>
                  <a:pt x="18886" y="5259836"/>
                </a:moveTo>
                <a:lnTo>
                  <a:pt x="18713" y="5260017"/>
                </a:lnTo>
                <a:lnTo>
                  <a:pt x="18761" y="5259886"/>
                </a:lnTo>
                <a:close/>
                <a:moveTo>
                  <a:pt x="19619" y="5237332"/>
                </a:moveTo>
                <a:lnTo>
                  <a:pt x="18823" y="5242532"/>
                </a:lnTo>
                <a:lnTo>
                  <a:pt x="16854" y="5245579"/>
                </a:lnTo>
                <a:lnTo>
                  <a:pt x="16838" y="5245509"/>
                </a:lnTo>
                <a:lnTo>
                  <a:pt x="18646" y="5239377"/>
                </a:lnTo>
                <a:close/>
                <a:moveTo>
                  <a:pt x="29131" y="5232023"/>
                </a:moveTo>
                <a:cubicBezTo>
                  <a:pt x="28610" y="5233303"/>
                  <a:pt x="27607" y="5235752"/>
                  <a:pt x="26356" y="5238909"/>
                </a:cubicBezTo>
                <a:lnTo>
                  <a:pt x="23270" y="5247433"/>
                </a:lnTo>
                <a:lnTo>
                  <a:pt x="23759" y="5243826"/>
                </a:lnTo>
                <a:lnTo>
                  <a:pt x="29013" y="5232149"/>
                </a:lnTo>
                <a:cubicBezTo>
                  <a:pt x="29691" y="5230632"/>
                  <a:pt x="29652" y="5230743"/>
                  <a:pt x="29131" y="5232023"/>
                </a:cubicBezTo>
                <a:close/>
                <a:moveTo>
                  <a:pt x="32769" y="5226817"/>
                </a:moveTo>
                <a:lnTo>
                  <a:pt x="29954" y="5240745"/>
                </a:lnTo>
                <a:lnTo>
                  <a:pt x="27310" y="5246383"/>
                </a:lnTo>
                <a:lnTo>
                  <a:pt x="23706" y="5253602"/>
                </a:lnTo>
                <a:lnTo>
                  <a:pt x="21244" y="5253027"/>
                </a:lnTo>
                <a:lnTo>
                  <a:pt x="23270" y="5247433"/>
                </a:lnTo>
                <a:lnTo>
                  <a:pt x="22481" y="5253249"/>
                </a:lnTo>
                <a:close/>
                <a:moveTo>
                  <a:pt x="27498" y="5216273"/>
                </a:moveTo>
                <a:lnTo>
                  <a:pt x="23759" y="5243826"/>
                </a:lnTo>
                <a:lnTo>
                  <a:pt x="19774" y="5252683"/>
                </a:lnTo>
                <a:lnTo>
                  <a:pt x="18472" y="5252379"/>
                </a:lnTo>
                <a:lnTo>
                  <a:pt x="17574" y="5248604"/>
                </a:lnTo>
                <a:lnTo>
                  <a:pt x="18473" y="5244825"/>
                </a:lnTo>
                <a:lnTo>
                  <a:pt x="18823" y="5242532"/>
                </a:lnTo>
                <a:lnTo>
                  <a:pt x="24321" y="5234029"/>
                </a:lnTo>
                <a:lnTo>
                  <a:pt x="27480" y="5216281"/>
                </a:lnTo>
                <a:close/>
                <a:moveTo>
                  <a:pt x="36508" y="5208320"/>
                </a:moveTo>
                <a:cubicBezTo>
                  <a:pt x="37585" y="5203792"/>
                  <a:pt x="35869" y="5217988"/>
                  <a:pt x="34504" y="5222361"/>
                </a:cubicBezTo>
                <a:lnTo>
                  <a:pt x="32769" y="5226817"/>
                </a:lnTo>
                <a:close/>
                <a:moveTo>
                  <a:pt x="17995" y="5206108"/>
                </a:moveTo>
                <a:lnTo>
                  <a:pt x="18396" y="5210318"/>
                </a:lnTo>
                <a:lnTo>
                  <a:pt x="18361" y="5210346"/>
                </a:lnTo>
                <a:lnTo>
                  <a:pt x="17805" y="5206448"/>
                </a:lnTo>
                <a:close/>
                <a:moveTo>
                  <a:pt x="16900" y="5200107"/>
                </a:moveTo>
                <a:lnTo>
                  <a:pt x="17805" y="5206448"/>
                </a:lnTo>
                <a:lnTo>
                  <a:pt x="15159" y="5211168"/>
                </a:lnTo>
                <a:lnTo>
                  <a:pt x="12461" y="5211128"/>
                </a:lnTo>
                <a:cubicBezTo>
                  <a:pt x="11898" y="5207180"/>
                  <a:pt x="13861" y="5204130"/>
                  <a:pt x="16235" y="5201135"/>
                </a:cubicBezTo>
                <a:close/>
                <a:moveTo>
                  <a:pt x="22596" y="5172764"/>
                </a:moveTo>
                <a:lnTo>
                  <a:pt x="24857" y="5180370"/>
                </a:lnTo>
                <a:lnTo>
                  <a:pt x="23921" y="5184745"/>
                </a:lnTo>
                <a:lnTo>
                  <a:pt x="23421" y="5184529"/>
                </a:lnTo>
                <a:lnTo>
                  <a:pt x="21450" y="5179778"/>
                </a:lnTo>
                <a:lnTo>
                  <a:pt x="20633" y="5177088"/>
                </a:lnTo>
                <a:close/>
                <a:moveTo>
                  <a:pt x="14792" y="5172445"/>
                </a:moveTo>
                <a:lnTo>
                  <a:pt x="17357" y="5199400"/>
                </a:lnTo>
                <a:lnTo>
                  <a:pt x="16900" y="5200107"/>
                </a:lnTo>
                <a:lnTo>
                  <a:pt x="16469" y="5197088"/>
                </a:lnTo>
                <a:cubicBezTo>
                  <a:pt x="11903" y="5201886"/>
                  <a:pt x="5892" y="5224351"/>
                  <a:pt x="10457" y="5219552"/>
                </a:cubicBezTo>
                <a:lnTo>
                  <a:pt x="15159" y="5211168"/>
                </a:lnTo>
                <a:lnTo>
                  <a:pt x="17281" y="5211199"/>
                </a:lnTo>
                <a:lnTo>
                  <a:pt x="18361" y="5210346"/>
                </a:lnTo>
                <a:lnTo>
                  <a:pt x="18473" y="5211128"/>
                </a:lnTo>
                <a:lnTo>
                  <a:pt x="18396" y="5210318"/>
                </a:lnTo>
                <a:lnTo>
                  <a:pt x="24484" y="5205512"/>
                </a:lnTo>
                <a:lnTo>
                  <a:pt x="20017" y="5234727"/>
                </a:lnTo>
                <a:lnTo>
                  <a:pt x="18646" y="5239377"/>
                </a:lnTo>
                <a:lnTo>
                  <a:pt x="16468" y="5243955"/>
                </a:lnTo>
                <a:lnTo>
                  <a:pt x="16838" y="5245509"/>
                </a:lnTo>
                <a:lnTo>
                  <a:pt x="16786" y="5245684"/>
                </a:lnTo>
                <a:lnTo>
                  <a:pt x="8312" y="5258792"/>
                </a:lnTo>
                <a:lnTo>
                  <a:pt x="7617" y="5216864"/>
                </a:lnTo>
                <a:lnTo>
                  <a:pt x="14465" y="5180239"/>
                </a:lnTo>
                <a:close/>
                <a:moveTo>
                  <a:pt x="14465" y="5169007"/>
                </a:moveTo>
                <a:lnTo>
                  <a:pt x="14904" y="5169789"/>
                </a:lnTo>
                <a:lnTo>
                  <a:pt x="14792" y="5172445"/>
                </a:lnTo>
                <a:close/>
                <a:moveTo>
                  <a:pt x="15482" y="5156014"/>
                </a:moveTo>
                <a:lnTo>
                  <a:pt x="15958" y="5159569"/>
                </a:lnTo>
                <a:lnTo>
                  <a:pt x="15875" y="5159831"/>
                </a:lnTo>
                <a:lnTo>
                  <a:pt x="15987" y="5159789"/>
                </a:lnTo>
                <a:lnTo>
                  <a:pt x="16469" y="5163391"/>
                </a:lnTo>
                <a:lnTo>
                  <a:pt x="20633" y="5177088"/>
                </a:lnTo>
                <a:lnTo>
                  <a:pt x="20477" y="5177431"/>
                </a:lnTo>
                <a:lnTo>
                  <a:pt x="21450" y="5179778"/>
                </a:lnTo>
                <a:lnTo>
                  <a:pt x="22284" y="5182521"/>
                </a:lnTo>
                <a:cubicBezTo>
                  <a:pt x="22766" y="5183776"/>
                  <a:pt x="22680" y="5183671"/>
                  <a:pt x="21539" y="5181616"/>
                </a:cubicBezTo>
                <a:lnTo>
                  <a:pt x="14904" y="5169789"/>
                </a:lnTo>
                <a:close/>
                <a:moveTo>
                  <a:pt x="17351" y="5155123"/>
                </a:moveTo>
                <a:lnTo>
                  <a:pt x="18458" y="5158849"/>
                </a:lnTo>
                <a:lnTo>
                  <a:pt x="15987" y="5159789"/>
                </a:lnTo>
                <a:lnTo>
                  <a:pt x="15958" y="5159569"/>
                </a:lnTo>
                <a:close/>
                <a:moveTo>
                  <a:pt x="31593" y="5148906"/>
                </a:moveTo>
                <a:lnTo>
                  <a:pt x="29954" y="5156560"/>
                </a:lnTo>
                <a:lnTo>
                  <a:pt x="22596" y="5172764"/>
                </a:lnTo>
                <a:lnTo>
                  <a:pt x="18458" y="5158849"/>
                </a:lnTo>
                <a:lnTo>
                  <a:pt x="20132" y="5158212"/>
                </a:lnTo>
                <a:close/>
                <a:moveTo>
                  <a:pt x="13678" y="5142531"/>
                </a:moveTo>
                <a:lnTo>
                  <a:pt x="13815" y="5143552"/>
                </a:lnTo>
                <a:lnTo>
                  <a:pt x="6582" y="5154531"/>
                </a:lnTo>
                <a:lnTo>
                  <a:pt x="6559" y="5153150"/>
                </a:lnTo>
                <a:lnTo>
                  <a:pt x="10457" y="5146542"/>
                </a:lnTo>
                <a:close/>
                <a:moveTo>
                  <a:pt x="14695" y="5142215"/>
                </a:moveTo>
                <a:lnTo>
                  <a:pt x="15801" y="5148414"/>
                </a:lnTo>
                <a:lnTo>
                  <a:pt x="15482" y="5156014"/>
                </a:lnTo>
                <a:lnTo>
                  <a:pt x="13815" y="5143552"/>
                </a:lnTo>
                <a:close/>
                <a:moveTo>
                  <a:pt x="16179" y="5139415"/>
                </a:moveTo>
                <a:lnTo>
                  <a:pt x="16154" y="5140000"/>
                </a:lnTo>
                <a:lnTo>
                  <a:pt x="14695" y="5142215"/>
                </a:lnTo>
                <a:lnTo>
                  <a:pt x="14556" y="5141437"/>
                </a:lnTo>
                <a:close/>
                <a:moveTo>
                  <a:pt x="29037" y="5139140"/>
                </a:moveTo>
                <a:lnTo>
                  <a:pt x="31722" y="5144186"/>
                </a:lnTo>
                <a:lnTo>
                  <a:pt x="32257" y="5145806"/>
                </a:lnTo>
                <a:lnTo>
                  <a:pt x="32205" y="5146047"/>
                </a:lnTo>
                <a:lnTo>
                  <a:pt x="28374" y="5139605"/>
                </a:lnTo>
                <a:close/>
                <a:moveTo>
                  <a:pt x="24536" y="5133151"/>
                </a:moveTo>
                <a:lnTo>
                  <a:pt x="28374" y="5139605"/>
                </a:lnTo>
                <a:lnTo>
                  <a:pt x="22481" y="5143734"/>
                </a:lnTo>
                <a:lnTo>
                  <a:pt x="22109" y="5140441"/>
                </a:lnTo>
                <a:close/>
                <a:moveTo>
                  <a:pt x="21276" y="5133066"/>
                </a:moveTo>
                <a:lnTo>
                  <a:pt x="22109" y="5140441"/>
                </a:lnTo>
                <a:lnTo>
                  <a:pt x="19430" y="5148488"/>
                </a:lnTo>
                <a:lnTo>
                  <a:pt x="17351" y="5155123"/>
                </a:lnTo>
                <a:lnTo>
                  <a:pt x="16469" y="5152158"/>
                </a:lnTo>
                <a:lnTo>
                  <a:pt x="15801" y="5148414"/>
                </a:lnTo>
                <a:lnTo>
                  <a:pt x="16154" y="5140000"/>
                </a:lnTo>
                <a:lnTo>
                  <a:pt x="18187" y="5136914"/>
                </a:lnTo>
                <a:close/>
                <a:moveTo>
                  <a:pt x="23188" y="5130685"/>
                </a:moveTo>
                <a:lnTo>
                  <a:pt x="24667" y="5132758"/>
                </a:lnTo>
                <a:lnTo>
                  <a:pt x="24536" y="5133151"/>
                </a:lnTo>
                <a:lnTo>
                  <a:pt x="23120" y="5130769"/>
                </a:lnTo>
                <a:close/>
                <a:moveTo>
                  <a:pt x="22700" y="5130063"/>
                </a:moveTo>
                <a:lnTo>
                  <a:pt x="23120" y="5130769"/>
                </a:lnTo>
                <a:lnTo>
                  <a:pt x="21276" y="5133066"/>
                </a:lnTo>
                <a:lnTo>
                  <a:pt x="21195" y="5132347"/>
                </a:lnTo>
                <a:close/>
                <a:moveTo>
                  <a:pt x="22481" y="5129694"/>
                </a:moveTo>
                <a:lnTo>
                  <a:pt x="22721" y="5130031"/>
                </a:lnTo>
                <a:lnTo>
                  <a:pt x="22700" y="5130063"/>
                </a:lnTo>
                <a:close/>
                <a:moveTo>
                  <a:pt x="21634" y="5123759"/>
                </a:moveTo>
                <a:lnTo>
                  <a:pt x="22481" y="5129694"/>
                </a:lnTo>
                <a:lnTo>
                  <a:pt x="20597" y="5127055"/>
                </a:lnTo>
                <a:lnTo>
                  <a:pt x="20555" y="5126675"/>
                </a:lnTo>
                <a:close/>
                <a:moveTo>
                  <a:pt x="28492" y="5121269"/>
                </a:moveTo>
                <a:lnTo>
                  <a:pt x="26895" y="5126067"/>
                </a:lnTo>
                <a:lnTo>
                  <a:pt x="23188" y="5130685"/>
                </a:lnTo>
                <a:lnTo>
                  <a:pt x="22721" y="5130031"/>
                </a:lnTo>
                <a:close/>
                <a:moveTo>
                  <a:pt x="10457" y="5118461"/>
                </a:moveTo>
                <a:lnTo>
                  <a:pt x="14556" y="5141437"/>
                </a:lnTo>
                <a:lnTo>
                  <a:pt x="13678" y="5142531"/>
                </a:lnTo>
                <a:close/>
                <a:moveTo>
                  <a:pt x="18927" y="5104797"/>
                </a:moveTo>
                <a:lnTo>
                  <a:pt x="21493" y="5122773"/>
                </a:lnTo>
                <a:lnTo>
                  <a:pt x="20547" y="5126604"/>
                </a:lnTo>
                <a:lnTo>
                  <a:pt x="20555" y="5126675"/>
                </a:lnTo>
                <a:lnTo>
                  <a:pt x="20477" y="5126886"/>
                </a:lnTo>
                <a:lnTo>
                  <a:pt x="20597" y="5127055"/>
                </a:lnTo>
                <a:lnTo>
                  <a:pt x="21195" y="5132347"/>
                </a:lnTo>
                <a:lnTo>
                  <a:pt x="18187" y="5136914"/>
                </a:lnTo>
                <a:lnTo>
                  <a:pt x="16179" y="5139415"/>
                </a:lnTo>
                <a:lnTo>
                  <a:pt x="16469" y="5132502"/>
                </a:lnTo>
                <a:cubicBezTo>
                  <a:pt x="16469" y="5129542"/>
                  <a:pt x="13905" y="5126932"/>
                  <a:pt x="14465" y="5124077"/>
                </a:cubicBezTo>
                <a:close/>
                <a:moveTo>
                  <a:pt x="16469" y="5087572"/>
                </a:moveTo>
                <a:lnTo>
                  <a:pt x="17486" y="5094696"/>
                </a:lnTo>
                <a:lnTo>
                  <a:pt x="17471" y="5094636"/>
                </a:lnTo>
                <a:cubicBezTo>
                  <a:pt x="16970" y="5091345"/>
                  <a:pt x="16469" y="5087572"/>
                  <a:pt x="16469" y="5087572"/>
                </a:cubicBezTo>
                <a:close/>
                <a:moveTo>
                  <a:pt x="16469" y="5076340"/>
                </a:moveTo>
                <a:lnTo>
                  <a:pt x="16819" y="5080269"/>
                </a:lnTo>
                <a:lnTo>
                  <a:pt x="16469" y="5081956"/>
                </a:lnTo>
                <a:cubicBezTo>
                  <a:pt x="15235" y="5088872"/>
                  <a:pt x="10457" y="5108741"/>
                  <a:pt x="10457" y="5101613"/>
                </a:cubicBezTo>
                <a:cubicBezTo>
                  <a:pt x="10457" y="5092733"/>
                  <a:pt x="14465" y="5084764"/>
                  <a:pt x="16469" y="5076340"/>
                </a:cubicBezTo>
                <a:close/>
                <a:moveTo>
                  <a:pt x="18410" y="5055806"/>
                </a:moveTo>
                <a:lnTo>
                  <a:pt x="18473" y="5056683"/>
                </a:lnTo>
                <a:lnTo>
                  <a:pt x="18020" y="5056170"/>
                </a:lnTo>
                <a:close/>
                <a:moveTo>
                  <a:pt x="4820" y="5048335"/>
                </a:moveTo>
                <a:lnTo>
                  <a:pt x="11293" y="5048540"/>
                </a:lnTo>
                <a:lnTo>
                  <a:pt x="18020" y="5056170"/>
                </a:lnTo>
                <a:lnTo>
                  <a:pt x="14465" y="5059492"/>
                </a:lnTo>
                <a:cubicBezTo>
                  <a:pt x="12461" y="5057619"/>
                  <a:pt x="8378" y="5055566"/>
                  <a:pt x="5335" y="5053603"/>
                </a:cubicBezTo>
                <a:lnTo>
                  <a:pt x="4894" y="5052788"/>
                </a:lnTo>
                <a:close/>
                <a:moveTo>
                  <a:pt x="27916" y="5029216"/>
                </a:moveTo>
                <a:lnTo>
                  <a:pt x="28167" y="5030309"/>
                </a:lnTo>
                <a:cubicBezTo>
                  <a:pt x="27665" y="5028757"/>
                  <a:pt x="27272" y="5028508"/>
                  <a:pt x="30496" y="5045451"/>
                </a:cubicBezTo>
                <a:lnTo>
                  <a:pt x="31537" y="5050314"/>
                </a:lnTo>
                <a:lnTo>
                  <a:pt x="18927" y="5104797"/>
                </a:lnTo>
                <a:lnTo>
                  <a:pt x="17486" y="5094696"/>
                </a:lnTo>
                <a:lnTo>
                  <a:pt x="18473" y="5098805"/>
                </a:lnTo>
                <a:lnTo>
                  <a:pt x="16819" y="5080269"/>
                </a:lnTo>
                <a:lnTo>
                  <a:pt x="19164" y="5068982"/>
                </a:lnTo>
                <a:cubicBezTo>
                  <a:pt x="19863" y="5064607"/>
                  <a:pt x="19997" y="5060344"/>
                  <a:pt x="18473" y="5056683"/>
                </a:cubicBezTo>
                <a:cubicBezTo>
                  <a:pt x="21383" y="5080136"/>
                  <a:pt x="26205" y="5052060"/>
                  <a:pt x="26488" y="5051067"/>
                </a:cubicBezTo>
                <a:lnTo>
                  <a:pt x="22501" y="5042734"/>
                </a:lnTo>
                <a:lnTo>
                  <a:pt x="23936" y="5034832"/>
                </a:lnTo>
                <a:lnTo>
                  <a:pt x="26488" y="5034219"/>
                </a:lnTo>
                <a:close/>
                <a:moveTo>
                  <a:pt x="25196" y="5023892"/>
                </a:moveTo>
                <a:lnTo>
                  <a:pt x="24166" y="5033566"/>
                </a:lnTo>
                <a:lnTo>
                  <a:pt x="23936" y="5034832"/>
                </a:lnTo>
                <a:lnTo>
                  <a:pt x="19258" y="5035957"/>
                </a:lnTo>
                <a:lnTo>
                  <a:pt x="22501" y="5042734"/>
                </a:lnTo>
                <a:lnTo>
                  <a:pt x="20477" y="5053875"/>
                </a:lnTo>
                <a:lnTo>
                  <a:pt x="18410" y="5055806"/>
                </a:lnTo>
                <a:lnTo>
                  <a:pt x="16564" y="5029940"/>
                </a:lnTo>
                <a:close/>
                <a:moveTo>
                  <a:pt x="30496" y="5020178"/>
                </a:moveTo>
                <a:lnTo>
                  <a:pt x="27916" y="5029216"/>
                </a:lnTo>
                <a:lnTo>
                  <a:pt x="26488" y="5022986"/>
                </a:lnTo>
                <a:lnTo>
                  <a:pt x="25196" y="5023892"/>
                </a:lnTo>
                <a:lnTo>
                  <a:pt x="25402" y="5021963"/>
                </a:lnTo>
                <a:close/>
                <a:moveTo>
                  <a:pt x="15169" y="5010380"/>
                </a:moveTo>
                <a:lnTo>
                  <a:pt x="16564" y="5029940"/>
                </a:lnTo>
                <a:lnTo>
                  <a:pt x="14465" y="5031411"/>
                </a:lnTo>
                <a:cubicBezTo>
                  <a:pt x="10976" y="5030188"/>
                  <a:pt x="8492" y="5021593"/>
                  <a:pt x="10457" y="5017370"/>
                </a:cubicBezTo>
                <a:close/>
                <a:moveTo>
                  <a:pt x="15711" y="4999687"/>
                </a:moveTo>
                <a:lnTo>
                  <a:pt x="18300" y="5005734"/>
                </a:lnTo>
                <a:lnTo>
                  <a:pt x="15169" y="5010380"/>
                </a:lnTo>
                <a:lnTo>
                  <a:pt x="14621" y="5002707"/>
                </a:lnTo>
                <a:close/>
                <a:moveTo>
                  <a:pt x="23294" y="4998324"/>
                </a:moveTo>
                <a:lnTo>
                  <a:pt x="26488" y="5011754"/>
                </a:lnTo>
                <a:lnTo>
                  <a:pt x="25402" y="5021963"/>
                </a:lnTo>
                <a:lnTo>
                  <a:pt x="22481" y="5022986"/>
                </a:lnTo>
                <a:cubicBezTo>
                  <a:pt x="19235" y="5019197"/>
                  <a:pt x="20221" y="5011527"/>
                  <a:pt x="18473" y="5006138"/>
                </a:cubicBezTo>
                <a:lnTo>
                  <a:pt x="18300" y="5005734"/>
                </a:lnTo>
                <a:close/>
                <a:moveTo>
                  <a:pt x="12597" y="4992415"/>
                </a:moveTo>
                <a:lnTo>
                  <a:pt x="14043" y="4995792"/>
                </a:lnTo>
                <a:lnTo>
                  <a:pt x="14465" y="5000522"/>
                </a:lnTo>
                <a:lnTo>
                  <a:pt x="14621" y="5002707"/>
                </a:lnTo>
                <a:lnTo>
                  <a:pt x="14215" y="5003833"/>
                </a:lnTo>
                <a:cubicBezTo>
                  <a:pt x="12127" y="5009617"/>
                  <a:pt x="10457" y="5013361"/>
                  <a:pt x="10457" y="5008946"/>
                </a:cubicBezTo>
                <a:close/>
                <a:moveTo>
                  <a:pt x="12653" y="4991990"/>
                </a:moveTo>
                <a:lnTo>
                  <a:pt x="12597" y="4992415"/>
                </a:lnTo>
                <a:lnTo>
                  <a:pt x="12461" y="4992097"/>
                </a:lnTo>
                <a:close/>
                <a:moveTo>
                  <a:pt x="19969" y="4987889"/>
                </a:moveTo>
                <a:lnTo>
                  <a:pt x="15711" y="4999687"/>
                </a:lnTo>
                <a:lnTo>
                  <a:pt x="14043" y="4995792"/>
                </a:lnTo>
                <a:lnTo>
                  <a:pt x="13654" y="4991429"/>
                </a:lnTo>
                <a:close/>
                <a:moveTo>
                  <a:pt x="13275" y="4987181"/>
                </a:moveTo>
                <a:lnTo>
                  <a:pt x="13654" y="4991429"/>
                </a:lnTo>
                <a:lnTo>
                  <a:pt x="12653" y="4991990"/>
                </a:lnTo>
                <a:close/>
                <a:moveTo>
                  <a:pt x="20477" y="4986481"/>
                </a:moveTo>
                <a:lnTo>
                  <a:pt x="20712" y="4987472"/>
                </a:lnTo>
                <a:lnTo>
                  <a:pt x="19969" y="4987889"/>
                </a:lnTo>
                <a:close/>
                <a:moveTo>
                  <a:pt x="308996" y="4975790"/>
                </a:moveTo>
                <a:cubicBezTo>
                  <a:pt x="249350" y="4975790"/>
                  <a:pt x="200997" y="5024143"/>
                  <a:pt x="200997" y="5083790"/>
                </a:cubicBezTo>
                <a:cubicBezTo>
                  <a:pt x="200997" y="5143437"/>
                  <a:pt x="249350" y="5191790"/>
                  <a:pt x="308996" y="5191790"/>
                </a:cubicBezTo>
                <a:cubicBezTo>
                  <a:pt x="368643" y="5191790"/>
                  <a:pt x="416997" y="5143437"/>
                  <a:pt x="416997" y="5083790"/>
                </a:cubicBezTo>
                <a:cubicBezTo>
                  <a:pt x="416997" y="5024143"/>
                  <a:pt x="368643" y="4975790"/>
                  <a:pt x="308996" y="4975790"/>
                </a:cubicBezTo>
                <a:close/>
                <a:moveTo>
                  <a:pt x="14484" y="4973782"/>
                </a:moveTo>
                <a:lnTo>
                  <a:pt x="14468" y="4982079"/>
                </a:lnTo>
                <a:lnTo>
                  <a:pt x="13472" y="4985660"/>
                </a:lnTo>
                <a:lnTo>
                  <a:pt x="13275" y="4987181"/>
                </a:lnTo>
                <a:lnTo>
                  <a:pt x="12461" y="4978057"/>
                </a:lnTo>
                <a:close/>
                <a:moveTo>
                  <a:pt x="16469" y="4933128"/>
                </a:moveTo>
                <a:cubicBezTo>
                  <a:pt x="17137" y="4939680"/>
                  <a:pt x="13891" y="4951179"/>
                  <a:pt x="18473" y="4952784"/>
                </a:cubicBezTo>
                <a:lnTo>
                  <a:pt x="21818" y="4943409"/>
                </a:lnTo>
                <a:lnTo>
                  <a:pt x="22481" y="4952784"/>
                </a:lnTo>
                <a:cubicBezTo>
                  <a:pt x="23752" y="4964489"/>
                  <a:pt x="26424" y="4975722"/>
                  <a:pt x="29446" y="4986836"/>
                </a:cubicBezTo>
                <a:lnTo>
                  <a:pt x="29903" y="4988518"/>
                </a:lnTo>
                <a:lnTo>
                  <a:pt x="23294" y="4998324"/>
                </a:lnTo>
                <a:lnTo>
                  <a:pt x="20712" y="4987472"/>
                </a:lnTo>
                <a:lnTo>
                  <a:pt x="22481" y="4986481"/>
                </a:lnTo>
                <a:cubicBezTo>
                  <a:pt x="23352" y="4982820"/>
                  <a:pt x="14895" y="4987485"/>
                  <a:pt x="14465" y="4983673"/>
                </a:cubicBezTo>
                <a:lnTo>
                  <a:pt x="14468" y="4982079"/>
                </a:lnTo>
                <a:lnTo>
                  <a:pt x="18664" y="4966997"/>
                </a:lnTo>
                <a:cubicBezTo>
                  <a:pt x="20115" y="4962506"/>
                  <a:pt x="20966" y="4960223"/>
                  <a:pt x="20253" y="4961587"/>
                </a:cubicBezTo>
                <a:lnTo>
                  <a:pt x="14484" y="4973782"/>
                </a:lnTo>
                <a:lnTo>
                  <a:pt x="14512" y="4958468"/>
                </a:lnTo>
                <a:cubicBezTo>
                  <a:pt x="15164" y="4950021"/>
                  <a:pt x="16135" y="4941552"/>
                  <a:pt x="16469" y="4933128"/>
                </a:cubicBezTo>
                <a:close/>
                <a:moveTo>
                  <a:pt x="12958" y="4915989"/>
                </a:moveTo>
                <a:lnTo>
                  <a:pt x="12992" y="4916166"/>
                </a:lnTo>
                <a:lnTo>
                  <a:pt x="12461" y="4916279"/>
                </a:lnTo>
                <a:close/>
                <a:moveTo>
                  <a:pt x="14795" y="4915780"/>
                </a:moveTo>
                <a:lnTo>
                  <a:pt x="16469" y="4927511"/>
                </a:lnTo>
                <a:cubicBezTo>
                  <a:pt x="16822" y="4929983"/>
                  <a:pt x="15720" y="4927725"/>
                  <a:pt x="14581" y="4924223"/>
                </a:cubicBezTo>
                <a:lnTo>
                  <a:pt x="12992" y="4916166"/>
                </a:lnTo>
                <a:close/>
                <a:moveTo>
                  <a:pt x="19726" y="4913821"/>
                </a:moveTo>
                <a:lnTo>
                  <a:pt x="20030" y="4918118"/>
                </a:lnTo>
                <a:lnTo>
                  <a:pt x="18346" y="4914466"/>
                </a:lnTo>
                <a:close/>
                <a:moveTo>
                  <a:pt x="17756" y="4913188"/>
                </a:moveTo>
                <a:lnTo>
                  <a:pt x="18346" y="4914466"/>
                </a:lnTo>
                <a:lnTo>
                  <a:pt x="16158" y="4915488"/>
                </a:lnTo>
                <a:lnTo>
                  <a:pt x="14795" y="4915780"/>
                </a:lnTo>
                <a:lnTo>
                  <a:pt x="14681" y="4914983"/>
                </a:lnTo>
                <a:close/>
                <a:moveTo>
                  <a:pt x="21679" y="4910897"/>
                </a:moveTo>
                <a:lnTo>
                  <a:pt x="21362" y="4913057"/>
                </a:lnTo>
                <a:lnTo>
                  <a:pt x="19726" y="4913821"/>
                </a:lnTo>
                <a:lnTo>
                  <a:pt x="19605" y="4912108"/>
                </a:lnTo>
                <a:close/>
                <a:moveTo>
                  <a:pt x="26488" y="4910663"/>
                </a:moveTo>
                <a:cubicBezTo>
                  <a:pt x="25820" y="4919087"/>
                  <a:pt x="26043" y="4927746"/>
                  <a:pt x="24484" y="4935936"/>
                </a:cubicBezTo>
                <a:lnTo>
                  <a:pt x="21818" y="4943409"/>
                </a:lnTo>
                <a:lnTo>
                  <a:pt x="20030" y="4918118"/>
                </a:lnTo>
                <a:lnTo>
                  <a:pt x="20477" y="4919087"/>
                </a:lnTo>
                <a:lnTo>
                  <a:pt x="21362" y="4913057"/>
                </a:lnTo>
                <a:close/>
                <a:moveTo>
                  <a:pt x="13676" y="4907940"/>
                </a:moveTo>
                <a:lnTo>
                  <a:pt x="14681" y="4914983"/>
                </a:lnTo>
                <a:lnTo>
                  <a:pt x="12958" y="4915989"/>
                </a:lnTo>
                <a:lnTo>
                  <a:pt x="12461" y="4913471"/>
                </a:lnTo>
                <a:close/>
                <a:moveTo>
                  <a:pt x="18877" y="4901806"/>
                </a:moveTo>
                <a:lnTo>
                  <a:pt x="19605" y="4912108"/>
                </a:lnTo>
                <a:lnTo>
                  <a:pt x="17756" y="4913188"/>
                </a:lnTo>
                <a:lnTo>
                  <a:pt x="15820" y="4908989"/>
                </a:lnTo>
                <a:cubicBezTo>
                  <a:pt x="14993" y="4906560"/>
                  <a:pt x="15025" y="4904870"/>
                  <a:pt x="16322" y="4903323"/>
                </a:cubicBezTo>
                <a:close/>
                <a:moveTo>
                  <a:pt x="32633" y="4895108"/>
                </a:moveTo>
                <a:lnTo>
                  <a:pt x="32500" y="4899431"/>
                </a:lnTo>
                <a:lnTo>
                  <a:pt x="32936" y="4904324"/>
                </a:lnTo>
                <a:lnTo>
                  <a:pt x="21679" y="4910897"/>
                </a:lnTo>
                <a:lnTo>
                  <a:pt x="22533" y="4905076"/>
                </a:lnTo>
                <a:lnTo>
                  <a:pt x="22061" y="4899915"/>
                </a:lnTo>
                <a:lnTo>
                  <a:pt x="24411" y="4898520"/>
                </a:lnTo>
                <a:close/>
                <a:moveTo>
                  <a:pt x="21040" y="4888744"/>
                </a:moveTo>
                <a:lnTo>
                  <a:pt x="22061" y="4899915"/>
                </a:lnTo>
                <a:lnTo>
                  <a:pt x="18877" y="4901806"/>
                </a:lnTo>
                <a:lnTo>
                  <a:pt x="18521" y="4896771"/>
                </a:lnTo>
                <a:close/>
                <a:moveTo>
                  <a:pt x="20477" y="4876966"/>
                </a:moveTo>
                <a:lnTo>
                  <a:pt x="23110" y="4886116"/>
                </a:lnTo>
                <a:lnTo>
                  <a:pt x="23517" y="4888946"/>
                </a:lnTo>
                <a:lnTo>
                  <a:pt x="23991" y="4889275"/>
                </a:lnTo>
                <a:lnTo>
                  <a:pt x="24521" y="4891419"/>
                </a:lnTo>
                <a:cubicBezTo>
                  <a:pt x="24308" y="4891310"/>
                  <a:pt x="22923" y="4888085"/>
                  <a:pt x="21534" y="4887168"/>
                </a:cubicBezTo>
                <a:lnTo>
                  <a:pt x="21040" y="4888744"/>
                </a:lnTo>
                <a:lnTo>
                  <a:pt x="20477" y="4882582"/>
                </a:lnTo>
                <a:lnTo>
                  <a:pt x="20279" y="4877867"/>
                </a:lnTo>
                <a:close/>
                <a:moveTo>
                  <a:pt x="16469" y="4862926"/>
                </a:moveTo>
                <a:lnTo>
                  <a:pt x="20068" y="4872834"/>
                </a:lnTo>
                <a:lnTo>
                  <a:pt x="20279" y="4877867"/>
                </a:lnTo>
                <a:lnTo>
                  <a:pt x="13676" y="4907940"/>
                </a:lnTo>
                <a:lnTo>
                  <a:pt x="12461" y="4899431"/>
                </a:lnTo>
                <a:cubicBezTo>
                  <a:pt x="13797" y="4887262"/>
                  <a:pt x="8394" y="4867775"/>
                  <a:pt x="16469" y="4862926"/>
                </a:cubicBezTo>
                <a:close/>
                <a:moveTo>
                  <a:pt x="14143" y="4850004"/>
                </a:moveTo>
                <a:lnTo>
                  <a:pt x="14144" y="4850007"/>
                </a:lnTo>
                <a:lnTo>
                  <a:pt x="14085" y="4850202"/>
                </a:lnTo>
                <a:close/>
                <a:moveTo>
                  <a:pt x="30294" y="4841980"/>
                </a:moveTo>
                <a:cubicBezTo>
                  <a:pt x="31207" y="4840875"/>
                  <a:pt x="31972" y="4841049"/>
                  <a:pt x="32500" y="4843269"/>
                </a:cubicBezTo>
                <a:lnTo>
                  <a:pt x="33664" y="4861736"/>
                </a:lnTo>
                <a:lnTo>
                  <a:pt x="33377" y="4871037"/>
                </a:lnTo>
                <a:lnTo>
                  <a:pt x="26488" y="4891006"/>
                </a:lnTo>
                <a:lnTo>
                  <a:pt x="23991" y="4889275"/>
                </a:lnTo>
                <a:lnTo>
                  <a:pt x="23815" y="4888565"/>
                </a:lnTo>
                <a:lnTo>
                  <a:pt x="23110" y="4886116"/>
                </a:lnTo>
                <a:lnTo>
                  <a:pt x="21945" y="4878004"/>
                </a:lnTo>
                <a:lnTo>
                  <a:pt x="20068" y="4872834"/>
                </a:lnTo>
                <a:lnTo>
                  <a:pt x="19490" y="4859086"/>
                </a:lnTo>
                <a:lnTo>
                  <a:pt x="20237" y="4858329"/>
                </a:lnTo>
                <a:lnTo>
                  <a:pt x="20477" y="4865734"/>
                </a:lnTo>
                <a:cubicBezTo>
                  <a:pt x="23482" y="4860118"/>
                  <a:pt x="27555" y="4845295"/>
                  <a:pt x="30294" y="4841980"/>
                </a:cubicBezTo>
                <a:close/>
                <a:moveTo>
                  <a:pt x="17748" y="4838183"/>
                </a:moveTo>
                <a:lnTo>
                  <a:pt x="18727" y="4840902"/>
                </a:lnTo>
                <a:lnTo>
                  <a:pt x="19490" y="4859086"/>
                </a:lnTo>
                <a:lnTo>
                  <a:pt x="18473" y="4860117"/>
                </a:lnTo>
                <a:lnTo>
                  <a:pt x="14144" y="4850007"/>
                </a:lnTo>
                <a:close/>
                <a:moveTo>
                  <a:pt x="17692" y="4836878"/>
                </a:moveTo>
                <a:lnTo>
                  <a:pt x="17968" y="4837460"/>
                </a:lnTo>
                <a:lnTo>
                  <a:pt x="17748" y="4838183"/>
                </a:lnTo>
                <a:lnTo>
                  <a:pt x="17516" y="4837539"/>
                </a:lnTo>
                <a:close/>
                <a:moveTo>
                  <a:pt x="18630" y="4836738"/>
                </a:moveTo>
                <a:lnTo>
                  <a:pt x="19719" y="4842372"/>
                </a:lnTo>
                <a:lnTo>
                  <a:pt x="19765" y="4843783"/>
                </a:lnTo>
                <a:lnTo>
                  <a:pt x="18727" y="4840902"/>
                </a:lnTo>
                <a:lnTo>
                  <a:pt x="18578" y="4837339"/>
                </a:lnTo>
                <a:close/>
                <a:moveTo>
                  <a:pt x="19414" y="4832957"/>
                </a:moveTo>
                <a:lnTo>
                  <a:pt x="19588" y="4838330"/>
                </a:lnTo>
                <a:lnTo>
                  <a:pt x="18727" y="4835638"/>
                </a:lnTo>
                <a:lnTo>
                  <a:pt x="18809" y="4834702"/>
                </a:lnTo>
                <a:lnTo>
                  <a:pt x="19225" y="4833334"/>
                </a:lnTo>
                <a:close/>
                <a:moveTo>
                  <a:pt x="21226" y="4831610"/>
                </a:moveTo>
                <a:lnTo>
                  <a:pt x="25480" y="4845135"/>
                </a:lnTo>
                <a:cubicBezTo>
                  <a:pt x="25898" y="4848140"/>
                  <a:pt x="25814" y="4851106"/>
                  <a:pt x="24793" y="4853710"/>
                </a:cubicBezTo>
                <a:lnTo>
                  <a:pt x="20237" y="4858329"/>
                </a:lnTo>
                <a:lnTo>
                  <a:pt x="19765" y="4843783"/>
                </a:lnTo>
                <a:lnTo>
                  <a:pt x="20254" y="4845142"/>
                </a:lnTo>
                <a:lnTo>
                  <a:pt x="19719" y="4842372"/>
                </a:lnTo>
                <a:lnTo>
                  <a:pt x="19588" y="4838330"/>
                </a:lnTo>
                <a:lnTo>
                  <a:pt x="23652" y="4851034"/>
                </a:lnTo>
                <a:close/>
                <a:moveTo>
                  <a:pt x="19340" y="4830689"/>
                </a:moveTo>
                <a:lnTo>
                  <a:pt x="19407" y="4832740"/>
                </a:lnTo>
                <a:lnTo>
                  <a:pt x="19225" y="4833334"/>
                </a:lnTo>
                <a:lnTo>
                  <a:pt x="18865" y="4834058"/>
                </a:lnTo>
                <a:lnTo>
                  <a:pt x="19072" y="4831695"/>
                </a:lnTo>
                <a:close/>
                <a:moveTo>
                  <a:pt x="20997" y="4829778"/>
                </a:moveTo>
                <a:lnTo>
                  <a:pt x="21226" y="4831610"/>
                </a:lnTo>
                <a:lnTo>
                  <a:pt x="20784" y="4830205"/>
                </a:lnTo>
                <a:close/>
                <a:moveTo>
                  <a:pt x="20477" y="4829228"/>
                </a:moveTo>
                <a:lnTo>
                  <a:pt x="20784" y="4830205"/>
                </a:lnTo>
                <a:lnTo>
                  <a:pt x="19414" y="4832957"/>
                </a:lnTo>
                <a:lnTo>
                  <a:pt x="19407" y="4832740"/>
                </a:lnTo>
                <a:close/>
                <a:moveTo>
                  <a:pt x="20338" y="4824577"/>
                </a:moveTo>
                <a:lnTo>
                  <a:pt x="20477" y="4826420"/>
                </a:lnTo>
                <a:lnTo>
                  <a:pt x="19340" y="4830689"/>
                </a:lnTo>
                <a:lnTo>
                  <a:pt x="19291" y="4829190"/>
                </a:lnTo>
                <a:lnTo>
                  <a:pt x="19415" y="4827778"/>
                </a:lnTo>
                <a:close/>
                <a:moveTo>
                  <a:pt x="20325" y="4824395"/>
                </a:moveTo>
                <a:lnTo>
                  <a:pt x="20345" y="4824555"/>
                </a:lnTo>
                <a:lnTo>
                  <a:pt x="20338" y="4824577"/>
                </a:lnTo>
                <a:close/>
                <a:moveTo>
                  <a:pt x="920" y="4822104"/>
                </a:moveTo>
                <a:lnTo>
                  <a:pt x="438" y="4837653"/>
                </a:lnTo>
                <a:cubicBezTo>
                  <a:pt x="8128" y="4913085"/>
                  <a:pt x="2216" y="4849247"/>
                  <a:pt x="4446" y="5025794"/>
                </a:cubicBezTo>
                <a:lnTo>
                  <a:pt x="4820" y="5048335"/>
                </a:lnTo>
                <a:lnTo>
                  <a:pt x="2442" y="5048259"/>
                </a:lnTo>
                <a:lnTo>
                  <a:pt x="4894" y="5052788"/>
                </a:lnTo>
                <a:lnTo>
                  <a:pt x="6559" y="5153150"/>
                </a:lnTo>
                <a:lnTo>
                  <a:pt x="5680" y="5154641"/>
                </a:lnTo>
                <a:cubicBezTo>
                  <a:pt x="4177" y="5157449"/>
                  <a:pt x="3265" y="5159429"/>
                  <a:pt x="4446" y="5157775"/>
                </a:cubicBezTo>
                <a:lnTo>
                  <a:pt x="6582" y="5154531"/>
                </a:lnTo>
                <a:lnTo>
                  <a:pt x="7617" y="5216864"/>
                </a:lnTo>
                <a:lnTo>
                  <a:pt x="6732" y="5221595"/>
                </a:lnTo>
                <a:cubicBezTo>
                  <a:pt x="4154" y="5235380"/>
                  <a:pt x="2819" y="5248953"/>
                  <a:pt x="6450" y="5261674"/>
                </a:cubicBezTo>
                <a:lnTo>
                  <a:pt x="8312" y="5258792"/>
                </a:lnTo>
                <a:lnTo>
                  <a:pt x="8454" y="5267290"/>
                </a:lnTo>
                <a:lnTo>
                  <a:pt x="8818" y="5273674"/>
                </a:lnTo>
                <a:lnTo>
                  <a:pt x="8453" y="5274844"/>
                </a:lnTo>
                <a:cubicBezTo>
                  <a:pt x="7375" y="5277863"/>
                  <a:pt x="5206" y="5280067"/>
                  <a:pt x="4445" y="5283268"/>
                </a:cubicBezTo>
                <a:cubicBezTo>
                  <a:pt x="3160" y="5288670"/>
                  <a:pt x="2720" y="5294436"/>
                  <a:pt x="2441" y="5300117"/>
                </a:cubicBezTo>
                <a:lnTo>
                  <a:pt x="1414" y="5333207"/>
                </a:lnTo>
                <a:lnTo>
                  <a:pt x="0" y="5335301"/>
                </a:lnTo>
                <a:lnTo>
                  <a:pt x="0" y="4822413"/>
                </a:lnTo>
                <a:close/>
                <a:moveTo>
                  <a:pt x="10218" y="4817278"/>
                </a:moveTo>
                <a:lnTo>
                  <a:pt x="13496" y="4826380"/>
                </a:lnTo>
                <a:lnTo>
                  <a:pt x="13622" y="4828325"/>
                </a:lnTo>
                <a:lnTo>
                  <a:pt x="10458" y="4821674"/>
                </a:lnTo>
                <a:cubicBezTo>
                  <a:pt x="11794" y="4828227"/>
                  <a:pt x="13287" y="4847942"/>
                  <a:pt x="14466" y="4841331"/>
                </a:cubicBezTo>
                <a:lnTo>
                  <a:pt x="13622" y="4828325"/>
                </a:lnTo>
                <a:lnTo>
                  <a:pt x="15988" y="4833297"/>
                </a:lnTo>
                <a:lnTo>
                  <a:pt x="17516" y="4837539"/>
                </a:lnTo>
                <a:lnTo>
                  <a:pt x="14769" y="4847855"/>
                </a:lnTo>
                <a:lnTo>
                  <a:pt x="14143" y="4850004"/>
                </a:lnTo>
                <a:lnTo>
                  <a:pt x="12461" y="4846077"/>
                </a:lnTo>
                <a:cubicBezTo>
                  <a:pt x="11793" y="4839525"/>
                  <a:pt x="11234" y="4832949"/>
                  <a:pt x="10457" y="4826420"/>
                </a:cubicBezTo>
                <a:lnTo>
                  <a:pt x="9017" y="4818871"/>
                </a:lnTo>
                <a:close/>
                <a:moveTo>
                  <a:pt x="15883" y="4809757"/>
                </a:moveTo>
                <a:lnTo>
                  <a:pt x="16470" y="4813250"/>
                </a:lnTo>
                <a:lnTo>
                  <a:pt x="16712" y="4814330"/>
                </a:lnTo>
                <a:lnTo>
                  <a:pt x="16241" y="4816574"/>
                </a:lnTo>
                <a:lnTo>
                  <a:pt x="15272" y="4810568"/>
                </a:lnTo>
                <a:close/>
                <a:moveTo>
                  <a:pt x="18098" y="4807733"/>
                </a:moveTo>
                <a:lnTo>
                  <a:pt x="18473" y="4809572"/>
                </a:lnTo>
                <a:lnTo>
                  <a:pt x="18719" y="4811541"/>
                </a:lnTo>
                <a:lnTo>
                  <a:pt x="19163" y="4825243"/>
                </a:lnTo>
                <a:lnTo>
                  <a:pt x="16712" y="4814330"/>
                </a:lnTo>
                <a:close/>
                <a:moveTo>
                  <a:pt x="18922" y="4805723"/>
                </a:moveTo>
                <a:lnTo>
                  <a:pt x="20325" y="4824395"/>
                </a:lnTo>
                <a:lnTo>
                  <a:pt x="18719" y="4811541"/>
                </a:lnTo>
                <a:lnTo>
                  <a:pt x="18546" y="4806222"/>
                </a:lnTo>
                <a:close/>
                <a:moveTo>
                  <a:pt x="18529" y="4805681"/>
                </a:moveTo>
                <a:lnTo>
                  <a:pt x="18546" y="4806222"/>
                </a:lnTo>
                <a:lnTo>
                  <a:pt x="18365" y="4806463"/>
                </a:lnTo>
                <a:close/>
                <a:moveTo>
                  <a:pt x="28561" y="4794272"/>
                </a:moveTo>
                <a:lnTo>
                  <a:pt x="28492" y="4795531"/>
                </a:lnTo>
                <a:lnTo>
                  <a:pt x="28440" y="4794723"/>
                </a:lnTo>
                <a:close/>
                <a:moveTo>
                  <a:pt x="32619" y="4794183"/>
                </a:moveTo>
                <a:lnTo>
                  <a:pt x="33280" y="4805122"/>
                </a:lnTo>
                <a:lnTo>
                  <a:pt x="20997" y="4829778"/>
                </a:lnTo>
                <a:lnTo>
                  <a:pt x="20345" y="4824555"/>
                </a:lnTo>
                <a:lnTo>
                  <a:pt x="20964" y="4822407"/>
                </a:lnTo>
                <a:lnTo>
                  <a:pt x="28277" y="4795325"/>
                </a:lnTo>
                <a:lnTo>
                  <a:pt x="28492" y="4798340"/>
                </a:lnTo>
                <a:close/>
                <a:moveTo>
                  <a:pt x="11532" y="4794152"/>
                </a:moveTo>
                <a:lnTo>
                  <a:pt x="12462" y="4810442"/>
                </a:lnTo>
                <a:lnTo>
                  <a:pt x="12693" y="4813992"/>
                </a:lnTo>
                <a:lnTo>
                  <a:pt x="10218" y="4817278"/>
                </a:lnTo>
                <a:lnTo>
                  <a:pt x="8454" y="4812380"/>
                </a:lnTo>
                <a:cubicBezTo>
                  <a:pt x="7464" y="4810438"/>
                  <a:pt x="7825" y="4812771"/>
                  <a:pt x="8503" y="4816178"/>
                </a:cubicBezTo>
                <a:lnTo>
                  <a:pt x="9017" y="4818871"/>
                </a:lnTo>
                <a:lnTo>
                  <a:pt x="8499" y="4819559"/>
                </a:lnTo>
                <a:lnTo>
                  <a:pt x="920" y="4822104"/>
                </a:lnTo>
                <a:lnTo>
                  <a:pt x="1415" y="4806157"/>
                </a:lnTo>
                <a:lnTo>
                  <a:pt x="3682" y="4802800"/>
                </a:lnTo>
                <a:close/>
                <a:moveTo>
                  <a:pt x="12993" y="4792543"/>
                </a:moveTo>
                <a:lnTo>
                  <a:pt x="13480" y="4795440"/>
                </a:lnTo>
                <a:lnTo>
                  <a:pt x="13139" y="4797349"/>
                </a:lnTo>
                <a:lnTo>
                  <a:pt x="12458" y="4793132"/>
                </a:lnTo>
                <a:close/>
                <a:moveTo>
                  <a:pt x="28158" y="4790399"/>
                </a:moveTo>
                <a:lnTo>
                  <a:pt x="28440" y="4794723"/>
                </a:lnTo>
                <a:lnTo>
                  <a:pt x="28277" y="4795325"/>
                </a:lnTo>
                <a:lnTo>
                  <a:pt x="27957" y="4790834"/>
                </a:lnTo>
                <a:close/>
                <a:moveTo>
                  <a:pt x="30496" y="4787107"/>
                </a:moveTo>
                <a:lnTo>
                  <a:pt x="28561" y="4794272"/>
                </a:lnTo>
                <a:lnTo>
                  <a:pt x="28839" y="4789209"/>
                </a:lnTo>
                <a:close/>
                <a:moveTo>
                  <a:pt x="29198" y="4782670"/>
                </a:moveTo>
                <a:lnTo>
                  <a:pt x="28839" y="4789209"/>
                </a:lnTo>
                <a:lnTo>
                  <a:pt x="28523" y="4789609"/>
                </a:lnTo>
                <a:lnTo>
                  <a:pt x="28158" y="4790399"/>
                </a:lnTo>
                <a:lnTo>
                  <a:pt x="27679" y="4783030"/>
                </a:lnTo>
                <a:close/>
                <a:moveTo>
                  <a:pt x="24890" y="4781290"/>
                </a:moveTo>
                <a:lnTo>
                  <a:pt x="27396" y="4783097"/>
                </a:lnTo>
                <a:lnTo>
                  <a:pt x="27404" y="4783095"/>
                </a:lnTo>
                <a:lnTo>
                  <a:pt x="27957" y="4790834"/>
                </a:lnTo>
                <a:lnTo>
                  <a:pt x="24484" y="4798340"/>
                </a:lnTo>
                <a:lnTo>
                  <a:pt x="18922" y="4805723"/>
                </a:lnTo>
                <a:lnTo>
                  <a:pt x="18816" y="4804313"/>
                </a:lnTo>
                <a:lnTo>
                  <a:pt x="20227" y="4797594"/>
                </a:lnTo>
                <a:lnTo>
                  <a:pt x="22351" y="4789894"/>
                </a:lnTo>
                <a:close/>
                <a:moveTo>
                  <a:pt x="19659" y="4776728"/>
                </a:moveTo>
                <a:lnTo>
                  <a:pt x="22482" y="4779553"/>
                </a:lnTo>
                <a:lnTo>
                  <a:pt x="23394" y="4780211"/>
                </a:lnTo>
                <a:lnTo>
                  <a:pt x="20477" y="4784299"/>
                </a:lnTo>
                <a:lnTo>
                  <a:pt x="19368" y="4785520"/>
                </a:lnTo>
                <a:lnTo>
                  <a:pt x="18770" y="4779651"/>
                </a:lnTo>
                <a:close/>
                <a:moveTo>
                  <a:pt x="16469" y="4773067"/>
                </a:moveTo>
                <a:lnTo>
                  <a:pt x="16507" y="4773573"/>
                </a:lnTo>
                <a:lnTo>
                  <a:pt x="16434" y="4773500"/>
                </a:lnTo>
                <a:close/>
                <a:moveTo>
                  <a:pt x="8626" y="4765684"/>
                </a:moveTo>
                <a:lnTo>
                  <a:pt x="9985" y="4767044"/>
                </a:lnTo>
                <a:lnTo>
                  <a:pt x="10457" y="4775308"/>
                </a:lnTo>
                <a:lnTo>
                  <a:pt x="10144" y="4775572"/>
                </a:lnTo>
                <a:lnTo>
                  <a:pt x="8586" y="4766295"/>
                </a:lnTo>
                <a:close/>
                <a:moveTo>
                  <a:pt x="30206" y="4764305"/>
                </a:moveTo>
                <a:lnTo>
                  <a:pt x="30851" y="4764908"/>
                </a:lnTo>
                <a:lnTo>
                  <a:pt x="31814" y="4780851"/>
                </a:lnTo>
                <a:lnTo>
                  <a:pt x="29920" y="4779081"/>
                </a:lnTo>
                <a:lnTo>
                  <a:pt x="29520" y="4776810"/>
                </a:lnTo>
                <a:close/>
                <a:moveTo>
                  <a:pt x="26620" y="4762065"/>
                </a:moveTo>
                <a:lnTo>
                  <a:pt x="26615" y="4762376"/>
                </a:lnTo>
                <a:lnTo>
                  <a:pt x="26540" y="4762128"/>
                </a:lnTo>
                <a:close/>
                <a:moveTo>
                  <a:pt x="8962" y="4760492"/>
                </a:moveTo>
                <a:lnTo>
                  <a:pt x="8626" y="4765684"/>
                </a:lnTo>
                <a:lnTo>
                  <a:pt x="8455" y="4765513"/>
                </a:lnTo>
                <a:lnTo>
                  <a:pt x="8586" y="4766295"/>
                </a:lnTo>
                <a:lnTo>
                  <a:pt x="8455" y="4768321"/>
                </a:lnTo>
                <a:lnTo>
                  <a:pt x="9687" y="4775957"/>
                </a:lnTo>
                <a:lnTo>
                  <a:pt x="6450" y="4778683"/>
                </a:lnTo>
                <a:cubicBezTo>
                  <a:pt x="2917" y="4775146"/>
                  <a:pt x="4587" y="4769530"/>
                  <a:pt x="7557" y="4763394"/>
                </a:cubicBezTo>
                <a:close/>
                <a:moveTo>
                  <a:pt x="26651" y="4760123"/>
                </a:moveTo>
                <a:lnTo>
                  <a:pt x="27528" y="4761353"/>
                </a:lnTo>
                <a:lnTo>
                  <a:pt x="26620" y="4762065"/>
                </a:lnTo>
                <a:close/>
                <a:moveTo>
                  <a:pt x="30496" y="4759026"/>
                </a:moveTo>
                <a:lnTo>
                  <a:pt x="30739" y="4763043"/>
                </a:lnTo>
                <a:lnTo>
                  <a:pt x="30309" y="4762440"/>
                </a:lnTo>
                <a:close/>
                <a:moveTo>
                  <a:pt x="11798" y="4754633"/>
                </a:moveTo>
                <a:lnTo>
                  <a:pt x="16673" y="4759079"/>
                </a:lnTo>
                <a:lnTo>
                  <a:pt x="16691" y="4759256"/>
                </a:lnTo>
                <a:lnTo>
                  <a:pt x="15638" y="4758432"/>
                </a:lnTo>
                <a:cubicBezTo>
                  <a:pt x="14320" y="4757542"/>
                  <a:pt x="12987" y="4756936"/>
                  <a:pt x="13255" y="4758334"/>
                </a:cubicBezTo>
                <a:lnTo>
                  <a:pt x="17273" y="4764969"/>
                </a:lnTo>
                <a:lnTo>
                  <a:pt x="17705" y="4769204"/>
                </a:lnTo>
                <a:lnTo>
                  <a:pt x="14684" y="4771748"/>
                </a:lnTo>
                <a:lnTo>
                  <a:pt x="9985" y="4767044"/>
                </a:lnTo>
                <a:lnTo>
                  <a:pt x="9542" y="4759294"/>
                </a:lnTo>
                <a:close/>
                <a:moveTo>
                  <a:pt x="13111" y="4751923"/>
                </a:moveTo>
                <a:lnTo>
                  <a:pt x="11798" y="4754633"/>
                </a:lnTo>
                <a:lnTo>
                  <a:pt x="10457" y="4753410"/>
                </a:lnTo>
                <a:close/>
                <a:moveTo>
                  <a:pt x="15558" y="4746867"/>
                </a:moveTo>
                <a:lnTo>
                  <a:pt x="15630" y="4747674"/>
                </a:lnTo>
                <a:lnTo>
                  <a:pt x="15076" y="4750822"/>
                </a:lnTo>
                <a:lnTo>
                  <a:pt x="13111" y="4751923"/>
                </a:lnTo>
                <a:close/>
                <a:moveTo>
                  <a:pt x="16218" y="4745503"/>
                </a:moveTo>
                <a:lnTo>
                  <a:pt x="17545" y="4747363"/>
                </a:lnTo>
                <a:lnTo>
                  <a:pt x="16315" y="4750127"/>
                </a:lnTo>
                <a:lnTo>
                  <a:pt x="15871" y="4750376"/>
                </a:lnTo>
                <a:lnTo>
                  <a:pt x="15630" y="4747674"/>
                </a:lnTo>
                <a:lnTo>
                  <a:pt x="15895" y="4746172"/>
                </a:lnTo>
                <a:close/>
                <a:moveTo>
                  <a:pt x="25916" y="4744745"/>
                </a:moveTo>
                <a:lnTo>
                  <a:pt x="26106" y="4746198"/>
                </a:lnTo>
                <a:lnTo>
                  <a:pt x="22481" y="4747794"/>
                </a:lnTo>
                <a:lnTo>
                  <a:pt x="21840" y="4747030"/>
                </a:lnTo>
                <a:close/>
                <a:moveTo>
                  <a:pt x="19131" y="4743800"/>
                </a:moveTo>
                <a:lnTo>
                  <a:pt x="21840" y="4747030"/>
                </a:lnTo>
                <a:lnTo>
                  <a:pt x="18602" y="4748845"/>
                </a:lnTo>
                <a:lnTo>
                  <a:pt x="17545" y="4747363"/>
                </a:lnTo>
                <a:close/>
                <a:moveTo>
                  <a:pt x="11278" y="4738747"/>
                </a:moveTo>
                <a:lnTo>
                  <a:pt x="10136" y="4742405"/>
                </a:lnTo>
                <a:lnTo>
                  <a:pt x="10314" y="4739656"/>
                </a:lnTo>
                <a:close/>
                <a:moveTo>
                  <a:pt x="10458" y="4737432"/>
                </a:moveTo>
                <a:lnTo>
                  <a:pt x="10977" y="4738158"/>
                </a:lnTo>
                <a:lnTo>
                  <a:pt x="10324" y="4739508"/>
                </a:lnTo>
                <a:close/>
                <a:moveTo>
                  <a:pt x="18714" y="4732967"/>
                </a:moveTo>
                <a:lnTo>
                  <a:pt x="17755" y="4735618"/>
                </a:lnTo>
                <a:lnTo>
                  <a:pt x="17115" y="4739249"/>
                </a:lnTo>
                <a:lnTo>
                  <a:pt x="16633" y="4735154"/>
                </a:lnTo>
                <a:close/>
                <a:moveTo>
                  <a:pt x="18887" y="4732786"/>
                </a:moveTo>
                <a:lnTo>
                  <a:pt x="18714" y="4732967"/>
                </a:lnTo>
                <a:lnTo>
                  <a:pt x="18762" y="4732836"/>
                </a:lnTo>
                <a:close/>
                <a:moveTo>
                  <a:pt x="19620" y="4710283"/>
                </a:moveTo>
                <a:lnTo>
                  <a:pt x="18824" y="4715482"/>
                </a:lnTo>
                <a:lnTo>
                  <a:pt x="16855" y="4718529"/>
                </a:lnTo>
                <a:lnTo>
                  <a:pt x="16839" y="4718459"/>
                </a:lnTo>
                <a:lnTo>
                  <a:pt x="18647" y="4712327"/>
                </a:lnTo>
                <a:close/>
                <a:moveTo>
                  <a:pt x="29132" y="4704973"/>
                </a:moveTo>
                <a:cubicBezTo>
                  <a:pt x="28611" y="4706253"/>
                  <a:pt x="27608" y="4708702"/>
                  <a:pt x="26357" y="4711859"/>
                </a:cubicBezTo>
                <a:lnTo>
                  <a:pt x="23271" y="4720383"/>
                </a:lnTo>
                <a:lnTo>
                  <a:pt x="23760" y="4716776"/>
                </a:lnTo>
                <a:lnTo>
                  <a:pt x="29014" y="4705099"/>
                </a:lnTo>
                <a:cubicBezTo>
                  <a:pt x="29692" y="4703582"/>
                  <a:pt x="29653" y="4703693"/>
                  <a:pt x="29132" y="4704973"/>
                </a:cubicBezTo>
                <a:close/>
                <a:moveTo>
                  <a:pt x="32770" y="4699767"/>
                </a:moveTo>
                <a:lnTo>
                  <a:pt x="29955" y="4713695"/>
                </a:lnTo>
                <a:lnTo>
                  <a:pt x="27311" y="4719333"/>
                </a:lnTo>
                <a:lnTo>
                  <a:pt x="23707" y="4726552"/>
                </a:lnTo>
                <a:lnTo>
                  <a:pt x="21245" y="4725977"/>
                </a:lnTo>
                <a:lnTo>
                  <a:pt x="23271" y="4720383"/>
                </a:lnTo>
                <a:lnTo>
                  <a:pt x="22482" y="4726199"/>
                </a:lnTo>
                <a:close/>
                <a:moveTo>
                  <a:pt x="27499" y="4689223"/>
                </a:moveTo>
                <a:lnTo>
                  <a:pt x="23760" y="4716776"/>
                </a:lnTo>
                <a:lnTo>
                  <a:pt x="19775" y="4725633"/>
                </a:lnTo>
                <a:lnTo>
                  <a:pt x="18473" y="4725329"/>
                </a:lnTo>
                <a:lnTo>
                  <a:pt x="17575" y="4721554"/>
                </a:lnTo>
                <a:lnTo>
                  <a:pt x="18474" y="4717775"/>
                </a:lnTo>
                <a:lnTo>
                  <a:pt x="18824" y="4715482"/>
                </a:lnTo>
                <a:lnTo>
                  <a:pt x="24322" y="4706979"/>
                </a:lnTo>
                <a:lnTo>
                  <a:pt x="27481" y="4689231"/>
                </a:lnTo>
                <a:close/>
                <a:moveTo>
                  <a:pt x="36509" y="4681270"/>
                </a:moveTo>
                <a:cubicBezTo>
                  <a:pt x="37586" y="4676742"/>
                  <a:pt x="35870" y="4690938"/>
                  <a:pt x="34505" y="4695311"/>
                </a:cubicBezTo>
                <a:lnTo>
                  <a:pt x="32770" y="4699767"/>
                </a:lnTo>
                <a:close/>
                <a:moveTo>
                  <a:pt x="17996" y="4679058"/>
                </a:moveTo>
                <a:lnTo>
                  <a:pt x="18397" y="4683268"/>
                </a:lnTo>
                <a:lnTo>
                  <a:pt x="18362" y="4683296"/>
                </a:lnTo>
                <a:lnTo>
                  <a:pt x="17806" y="4679398"/>
                </a:lnTo>
                <a:close/>
                <a:moveTo>
                  <a:pt x="16901" y="4673057"/>
                </a:moveTo>
                <a:lnTo>
                  <a:pt x="17806" y="4679398"/>
                </a:lnTo>
                <a:lnTo>
                  <a:pt x="15160" y="4684118"/>
                </a:lnTo>
                <a:lnTo>
                  <a:pt x="12462" y="4684078"/>
                </a:lnTo>
                <a:cubicBezTo>
                  <a:pt x="11899" y="4680130"/>
                  <a:pt x="13862" y="4677080"/>
                  <a:pt x="16236" y="4674085"/>
                </a:cubicBezTo>
                <a:close/>
                <a:moveTo>
                  <a:pt x="22597" y="4645714"/>
                </a:moveTo>
                <a:lnTo>
                  <a:pt x="24858" y="4653320"/>
                </a:lnTo>
                <a:lnTo>
                  <a:pt x="23922" y="4657695"/>
                </a:lnTo>
                <a:lnTo>
                  <a:pt x="23422" y="4657479"/>
                </a:lnTo>
                <a:lnTo>
                  <a:pt x="21451" y="4652727"/>
                </a:lnTo>
                <a:lnTo>
                  <a:pt x="20634" y="4650038"/>
                </a:lnTo>
                <a:close/>
                <a:moveTo>
                  <a:pt x="14793" y="4645395"/>
                </a:moveTo>
                <a:lnTo>
                  <a:pt x="17358" y="4672350"/>
                </a:lnTo>
                <a:lnTo>
                  <a:pt x="16901" y="4673057"/>
                </a:lnTo>
                <a:lnTo>
                  <a:pt x="16470" y="4670038"/>
                </a:lnTo>
                <a:cubicBezTo>
                  <a:pt x="11904" y="4674836"/>
                  <a:pt x="5893" y="4697301"/>
                  <a:pt x="10458" y="4692502"/>
                </a:cubicBezTo>
                <a:lnTo>
                  <a:pt x="15160" y="4684118"/>
                </a:lnTo>
                <a:lnTo>
                  <a:pt x="17282" y="4684149"/>
                </a:lnTo>
                <a:lnTo>
                  <a:pt x="18362" y="4683296"/>
                </a:lnTo>
                <a:lnTo>
                  <a:pt x="18474" y="4684078"/>
                </a:lnTo>
                <a:lnTo>
                  <a:pt x="18397" y="4683268"/>
                </a:lnTo>
                <a:lnTo>
                  <a:pt x="24485" y="4678462"/>
                </a:lnTo>
                <a:lnTo>
                  <a:pt x="20018" y="4707677"/>
                </a:lnTo>
                <a:lnTo>
                  <a:pt x="18647" y="4712327"/>
                </a:lnTo>
                <a:lnTo>
                  <a:pt x="16469" y="4716905"/>
                </a:lnTo>
                <a:lnTo>
                  <a:pt x="16839" y="4718459"/>
                </a:lnTo>
                <a:lnTo>
                  <a:pt x="16787" y="4718634"/>
                </a:lnTo>
                <a:lnTo>
                  <a:pt x="8313" y="4731742"/>
                </a:lnTo>
                <a:lnTo>
                  <a:pt x="7618" y="4689814"/>
                </a:lnTo>
                <a:lnTo>
                  <a:pt x="14466" y="4653189"/>
                </a:lnTo>
                <a:close/>
                <a:moveTo>
                  <a:pt x="14466" y="4641957"/>
                </a:moveTo>
                <a:lnTo>
                  <a:pt x="14905" y="4642739"/>
                </a:lnTo>
                <a:lnTo>
                  <a:pt x="14793" y="4645395"/>
                </a:lnTo>
                <a:close/>
                <a:moveTo>
                  <a:pt x="15483" y="4628964"/>
                </a:moveTo>
                <a:lnTo>
                  <a:pt x="15959" y="4632519"/>
                </a:lnTo>
                <a:lnTo>
                  <a:pt x="15876" y="4632781"/>
                </a:lnTo>
                <a:lnTo>
                  <a:pt x="15988" y="4632739"/>
                </a:lnTo>
                <a:lnTo>
                  <a:pt x="16470" y="4636341"/>
                </a:lnTo>
                <a:lnTo>
                  <a:pt x="20634" y="4650038"/>
                </a:lnTo>
                <a:lnTo>
                  <a:pt x="20478" y="4650381"/>
                </a:lnTo>
                <a:lnTo>
                  <a:pt x="21451" y="4652727"/>
                </a:lnTo>
                <a:lnTo>
                  <a:pt x="22285" y="4655471"/>
                </a:lnTo>
                <a:cubicBezTo>
                  <a:pt x="22767" y="4656726"/>
                  <a:pt x="22681" y="4656621"/>
                  <a:pt x="21540" y="4654566"/>
                </a:cubicBezTo>
                <a:lnTo>
                  <a:pt x="14905" y="4642739"/>
                </a:lnTo>
                <a:close/>
                <a:moveTo>
                  <a:pt x="17352" y="4628073"/>
                </a:moveTo>
                <a:lnTo>
                  <a:pt x="18459" y="4631799"/>
                </a:lnTo>
                <a:lnTo>
                  <a:pt x="15988" y="4632739"/>
                </a:lnTo>
                <a:lnTo>
                  <a:pt x="15959" y="4632519"/>
                </a:lnTo>
                <a:close/>
                <a:moveTo>
                  <a:pt x="31594" y="4621856"/>
                </a:moveTo>
                <a:lnTo>
                  <a:pt x="29955" y="4629510"/>
                </a:lnTo>
                <a:lnTo>
                  <a:pt x="22597" y="4645714"/>
                </a:lnTo>
                <a:lnTo>
                  <a:pt x="18459" y="4631799"/>
                </a:lnTo>
                <a:lnTo>
                  <a:pt x="20133" y="4631162"/>
                </a:lnTo>
                <a:close/>
                <a:moveTo>
                  <a:pt x="13679" y="4615481"/>
                </a:moveTo>
                <a:lnTo>
                  <a:pt x="13816" y="4616502"/>
                </a:lnTo>
                <a:lnTo>
                  <a:pt x="6583" y="4627481"/>
                </a:lnTo>
                <a:lnTo>
                  <a:pt x="6560" y="4626100"/>
                </a:lnTo>
                <a:lnTo>
                  <a:pt x="10458" y="4619492"/>
                </a:lnTo>
                <a:close/>
                <a:moveTo>
                  <a:pt x="14696" y="4615165"/>
                </a:moveTo>
                <a:lnTo>
                  <a:pt x="15802" y="4621364"/>
                </a:lnTo>
                <a:lnTo>
                  <a:pt x="15483" y="4628964"/>
                </a:lnTo>
                <a:lnTo>
                  <a:pt x="13816" y="4616502"/>
                </a:lnTo>
                <a:close/>
                <a:moveTo>
                  <a:pt x="16180" y="4612365"/>
                </a:moveTo>
                <a:lnTo>
                  <a:pt x="16155" y="4612950"/>
                </a:lnTo>
                <a:lnTo>
                  <a:pt x="14696" y="4615165"/>
                </a:lnTo>
                <a:lnTo>
                  <a:pt x="14557" y="4614387"/>
                </a:lnTo>
                <a:close/>
                <a:moveTo>
                  <a:pt x="29038" y="4612090"/>
                </a:moveTo>
                <a:lnTo>
                  <a:pt x="31723" y="4617136"/>
                </a:lnTo>
                <a:lnTo>
                  <a:pt x="32258" y="4618755"/>
                </a:lnTo>
                <a:lnTo>
                  <a:pt x="32206" y="4618997"/>
                </a:lnTo>
                <a:lnTo>
                  <a:pt x="28375" y="4612555"/>
                </a:lnTo>
                <a:close/>
                <a:moveTo>
                  <a:pt x="24537" y="4606101"/>
                </a:moveTo>
                <a:lnTo>
                  <a:pt x="28375" y="4612555"/>
                </a:lnTo>
                <a:lnTo>
                  <a:pt x="22482" y="4616684"/>
                </a:lnTo>
                <a:lnTo>
                  <a:pt x="22110" y="4613391"/>
                </a:lnTo>
                <a:close/>
                <a:moveTo>
                  <a:pt x="21277" y="4606016"/>
                </a:moveTo>
                <a:lnTo>
                  <a:pt x="22110" y="4613391"/>
                </a:lnTo>
                <a:lnTo>
                  <a:pt x="19431" y="4621438"/>
                </a:lnTo>
                <a:lnTo>
                  <a:pt x="17352" y="4628073"/>
                </a:lnTo>
                <a:lnTo>
                  <a:pt x="16470" y="4625108"/>
                </a:lnTo>
                <a:lnTo>
                  <a:pt x="15802" y="4621364"/>
                </a:lnTo>
                <a:lnTo>
                  <a:pt x="16155" y="4612950"/>
                </a:lnTo>
                <a:lnTo>
                  <a:pt x="18188" y="4609864"/>
                </a:lnTo>
                <a:close/>
                <a:moveTo>
                  <a:pt x="23189" y="4603635"/>
                </a:moveTo>
                <a:lnTo>
                  <a:pt x="24668" y="4605708"/>
                </a:lnTo>
                <a:lnTo>
                  <a:pt x="24537" y="4606101"/>
                </a:lnTo>
                <a:lnTo>
                  <a:pt x="23121" y="4603719"/>
                </a:lnTo>
                <a:close/>
                <a:moveTo>
                  <a:pt x="22701" y="4603013"/>
                </a:moveTo>
                <a:lnTo>
                  <a:pt x="23121" y="4603719"/>
                </a:lnTo>
                <a:lnTo>
                  <a:pt x="21277" y="4606016"/>
                </a:lnTo>
                <a:lnTo>
                  <a:pt x="21196" y="4605297"/>
                </a:lnTo>
                <a:close/>
                <a:moveTo>
                  <a:pt x="22482" y="4602644"/>
                </a:moveTo>
                <a:lnTo>
                  <a:pt x="22722" y="4602981"/>
                </a:lnTo>
                <a:lnTo>
                  <a:pt x="22701" y="4603013"/>
                </a:lnTo>
                <a:close/>
                <a:moveTo>
                  <a:pt x="21635" y="4596709"/>
                </a:moveTo>
                <a:lnTo>
                  <a:pt x="22482" y="4602644"/>
                </a:lnTo>
                <a:lnTo>
                  <a:pt x="20598" y="4600005"/>
                </a:lnTo>
                <a:lnTo>
                  <a:pt x="20556" y="4599625"/>
                </a:lnTo>
                <a:close/>
                <a:moveTo>
                  <a:pt x="28493" y="4594219"/>
                </a:moveTo>
                <a:lnTo>
                  <a:pt x="26896" y="4599017"/>
                </a:lnTo>
                <a:lnTo>
                  <a:pt x="23189" y="4603635"/>
                </a:lnTo>
                <a:lnTo>
                  <a:pt x="22722" y="4602981"/>
                </a:lnTo>
                <a:close/>
                <a:moveTo>
                  <a:pt x="10458" y="4591411"/>
                </a:moveTo>
                <a:lnTo>
                  <a:pt x="14557" y="4614387"/>
                </a:lnTo>
                <a:lnTo>
                  <a:pt x="13679" y="4615481"/>
                </a:lnTo>
                <a:close/>
                <a:moveTo>
                  <a:pt x="18928" y="4577747"/>
                </a:moveTo>
                <a:lnTo>
                  <a:pt x="21494" y="4595723"/>
                </a:lnTo>
                <a:lnTo>
                  <a:pt x="20548" y="4599554"/>
                </a:lnTo>
                <a:lnTo>
                  <a:pt x="20556" y="4599625"/>
                </a:lnTo>
                <a:lnTo>
                  <a:pt x="20478" y="4599836"/>
                </a:lnTo>
                <a:lnTo>
                  <a:pt x="20598" y="4600005"/>
                </a:lnTo>
                <a:lnTo>
                  <a:pt x="21196" y="4605297"/>
                </a:lnTo>
                <a:lnTo>
                  <a:pt x="18188" y="4609864"/>
                </a:lnTo>
                <a:lnTo>
                  <a:pt x="16180" y="4612365"/>
                </a:lnTo>
                <a:lnTo>
                  <a:pt x="16470" y="4605452"/>
                </a:lnTo>
                <a:cubicBezTo>
                  <a:pt x="16470" y="4602492"/>
                  <a:pt x="13906" y="4599882"/>
                  <a:pt x="14466" y="4597027"/>
                </a:cubicBezTo>
                <a:close/>
                <a:moveTo>
                  <a:pt x="16470" y="4560522"/>
                </a:moveTo>
                <a:lnTo>
                  <a:pt x="17487" y="4567648"/>
                </a:lnTo>
                <a:lnTo>
                  <a:pt x="17472" y="4567586"/>
                </a:lnTo>
                <a:cubicBezTo>
                  <a:pt x="16971" y="4564295"/>
                  <a:pt x="16470" y="4560522"/>
                  <a:pt x="16470" y="4560522"/>
                </a:cubicBezTo>
                <a:close/>
                <a:moveTo>
                  <a:pt x="16470" y="4549290"/>
                </a:moveTo>
                <a:lnTo>
                  <a:pt x="16820" y="4553219"/>
                </a:lnTo>
                <a:lnTo>
                  <a:pt x="16470" y="4554906"/>
                </a:lnTo>
                <a:cubicBezTo>
                  <a:pt x="15236" y="4561822"/>
                  <a:pt x="10458" y="4581691"/>
                  <a:pt x="10458" y="4574563"/>
                </a:cubicBezTo>
                <a:cubicBezTo>
                  <a:pt x="10458" y="4565683"/>
                  <a:pt x="14466" y="4557714"/>
                  <a:pt x="16470" y="4549290"/>
                </a:cubicBezTo>
                <a:close/>
                <a:moveTo>
                  <a:pt x="18411" y="4528756"/>
                </a:moveTo>
                <a:lnTo>
                  <a:pt x="18474" y="4529633"/>
                </a:lnTo>
                <a:lnTo>
                  <a:pt x="18021" y="4529120"/>
                </a:lnTo>
                <a:close/>
                <a:moveTo>
                  <a:pt x="4821" y="4521285"/>
                </a:moveTo>
                <a:lnTo>
                  <a:pt x="11294" y="4521490"/>
                </a:lnTo>
                <a:lnTo>
                  <a:pt x="18021" y="4529120"/>
                </a:lnTo>
                <a:lnTo>
                  <a:pt x="14466" y="4532442"/>
                </a:lnTo>
                <a:cubicBezTo>
                  <a:pt x="12462" y="4530570"/>
                  <a:pt x="8379" y="4528516"/>
                  <a:pt x="5336" y="4526553"/>
                </a:cubicBezTo>
                <a:lnTo>
                  <a:pt x="4895" y="4525738"/>
                </a:lnTo>
                <a:close/>
                <a:moveTo>
                  <a:pt x="308997" y="4511927"/>
                </a:moveTo>
                <a:cubicBezTo>
                  <a:pt x="249350" y="4511927"/>
                  <a:pt x="200997" y="4560280"/>
                  <a:pt x="200997" y="4619927"/>
                </a:cubicBezTo>
                <a:cubicBezTo>
                  <a:pt x="200997" y="4679574"/>
                  <a:pt x="249350" y="4727927"/>
                  <a:pt x="308997" y="4727927"/>
                </a:cubicBezTo>
                <a:cubicBezTo>
                  <a:pt x="368644" y="4727927"/>
                  <a:pt x="416997" y="4679574"/>
                  <a:pt x="416997" y="4619927"/>
                </a:cubicBezTo>
                <a:cubicBezTo>
                  <a:pt x="416997" y="4560280"/>
                  <a:pt x="368644" y="4511927"/>
                  <a:pt x="308997" y="4511927"/>
                </a:cubicBezTo>
                <a:close/>
                <a:moveTo>
                  <a:pt x="27917" y="4502166"/>
                </a:moveTo>
                <a:lnTo>
                  <a:pt x="28168" y="4503259"/>
                </a:lnTo>
                <a:cubicBezTo>
                  <a:pt x="27666" y="4501707"/>
                  <a:pt x="27273" y="4501458"/>
                  <a:pt x="30497" y="4518401"/>
                </a:cubicBezTo>
                <a:lnTo>
                  <a:pt x="31538" y="4523264"/>
                </a:lnTo>
                <a:lnTo>
                  <a:pt x="18928" y="4577747"/>
                </a:lnTo>
                <a:lnTo>
                  <a:pt x="17487" y="4567648"/>
                </a:lnTo>
                <a:lnTo>
                  <a:pt x="18474" y="4571755"/>
                </a:lnTo>
                <a:lnTo>
                  <a:pt x="16820" y="4553219"/>
                </a:lnTo>
                <a:lnTo>
                  <a:pt x="19165" y="4541932"/>
                </a:lnTo>
                <a:cubicBezTo>
                  <a:pt x="19864" y="4537556"/>
                  <a:pt x="19998" y="4533294"/>
                  <a:pt x="18474" y="4529633"/>
                </a:cubicBezTo>
                <a:cubicBezTo>
                  <a:pt x="21384" y="4553086"/>
                  <a:pt x="26206" y="4525010"/>
                  <a:pt x="26489" y="4524017"/>
                </a:cubicBezTo>
                <a:lnTo>
                  <a:pt x="22502" y="4515684"/>
                </a:lnTo>
                <a:lnTo>
                  <a:pt x="23937" y="4507782"/>
                </a:lnTo>
                <a:lnTo>
                  <a:pt x="26489" y="4507169"/>
                </a:lnTo>
                <a:close/>
                <a:moveTo>
                  <a:pt x="25197" y="4496842"/>
                </a:moveTo>
                <a:lnTo>
                  <a:pt x="24167" y="4506516"/>
                </a:lnTo>
                <a:lnTo>
                  <a:pt x="23937" y="4507782"/>
                </a:lnTo>
                <a:lnTo>
                  <a:pt x="19259" y="4508907"/>
                </a:lnTo>
                <a:lnTo>
                  <a:pt x="22502" y="4515684"/>
                </a:lnTo>
                <a:lnTo>
                  <a:pt x="20478" y="4526825"/>
                </a:lnTo>
                <a:lnTo>
                  <a:pt x="18411" y="4528756"/>
                </a:lnTo>
                <a:lnTo>
                  <a:pt x="16565" y="4502890"/>
                </a:lnTo>
                <a:close/>
                <a:moveTo>
                  <a:pt x="30497" y="4493128"/>
                </a:moveTo>
                <a:lnTo>
                  <a:pt x="27917" y="4502166"/>
                </a:lnTo>
                <a:lnTo>
                  <a:pt x="26489" y="4495936"/>
                </a:lnTo>
                <a:lnTo>
                  <a:pt x="25197" y="4496842"/>
                </a:lnTo>
                <a:lnTo>
                  <a:pt x="25403" y="4494913"/>
                </a:lnTo>
                <a:close/>
                <a:moveTo>
                  <a:pt x="15170" y="4483330"/>
                </a:moveTo>
                <a:lnTo>
                  <a:pt x="16565" y="4502890"/>
                </a:lnTo>
                <a:lnTo>
                  <a:pt x="14466" y="4504361"/>
                </a:lnTo>
                <a:cubicBezTo>
                  <a:pt x="10977" y="4503138"/>
                  <a:pt x="8493" y="4494543"/>
                  <a:pt x="10458" y="4490320"/>
                </a:cubicBezTo>
                <a:close/>
                <a:moveTo>
                  <a:pt x="15712" y="4472637"/>
                </a:moveTo>
                <a:lnTo>
                  <a:pt x="18301" y="4478684"/>
                </a:lnTo>
                <a:lnTo>
                  <a:pt x="15170" y="4483330"/>
                </a:lnTo>
                <a:lnTo>
                  <a:pt x="14622" y="4475657"/>
                </a:lnTo>
                <a:close/>
                <a:moveTo>
                  <a:pt x="23295" y="4471274"/>
                </a:moveTo>
                <a:lnTo>
                  <a:pt x="26489" y="4484704"/>
                </a:lnTo>
                <a:lnTo>
                  <a:pt x="25403" y="4494913"/>
                </a:lnTo>
                <a:lnTo>
                  <a:pt x="22482" y="4495936"/>
                </a:lnTo>
                <a:cubicBezTo>
                  <a:pt x="19236" y="4492147"/>
                  <a:pt x="20222" y="4484477"/>
                  <a:pt x="18474" y="4479088"/>
                </a:cubicBezTo>
                <a:lnTo>
                  <a:pt x="18301" y="4478684"/>
                </a:lnTo>
                <a:close/>
                <a:moveTo>
                  <a:pt x="12598" y="4465365"/>
                </a:moveTo>
                <a:lnTo>
                  <a:pt x="14044" y="4468742"/>
                </a:lnTo>
                <a:lnTo>
                  <a:pt x="14466" y="4473472"/>
                </a:lnTo>
                <a:lnTo>
                  <a:pt x="14622" y="4475657"/>
                </a:lnTo>
                <a:lnTo>
                  <a:pt x="14216" y="4476783"/>
                </a:lnTo>
                <a:cubicBezTo>
                  <a:pt x="12128" y="4482567"/>
                  <a:pt x="10458" y="4486311"/>
                  <a:pt x="10458" y="4481896"/>
                </a:cubicBezTo>
                <a:close/>
                <a:moveTo>
                  <a:pt x="12654" y="4464940"/>
                </a:moveTo>
                <a:lnTo>
                  <a:pt x="12598" y="4465365"/>
                </a:lnTo>
                <a:lnTo>
                  <a:pt x="12462" y="4465047"/>
                </a:lnTo>
                <a:close/>
                <a:moveTo>
                  <a:pt x="19970" y="4460839"/>
                </a:moveTo>
                <a:lnTo>
                  <a:pt x="15712" y="4472637"/>
                </a:lnTo>
                <a:lnTo>
                  <a:pt x="14044" y="4468742"/>
                </a:lnTo>
                <a:lnTo>
                  <a:pt x="13655" y="4464379"/>
                </a:lnTo>
                <a:close/>
                <a:moveTo>
                  <a:pt x="13276" y="4460131"/>
                </a:moveTo>
                <a:lnTo>
                  <a:pt x="13655" y="4464379"/>
                </a:lnTo>
                <a:lnTo>
                  <a:pt x="12654" y="4464940"/>
                </a:lnTo>
                <a:close/>
                <a:moveTo>
                  <a:pt x="20478" y="4459431"/>
                </a:moveTo>
                <a:lnTo>
                  <a:pt x="20713" y="4460422"/>
                </a:lnTo>
                <a:lnTo>
                  <a:pt x="19970" y="4460839"/>
                </a:lnTo>
                <a:close/>
                <a:moveTo>
                  <a:pt x="14485" y="4446732"/>
                </a:moveTo>
                <a:lnTo>
                  <a:pt x="14469" y="4455029"/>
                </a:lnTo>
                <a:lnTo>
                  <a:pt x="13473" y="4458610"/>
                </a:lnTo>
                <a:lnTo>
                  <a:pt x="13276" y="4460131"/>
                </a:lnTo>
                <a:lnTo>
                  <a:pt x="12462" y="4451007"/>
                </a:lnTo>
                <a:close/>
                <a:moveTo>
                  <a:pt x="16470" y="4406078"/>
                </a:moveTo>
                <a:cubicBezTo>
                  <a:pt x="17138" y="4412630"/>
                  <a:pt x="13892" y="4424129"/>
                  <a:pt x="18474" y="4425734"/>
                </a:cubicBezTo>
                <a:lnTo>
                  <a:pt x="21819" y="4416359"/>
                </a:lnTo>
                <a:lnTo>
                  <a:pt x="22482" y="4425734"/>
                </a:lnTo>
                <a:cubicBezTo>
                  <a:pt x="23753" y="4437439"/>
                  <a:pt x="26425" y="4448672"/>
                  <a:pt x="29447" y="4459786"/>
                </a:cubicBezTo>
                <a:lnTo>
                  <a:pt x="29904" y="4461468"/>
                </a:lnTo>
                <a:lnTo>
                  <a:pt x="23295" y="4471274"/>
                </a:lnTo>
                <a:lnTo>
                  <a:pt x="20713" y="4460422"/>
                </a:lnTo>
                <a:lnTo>
                  <a:pt x="22482" y="4459431"/>
                </a:lnTo>
                <a:cubicBezTo>
                  <a:pt x="23353" y="4455770"/>
                  <a:pt x="14896" y="4460435"/>
                  <a:pt x="14466" y="4456623"/>
                </a:cubicBezTo>
                <a:lnTo>
                  <a:pt x="14469" y="4455029"/>
                </a:lnTo>
                <a:lnTo>
                  <a:pt x="18665" y="4439947"/>
                </a:lnTo>
                <a:cubicBezTo>
                  <a:pt x="20116" y="4435456"/>
                  <a:pt x="20967" y="4433173"/>
                  <a:pt x="20254" y="4434537"/>
                </a:cubicBezTo>
                <a:lnTo>
                  <a:pt x="14485" y="4446732"/>
                </a:lnTo>
                <a:lnTo>
                  <a:pt x="14513" y="4431418"/>
                </a:lnTo>
                <a:cubicBezTo>
                  <a:pt x="15165" y="4422971"/>
                  <a:pt x="16136" y="4414502"/>
                  <a:pt x="16470" y="4406078"/>
                </a:cubicBezTo>
                <a:close/>
                <a:moveTo>
                  <a:pt x="12959" y="4388939"/>
                </a:moveTo>
                <a:lnTo>
                  <a:pt x="12993" y="4389115"/>
                </a:lnTo>
                <a:lnTo>
                  <a:pt x="12462" y="4389229"/>
                </a:lnTo>
                <a:close/>
                <a:moveTo>
                  <a:pt x="14796" y="4388730"/>
                </a:moveTo>
                <a:lnTo>
                  <a:pt x="16470" y="4400461"/>
                </a:lnTo>
                <a:cubicBezTo>
                  <a:pt x="16823" y="4402933"/>
                  <a:pt x="15721" y="4400675"/>
                  <a:pt x="14582" y="4397173"/>
                </a:cubicBezTo>
                <a:lnTo>
                  <a:pt x="12993" y="4389115"/>
                </a:lnTo>
                <a:close/>
                <a:moveTo>
                  <a:pt x="19727" y="4386771"/>
                </a:moveTo>
                <a:lnTo>
                  <a:pt x="20031" y="4391068"/>
                </a:lnTo>
                <a:lnTo>
                  <a:pt x="18347" y="4387416"/>
                </a:lnTo>
                <a:close/>
                <a:moveTo>
                  <a:pt x="17757" y="4386137"/>
                </a:moveTo>
                <a:lnTo>
                  <a:pt x="18347" y="4387416"/>
                </a:lnTo>
                <a:lnTo>
                  <a:pt x="16159" y="4388438"/>
                </a:lnTo>
                <a:lnTo>
                  <a:pt x="14796" y="4388730"/>
                </a:lnTo>
                <a:lnTo>
                  <a:pt x="14682" y="4387933"/>
                </a:lnTo>
                <a:close/>
                <a:moveTo>
                  <a:pt x="21680" y="4383847"/>
                </a:moveTo>
                <a:lnTo>
                  <a:pt x="21363" y="4386007"/>
                </a:lnTo>
                <a:lnTo>
                  <a:pt x="19727" y="4386771"/>
                </a:lnTo>
                <a:lnTo>
                  <a:pt x="19606" y="4385058"/>
                </a:lnTo>
                <a:close/>
                <a:moveTo>
                  <a:pt x="26489" y="4383613"/>
                </a:moveTo>
                <a:cubicBezTo>
                  <a:pt x="25821" y="4392037"/>
                  <a:pt x="26044" y="4400696"/>
                  <a:pt x="24485" y="4408886"/>
                </a:cubicBezTo>
                <a:lnTo>
                  <a:pt x="21819" y="4416359"/>
                </a:lnTo>
                <a:lnTo>
                  <a:pt x="20031" y="4391068"/>
                </a:lnTo>
                <a:lnTo>
                  <a:pt x="20478" y="4392037"/>
                </a:lnTo>
                <a:lnTo>
                  <a:pt x="21363" y="4386007"/>
                </a:lnTo>
                <a:close/>
                <a:moveTo>
                  <a:pt x="13677" y="4380890"/>
                </a:moveTo>
                <a:lnTo>
                  <a:pt x="14682" y="4387933"/>
                </a:lnTo>
                <a:lnTo>
                  <a:pt x="12959" y="4388939"/>
                </a:lnTo>
                <a:lnTo>
                  <a:pt x="12462" y="4386421"/>
                </a:lnTo>
                <a:close/>
                <a:moveTo>
                  <a:pt x="18878" y="4374756"/>
                </a:moveTo>
                <a:lnTo>
                  <a:pt x="19606" y="4385058"/>
                </a:lnTo>
                <a:lnTo>
                  <a:pt x="17757" y="4386137"/>
                </a:lnTo>
                <a:lnTo>
                  <a:pt x="15821" y="4381939"/>
                </a:lnTo>
                <a:cubicBezTo>
                  <a:pt x="14994" y="4379510"/>
                  <a:pt x="15026" y="4377820"/>
                  <a:pt x="16323" y="4376273"/>
                </a:cubicBezTo>
                <a:close/>
                <a:moveTo>
                  <a:pt x="32634" y="4368058"/>
                </a:moveTo>
                <a:lnTo>
                  <a:pt x="32501" y="4372381"/>
                </a:lnTo>
                <a:lnTo>
                  <a:pt x="32937" y="4377274"/>
                </a:lnTo>
                <a:lnTo>
                  <a:pt x="21680" y="4383847"/>
                </a:lnTo>
                <a:lnTo>
                  <a:pt x="22534" y="4378026"/>
                </a:lnTo>
                <a:lnTo>
                  <a:pt x="22062" y="4372865"/>
                </a:lnTo>
                <a:lnTo>
                  <a:pt x="24412" y="4371470"/>
                </a:lnTo>
                <a:close/>
                <a:moveTo>
                  <a:pt x="21041" y="4361694"/>
                </a:moveTo>
                <a:lnTo>
                  <a:pt x="22062" y="4372865"/>
                </a:lnTo>
                <a:lnTo>
                  <a:pt x="18878" y="4374756"/>
                </a:lnTo>
                <a:lnTo>
                  <a:pt x="18522" y="4369721"/>
                </a:lnTo>
                <a:close/>
                <a:moveTo>
                  <a:pt x="20478" y="4349916"/>
                </a:moveTo>
                <a:lnTo>
                  <a:pt x="23111" y="4359065"/>
                </a:lnTo>
                <a:lnTo>
                  <a:pt x="23518" y="4361896"/>
                </a:lnTo>
                <a:lnTo>
                  <a:pt x="23992" y="4362225"/>
                </a:lnTo>
                <a:lnTo>
                  <a:pt x="24522" y="4364369"/>
                </a:lnTo>
                <a:cubicBezTo>
                  <a:pt x="24309" y="4364260"/>
                  <a:pt x="22924" y="4361035"/>
                  <a:pt x="21535" y="4360118"/>
                </a:cubicBezTo>
                <a:lnTo>
                  <a:pt x="21041" y="4361694"/>
                </a:lnTo>
                <a:lnTo>
                  <a:pt x="20478" y="4355532"/>
                </a:lnTo>
                <a:lnTo>
                  <a:pt x="20280" y="4350817"/>
                </a:lnTo>
                <a:close/>
                <a:moveTo>
                  <a:pt x="16470" y="4335876"/>
                </a:moveTo>
                <a:lnTo>
                  <a:pt x="20069" y="4345784"/>
                </a:lnTo>
                <a:lnTo>
                  <a:pt x="20280" y="4350817"/>
                </a:lnTo>
                <a:lnTo>
                  <a:pt x="13677" y="4380890"/>
                </a:lnTo>
                <a:lnTo>
                  <a:pt x="12462" y="4372381"/>
                </a:lnTo>
                <a:cubicBezTo>
                  <a:pt x="13798" y="4360212"/>
                  <a:pt x="8395" y="4340725"/>
                  <a:pt x="16470" y="4335876"/>
                </a:cubicBezTo>
                <a:close/>
                <a:moveTo>
                  <a:pt x="14144" y="4322954"/>
                </a:moveTo>
                <a:lnTo>
                  <a:pt x="14145" y="4322957"/>
                </a:lnTo>
                <a:lnTo>
                  <a:pt x="14086" y="4323152"/>
                </a:lnTo>
                <a:close/>
                <a:moveTo>
                  <a:pt x="30295" y="4314930"/>
                </a:moveTo>
                <a:cubicBezTo>
                  <a:pt x="31208" y="4313825"/>
                  <a:pt x="31973" y="4313999"/>
                  <a:pt x="32501" y="4316219"/>
                </a:cubicBezTo>
                <a:lnTo>
                  <a:pt x="33665" y="4334686"/>
                </a:lnTo>
                <a:lnTo>
                  <a:pt x="33378" y="4343987"/>
                </a:lnTo>
                <a:lnTo>
                  <a:pt x="26489" y="4363956"/>
                </a:lnTo>
                <a:lnTo>
                  <a:pt x="23992" y="4362225"/>
                </a:lnTo>
                <a:lnTo>
                  <a:pt x="23816" y="4361515"/>
                </a:lnTo>
                <a:lnTo>
                  <a:pt x="23111" y="4359065"/>
                </a:lnTo>
                <a:lnTo>
                  <a:pt x="21946" y="4350954"/>
                </a:lnTo>
                <a:lnTo>
                  <a:pt x="20069" y="4345784"/>
                </a:lnTo>
                <a:lnTo>
                  <a:pt x="19491" y="4332036"/>
                </a:lnTo>
                <a:lnTo>
                  <a:pt x="20238" y="4331279"/>
                </a:lnTo>
                <a:lnTo>
                  <a:pt x="20478" y="4338684"/>
                </a:lnTo>
                <a:cubicBezTo>
                  <a:pt x="23483" y="4333068"/>
                  <a:pt x="27556" y="4318245"/>
                  <a:pt x="30295" y="4314930"/>
                </a:cubicBezTo>
                <a:close/>
                <a:moveTo>
                  <a:pt x="17749" y="4311133"/>
                </a:moveTo>
                <a:lnTo>
                  <a:pt x="18728" y="4313852"/>
                </a:lnTo>
                <a:lnTo>
                  <a:pt x="19491" y="4332036"/>
                </a:lnTo>
                <a:lnTo>
                  <a:pt x="18474" y="4333067"/>
                </a:lnTo>
                <a:lnTo>
                  <a:pt x="14145" y="4322957"/>
                </a:lnTo>
                <a:close/>
                <a:moveTo>
                  <a:pt x="17693" y="4309828"/>
                </a:moveTo>
                <a:lnTo>
                  <a:pt x="17969" y="4310410"/>
                </a:lnTo>
                <a:lnTo>
                  <a:pt x="17749" y="4311133"/>
                </a:lnTo>
                <a:lnTo>
                  <a:pt x="17517" y="4310489"/>
                </a:lnTo>
                <a:close/>
                <a:moveTo>
                  <a:pt x="18631" y="4309688"/>
                </a:moveTo>
                <a:lnTo>
                  <a:pt x="19720" y="4315322"/>
                </a:lnTo>
                <a:lnTo>
                  <a:pt x="19766" y="4316733"/>
                </a:lnTo>
                <a:lnTo>
                  <a:pt x="18728" y="4313852"/>
                </a:lnTo>
                <a:lnTo>
                  <a:pt x="18579" y="4310289"/>
                </a:lnTo>
                <a:close/>
                <a:moveTo>
                  <a:pt x="19415" y="4305907"/>
                </a:moveTo>
                <a:lnTo>
                  <a:pt x="19589" y="4311280"/>
                </a:lnTo>
                <a:lnTo>
                  <a:pt x="18728" y="4308588"/>
                </a:lnTo>
                <a:lnTo>
                  <a:pt x="18810" y="4307652"/>
                </a:lnTo>
                <a:lnTo>
                  <a:pt x="19226" y="4306284"/>
                </a:lnTo>
                <a:close/>
                <a:moveTo>
                  <a:pt x="21227" y="4304560"/>
                </a:moveTo>
                <a:lnTo>
                  <a:pt x="25481" y="4318085"/>
                </a:lnTo>
                <a:cubicBezTo>
                  <a:pt x="25899" y="4321090"/>
                  <a:pt x="25815" y="4324056"/>
                  <a:pt x="24794" y="4326660"/>
                </a:cubicBezTo>
                <a:lnTo>
                  <a:pt x="20238" y="4331279"/>
                </a:lnTo>
                <a:lnTo>
                  <a:pt x="19766" y="4316733"/>
                </a:lnTo>
                <a:lnTo>
                  <a:pt x="20255" y="4318092"/>
                </a:lnTo>
                <a:lnTo>
                  <a:pt x="19720" y="4315322"/>
                </a:lnTo>
                <a:lnTo>
                  <a:pt x="19589" y="4311280"/>
                </a:lnTo>
                <a:lnTo>
                  <a:pt x="23653" y="4323984"/>
                </a:lnTo>
                <a:close/>
                <a:moveTo>
                  <a:pt x="19341" y="4303639"/>
                </a:moveTo>
                <a:lnTo>
                  <a:pt x="19408" y="4305690"/>
                </a:lnTo>
                <a:lnTo>
                  <a:pt x="19226" y="4306284"/>
                </a:lnTo>
                <a:lnTo>
                  <a:pt x="18866" y="4307008"/>
                </a:lnTo>
                <a:lnTo>
                  <a:pt x="19073" y="4304646"/>
                </a:lnTo>
                <a:close/>
                <a:moveTo>
                  <a:pt x="20998" y="4302728"/>
                </a:moveTo>
                <a:lnTo>
                  <a:pt x="21227" y="4304560"/>
                </a:lnTo>
                <a:lnTo>
                  <a:pt x="20785" y="4303155"/>
                </a:lnTo>
                <a:close/>
                <a:moveTo>
                  <a:pt x="20478" y="4302178"/>
                </a:moveTo>
                <a:lnTo>
                  <a:pt x="20785" y="4303155"/>
                </a:lnTo>
                <a:lnTo>
                  <a:pt x="19415" y="4305907"/>
                </a:lnTo>
                <a:lnTo>
                  <a:pt x="19408" y="4305690"/>
                </a:lnTo>
                <a:close/>
                <a:moveTo>
                  <a:pt x="20339" y="4297527"/>
                </a:moveTo>
                <a:lnTo>
                  <a:pt x="20478" y="4299370"/>
                </a:lnTo>
                <a:lnTo>
                  <a:pt x="19341" y="4303639"/>
                </a:lnTo>
                <a:lnTo>
                  <a:pt x="19292" y="4302140"/>
                </a:lnTo>
                <a:lnTo>
                  <a:pt x="19416" y="4300728"/>
                </a:lnTo>
                <a:close/>
                <a:moveTo>
                  <a:pt x="20326" y="4297345"/>
                </a:moveTo>
                <a:lnTo>
                  <a:pt x="20346" y="4297505"/>
                </a:lnTo>
                <a:lnTo>
                  <a:pt x="20339" y="4297527"/>
                </a:lnTo>
                <a:close/>
                <a:moveTo>
                  <a:pt x="921" y="4295054"/>
                </a:moveTo>
                <a:lnTo>
                  <a:pt x="439" y="4310603"/>
                </a:lnTo>
                <a:cubicBezTo>
                  <a:pt x="8129" y="4386035"/>
                  <a:pt x="2217" y="4322197"/>
                  <a:pt x="4447" y="4498744"/>
                </a:cubicBezTo>
                <a:lnTo>
                  <a:pt x="4821" y="4521285"/>
                </a:lnTo>
                <a:lnTo>
                  <a:pt x="2443" y="4521209"/>
                </a:lnTo>
                <a:lnTo>
                  <a:pt x="4895" y="4525738"/>
                </a:lnTo>
                <a:lnTo>
                  <a:pt x="6560" y="4626100"/>
                </a:lnTo>
                <a:lnTo>
                  <a:pt x="5681" y="4627591"/>
                </a:lnTo>
                <a:cubicBezTo>
                  <a:pt x="4178" y="4630399"/>
                  <a:pt x="3266" y="4632380"/>
                  <a:pt x="4447" y="4630725"/>
                </a:cubicBezTo>
                <a:lnTo>
                  <a:pt x="6583" y="4627481"/>
                </a:lnTo>
                <a:lnTo>
                  <a:pt x="7618" y="4689814"/>
                </a:lnTo>
                <a:lnTo>
                  <a:pt x="6733" y="4694545"/>
                </a:lnTo>
                <a:cubicBezTo>
                  <a:pt x="4155" y="4708330"/>
                  <a:pt x="2820" y="4721903"/>
                  <a:pt x="6451" y="4734624"/>
                </a:cubicBezTo>
                <a:lnTo>
                  <a:pt x="8313" y="4731742"/>
                </a:lnTo>
                <a:lnTo>
                  <a:pt x="8455" y="4740240"/>
                </a:lnTo>
                <a:lnTo>
                  <a:pt x="8819" y="4746624"/>
                </a:lnTo>
                <a:lnTo>
                  <a:pt x="8454" y="4747794"/>
                </a:lnTo>
                <a:cubicBezTo>
                  <a:pt x="7376" y="4750813"/>
                  <a:pt x="5207" y="4753017"/>
                  <a:pt x="4446" y="4756218"/>
                </a:cubicBezTo>
                <a:cubicBezTo>
                  <a:pt x="3161" y="4761620"/>
                  <a:pt x="2721" y="4767386"/>
                  <a:pt x="2442" y="4773067"/>
                </a:cubicBezTo>
                <a:lnTo>
                  <a:pt x="1415" y="4806157"/>
                </a:lnTo>
                <a:lnTo>
                  <a:pt x="0" y="4808253"/>
                </a:lnTo>
                <a:lnTo>
                  <a:pt x="0" y="4295364"/>
                </a:lnTo>
                <a:close/>
                <a:moveTo>
                  <a:pt x="10219" y="4290228"/>
                </a:moveTo>
                <a:lnTo>
                  <a:pt x="13497" y="4299330"/>
                </a:lnTo>
                <a:lnTo>
                  <a:pt x="13623" y="4301275"/>
                </a:lnTo>
                <a:lnTo>
                  <a:pt x="10459" y="4294624"/>
                </a:lnTo>
                <a:cubicBezTo>
                  <a:pt x="11795" y="4301177"/>
                  <a:pt x="13288" y="4320892"/>
                  <a:pt x="14467" y="4314281"/>
                </a:cubicBezTo>
                <a:lnTo>
                  <a:pt x="13623" y="4301275"/>
                </a:lnTo>
                <a:lnTo>
                  <a:pt x="15989" y="4306247"/>
                </a:lnTo>
                <a:lnTo>
                  <a:pt x="17517" y="4310489"/>
                </a:lnTo>
                <a:lnTo>
                  <a:pt x="14770" y="4320805"/>
                </a:lnTo>
                <a:lnTo>
                  <a:pt x="14144" y="4322954"/>
                </a:lnTo>
                <a:lnTo>
                  <a:pt x="12462" y="4319027"/>
                </a:lnTo>
                <a:cubicBezTo>
                  <a:pt x="11794" y="4312475"/>
                  <a:pt x="11235" y="4305899"/>
                  <a:pt x="10458" y="4299370"/>
                </a:cubicBezTo>
                <a:lnTo>
                  <a:pt x="9018" y="4291821"/>
                </a:lnTo>
                <a:close/>
                <a:moveTo>
                  <a:pt x="15884" y="4282707"/>
                </a:moveTo>
                <a:lnTo>
                  <a:pt x="16471" y="4286200"/>
                </a:lnTo>
                <a:lnTo>
                  <a:pt x="16713" y="4287280"/>
                </a:lnTo>
                <a:lnTo>
                  <a:pt x="16242" y="4289524"/>
                </a:lnTo>
                <a:lnTo>
                  <a:pt x="15273" y="4283518"/>
                </a:lnTo>
                <a:close/>
                <a:moveTo>
                  <a:pt x="18099" y="4280683"/>
                </a:moveTo>
                <a:lnTo>
                  <a:pt x="18474" y="4282522"/>
                </a:lnTo>
                <a:lnTo>
                  <a:pt x="18720" y="4284491"/>
                </a:lnTo>
                <a:lnTo>
                  <a:pt x="19164" y="4298193"/>
                </a:lnTo>
                <a:lnTo>
                  <a:pt x="16713" y="4287280"/>
                </a:lnTo>
                <a:close/>
                <a:moveTo>
                  <a:pt x="18923" y="4278673"/>
                </a:moveTo>
                <a:lnTo>
                  <a:pt x="20326" y="4297345"/>
                </a:lnTo>
                <a:lnTo>
                  <a:pt x="18720" y="4284491"/>
                </a:lnTo>
                <a:lnTo>
                  <a:pt x="18547" y="4279172"/>
                </a:lnTo>
                <a:close/>
                <a:moveTo>
                  <a:pt x="18530" y="4278631"/>
                </a:moveTo>
                <a:lnTo>
                  <a:pt x="18547" y="4279172"/>
                </a:lnTo>
                <a:lnTo>
                  <a:pt x="18366" y="4279413"/>
                </a:lnTo>
                <a:close/>
                <a:moveTo>
                  <a:pt x="28562" y="4267222"/>
                </a:moveTo>
                <a:lnTo>
                  <a:pt x="28493" y="4268481"/>
                </a:lnTo>
                <a:lnTo>
                  <a:pt x="28441" y="4267673"/>
                </a:lnTo>
                <a:close/>
                <a:moveTo>
                  <a:pt x="32620" y="4267133"/>
                </a:moveTo>
                <a:lnTo>
                  <a:pt x="33281" y="4278072"/>
                </a:lnTo>
                <a:lnTo>
                  <a:pt x="20998" y="4302728"/>
                </a:lnTo>
                <a:lnTo>
                  <a:pt x="20346" y="4297505"/>
                </a:lnTo>
                <a:lnTo>
                  <a:pt x="20965" y="4295357"/>
                </a:lnTo>
                <a:lnTo>
                  <a:pt x="28278" y="4268275"/>
                </a:lnTo>
                <a:lnTo>
                  <a:pt x="28493" y="4271290"/>
                </a:lnTo>
                <a:close/>
                <a:moveTo>
                  <a:pt x="11533" y="4267102"/>
                </a:moveTo>
                <a:lnTo>
                  <a:pt x="12463" y="4283392"/>
                </a:lnTo>
                <a:lnTo>
                  <a:pt x="12694" y="4286942"/>
                </a:lnTo>
                <a:lnTo>
                  <a:pt x="10219" y="4290228"/>
                </a:lnTo>
                <a:lnTo>
                  <a:pt x="8455" y="4285330"/>
                </a:lnTo>
                <a:cubicBezTo>
                  <a:pt x="7465" y="4283388"/>
                  <a:pt x="7826" y="4285721"/>
                  <a:pt x="8504" y="4289128"/>
                </a:cubicBezTo>
                <a:lnTo>
                  <a:pt x="9018" y="4291821"/>
                </a:lnTo>
                <a:lnTo>
                  <a:pt x="8500" y="4292509"/>
                </a:lnTo>
                <a:lnTo>
                  <a:pt x="921" y="4295054"/>
                </a:lnTo>
                <a:lnTo>
                  <a:pt x="1416" y="4279107"/>
                </a:lnTo>
                <a:lnTo>
                  <a:pt x="3683" y="4275750"/>
                </a:lnTo>
                <a:close/>
                <a:moveTo>
                  <a:pt x="12994" y="4265493"/>
                </a:moveTo>
                <a:lnTo>
                  <a:pt x="13481" y="4268390"/>
                </a:lnTo>
                <a:lnTo>
                  <a:pt x="13140" y="4270299"/>
                </a:lnTo>
                <a:lnTo>
                  <a:pt x="12459" y="4266082"/>
                </a:lnTo>
                <a:close/>
                <a:moveTo>
                  <a:pt x="28159" y="4263349"/>
                </a:moveTo>
                <a:lnTo>
                  <a:pt x="28441" y="4267673"/>
                </a:lnTo>
                <a:lnTo>
                  <a:pt x="28278" y="4268275"/>
                </a:lnTo>
                <a:lnTo>
                  <a:pt x="27958" y="4263784"/>
                </a:lnTo>
                <a:close/>
                <a:moveTo>
                  <a:pt x="30497" y="4260057"/>
                </a:moveTo>
                <a:lnTo>
                  <a:pt x="28562" y="4267222"/>
                </a:lnTo>
                <a:lnTo>
                  <a:pt x="28840" y="4262159"/>
                </a:lnTo>
                <a:close/>
                <a:moveTo>
                  <a:pt x="29199" y="4255620"/>
                </a:moveTo>
                <a:lnTo>
                  <a:pt x="28840" y="4262159"/>
                </a:lnTo>
                <a:lnTo>
                  <a:pt x="28524" y="4262559"/>
                </a:lnTo>
                <a:lnTo>
                  <a:pt x="28159" y="4263349"/>
                </a:lnTo>
                <a:lnTo>
                  <a:pt x="27680" y="4255980"/>
                </a:lnTo>
                <a:close/>
                <a:moveTo>
                  <a:pt x="24891" y="4254240"/>
                </a:moveTo>
                <a:lnTo>
                  <a:pt x="27397" y="4256047"/>
                </a:lnTo>
                <a:lnTo>
                  <a:pt x="27405" y="4256045"/>
                </a:lnTo>
                <a:lnTo>
                  <a:pt x="27958" y="4263784"/>
                </a:lnTo>
                <a:lnTo>
                  <a:pt x="24485" y="4271290"/>
                </a:lnTo>
                <a:lnTo>
                  <a:pt x="18923" y="4278673"/>
                </a:lnTo>
                <a:lnTo>
                  <a:pt x="18817" y="4277263"/>
                </a:lnTo>
                <a:lnTo>
                  <a:pt x="20228" y="4270544"/>
                </a:lnTo>
                <a:lnTo>
                  <a:pt x="22352" y="4262844"/>
                </a:lnTo>
                <a:close/>
                <a:moveTo>
                  <a:pt x="19660" y="4249678"/>
                </a:moveTo>
                <a:lnTo>
                  <a:pt x="22483" y="4252503"/>
                </a:lnTo>
                <a:lnTo>
                  <a:pt x="23395" y="4253161"/>
                </a:lnTo>
                <a:lnTo>
                  <a:pt x="20478" y="4257249"/>
                </a:lnTo>
                <a:lnTo>
                  <a:pt x="19369" y="4258470"/>
                </a:lnTo>
                <a:lnTo>
                  <a:pt x="18771" y="4252601"/>
                </a:lnTo>
                <a:close/>
                <a:moveTo>
                  <a:pt x="16470" y="4246017"/>
                </a:moveTo>
                <a:lnTo>
                  <a:pt x="16508" y="4246523"/>
                </a:lnTo>
                <a:lnTo>
                  <a:pt x="16435" y="4246450"/>
                </a:lnTo>
                <a:close/>
                <a:moveTo>
                  <a:pt x="8627" y="4238634"/>
                </a:moveTo>
                <a:lnTo>
                  <a:pt x="9986" y="4239994"/>
                </a:lnTo>
                <a:lnTo>
                  <a:pt x="10458" y="4248258"/>
                </a:lnTo>
                <a:lnTo>
                  <a:pt x="10145" y="4248522"/>
                </a:lnTo>
                <a:lnTo>
                  <a:pt x="8587" y="4239245"/>
                </a:lnTo>
                <a:close/>
                <a:moveTo>
                  <a:pt x="30207" y="4237255"/>
                </a:moveTo>
                <a:lnTo>
                  <a:pt x="30852" y="4237858"/>
                </a:lnTo>
                <a:lnTo>
                  <a:pt x="31815" y="4253801"/>
                </a:lnTo>
                <a:lnTo>
                  <a:pt x="29921" y="4252031"/>
                </a:lnTo>
                <a:lnTo>
                  <a:pt x="29521" y="4249760"/>
                </a:lnTo>
                <a:close/>
                <a:moveTo>
                  <a:pt x="26621" y="4235015"/>
                </a:moveTo>
                <a:lnTo>
                  <a:pt x="26616" y="4235326"/>
                </a:lnTo>
                <a:lnTo>
                  <a:pt x="26541" y="4235078"/>
                </a:lnTo>
                <a:close/>
                <a:moveTo>
                  <a:pt x="8963" y="4233442"/>
                </a:moveTo>
                <a:lnTo>
                  <a:pt x="8627" y="4238634"/>
                </a:lnTo>
                <a:lnTo>
                  <a:pt x="8456" y="4238463"/>
                </a:lnTo>
                <a:lnTo>
                  <a:pt x="8587" y="4239245"/>
                </a:lnTo>
                <a:lnTo>
                  <a:pt x="8456" y="4241271"/>
                </a:lnTo>
                <a:lnTo>
                  <a:pt x="9688" y="4248907"/>
                </a:lnTo>
                <a:lnTo>
                  <a:pt x="6451" y="4251633"/>
                </a:lnTo>
                <a:cubicBezTo>
                  <a:pt x="2918" y="4248097"/>
                  <a:pt x="4588" y="4242480"/>
                  <a:pt x="7558" y="4236344"/>
                </a:cubicBezTo>
                <a:close/>
                <a:moveTo>
                  <a:pt x="26652" y="4233073"/>
                </a:moveTo>
                <a:lnTo>
                  <a:pt x="27529" y="4234303"/>
                </a:lnTo>
                <a:lnTo>
                  <a:pt x="26621" y="4235015"/>
                </a:lnTo>
                <a:close/>
                <a:moveTo>
                  <a:pt x="30497" y="4231976"/>
                </a:moveTo>
                <a:lnTo>
                  <a:pt x="30740" y="4235993"/>
                </a:lnTo>
                <a:lnTo>
                  <a:pt x="30310" y="4235390"/>
                </a:lnTo>
                <a:close/>
                <a:moveTo>
                  <a:pt x="11799" y="4227583"/>
                </a:moveTo>
                <a:lnTo>
                  <a:pt x="16674" y="4232029"/>
                </a:lnTo>
                <a:lnTo>
                  <a:pt x="16692" y="4232206"/>
                </a:lnTo>
                <a:lnTo>
                  <a:pt x="15639" y="4231382"/>
                </a:lnTo>
                <a:cubicBezTo>
                  <a:pt x="14321" y="4230492"/>
                  <a:pt x="12988" y="4229886"/>
                  <a:pt x="13256" y="4231284"/>
                </a:cubicBezTo>
                <a:lnTo>
                  <a:pt x="17274" y="4237919"/>
                </a:lnTo>
                <a:lnTo>
                  <a:pt x="17706" y="4242154"/>
                </a:lnTo>
                <a:lnTo>
                  <a:pt x="14685" y="4244698"/>
                </a:lnTo>
                <a:lnTo>
                  <a:pt x="9986" y="4239994"/>
                </a:lnTo>
                <a:lnTo>
                  <a:pt x="9543" y="4232244"/>
                </a:lnTo>
                <a:close/>
                <a:moveTo>
                  <a:pt x="13112" y="4224873"/>
                </a:moveTo>
                <a:lnTo>
                  <a:pt x="11799" y="4227583"/>
                </a:lnTo>
                <a:lnTo>
                  <a:pt x="10458" y="4226360"/>
                </a:lnTo>
                <a:close/>
                <a:moveTo>
                  <a:pt x="15559" y="4219817"/>
                </a:moveTo>
                <a:lnTo>
                  <a:pt x="15631" y="4220624"/>
                </a:lnTo>
                <a:lnTo>
                  <a:pt x="15077" y="4223772"/>
                </a:lnTo>
                <a:lnTo>
                  <a:pt x="13112" y="4224873"/>
                </a:lnTo>
                <a:close/>
                <a:moveTo>
                  <a:pt x="16219" y="4218453"/>
                </a:moveTo>
                <a:lnTo>
                  <a:pt x="17546" y="4220313"/>
                </a:lnTo>
                <a:lnTo>
                  <a:pt x="16316" y="4223077"/>
                </a:lnTo>
                <a:lnTo>
                  <a:pt x="15872" y="4223326"/>
                </a:lnTo>
                <a:lnTo>
                  <a:pt x="15631" y="4220624"/>
                </a:lnTo>
                <a:lnTo>
                  <a:pt x="15896" y="4219122"/>
                </a:lnTo>
                <a:close/>
                <a:moveTo>
                  <a:pt x="25917" y="4217695"/>
                </a:moveTo>
                <a:lnTo>
                  <a:pt x="26107" y="4219148"/>
                </a:lnTo>
                <a:lnTo>
                  <a:pt x="22482" y="4220744"/>
                </a:lnTo>
                <a:lnTo>
                  <a:pt x="21841" y="4219980"/>
                </a:lnTo>
                <a:close/>
                <a:moveTo>
                  <a:pt x="19132" y="4216750"/>
                </a:moveTo>
                <a:lnTo>
                  <a:pt x="21841" y="4219980"/>
                </a:lnTo>
                <a:lnTo>
                  <a:pt x="18604" y="4221794"/>
                </a:lnTo>
                <a:lnTo>
                  <a:pt x="17546" y="4220313"/>
                </a:lnTo>
                <a:close/>
                <a:moveTo>
                  <a:pt x="11279" y="4211697"/>
                </a:moveTo>
                <a:lnTo>
                  <a:pt x="10137" y="4215356"/>
                </a:lnTo>
                <a:lnTo>
                  <a:pt x="10315" y="4212606"/>
                </a:lnTo>
                <a:close/>
                <a:moveTo>
                  <a:pt x="10459" y="4210382"/>
                </a:moveTo>
                <a:lnTo>
                  <a:pt x="10978" y="4211108"/>
                </a:lnTo>
                <a:lnTo>
                  <a:pt x="10325" y="4212458"/>
                </a:lnTo>
                <a:close/>
                <a:moveTo>
                  <a:pt x="18715" y="4205917"/>
                </a:moveTo>
                <a:lnTo>
                  <a:pt x="17756" y="4208568"/>
                </a:lnTo>
                <a:lnTo>
                  <a:pt x="17116" y="4212199"/>
                </a:lnTo>
                <a:lnTo>
                  <a:pt x="16634" y="4208104"/>
                </a:lnTo>
                <a:close/>
                <a:moveTo>
                  <a:pt x="18888" y="4205736"/>
                </a:moveTo>
                <a:lnTo>
                  <a:pt x="18715" y="4205917"/>
                </a:lnTo>
                <a:lnTo>
                  <a:pt x="18763" y="4205786"/>
                </a:lnTo>
                <a:close/>
                <a:moveTo>
                  <a:pt x="19621" y="4183232"/>
                </a:moveTo>
                <a:lnTo>
                  <a:pt x="18825" y="4188432"/>
                </a:lnTo>
                <a:lnTo>
                  <a:pt x="16856" y="4191479"/>
                </a:lnTo>
                <a:lnTo>
                  <a:pt x="16840" y="4191409"/>
                </a:lnTo>
                <a:lnTo>
                  <a:pt x="18648" y="4185277"/>
                </a:lnTo>
                <a:close/>
                <a:moveTo>
                  <a:pt x="29133" y="4177923"/>
                </a:moveTo>
                <a:cubicBezTo>
                  <a:pt x="28612" y="4179204"/>
                  <a:pt x="27609" y="4181652"/>
                  <a:pt x="26358" y="4184809"/>
                </a:cubicBezTo>
                <a:lnTo>
                  <a:pt x="23272" y="4193333"/>
                </a:lnTo>
                <a:lnTo>
                  <a:pt x="23761" y="4189726"/>
                </a:lnTo>
                <a:lnTo>
                  <a:pt x="29015" y="4178049"/>
                </a:lnTo>
                <a:cubicBezTo>
                  <a:pt x="29693" y="4176532"/>
                  <a:pt x="29654" y="4176643"/>
                  <a:pt x="29133" y="4177923"/>
                </a:cubicBezTo>
                <a:close/>
                <a:moveTo>
                  <a:pt x="32771" y="4172717"/>
                </a:moveTo>
                <a:lnTo>
                  <a:pt x="29956" y="4186645"/>
                </a:lnTo>
                <a:lnTo>
                  <a:pt x="27312" y="4192283"/>
                </a:lnTo>
                <a:lnTo>
                  <a:pt x="23708" y="4199502"/>
                </a:lnTo>
                <a:lnTo>
                  <a:pt x="21246" y="4198927"/>
                </a:lnTo>
                <a:lnTo>
                  <a:pt x="23272" y="4193333"/>
                </a:lnTo>
                <a:lnTo>
                  <a:pt x="22483" y="4199149"/>
                </a:lnTo>
                <a:close/>
                <a:moveTo>
                  <a:pt x="27500" y="4162173"/>
                </a:moveTo>
                <a:lnTo>
                  <a:pt x="23761" y="4189726"/>
                </a:lnTo>
                <a:lnTo>
                  <a:pt x="19776" y="4198583"/>
                </a:lnTo>
                <a:lnTo>
                  <a:pt x="18474" y="4198279"/>
                </a:lnTo>
                <a:lnTo>
                  <a:pt x="17576" y="4194504"/>
                </a:lnTo>
                <a:lnTo>
                  <a:pt x="18475" y="4190725"/>
                </a:lnTo>
                <a:lnTo>
                  <a:pt x="18825" y="4188432"/>
                </a:lnTo>
                <a:lnTo>
                  <a:pt x="24323" y="4179929"/>
                </a:lnTo>
                <a:lnTo>
                  <a:pt x="27482" y="4162181"/>
                </a:lnTo>
                <a:close/>
                <a:moveTo>
                  <a:pt x="36510" y="4154220"/>
                </a:moveTo>
                <a:cubicBezTo>
                  <a:pt x="37587" y="4149692"/>
                  <a:pt x="35871" y="4163888"/>
                  <a:pt x="34506" y="4168261"/>
                </a:cubicBezTo>
                <a:lnTo>
                  <a:pt x="32771" y="4172717"/>
                </a:lnTo>
                <a:close/>
                <a:moveTo>
                  <a:pt x="17997" y="4152008"/>
                </a:moveTo>
                <a:lnTo>
                  <a:pt x="18398" y="4156218"/>
                </a:lnTo>
                <a:lnTo>
                  <a:pt x="18363" y="4156246"/>
                </a:lnTo>
                <a:lnTo>
                  <a:pt x="17807" y="4152348"/>
                </a:lnTo>
                <a:close/>
                <a:moveTo>
                  <a:pt x="16902" y="4146007"/>
                </a:moveTo>
                <a:lnTo>
                  <a:pt x="17807" y="4152348"/>
                </a:lnTo>
                <a:lnTo>
                  <a:pt x="15161" y="4157068"/>
                </a:lnTo>
                <a:lnTo>
                  <a:pt x="12463" y="4157028"/>
                </a:lnTo>
                <a:cubicBezTo>
                  <a:pt x="11900" y="4153080"/>
                  <a:pt x="13863" y="4150030"/>
                  <a:pt x="16237" y="4147035"/>
                </a:cubicBezTo>
                <a:close/>
                <a:moveTo>
                  <a:pt x="22598" y="4118664"/>
                </a:moveTo>
                <a:lnTo>
                  <a:pt x="24859" y="4126270"/>
                </a:lnTo>
                <a:lnTo>
                  <a:pt x="23923" y="4130645"/>
                </a:lnTo>
                <a:lnTo>
                  <a:pt x="23423" y="4130429"/>
                </a:lnTo>
                <a:lnTo>
                  <a:pt x="21452" y="4125677"/>
                </a:lnTo>
                <a:lnTo>
                  <a:pt x="20635" y="4122988"/>
                </a:lnTo>
                <a:close/>
                <a:moveTo>
                  <a:pt x="14794" y="4118345"/>
                </a:moveTo>
                <a:lnTo>
                  <a:pt x="17359" y="4145300"/>
                </a:lnTo>
                <a:lnTo>
                  <a:pt x="16902" y="4146007"/>
                </a:lnTo>
                <a:lnTo>
                  <a:pt x="16471" y="4142988"/>
                </a:lnTo>
                <a:cubicBezTo>
                  <a:pt x="11905" y="4147786"/>
                  <a:pt x="5894" y="4170251"/>
                  <a:pt x="10459" y="4165452"/>
                </a:cubicBezTo>
                <a:lnTo>
                  <a:pt x="15161" y="4157068"/>
                </a:lnTo>
                <a:lnTo>
                  <a:pt x="17283" y="4157099"/>
                </a:lnTo>
                <a:lnTo>
                  <a:pt x="18363" y="4156246"/>
                </a:lnTo>
                <a:lnTo>
                  <a:pt x="18475" y="4157028"/>
                </a:lnTo>
                <a:lnTo>
                  <a:pt x="18398" y="4156218"/>
                </a:lnTo>
                <a:lnTo>
                  <a:pt x="24486" y="4151412"/>
                </a:lnTo>
                <a:lnTo>
                  <a:pt x="20019" y="4180627"/>
                </a:lnTo>
                <a:lnTo>
                  <a:pt x="18648" y="4185277"/>
                </a:lnTo>
                <a:lnTo>
                  <a:pt x="16470" y="4189855"/>
                </a:lnTo>
                <a:lnTo>
                  <a:pt x="16840" y="4191409"/>
                </a:lnTo>
                <a:lnTo>
                  <a:pt x="16788" y="4191584"/>
                </a:lnTo>
                <a:lnTo>
                  <a:pt x="8314" y="4204692"/>
                </a:lnTo>
                <a:lnTo>
                  <a:pt x="7619" y="4162764"/>
                </a:lnTo>
                <a:lnTo>
                  <a:pt x="14467" y="4126139"/>
                </a:lnTo>
                <a:close/>
                <a:moveTo>
                  <a:pt x="14467" y="4114907"/>
                </a:moveTo>
                <a:lnTo>
                  <a:pt x="14906" y="4115689"/>
                </a:lnTo>
                <a:lnTo>
                  <a:pt x="14794" y="4118345"/>
                </a:lnTo>
                <a:close/>
                <a:moveTo>
                  <a:pt x="15484" y="4101914"/>
                </a:moveTo>
                <a:lnTo>
                  <a:pt x="15960" y="4105469"/>
                </a:lnTo>
                <a:lnTo>
                  <a:pt x="15877" y="4105731"/>
                </a:lnTo>
                <a:lnTo>
                  <a:pt x="15989" y="4105689"/>
                </a:lnTo>
                <a:lnTo>
                  <a:pt x="16471" y="4109291"/>
                </a:lnTo>
                <a:lnTo>
                  <a:pt x="20635" y="4122988"/>
                </a:lnTo>
                <a:lnTo>
                  <a:pt x="20479" y="4123331"/>
                </a:lnTo>
                <a:lnTo>
                  <a:pt x="21452" y="4125677"/>
                </a:lnTo>
                <a:lnTo>
                  <a:pt x="22286" y="4128421"/>
                </a:lnTo>
                <a:cubicBezTo>
                  <a:pt x="22768" y="4129676"/>
                  <a:pt x="22682" y="4129571"/>
                  <a:pt x="21541" y="4127516"/>
                </a:cubicBezTo>
                <a:lnTo>
                  <a:pt x="14906" y="4115689"/>
                </a:lnTo>
                <a:close/>
                <a:moveTo>
                  <a:pt x="17353" y="4101023"/>
                </a:moveTo>
                <a:lnTo>
                  <a:pt x="18460" y="4104749"/>
                </a:lnTo>
                <a:lnTo>
                  <a:pt x="15989" y="4105689"/>
                </a:lnTo>
                <a:lnTo>
                  <a:pt x="15960" y="4105469"/>
                </a:lnTo>
                <a:close/>
                <a:moveTo>
                  <a:pt x="31595" y="4094806"/>
                </a:moveTo>
                <a:lnTo>
                  <a:pt x="29956" y="4102460"/>
                </a:lnTo>
                <a:lnTo>
                  <a:pt x="22598" y="4118664"/>
                </a:lnTo>
                <a:lnTo>
                  <a:pt x="18460" y="4104749"/>
                </a:lnTo>
                <a:lnTo>
                  <a:pt x="20134" y="4104112"/>
                </a:lnTo>
                <a:close/>
                <a:moveTo>
                  <a:pt x="13680" y="4088431"/>
                </a:moveTo>
                <a:lnTo>
                  <a:pt x="13817" y="4089452"/>
                </a:lnTo>
                <a:lnTo>
                  <a:pt x="6584" y="4100431"/>
                </a:lnTo>
                <a:lnTo>
                  <a:pt x="6561" y="4099050"/>
                </a:lnTo>
                <a:lnTo>
                  <a:pt x="10459" y="4092442"/>
                </a:lnTo>
                <a:close/>
                <a:moveTo>
                  <a:pt x="14697" y="4088115"/>
                </a:moveTo>
                <a:lnTo>
                  <a:pt x="15803" y="4094314"/>
                </a:lnTo>
                <a:lnTo>
                  <a:pt x="15484" y="4101914"/>
                </a:lnTo>
                <a:lnTo>
                  <a:pt x="13817" y="4089452"/>
                </a:lnTo>
                <a:close/>
                <a:moveTo>
                  <a:pt x="16181" y="4085315"/>
                </a:moveTo>
                <a:lnTo>
                  <a:pt x="16156" y="4085900"/>
                </a:lnTo>
                <a:lnTo>
                  <a:pt x="14697" y="4088115"/>
                </a:lnTo>
                <a:lnTo>
                  <a:pt x="14558" y="4087337"/>
                </a:lnTo>
                <a:close/>
                <a:moveTo>
                  <a:pt x="29039" y="4085041"/>
                </a:moveTo>
                <a:lnTo>
                  <a:pt x="31724" y="4090086"/>
                </a:lnTo>
                <a:lnTo>
                  <a:pt x="32259" y="4091706"/>
                </a:lnTo>
                <a:lnTo>
                  <a:pt x="32207" y="4091947"/>
                </a:lnTo>
                <a:lnTo>
                  <a:pt x="28376" y="4085505"/>
                </a:lnTo>
                <a:close/>
                <a:moveTo>
                  <a:pt x="24538" y="4079051"/>
                </a:moveTo>
                <a:lnTo>
                  <a:pt x="28376" y="4085505"/>
                </a:lnTo>
                <a:lnTo>
                  <a:pt x="22483" y="4089634"/>
                </a:lnTo>
                <a:lnTo>
                  <a:pt x="22111" y="4086341"/>
                </a:lnTo>
                <a:close/>
                <a:moveTo>
                  <a:pt x="21278" y="4078966"/>
                </a:moveTo>
                <a:lnTo>
                  <a:pt x="22111" y="4086341"/>
                </a:lnTo>
                <a:lnTo>
                  <a:pt x="19432" y="4094388"/>
                </a:lnTo>
                <a:lnTo>
                  <a:pt x="17353" y="4101023"/>
                </a:lnTo>
                <a:lnTo>
                  <a:pt x="16471" y="4098058"/>
                </a:lnTo>
                <a:lnTo>
                  <a:pt x="15803" y="4094314"/>
                </a:lnTo>
                <a:lnTo>
                  <a:pt x="16156" y="4085900"/>
                </a:lnTo>
                <a:lnTo>
                  <a:pt x="18189" y="4082814"/>
                </a:lnTo>
                <a:close/>
                <a:moveTo>
                  <a:pt x="23190" y="4076585"/>
                </a:moveTo>
                <a:lnTo>
                  <a:pt x="24669" y="4078658"/>
                </a:lnTo>
                <a:lnTo>
                  <a:pt x="24538" y="4079051"/>
                </a:lnTo>
                <a:lnTo>
                  <a:pt x="23122" y="4076669"/>
                </a:lnTo>
                <a:close/>
                <a:moveTo>
                  <a:pt x="22702" y="4075963"/>
                </a:moveTo>
                <a:lnTo>
                  <a:pt x="23122" y="4076669"/>
                </a:lnTo>
                <a:lnTo>
                  <a:pt x="21278" y="4078966"/>
                </a:lnTo>
                <a:lnTo>
                  <a:pt x="21197" y="4078247"/>
                </a:lnTo>
                <a:close/>
                <a:moveTo>
                  <a:pt x="22483" y="4075594"/>
                </a:moveTo>
                <a:lnTo>
                  <a:pt x="22723" y="4075931"/>
                </a:lnTo>
                <a:lnTo>
                  <a:pt x="22702" y="4075963"/>
                </a:lnTo>
                <a:close/>
                <a:moveTo>
                  <a:pt x="21636" y="4069659"/>
                </a:moveTo>
                <a:lnTo>
                  <a:pt x="22483" y="4075594"/>
                </a:lnTo>
                <a:lnTo>
                  <a:pt x="20599" y="4072955"/>
                </a:lnTo>
                <a:lnTo>
                  <a:pt x="20557" y="4072575"/>
                </a:lnTo>
                <a:close/>
                <a:moveTo>
                  <a:pt x="28494" y="4067169"/>
                </a:moveTo>
                <a:lnTo>
                  <a:pt x="26897" y="4071967"/>
                </a:lnTo>
                <a:lnTo>
                  <a:pt x="23190" y="4076585"/>
                </a:lnTo>
                <a:lnTo>
                  <a:pt x="22723" y="4075931"/>
                </a:lnTo>
                <a:close/>
                <a:moveTo>
                  <a:pt x="10459" y="4064361"/>
                </a:moveTo>
                <a:lnTo>
                  <a:pt x="14558" y="4087337"/>
                </a:lnTo>
                <a:lnTo>
                  <a:pt x="13680" y="4088431"/>
                </a:lnTo>
                <a:close/>
                <a:moveTo>
                  <a:pt x="18929" y="4050697"/>
                </a:moveTo>
                <a:lnTo>
                  <a:pt x="21495" y="4068673"/>
                </a:lnTo>
                <a:lnTo>
                  <a:pt x="20549" y="4072504"/>
                </a:lnTo>
                <a:lnTo>
                  <a:pt x="20557" y="4072575"/>
                </a:lnTo>
                <a:lnTo>
                  <a:pt x="20479" y="4072786"/>
                </a:lnTo>
                <a:lnTo>
                  <a:pt x="20599" y="4072955"/>
                </a:lnTo>
                <a:lnTo>
                  <a:pt x="21197" y="4078247"/>
                </a:lnTo>
                <a:lnTo>
                  <a:pt x="18189" y="4082814"/>
                </a:lnTo>
                <a:lnTo>
                  <a:pt x="16181" y="4085315"/>
                </a:lnTo>
                <a:lnTo>
                  <a:pt x="16471" y="4078402"/>
                </a:lnTo>
                <a:cubicBezTo>
                  <a:pt x="16471" y="4075442"/>
                  <a:pt x="13907" y="4072832"/>
                  <a:pt x="14467" y="4069977"/>
                </a:cubicBezTo>
                <a:close/>
                <a:moveTo>
                  <a:pt x="308997" y="4048064"/>
                </a:moveTo>
                <a:cubicBezTo>
                  <a:pt x="249350" y="4048064"/>
                  <a:pt x="200997" y="4096417"/>
                  <a:pt x="200997" y="4156064"/>
                </a:cubicBezTo>
                <a:cubicBezTo>
                  <a:pt x="200997" y="4215711"/>
                  <a:pt x="249350" y="4264064"/>
                  <a:pt x="308997" y="4264064"/>
                </a:cubicBezTo>
                <a:cubicBezTo>
                  <a:pt x="368644" y="4264064"/>
                  <a:pt x="416997" y="4215711"/>
                  <a:pt x="416997" y="4156064"/>
                </a:cubicBezTo>
                <a:cubicBezTo>
                  <a:pt x="416997" y="4096417"/>
                  <a:pt x="368644" y="4048064"/>
                  <a:pt x="308997" y="4048064"/>
                </a:cubicBezTo>
                <a:close/>
                <a:moveTo>
                  <a:pt x="16471" y="4033472"/>
                </a:moveTo>
                <a:lnTo>
                  <a:pt x="17488" y="4040596"/>
                </a:lnTo>
                <a:lnTo>
                  <a:pt x="17473" y="4040536"/>
                </a:lnTo>
                <a:cubicBezTo>
                  <a:pt x="16972" y="4037245"/>
                  <a:pt x="16471" y="4033472"/>
                  <a:pt x="16471" y="4033472"/>
                </a:cubicBezTo>
                <a:close/>
                <a:moveTo>
                  <a:pt x="16471" y="4022240"/>
                </a:moveTo>
                <a:lnTo>
                  <a:pt x="16821" y="4026169"/>
                </a:lnTo>
                <a:lnTo>
                  <a:pt x="16471" y="4027856"/>
                </a:lnTo>
                <a:cubicBezTo>
                  <a:pt x="15237" y="4034772"/>
                  <a:pt x="10459" y="4054641"/>
                  <a:pt x="10459" y="4047513"/>
                </a:cubicBezTo>
                <a:cubicBezTo>
                  <a:pt x="10459" y="4038633"/>
                  <a:pt x="14467" y="4030664"/>
                  <a:pt x="16471" y="4022240"/>
                </a:cubicBezTo>
                <a:close/>
                <a:moveTo>
                  <a:pt x="18412" y="4001706"/>
                </a:moveTo>
                <a:lnTo>
                  <a:pt x="18475" y="4002584"/>
                </a:lnTo>
                <a:lnTo>
                  <a:pt x="18022" y="4002070"/>
                </a:lnTo>
                <a:close/>
                <a:moveTo>
                  <a:pt x="4822" y="3994235"/>
                </a:moveTo>
                <a:lnTo>
                  <a:pt x="11295" y="3994440"/>
                </a:lnTo>
                <a:lnTo>
                  <a:pt x="18022" y="4002070"/>
                </a:lnTo>
                <a:lnTo>
                  <a:pt x="14467" y="4005392"/>
                </a:lnTo>
                <a:cubicBezTo>
                  <a:pt x="12463" y="4003519"/>
                  <a:pt x="8380" y="4001466"/>
                  <a:pt x="5337" y="3999503"/>
                </a:cubicBezTo>
                <a:lnTo>
                  <a:pt x="4896" y="3998688"/>
                </a:lnTo>
                <a:close/>
                <a:moveTo>
                  <a:pt x="27918" y="3975116"/>
                </a:moveTo>
                <a:lnTo>
                  <a:pt x="28169" y="3976209"/>
                </a:lnTo>
                <a:cubicBezTo>
                  <a:pt x="27667" y="3974657"/>
                  <a:pt x="27274" y="3974408"/>
                  <a:pt x="30498" y="3991351"/>
                </a:cubicBezTo>
                <a:lnTo>
                  <a:pt x="31539" y="3996214"/>
                </a:lnTo>
                <a:lnTo>
                  <a:pt x="18929" y="4050697"/>
                </a:lnTo>
                <a:lnTo>
                  <a:pt x="17488" y="4040596"/>
                </a:lnTo>
                <a:lnTo>
                  <a:pt x="18475" y="4044705"/>
                </a:lnTo>
                <a:lnTo>
                  <a:pt x="16821" y="4026169"/>
                </a:lnTo>
                <a:lnTo>
                  <a:pt x="19166" y="4014882"/>
                </a:lnTo>
                <a:cubicBezTo>
                  <a:pt x="19865" y="4010507"/>
                  <a:pt x="19999" y="4006244"/>
                  <a:pt x="18475" y="4002584"/>
                </a:cubicBezTo>
                <a:cubicBezTo>
                  <a:pt x="21385" y="4026036"/>
                  <a:pt x="26207" y="3997960"/>
                  <a:pt x="26490" y="3996967"/>
                </a:cubicBezTo>
                <a:lnTo>
                  <a:pt x="22503" y="3988634"/>
                </a:lnTo>
                <a:lnTo>
                  <a:pt x="23938" y="3980732"/>
                </a:lnTo>
                <a:lnTo>
                  <a:pt x="26490" y="3980119"/>
                </a:lnTo>
                <a:close/>
                <a:moveTo>
                  <a:pt x="25198" y="3969792"/>
                </a:moveTo>
                <a:lnTo>
                  <a:pt x="24168" y="3979466"/>
                </a:lnTo>
                <a:lnTo>
                  <a:pt x="23938" y="3980732"/>
                </a:lnTo>
                <a:lnTo>
                  <a:pt x="19260" y="3981857"/>
                </a:lnTo>
                <a:lnTo>
                  <a:pt x="22503" y="3988634"/>
                </a:lnTo>
                <a:lnTo>
                  <a:pt x="20479" y="3999775"/>
                </a:lnTo>
                <a:lnTo>
                  <a:pt x="18412" y="4001706"/>
                </a:lnTo>
                <a:lnTo>
                  <a:pt x="16566" y="3975840"/>
                </a:lnTo>
                <a:close/>
                <a:moveTo>
                  <a:pt x="30498" y="3966078"/>
                </a:moveTo>
                <a:lnTo>
                  <a:pt x="27918" y="3975116"/>
                </a:lnTo>
                <a:lnTo>
                  <a:pt x="26490" y="3968887"/>
                </a:lnTo>
                <a:lnTo>
                  <a:pt x="25198" y="3969792"/>
                </a:lnTo>
                <a:lnTo>
                  <a:pt x="25404" y="3967863"/>
                </a:lnTo>
                <a:close/>
                <a:moveTo>
                  <a:pt x="15171" y="3956280"/>
                </a:moveTo>
                <a:lnTo>
                  <a:pt x="16566" y="3975840"/>
                </a:lnTo>
                <a:lnTo>
                  <a:pt x="14467" y="3977311"/>
                </a:lnTo>
                <a:cubicBezTo>
                  <a:pt x="10978" y="3976088"/>
                  <a:pt x="8494" y="3967493"/>
                  <a:pt x="10459" y="3963270"/>
                </a:cubicBezTo>
                <a:close/>
                <a:moveTo>
                  <a:pt x="15713" y="3945587"/>
                </a:moveTo>
                <a:lnTo>
                  <a:pt x="18302" y="3951634"/>
                </a:lnTo>
                <a:lnTo>
                  <a:pt x="15171" y="3956280"/>
                </a:lnTo>
                <a:lnTo>
                  <a:pt x="14623" y="3948607"/>
                </a:lnTo>
                <a:close/>
                <a:moveTo>
                  <a:pt x="23296" y="3944224"/>
                </a:moveTo>
                <a:lnTo>
                  <a:pt x="26490" y="3957654"/>
                </a:lnTo>
                <a:lnTo>
                  <a:pt x="25404" y="3967863"/>
                </a:lnTo>
                <a:lnTo>
                  <a:pt x="22483" y="3968887"/>
                </a:lnTo>
                <a:cubicBezTo>
                  <a:pt x="19237" y="3965097"/>
                  <a:pt x="20223" y="3957427"/>
                  <a:pt x="18475" y="3952038"/>
                </a:cubicBezTo>
                <a:lnTo>
                  <a:pt x="18302" y="3951634"/>
                </a:lnTo>
                <a:close/>
                <a:moveTo>
                  <a:pt x="12599" y="3938316"/>
                </a:moveTo>
                <a:lnTo>
                  <a:pt x="14045" y="3941692"/>
                </a:lnTo>
                <a:lnTo>
                  <a:pt x="14467" y="3946422"/>
                </a:lnTo>
                <a:lnTo>
                  <a:pt x="14623" y="3948607"/>
                </a:lnTo>
                <a:lnTo>
                  <a:pt x="14217" y="3949733"/>
                </a:lnTo>
                <a:cubicBezTo>
                  <a:pt x="12129" y="3955517"/>
                  <a:pt x="10459" y="3959261"/>
                  <a:pt x="10459" y="3954846"/>
                </a:cubicBezTo>
                <a:close/>
                <a:moveTo>
                  <a:pt x="12655" y="3937890"/>
                </a:moveTo>
                <a:lnTo>
                  <a:pt x="12599" y="3938316"/>
                </a:lnTo>
                <a:lnTo>
                  <a:pt x="12463" y="3937998"/>
                </a:lnTo>
                <a:close/>
                <a:moveTo>
                  <a:pt x="19971" y="3933789"/>
                </a:moveTo>
                <a:lnTo>
                  <a:pt x="15713" y="3945587"/>
                </a:lnTo>
                <a:lnTo>
                  <a:pt x="14045" y="3941692"/>
                </a:lnTo>
                <a:lnTo>
                  <a:pt x="13656" y="3937329"/>
                </a:lnTo>
                <a:close/>
                <a:moveTo>
                  <a:pt x="13277" y="3933081"/>
                </a:moveTo>
                <a:lnTo>
                  <a:pt x="13656" y="3937329"/>
                </a:lnTo>
                <a:lnTo>
                  <a:pt x="12655" y="3937890"/>
                </a:lnTo>
                <a:close/>
                <a:moveTo>
                  <a:pt x="20479" y="3932381"/>
                </a:moveTo>
                <a:lnTo>
                  <a:pt x="20714" y="3933372"/>
                </a:lnTo>
                <a:lnTo>
                  <a:pt x="19971" y="3933789"/>
                </a:lnTo>
                <a:close/>
                <a:moveTo>
                  <a:pt x="14486" y="3919682"/>
                </a:moveTo>
                <a:lnTo>
                  <a:pt x="14470" y="3927980"/>
                </a:lnTo>
                <a:lnTo>
                  <a:pt x="13474" y="3931560"/>
                </a:lnTo>
                <a:lnTo>
                  <a:pt x="13277" y="3933081"/>
                </a:lnTo>
                <a:lnTo>
                  <a:pt x="12463" y="3923957"/>
                </a:lnTo>
                <a:close/>
                <a:moveTo>
                  <a:pt x="16471" y="3879028"/>
                </a:moveTo>
                <a:cubicBezTo>
                  <a:pt x="17139" y="3885580"/>
                  <a:pt x="13893" y="3897079"/>
                  <a:pt x="18475" y="3898684"/>
                </a:cubicBezTo>
                <a:lnTo>
                  <a:pt x="21820" y="3889310"/>
                </a:lnTo>
                <a:lnTo>
                  <a:pt x="22483" y="3898684"/>
                </a:lnTo>
                <a:cubicBezTo>
                  <a:pt x="23754" y="3910390"/>
                  <a:pt x="26426" y="3921622"/>
                  <a:pt x="29448" y="3932736"/>
                </a:cubicBezTo>
                <a:lnTo>
                  <a:pt x="29905" y="3934418"/>
                </a:lnTo>
                <a:lnTo>
                  <a:pt x="23296" y="3944224"/>
                </a:lnTo>
                <a:lnTo>
                  <a:pt x="20714" y="3933372"/>
                </a:lnTo>
                <a:lnTo>
                  <a:pt x="22483" y="3932381"/>
                </a:lnTo>
                <a:cubicBezTo>
                  <a:pt x="23354" y="3928720"/>
                  <a:pt x="14897" y="3933385"/>
                  <a:pt x="14467" y="3929573"/>
                </a:cubicBezTo>
                <a:lnTo>
                  <a:pt x="14470" y="3927980"/>
                </a:lnTo>
                <a:lnTo>
                  <a:pt x="18666" y="3912897"/>
                </a:lnTo>
                <a:cubicBezTo>
                  <a:pt x="20117" y="3908406"/>
                  <a:pt x="20968" y="3906123"/>
                  <a:pt x="20255" y="3907487"/>
                </a:cubicBezTo>
                <a:lnTo>
                  <a:pt x="14486" y="3919682"/>
                </a:lnTo>
                <a:lnTo>
                  <a:pt x="14514" y="3904368"/>
                </a:lnTo>
                <a:cubicBezTo>
                  <a:pt x="15166" y="3895921"/>
                  <a:pt x="16137" y="3887452"/>
                  <a:pt x="16471" y="3879028"/>
                </a:cubicBezTo>
                <a:close/>
                <a:moveTo>
                  <a:pt x="12960" y="3861890"/>
                </a:moveTo>
                <a:lnTo>
                  <a:pt x="12994" y="3862066"/>
                </a:lnTo>
                <a:lnTo>
                  <a:pt x="12463" y="3862179"/>
                </a:lnTo>
                <a:close/>
                <a:moveTo>
                  <a:pt x="14797" y="3861680"/>
                </a:moveTo>
                <a:lnTo>
                  <a:pt x="16471" y="3873412"/>
                </a:lnTo>
                <a:cubicBezTo>
                  <a:pt x="16824" y="3875883"/>
                  <a:pt x="15722" y="3873625"/>
                  <a:pt x="14583" y="3870124"/>
                </a:cubicBezTo>
                <a:lnTo>
                  <a:pt x="12994" y="3862066"/>
                </a:lnTo>
                <a:close/>
                <a:moveTo>
                  <a:pt x="19728" y="3859721"/>
                </a:moveTo>
                <a:lnTo>
                  <a:pt x="20032" y="3864018"/>
                </a:lnTo>
                <a:lnTo>
                  <a:pt x="18348" y="3860366"/>
                </a:lnTo>
                <a:close/>
                <a:moveTo>
                  <a:pt x="17758" y="3859088"/>
                </a:moveTo>
                <a:lnTo>
                  <a:pt x="18348" y="3860366"/>
                </a:lnTo>
                <a:lnTo>
                  <a:pt x="16160" y="3861388"/>
                </a:lnTo>
                <a:lnTo>
                  <a:pt x="14797" y="3861680"/>
                </a:lnTo>
                <a:lnTo>
                  <a:pt x="14683" y="3860883"/>
                </a:lnTo>
                <a:close/>
                <a:moveTo>
                  <a:pt x="21681" y="3856797"/>
                </a:moveTo>
                <a:lnTo>
                  <a:pt x="21364" y="3858957"/>
                </a:lnTo>
                <a:lnTo>
                  <a:pt x="19728" y="3859721"/>
                </a:lnTo>
                <a:lnTo>
                  <a:pt x="19607" y="3858008"/>
                </a:lnTo>
                <a:close/>
                <a:moveTo>
                  <a:pt x="26490" y="3856563"/>
                </a:moveTo>
                <a:cubicBezTo>
                  <a:pt x="25822" y="3864987"/>
                  <a:pt x="26045" y="3873646"/>
                  <a:pt x="24486" y="3881836"/>
                </a:cubicBezTo>
                <a:lnTo>
                  <a:pt x="21820" y="3889310"/>
                </a:lnTo>
                <a:lnTo>
                  <a:pt x="20032" y="3864018"/>
                </a:lnTo>
                <a:lnTo>
                  <a:pt x="20479" y="3864987"/>
                </a:lnTo>
                <a:lnTo>
                  <a:pt x="21364" y="3858957"/>
                </a:lnTo>
                <a:close/>
                <a:moveTo>
                  <a:pt x="13678" y="3853840"/>
                </a:moveTo>
                <a:lnTo>
                  <a:pt x="14683" y="3860883"/>
                </a:lnTo>
                <a:lnTo>
                  <a:pt x="12960" y="3861890"/>
                </a:lnTo>
                <a:lnTo>
                  <a:pt x="12463" y="3859371"/>
                </a:lnTo>
                <a:close/>
                <a:moveTo>
                  <a:pt x="18879" y="3847707"/>
                </a:moveTo>
                <a:lnTo>
                  <a:pt x="19607" y="3858008"/>
                </a:lnTo>
                <a:lnTo>
                  <a:pt x="17758" y="3859088"/>
                </a:lnTo>
                <a:lnTo>
                  <a:pt x="15822" y="3854889"/>
                </a:lnTo>
                <a:cubicBezTo>
                  <a:pt x="14995" y="3852460"/>
                  <a:pt x="15027" y="3850770"/>
                  <a:pt x="16324" y="3849224"/>
                </a:cubicBezTo>
                <a:close/>
                <a:moveTo>
                  <a:pt x="32635" y="3841008"/>
                </a:moveTo>
                <a:lnTo>
                  <a:pt x="32502" y="3845331"/>
                </a:lnTo>
                <a:lnTo>
                  <a:pt x="32938" y="3850224"/>
                </a:lnTo>
                <a:lnTo>
                  <a:pt x="21681" y="3856797"/>
                </a:lnTo>
                <a:lnTo>
                  <a:pt x="22535" y="3850977"/>
                </a:lnTo>
                <a:lnTo>
                  <a:pt x="22063" y="3845816"/>
                </a:lnTo>
                <a:lnTo>
                  <a:pt x="24413" y="3844420"/>
                </a:lnTo>
                <a:close/>
                <a:moveTo>
                  <a:pt x="21042" y="3834644"/>
                </a:moveTo>
                <a:lnTo>
                  <a:pt x="22063" y="3845816"/>
                </a:lnTo>
                <a:lnTo>
                  <a:pt x="18879" y="3847707"/>
                </a:lnTo>
                <a:lnTo>
                  <a:pt x="18523" y="3842671"/>
                </a:lnTo>
                <a:close/>
                <a:moveTo>
                  <a:pt x="20479" y="3822866"/>
                </a:moveTo>
                <a:lnTo>
                  <a:pt x="23112" y="3832015"/>
                </a:lnTo>
                <a:lnTo>
                  <a:pt x="23519" y="3834846"/>
                </a:lnTo>
                <a:lnTo>
                  <a:pt x="23993" y="3835175"/>
                </a:lnTo>
                <a:lnTo>
                  <a:pt x="24523" y="3837318"/>
                </a:lnTo>
                <a:cubicBezTo>
                  <a:pt x="24310" y="3837210"/>
                  <a:pt x="22925" y="3833985"/>
                  <a:pt x="21536" y="3833068"/>
                </a:cubicBezTo>
                <a:lnTo>
                  <a:pt x="21042" y="3834644"/>
                </a:lnTo>
                <a:lnTo>
                  <a:pt x="20479" y="3828482"/>
                </a:lnTo>
                <a:lnTo>
                  <a:pt x="20281" y="3823767"/>
                </a:lnTo>
                <a:close/>
                <a:moveTo>
                  <a:pt x="16471" y="3808826"/>
                </a:moveTo>
                <a:lnTo>
                  <a:pt x="20070" y="3818734"/>
                </a:lnTo>
                <a:lnTo>
                  <a:pt x="20281" y="3823767"/>
                </a:lnTo>
                <a:lnTo>
                  <a:pt x="13678" y="3853840"/>
                </a:lnTo>
                <a:lnTo>
                  <a:pt x="12463" y="3845331"/>
                </a:lnTo>
                <a:cubicBezTo>
                  <a:pt x="13799" y="3833162"/>
                  <a:pt x="8396" y="3813675"/>
                  <a:pt x="16471" y="3808826"/>
                </a:cubicBezTo>
                <a:close/>
                <a:moveTo>
                  <a:pt x="14145" y="3795904"/>
                </a:moveTo>
                <a:lnTo>
                  <a:pt x="14146" y="3795908"/>
                </a:lnTo>
                <a:lnTo>
                  <a:pt x="14087" y="3796103"/>
                </a:lnTo>
                <a:close/>
                <a:moveTo>
                  <a:pt x="30296" y="3787880"/>
                </a:moveTo>
                <a:cubicBezTo>
                  <a:pt x="31209" y="3786775"/>
                  <a:pt x="31974" y="3786949"/>
                  <a:pt x="32502" y="3789169"/>
                </a:cubicBezTo>
                <a:lnTo>
                  <a:pt x="33666" y="3807637"/>
                </a:lnTo>
                <a:lnTo>
                  <a:pt x="33379" y="3816938"/>
                </a:lnTo>
                <a:lnTo>
                  <a:pt x="26490" y="3836906"/>
                </a:lnTo>
                <a:lnTo>
                  <a:pt x="23993" y="3835175"/>
                </a:lnTo>
                <a:lnTo>
                  <a:pt x="23817" y="3834465"/>
                </a:lnTo>
                <a:lnTo>
                  <a:pt x="23112" y="3832015"/>
                </a:lnTo>
                <a:lnTo>
                  <a:pt x="21947" y="3823905"/>
                </a:lnTo>
                <a:lnTo>
                  <a:pt x="20070" y="3818734"/>
                </a:lnTo>
                <a:lnTo>
                  <a:pt x="19492" y="3804986"/>
                </a:lnTo>
                <a:lnTo>
                  <a:pt x="20239" y="3804230"/>
                </a:lnTo>
                <a:lnTo>
                  <a:pt x="20479" y="3811634"/>
                </a:lnTo>
                <a:cubicBezTo>
                  <a:pt x="23485" y="3806018"/>
                  <a:pt x="27557" y="3791195"/>
                  <a:pt x="30296" y="3787880"/>
                </a:cubicBezTo>
                <a:close/>
                <a:moveTo>
                  <a:pt x="17750" y="3784083"/>
                </a:moveTo>
                <a:lnTo>
                  <a:pt x="18729" y="3786802"/>
                </a:lnTo>
                <a:lnTo>
                  <a:pt x="19492" y="3804986"/>
                </a:lnTo>
                <a:lnTo>
                  <a:pt x="18475" y="3806018"/>
                </a:lnTo>
                <a:lnTo>
                  <a:pt x="14146" y="3795908"/>
                </a:lnTo>
                <a:close/>
                <a:moveTo>
                  <a:pt x="17694" y="3782779"/>
                </a:moveTo>
                <a:lnTo>
                  <a:pt x="17970" y="3783360"/>
                </a:lnTo>
                <a:lnTo>
                  <a:pt x="17750" y="3784083"/>
                </a:lnTo>
                <a:lnTo>
                  <a:pt x="17518" y="3783439"/>
                </a:lnTo>
                <a:close/>
                <a:moveTo>
                  <a:pt x="18632" y="3782639"/>
                </a:moveTo>
                <a:lnTo>
                  <a:pt x="19721" y="3788272"/>
                </a:lnTo>
                <a:lnTo>
                  <a:pt x="19767" y="3789683"/>
                </a:lnTo>
                <a:lnTo>
                  <a:pt x="18729" y="3786802"/>
                </a:lnTo>
                <a:lnTo>
                  <a:pt x="18580" y="3783239"/>
                </a:lnTo>
                <a:close/>
                <a:moveTo>
                  <a:pt x="19416" y="3778857"/>
                </a:moveTo>
                <a:lnTo>
                  <a:pt x="19590" y="3784230"/>
                </a:lnTo>
                <a:lnTo>
                  <a:pt x="18729" y="3781538"/>
                </a:lnTo>
                <a:lnTo>
                  <a:pt x="18810" y="3780603"/>
                </a:lnTo>
                <a:lnTo>
                  <a:pt x="19228" y="3779234"/>
                </a:lnTo>
                <a:close/>
                <a:moveTo>
                  <a:pt x="21228" y="3777510"/>
                </a:moveTo>
                <a:lnTo>
                  <a:pt x="25482" y="3791035"/>
                </a:lnTo>
                <a:cubicBezTo>
                  <a:pt x="25900" y="3794040"/>
                  <a:pt x="25816" y="3797006"/>
                  <a:pt x="24795" y="3799611"/>
                </a:cubicBezTo>
                <a:lnTo>
                  <a:pt x="20239" y="3804230"/>
                </a:lnTo>
                <a:lnTo>
                  <a:pt x="19767" y="3789683"/>
                </a:lnTo>
                <a:lnTo>
                  <a:pt x="20256" y="3791042"/>
                </a:lnTo>
                <a:lnTo>
                  <a:pt x="19721" y="3788272"/>
                </a:lnTo>
                <a:lnTo>
                  <a:pt x="19590" y="3784230"/>
                </a:lnTo>
                <a:lnTo>
                  <a:pt x="23654" y="3796934"/>
                </a:lnTo>
                <a:close/>
                <a:moveTo>
                  <a:pt x="19342" y="3776589"/>
                </a:moveTo>
                <a:lnTo>
                  <a:pt x="19409" y="3778640"/>
                </a:lnTo>
                <a:lnTo>
                  <a:pt x="19228" y="3779234"/>
                </a:lnTo>
                <a:lnTo>
                  <a:pt x="18867" y="3779958"/>
                </a:lnTo>
                <a:lnTo>
                  <a:pt x="19074" y="3777596"/>
                </a:lnTo>
                <a:close/>
                <a:moveTo>
                  <a:pt x="20999" y="3775678"/>
                </a:moveTo>
                <a:lnTo>
                  <a:pt x="21228" y="3777510"/>
                </a:lnTo>
                <a:lnTo>
                  <a:pt x="20786" y="3776106"/>
                </a:lnTo>
                <a:close/>
                <a:moveTo>
                  <a:pt x="20479" y="3775129"/>
                </a:moveTo>
                <a:lnTo>
                  <a:pt x="20786" y="3776106"/>
                </a:lnTo>
                <a:lnTo>
                  <a:pt x="19416" y="3778857"/>
                </a:lnTo>
                <a:lnTo>
                  <a:pt x="19409" y="3778640"/>
                </a:lnTo>
                <a:close/>
                <a:moveTo>
                  <a:pt x="20340" y="3770477"/>
                </a:moveTo>
                <a:lnTo>
                  <a:pt x="20479" y="3772321"/>
                </a:lnTo>
                <a:lnTo>
                  <a:pt x="19342" y="3776589"/>
                </a:lnTo>
                <a:lnTo>
                  <a:pt x="19293" y="3775090"/>
                </a:lnTo>
                <a:lnTo>
                  <a:pt x="19417" y="3773678"/>
                </a:lnTo>
                <a:close/>
                <a:moveTo>
                  <a:pt x="20327" y="3770295"/>
                </a:moveTo>
                <a:lnTo>
                  <a:pt x="20347" y="3770455"/>
                </a:lnTo>
                <a:lnTo>
                  <a:pt x="20340" y="3770477"/>
                </a:lnTo>
                <a:close/>
                <a:moveTo>
                  <a:pt x="922" y="3768004"/>
                </a:moveTo>
                <a:lnTo>
                  <a:pt x="440" y="3783553"/>
                </a:lnTo>
                <a:cubicBezTo>
                  <a:pt x="8130" y="3858985"/>
                  <a:pt x="2218" y="3795147"/>
                  <a:pt x="4448" y="3971695"/>
                </a:cubicBezTo>
                <a:lnTo>
                  <a:pt x="4822" y="3994235"/>
                </a:lnTo>
                <a:lnTo>
                  <a:pt x="2444" y="3994159"/>
                </a:lnTo>
                <a:lnTo>
                  <a:pt x="4896" y="3998688"/>
                </a:lnTo>
                <a:lnTo>
                  <a:pt x="6561" y="4099050"/>
                </a:lnTo>
                <a:lnTo>
                  <a:pt x="5682" y="4100541"/>
                </a:lnTo>
                <a:cubicBezTo>
                  <a:pt x="4179" y="4103349"/>
                  <a:pt x="3267" y="4105329"/>
                  <a:pt x="4448" y="4103675"/>
                </a:cubicBezTo>
                <a:lnTo>
                  <a:pt x="6584" y="4100431"/>
                </a:lnTo>
                <a:lnTo>
                  <a:pt x="7619" y="4162764"/>
                </a:lnTo>
                <a:lnTo>
                  <a:pt x="6734" y="4167495"/>
                </a:lnTo>
                <a:cubicBezTo>
                  <a:pt x="4156" y="4181280"/>
                  <a:pt x="2821" y="4194853"/>
                  <a:pt x="6452" y="4207574"/>
                </a:cubicBezTo>
                <a:lnTo>
                  <a:pt x="8314" y="4204692"/>
                </a:lnTo>
                <a:lnTo>
                  <a:pt x="8456" y="4213190"/>
                </a:lnTo>
                <a:lnTo>
                  <a:pt x="8820" y="4219574"/>
                </a:lnTo>
                <a:lnTo>
                  <a:pt x="8455" y="4220744"/>
                </a:lnTo>
                <a:cubicBezTo>
                  <a:pt x="7377" y="4223763"/>
                  <a:pt x="5208" y="4225967"/>
                  <a:pt x="4447" y="4229168"/>
                </a:cubicBezTo>
                <a:cubicBezTo>
                  <a:pt x="3162" y="4234570"/>
                  <a:pt x="2722" y="4240336"/>
                  <a:pt x="2443" y="4246017"/>
                </a:cubicBezTo>
                <a:lnTo>
                  <a:pt x="1416" y="4279107"/>
                </a:lnTo>
                <a:lnTo>
                  <a:pt x="0" y="4281204"/>
                </a:lnTo>
                <a:lnTo>
                  <a:pt x="0" y="3768314"/>
                </a:lnTo>
                <a:close/>
                <a:moveTo>
                  <a:pt x="10220" y="3763178"/>
                </a:moveTo>
                <a:lnTo>
                  <a:pt x="13498" y="3772280"/>
                </a:lnTo>
                <a:lnTo>
                  <a:pt x="13624" y="3774225"/>
                </a:lnTo>
                <a:lnTo>
                  <a:pt x="10460" y="3767574"/>
                </a:lnTo>
                <a:cubicBezTo>
                  <a:pt x="11796" y="3774127"/>
                  <a:pt x="13289" y="3793842"/>
                  <a:pt x="14468" y="3787231"/>
                </a:cubicBezTo>
                <a:lnTo>
                  <a:pt x="13624" y="3774225"/>
                </a:lnTo>
                <a:lnTo>
                  <a:pt x="15990" y="3779197"/>
                </a:lnTo>
                <a:lnTo>
                  <a:pt x="17518" y="3783439"/>
                </a:lnTo>
                <a:lnTo>
                  <a:pt x="14771" y="3793755"/>
                </a:lnTo>
                <a:lnTo>
                  <a:pt x="14145" y="3795904"/>
                </a:lnTo>
                <a:lnTo>
                  <a:pt x="12463" y="3791977"/>
                </a:lnTo>
                <a:cubicBezTo>
                  <a:pt x="11795" y="3785425"/>
                  <a:pt x="11236" y="3778849"/>
                  <a:pt x="10459" y="3772321"/>
                </a:cubicBezTo>
                <a:lnTo>
                  <a:pt x="9019" y="3764771"/>
                </a:lnTo>
                <a:close/>
                <a:moveTo>
                  <a:pt x="15885" y="3755657"/>
                </a:moveTo>
                <a:lnTo>
                  <a:pt x="16472" y="3759150"/>
                </a:lnTo>
                <a:lnTo>
                  <a:pt x="16714" y="3760230"/>
                </a:lnTo>
                <a:lnTo>
                  <a:pt x="16243" y="3762474"/>
                </a:lnTo>
                <a:lnTo>
                  <a:pt x="15274" y="3756468"/>
                </a:lnTo>
                <a:close/>
                <a:moveTo>
                  <a:pt x="18100" y="3753633"/>
                </a:moveTo>
                <a:lnTo>
                  <a:pt x="18475" y="3755472"/>
                </a:lnTo>
                <a:lnTo>
                  <a:pt x="18721" y="3757442"/>
                </a:lnTo>
                <a:lnTo>
                  <a:pt x="19165" y="3771143"/>
                </a:lnTo>
                <a:lnTo>
                  <a:pt x="16714" y="3760230"/>
                </a:lnTo>
                <a:close/>
                <a:moveTo>
                  <a:pt x="18924" y="3751623"/>
                </a:moveTo>
                <a:lnTo>
                  <a:pt x="20327" y="3770295"/>
                </a:lnTo>
                <a:lnTo>
                  <a:pt x="18721" y="3757442"/>
                </a:lnTo>
                <a:lnTo>
                  <a:pt x="18548" y="3752122"/>
                </a:lnTo>
                <a:close/>
                <a:moveTo>
                  <a:pt x="18531" y="3751581"/>
                </a:moveTo>
                <a:lnTo>
                  <a:pt x="18548" y="3752122"/>
                </a:lnTo>
                <a:lnTo>
                  <a:pt x="18367" y="3752363"/>
                </a:lnTo>
                <a:close/>
                <a:moveTo>
                  <a:pt x="28563" y="3740172"/>
                </a:moveTo>
                <a:lnTo>
                  <a:pt x="28494" y="3741432"/>
                </a:lnTo>
                <a:lnTo>
                  <a:pt x="28442" y="3740623"/>
                </a:lnTo>
                <a:close/>
                <a:moveTo>
                  <a:pt x="32621" y="3740083"/>
                </a:moveTo>
                <a:lnTo>
                  <a:pt x="33282" y="3751022"/>
                </a:lnTo>
                <a:lnTo>
                  <a:pt x="20999" y="3775678"/>
                </a:lnTo>
                <a:lnTo>
                  <a:pt x="20347" y="3770455"/>
                </a:lnTo>
                <a:lnTo>
                  <a:pt x="20966" y="3768307"/>
                </a:lnTo>
                <a:lnTo>
                  <a:pt x="28279" y="3741225"/>
                </a:lnTo>
                <a:lnTo>
                  <a:pt x="28494" y="3744240"/>
                </a:lnTo>
                <a:close/>
                <a:moveTo>
                  <a:pt x="11534" y="3740052"/>
                </a:moveTo>
                <a:lnTo>
                  <a:pt x="12464" y="3756342"/>
                </a:lnTo>
                <a:lnTo>
                  <a:pt x="12695" y="3759892"/>
                </a:lnTo>
                <a:lnTo>
                  <a:pt x="10220" y="3763178"/>
                </a:lnTo>
                <a:lnTo>
                  <a:pt x="8456" y="3758280"/>
                </a:lnTo>
                <a:cubicBezTo>
                  <a:pt x="7466" y="3756338"/>
                  <a:pt x="7827" y="3758671"/>
                  <a:pt x="8505" y="3762078"/>
                </a:cubicBezTo>
                <a:lnTo>
                  <a:pt x="9019" y="3764771"/>
                </a:lnTo>
                <a:lnTo>
                  <a:pt x="8501" y="3765459"/>
                </a:lnTo>
                <a:lnTo>
                  <a:pt x="922" y="3768004"/>
                </a:lnTo>
                <a:lnTo>
                  <a:pt x="1417" y="3752057"/>
                </a:lnTo>
                <a:lnTo>
                  <a:pt x="3684" y="3748700"/>
                </a:lnTo>
                <a:close/>
                <a:moveTo>
                  <a:pt x="12995" y="3738443"/>
                </a:moveTo>
                <a:lnTo>
                  <a:pt x="13482" y="3741340"/>
                </a:lnTo>
                <a:lnTo>
                  <a:pt x="13141" y="3743250"/>
                </a:lnTo>
                <a:lnTo>
                  <a:pt x="12460" y="3739032"/>
                </a:lnTo>
                <a:close/>
                <a:moveTo>
                  <a:pt x="28160" y="3736299"/>
                </a:moveTo>
                <a:lnTo>
                  <a:pt x="28442" y="3740623"/>
                </a:lnTo>
                <a:lnTo>
                  <a:pt x="28279" y="3741225"/>
                </a:lnTo>
                <a:lnTo>
                  <a:pt x="27959" y="3736734"/>
                </a:lnTo>
                <a:close/>
                <a:moveTo>
                  <a:pt x="30498" y="3733007"/>
                </a:moveTo>
                <a:lnTo>
                  <a:pt x="28563" y="3740172"/>
                </a:lnTo>
                <a:lnTo>
                  <a:pt x="28841" y="3735109"/>
                </a:lnTo>
                <a:close/>
                <a:moveTo>
                  <a:pt x="29200" y="3728570"/>
                </a:moveTo>
                <a:lnTo>
                  <a:pt x="28841" y="3735109"/>
                </a:lnTo>
                <a:lnTo>
                  <a:pt x="28525" y="3735509"/>
                </a:lnTo>
                <a:lnTo>
                  <a:pt x="28160" y="3736299"/>
                </a:lnTo>
                <a:lnTo>
                  <a:pt x="27681" y="3728930"/>
                </a:lnTo>
                <a:close/>
                <a:moveTo>
                  <a:pt x="24892" y="3727190"/>
                </a:moveTo>
                <a:lnTo>
                  <a:pt x="27398" y="3728997"/>
                </a:lnTo>
                <a:lnTo>
                  <a:pt x="27406" y="3728995"/>
                </a:lnTo>
                <a:lnTo>
                  <a:pt x="27959" y="3736734"/>
                </a:lnTo>
                <a:lnTo>
                  <a:pt x="24486" y="3744240"/>
                </a:lnTo>
                <a:lnTo>
                  <a:pt x="18924" y="3751623"/>
                </a:lnTo>
                <a:lnTo>
                  <a:pt x="18818" y="3750213"/>
                </a:lnTo>
                <a:lnTo>
                  <a:pt x="20229" y="3743495"/>
                </a:lnTo>
                <a:lnTo>
                  <a:pt x="22353" y="3735794"/>
                </a:lnTo>
                <a:close/>
                <a:moveTo>
                  <a:pt x="19661" y="3722628"/>
                </a:moveTo>
                <a:lnTo>
                  <a:pt x="22484" y="3725453"/>
                </a:lnTo>
                <a:lnTo>
                  <a:pt x="23396" y="3726111"/>
                </a:lnTo>
                <a:lnTo>
                  <a:pt x="20479" y="3730199"/>
                </a:lnTo>
                <a:lnTo>
                  <a:pt x="19370" y="3731420"/>
                </a:lnTo>
                <a:lnTo>
                  <a:pt x="18772" y="3725551"/>
                </a:lnTo>
                <a:close/>
                <a:moveTo>
                  <a:pt x="16471" y="3718967"/>
                </a:moveTo>
                <a:lnTo>
                  <a:pt x="16509" y="3719473"/>
                </a:lnTo>
                <a:lnTo>
                  <a:pt x="16436" y="3719400"/>
                </a:lnTo>
                <a:close/>
                <a:moveTo>
                  <a:pt x="8628" y="3711584"/>
                </a:moveTo>
                <a:lnTo>
                  <a:pt x="9987" y="3712945"/>
                </a:lnTo>
                <a:lnTo>
                  <a:pt x="10459" y="3721209"/>
                </a:lnTo>
                <a:lnTo>
                  <a:pt x="10146" y="3721472"/>
                </a:lnTo>
                <a:lnTo>
                  <a:pt x="8588" y="3712195"/>
                </a:lnTo>
                <a:close/>
                <a:moveTo>
                  <a:pt x="30208" y="3710205"/>
                </a:moveTo>
                <a:lnTo>
                  <a:pt x="30853" y="3710808"/>
                </a:lnTo>
                <a:lnTo>
                  <a:pt x="31816" y="3726750"/>
                </a:lnTo>
                <a:lnTo>
                  <a:pt x="29922" y="3724981"/>
                </a:lnTo>
                <a:lnTo>
                  <a:pt x="29522" y="3722710"/>
                </a:lnTo>
                <a:close/>
                <a:moveTo>
                  <a:pt x="26622" y="3707965"/>
                </a:moveTo>
                <a:lnTo>
                  <a:pt x="26617" y="3708276"/>
                </a:lnTo>
                <a:lnTo>
                  <a:pt x="26542" y="3708028"/>
                </a:lnTo>
                <a:close/>
                <a:moveTo>
                  <a:pt x="8964" y="3706392"/>
                </a:moveTo>
                <a:lnTo>
                  <a:pt x="8628" y="3711584"/>
                </a:lnTo>
                <a:lnTo>
                  <a:pt x="8457" y="3711413"/>
                </a:lnTo>
                <a:lnTo>
                  <a:pt x="8588" y="3712195"/>
                </a:lnTo>
                <a:lnTo>
                  <a:pt x="8457" y="3714221"/>
                </a:lnTo>
                <a:lnTo>
                  <a:pt x="9689" y="3721857"/>
                </a:lnTo>
                <a:lnTo>
                  <a:pt x="6452" y="3724583"/>
                </a:lnTo>
                <a:cubicBezTo>
                  <a:pt x="2919" y="3721047"/>
                  <a:pt x="4589" y="3715430"/>
                  <a:pt x="7559" y="3709294"/>
                </a:cubicBezTo>
                <a:close/>
                <a:moveTo>
                  <a:pt x="26653" y="3706023"/>
                </a:moveTo>
                <a:lnTo>
                  <a:pt x="27530" y="3707253"/>
                </a:lnTo>
                <a:lnTo>
                  <a:pt x="26622" y="3707965"/>
                </a:lnTo>
                <a:close/>
                <a:moveTo>
                  <a:pt x="30498" y="3704926"/>
                </a:moveTo>
                <a:lnTo>
                  <a:pt x="30741" y="3708943"/>
                </a:lnTo>
                <a:lnTo>
                  <a:pt x="30311" y="3708341"/>
                </a:lnTo>
                <a:close/>
                <a:moveTo>
                  <a:pt x="11800" y="3700533"/>
                </a:moveTo>
                <a:lnTo>
                  <a:pt x="16675" y="3704979"/>
                </a:lnTo>
                <a:lnTo>
                  <a:pt x="16693" y="3705156"/>
                </a:lnTo>
                <a:lnTo>
                  <a:pt x="15640" y="3704332"/>
                </a:lnTo>
                <a:cubicBezTo>
                  <a:pt x="14322" y="3703442"/>
                  <a:pt x="12989" y="3702836"/>
                  <a:pt x="13257" y="3704234"/>
                </a:cubicBezTo>
                <a:lnTo>
                  <a:pt x="17275" y="3710869"/>
                </a:lnTo>
                <a:lnTo>
                  <a:pt x="17707" y="3715104"/>
                </a:lnTo>
                <a:lnTo>
                  <a:pt x="14686" y="3717648"/>
                </a:lnTo>
                <a:lnTo>
                  <a:pt x="9987" y="3712945"/>
                </a:lnTo>
                <a:lnTo>
                  <a:pt x="9544" y="3705194"/>
                </a:lnTo>
                <a:close/>
                <a:moveTo>
                  <a:pt x="13113" y="3697823"/>
                </a:moveTo>
                <a:lnTo>
                  <a:pt x="11800" y="3700533"/>
                </a:lnTo>
                <a:lnTo>
                  <a:pt x="10459" y="3699310"/>
                </a:lnTo>
                <a:close/>
                <a:moveTo>
                  <a:pt x="15560" y="3692767"/>
                </a:moveTo>
                <a:lnTo>
                  <a:pt x="15632" y="3693574"/>
                </a:lnTo>
                <a:lnTo>
                  <a:pt x="15078" y="3696722"/>
                </a:lnTo>
                <a:lnTo>
                  <a:pt x="13113" y="3697823"/>
                </a:lnTo>
                <a:close/>
                <a:moveTo>
                  <a:pt x="16220" y="3691404"/>
                </a:moveTo>
                <a:lnTo>
                  <a:pt x="17547" y="3693263"/>
                </a:lnTo>
                <a:lnTo>
                  <a:pt x="16317" y="3696027"/>
                </a:lnTo>
                <a:lnTo>
                  <a:pt x="15873" y="3696276"/>
                </a:lnTo>
                <a:lnTo>
                  <a:pt x="15632" y="3693574"/>
                </a:lnTo>
                <a:lnTo>
                  <a:pt x="15897" y="3692072"/>
                </a:lnTo>
                <a:close/>
                <a:moveTo>
                  <a:pt x="25918" y="3690645"/>
                </a:moveTo>
                <a:lnTo>
                  <a:pt x="26108" y="3692098"/>
                </a:lnTo>
                <a:lnTo>
                  <a:pt x="22483" y="3693694"/>
                </a:lnTo>
                <a:lnTo>
                  <a:pt x="21842" y="3692930"/>
                </a:lnTo>
                <a:close/>
                <a:moveTo>
                  <a:pt x="19133" y="3689700"/>
                </a:moveTo>
                <a:lnTo>
                  <a:pt x="21842" y="3692930"/>
                </a:lnTo>
                <a:lnTo>
                  <a:pt x="18605" y="3694745"/>
                </a:lnTo>
                <a:lnTo>
                  <a:pt x="17547" y="3693263"/>
                </a:lnTo>
                <a:close/>
                <a:moveTo>
                  <a:pt x="11280" y="3684647"/>
                </a:moveTo>
                <a:lnTo>
                  <a:pt x="10138" y="3688305"/>
                </a:lnTo>
                <a:lnTo>
                  <a:pt x="10316" y="3685556"/>
                </a:lnTo>
                <a:close/>
                <a:moveTo>
                  <a:pt x="10460" y="3683332"/>
                </a:moveTo>
                <a:lnTo>
                  <a:pt x="10979" y="3684058"/>
                </a:lnTo>
                <a:lnTo>
                  <a:pt x="10326" y="3685408"/>
                </a:lnTo>
                <a:close/>
                <a:moveTo>
                  <a:pt x="18716" y="3678867"/>
                </a:moveTo>
                <a:lnTo>
                  <a:pt x="17757" y="3681518"/>
                </a:lnTo>
                <a:lnTo>
                  <a:pt x="17117" y="3685150"/>
                </a:lnTo>
                <a:lnTo>
                  <a:pt x="16635" y="3681054"/>
                </a:lnTo>
                <a:close/>
                <a:moveTo>
                  <a:pt x="18889" y="3678686"/>
                </a:moveTo>
                <a:lnTo>
                  <a:pt x="18716" y="3678867"/>
                </a:lnTo>
                <a:lnTo>
                  <a:pt x="18764" y="3678736"/>
                </a:lnTo>
                <a:close/>
                <a:moveTo>
                  <a:pt x="19622" y="3656182"/>
                </a:moveTo>
                <a:lnTo>
                  <a:pt x="18826" y="3661382"/>
                </a:lnTo>
                <a:lnTo>
                  <a:pt x="16857" y="3664429"/>
                </a:lnTo>
                <a:lnTo>
                  <a:pt x="16841" y="3664359"/>
                </a:lnTo>
                <a:lnTo>
                  <a:pt x="18649" y="3658227"/>
                </a:lnTo>
                <a:close/>
                <a:moveTo>
                  <a:pt x="29134" y="3650873"/>
                </a:moveTo>
                <a:cubicBezTo>
                  <a:pt x="28613" y="3652153"/>
                  <a:pt x="27610" y="3654602"/>
                  <a:pt x="26359" y="3657759"/>
                </a:cubicBezTo>
                <a:lnTo>
                  <a:pt x="23273" y="3666283"/>
                </a:lnTo>
                <a:lnTo>
                  <a:pt x="23762" y="3662676"/>
                </a:lnTo>
                <a:lnTo>
                  <a:pt x="29016" y="3650999"/>
                </a:lnTo>
                <a:cubicBezTo>
                  <a:pt x="29694" y="3649482"/>
                  <a:pt x="29655" y="3649593"/>
                  <a:pt x="29134" y="3650873"/>
                </a:cubicBezTo>
                <a:close/>
                <a:moveTo>
                  <a:pt x="32772" y="3645667"/>
                </a:moveTo>
                <a:lnTo>
                  <a:pt x="29957" y="3659595"/>
                </a:lnTo>
                <a:lnTo>
                  <a:pt x="27313" y="3665233"/>
                </a:lnTo>
                <a:lnTo>
                  <a:pt x="23709" y="3672452"/>
                </a:lnTo>
                <a:lnTo>
                  <a:pt x="21247" y="3671877"/>
                </a:lnTo>
                <a:lnTo>
                  <a:pt x="23273" y="3666283"/>
                </a:lnTo>
                <a:lnTo>
                  <a:pt x="22484" y="3672100"/>
                </a:lnTo>
                <a:close/>
                <a:moveTo>
                  <a:pt x="27501" y="3635123"/>
                </a:moveTo>
                <a:lnTo>
                  <a:pt x="23762" y="3662676"/>
                </a:lnTo>
                <a:lnTo>
                  <a:pt x="19777" y="3671533"/>
                </a:lnTo>
                <a:lnTo>
                  <a:pt x="18475" y="3671229"/>
                </a:lnTo>
                <a:lnTo>
                  <a:pt x="17577" y="3667454"/>
                </a:lnTo>
                <a:lnTo>
                  <a:pt x="18476" y="3663675"/>
                </a:lnTo>
                <a:lnTo>
                  <a:pt x="18826" y="3661382"/>
                </a:lnTo>
                <a:lnTo>
                  <a:pt x="24324" y="3652879"/>
                </a:lnTo>
                <a:lnTo>
                  <a:pt x="27483" y="3635131"/>
                </a:lnTo>
                <a:close/>
                <a:moveTo>
                  <a:pt x="36511" y="3627170"/>
                </a:moveTo>
                <a:cubicBezTo>
                  <a:pt x="37588" y="3622642"/>
                  <a:pt x="35872" y="3636838"/>
                  <a:pt x="34507" y="3641211"/>
                </a:cubicBezTo>
                <a:lnTo>
                  <a:pt x="32772" y="3645667"/>
                </a:lnTo>
                <a:close/>
                <a:moveTo>
                  <a:pt x="17998" y="3624959"/>
                </a:moveTo>
                <a:lnTo>
                  <a:pt x="18399" y="3629169"/>
                </a:lnTo>
                <a:lnTo>
                  <a:pt x="18364" y="3629196"/>
                </a:lnTo>
                <a:lnTo>
                  <a:pt x="17808" y="3625298"/>
                </a:lnTo>
                <a:close/>
                <a:moveTo>
                  <a:pt x="16903" y="3618957"/>
                </a:moveTo>
                <a:lnTo>
                  <a:pt x="17808" y="3625298"/>
                </a:lnTo>
                <a:lnTo>
                  <a:pt x="15161" y="3630018"/>
                </a:lnTo>
                <a:lnTo>
                  <a:pt x="12464" y="3629978"/>
                </a:lnTo>
                <a:cubicBezTo>
                  <a:pt x="11901" y="3626030"/>
                  <a:pt x="13864" y="3622980"/>
                  <a:pt x="16238" y="3619985"/>
                </a:cubicBezTo>
                <a:close/>
                <a:moveTo>
                  <a:pt x="22599" y="3591614"/>
                </a:moveTo>
                <a:lnTo>
                  <a:pt x="24860" y="3599220"/>
                </a:lnTo>
                <a:lnTo>
                  <a:pt x="23924" y="3603595"/>
                </a:lnTo>
                <a:lnTo>
                  <a:pt x="23424" y="3603379"/>
                </a:lnTo>
                <a:lnTo>
                  <a:pt x="21453" y="3598627"/>
                </a:lnTo>
                <a:lnTo>
                  <a:pt x="20635" y="3595938"/>
                </a:lnTo>
                <a:close/>
                <a:moveTo>
                  <a:pt x="14795" y="3591295"/>
                </a:moveTo>
                <a:lnTo>
                  <a:pt x="17360" y="3618250"/>
                </a:lnTo>
                <a:lnTo>
                  <a:pt x="16903" y="3618957"/>
                </a:lnTo>
                <a:lnTo>
                  <a:pt x="16472" y="3615938"/>
                </a:lnTo>
                <a:cubicBezTo>
                  <a:pt x="11906" y="3620736"/>
                  <a:pt x="5895" y="3643201"/>
                  <a:pt x="10460" y="3638402"/>
                </a:cubicBezTo>
                <a:lnTo>
                  <a:pt x="15161" y="3630018"/>
                </a:lnTo>
                <a:lnTo>
                  <a:pt x="17284" y="3630049"/>
                </a:lnTo>
                <a:lnTo>
                  <a:pt x="18364" y="3629196"/>
                </a:lnTo>
                <a:lnTo>
                  <a:pt x="18476" y="3629978"/>
                </a:lnTo>
                <a:lnTo>
                  <a:pt x="18399" y="3629169"/>
                </a:lnTo>
                <a:lnTo>
                  <a:pt x="24487" y="3624362"/>
                </a:lnTo>
                <a:lnTo>
                  <a:pt x="20020" y="3653577"/>
                </a:lnTo>
                <a:lnTo>
                  <a:pt x="18649" y="3658227"/>
                </a:lnTo>
                <a:lnTo>
                  <a:pt x="16471" y="3662805"/>
                </a:lnTo>
                <a:lnTo>
                  <a:pt x="16841" y="3664359"/>
                </a:lnTo>
                <a:lnTo>
                  <a:pt x="16789" y="3664534"/>
                </a:lnTo>
                <a:lnTo>
                  <a:pt x="8315" y="3677642"/>
                </a:lnTo>
                <a:lnTo>
                  <a:pt x="7620" y="3635714"/>
                </a:lnTo>
                <a:lnTo>
                  <a:pt x="14468" y="3599089"/>
                </a:lnTo>
                <a:close/>
                <a:moveTo>
                  <a:pt x="14468" y="3587857"/>
                </a:moveTo>
                <a:lnTo>
                  <a:pt x="14907" y="3588639"/>
                </a:lnTo>
                <a:lnTo>
                  <a:pt x="14795" y="3591295"/>
                </a:lnTo>
                <a:close/>
                <a:moveTo>
                  <a:pt x="308997" y="3584201"/>
                </a:moveTo>
                <a:cubicBezTo>
                  <a:pt x="249350" y="3584201"/>
                  <a:pt x="200997" y="3632554"/>
                  <a:pt x="200997" y="3692201"/>
                </a:cubicBezTo>
                <a:cubicBezTo>
                  <a:pt x="200997" y="3751848"/>
                  <a:pt x="249350" y="3800201"/>
                  <a:pt x="308997" y="3800201"/>
                </a:cubicBezTo>
                <a:cubicBezTo>
                  <a:pt x="368644" y="3800201"/>
                  <a:pt x="416997" y="3751848"/>
                  <a:pt x="416997" y="3692201"/>
                </a:cubicBezTo>
                <a:cubicBezTo>
                  <a:pt x="416997" y="3632554"/>
                  <a:pt x="368644" y="3584201"/>
                  <a:pt x="308997" y="3584201"/>
                </a:cubicBezTo>
                <a:close/>
                <a:moveTo>
                  <a:pt x="15485" y="3574864"/>
                </a:moveTo>
                <a:lnTo>
                  <a:pt x="15961" y="3578419"/>
                </a:lnTo>
                <a:lnTo>
                  <a:pt x="15878" y="3578682"/>
                </a:lnTo>
                <a:lnTo>
                  <a:pt x="15990" y="3578639"/>
                </a:lnTo>
                <a:lnTo>
                  <a:pt x="16472" y="3582241"/>
                </a:lnTo>
                <a:lnTo>
                  <a:pt x="20635" y="3595938"/>
                </a:lnTo>
                <a:lnTo>
                  <a:pt x="20480" y="3596281"/>
                </a:lnTo>
                <a:lnTo>
                  <a:pt x="21453" y="3598627"/>
                </a:lnTo>
                <a:lnTo>
                  <a:pt x="22287" y="3601371"/>
                </a:lnTo>
                <a:cubicBezTo>
                  <a:pt x="22769" y="3602626"/>
                  <a:pt x="22683" y="3602521"/>
                  <a:pt x="21542" y="3600466"/>
                </a:cubicBezTo>
                <a:lnTo>
                  <a:pt x="14907" y="3588639"/>
                </a:lnTo>
                <a:close/>
                <a:moveTo>
                  <a:pt x="17354" y="3573973"/>
                </a:moveTo>
                <a:lnTo>
                  <a:pt x="18461" y="3577699"/>
                </a:lnTo>
                <a:lnTo>
                  <a:pt x="15990" y="3578639"/>
                </a:lnTo>
                <a:lnTo>
                  <a:pt x="15961" y="3578419"/>
                </a:lnTo>
                <a:close/>
                <a:moveTo>
                  <a:pt x="31596" y="3567756"/>
                </a:moveTo>
                <a:lnTo>
                  <a:pt x="29957" y="3575410"/>
                </a:lnTo>
                <a:lnTo>
                  <a:pt x="22599" y="3591614"/>
                </a:lnTo>
                <a:lnTo>
                  <a:pt x="18461" y="3577699"/>
                </a:lnTo>
                <a:lnTo>
                  <a:pt x="20135" y="3577062"/>
                </a:lnTo>
                <a:close/>
                <a:moveTo>
                  <a:pt x="13681" y="3561381"/>
                </a:moveTo>
                <a:lnTo>
                  <a:pt x="13818" y="3562402"/>
                </a:lnTo>
                <a:lnTo>
                  <a:pt x="6585" y="3573381"/>
                </a:lnTo>
                <a:lnTo>
                  <a:pt x="6562" y="3572001"/>
                </a:lnTo>
                <a:lnTo>
                  <a:pt x="10460" y="3565392"/>
                </a:lnTo>
                <a:close/>
                <a:moveTo>
                  <a:pt x="14698" y="3561065"/>
                </a:moveTo>
                <a:lnTo>
                  <a:pt x="15804" y="3567264"/>
                </a:lnTo>
                <a:lnTo>
                  <a:pt x="15485" y="3574864"/>
                </a:lnTo>
                <a:lnTo>
                  <a:pt x="13818" y="3562402"/>
                </a:lnTo>
                <a:close/>
                <a:moveTo>
                  <a:pt x="16182" y="3558266"/>
                </a:moveTo>
                <a:lnTo>
                  <a:pt x="16157" y="3558850"/>
                </a:lnTo>
                <a:lnTo>
                  <a:pt x="14698" y="3561065"/>
                </a:lnTo>
                <a:lnTo>
                  <a:pt x="14559" y="3560287"/>
                </a:lnTo>
                <a:close/>
                <a:moveTo>
                  <a:pt x="29039" y="3557991"/>
                </a:moveTo>
                <a:lnTo>
                  <a:pt x="31725" y="3563036"/>
                </a:lnTo>
                <a:lnTo>
                  <a:pt x="32260" y="3564656"/>
                </a:lnTo>
                <a:lnTo>
                  <a:pt x="32208" y="3564897"/>
                </a:lnTo>
                <a:lnTo>
                  <a:pt x="28377" y="3558455"/>
                </a:lnTo>
                <a:close/>
                <a:moveTo>
                  <a:pt x="24539" y="3552001"/>
                </a:moveTo>
                <a:lnTo>
                  <a:pt x="28377" y="3558455"/>
                </a:lnTo>
                <a:lnTo>
                  <a:pt x="22484" y="3562584"/>
                </a:lnTo>
                <a:lnTo>
                  <a:pt x="22112" y="3559292"/>
                </a:lnTo>
                <a:close/>
                <a:moveTo>
                  <a:pt x="21279" y="3551916"/>
                </a:moveTo>
                <a:lnTo>
                  <a:pt x="22112" y="3559292"/>
                </a:lnTo>
                <a:lnTo>
                  <a:pt x="19433" y="3567339"/>
                </a:lnTo>
                <a:lnTo>
                  <a:pt x="17354" y="3573973"/>
                </a:lnTo>
                <a:lnTo>
                  <a:pt x="16472" y="3571008"/>
                </a:lnTo>
                <a:lnTo>
                  <a:pt x="15804" y="3567264"/>
                </a:lnTo>
                <a:lnTo>
                  <a:pt x="16157" y="3558850"/>
                </a:lnTo>
                <a:lnTo>
                  <a:pt x="18190" y="3555765"/>
                </a:lnTo>
                <a:close/>
                <a:moveTo>
                  <a:pt x="23191" y="3549535"/>
                </a:moveTo>
                <a:lnTo>
                  <a:pt x="24670" y="3551608"/>
                </a:lnTo>
                <a:lnTo>
                  <a:pt x="24539" y="3552001"/>
                </a:lnTo>
                <a:lnTo>
                  <a:pt x="23123" y="3549619"/>
                </a:lnTo>
                <a:close/>
                <a:moveTo>
                  <a:pt x="22703" y="3548913"/>
                </a:moveTo>
                <a:lnTo>
                  <a:pt x="23123" y="3549619"/>
                </a:lnTo>
                <a:lnTo>
                  <a:pt x="21279" y="3551916"/>
                </a:lnTo>
                <a:lnTo>
                  <a:pt x="21198" y="3551197"/>
                </a:lnTo>
                <a:close/>
                <a:moveTo>
                  <a:pt x="22484" y="3548544"/>
                </a:moveTo>
                <a:lnTo>
                  <a:pt x="22724" y="3548881"/>
                </a:lnTo>
                <a:lnTo>
                  <a:pt x="22703" y="3548913"/>
                </a:lnTo>
                <a:close/>
                <a:moveTo>
                  <a:pt x="21637" y="3542609"/>
                </a:moveTo>
                <a:lnTo>
                  <a:pt x="22484" y="3548544"/>
                </a:lnTo>
                <a:lnTo>
                  <a:pt x="20600" y="3545905"/>
                </a:lnTo>
                <a:lnTo>
                  <a:pt x="20558" y="3545525"/>
                </a:lnTo>
                <a:close/>
                <a:moveTo>
                  <a:pt x="28495" y="3540120"/>
                </a:moveTo>
                <a:lnTo>
                  <a:pt x="26898" y="3544917"/>
                </a:lnTo>
                <a:lnTo>
                  <a:pt x="23191" y="3549535"/>
                </a:lnTo>
                <a:lnTo>
                  <a:pt x="22724" y="3548881"/>
                </a:lnTo>
                <a:close/>
                <a:moveTo>
                  <a:pt x="10460" y="3537311"/>
                </a:moveTo>
                <a:lnTo>
                  <a:pt x="14559" y="3560287"/>
                </a:lnTo>
                <a:lnTo>
                  <a:pt x="13681" y="3561381"/>
                </a:lnTo>
                <a:close/>
                <a:moveTo>
                  <a:pt x="18930" y="3523647"/>
                </a:moveTo>
                <a:lnTo>
                  <a:pt x="21496" y="3541623"/>
                </a:lnTo>
                <a:lnTo>
                  <a:pt x="20550" y="3545454"/>
                </a:lnTo>
                <a:lnTo>
                  <a:pt x="20558" y="3545525"/>
                </a:lnTo>
                <a:lnTo>
                  <a:pt x="20480" y="3545736"/>
                </a:lnTo>
                <a:lnTo>
                  <a:pt x="20600" y="3545905"/>
                </a:lnTo>
                <a:lnTo>
                  <a:pt x="21198" y="3551197"/>
                </a:lnTo>
                <a:lnTo>
                  <a:pt x="18190" y="3555765"/>
                </a:lnTo>
                <a:lnTo>
                  <a:pt x="16182" y="3558266"/>
                </a:lnTo>
                <a:lnTo>
                  <a:pt x="16472" y="3551352"/>
                </a:lnTo>
                <a:cubicBezTo>
                  <a:pt x="16472" y="3548392"/>
                  <a:pt x="13908" y="3545782"/>
                  <a:pt x="14468" y="3542928"/>
                </a:cubicBezTo>
                <a:close/>
                <a:moveTo>
                  <a:pt x="16472" y="3506422"/>
                </a:moveTo>
                <a:lnTo>
                  <a:pt x="17489" y="3513546"/>
                </a:lnTo>
                <a:lnTo>
                  <a:pt x="17474" y="3513486"/>
                </a:lnTo>
                <a:cubicBezTo>
                  <a:pt x="16973" y="3510195"/>
                  <a:pt x="16472" y="3506422"/>
                  <a:pt x="16472" y="3506422"/>
                </a:cubicBezTo>
                <a:close/>
                <a:moveTo>
                  <a:pt x="16472" y="3495190"/>
                </a:moveTo>
                <a:lnTo>
                  <a:pt x="16822" y="3499119"/>
                </a:lnTo>
                <a:lnTo>
                  <a:pt x="16472" y="3500806"/>
                </a:lnTo>
                <a:cubicBezTo>
                  <a:pt x="15238" y="3507722"/>
                  <a:pt x="10460" y="3527591"/>
                  <a:pt x="10460" y="3520463"/>
                </a:cubicBezTo>
                <a:cubicBezTo>
                  <a:pt x="10460" y="3511583"/>
                  <a:pt x="14468" y="3503614"/>
                  <a:pt x="16472" y="3495190"/>
                </a:cubicBezTo>
                <a:close/>
                <a:moveTo>
                  <a:pt x="18413" y="3474656"/>
                </a:moveTo>
                <a:lnTo>
                  <a:pt x="18476" y="3475534"/>
                </a:lnTo>
                <a:lnTo>
                  <a:pt x="18023" y="3475020"/>
                </a:lnTo>
                <a:close/>
                <a:moveTo>
                  <a:pt x="4823" y="3467185"/>
                </a:moveTo>
                <a:lnTo>
                  <a:pt x="11296" y="3467390"/>
                </a:lnTo>
                <a:lnTo>
                  <a:pt x="18023" y="3475020"/>
                </a:lnTo>
                <a:lnTo>
                  <a:pt x="14468" y="3478342"/>
                </a:lnTo>
                <a:cubicBezTo>
                  <a:pt x="12464" y="3476470"/>
                  <a:pt x="8381" y="3474416"/>
                  <a:pt x="5338" y="3472453"/>
                </a:cubicBezTo>
                <a:lnTo>
                  <a:pt x="4897" y="3471638"/>
                </a:lnTo>
                <a:close/>
                <a:moveTo>
                  <a:pt x="27919" y="3448067"/>
                </a:moveTo>
                <a:lnTo>
                  <a:pt x="28170" y="3449159"/>
                </a:lnTo>
                <a:cubicBezTo>
                  <a:pt x="27668" y="3447608"/>
                  <a:pt x="27275" y="3447358"/>
                  <a:pt x="30499" y="3464301"/>
                </a:cubicBezTo>
                <a:lnTo>
                  <a:pt x="31540" y="3469164"/>
                </a:lnTo>
                <a:lnTo>
                  <a:pt x="18930" y="3523647"/>
                </a:lnTo>
                <a:lnTo>
                  <a:pt x="17489" y="3513546"/>
                </a:lnTo>
                <a:lnTo>
                  <a:pt x="18476" y="3517655"/>
                </a:lnTo>
                <a:lnTo>
                  <a:pt x="16822" y="3499119"/>
                </a:lnTo>
                <a:lnTo>
                  <a:pt x="19167" y="3487832"/>
                </a:lnTo>
                <a:cubicBezTo>
                  <a:pt x="19866" y="3483457"/>
                  <a:pt x="20000" y="3479194"/>
                  <a:pt x="18476" y="3475534"/>
                </a:cubicBezTo>
                <a:cubicBezTo>
                  <a:pt x="21386" y="3498986"/>
                  <a:pt x="26208" y="3470910"/>
                  <a:pt x="26491" y="3469917"/>
                </a:cubicBezTo>
                <a:lnTo>
                  <a:pt x="22504" y="3461584"/>
                </a:lnTo>
                <a:lnTo>
                  <a:pt x="23939" y="3453682"/>
                </a:lnTo>
                <a:lnTo>
                  <a:pt x="26491" y="3453069"/>
                </a:lnTo>
                <a:close/>
                <a:moveTo>
                  <a:pt x="25199" y="3442743"/>
                </a:moveTo>
                <a:lnTo>
                  <a:pt x="24169" y="3452416"/>
                </a:lnTo>
                <a:lnTo>
                  <a:pt x="23939" y="3453682"/>
                </a:lnTo>
                <a:lnTo>
                  <a:pt x="19261" y="3454807"/>
                </a:lnTo>
                <a:lnTo>
                  <a:pt x="22504" y="3461584"/>
                </a:lnTo>
                <a:lnTo>
                  <a:pt x="20480" y="3472725"/>
                </a:lnTo>
                <a:lnTo>
                  <a:pt x="18413" y="3474656"/>
                </a:lnTo>
                <a:lnTo>
                  <a:pt x="16567" y="3448790"/>
                </a:lnTo>
                <a:close/>
                <a:moveTo>
                  <a:pt x="30499" y="3439028"/>
                </a:moveTo>
                <a:lnTo>
                  <a:pt x="27919" y="3448067"/>
                </a:lnTo>
                <a:lnTo>
                  <a:pt x="26491" y="3441837"/>
                </a:lnTo>
                <a:lnTo>
                  <a:pt x="25199" y="3442743"/>
                </a:lnTo>
                <a:lnTo>
                  <a:pt x="25405" y="3440813"/>
                </a:lnTo>
                <a:close/>
                <a:moveTo>
                  <a:pt x="15172" y="3429230"/>
                </a:moveTo>
                <a:lnTo>
                  <a:pt x="16567" y="3448790"/>
                </a:lnTo>
                <a:lnTo>
                  <a:pt x="14468" y="3450261"/>
                </a:lnTo>
                <a:cubicBezTo>
                  <a:pt x="10979" y="3449038"/>
                  <a:pt x="8495" y="3440443"/>
                  <a:pt x="10460" y="3436220"/>
                </a:cubicBezTo>
                <a:close/>
                <a:moveTo>
                  <a:pt x="15714" y="3418537"/>
                </a:moveTo>
                <a:lnTo>
                  <a:pt x="18303" y="3424585"/>
                </a:lnTo>
                <a:lnTo>
                  <a:pt x="15172" y="3429230"/>
                </a:lnTo>
                <a:lnTo>
                  <a:pt x="14624" y="3421558"/>
                </a:lnTo>
                <a:close/>
                <a:moveTo>
                  <a:pt x="23297" y="3417174"/>
                </a:moveTo>
                <a:lnTo>
                  <a:pt x="26491" y="3430605"/>
                </a:lnTo>
                <a:lnTo>
                  <a:pt x="25405" y="3440813"/>
                </a:lnTo>
                <a:lnTo>
                  <a:pt x="22484" y="3441837"/>
                </a:lnTo>
                <a:cubicBezTo>
                  <a:pt x="19238" y="3438047"/>
                  <a:pt x="20224" y="3430377"/>
                  <a:pt x="18476" y="3424988"/>
                </a:cubicBezTo>
                <a:lnTo>
                  <a:pt x="18303" y="3424585"/>
                </a:lnTo>
                <a:close/>
                <a:moveTo>
                  <a:pt x="12600" y="3411266"/>
                </a:moveTo>
                <a:lnTo>
                  <a:pt x="14046" y="3414643"/>
                </a:lnTo>
                <a:lnTo>
                  <a:pt x="14468" y="3419372"/>
                </a:lnTo>
                <a:lnTo>
                  <a:pt x="14624" y="3421558"/>
                </a:lnTo>
                <a:lnTo>
                  <a:pt x="14218" y="3422684"/>
                </a:lnTo>
                <a:cubicBezTo>
                  <a:pt x="12130" y="3428467"/>
                  <a:pt x="10460" y="3432212"/>
                  <a:pt x="10460" y="3427797"/>
                </a:cubicBezTo>
                <a:close/>
                <a:moveTo>
                  <a:pt x="12656" y="3410841"/>
                </a:moveTo>
                <a:lnTo>
                  <a:pt x="12600" y="3411266"/>
                </a:lnTo>
                <a:lnTo>
                  <a:pt x="12464" y="3410948"/>
                </a:lnTo>
                <a:close/>
                <a:moveTo>
                  <a:pt x="19972" y="3406740"/>
                </a:moveTo>
                <a:lnTo>
                  <a:pt x="15714" y="3418537"/>
                </a:lnTo>
                <a:lnTo>
                  <a:pt x="14046" y="3414643"/>
                </a:lnTo>
                <a:lnTo>
                  <a:pt x="13657" y="3410280"/>
                </a:lnTo>
                <a:close/>
                <a:moveTo>
                  <a:pt x="13278" y="3406032"/>
                </a:moveTo>
                <a:lnTo>
                  <a:pt x="13657" y="3410280"/>
                </a:lnTo>
                <a:lnTo>
                  <a:pt x="12656" y="3410841"/>
                </a:lnTo>
                <a:close/>
                <a:moveTo>
                  <a:pt x="20480" y="3405332"/>
                </a:moveTo>
                <a:lnTo>
                  <a:pt x="20715" y="3406323"/>
                </a:lnTo>
                <a:lnTo>
                  <a:pt x="19972" y="3406740"/>
                </a:lnTo>
                <a:close/>
                <a:moveTo>
                  <a:pt x="14487" y="3392633"/>
                </a:moveTo>
                <a:lnTo>
                  <a:pt x="14471" y="3400930"/>
                </a:lnTo>
                <a:lnTo>
                  <a:pt x="13475" y="3404510"/>
                </a:lnTo>
                <a:lnTo>
                  <a:pt x="13278" y="3406032"/>
                </a:lnTo>
                <a:lnTo>
                  <a:pt x="12464" y="3396907"/>
                </a:lnTo>
                <a:close/>
                <a:moveTo>
                  <a:pt x="16472" y="3351979"/>
                </a:moveTo>
                <a:cubicBezTo>
                  <a:pt x="17140" y="3358531"/>
                  <a:pt x="13894" y="3370030"/>
                  <a:pt x="18476" y="3371635"/>
                </a:cubicBezTo>
                <a:lnTo>
                  <a:pt x="21821" y="3362260"/>
                </a:lnTo>
                <a:lnTo>
                  <a:pt x="22484" y="3371635"/>
                </a:lnTo>
                <a:cubicBezTo>
                  <a:pt x="23755" y="3383340"/>
                  <a:pt x="26427" y="3394573"/>
                  <a:pt x="29449" y="3405687"/>
                </a:cubicBezTo>
                <a:lnTo>
                  <a:pt x="29906" y="3407368"/>
                </a:lnTo>
                <a:lnTo>
                  <a:pt x="23297" y="3417174"/>
                </a:lnTo>
                <a:lnTo>
                  <a:pt x="20715" y="3406323"/>
                </a:lnTo>
                <a:lnTo>
                  <a:pt x="22484" y="3405332"/>
                </a:lnTo>
                <a:cubicBezTo>
                  <a:pt x="23355" y="3401671"/>
                  <a:pt x="14898" y="3406335"/>
                  <a:pt x="14468" y="3402524"/>
                </a:cubicBezTo>
                <a:lnTo>
                  <a:pt x="14471" y="3400930"/>
                </a:lnTo>
                <a:lnTo>
                  <a:pt x="18667" y="3385848"/>
                </a:lnTo>
                <a:cubicBezTo>
                  <a:pt x="20118" y="3381357"/>
                  <a:pt x="20969" y="3379074"/>
                  <a:pt x="20256" y="3380437"/>
                </a:cubicBezTo>
                <a:lnTo>
                  <a:pt x="14487" y="3392633"/>
                </a:lnTo>
                <a:lnTo>
                  <a:pt x="14515" y="3377319"/>
                </a:lnTo>
                <a:cubicBezTo>
                  <a:pt x="15167" y="3368872"/>
                  <a:pt x="16138" y="3360402"/>
                  <a:pt x="16472" y="3351979"/>
                </a:cubicBezTo>
                <a:close/>
                <a:moveTo>
                  <a:pt x="12961" y="3334840"/>
                </a:moveTo>
                <a:lnTo>
                  <a:pt x="12995" y="3335017"/>
                </a:lnTo>
                <a:lnTo>
                  <a:pt x="12464" y="3335129"/>
                </a:lnTo>
                <a:close/>
                <a:moveTo>
                  <a:pt x="14798" y="3334631"/>
                </a:moveTo>
                <a:lnTo>
                  <a:pt x="16472" y="3346362"/>
                </a:lnTo>
                <a:cubicBezTo>
                  <a:pt x="16825" y="3348833"/>
                  <a:pt x="15723" y="3346576"/>
                  <a:pt x="14584" y="3343075"/>
                </a:cubicBezTo>
                <a:lnTo>
                  <a:pt x="12995" y="3335017"/>
                </a:lnTo>
                <a:close/>
                <a:moveTo>
                  <a:pt x="19729" y="3332671"/>
                </a:moveTo>
                <a:lnTo>
                  <a:pt x="20033" y="3336969"/>
                </a:lnTo>
                <a:lnTo>
                  <a:pt x="18349" y="3333316"/>
                </a:lnTo>
                <a:close/>
                <a:moveTo>
                  <a:pt x="17759" y="3332038"/>
                </a:moveTo>
                <a:lnTo>
                  <a:pt x="18349" y="3333316"/>
                </a:lnTo>
                <a:lnTo>
                  <a:pt x="16161" y="3334338"/>
                </a:lnTo>
                <a:lnTo>
                  <a:pt x="14798" y="3334631"/>
                </a:lnTo>
                <a:lnTo>
                  <a:pt x="14684" y="3333834"/>
                </a:lnTo>
                <a:close/>
                <a:moveTo>
                  <a:pt x="21682" y="3329748"/>
                </a:moveTo>
                <a:lnTo>
                  <a:pt x="21365" y="3331908"/>
                </a:lnTo>
                <a:lnTo>
                  <a:pt x="19729" y="3332671"/>
                </a:lnTo>
                <a:lnTo>
                  <a:pt x="19608" y="3330959"/>
                </a:lnTo>
                <a:close/>
                <a:moveTo>
                  <a:pt x="26491" y="3329514"/>
                </a:moveTo>
                <a:cubicBezTo>
                  <a:pt x="25823" y="3337938"/>
                  <a:pt x="26046" y="3346597"/>
                  <a:pt x="24487" y="3354786"/>
                </a:cubicBezTo>
                <a:lnTo>
                  <a:pt x="21821" y="3362260"/>
                </a:lnTo>
                <a:lnTo>
                  <a:pt x="20033" y="3336969"/>
                </a:lnTo>
                <a:lnTo>
                  <a:pt x="20480" y="3337938"/>
                </a:lnTo>
                <a:lnTo>
                  <a:pt x="21365" y="3331908"/>
                </a:lnTo>
                <a:close/>
                <a:moveTo>
                  <a:pt x="13679" y="3326791"/>
                </a:moveTo>
                <a:lnTo>
                  <a:pt x="14684" y="3333834"/>
                </a:lnTo>
                <a:lnTo>
                  <a:pt x="12961" y="3334840"/>
                </a:lnTo>
                <a:lnTo>
                  <a:pt x="12464" y="3332321"/>
                </a:lnTo>
                <a:close/>
                <a:moveTo>
                  <a:pt x="18880" y="3320657"/>
                </a:moveTo>
                <a:lnTo>
                  <a:pt x="19608" y="3330959"/>
                </a:lnTo>
                <a:lnTo>
                  <a:pt x="17759" y="3332038"/>
                </a:lnTo>
                <a:lnTo>
                  <a:pt x="15823" y="3327839"/>
                </a:lnTo>
                <a:cubicBezTo>
                  <a:pt x="14996" y="3325411"/>
                  <a:pt x="15028" y="3323720"/>
                  <a:pt x="16325" y="3322174"/>
                </a:cubicBezTo>
                <a:close/>
                <a:moveTo>
                  <a:pt x="32636" y="3313959"/>
                </a:moveTo>
                <a:lnTo>
                  <a:pt x="32503" y="3318281"/>
                </a:lnTo>
                <a:lnTo>
                  <a:pt x="32939" y="3323174"/>
                </a:lnTo>
                <a:lnTo>
                  <a:pt x="21682" y="3329748"/>
                </a:lnTo>
                <a:lnTo>
                  <a:pt x="22536" y="3323927"/>
                </a:lnTo>
                <a:lnTo>
                  <a:pt x="22064" y="3318766"/>
                </a:lnTo>
                <a:lnTo>
                  <a:pt x="24414" y="3317371"/>
                </a:lnTo>
                <a:close/>
                <a:moveTo>
                  <a:pt x="21043" y="3307594"/>
                </a:moveTo>
                <a:lnTo>
                  <a:pt x="22064" y="3318766"/>
                </a:lnTo>
                <a:lnTo>
                  <a:pt x="18880" y="3320657"/>
                </a:lnTo>
                <a:lnTo>
                  <a:pt x="18524" y="3315622"/>
                </a:lnTo>
                <a:close/>
                <a:moveTo>
                  <a:pt x="20480" y="3295816"/>
                </a:moveTo>
                <a:lnTo>
                  <a:pt x="23113" y="3304966"/>
                </a:lnTo>
                <a:lnTo>
                  <a:pt x="23520" y="3307797"/>
                </a:lnTo>
                <a:lnTo>
                  <a:pt x="23994" y="3308125"/>
                </a:lnTo>
                <a:lnTo>
                  <a:pt x="24524" y="3310269"/>
                </a:lnTo>
                <a:cubicBezTo>
                  <a:pt x="24311" y="3310161"/>
                  <a:pt x="22926" y="3306936"/>
                  <a:pt x="21537" y="3306019"/>
                </a:cubicBezTo>
                <a:lnTo>
                  <a:pt x="21043" y="3307594"/>
                </a:lnTo>
                <a:lnTo>
                  <a:pt x="20480" y="3301433"/>
                </a:lnTo>
                <a:lnTo>
                  <a:pt x="20282" y="3296718"/>
                </a:lnTo>
                <a:close/>
                <a:moveTo>
                  <a:pt x="16472" y="3281776"/>
                </a:moveTo>
                <a:lnTo>
                  <a:pt x="20071" y="3291685"/>
                </a:lnTo>
                <a:lnTo>
                  <a:pt x="20282" y="3296718"/>
                </a:lnTo>
                <a:lnTo>
                  <a:pt x="13679" y="3326791"/>
                </a:lnTo>
                <a:lnTo>
                  <a:pt x="12464" y="3318281"/>
                </a:lnTo>
                <a:cubicBezTo>
                  <a:pt x="13800" y="3306112"/>
                  <a:pt x="8397" y="3286625"/>
                  <a:pt x="16472" y="3281776"/>
                </a:cubicBezTo>
                <a:close/>
                <a:moveTo>
                  <a:pt x="14146" y="3268855"/>
                </a:moveTo>
                <a:lnTo>
                  <a:pt x="14147" y="3268858"/>
                </a:lnTo>
                <a:lnTo>
                  <a:pt x="14088" y="3269053"/>
                </a:lnTo>
                <a:close/>
                <a:moveTo>
                  <a:pt x="30297" y="3260831"/>
                </a:moveTo>
                <a:cubicBezTo>
                  <a:pt x="31210" y="3259727"/>
                  <a:pt x="31975" y="3259901"/>
                  <a:pt x="32503" y="3262120"/>
                </a:cubicBezTo>
                <a:lnTo>
                  <a:pt x="33667" y="3280587"/>
                </a:lnTo>
                <a:lnTo>
                  <a:pt x="33380" y="3289888"/>
                </a:lnTo>
                <a:lnTo>
                  <a:pt x="26491" y="3309856"/>
                </a:lnTo>
                <a:lnTo>
                  <a:pt x="23994" y="3308125"/>
                </a:lnTo>
                <a:lnTo>
                  <a:pt x="23818" y="3307415"/>
                </a:lnTo>
                <a:lnTo>
                  <a:pt x="23113" y="3304966"/>
                </a:lnTo>
                <a:lnTo>
                  <a:pt x="21948" y="3296855"/>
                </a:lnTo>
                <a:lnTo>
                  <a:pt x="20071" y="3291685"/>
                </a:lnTo>
                <a:lnTo>
                  <a:pt x="19493" y="3277937"/>
                </a:lnTo>
                <a:lnTo>
                  <a:pt x="20240" y="3277180"/>
                </a:lnTo>
                <a:lnTo>
                  <a:pt x="20480" y="3284584"/>
                </a:lnTo>
                <a:cubicBezTo>
                  <a:pt x="23485" y="3278968"/>
                  <a:pt x="27558" y="3264145"/>
                  <a:pt x="30297" y="3260831"/>
                </a:cubicBezTo>
                <a:close/>
                <a:moveTo>
                  <a:pt x="17751" y="3257034"/>
                </a:moveTo>
                <a:lnTo>
                  <a:pt x="18730" y="3259754"/>
                </a:lnTo>
                <a:lnTo>
                  <a:pt x="19493" y="3277937"/>
                </a:lnTo>
                <a:lnTo>
                  <a:pt x="18476" y="3278968"/>
                </a:lnTo>
                <a:lnTo>
                  <a:pt x="14147" y="3268858"/>
                </a:lnTo>
                <a:close/>
                <a:moveTo>
                  <a:pt x="17695" y="3255731"/>
                </a:moveTo>
                <a:lnTo>
                  <a:pt x="17971" y="3256312"/>
                </a:lnTo>
                <a:lnTo>
                  <a:pt x="17751" y="3257034"/>
                </a:lnTo>
                <a:lnTo>
                  <a:pt x="17519" y="3256389"/>
                </a:lnTo>
                <a:close/>
                <a:moveTo>
                  <a:pt x="18633" y="3255590"/>
                </a:moveTo>
                <a:lnTo>
                  <a:pt x="19722" y="3261223"/>
                </a:lnTo>
                <a:lnTo>
                  <a:pt x="19768" y="3262633"/>
                </a:lnTo>
                <a:lnTo>
                  <a:pt x="18730" y="3259754"/>
                </a:lnTo>
                <a:lnTo>
                  <a:pt x="18581" y="3256191"/>
                </a:lnTo>
                <a:close/>
                <a:moveTo>
                  <a:pt x="19417" y="3251807"/>
                </a:moveTo>
                <a:lnTo>
                  <a:pt x="19591" y="3257181"/>
                </a:lnTo>
                <a:lnTo>
                  <a:pt x="18730" y="3254489"/>
                </a:lnTo>
                <a:lnTo>
                  <a:pt x="18811" y="3253553"/>
                </a:lnTo>
                <a:lnTo>
                  <a:pt x="19229" y="3252184"/>
                </a:lnTo>
                <a:close/>
                <a:moveTo>
                  <a:pt x="21229" y="3250462"/>
                </a:moveTo>
                <a:lnTo>
                  <a:pt x="25483" y="3263986"/>
                </a:lnTo>
                <a:cubicBezTo>
                  <a:pt x="25901" y="3266990"/>
                  <a:pt x="25817" y="3269956"/>
                  <a:pt x="24796" y="3272561"/>
                </a:cubicBezTo>
                <a:lnTo>
                  <a:pt x="20240" y="3277180"/>
                </a:lnTo>
                <a:lnTo>
                  <a:pt x="19768" y="3262633"/>
                </a:lnTo>
                <a:lnTo>
                  <a:pt x="20257" y="3263993"/>
                </a:lnTo>
                <a:lnTo>
                  <a:pt x="19722" y="3261223"/>
                </a:lnTo>
                <a:lnTo>
                  <a:pt x="19591" y="3257181"/>
                </a:lnTo>
                <a:lnTo>
                  <a:pt x="23655" y="3269885"/>
                </a:lnTo>
                <a:close/>
                <a:moveTo>
                  <a:pt x="19343" y="3249539"/>
                </a:moveTo>
                <a:lnTo>
                  <a:pt x="19410" y="3251592"/>
                </a:lnTo>
                <a:lnTo>
                  <a:pt x="19229" y="3252184"/>
                </a:lnTo>
                <a:lnTo>
                  <a:pt x="18868" y="3252909"/>
                </a:lnTo>
                <a:lnTo>
                  <a:pt x="19075" y="3250546"/>
                </a:lnTo>
                <a:close/>
                <a:moveTo>
                  <a:pt x="21000" y="3248630"/>
                </a:moveTo>
                <a:lnTo>
                  <a:pt x="21229" y="3250462"/>
                </a:lnTo>
                <a:lnTo>
                  <a:pt x="20787" y="3249057"/>
                </a:lnTo>
                <a:close/>
                <a:moveTo>
                  <a:pt x="20480" y="3248080"/>
                </a:moveTo>
                <a:lnTo>
                  <a:pt x="20787" y="3249057"/>
                </a:lnTo>
                <a:lnTo>
                  <a:pt x="19417" y="3251807"/>
                </a:lnTo>
                <a:lnTo>
                  <a:pt x="19410" y="3251592"/>
                </a:lnTo>
                <a:close/>
                <a:moveTo>
                  <a:pt x="20341" y="3243428"/>
                </a:moveTo>
                <a:lnTo>
                  <a:pt x="20480" y="3245271"/>
                </a:lnTo>
                <a:lnTo>
                  <a:pt x="19343" y="3249539"/>
                </a:lnTo>
                <a:lnTo>
                  <a:pt x="19294" y="3248040"/>
                </a:lnTo>
                <a:lnTo>
                  <a:pt x="19418" y="3246628"/>
                </a:lnTo>
                <a:close/>
                <a:moveTo>
                  <a:pt x="20328" y="3243246"/>
                </a:moveTo>
                <a:lnTo>
                  <a:pt x="20348" y="3243407"/>
                </a:lnTo>
                <a:lnTo>
                  <a:pt x="20341" y="3243428"/>
                </a:lnTo>
                <a:close/>
                <a:moveTo>
                  <a:pt x="923" y="3240955"/>
                </a:moveTo>
                <a:lnTo>
                  <a:pt x="441" y="3256504"/>
                </a:lnTo>
                <a:cubicBezTo>
                  <a:pt x="8131" y="3331935"/>
                  <a:pt x="2219" y="3268097"/>
                  <a:pt x="4449" y="3444645"/>
                </a:cubicBezTo>
                <a:lnTo>
                  <a:pt x="4823" y="3467185"/>
                </a:lnTo>
                <a:lnTo>
                  <a:pt x="2445" y="3467109"/>
                </a:lnTo>
                <a:lnTo>
                  <a:pt x="4897" y="3471638"/>
                </a:lnTo>
                <a:lnTo>
                  <a:pt x="6562" y="3572001"/>
                </a:lnTo>
                <a:lnTo>
                  <a:pt x="5683" y="3573491"/>
                </a:lnTo>
                <a:cubicBezTo>
                  <a:pt x="4180" y="3576299"/>
                  <a:pt x="3268" y="3578279"/>
                  <a:pt x="4449" y="3576625"/>
                </a:cubicBezTo>
                <a:lnTo>
                  <a:pt x="6585" y="3573381"/>
                </a:lnTo>
                <a:lnTo>
                  <a:pt x="7620" y="3635714"/>
                </a:lnTo>
                <a:lnTo>
                  <a:pt x="6735" y="3640445"/>
                </a:lnTo>
                <a:cubicBezTo>
                  <a:pt x="4157" y="3654230"/>
                  <a:pt x="2822" y="3667803"/>
                  <a:pt x="6453" y="3680524"/>
                </a:cubicBezTo>
                <a:lnTo>
                  <a:pt x="8315" y="3677642"/>
                </a:lnTo>
                <a:lnTo>
                  <a:pt x="8457" y="3686140"/>
                </a:lnTo>
                <a:lnTo>
                  <a:pt x="8821" y="3692524"/>
                </a:lnTo>
                <a:lnTo>
                  <a:pt x="8456" y="3693694"/>
                </a:lnTo>
                <a:cubicBezTo>
                  <a:pt x="7378" y="3696713"/>
                  <a:pt x="5209" y="3698917"/>
                  <a:pt x="4448" y="3702118"/>
                </a:cubicBezTo>
                <a:cubicBezTo>
                  <a:pt x="3163" y="3707520"/>
                  <a:pt x="2723" y="3713287"/>
                  <a:pt x="2444" y="3718967"/>
                </a:cubicBezTo>
                <a:lnTo>
                  <a:pt x="1417" y="3752057"/>
                </a:lnTo>
                <a:lnTo>
                  <a:pt x="0" y="3754155"/>
                </a:lnTo>
                <a:lnTo>
                  <a:pt x="0" y="3241265"/>
                </a:lnTo>
                <a:close/>
                <a:moveTo>
                  <a:pt x="10221" y="3236128"/>
                </a:moveTo>
                <a:lnTo>
                  <a:pt x="13499" y="3245232"/>
                </a:lnTo>
                <a:lnTo>
                  <a:pt x="13625" y="3247176"/>
                </a:lnTo>
                <a:lnTo>
                  <a:pt x="10461" y="3240526"/>
                </a:lnTo>
                <a:cubicBezTo>
                  <a:pt x="11797" y="3247078"/>
                  <a:pt x="13290" y="3266793"/>
                  <a:pt x="14469" y="3260182"/>
                </a:cubicBezTo>
                <a:lnTo>
                  <a:pt x="13625" y="3247176"/>
                </a:lnTo>
                <a:lnTo>
                  <a:pt x="15991" y="3252147"/>
                </a:lnTo>
                <a:lnTo>
                  <a:pt x="17519" y="3256389"/>
                </a:lnTo>
                <a:lnTo>
                  <a:pt x="14772" y="3266706"/>
                </a:lnTo>
                <a:lnTo>
                  <a:pt x="14146" y="3268855"/>
                </a:lnTo>
                <a:lnTo>
                  <a:pt x="12464" y="3264928"/>
                </a:lnTo>
                <a:cubicBezTo>
                  <a:pt x="11796" y="3258375"/>
                  <a:pt x="11237" y="3251800"/>
                  <a:pt x="10460" y="3245271"/>
                </a:cubicBezTo>
                <a:lnTo>
                  <a:pt x="9020" y="3237722"/>
                </a:lnTo>
                <a:close/>
                <a:moveTo>
                  <a:pt x="15886" y="3228607"/>
                </a:moveTo>
                <a:lnTo>
                  <a:pt x="16473" y="3232101"/>
                </a:lnTo>
                <a:lnTo>
                  <a:pt x="16715" y="3233180"/>
                </a:lnTo>
                <a:lnTo>
                  <a:pt x="16244" y="3235424"/>
                </a:lnTo>
                <a:lnTo>
                  <a:pt x="15275" y="3229420"/>
                </a:lnTo>
                <a:close/>
                <a:moveTo>
                  <a:pt x="18101" y="3226584"/>
                </a:moveTo>
                <a:lnTo>
                  <a:pt x="18476" y="3228422"/>
                </a:lnTo>
                <a:lnTo>
                  <a:pt x="18722" y="3230394"/>
                </a:lnTo>
                <a:lnTo>
                  <a:pt x="19166" y="3244094"/>
                </a:lnTo>
                <a:lnTo>
                  <a:pt x="16715" y="3233180"/>
                </a:lnTo>
                <a:close/>
                <a:moveTo>
                  <a:pt x="18925" y="3224574"/>
                </a:moveTo>
                <a:lnTo>
                  <a:pt x="20328" y="3243246"/>
                </a:lnTo>
                <a:lnTo>
                  <a:pt x="18722" y="3230394"/>
                </a:lnTo>
                <a:lnTo>
                  <a:pt x="18549" y="3225073"/>
                </a:lnTo>
                <a:close/>
                <a:moveTo>
                  <a:pt x="18532" y="3224532"/>
                </a:moveTo>
                <a:lnTo>
                  <a:pt x="18549" y="3225073"/>
                </a:lnTo>
                <a:lnTo>
                  <a:pt x="18368" y="3225313"/>
                </a:lnTo>
                <a:close/>
                <a:moveTo>
                  <a:pt x="28564" y="3213123"/>
                </a:moveTo>
                <a:lnTo>
                  <a:pt x="28495" y="3214382"/>
                </a:lnTo>
                <a:lnTo>
                  <a:pt x="28443" y="3213574"/>
                </a:lnTo>
                <a:close/>
                <a:moveTo>
                  <a:pt x="32622" y="3213035"/>
                </a:moveTo>
                <a:lnTo>
                  <a:pt x="33283" y="3223973"/>
                </a:lnTo>
                <a:lnTo>
                  <a:pt x="21000" y="3248630"/>
                </a:lnTo>
                <a:lnTo>
                  <a:pt x="20348" y="3243407"/>
                </a:lnTo>
                <a:lnTo>
                  <a:pt x="20967" y="3241258"/>
                </a:lnTo>
                <a:lnTo>
                  <a:pt x="28280" y="3214175"/>
                </a:lnTo>
                <a:lnTo>
                  <a:pt x="28495" y="3217191"/>
                </a:lnTo>
                <a:close/>
                <a:moveTo>
                  <a:pt x="11535" y="3213002"/>
                </a:moveTo>
                <a:lnTo>
                  <a:pt x="12465" y="3229294"/>
                </a:lnTo>
                <a:lnTo>
                  <a:pt x="12696" y="3232844"/>
                </a:lnTo>
                <a:lnTo>
                  <a:pt x="10221" y="3236128"/>
                </a:lnTo>
                <a:lnTo>
                  <a:pt x="8457" y="3231231"/>
                </a:lnTo>
                <a:cubicBezTo>
                  <a:pt x="7467" y="3229289"/>
                  <a:pt x="7828" y="3231622"/>
                  <a:pt x="8506" y="3235030"/>
                </a:cubicBezTo>
                <a:lnTo>
                  <a:pt x="9020" y="3237722"/>
                </a:lnTo>
                <a:lnTo>
                  <a:pt x="8502" y="3238410"/>
                </a:lnTo>
                <a:lnTo>
                  <a:pt x="923" y="3240955"/>
                </a:lnTo>
                <a:lnTo>
                  <a:pt x="1418" y="3225008"/>
                </a:lnTo>
                <a:lnTo>
                  <a:pt x="3685" y="3221650"/>
                </a:lnTo>
                <a:close/>
                <a:moveTo>
                  <a:pt x="12996" y="3211394"/>
                </a:moveTo>
                <a:lnTo>
                  <a:pt x="13482" y="3214291"/>
                </a:lnTo>
                <a:lnTo>
                  <a:pt x="13142" y="3216200"/>
                </a:lnTo>
                <a:lnTo>
                  <a:pt x="12461" y="3211982"/>
                </a:lnTo>
                <a:close/>
                <a:moveTo>
                  <a:pt x="28161" y="3209250"/>
                </a:moveTo>
                <a:lnTo>
                  <a:pt x="28443" y="3213574"/>
                </a:lnTo>
                <a:lnTo>
                  <a:pt x="28280" y="3214175"/>
                </a:lnTo>
                <a:lnTo>
                  <a:pt x="27960" y="3209686"/>
                </a:lnTo>
                <a:close/>
                <a:moveTo>
                  <a:pt x="30499" y="3205959"/>
                </a:moveTo>
                <a:lnTo>
                  <a:pt x="28564" y="3213123"/>
                </a:lnTo>
                <a:lnTo>
                  <a:pt x="28842" y="3208061"/>
                </a:lnTo>
                <a:close/>
                <a:moveTo>
                  <a:pt x="29201" y="3201521"/>
                </a:moveTo>
                <a:lnTo>
                  <a:pt x="28842" y="3208061"/>
                </a:lnTo>
                <a:lnTo>
                  <a:pt x="28526" y="3208460"/>
                </a:lnTo>
                <a:lnTo>
                  <a:pt x="28161" y="3209250"/>
                </a:lnTo>
                <a:lnTo>
                  <a:pt x="27682" y="3201882"/>
                </a:lnTo>
                <a:close/>
                <a:moveTo>
                  <a:pt x="24893" y="3200141"/>
                </a:moveTo>
                <a:lnTo>
                  <a:pt x="27399" y="3201948"/>
                </a:lnTo>
                <a:lnTo>
                  <a:pt x="27407" y="3201947"/>
                </a:lnTo>
                <a:lnTo>
                  <a:pt x="27960" y="3209686"/>
                </a:lnTo>
                <a:lnTo>
                  <a:pt x="24487" y="3217191"/>
                </a:lnTo>
                <a:lnTo>
                  <a:pt x="18925" y="3224574"/>
                </a:lnTo>
                <a:lnTo>
                  <a:pt x="18819" y="3223164"/>
                </a:lnTo>
                <a:lnTo>
                  <a:pt x="20230" y="3216445"/>
                </a:lnTo>
                <a:lnTo>
                  <a:pt x="22354" y="3208746"/>
                </a:lnTo>
                <a:close/>
                <a:moveTo>
                  <a:pt x="19662" y="3195578"/>
                </a:moveTo>
                <a:lnTo>
                  <a:pt x="22485" y="3198403"/>
                </a:lnTo>
                <a:lnTo>
                  <a:pt x="23397" y="3199062"/>
                </a:lnTo>
                <a:lnTo>
                  <a:pt x="20480" y="3203150"/>
                </a:lnTo>
                <a:lnTo>
                  <a:pt x="19371" y="3204371"/>
                </a:lnTo>
                <a:lnTo>
                  <a:pt x="18773" y="3198501"/>
                </a:lnTo>
                <a:close/>
                <a:moveTo>
                  <a:pt x="16472" y="3191918"/>
                </a:moveTo>
                <a:lnTo>
                  <a:pt x="16510" y="3192424"/>
                </a:lnTo>
                <a:lnTo>
                  <a:pt x="16437" y="3192350"/>
                </a:lnTo>
                <a:close/>
                <a:moveTo>
                  <a:pt x="8629" y="3184535"/>
                </a:moveTo>
                <a:lnTo>
                  <a:pt x="9988" y="3185896"/>
                </a:lnTo>
                <a:lnTo>
                  <a:pt x="10460" y="3194161"/>
                </a:lnTo>
                <a:lnTo>
                  <a:pt x="10147" y="3194422"/>
                </a:lnTo>
                <a:lnTo>
                  <a:pt x="8589" y="3185146"/>
                </a:lnTo>
                <a:close/>
                <a:moveTo>
                  <a:pt x="30209" y="3183157"/>
                </a:moveTo>
                <a:lnTo>
                  <a:pt x="30854" y="3183759"/>
                </a:lnTo>
                <a:lnTo>
                  <a:pt x="31817" y="3199701"/>
                </a:lnTo>
                <a:lnTo>
                  <a:pt x="29923" y="3197932"/>
                </a:lnTo>
                <a:lnTo>
                  <a:pt x="29523" y="3195661"/>
                </a:lnTo>
                <a:close/>
                <a:moveTo>
                  <a:pt x="26623" y="3180917"/>
                </a:moveTo>
                <a:lnTo>
                  <a:pt x="26618" y="3181227"/>
                </a:lnTo>
                <a:lnTo>
                  <a:pt x="26543" y="3180980"/>
                </a:lnTo>
                <a:close/>
                <a:moveTo>
                  <a:pt x="8965" y="3179342"/>
                </a:moveTo>
                <a:lnTo>
                  <a:pt x="8629" y="3184535"/>
                </a:lnTo>
                <a:lnTo>
                  <a:pt x="8458" y="3184364"/>
                </a:lnTo>
                <a:lnTo>
                  <a:pt x="8589" y="3185146"/>
                </a:lnTo>
                <a:lnTo>
                  <a:pt x="8458" y="3187173"/>
                </a:lnTo>
                <a:lnTo>
                  <a:pt x="9690" y="3194808"/>
                </a:lnTo>
                <a:lnTo>
                  <a:pt x="6453" y="3197535"/>
                </a:lnTo>
                <a:cubicBezTo>
                  <a:pt x="2920" y="3193997"/>
                  <a:pt x="4590" y="3188381"/>
                  <a:pt x="7560" y="3182246"/>
                </a:cubicBezTo>
                <a:close/>
                <a:moveTo>
                  <a:pt x="26654" y="3178973"/>
                </a:moveTo>
                <a:lnTo>
                  <a:pt x="27531" y="3180204"/>
                </a:lnTo>
                <a:lnTo>
                  <a:pt x="26623" y="3180917"/>
                </a:lnTo>
                <a:close/>
                <a:moveTo>
                  <a:pt x="30499" y="3177878"/>
                </a:moveTo>
                <a:lnTo>
                  <a:pt x="30742" y="3181894"/>
                </a:lnTo>
                <a:lnTo>
                  <a:pt x="30312" y="3181292"/>
                </a:lnTo>
                <a:close/>
                <a:moveTo>
                  <a:pt x="11801" y="3173484"/>
                </a:moveTo>
                <a:lnTo>
                  <a:pt x="16676" y="3177930"/>
                </a:lnTo>
                <a:lnTo>
                  <a:pt x="16694" y="3178107"/>
                </a:lnTo>
                <a:lnTo>
                  <a:pt x="15641" y="3177282"/>
                </a:lnTo>
                <a:cubicBezTo>
                  <a:pt x="14323" y="3176393"/>
                  <a:pt x="12990" y="3175787"/>
                  <a:pt x="13258" y="3177184"/>
                </a:cubicBezTo>
                <a:lnTo>
                  <a:pt x="17276" y="3183821"/>
                </a:lnTo>
                <a:lnTo>
                  <a:pt x="17708" y="3188056"/>
                </a:lnTo>
                <a:lnTo>
                  <a:pt x="14687" y="3190599"/>
                </a:lnTo>
                <a:lnTo>
                  <a:pt x="9988" y="3185896"/>
                </a:lnTo>
                <a:lnTo>
                  <a:pt x="9545" y="3178144"/>
                </a:lnTo>
                <a:close/>
                <a:moveTo>
                  <a:pt x="13114" y="3170774"/>
                </a:moveTo>
                <a:lnTo>
                  <a:pt x="11801" y="3173484"/>
                </a:lnTo>
                <a:lnTo>
                  <a:pt x="10460" y="3172261"/>
                </a:lnTo>
                <a:close/>
                <a:moveTo>
                  <a:pt x="15561" y="3165718"/>
                </a:moveTo>
                <a:lnTo>
                  <a:pt x="15633" y="3166525"/>
                </a:lnTo>
                <a:lnTo>
                  <a:pt x="15079" y="3169672"/>
                </a:lnTo>
                <a:lnTo>
                  <a:pt x="13114" y="3170774"/>
                </a:lnTo>
                <a:close/>
                <a:moveTo>
                  <a:pt x="16221" y="3164355"/>
                </a:moveTo>
                <a:lnTo>
                  <a:pt x="17548" y="3166215"/>
                </a:lnTo>
                <a:lnTo>
                  <a:pt x="16318" y="3168977"/>
                </a:lnTo>
                <a:lnTo>
                  <a:pt x="15874" y="3169226"/>
                </a:lnTo>
                <a:lnTo>
                  <a:pt x="15633" y="3166525"/>
                </a:lnTo>
                <a:lnTo>
                  <a:pt x="15898" y="3165024"/>
                </a:lnTo>
                <a:close/>
                <a:moveTo>
                  <a:pt x="25919" y="3163596"/>
                </a:moveTo>
                <a:lnTo>
                  <a:pt x="26109" y="3165048"/>
                </a:lnTo>
                <a:lnTo>
                  <a:pt x="22484" y="3166644"/>
                </a:lnTo>
                <a:lnTo>
                  <a:pt x="21843" y="3165882"/>
                </a:lnTo>
                <a:close/>
                <a:moveTo>
                  <a:pt x="19134" y="3162651"/>
                </a:moveTo>
                <a:lnTo>
                  <a:pt x="21843" y="3165882"/>
                </a:lnTo>
                <a:lnTo>
                  <a:pt x="18606" y="3167695"/>
                </a:lnTo>
                <a:lnTo>
                  <a:pt x="17548" y="3166215"/>
                </a:lnTo>
                <a:close/>
                <a:moveTo>
                  <a:pt x="11281" y="3157598"/>
                </a:moveTo>
                <a:lnTo>
                  <a:pt x="10139" y="3161257"/>
                </a:lnTo>
                <a:lnTo>
                  <a:pt x="10317" y="3158507"/>
                </a:lnTo>
                <a:close/>
                <a:moveTo>
                  <a:pt x="10461" y="3156282"/>
                </a:moveTo>
                <a:lnTo>
                  <a:pt x="10980" y="3157009"/>
                </a:lnTo>
                <a:lnTo>
                  <a:pt x="10327" y="3158360"/>
                </a:lnTo>
                <a:close/>
                <a:moveTo>
                  <a:pt x="18717" y="3151818"/>
                </a:moveTo>
                <a:lnTo>
                  <a:pt x="17758" y="3154468"/>
                </a:lnTo>
                <a:lnTo>
                  <a:pt x="17118" y="3158100"/>
                </a:lnTo>
                <a:lnTo>
                  <a:pt x="16637" y="3154004"/>
                </a:lnTo>
                <a:close/>
                <a:moveTo>
                  <a:pt x="18890" y="3151636"/>
                </a:moveTo>
                <a:lnTo>
                  <a:pt x="18717" y="3151818"/>
                </a:lnTo>
                <a:lnTo>
                  <a:pt x="18765" y="3151687"/>
                </a:lnTo>
                <a:close/>
                <a:moveTo>
                  <a:pt x="19623" y="3129133"/>
                </a:moveTo>
                <a:lnTo>
                  <a:pt x="18827" y="3134333"/>
                </a:lnTo>
                <a:lnTo>
                  <a:pt x="16858" y="3137379"/>
                </a:lnTo>
                <a:lnTo>
                  <a:pt x="16842" y="3137311"/>
                </a:lnTo>
                <a:lnTo>
                  <a:pt x="18650" y="3131177"/>
                </a:lnTo>
                <a:close/>
                <a:moveTo>
                  <a:pt x="29135" y="3123824"/>
                </a:moveTo>
                <a:cubicBezTo>
                  <a:pt x="28614" y="3125105"/>
                  <a:pt x="27611" y="3127553"/>
                  <a:pt x="26360" y="3130711"/>
                </a:cubicBezTo>
                <a:lnTo>
                  <a:pt x="23274" y="3139234"/>
                </a:lnTo>
                <a:lnTo>
                  <a:pt x="23763" y="3135626"/>
                </a:lnTo>
                <a:lnTo>
                  <a:pt x="29017" y="3123950"/>
                </a:lnTo>
                <a:cubicBezTo>
                  <a:pt x="29695" y="3122434"/>
                  <a:pt x="29656" y="3122544"/>
                  <a:pt x="29135" y="3123824"/>
                </a:cubicBezTo>
                <a:close/>
                <a:moveTo>
                  <a:pt x="308997" y="3120339"/>
                </a:moveTo>
                <a:cubicBezTo>
                  <a:pt x="249350" y="3120339"/>
                  <a:pt x="200997" y="3168692"/>
                  <a:pt x="200997" y="3228339"/>
                </a:cubicBezTo>
                <a:cubicBezTo>
                  <a:pt x="200997" y="3287985"/>
                  <a:pt x="249350" y="3336338"/>
                  <a:pt x="308997" y="3336338"/>
                </a:cubicBezTo>
                <a:cubicBezTo>
                  <a:pt x="368644" y="3336338"/>
                  <a:pt x="416997" y="3287985"/>
                  <a:pt x="416997" y="3228339"/>
                </a:cubicBezTo>
                <a:cubicBezTo>
                  <a:pt x="416997" y="3168692"/>
                  <a:pt x="368644" y="3120339"/>
                  <a:pt x="308997" y="3120339"/>
                </a:cubicBezTo>
                <a:close/>
                <a:moveTo>
                  <a:pt x="32773" y="3118617"/>
                </a:moveTo>
                <a:lnTo>
                  <a:pt x="29958" y="3132545"/>
                </a:lnTo>
                <a:lnTo>
                  <a:pt x="27314" y="3138183"/>
                </a:lnTo>
                <a:lnTo>
                  <a:pt x="23710" y="3145404"/>
                </a:lnTo>
                <a:lnTo>
                  <a:pt x="21248" y="3144828"/>
                </a:lnTo>
                <a:lnTo>
                  <a:pt x="23274" y="3139234"/>
                </a:lnTo>
                <a:lnTo>
                  <a:pt x="22485" y="3145050"/>
                </a:lnTo>
                <a:close/>
                <a:moveTo>
                  <a:pt x="27502" y="3108075"/>
                </a:moveTo>
                <a:lnTo>
                  <a:pt x="23763" y="3135626"/>
                </a:lnTo>
                <a:lnTo>
                  <a:pt x="19778" y="3144485"/>
                </a:lnTo>
                <a:lnTo>
                  <a:pt x="18476" y="3144180"/>
                </a:lnTo>
                <a:lnTo>
                  <a:pt x="17578" y="3140405"/>
                </a:lnTo>
                <a:lnTo>
                  <a:pt x="18477" y="3136626"/>
                </a:lnTo>
                <a:lnTo>
                  <a:pt x="18827" y="3134333"/>
                </a:lnTo>
                <a:lnTo>
                  <a:pt x="24325" y="3125830"/>
                </a:lnTo>
                <a:lnTo>
                  <a:pt x="27484" y="3108082"/>
                </a:lnTo>
                <a:close/>
                <a:moveTo>
                  <a:pt x="36512" y="3100122"/>
                </a:moveTo>
                <a:cubicBezTo>
                  <a:pt x="37589" y="3095594"/>
                  <a:pt x="35873" y="3109788"/>
                  <a:pt x="34508" y="3114162"/>
                </a:cubicBezTo>
                <a:lnTo>
                  <a:pt x="32773" y="3118617"/>
                </a:lnTo>
                <a:close/>
                <a:moveTo>
                  <a:pt x="17999" y="3097910"/>
                </a:moveTo>
                <a:lnTo>
                  <a:pt x="18400" y="3102120"/>
                </a:lnTo>
                <a:lnTo>
                  <a:pt x="18365" y="3102148"/>
                </a:lnTo>
                <a:lnTo>
                  <a:pt x="17809" y="3098249"/>
                </a:lnTo>
                <a:close/>
                <a:moveTo>
                  <a:pt x="16904" y="3091909"/>
                </a:moveTo>
                <a:lnTo>
                  <a:pt x="17809" y="3098249"/>
                </a:lnTo>
                <a:lnTo>
                  <a:pt x="15162" y="3102970"/>
                </a:lnTo>
                <a:lnTo>
                  <a:pt x="12465" y="3102929"/>
                </a:lnTo>
                <a:cubicBezTo>
                  <a:pt x="11902" y="3098982"/>
                  <a:pt x="13865" y="3095932"/>
                  <a:pt x="16239" y="3092937"/>
                </a:cubicBezTo>
                <a:close/>
                <a:moveTo>
                  <a:pt x="22600" y="3064565"/>
                </a:moveTo>
                <a:lnTo>
                  <a:pt x="24861" y="3072170"/>
                </a:lnTo>
                <a:lnTo>
                  <a:pt x="23925" y="3076547"/>
                </a:lnTo>
                <a:lnTo>
                  <a:pt x="23425" y="3076330"/>
                </a:lnTo>
                <a:lnTo>
                  <a:pt x="21454" y="3071578"/>
                </a:lnTo>
                <a:lnTo>
                  <a:pt x="20636" y="3068890"/>
                </a:lnTo>
                <a:close/>
                <a:moveTo>
                  <a:pt x="14796" y="3064247"/>
                </a:moveTo>
                <a:lnTo>
                  <a:pt x="17361" y="3091200"/>
                </a:lnTo>
                <a:lnTo>
                  <a:pt x="16904" y="3091909"/>
                </a:lnTo>
                <a:lnTo>
                  <a:pt x="16473" y="3088888"/>
                </a:lnTo>
                <a:cubicBezTo>
                  <a:pt x="11907" y="3093687"/>
                  <a:pt x="5896" y="3116153"/>
                  <a:pt x="10461" y="3111354"/>
                </a:cubicBezTo>
                <a:lnTo>
                  <a:pt x="15162" y="3102970"/>
                </a:lnTo>
                <a:lnTo>
                  <a:pt x="17285" y="3103001"/>
                </a:lnTo>
                <a:lnTo>
                  <a:pt x="18365" y="3102148"/>
                </a:lnTo>
                <a:lnTo>
                  <a:pt x="18477" y="3102929"/>
                </a:lnTo>
                <a:lnTo>
                  <a:pt x="18400" y="3102120"/>
                </a:lnTo>
                <a:lnTo>
                  <a:pt x="24488" y="3097314"/>
                </a:lnTo>
                <a:lnTo>
                  <a:pt x="20021" y="3126529"/>
                </a:lnTo>
                <a:lnTo>
                  <a:pt x="18650" y="3131177"/>
                </a:lnTo>
                <a:lnTo>
                  <a:pt x="16472" y="3135757"/>
                </a:lnTo>
                <a:lnTo>
                  <a:pt x="16842" y="3137311"/>
                </a:lnTo>
                <a:lnTo>
                  <a:pt x="16790" y="3137486"/>
                </a:lnTo>
                <a:lnTo>
                  <a:pt x="8316" y="3150594"/>
                </a:lnTo>
                <a:lnTo>
                  <a:pt x="7621" y="3108665"/>
                </a:lnTo>
                <a:lnTo>
                  <a:pt x="14469" y="3072041"/>
                </a:lnTo>
                <a:close/>
                <a:moveTo>
                  <a:pt x="14469" y="3060808"/>
                </a:moveTo>
                <a:lnTo>
                  <a:pt x="14908" y="3061590"/>
                </a:lnTo>
                <a:lnTo>
                  <a:pt x="14796" y="3064247"/>
                </a:lnTo>
                <a:close/>
                <a:moveTo>
                  <a:pt x="15486" y="3047814"/>
                </a:moveTo>
                <a:lnTo>
                  <a:pt x="15962" y="3051370"/>
                </a:lnTo>
                <a:lnTo>
                  <a:pt x="15879" y="3051633"/>
                </a:lnTo>
                <a:lnTo>
                  <a:pt x="15991" y="3051591"/>
                </a:lnTo>
                <a:lnTo>
                  <a:pt x="16473" y="3055193"/>
                </a:lnTo>
                <a:lnTo>
                  <a:pt x="20636" y="3068890"/>
                </a:lnTo>
                <a:lnTo>
                  <a:pt x="20481" y="3069233"/>
                </a:lnTo>
                <a:lnTo>
                  <a:pt x="21454" y="3071578"/>
                </a:lnTo>
                <a:lnTo>
                  <a:pt x="22288" y="3074323"/>
                </a:lnTo>
                <a:cubicBezTo>
                  <a:pt x="22770" y="3075578"/>
                  <a:pt x="22684" y="3075473"/>
                  <a:pt x="21543" y="3073417"/>
                </a:cubicBezTo>
                <a:lnTo>
                  <a:pt x="14908" y="3061590"/>
                </a:lnTo>
                <a:close/>
                <a:moveTo>
                  <a:pt x="17355" y="3046925"/>
                </a:moveTo>
                <a:lnTo>
                  <a:pt x="18462" y="3050650"/>
                </a:lnTo>
                <a:lnTo>
                  <a:pt x="15991" y="3051591"/>
                </a:lnTo>
                <a:lnTo>
                  <a:pt x="15962" y="3051370"/>
                </a:lnTo>
                <a:close/>
                <a:moveTo>
                  <a:pt x="31597" y="3040707"/>
                </a:moveTo>
                <a:lnTo>
                  <a:pt x="29958" y="3048363"/>
                </a:lnTo>
                <a:lnTo>
                  <a:pt x="22600" y="3064565"/>
                </a:lnTo>
                <a:lnTo>
                  <a:pt x="18462" y="3050650"/>
                </a:lnTo>
                <a:lnTo>
                  <a:pt x="20136" y="3050012"/>
                </a:lnTo>
                <a:close/>
                <a:moveTo>
                  <a:pt x="13682" y="3034333"/>
                </a:moveTo>
                <a:lnTo>
                  <a:pt x="13819" y="3035354"/>
                </a:lnTo>
                <a:lnTo>
                  <a:pt x="6586" y="3046333"/>
                </a:lnTo>
                <a:lnTo>
                  <a:pt x="6563" y="3044952"/>
                </a:lnTo>
                <a:lnTo>
                  <a:pt x="10461" y="3038344"/>
                </a:lnTo>
                <a:close/>
                <a:moveTo>
                  <a:pt x="14699" y="3034016"/>
                </a:moveTo>
                <a:lnTo>
                  <a:pt x="15805" y="3040217"/>
                </a:lnTo>
                <a:lnTo>
                  <a:pt x="15486" y="3047814"/>
                </a:lnTo>
                <a:lnTo>
                  <a:pt x="13819" y="3035354"/>
                </a:lnTo>
                <a:close/>
                <a:moveTo>
                  <a:pt x="16183" y="3031218"/>
                </a:moveTo>
                <a:lnTo>
                  <a:pt x="16158" y="3031803"/>
                </a:lnTo>
                <a:lnTo>
                  <a:pt x="14699" y="3034016"/>
                </a:lnTo>
                <a:lnTo>
                  <a:pt x="14560" y="3033239"/>
                </a:lnTo>
                <a:close/>
                <a:moveTo>
                  <a:pt x="29040" y="3030943"/>
                </a:moveTo>
                <a:lnTo>
                  <a:pt x="31726" y="3035987"/>
                </a:lnTo>
                <a:lnTo>
                  <a:pt x="32261" y="3037607"/>
                </a:lnTo>
                <a:lnTo>
                  <a:pt x="32209" y="3037849"/>
                </a:lnTo>
                <a:lnTo>
                  <a:pt x="28378" y="3031407"/>
                </a:lnTo>
                <a:close/>
                <a:moveTo>
                  <a:pt x="24540" y="3024953"/>
                </a:moveTo>
                <a:lnTo>
                  <a:pt x="28378" y="3031407"/>
                </a:lnTo>
                <a:lnTo>
                  <a:pt x="22485" y="3035537"/>
                </a:lnTo>
                <a:lnTo>
                  <a:pt x="22113" y="3032242"/>
                </a:lnTo>
                <a:close/>
                <a:moveTo>
                  <a:pt x="21280" y="3024868"/>
                </a:moveTo>
                <a:lnTo>
                  <a:pt x="22113" y="3032242"/>
                </a:lnTo>
                <a:lnTo>
                  <a:pt x="19434" y="3040290"/>
                </a:lnTo>
                <a:lnTo>
                  <a:pt x="17355" y="3046925"/>
                </a:lnTo>
                <a:lnTo>
                  <a:pt x="16473" y="3043959"/>
                </a:lnTo>
                <a:lnTo>
                  <a:pt x="15805" y="3040217"/>
                </a:lnTo>
                <a:lnTo>
                  <a:pt x="16158" y="3031803"/>
                </a:lnTo>
                <a:lnTo>
                  <a:pt x="18191" y="3028716"/>
                </a:lnTo>
                <a:close/>
                <a:moveTo>
                  <a:pt x="23192" y="3022486"/>
                </a:moveTo>
                <a:lnTo>
                  <a:pt x="24671" y="3024560"/>
                </a:lnTo>
                <a:lnTo>
                  <a:pt x="24540" y="3024953"/>
                </a:lnTo>
                <a:lnTo>
                  <a:pt x="23124" y="3022571"/>
                </a:lnTo>
                <a:close/>
                <a:moveTo>
                  <a:pt x="22704" y="3021865"/>
                </a:moveTo>
                <a:lnTo>
                  <a:pt x="23124" y="3022571"/>
                </a:lnTo>
                <a:lnTo>
                  <a:pt x="21280" y="3024868"/>
                </a:lnTo>
                <a:lnTo>
                  <a:pt x="21199" y="3024149"/>
                </a:lnTo>
                <a:close/>
                <a:moveTo>
                  <a:pt x="22485" y="3021495"/>
                </a:moveTo>
                <a:lnTo>
                  <a:pt x="22725" y="3021831"/>
                </a:lnTo>
                <a:lnTo>
                  <a:pt x="22704" y="3021865"/>
                </a:lnTo>
                <a:close/>
                <a:moveTo>
                  <a:pt x="21638" y="3015560"/>
                </a:moveTo>
                <a:lnTo>
                  <a:pt x="22485" y="3021495"/>
                </a:lnTo>
                <a:lnTo>
                  <a:pt x="20601" y="3018856"/>
                </a:lnTo>
                <a:lnTo>
                  <a:pt x="20559" y="3018477"/>
                </a:lnTo>
                <a:close/>
                <a:moveTo>
                  <a:pt x="28496" y="3013071"/>
                </a:moveTo>
                <a:lnTo>
                  <a:pt x="26899" y="3017870"/>
                </a:lnTo>
                <a:lnTo>
                  <a:pt x="23192" y="3022486"/>
                </a:lnTo>
                <a:lnTo>
                  <a:pt x="22725" y="3021831"/>
                </a:lnTo>
                <a:close/>
                <a:moveTo>
                  <a:pt x="10461" y="3010263"/>
                </a:moveTo>
                <a:lnTo>
                  <a:pt x="14560" y="3033239"/>
                </a:lnTo>
                <a:lnTo>
                  <a:pt x="13682" y="3034333"/>
                </a:lnTo>
                <a:close/>
                <a:moveTo>
                  <a:pt x="18931" y="2996598"/>
                </a:moveTo>
                <a:lnTo>
                  <a:pt x="21497" y="3014573"/>
                </a:lnTo>
                <a:lnTo>
                  <a:pt x="20551" y="3018406"/>
                </a:lnTo>
                <a:lnTo>
                  <a:pt x="20559" y="3018477"/>
                </a:lnTo>
                <a:lnTo>
                  <a:pt x="20481" y="3018688"/>
                </a:lnTo>
                <a:lnTo>
                  <a:pt x="20601" y="3018856"/>
                </a:lnTo>
                <a:lnTo>
                  <a:pt x="21199" y="3024149"/>
                </a:lnTo>
                <a:lnTo>
                  <a:pt x="18191" y="3028716"/>
                </a:lnTo>
                <a:lnTo>
                  <a:pt x="16183" y="3031218"/>
                </a:lnTo>
                <a:lnTo>
                  <a:pt x="16473" y="3024303"/>
                </a:lnTo>
                <a:cubicBezTo>
                  <a:pt x="16473" y="3021345"/>
                  <a:pt x="13909" y="3018733"/>
                  <a:pt x="14469" y="3015878"/>
                </a:cubicBezTo>
                <a:close/>
                <a:moveTo>
                  <a:pt x="16473" y="2979374"/>
                </a:moveTo>
                <a:lnTo>
                  <a:pt x="17490" y="2986499"/>
                </a:lnTo>
                <a:lnTo>
                  <a:pt x="17475" y="2986438"/>
                </a:lnTo>
                <a:cubicBezTo>
                  <a:pt x="16974" y="2983147"/>
                  <a:pt x="16473" y="2979374"/>
                  <a:pt x="16473" y="2979374"/>
                </a:cubicBezTo>
                <a:close/>
                <a:moveTo>
                  <a:pt x="16473" y="2968142"/>
                </a:moveTo>
                <a:lnTo>
                  <a:pt x="16823" y="2972071"/>
                </a:lnTo>
                <a:lnTo>
                  <a:pt x="16473" y="2973757"/>
                </a:lnTo>
                <a:cubicBezTo>
                  <a:pt x="15239" y="2980674"/>
                  <a:pt x="10461" y="3000542"/>
                  <a:pt x="10461" y="2993416"/>
                </a:cubicBezTo>
                <a:cubicBezTo>
                  <a:pt x="10461" y="2984536"/>
                  <a:pt x="14469" y="2976567"/>
                  <a:pt x="16473" y="2968142"/>
                </a:cubicBezTo>
                <a:close/>
                <a:moveTo>
                  <a:pt x="18414" y="2947606"/>
                </a:moveTo>
                <a:lnTo>
                  <a:pt x="18477" y="2948486"/>
                </a:lnTo>
                <a:lnTo>
                  <a:pt x="18024" y="2947972"/>
                </a:lnTo>
                <a:close/>
                <a:moveTo>
                  <a:pt x="4824" y="2940136"/>
                </a:moveTo>
                <a:lnTo>
                  <a:pt x="11297" y="2940341"/>
                </a:lnTo>
                <a:lnTo>
                  <a:pt x="18024" y="2947972"/>
                </a:lnTo>
                <a:lnTo>
                  <a:pt x="14469" y="2951295"/>
                </a:lnTo>
                <a:cubicBezTo>
                  <a:pt x="12465" y="2949421"/>
                  <a:pt x="8382" y="2947368"/>
                  <a:pt x="5339" y="2945405"/>
                </a:cubicBezTo>
                <a:lnTo>
                  <a:pt x="4898" y="2944590"/>
                </a:lnTo>
                <a:close/>
                <a:moveTo>
                  <a:pt x="27920" y="2921019"/>
                </a:moveTo>
                <a:lnTo>
                  <a:pt x="28171" y="2922112"/>
                </a:lnTo>
                <a:cubicBezTo>
                  <a:pt x="27669" y="2920560"/>
                  <a:pt x="27276" y="2920310"/>
                  <a:pt x="30500" y="2937253"/>
                </a:cubicBezTo>
                <a:lnTo>
                  <a:pt x="31541" y="2942115"/>
                </a:lnTo>
                <a:lnTo>
                  <a:pt x="18931" y="2996598"/>
                </a:lnTo>
                <a:lnTo>
                  <a:pt x="17490" y="2986499"/>
                </a:lnTo>
                <a:lnTo>
                  <a:pt x="18477" y="2990606"/>
                </a:lnTo>
                <a:lnTo>
                  <a:pt x="16823" y="2972071"/>
                </a:lnTo>
                <a:lnTo>
                  <a:pt x="19168" y="2960784"/>
                </a:lnTo>
                <a:cubicBezTo>
                  <a:pt x="19867" y="2956407"/>
                  <a:pt x="20001" y="2952146"/>
                  <a:pt x="18477" y="2948486"/>
                </a:cubicBezTo>
                <a:cubicBezTo>
                  <a:pt x="21387" y="2971938"/>
                  <a:pt x="26209" y="2943862"/>
                  <a:pt x="26492" y="2942869"/>
                </a:cubicBezTo>
                <a:lnTo>
                  <a:pt x="22505" y="2934537"/>
                </a:lnTo>
                <a:lnTo>
                  <a:pt x="23940" y="2926634"/>
                </a:lnTo>
                <a:lnTo>
                  <a:pt x="26492" y="2926021"/>
                </a:lnTo>
                <a:close/>
                <a:moveTo>
                  <a:pt x="25200" y="2915695"/>
                </a:moveTo>
                <a:lnTo>
                  <a:pt x="24170" y="2925368"/>
                </a:lnTo>
                <a:lnTo>
                  <a:pt x="23940" y="2926634"/>
                </a:lnTo>
                <a:lnTo>
                  <a:pt x="19262" y="2927759"/>
                </a:lnTo>
                <a:lnTo>
                  <a:pt x="22505" y="2934537"/>
                </a:lnTo>
                <a:lnTo>
                  <a:pt x="20481" y="2945678"/>
                </a:lnTo>
                <a:lnTo>
                  <a:pt x="18414" y="2947606"/>
                </a:lnTo>
                <a:lnTo>
                  <a:pt x="16568" y="2921742"/>
                </a:lnTo>
                <a:close/>
                <a:moveTo>
                  <a:pt x="30500" y="2911980"/>
                </a:moveTo>
                <a:lnTo>
                  <a:pt x="27920" y="2921019"/>
                </a:lnTo>
                <a:lnTo>
                  <a:pt x="26492" y="2914789"/>
                </a:lnTo>
                <a:lnTo>
                  <a:pt x="25200" y="2915695"/>
                </a:lnTo>
                <a:lnTo>
                  <a:pt x="25406" y="2913765"/>
                </a:lnTo>
                <a:close/>
                <a:moveTo>
                  <a:pt x="15173" y="2902182"/>
                </a:moveTo>
                <a:lnTo>
                  <a:pt x="16568" y="2921742"/>
                </a:lnTo>
                <a:lnTo>
                  <a:pt x="14469" y="2923214"/>
                </a:lnTo>
                <a:cubicBezTo>
                  <a:pt x="10980" y="2921990"/>
                  <a:pt x="8496" y="2913395"/>
                  <a:pt x="10461" y="2909172"/>
                </a:cubicBezTo>
                <a:close/>
                <a:moveTo>
                  <a:pt x="15715" y="2891490"/>
                </a:moveTo>
                <a:lnTo>
                  <a:pt x="18304" y="2897537"/>
                </a:lnTo>
                <a:lnTo>
                  <a:pt x="15173" y="2902182"/>
                </a:lnTo>
                <a:lnTo>
                  <a:pt x="14625" y="2894509"/>
                </a:lnTo>
                <a:close/>
                <a:moveTo>
                  <a:pt x="23298" y="2890127"/>
                </a:moveTo>
                <a:lnTo>
                  <a:pt x="26492" y="2903557"/>
                </a:lnTo>
                <a:lnTo>
                  <a:pt x="25406" y="2913765"/>
                </a:lnTo>
                <a:lnTo>
                  <a:pt x="22485" y="2914789"/>
                </a:lnTo>
                <a:cubicBezTo>
                  <a:pt x="19239" y="2910999"/>
                  <a:pt x="20225" y="2903330"/>
                  <a:pt x="18477" y="2897940"/>
                </a:cubicBezTo>
                <a:lnTo>
                  <a:pt x="18304" y="2897537"/>
                </a:lnTo>
                <a:close/>
                <a:moveTo>
                  <a:pt x="12601" y="2884218"/>
                </a:moveTo>
                <a:lnTo>
                  <a:pt x="14047" y="2887594"/>
                </a:lnTo>
                <a:lnTo>
                  <a:pt x="14469" y="2892325"/>
                </a:lnTo>
                <a:lnTo>
                  <a:pt x="14625" y="2894509"/>
                </a:lnTo>
                <a:lnTo>
                  <a:pt x="14219" y="2895635"/>
                </a:lnTo>
                <a:cubicBezTo>
                  <a:pt x="12131" y="2901420"/>
                  <a:pt x="10461" y="2905163"/>
                  <a:pt x="10461" y="2900748"/>
                </a:cubicBezTo>
                <a:close/>
                <a:moveTo>
                  <a:pt x="12657" y="2883792"/>
                </a:moveTo>
                <a:lnTo>
                  <a:pt x="12601" y="2884218"/>
                </a:lnTo>
                <a:lnTo>
                  <a:pt x="12465" y="2883899"/>
                </a:lnTo>
                <a:close/>
                <a:moveTo>
                  <a:pt x="19973" y="2879692"/>
                </a:moveTo>
                <a:lnTo>
                  <a:pt x="15715" y="2891490"/>
                </a:lnTo>
                <a:lnTo>
                  <a:pt x="14047" y="2887594"/>
                </a:lnTo>
                <a:lnTo>
                  <a:pt x="13658" y="2883231"/>
                </a:lnTo>
                <a:close/>
                <a:moveTo>
                  <a:pt x="13279" y="2878984"/>
                </a:moveTo>
                <a:lnTo>
                  <a:pt x="13658" y="2883231"/>
                </a:lnTo>
                <a:lnTo>
                  <a:pt x="12657" y="2883792"/>
                </a:lnTo>
                <a:close/>
                <a:moveTo>
                  <a:pt x="20481" y="2878284"/>
                </a:moveTo>
                <a:lnTo>
                  <a:pt x="20716" y="2879275"/>
                </a:lnTo>
                <a:lnTo>
                  <a:pt x="19973" y="2879692"/>
                </a:lnTo>
                <a:close/>
                <a:moveTo>
                  <a:pt x="14488" y="2865586"/>
                </a:moveTo>
                <a:lnTo>
                  <a:pt x="14472" y="2873882"/>
                </a:lnTo>
                <a:lnTo>
                  <a:pt x="13476" y="2877462"/>
                </a:lnTo>
                <a:lnTo>
                  <a:pt x="13279" y="2878984"/>
                </a:lnTo>
                <a:lnTo>
                  <a:pt x="12465" y="2869859"/>
                </a:lnTo>
                <a:close/>
                <a:moveTo>
                  <a:pt x="16473" y="2824931"/>
                </a:moveTo>
                <a:cubicBezTo>
                  <a:pt x="17141" y="2831483"/>
                  <a:pt x="13895" y="2842981"/>
                  <a:pt x="18477" y="2844587"/>
                </a:cubicBezTo>
                <a:lnTo>
                  <a:pt x="21822" y="2835212"/>
                </a:lnTo>
                <a:lnTo>
                  <a:pt x="22485" y="2844587"/>
                </a:lnTo>
                <a:cubicBezTo>
                  <a:pt x="23756" y="2856292"/>
                  <a:pt x="26428" y="2867524"/>
                  <a:pt x="29450" y="2878639"/>
                </a:cubicBezTo>
                <a:lnTo>
                  <a:pt x="29907" y="2880320"/>
                </a:lnTo>
                <a:lnTo>
                  <a:pt x="23298" y="2890127"/>
                </a:lnTo>
                <a:lnTo>
                  <a:pt x="20716" y="2879275"/>
                </a:lnTo>
                <a:lnTo>
                  <a:pt x="22485" y="2878284"/>
                </a:lnTo>
                <a:cubicBezTo>
                  <a:pt x="23356" y="2874623"/>
                  <a:pt x="14899" y="2879287"/>
                  <a:pt x="14469" y="2875476"/>
                </a:cubicBezTo>
                <a:lnTo>
                  <a:pt x="14472" y="2873882"/>
                </a:lnTo>
                <a:lnTo>
                  <a:pt x="18668" y="2858800"/>
                </a:lnTo>
                <a:cubicBezTo>
                  <a:pt x="20119" y="2854310"/>
                  <a:pt x="20970" y="2852026"/>
                  <a:pt x="20257" y="2853390"/>
                </a:cubicBezTo>
                <a:lnTo>
                  <a:pt x="14488" y="2865586"/>
                </a:lnTo>
                <a:lnTo>
                  <a:pt x="14516" y="2850271"/>
                </a:lnTo>
                <a:cubicBezTo>
                  <a:pt x="15168" y="2841823"/>
                  <a:pt x="16139" y="2833353"/>
                  <a:pt x="16473" y="2824931"/>
                </a:cubicBezTo>
                <a:close/>
                <a:moveTo>
                  <a:pt x="12962" y="2807792"/>
                </a:moveTo>
                <a:lnTo>
                  <a:pt x="12996" y="2807968"/>
                </a:lnTo>
                <a:lnTo>
                  <a:pt x="12465" y="2808082"/>
                </a:lnTo>
                <a:close/>
                <a:moveTo>
                  <a:pt x="14799" y="2807582"/>
                </a:moveTo>
                <a:lnTo>
                  <a:pt x="16473" y="2819314"/>
                </a:lnTo>
                <a:cubicBezTo>
                  <a:pt x="16826" y="2821787"/>
                  <a:pt x="15724" y="2819527"/>
                  <a:pt x="14585" y="2816026"/>
                </a:cubicBezTo>
                <a:lnTo>
                  <a:pt x="12996" y="2807968"/>
                </a:lnTo>
                <a:close/>
                <a:moveTo>
                  <a:pt x="19730" y="2805624"/>
                </a:moveTo>
                <a:lnTo>
                  <a:pt x="20034" y="2809921"/>
                </a:lnTo>
                <a:lnTo>
                  <a:pt x="18350" y="2806269"/>
                </a:lnTo>
                <a:close/>
                <a:moveTo>
                  <a:pt x="17760" y="2804990"/>
                </a:moveTo>
                <a:lnTo>
                  <a:pt x="18350" y="2806269"/>
                </a:lnTo>
                <a:lnTo>
                  <a:pt x="16162" y="2807292"/>
                </a:lnTo>
                <a:lnTo>
                  <a:pt x="14799" y="2807582"/>
                </a:lnTo>
                <a:lnTo>
                  <a:pt x="14685" y="2806786"/>
                </a:lnTo>
                <a:close/>
                <a:moveTo>
                  <a:pt x="21683" y="2802699"/>
                </a:moveTo>
                <a:lnTo>
                  <a:pt x="21366" y="2804861"/>
                </a:lnTo>
                <a:lnTo>
                  <a:pt x="19730" y="2805624"/>
                </a:lnTo>
                <a:lnTo>
                  <a:pt x="19609" y="2803911"/>
                </a:lnTo>
                <a:close/>
                <a:moveTo>
                  <a:pt x="26492" y="2802467"/>
                </a:moveTo>
                <a:cubicBezTo>
                  <a:pt x="25824" y="2810891"/>
                  <a:pt x="26047" y="2819548"/>
                  <a:pt x="24488" y="2827738"/>
                </a:cubicBezTo>
                <a:lnTo>
                  <a:pt x="21822" y="2835212"/>
                </a:lnTo>
                <a:lnTo>
                  <a:pt x="20034" y="2809921"/>
                </a:lnTo>
                <a:lnTo>
                  <a:pt x="20481" y="2810891"/>
                </a:lnTo>
                <a:lnTo>
                  <a:pt x="21366" y="2804861"/>
                </a:lnTo>
                <a:close/>
                <a:moveTo>
                  <a:pt x="13680" y="2799743"/>
                </a:moveTo>
                <a:lnTo>
                  <a:pt x="14685" y="2806786"/>
                </a:lnTo>
                <a:lnTo>
                  <a:pt x="12962" y="2807792"/>
                </a:lnTo>
                <a:lnTo>
                  <a:pt x="12465" y="2805274"/>
                </a:lnTo>
                <a:close/>
                <a:moveTo>
                  <a:pt x="18881" y="2793609"/>
                </a:moveTo>
                <a:lnTo>
                  <a:pt x="19609" y="2803911"/>
                </a:lnTo>
                <a:lnTo>
                  <a:pt x="17760" y="2804990"/>
                </a:lnTo>
                <a:lnTo>
                  <a:pt x="15824" y="2800790"/>
                </a:lnTo>
                <a:cubicBezTo>
                  <a:pt x="14997" y="2798363"/>
                  <a:pt x="15029" y="2796673"/>
                  <a:pt x="16326" y="2795126"/>
                </a:cubicBezTo>
                <a:close/>
                <a:moveTo>
                  <a:pt x="32637" y="2786912"/>
                </a:moveTo>
                <a:lnTo>
                  <a:pt x="32504" y="2791234"/>
                </a:lnTo>
                <a:lnTo>
                  <a:pt x="32940" y="2796128"/>
                </a:lnTo>
                <a:lnTo>
                  <a:pt x="21683" y="2802699"/>
                </a:lnTo>
                <a:lnTo>
                  <a:pt x="22537" y="2796879"/>
                </a:lnTo>
                <a:lnTo>
                  <a:pt x="22065" y="2791718"/>
                </a:lnTo>
                <a:lnTo>
                  <a:pt x="24415" y="2790323"/>
                </a:lnTo>
                <a:close/>
                <a:moveTo>
                  <a:pt x="21044" y="2780547"/>
                </a:moveTo>
                <a:lnTo>
                  <a:pt x="22065" y="2791718"/>
                </a:lnTo>
                <a:lnTo>
                  <a:pt x="18881" y="2793609"/>
                </a:lnTo>
                <a:lnTo>
                  <a:pt x="18525" y="2788574"/>
                </a:lnTo>
                <a:close/>
                <a:moveTo>
                  <a:pt x="20481" y="2768770"/>
                </a:moveTo>
                <a:lnTo>
                  <a:pt x="23114" y="2777918"/>
                </a:lnTo>
                <a:lnTo>
                  <a:pt x="23521" y="2780750"/>
                </a:lnTo>
                <a:lnTo>
                  <a:pt x="23995" y="2781078"/>
                </a:lnTo>
                <a:lnTo>
                  <a:pt x="24525" y="2783221"/>
                </a:lnTo>
                <a:cubicBezTo>
                  <a:pt x="24312" y="2783113"/>
                  <a:pt x="22927" y="2779888"/>
                  <a:pt x="21538" y="2778970"/>
                </a:cubicBezTo>
                <a:lnTo>
                  <a:pt x="21044" y="2780547"/>
                </a:lnTo>
                <a:lnTo>
                  <a:pt x="20481" y="2774385"/>
                </a:lnTo>
                <a:lnTo>
                  <a:pt x="20283" y="2769670"/>
                </a:lnTo>
                <a:close/>
                <a:moveTo>
                  <a:pt x="16473" y="2754729"/>
                </a:moveTo>
                <a:lnTo>
                  <a:pt x="20072" y="2764637"/>
                </a:lnTo>
                <a:lnTo>
                  <a:pt x="20283" y="2769670"/>
                </a:lnTo>
                <a:lnTo>
                  <a:pt x="13680" y="2799743"/>
                </a:lnTo>
                <a:lnTo>
                  <a:pt x="12465" y="2791234"/>
                </a:lnTo>
                <a:cubicBezTo>
                  <a:pt x="13801" y="2779065"/>
                  <a:pt x="8398" y="2759578"/>
                  <a:pt x="16473" y="2754729"/>
                </a:cubicBezTo>
                <a:close/>
                <a:moveTo>
                  <a:pt x="14147" y="2741808"/>
                </a:moveTo>
                <a:lnTo>
                  <a:pt x="14148" y="2741810"/>
                </a:lnTo>
                <a:lnTo>
                  <a:pt x="14089" y="2742006"/>
                </a:lnTo>
                <a:close/>
                <a:moveTo>
                  <a:pt x="30298" y="2733783"/>
                </a:moveTo>
                <a:cubicBezTo>
                  <a:pt x="31211" y="2732678"/>
                  <a:pt x="31976" y="2732853"/>
                  <a:pt x="32504" y="2735072"/>
                </a:cubicBezTo>
                <a:lnTo>
                  <a:pt x="33668" y="2753539"/>
                </a:lnTo>
                <a:lnTo>
                  <a:pt x="33381" y="2762840"/>
                </a:lnTo>
                <a:lnTo>
                  <a:pt x="26492" y="2782810"/>
                </a:lnTo>
                <a:lnTo>
                  <a:pt x="23995" y="2781078"/>
                </a:lnTo>
                <a:lnTo>
                  <a:pt x="23819" y="2780368"/>
                </a:lnTo>
                <a:lnTo>
                  <a:pt x="23114" y="2777918"/>
                </a:lnTo>
                <a:lnTo>
                  <a:pt x="21949" y="2769809"/>
                </a:lnTo>
                <a:lnTo>
                  <a:pt x="20072" y="2764637"/>
                </a:lnTo>
                <a:lnTo>
                  <a:pt x="19494" y="2750890"/>
                </a:lnTo>
                <a:lnTo>
                  <a:pt x="20241" y="2750133"/>
                </a:lnTo>
                <a:lnTo>
                  <a:pt x="20481" y="2757536"/>
                </a:lnTo>
                <a:cubicBezTo>
                  <a:pt x="23486" y="2751921"/>
                  <a:pt x="27559" y="2737097"/>
                  <a:pt x="30298" y="2733783"/>
                </a:cubicBezTo>
                <a:close/>
                <a:moveTo>
                  <a:pt x="17752" y="2729986"/>
                </a:moveTo>
                <a:lnTo>
                  <a:pt x="18731" y="2732706"/>
                </a:lnTo>
                <a:lnTo>
                  <a:pt x="19494" y="2750890"/>
                </a:lnTo>
                <a:lnTo>
                  <a:pt x="18477" y="2751921"/>
                </a:lnTo>
                <a:lnTo>
                  <a:pt x="14148" y="2741810"/>
                </a:lnTo>
                <a:close/>
                <a:moveTo>
                  <a:pt x="17696" y="2728681"/>
                </a:moveTo>
                <a:lnTo>
                  <a:pt x="17972" y="2729264"/>
                </a:lnTo>
                <a:lnTo>
                  <a:pt x="17752" y="2729986"/>
                </a:lnTo>
                <a:lnTo>
                  <a:pt x="17520" y="2729343"/>
                </a:lnTo>
                <a:close/>
                <a:moveTo>
                  <a:pt x="18634" y="2728541"/>
                </a:moveTo>
                <a:lnTo>
                  <a:pt x="19723" y="2734175"/>
                </a:lnTo>
                <a:lnTo>
                  <a:pt x="19769" y="2735587"/>
                </a:lnTo>
                <a:lnTo>
                  <a:pt x="18731" y="2732706"/>
                </a:lnTo>
                <a:lnTo>
                  <a:pt x="18582" y="2729143"/>
                </a:lnTo>
                <a:close/>
                <a:moveTo>
                  <a:pt x="19418" y="2724759"/>
                </a:moveTo>
                <a:lnTo>
                  <a:pt x="19592" y="2730133"/>
                </a:lnTo>
                <a:lnTo>
                  <a:pt x="18731" y="2727441"/>
                </a:lnTo>
                <a:lnTo>
                  <a:pt x="18812" y="2726506"/>
                </a:lnTo>
                <a:lnTo>
                  <a:pt x="19230" y="2725138"/>
                </a:lnTo>
                <a:close/>
                <a:moveTo>
                  <a:pt x="21230" y="2723414"/>
                </a:moveTo>
                <a:lnTo>
                  <a:pt x="25484" y="2736939"/>
                </a:lnTo>
                <a:cubicBezTo>
                  <a:pt x="25902" y="2739943"/>
                  <a:pt x="25818" y="2742908"/>
                  <a:pt x="24797" y="2745514"/>
                </a:cubicBezTo>
                <a:lnTo>
                  <a:pt x="20241" y="2750133"/>
                </a:lnTo>
                <a:lnTo>
                  <a:pt x="19769" y="2735587"/>
                </a:lnTo>
                <a:lnTo>
                  <a:pt x="20258" y="2736946"/>
                </a:lnTo>
                <a:lnTo>
                  <a:pt x="19723" y="2734175"/>
                </a:lnTo>
                <a:lnTo>
                  <a:pt x="19592" y="2730133"/>
                </a:lnTo>
                <a:lnTo>
                  <a:pt x="23656" y="2742838"/>
                </a:lnTo>
                <a:close/>
                <a:moveTo>
                  <a:pt x="19344" y="2722493"/>
                </a:moveTo>
                <a:lnTo>
                  <a:pt x="19411" y="2724544"/>
                </a:lnTo>
                <a:lnTo>
                  <a:pt x="19230" y="2725138"/>
                </a:lnTo>
                <a:lnTo>
                  <a:pt x="18869" y="2725861"/>
                </a:lnTo>
                <a:lnTo>
                  <a:pt x="19076" y="2723498"/>
                </a:lnTo>
                <a:close/>
                <a:moveTo>
                  <a:pt x="21001" y="2721582"/>
                </a:moveTo>
                <a:lnTo>
                  <a:pt x="21230" y="2723414"/>
                </a:lnTo>
                <a:lnTo>
                  <a:pt x="20788" y="2722008"/>
                </a:lnTo>
                <a:close/>
                <a:moveTo>
                  <a:pt x="20481" y="2721032"/>
                </a:moveTo>
                <a:lnTo>
                  <a:pt x="20788" y="2722008"/>
                </a:lnTo>
                <a:lnTo>
                  <a:pt x="19418" y="2724759"/>
                </a:lnTo>
                <a:lnTo>
                  <a:pt x="19411" y="2724544"/>
                </a:lnTo>
                <a:close/>
                <a:moveTo>
                  <a:pt x="20342" y="2716380"/>
                </a:moveTo>
                <a:lnTo>
                  <a:pt x="20481" y="2718225"/>
                </a:lnTo>
                <a:lnTo>
                  <a:pt x="19344" y="2722493"/>
                </a:lnTo>
                <a:lnTo>
                  <a:pt x="19295" y="2720992"/>
                </a:lnTo>
                <a:lnTo>
                  <a:pt x="19419" y="2719582"/>
                </a:lnTo>
                <a:close/>
                <a:moveTo>
                  <a:pt x="20329" y="2716198"/>
                </a:moveTo>
                <a:lnTo>
                  <a:pt x="20349" y="2716359"/>
                </a:lnTo>
                <a:lnTo>
                  <a:pt x="20342" y="2716380"/>
                </a:lnTo>
                <a:close/>
                <a:moveTo>
                  <a:pt x="924" y="2713907"/>
                </a:moveTo>
                <a:lnTo>
                  <a:pt x="442" y="2729455"/>
                </a:lnTo>
                <a:cubicBezTo>
                  <a:pt x="8132" y="2804887"/>
                  <a:pt x="2220" y="2741050"/>
                  <a:pt x="4450" y="2917597"/>
                </a:cubicBezTo>
                <a:lnTo>
                  <a:pt x="4824" y="2940136"/>
                </a:lnTo>
                <a:lnTo>
                  <a:pt x="2446" y="2940061"/>
                </a:lnTo>
                <a:lnTo>
                  <a:pt x="4898" y="2944590"/>
                </a:lnTo>
                <a:lnTo>
                  <a:pt x="6563" y="3044952"/>
                </a:lnTo>
                <a:lnTo>
                  <a:pt x="5684" y="3046441"/>
                </a:lnTo>
                <a:cubicBezTo>
                  <a:pt x="4181" y="3049251"/>
                  <a:pt x="3269" y="3051231"/>
                  <a:pt x="4450" y="3049576"/>
                </a:cubicBezTo>
                <a:lnTo>
                  <a:pt x="6586" y="3046333"/>
                </a:lnTo>
                <a:lnTo>
                  <a:pt x="7621" y="3108665"/>
                </a:lnTo>
                <a:lnTo>
                  <a:pt x="6736" y="3113396"/>
                </a:lnTo>
                <a:cubicBezTo>
                  <a:pt x="4158" y="3127182"/>
                  <a:pt x="2823" y="3140754"/>
                  <a:pt x="6454" y="3153475"/>
                </a:cubicBezTo>
                <a:lnTo>
                  <a:pt x="8316" y="3150594"/>
                </a:lnTo>
                <a:lnTo>
                  <a:pt x="8458" y="3159092"/>
                </a:lnTo>
                <a:lnTo>
                  <a:pt x="8822" y="3165474"/>
                </a:lnTo>
                <a:lnTo>
                  <a:pt x="8457" y="3166644"/>
                </a:lnTo>
                <a:cubicBezTo>
                  <a:pt x="7379" y="3169664"/>
                  <a:pt x="5210" y="3171867"/>
                  <a:pt x="4449" y="3175069"/>
                </a:cubicBezTo>
                <a:cubicBezTo>
                  <a:pt x="3164" y="3180470"/>
                  <a:pt x="2724" y="3186238"/>
                  <a:pt x="2445" y="3191918"/>
                </a:cubicBezTo>
                <a:lnTo>
                  <a:pt x="1418" y="3225008"/>
                </a:lnTo>
                <a:lnTo>
                  <a:pt x="0" y="3227108"/>
                </a:lnTo>
                <a:lnTo>
                  <a:pt x="0" y="2714219"/>
                </a:lnTo>
                <a:close/>
                <a:moveTo>
                  <a:pt x="10222" y="2709080"/>
                </a:moveTo>
                <a:lnTo>
                  <a:pt x="13500" y="2718184"/>
                </a:lnTo>
                <a:lnTo>
                  <a:pt x="13626" y="2720128"/>
                </a:lnTo>
                <a:lnTo>
                  <a:pt x="10462" y="2713478"/>
                </a:lnTo>
                <a:cubicBezTo>
                  <a:pt x="11798" y="2720029"/>
                  <a:pt x="13291" y="2739745"/>
                  <a:pt x="14470" y="2733135"/>
                </a:cubicBezTo>
                <a:lnTo>
                  <a:pt x="13626" y="2720128"/>
                </a:lnTo>
                <a:lnTo>
                  <a:pt x="15992" y="2725099"/>
                </a:lnTo>
                <a:lnTo>
                  <a:pt x="17520" y="2729343"/>
                </a:lnTo>
                <a:lnTo>
                  <a:pt x="14773" y="2739659"/>
                </a:lnTo>
                <a:lnTo>
                  <a:pt x="14147" y="2741808"/>
                </a:lnTo>
                <a:lnTo>
                  <a:pt x="12465" y="2737881"/>
                </a:lnTo>
                <a:cubicBezTo>
                  <a:pt x="11797" y="2731327"/>
                  <a:pt x="11238" y="2724752"/>
                  <a:pt x="10461" y="2718225"/>
                </a:cubicBezTo>
                <a:lnTo>
                  <a:pt x="9021" y="2710674"/>
                </a:lnTo>
                <a:close/>
                <a:moveTo>
                  <a:pt x="15887" y="2701561"/>
                </a:moveTo>
                <a:lnTo>
                  <a:pt x="16474" y="2705055"/>
                </a:lnTo>
                <a:lnTo>
                  <a:pt x="16716" y="2706134"/>
                </a:lnTo>
                <a:lnTo>
                  <a:pt x="16245" y="2708376"/>
                </a:lnTo>
                <a:lnTo>
                  <a:pt x="15276" y="2702372"/>
                </a:lnTo>
                <a:close/>
                <a:moveTo>
                  <a:pt x="18102" y="2699537"/>
                </a:moveTo>
                <a:lnTo>
                  <a:pt x="18477" y="2701376"/>
                </a:lnTo>
                <a:lnTo>
                  <a:pt x="18723" y="2703346"/>
                </a:lnTo>
                <a:lnTo>
                  <a:pt x="19167" y="2717046"/>
                </a:lnTo>
                <a:lnTo>
                  <a:pt x="16716" y="2706134"/>
                </a:lnTo>
                <a:close/>
                <a:moveTo>
                  <a:pt x="18926" y="2697526"/>
                </a:moveTo>
                <a:lnTo>
                  <a:pt x="20329" y="2716198"/>
                </a:lnTo>
                <a:lnTo>
                  <a:pt x="18723" y="2703346"/>
                </a:lnTo>
                <a:lnTo>
                  <a:pt x="18550" y="2698025"/>
                </a:lnTo>
                <a:close/>
                <a:moveTo>
                  <a:pt x="18533" y="2697484"/>
                </a:moveTo>
                <a:lnTo>
                  <a:pt x="18550" y="2698025"/>
                </a:lnTo>
                <a:lnTo>
                  <a:pt x="18369" y="2698267"/>
                </a:lnTo>
                <a:close/>
                <a:moveTo>
                  <a:pt x="28565" y="2686077"/>
                </a:moveTo>
                <a:lnTo>
                  <a:pt x="28496" y="2687334"/>
                </a:lnTo>
                <a:lnTo>
                  <a:pt x="28444" y="2686527"/>
                </a:lnTo>
                <a:close/>
                <a:moveTo>
                  <a:pt x="32623" y="2685987"/>
                </a:moveTo>
                <a:lnTo>
                  <a:pt x="33284" y="2696925"/>
                </a:lnTo>
                <a:lnTo>
                  <a:pt x="21001" y="2721582"/>
                </a:lnTo>
                <a:lnTo>
                  <a:pt x="20349" y="2716359"/>
                </a:lnTo>
                <a:lnTo>
                  <a:pt x="20968" y="2714210"/>
                </a:lnTo>
                <a:lnTo>
                  <a:pt x="28281" y="2687129"/>
                </a:lnTo>
                <a:lnTo>
                  <a:pt x="28496" y="2690143"/>
                </a:lnTo>
                <a:close/>
                <a:moveTo>
                  <a:pt x="11536" y="2685956"/>
                </a:moveTo>
                <a:lnTo>
                  <a:pt x="12466" y="2702246"/>
                </a:lnTo>
                <a:lnTo>
                  <a:pt x="12697" y="2705796"/>
                </a:lnTo>
                <a:lnTo>
                  <a:pt x="10222" y="2709080"/>
                </a:lnTo>
                <a:lnTo>
                  <a:pt x="8458" y="2704183"/>
                </a:lnTo>
                <a:cubicBezTo>
                  <a:pt x="7468" y="2702241"/>
                  <a:pt x="7829" y="2704574"/>
                  <a:pt x="8507" y="2707982"/>
                </a:cubicBezTo>
                <a:lnTo>
                  <a:pt x="9021" y="2710674"/>
                </a:lnTo>
                <a:lnTo>
                  <a:pt x="8503" y="2711363"/>
                </a:lnTo>
                <a:lnTo>
                  <a:pt x="924" y="2713907"/>
                </a:lnTo>
                <a:lnTo>
                  <a:pt x="1419" y="2697960"/>
                </a:lnTo>
                <a:lnTo>
                  <a:pt x="3686" y="2694603"/>
                </a:lnTo>
                <a:close/>
                <a:moveTo>
                  <a:pt x="12997" y="2684346"/>
                </a:moveTo>
                <a:lnTo>
                  <a:pt x="13483" y="2687243"/>
                </a:lnTo>
                <a:lnTo>
                  <a:pt x="13143" y="2689154"/>
                </a:lnTo>
                <a:lnTo>
                  <a:pt x="12462" y="2684935"/>
                </a:lnTo>
                <a:close/>
                <a:moveTo>
                  <a:pt x="28162" y="2682202"/>
                </a:moveTo>
                <a:lnTo>
                  <a:pt x="28444" y="2686527"/>
                </a:lnTo>
                <a:lnTo>
                  <a:pt x="28281" y="2687129"/>
                </a:lnTo>
                <a:lnTo>
                  <a:pt x="27961" y="2682637"/>
                </a:lnTo>
                <a:close/>
                <a:moveTo>
                  <a:pt x="30500" y="2678910"/>
                </a:moveTo>
                <a:lnTo>
                  <a:pt x="28565" y="2686077"/>
                </a:lnTo>
                <a:lnTo>
                  <a:pt x="28843" y="2681011"/>
                </a:lnTo>
                <a:close/>
                <a:moveTo>
                  <a:pt x="29202" y="2674473"/>
                </a:moveTo>
                <a:lnTo>
                  <a:pt x="28843" y="2681011"/>
                </a:lnTo>
                <a:lnTo>
                  <a:pt x="28527" y="2681413"/>
                </a:lnTo>
                <a:lnTo>
                  <a:pt x="28162" y="2682202"/>
                </a:lnTo>
                <a:lnTo>
                  <a:pt x="27683" y="2674834"/>
                </a:lnTo>
                <a:close/>
                <a:moveTo>
                  <a:pt x="24894" y="2673093"/>
                </a:moveTo>
                <a:lnTo>
                  <a:pt x="27400" y="2674901"/>
                </a:lnTo>
                <a:lnTo>
                  <a:pt x="27408" y="2674899"/>
                </a:lnTo>
                <a:lnTo>
                  <a:pt x="27961" y="2682637"/>
                </a:lnTo>
                <a:lnTo>
                  <a:pt x="24488" y="2690143"/>
                </a:lnTo>
                <a:lnTo>
                  <a:pt x="18926" y="2697526"/>
                </a:lnTo>
                <a:lnTo>
                  <a:pt x="18820" y="2696116"/>
                </a:lnTo>
                <a:lnTo>
                  <a:pt x="20231" y="2689399"/>
                </a:lnTo>
                <a:lnTo>
                  <a:pt x="22355" y="2681696"/>
                </a:lnTo>
                <a:close/>
                <a:moveTo>
                  <a:pt x="19663" y="2668532"/>
                </a:moveTo>
                <a:lnTo>
                  <a:pt x="22486" y="2671356"/>
                </a:lnTo>
                <a:lnTo>
                  <a:pt x="23398" y="2672014"/>
                </a:lnTo>
                <a:lnTo>
                  <a:pt x="20481" y="2676102"/>
                </a:lnTo>
                <a:lnTo>
                  <a:pt x="19372" y="2677323"/>
                </a:lnTo>
                <a:lnTo>
                  <a:pt x="18774" y="2671455"/>
                </a:lnTo>
                <a:close/>
                <a:moveTo>
                  <a:pt x="16473" y="2664870"/>
                </a:moveTo>
                <a:lnTo>
                  <a:pt x="16511" y="2665376"/>
                </a:lnTo>
                <a:lnTo>
                  <a:pt x="16438" y="2665304"/>
                </a:lnTo>
                <a:close/>
                <a:moveTo>
                  <a:pt x="8630" y="2657488"/>
                </a:moveTo>
                <a:lnTo>
                  <a:pt x="9989" y="2658848"/>
                </a:lnTo>
                <a:lnTo>
                  <a:pt x="10461" y="2667112"/>
                </a:lnTo>
                <a:lnTo>
                  <a:pt x="10148" y="2667376"/>
                </a:lnTo>
                <a:lnTo>
                  <a:pt x="8590" y="2658099"/>
                </a:lnTo>
                <a:close/>
                <a:moveTo>
                  <a:pt x="308997" y="2656477"/>
                </a:moveTo>
                <a:cubicBezTo>
                  <a:pt x="249350" y="2656477"/>
                  <a:pt x="200997" y="2704830"/>
                  <a:pt x="200997" y="2764477"/>
                </a:cubicBezTo>
                <a:cubicBezTo>
                  <a:pt x="200997" y="2824123"/>
                  <a:pt x="249350" y="2872476"/>
                  <a:pt x="308997" y="2872476"/>
                </a:cubicBezTo>
                <a:cubicBezTo>
                  <a:pt x="368644" y="2872476"/>
                  <a:pt x="416997" y="2824123"/>
                  <a:pt x="416997" y="2764477"/>
                </a:cubicBezTo>
                <a:cubicBezTo>
                  <a:pt x="416997" y="2704830"/>
                  <a:pt x="368644" y="2656477"/>
                  <a:pt x="308997" y="2656477"/>
                </a:cubicBezTo>
                <a:close/>
                <a:moveTo>
                  <a:pt x="30210" y="2656109"/>
                </a:moveTo>
                <a:lnTo>
                  <a:pt x="30855" y="2656711"/>
                </a:lnTo>
                <a:lnTo>
                  <a:pt x="31818" y="2672653"/>
                </a:lnTo>
                <a:lnTo>
                  <a:pt x="29924" y="2670884"/>
                </a:lnTo>
                <a:lnTo>
                  <a:pt x="29524" y="2668613"/>
                </a:lnTo>
                <a:close/>
                <a:moveTo>
                  <a:pt x="26624" y="2653869"/>
                </a:moveTo>
                <a:lnTo>
                  <a:pt x="26619" y="2654179"/>
                </a:lnTo>
                <a:lnTo>
                  <a:pt x="26544" y="2653932"/>
                </a:lnTo>
                <a:close/>
                <a:moveTo>
                  <a:pt x="8966" y="2652296"/>
                </a:moveTo>
                <a:lnTo>
                  <a:pt x="8630" y="2657488"/>
                </a:lnTo>
                <a:lnTo>
                  <a:pt x="8459" y="2657316"/>
                </a:lnTo>
                <a:lnTo>
                  <a:pt x="8590" y="2658099"/>
                </a:lnTo>
                <a:lnTo>
                  <a:pt x="8459" y="2660125"/>
                </a:lnTo>
                <a:lnTo>
                  <a:pt x="9691" y="2667760"/>
                </a:lnTo>
                <a:lnTo>
                  <a:pt x="6454" y="2670487"/>
                </a:lnTo>
                <a:cubicBezTo>
                  <a:pt x="2921" y="2666951"/>
                  <a:pt x="4591" y="2661334"/>
                  <a:pt x="7561" y="2655198"/>
                </a:cubicBezTo>
                <a:close/>
                <a:moveTo>
                  <a:pt x="26655" y="2651926"/>
                </a:moveTo>
                <a:lnTo>
                  <a:pt x="27532" y="2653155"/>
                </a:lnTo>
                <a:lnTo>
                  <a:pt x="26624" y="2653869"/>
                </a:lnTo>
                <a:close/>
                <a:moveTo>
                  <a:pt x="30500" y="2650829"/>
                </a:moveTo>
                <a:lnTo>
                  <a:pt x="30743" y="2654846"/>
                </a:lnTo>
                <a:lnTo>
                  <a:pt x="30313" y="2654245"/>
                </a:lnTo>
                <a:close/>
                <a:moveTo>
                  <a:pt x="11802" y="2646437"/>
                </a:moveTo>
                <a:lnTo>
                  <a:pt x="16677" y="2650883"/>
                </a:lnTo>
                <a:lnTo>
                  <a:pt x="16695" y="2651060"/>
                </a:lnTo>
                <a:lnTo>
                  <a:pt x="15642" y="2650235"/>
                </a:lnTo>
                <a:cubicBezTo>
                  <a:pt x="14324" y="2649345"/>
                  <a:pt x="12991" y="2648739"/>
                  <a:pt x="13259" y="2650137"/>
                </a:cubicBezTo>
                <a:lnTo>
                  <a:pt x="17277" y="2656773"/>
                </a:lnTo>
                <a:lnTo>
                  <a:pt x="17709" y="2661008"/>
                </a:lnTo>
                <a:lnTo>
                  <a:pt x="14688" y="2663551"/>
                </a:lnTo>
                <a:lnTo>
                  <a:pt x="9989" y="2658848"/>
                </a:lnTo>
                <a:lnTo>
                  <a:pt x="9546" y="2651098"/>
                </a:lnTo>
                <a:close/>
                <a:moveTo>
                  <a:pt x="13115" y="2643726"/>
                </a:moveTo>
                <a:lnTo>
                  <a:pt x="11802" y="2646437"/>
                </a:lnTo>
                <a:lnTo>
                  <a:pt x="10461" y="2645213"/>
                </a:lnTo>
                <a:close/>
                <a:moveTo>
                  <a:pt x="15562" y="2638671"/>
                </a:moveTo>
                <a:lnTo>
                  <a:pt x="15634" y="2639477"/>
                </a:lnTo>
                <a:lnTo>
                  <a:pt x="15080" y="2642626"/>
                </a:lnTo>
                <a:lnTo>
                  <a:pt x="13115" y="2643726"/>
                </a:lnTo>
                <a:close/>
                <a:moveTo>
                  <a:pt x="16222" y="2637307"/>
                </a:moveTo>
                <a:lnTo>
                  <a:pt x="17549" y="2639167"/>
                </a:lnTo>
                <a:lnTo>
                  <a:pt x="16319" y="2641929"/>
                </a:lnTo>
                <a:lnTo>
                  <a:pt x="15875" y="2642178"/>
                </a:lnTo>
                <a:lnTo>
                  <a:pt x="15634" y="2639477"/>
                </a:lnTo>
                <a:lnTo>
                  <a:pt x="15899" y="2637976"/>
                </a:lnTo>
                <a:close/>
                <a:moveTo>
                  <a:pt x="25920" y="2636549"/>
                </a:moveTo>
                <a:lnTo>
                  <a:pt x="26110" y="2638001"/>
                </a:lnTo>
                <a:lnTo>
                  <a:pt x="22485" y="2639598"/>
                </a:lnTo>
                <a:lnTo>
                  <a:pt x="21844" y="2638833"/>
                </a:lnTo>
                <a:close/>
                <a:moveTo>
                  <a:pt x="19135" y="2635603"/>
                </a:moveTo>
                <a:lnTo>
                  <a:pt x="21844" y="2638833"/>
                </a:lnTo>
                <a:lnTo>
                  <a:pt x="18607" y="2640647"/>
                </a:lnTo>
                <a:lnTo>
                  <a:pt x="17549" y="2639167"/>
                </a:lnTo>
                <a:close/>
                <a:moveTo>
                  <a:pt x="11282" y="2630550"/>
                </a:moveTo>
                <a:lnTo>
                  <a:pt x="10140" y="2634209"/>
                </a:lnTo>
                <a:lnTo>
                  <a:pt x="10318" y="2631459"/>
                </a:lnTo>
                <a:close/>
                <a:moveTo>
                  <a:pt x="10462" y="2629235"/>
                </a:moveTo>
                <a:lnTo>
                  <a:pt x="10981" y="2629962"/>
                </a:lnTo>
                <a:lnTo>
                  <a:pt x="10328" y="2631312"/>
                </a:lnTo>
                <a:close/>
                <a:moveTo>
                  <a:pt x="18718" y="2624770"/>
                </a:moveTo>
                <a:lnTo>
                  <a:pt x="17759" y="2627421"/>
                </a:lnTo>
                <a:lnTo>
                  <a:pt x="17119" y="2631051"/>
                </a:lnTo>
                <a:lnTo>
                  <a:pt x="16637" y="2626958"/>
                </a:lnTo>
                <a:close/>
                <a:moveTo>
                  <a:pt x="18891" y="2624588"/>
                </a:moveTo>
                <a:lnTo>
                  <a:pt x="18718" y="2624770"/>
                </a:lnTo>
                <a:lnTo>
                  <a:pt x="18766" y="2624639"/>
                </a:lnTo>
                <a:close/>
                <a:moveTo>
                  <a:pt x="19624" y="2602085"/>
                </a:moveTo>
                <a:lnTo>
                  <a:pt x="18828" y="2607285"/>
                </a:lnTo>
                <a:lnTo>
                  <a:pt x="16859" y="2610333"/>
                </a:lnTo>
                <a:lnTo>
                  <a:pt x="16843" y="2610263"/>
                </a:lnTo>
                <a:lnTo>
                  <a:pt x="18651" y="2604129"/>
                </a:lnTo>
                <a:close/>
                <a:moveTo>
                  <a:pt x="29136" y="2596776"/>
                </a:moveTo>
                <a:cubicBezTo>
                  <a:pt x="28615" y="2598056"/>
                  <a:pt x="27612" y="2600504"/>
                  <a:pt x="26361" y="2603662"/>
                </a:cubicBezTo>
                <a:lnTo>
                  <a:pt x="23275" y="2612186"/>
                </a:lnTo>
                <a:lnTo>
                  <a:pt x="23764" y="2608578"/>
                </a:lnTo>
                <a:lnTo>
                  <a:pt x="29018" y="2596901"/>
                </a:lnTo>
                <a:cubicBezTo>
                  <a:pt x="29696" y="2595386"/>
                  <a:pt x="29657" y="2595496"/>
                  <a:pt x="29136" y="2596776"/>
                </a:cubicBezTo>
                <a:close/>
                <a:moveTo>
                  <a:pt x="32774" y="2591568"/>
                </a:moveTo>
                <a:lnTo>
                  <a:pt x="29959" y="2605497"/>
                </a:lnTo>
                <a:lnTo>
                  <a:pt x="27315" y="2611135"/>
                </a:lnTo>
                <a:lnTo>
                  <a:pt x="23711" y="2618356"/>
                </a:lnTo>
                <a:lnTo>
                  <a:pt x="21249" y="2617779"/>
                </a:lnTo>
                <a:lnTo>
                  <a:pt x="23275" y="2612186"/>
                </a:lnTo>
                <a:lnTo>
                  <a:pt x="22486" y="2618003"/>
                </a:lnTo>
                <a:close/>
                <a:moveTo>
                  <a:pt x="27503" y="2581026"/>
                </a:moveTo>
                <a:lnTo>
                  <a:pt x="23764" y="2608578"/>
                </a:lnTo>
                <a:lnTo>
                  <a:pt x="19779" y="2617437"/>
                </a:lnTo>
                <a:lnTo>
                  <a:pt x="18477" y="2617132"/>
                </a:lnTo>
                <a:lnTo>
                  <a:pt x="17579" y="2613358"/>
                </a:lnTo>
                <a:lnTo>
                  <a:pt x="18478" y="2609578"/>
                </a:lnTo>
                <a:lnTo>
                  <a:pt x="18828" y="2607285"/>
                </a:lnTo>
                <a:lnTo>
                  <a:pt x="24326" y="2598782"/>
                </a:lnTo>
                <a:lnTo>
                  <a:pt x="27485" y="2581034"/>
                </a:lnTo>
                <a:close/>
                <a:moveTo>
                  <a:pt x="36513" y="2573072"/>
                </a:moveTo>
                <a:cubicBezTo>
                  <a:pt x="37590" y="2568545"/>
                  <a:pt x="35874" y="2582740"/>
                  <a:pt x="34509" y="2587114"/>
                </a:cubicBezTo>
                <a:lnTo>
                  <a:pt x="32774" y="2591568"/>
                </a:lnTo>
                <a:close/>
                <a:moveTo>
                  <a:pt x="18000" y="2570862"/>
                </a:moveTo>
                <a:lnTo>
                  <a:pt x="18401" y="2575071"/>
                </a:lnTo>
                <a:lnTo>
                  <a:pt x="18366" y="2575099"/>
                </a:lnTo>
                <a:lnTo>
                  <a:pt x="17810" y="2571200"/>
                </a:lnTo>
                <a:close/>
                <a:moveTo>
                  <a:pt x="16905" y="2564860"/>
                </a:moveTo>
                <a:lnTo>
                  <a:pt x="17810" y="2571200"/>
                </a:lnTo>
                <a:lnTo>
                  <a:pt x="15163" y="2575921"/>
                </a:lnTo>
                <a:lnTo>
                  <a:pt x="12466" y="2575880"/>
                </a:lnTo>
                <a:cubicBezTo>
                  <a:pt x="11903" y="2571932"/>
                  <a:pt x="13866" y="2568883"/>
                  <a:pt x="16240" y="2565888"/>
                </a:cubicBezTo>
                <a:close/>
                <a:moveTo>
                  <a:pt x="22601" y="2537516"/>
                </a:moveTo>
                <a:lnTo>
                  <a:pt x="24862" y="2545122"/>
                </a:lnTo>
                <a:lnTo>
                  <a:pt x="23926" y="2549498"/>
                </a:lnTo>
                <a:lnTo>
                  <a:pt x="23426" y="2549282"/>
                </a:lnTo>
                <a:lnTo>
                  <a:pt x="21455" y="2544530"/>
                </a:lnTo>
                <a:lnTo>
                  <a:pt x="20637" y="2541840"/>
                </a:lnTo>
                <a:close/>
                <a:moveTo>
                  <a:pt x="14797" y="2537197"/>
                </a:moveTo>
                <a:lnTo>
                  <a:pt x="17362" y="2564152"/>
                </a:lnTo>
                <a:lnTo>
                  <a:pt x="16905" y="2564860"/>
                </a:lnTo>
                <a:lnTo>
                  <a:pt x="16474" y="2561840"/>
                </a:lnTo>
                <a:cubicBezTo>
                  <a:pt x="11908" y="2566639"/>
                  <a:pt x="5897" y="2589104"/>
                  <a:pt x="10462" y="2584305"/>
                </a:cubicBezTo>
                <a:lnTo>
                  <a:pt x="15163" y="2575921"/>
                </a:lnTo>
                <a:lnTo>
                  <a:pt x="17286" y="2575952"/>
                </a:lnTo>
                <a:lnTo>
                  <a:pt x="18366" y="2575099"/>
                </a:lnTo>
                <a:lnTo>
                  <a:pt x="18478" y="2575880"/>
                </a:lnTo>
                <a:lnTo>
                  <a:pt x="18401" y="2575071"/>
                </a:lnTo>
                <a:lnTo>
                  <a:pt x="24489" y="2570265"/>
                </a:lnTo>
                <a:lnTo>
                  <a:pt x="20022" y="2599479"/>
                </a:lnTo>
                <a:lnTo>
                  <a:pt x="18651" y="2604129"/>
                </a:lnTo>
                <a:lnTo>
                  <a:pt x="16473" y="2608709"/>
                </a:lnTo>
                <a:lnTo>
                  <a:pt x="16843" y="2610263"/>
                </a:lnTo>
                <a:lnTo>
                  <a:pt x="16791" y="2610436"/>
                </a:lnTo>
                <a:lnTo>
                  <a:pt x="8317" y="2623546"/>
                </a:lnTo>
                <a:lnTo>
                  <a:pt x="7622" y="2581618"/>
                </a:lnTo>
                <a:lnTo>
                  <a:pt x="14470" y="2544991"/>
                </a:lnTo>
                <a:close/>
                <a:moveTo>
                  <a:pt x="14470" y="2533761"/>
                </a:moveTo>
                <a:lnTo>
                  <a:pt x="14909" y="2534542"/>
                </a:lnTo>
                <a:lnTo>
                  <a:pt x="14797" y="2537197"/>
                </a:lnTo>
                <a:close/>
                <a:moveTo>
                  <a:pt x="15487" y="2520767"/>
                </a:moveTo>
                <a:lnTo>
                  <a:pt x="15963" y="2524322"/>
                </a:lnTo>
                <a:lnTo>
                  <a:pt x="15880" y="2524583"/>
                </a:lnTo>
                <a:lnTo>
                  <a:pt x="15992" y="2524541"/>
                </a:lnTo>
                <a:lnTo>
                  <a:pt x="16474" y="2528144"/>
                </a:lnTo>
                <a:lnTo>
                  <a:pt x="20637" y="2541840"/>
                </a:lnTo>
                <a:lnTo>
                  <a:pt x="20482" y="2542184"/>
                </a:lnTo>
                <a:lnTo>
                  <a:pt x="21455" y="2544530"/>
                </a:lnTo>
                <a:lnTo>
                  <a:pt x="22289" y="2547273"/>
                </a:lnTo>
                <a:cubicBezTo>
                  <a:pt x="22771" y="2548529"/>
                  <a:pt x="22685" y="2548424"/>
                  <a:pt x="21544" y="2546369"/>
                </a:cubicBezTo>
                <a:lnTo>
                  <a:pt x="14909" y="2534542"/>
                </a:lnTo>
                <a:close/>
                <a:moveTo>
                  <a:pt x="17356" y="2519875"/>
                </a:moveTo>
                <a:lnTo>
                  <a:pt x="18463" y="2523603"/>
                </a:lnTo>
                <a:lnTo>
                  <a:pt x="15992" y="2524541"/>
                </a:lnTo>
                <a:lnTo>
                  <a:pt x="15963" y="2524322"/>
                </a:lnTo>
                <a:close/>
                <a:moveTo>
                  <a:pt x="31598" y="2513658"/>
                </a:moveTo>
                <a:lnTo>
                  <a:pt x="29959" y="2521313"/>
                </a:lnTo>
                <a:lnTo>
                  <a:pt x="22601" y="2537516"/>
                </a:lnTo>
                <a:lnTo>
                  <a:pt x="18463" y="2523603"/>
                </a:lnTo>
                <a:lnTo>
                  <a:pt x="20137" y="2522963"/>
                </a:lnTo>
                <a:close/>
                <a:moveTo>
                  <a:pt x="13683" y="2507284"/>
                </a:moveTo>
                <a:lnTo>
                  <a:pt x="13820" y="2508305"/>
                </a:lnTo>
                <a:lnTo>
                  <a:pt x="6587" y="2519285"/>
                </a:lnTo>
                <a:lnTo>
                  <a:pt x="6564" y="2517903"/>
                </a:lnTo>
                <a:lnTo>
                  <a:pt x="10462" y="2511295"/>
                </a:lnTo>
                <a:close/>
                <a:moveTo>
                  <a:pt x="14700" y="2506967"/>
                </a:moveTo>
                <a:lnTo>
                  <a:pt x="15806" y="2513167"/>
                </a:lnTo>
                <a:lnTo>
                  <a:pt x="15487" y="2520767"/>
                </a:lnTo>
                <a:lnTo>
                  <a:pt x="13820" y="2508305"/>
                </a:lnTo>
                <a:close/>
                <a:moveTo>
                  <a:pt x="16184" y="2504168"/>
                </a:moveTo>
                <a:lnTo>
                  <a:pt x="16159" y="2504753"/>
                </a:lnTo>
                <a:lnTo>
                  <a:pt x="14700" y="2506967"/>
                </a:lnTo>
                <a:lnTo>
                  <a:pt x="14561" y="2506190"/>
                </a:lnTo>
                <a:close/>
                <a:moveTo>
                  <a:pt x="29042" y="2503893"/>
                </a:moveTo>
                <a:lnTo>
                  <a:pt x="31727" y="2508939"/>
                </a:lnTo>
                <a:lnTo>
                  <a:pt x="32262" y="2510559"/>
                </a:lnTo>
                <a:lnTo>
                  <a:pt x="32210" y="2510799"/>
                </a:lnTo>
                <a:lnTo>
                  <a:pt x="28379" y="2504357"/>
                </a:lnTo>
                <a:close/>
                <a:moveTo>
                  <a:pt x="24541" y="2497903"/>
                </a:moveTo>
                <a:lnTo>
                  <a:pt x="28379" y="2504357"/>
                </a:lnTo>
                <a:lnTo>
                  <a:pt x="22486" y="2508487"/>
                </a:lnTo>
                <a:lnTo>
                  <a:pt x="22114" y="2505195"/>
                </a:lnTo>
                <a:close/>
                <a:moveTo>
                  <a:pt x="21281" y="2497819"/>
                </a:moveTo>
                <a:lnTo>
                  <a:pt x="22114" y="2505195"/>
                </a:lnTo>
                <a:lnTo>
                  <a:pt x="19435" y="2513241"/>
                </a:lnTo>
                <a:lnTo>
                  <a:pt x="17356" y="2519875"/>
                </a:lnTo>
                <a:lnTo>
                  <a:pt x="16474" y="2516910"/>
                </a:lnTo>
                <a:lnTo>
                  <a:pt x="15806" y="2513167"/>
                </a:lnTo>
                <a:lnTo>
                  <a:pt x="16159" y="2504753"/>
                </a:lnTo>
                <a:lnTo>
                  <a:pt x="18192" y="2501667"/>
                </a:lnTo>
                <a:close/>
                <a:moveTo>
                  <a:pt x="23193" y="2495437"/>
                </a:moveTo>
                <a:lnTo>
                  <a:pt x="24672" y="2497511"/>
                </a:lnTo>
                <a:lnTo>
                  <a:pt x="24541" y="2497903"/>
                </a:lnTo>
                <a:lnTo>
                  <a:pt x="23125" y="2495521"/>
                </a:lnTo>
                <a:close/>
                <a:moveTo>
                  <a:pt x="22705" y="2494816"/>
                </a:moveTo>
                <a:lnTo>
                  <a:pt x="23125" y="2495521"/>
                </a:lnTo>
                <a:lnTo>
                  <a:pt x="21281" y="2497819"/>
                </a:lnTo>
                <a:lnTo>
                  <a:pt x="21200" y="2497099"/>
                </a:lnTo>
                <a:close/>
                <a:moveTo>
                  <a:pt x="22486" y="2494448"/>
                </a:moveTo>
                <a:lnTo>
                  <a:pt x="22726" y="2494784"/>
                </a:lnTo>
                <a:lnTo>
                  <a:pt x="22705" y="2494816"/>
                </a:lnTo>
                <a:close/>
                <a:moveTo>
                  <a:pt x="21639" y="2488511"/>
                </a:moveTo>
                <a:lnTo>
                  <a:pt x="22486" y="2494448"/>
                </a:lnTo>
                <a:lnTo>
                  <a:pt x="20602" y="2491807"/>
                </a:lnTo>
                <a:lnTo>
                  <a:pt x="20560" y="2491428"/>
                </a:lnTo>
                <a:close/>
                <a:moveTo>
                  <a:pt x="28497" y="2486023"/>
                </a:moveTo>
                <a:lnTo>
                  <a:pt x="26900" y="2490820"/>
                </a:lnTo>
                <a:lnTo>
                  <a:pt x="23193" y="2495437"/>
                </a:lnTo>
                <a:lnTo>
                  <a:pt x="22726" y="2494784"/>
                </a:lnTo>
                <a:close/>
                <a:moveTo>
                  <a:pt x="10462" y="2483214"/>
                </a:moveTo>
                <a:lnTo>
                  <a:pt x="14561" y="2506190"/>
                </a:lnTo>
                <a:lnTo>
                  <a:pt x="13683" y="2507284"/>
                </a:lnTo>
                <a:close/>
                <a:moveTo>
                  <a:pt x="18932" y="2469550"/>
                </a:moveTo>
                <a:lnTo>
                  <a:pt x="21498" y="2487526"/>
                </a:lnTo>
                <a:lnTo>
                  <a:pt x="20552" y="2491356"/>
                </a:lnTo>
                <a:lnTo>
                  <a:pt x="20560" y="2491428"/>
                </a:lnTo>
                <a:lnTo>
                  <a:pt x="20482" y="2491638"/>
                </a:lnTo>
                <a:lnTo>
                  <a:pt x="20602" y="2491807"/>
                </a:lnTo>
                <a:lnTo>
                  <a:pt x="21200" y="2497099"/>
                </a:lnTo>
                <a:lnTo>
                  <a:pt x="18192" y="2501667"/>
                </a:lnTo>
                <a:lnTo>
                  <a:pt x="16184" y="2504168"/>
                </a:lnTo>
                <a:lnTo>
                  <a:pt x="16474" y="2497254"/>
                </a:lnTo>
                <a:cubicBezTo>
                  <a:pt x="16474" y="2494295"/>
                  <a:pt x="13910" y="2491684"/>
                  <a:pt x="14470" y="2488830"/>
                </a:cubicBezTo>
                <a:close/>
                <a:moveTo>
                  <a:pt x="16474" y="2452325"/>
                </a:moveTo>
                <a:lnTo>
                  <a:pt x="17491" y="2459449"/>
                </a:lnTo>
                <a:lnTo>
                  <a:pt x="17476" y="2459388"/>
                </a:lnTo>
                <a:cubicBezTo>
                  <a:pt x="16975" y="2456098"/>
                  <a:pt x="16474" y="2452325"/>
                  <a:pt x="16474" y="2452325"/>
                </a:cubicBezTo>
                <a:close/>
                <a:moveTo>
                  <a:pt x="16474" y="2441093"/>
                </a:moveTo>
                <a:lnTo>
                  <a:pt x="16824" y="2445022"/>
                </a:lnTo>
                <a:lnTo>
                  <a:pt x="16474" y="2446710"/>
                </a:lnTo>
                <a:cubicBezTo>
                  <a:pt x="15240" y="2453625"/>
                  <a:pt x="10462" y="2473494"/>
                  <a:pt x="10462" y="2466366"/>
                </a:cubicBezTo>
                <a:cubicBezTo>
                  <a:pt x="10462" y="2457486"/>
                  <a:pt x="14470" y="2449518"/>
                  <a:pt x="16474" y="2441093"/>
                </a:cubicBezTo>
                <a:close/>
                <a:moveTo>
                  <a:pt x="18415" y="2420559"/>
                </a:moveTo>
                <a:lnTo>
                  <a:pt x="18478" y="2421437"/>
                </a:lnTo>
                <a:lnTo>
                  <a:pt x="18025" y="2420923"/>
                </a:lnTo>
                <a:close/>
                <a:moveTo>
                  <a:pt x="4825" y="2413089"/>
                </a:moveTo>
                <a:lnTo>
                  <a:pt x="11298" y="2413293"/>
                </a:lnTo>
                <a:lnTo>
                  <a:pt x="18025" y="2420923"/>
                </a:lnTo>
                <a:lnTo>
                  <a:pt x="14470" y="2424244"/>
                </a:lnTo>
                <a:cubicBezTo>
                  <a:pt x="12466" y="2422372"/>
                  <a:pt x="8383" y="2420319"/>
                  <a:pt x="5340" y="2418356"/>
                </a:cubicBezTo>
                <a:lnTo>
                  <a:pt x="4899" y="2417540"/>
                </a:lnTo>
                <a:close/>
                <a:moveTo>
                  <a:pt x="27921" y="2393969"/>
                </a:moveTo>
                <a:lnTo>
                  <a:pt x="28172" y="2395061"/>
                </a:lnTo>
                <a:cubicBezTo>
                  <a:pt x="27670" y="2393510"/>
                  <a:pt x="27277" y="2393261"/>
                  <a:pt x="30501" y="2410204"/>
                </a:cubicBezTo>
                <a:lnTo>
                  <a:pt x="31542" y="2415066"/>
                </a:lnTo>
                <a:lnTo>
                  <a:pt x="18932" y="2469550"/>
                </a:lnTo>
                <a:lnTo>
                  <a:pt x="17491" y="2459449"/>
                </a:lnTo>
                <a:lnTo>
                  <a:pt x="18478" y="2463559"/>
                </a:lnTo>
                <a:lnTo>
                  <a:pt x="16824" y="2445022"/>
                </a:lnTo>
                <a:lnTo>
                  <a:pt x="19169" y="2433735"/>
                </a:lnTo>
                <a:cubicBezTo>
                  <a:pt x="19868" y="2429359"/>
                  <a:pt x="20002" y="2425097"/>
                  <a:pt x="18478" y="2421437"/>
                </a:cubicBezTo>
                <a:cubicBezTo>
                  <a:pt x="21388" y="2444889"/>
                  <a:pt x="26210" y="2416813"/>
                  <a:pt x="26493" y="2415820"/>
                </a:cubicBezTo>
                <a:lnTo>
                  <a:pt x="22506" y="2407486"/>
                </a:lnTo>
                <a:lnTo>
                  <a:pt x="23941" y="2399586"/>
                </a:lnTo>
                <a:lnTo>
                  <a:pt x="26493" y="2398971"/>
                </a:lnTo>
                <a:close/>
                <a:moveTo>
                  <a:pt x="25201" y="2388645"/>
                </a:moveTo>
                <a:lnTo>
                  <a:pt x="24171" y="2398319"/>
                </a:lnTo>
                <a:lnTo>
                  <a:pt x="23941" y="2399586"/>
                </a:lnTo>
                <a:lnTo>
                  <a:pt x="19263" y="2400710"/>
                </a:lnTo>
                <a:lnTo>
                  <a:pt x="22506" y="2407486"/>
                </a:lnTo>
                <a:lnTo>
                  <a:pt x="20482" y="2418629"/>
                </a:lnTo>
                <a:lnTo>
                  <a:pt x="18415" y="2420559"/>
                </a:lnTo>
                <a:lnTo>
                  <a:pt x="16569" y="2394693"/>
                </a:lnTo>
                <a:close/>
                <a:moveTo>
                  <a:pt x="30501" y="2384931"/>
                </a:moveTo>
                <a:lnTo>
                  <a:pt x="27921" y="2393969"/>
                </a:lnTo>
                <a:lnTo>
                  <a:pt x="26493" y="2387740"/>
                </a:lnTo>
                <a:lnTo>
                  <a:pt x="25201" y="2388645"/>
                </a:lnTo>
                <a:lnTo>
                  <a:pt x="25407" y="2386716"/>
                </a:lnTo>
                <a:close/>
                <a:moveTo>
                  <a:pt x="15174" y="2375133"/>
                </a:moveTo>
                <a:lnTo>
                  <a:pt x="16569" y="2394693"/>
                </a:lnTo>
                <a:lnTo>
                  <a:pt x="14470" y="2396163"/>
                </a:lnTo>
                <a:cubicBezTo>
                  <a:pt x="10981" y="2394941"/>
                  <a:pt x="8497" y="2386346"/>
                  <a:pt x="10462" y="2382122"/>
                </a:cubicBezTo>
                <a:close/>
                <a:moveTo>
                  <a:pt x="15716" y="2364439"/>
                </a:moveTo>
                <a:lnTo>
                  <a:pt x="18305" y="2370487"/>
                </a:lnTo>
                <a:lnTo>
                  <a:pt x="15174" y="2375133"/>
                </a:lnTo>
                <a:lnTo>
                  <a:pt x="14626" y="2367460"/>
                </a:lnTo>
                <a:close/>
                <a:moveTo>
                  <a:pt x="23299" y="2363077"/>
                </a:moveTo>
                <a:lnTo>
                  <a:pt x="26493" y="2376506"/>
                </a:lnTo>
                <a:lnTo>
                  <a:pt x="25407" y="2386716"/>
                </a:lnTo>
                <a:lnTo>
                  <a:pt x="22486" y="2387740"/>
                </a:lnTo>
                <a:cubicBezTo>
                  <a:pt x="19240" y="2383950"/>
                  <a:pt x="20226" y="2376279"/>
                  <a:pt x="18478" y="2370891"/>
                </a:cubicBezTo>
                <a:lnTo>
                  <a:pt x="18305" y="2370487"/>
                </a:lnTo>
                <a:close/>
                <a:moveTo>
                  <a:pt x="12602" y="2357167"/>
                </a:moveTo>
                <a:lnTo>
                  <a:pt x="14048" y="2360544"/>
                </a:lnTo>
                <a:lnTo>
                  <a:pt x="14470" y="2365275"/>
                </a:lnTo>
                <a:lnTo>
                  <a:pt x="14626" y="2367460"/>
                </a:lnTo>
                <a:lnTo>
                  <a:pt x="14220" y="2368586"/>
                </a:lnTo>
                <a:cubicBezTo>
                  <a:pt x="12132" y="2374370"/>
                  <a:pt x="10462" y="2378114"/>
                  <a:pt x="10462" y="2373699"/>
                </a:cubicBezTo>
                <a:close/>
                <a:moveTo>
                  <a:pt x="12658" y="2356743"/>
                </a:moveTo>
                <a:lnTo>
                  <a:pt x="12602" y="2357167"/>
                </a:lnTo>
                <a:lnTo>
                  <a:pt x="12466" y="2356850"/>
                </a:lnTo>
                <a:close/>
                <a:moveTo>
                  <a:pt x="19974" y="2352642"/>
                </a:moveTo>
                <a:lnTo>
                  <a:pt x="15716" y="2364439"/>
                </a:lnTo>
                <a:lnTo>
                  <a:pt x="14048" y="2360544"/>
                </a:lnTo>
                <a:lnTo>
                  <a:pt x="13659" y="2356182"/>
                </a:lnTo>
                <a:close/>
                <a:moveTo>
                  <a:pt x="13280" y="2351933"/>
                </a:moveTo>
                <a:lnTo>
                  <a:pt x="13659" y="2356182"/>
                </a:lnTo>
                <a:lnTo>
                  <a:pt x="12658" y="2356743"/>
                </a:lnTo>
                <a:close/>
                <a:moveTo>
                  <a:pt x="20482" y="2351233"/>
                </a:moveTo>
                <a:lnTo>
                  <a:pt x="20717" y="2352225"/>
                </a:lnTo>
                <a:lnTo>
                  <a:pt x="19974" y="2352642"/>
                </a:lnTo>
                <a:close/>
                <a:moveTo>
                  <a:pt x="14489" y="2338535"/>
                </a:moveTo>
                <a:lnTo>
                  <a:pt x="14473" y="2346833"/>
                </a:lnTo>
                <a:lnTo>
                  <a:pt x="13477" y="2350413"/>
                </a:lnTo>
                <a:lnTo>
                  <a:pt x="13280" y="2351933"/>
                </a:lnTo>
                <a:lnTo>
                  <a:pt x="12466" y="2342810"/>
                </a:lnTo>
                <a:close/>
                <a:moveTo>
                  <a:pt x="16474" y="2297880"/>
                </a:moveTo>
                <a:cubicBezTo>
                  <a:pt x="17142" y="2304432"/>
                  <a:pt x="13896" y="2315931"/>
                  <a:pt x="18478" y="2317536"/>
                </a:cubicBezTo>
                <a:lnTo>
                  <a:pt x="21823" y="2308161"/>
                </a:lnTo>
                <a:lnTo>
                  <a:pt x="22486" y="2317536"/>
                </a:lnTo>
                <a:cubicBezTo>
                  <a:pt x="23757" y="2329241"/>
                  <a:pt x="26429" y="2340475"/>
                  <a:pt x="29451" y="2351589"/>
                </a:cubicBezTo>
                <a:lnTo>
                  <a:pt x="29908" y="2353271"/>
                </a:lnTo>
                <a:lnTo>
                  <a:pt x="23299" y="2363077"/>
                </a:lnTo>
                <a:lnTo>
                  <a:pt x="20717" y="2352225"/>
                </a:lnTo>
                <a:lnTo>
                  <a:pt x="22486" y="2351233"/>
                </a:lnTo>
                <a:cubicBezTo>
                  <a:pt x="23357" y="2347572"/>
                  <a:pt x="14900" y="2352238"/>
                  <a:pt x="14470" y="2348425"/>
                </a:cubicBezTo>
                <a:lnTo>
                  <a:pt x="14473" y="2346833"/>
                </a:lnTo>
                <a:lnTo>
                  <a:pt x="18669" y="2331749"/>
                </a:lnTo>
                <a:cubicBezTo>
                  <a:pt x="20120" y="2327257"/>
                  <a:pt x="20971" y="2324975"/>
                  <a:pt x="20258" y="2326338"/>
                </a:cubicBezTo>
                <a:lnTo>
                  <a:pt x="14489" y="2338535"/>
                </a:lnTo>
                <a:lnTo>
                  <a:pt x="14517" y="2323220"/>
                </a:lnTo>
                <a:cubicBezTo>
                  <a:pt x="15169" y="2314774"/>
                  <a:pt x="16140" y="2306304"/>
                  <a:pt x="16474" y="2297880"/>
                </a:cubicBezTo>
                <a:close/>
                <a:moveTo>
                  <a:pt x="12963" y="2280742"/>
                </a:moveTo>
                <a:lnTo>
                  <a:pt x="12997" y="2280917"/>
                </a:lnTo>
                <a:lnTo>
                  <a:pt x="12466" y="2281031"/>
                </a:lnTo>
                <a:close/>
                <a:moveTo>
                  <a:pt x="14800" y="2280531"/>
                </a:moveTo>
                <a:lnTo>
                  <a:pt x="16474" y="2292263"/>
                </a:lnTo>
                <a:cubicBezTo>
                  <a:pt x="16827" y="2294736"/>
                  <a:pt x="15725" y="2292478"/>
                  <a:pt x="14586" y="2288976"/>
                </a:cubicBezTo>
                <a:lnTo>
                  <a:pt x="12997" y="2280917"/>
                </a:lnTo>
                <a:close/>
                <a:moveTo>
                  <a:pt x="19731" y="2278573"/>
                </a:moveTo>
                <a:lnTo>
                  <a:pt x="20035" y="2282870"/>
                </a:lnTo>
                <a:lnTo>
                  <a:pt x="18351" y="2279218"/>
                </a:lnTo>
                <a:close/>
                <a:moveTo>
                  <a:pt x="17761" y="2277939"/>
                </a:moveTo>
                <a:lnTo>
                  <a:pt x="18351" y="2279218"/>
                </a:lnTo>
                <a:lnTo>
                  <a:pt x="16163" y="2280241"/>
                </a:lnTo>
                <a:lnTo>
                  <a:pt x="14800" y="2280531"/>
                </a:lnTo>
                <a:lnTo>
                  <a:pt x="14686" y="2279735"/>
                </a:lnTo>
                <a:close/>
                <a:moveTo>
                  <a:pt x="21684" y="2275650"/>
                </a:moveTo>
                <a:lnTo>
                  <a:pt x="21367" y="2277810"/>
                </a:lnTo>
                <a:lnTo>
                  <a:pt x="19731" y="2278573"/>
                </a:lnTo>
                <a:lnTo>
                  <a:pt x="19610" y="2276860"/>
                </a:lnTo>
                <a:close/>
                <a:moveTo>
                  <a:pt x="26493" y="2275415"/>
                </a:moveTo>
                <a:cubicBezTo>
                  <a:pt x="25825" y="2283840"/>
                  <a:pt x="26048" y="2292499"/>
                  <a:pt x="24489" y="2300689"/>
                </a:cubicBezTo>
                <a:lnTo>
                  <a:pt x="21823" y="2308161"/>
                </a:lnTo>
                <a:lnTo>
                  <a:pt x="20035" y="2282870"/>
                </a:lnTo>
                <a:lnTo>
                  <a:pt x="20482" y="2283840"/>
                </a:lnTo>
                <a:lnTo>
                  <a:pt x="21367" y="2277810"/>
                </a:lnTo>
                <a:close/>
                <a:moveTo>
                  <a:pt x="13681" y="2272692"/>
                </a:moveTo>
                <a:lnTo>
                  <a:pt x="14686" y="2279735"/>
                </a:lnTo>
                <a:lnTo>
                  <a:pt x="12963" y="2280742"/>
                </a:lnTo>
                <a:lnTo>
                  <a:pt x="12466" y="2278223"/>
                </a:lnTo>
                <a:close/>
                <a:moveTo>
                  <a:pt x="18882" y="2266558"/>
                </a:moveTo>
                <a:lnTo>
                  <a:pt x="19610" y="2276860"/>
                </a:lnTo>
                <a:lnTo>
                  <a:pt x="17761" y="2277939"/>
                </a:lnTo>
                <a:lnTo>
                  <a:pt x="15825" y="2273741"/>
                </a:lnTo>
                <a:cubicBezTo>
                  <a:pt x="14998" y="2271312"/>
                  <a:pt x="15030" y="2269622"/>
                  <a:pt x="16327" y="2268075"/>
                </a:cubicBezTo>
                <a:close/>
                <a:moveTo>
                  <a:pt x="32638" y="2259859"/>
                </a:moveTo>
                <a:lnTo>
                  <a:pt x="32505" y="2264183"/>
                </a:lnTo>
                <a:lnTo>
                  <a:pt x="32941" y="2269076"/>
                </a:lnTo>
                <a:lnTo>
                  <a:pt x="21684" y="2275650"/>
                </a:lnTo>
                <a:lnTo>
                  <a:pt x="22538" y="2269828"/>
                </a:lnTo>
                <a:lnTo>
                  <a:pt x="22066" y="2264668"/>
                </a:lnTo>
                <a:lnTo>
                  <a:pt x="24416" y="2263272"/>
                </a:lnTo>
                <a:close/>
                <a:moveTo>
                  <a:pt x="21045" y="2253496"/>
                </a:moveTo>
                <a:lnTo>
                  <a:pt x="22066" y="2264668"/>
                </a:lnTo>
                <a:lnTo>
                  <a:pt x="18882" y="2266558"/>
                </a:lnTo>
                <a:lnTo>
                  <a:pt x="18526" y="2261523"/>
                </a:lnTo>
                <a:close/>
                <a:moveTo>
                  <a:pt x="20482" y="2241718"/>
                </a:moveTo>
                <a:lnTo>
                  <a:pt x="23115" y="2250867"/>
                </a:lnTo>
                <a:lnTo>
                  <a:pt x="23522" y="2253698"/>
                </a:lnTo>
                <a:lnTo>
                  <a:pt x="23996" y="2254027"/>
                </a:lnTo>
                <a:lnTo>
                  <a:pt x="24526" y="2256170"/>
                </a:lnTo>
                <a:cubicBezTo>
                  <a:pt x="24313" y="2256062"/>
                  <a:pt x="22928" y="2252836"/>
                  <a:pt x="21539" y="2251921"/>
                </a:cubicBezTo>
                <a:lnTo>
                  <a:pt x="21045" y="2253496"/>
                </a:lnTo>
                <a:lnTo>
                  <a:pt x="20482" y="2247334"/>
                </a:lnTo>
                <a:lnTo>
                  <a:pt x="20284" y="2242619"/>
                </a:lnTo>
                <a:close/>
                <a:moveTo>
                  <a:pt x="16474" y="2227678"/>
                </a:moveTo>
                <a:lnTo>
                  <a:pt x="20073" y="2237587"/>
                </a:lnTo>
                <a:lnTo>
                  <a:pt x="20284" y="2242619"/>
                </a:lnTo>
                <a:lnTo>
                  <a:pt x="13681" y="2272692"/>
                </a:lnTo>
                <a:lnTo>
                  <a:pt x="12466" y="2264183"/>
                </a:lnTo>
                <a:cubicBezTo>
                  <a:pt x="13802" y="2252014"/>
                  <a:pt x="8399" y="2232527"/>
                  <a:pt x="16474" y="2227678"/>
                </a:cubicBezTo>
                <a:close/>
                <a:moveTo>
                  <a:pt x="14148" y="2214756"/>
                </a:moveTo>
                <a:lnTo>
                  <a:pt x="14149" y="2214759"/>
                </a:lnTo>
                <a:lnTo>
                  <a:pt x="14090" y="2214955"/>
                </a:lnTo>
                <a:close/>
                <a:moveTo>
                  <a:pt x="30299" y="2206732"/>
                </a:moveTo>
                <a:cubicBezTo>
                  <a:pt x="31212" y="2205627"/>
                  <a:pt x="31977" y="2205801"/>
                  <a:pt x="32505" y="2208021"/>
                </a:cubicBezTo>
                <a:lnTo>
                  <a:pt x="33669" y="2226488"/>
                </a:lnTo>
                <a:lnTo>
                  <a:pt x="33382" y="2235790"/>
                </a:lnTo>
                <a:lnTo>
                  <a:pt x="26493" y="2255759"/>
                </a:lnTo>
                <a:lnTo>
                  <a:pt x="23996" y="2254027"/>
                </a:lnTo>
                <a:lnTo>
                  <a:pt x="23820" y="2253317"/>
                </a:lnTo>
                <a:lnTo>
                  <a:pt x="23115" y="2250867"/>
                </a:lnTo>
                <a:lnTo>
                  <a:pt x="21950" y="2242756"/>
                </a:lnTo>
                <a:lnTo>
                  <a:pt x="20073" y="2237587"/>
                </a:lnTo>
                <a:lnTo>
                  <a:pt x="19495" y="2223838"/>
                </a:lnTo>
                <a:lnTo>
                  <a:pt x="20242" y="2223082"/>
                </a:lnTo>
                <a:lnTo>
                  <a:pt x="20482" y="2230485"/>
                </a:lnTo>
                <a:cubicBezTo>
                  <a:pt x="23488" y="2224870"/>
                  <a:pt x="27560" y="2210047"/>
                  <a:pt x="30299" y="2206732"/>
                </a:cubicBezTo>
                <a:close/>
                <a:moveTo>
                  <a:pt x="17753" y="2202935"/>
                </a:moveTo>
                <a:lnTo>
                  <a:pt x="18732" y="2205655"/>
                </a:lnTo>
                <a:lnTo>
                  <a:pt x="19495" y="2223838"/>
                </a:lnTo>
                <a:lnTo>
                  <a:pt x="18478" y="2224870"/>
                </a:lnTo>
                <a:lnTo>
                  <a:pt x="14149" y="2214759"/>
                </a:lnTo>
                <a:close/>
                <a:moveTo>
                  <a:pt x="17697" y="2201631"/>
                </a:moveTo>
                <a:lnTo>
                  <a:pt x="17973" y="2202212"/>
                </a:lnTo>
                <a:lnTo>
                  <a:pt x="17753" y="2202935"/>
                </a:lnTo>
                <a:lnTo>
                  <a:pt x="17521" y="2202291"/>
                </a:lnTo>
                <a:close/>
                <a:moveTo>
                  <a:pt x="18635" y="2201490"/>
                </a:moveTo>
                <a:lnTo>
                  <a:pt x="19724" y="2207124"/>
                </a:lnTo>
                <a:lnTo>
                  <a:pt x="19770" y="2208534"/>
                </a:lnTo>
                <a:lnTo>
                  <a:pt x="18732" y="2205655"/>
                </a:lnTo>
                <a:lnTo>
                  <a:pt x="18583" y="2202092"/>
                </a:lnTo>
                <a:close/>
                <a:moveTo>
                  <a:pt x="19419" y="2197708"/>
                </a:moveTo>
                <a:lnTo>
                  <a:pt x="19593" y="2203082"/>
                </a:lnTo>
                <a:lnTo>
                  <a:pt x="18732" y="2200390"/>
                </a:lnTo>
                <a:lnTo>
                  <a:pt x="18813" y="2199454"/>
                </a:lnTo>
                <a:lnTo>
                  <a:pt x="19231" y="2198086"/>
                </a:lnTo>
                <a:close/>
                <a:moveTo>
                  <a:pt x="21231" y="2196362"/>
                </a:moveTo>
                <a:lnTo>
                  <a:pt x="25485" y="2209887"/>
                </a:lnTo>
                <a:cubicBezTo>
                  <a:pt x="25903" y="2212891"/>
                  <a:pt x="25819" y="2215858"/>
                  <a:pt x="24798" y="2218463"/>
                </a:cubicBezTo>
                <a:lnTo>
                  <a:pt x="20242" y="2223082"/>
                </a:lnTo>
                <a:lnTo>
                  <a:pt x="19770" y="2208534"/>
                </a:lnTo>
                <a:lnTo>
                  <a:pt x="20259" y="2209895"/>
                </a:lnTo>
                <a:lnTo>
                  <a:pt x="19724" y="2207124"/>
                </a:lnTo>
                <a:lnTo>
                  <a:pt x="19593" y="2203082"/>
                </a:lnTo>
                <a:lnTo>
                  <a:pt x="23657" y="2215786"/>
                </a:lnTo>
                <a:close/>
                <a:moveTo>
                  <a:pt x="19345" y="2195441"/>
                </a:moveTo>
                <a:lnTo>
                  <a:pt x="19412" y="2197492"/>
                </a:lnTo>
                <a:lnTo>
                  <a:pt x="19231" y="2198086"/>
                </a:lnTo>
                <a:lnTo>
                  <a:pt x="18870" y="2198810"/>
                </a:lnTo>
                <a:lnTo>
                  <a:pt x="19077" y="2196448"/>
                </a:lnTo>
                <a:close/>
                <a:moveTo>
                  <a:pt x="21002" y="2194530"/>
                </a:moveTo>
                <a:lnTo>
                  <a:pt x="21231" y="2196362"/>
                </a:lnTo>
                <a:lnTo>
                  <a:pt x="20789" y="2194958"/>
                </a:lnTo>
                <a:close/>
                <a:moveTo>
                  <a:pt x="20482" y="2193980"/>
                </a:moveTo>
                <a:lnTo>
                  <a:pt x="20789" y="2194958"/>
                </a:lnTo>
                <a:lnTo>
                  <a:pt x="19419" y="2197708"/>
                </a:lnTo>
                <a:lnTo>
                  <a:pt x="19412" y="2197492"/>
                </a:lnTo>
                <a:close/>
                <a:moveTo>
                  <a:pt x="308998" y="2192612"/>
                </a:moveTo>
                <a:cubicBezTo>
                  <a:pt x="249351" y="2192612"/>
                  <a:pt x="200998" y="2240966"/>
                  <a:pt x="200998" y="2300613"/>
                </a:cubicBezTo>
                <a:cubicBezTo>
                  <a:pt x="200998" y="2360260"/>
                  <a:pt x="249351" y="2408613"/>
                  <a:pt x="308998" y="2408613"/>
                </a:cubicBezTo>
                <a:cubicBezTo>
                  <a:pt x="368645" y="2408613"/>
                  <a:pt x="416998" y="2360260"/>
                  <a:pt x="416998" y="2300613"/>
                </a:cubicBezTo>
                <a:cubicBezTo>
                  <a:pt x="416998" y="2240966"/>
                  <a:pt x="368645" y="2192612"/>
                  <a:pt x="308998" y="2192612"/>
                </a:cubicBezTo>
                <a:close/>
                <a:moveTo>
                  <a:pt x="20343" y="2189329"/>
                </a:moveTo>
                <a:lnTo>
                  <a:pt x="20482" y="2191173"/>
                </a:lnTo>
                <a:lnTo>
                  <a:pt x="19345" y="2195441"/>
                </a:lnTo>
                <a:lnTo>
                  <a:pt x="19296" y="2193942"/>
                </a:lnTo>
                <a:lnTo>
                  <a:pt x="19420" y="2192530"/>
                </a:lnTo>
                <a:close/>
                <a:moveTo>
                  <a:pt x="20330" y="2189147"/>
                </a:moveTo>
                <a:lnTo>
                  <a:pt x="20350" y="2189307"/>
                </a:lnTo>
                <a:lnTo>
                  <a:pt x="20343" y="2189329"/>
                </a:lnTo>
                <a:close/>
                <a:moveTo>
                  <a:pt x="925" y="2186857"/>
                </a:moveTo>
                <a:lnTo>
                  <a:pt x="443" y="2202405"/>
                </a:lnTo>
                <a:cubicBezTo>
                  <a:pt x="8133" y="2277836"/>
                  <a:pt x="2221" y="2213998"/>
                  <a:pt x="4451" y="2390548"/>
                </a:cubicBezTo>
                <a:lnTo>
                  <a:pt x="4825" y="2413089"/>
                </a:lnTo>
                <a:lnTo>
                  <a:pt x="2447" y="2413013"/>
                </a:lnTo>
                <a:lnTo>
                  <a:pt x="4899" y="2417540"/>
                </a:lnTo>
                <a:lnTo>
                  <a:pt x="6564" y="2517903"/>
                </a:lnTo>
                <a:lnTo>
                  <a:pt x="5685" y="2519394"/>
                </a:lnTo>
                <a:cubicBezTo>
                  <a:pt x="4182" y="2522201"/>
                  <a:pt x="3270" y="2524182"/>
                  <a:pt x="4451" y="2522527"/>
                </a:cubicBezTo>
                <a:lnTo>
                  <a:pt x="6587" y="2519285"/>
                </a:lnTo>
                <a:lnTo>
                  <a:pt x="7622" y="2581618"/>
                </a:lnTo>
                <a:lnTo>
                  <a:pt x="6737" y="2586348"/>
                </a:lnTo>
                <a:cubicBezTo>
                  <a:pt x="4159" y="2600132"/>
                  <a:pt x="2824" y="2613705"/>
                  <a:pt x="6455" y="2626427"/>
                </a:cubicBezTo>
                <a:lnTo>
                  <a:pt x="8317" y="2623546"/>
                </a:lnTo>
                <a:lnTo>
                  <a:pt x="8459" y="2632044"/>
                </a:lnTo>
                <a:lnTo>
                  <a:pt x="8823" y="2638426"/>
                </a:lnTo>
                <a:lnTo>
                  <a:pt x="8458" y="2639598"/>
                </a:lnTo>
                <a:cubicBezTo>
                  <a:pt x="7380" y="2642616"/>
                  <a:pt x="5211" y="2644819"/>
                  <a:pt x="4450" y="2648021"/>
                </a:cubicBezTo>
                <a:cubicBezTo>
                  <a:pt x="3165" y="2653424"/>
                  <a:pt x="2725" y="2659190"/>
                  <a:pt x="2446" y="2664870"/>
                </a:cubicBezTo>
                <a:lnTo>
                  <a:pt x="1419" y="2697960"/>
                </a:lnTo>
                <a:lnTo>
                  <a:pt x="0" y="2700062"/>
                </a:lnTo>
                <a:lnTo>
                  <a:pt x="0" y="2187168"/>
                </a:lnTo>
                <a:close/>
                <a:moveTo>
                  <a:pt x="10223" y="2182029"/>
                </a:moveTo>
                <a:lnTo>
                  <a:pt x="13501" y="2191132"/>
                </a:lnTo>
                <a:lnTo>
                  <a:pt x="13627" y="2193077"/>
                </a:lnTo>
                <a:lnTo>
                  <a:pt x="10463" y="2186426"/>
                </a:lnTo>
                <a:cubicBezTo>
                  <a:pt x="11799" y="2192979"/>
                  <a:pt x="13292" y="2212693"/>
                  <a:pt x="14471" y="2206082"/>
                </a:cubicBezTo>
                <a:lnTo>
                  <a:pt x="13627" y="2193077"/>
                </a:lnTo>
                <a:lnTo>
                  <a:pt x="15993" y="2198048"/>
                </a:lnTo>
                <a:lnTo>
                  <a:pt x="17521" y="2202291"/>
                </a:lnTo>
                <a:lnTo>
                  <a:pt x="14774" y="2212606"/>
                </a:lnTo>
                <a:lnTo>
                  <a:pt x="14148" y="2214756"/>
                </a:lnTo>
                <a:lnTo>
                  <a:pt x="12466" y="2210829"/>
                </a:lnTo>
                <a:cubicBezTo>
                  <a:pt x="11798" y="2204276"/>
                  <a:pt x="11239" y="2197701"/>
                  <a:pt x="10462" y="2191173"/>
                </a:cubicBezTo>
                <a:lnTo>
                  <a:pt x="9022" y="2183623"/>
                </a:lnTo>
                <a:close/>
                <a:moveTo>
                  <a:pt x="15888" y="2174509"/>
                </a:moveTo>
                <a:lnTo>
                  <a:pt x="16475" y="2178002"/>
                </a:lnTo>
                <a:lnTo>
                  <a:pt x="16717" y="2179081"/>
                </a:lnTo>
                <a:lnTo>
                  <a:pt x="16246" y="2181326"/>
                </a:lnTo>
                <a:lnTo>
                  <a:pt x="15277" y="2175321"/>
                </a:lnTo>
                <a:close/>
                <a:moveTo>
                  <a:pt x="18103" y="2172485"/>
                </a:moveTo>
                <a:lnTo>
                  <a:pt x="18478" y="2174324"/>
                </a:lnTo>
                <a:lnTo>
                  <a:pt x="18724" y="2176293"/>
                </a:lnTo>
                <a:lnTo>
                  <a:pt x="19168" y="2189995"/>
                </a:lnTo>
                <a:lnTo>
                  <a:pt x="16717" y="2179081"/>
                </a:lnTo>
                <a:close/>
                <a:moveTo>
                  <a:pt x="18927" y="2170475"/>
                </a:moveTo>
                <a:lnTo>
                  <a:pt x="20330" y="2189147"/>
                </a:lnTo>
                <a:lnTo>
                  <a:pt x="18724" y="2176293"/>
                </a:lnTo>
                <a:lnTo>
                  <a:pt x="18551" y="2170973"/>
                </a:lnTo>
                <a:close/>
                <a:moveTo>
                  <a:pt x="18534" y="2170433"/>
                </a:moveTo>
                <a:lnTo>
                  <a:pt x="18551" y="2170973"/>
                </a:lnTo>
                <a:lnTo>
                  <a:pt x="18370" y="2171215"/>
                </a:lnTo>
                <a:close/>
                <a:moveTo>
                  <a:pt x="28566" y="2159024"/>
                </a:moveTo>
                <a:lnTo>
                  <a:pt x="28497" y="2160284"/>
                </a:lnTo>
                <a:lnTo>
                  <a:pt x="28445" y="2159475"/>
                </a:lnTo>
                <a:close/>
                <a:moveTo>
                  <a:pt x="32624" y="2158935"/>
                </a:moveTo>
                <a:lnTo>
                  <a:pt x="33285" y="2169873"/>
                </a:lnTo>
                <a:lnTo>
                  <a:pt x="21002" y="2194530"/>
                </a:lnTo>
                <a:lnTo>
                  <a:pt x="20350" y="2189307"/>
                </a:lnTo>
                <a:lnTo>
                  <a:pt x="20969" y="2187159"/>
                </a:lnTo>
                <a:lnTo>
                  <a:pt x="28282" y="2160077"/>
                </a:lnTo>
                <a:lnTo>
                  <a:pt x="28497" y="2163092"/>
                </a:lnTo>
                <a:close/>
                <a:moveTo>
                  <a:pt x="11537" y="2158904"/>
                </a:moveTo>
                <a:lnTo>
                  <a:pt x="12467" y="2175194"/>
                </a:lnTo>
                <a:lnTo>
                  <a:pt x="12698" y="2178744"/>
                </a:lnTo>
                <a:lnTo>
                  <a:pt x="10223" y="2182029"/>
                </a:lnTo>
                <a:lnTo>
                  <a:pt x="8459" y="2177132"/>
                </a:lnTo>
                <a:cubicBezTo>
                  <a:pt x="7469" y="2175190"/>
                  <a:pt x="7830" y="2177523"/>
                  <a:pt x="8508" y="2180930"/>
                </a:cubicBezTo>
                <a:lnTo>
                  <a:pt x="9022" y="2183623"/>
                </a:lnTo>
                <a:lnTo>
                  <a:pt x="8504" y="2184311"/>
                </a:lnTo>
                <a:lnTo>
                  <a:pt x="925" y="2186857"/>
                </a:lnTo>
                <a:lnTo>
                  <a:pt x="1420" y="2170909"/>
                </a:lnTo>
                <a:lnTo>
                  <a:pt x="3687" y="2167551"/>
                </a:lnTo>
                <a:close/>
                <a:moveTo>
                  <a:pt x="12998" y="2157295"/>
                </a:moveTo>
                <a:lnTo>
                  <a:pt x="13485" y="2160192"/>
                </a:lnTo>
                <a:lnTo>
                  <a:pt x="13144" y="2162102"/>
                </a:lnTo>
                <a:lnTo>
                  <a:pt x="12463" y="2157884"/>
                </a:lnTo>
                <a:close/>
                <a:moveTo>
                  <a:pt x="28163" y="2155151"/>
                </a:moveTo>
                <a:lnTo>
                  <a:pt x="28445" y="2159475"/>
                </a:lnTo>
                <a:lnTo>
                  <a:pt x="28282" y="2160077"/>
                </a:lnTo>
                <a:lnTo>
                  <a:pt x="27962" y="2155586"/>
                </a:lnTo>
                <a:close/>
                <a:moveTo>
                  <a:pt x="30501" y="2151859"/>
                </a:moveTo>
                <a:lnTo>
                  <a:pt x="28566" y="2159024"/>
                </a:lnTo>
                <a:lnTo>
                  <a:pt x="28844" y="2153960"/>
                </a:lnTo>
                <a:close/>
                <a:moveTo>
                  <a:pt x="29203" y="2147422"/>
                </a:moveTo>
                <a:lnTo>
                  <a:pt x="28844" y="2153960"/>
                </a:lnTo>
                <a:lnTo>
                  <a:pt x="28528" y="2154360"/>
                </a:lnTo>
                <a:lnTo>
                  <a:pt x="28163" y="2155151"/>
                </a:lnTo>
                <a:lnTo>
                  <a:pt x="27684" y="2147782"/>
                </a:lnTo>
                <a:close/>
                <a:moveTo>
                  <a:pt x="24895" y="2146042"/>
                </a:moveTo>
                <a:lnTo>
                  <a:pt x="27401" y="2147848"/>
                </a:lnTo>
                <a:lnTo>
                  <a:pt x="27409" y="2147847"/>
                </a:lnTo>
                <a:lnTo>
                  <a:pt x="27962" y="2155586"/>
                </a:lnTo>
                <a:lnTo>
                  <a:pt x="24489" y="2163092"/>
                </a:lnTo>
                <a:lnTo>
                  <a:pt x="18927" y="2170475"/>
                </a:lnTo>
                <a:lnTo>
                  <a:pt x="18821" y="2169065"/>
                </a:lnTo>
                <a:lnTo>
                  <a:pt x="20232" y="2162346"/>
                </a:lnTo>
                <a:lnTo>
                  <a:pt x="22356" y="2154645"/>
                </a:lnTo>
                <a:close/>
                <a:moveTo>
                  <a:pt x="19664" y="2141480"/>
                </a:moveTo>
                <a:lnTo>
                  <a:pt x="22487" y="2144305"/>
                </a:lnTo>
                <a:lnTo>
                  <a:pt x="23399" y="2144963"/>
                </a:lnTo>
                <a:lnTo>
                  <a:pt x="20482" y="2149051"/>
                </a:lnTo>
                <a:lnTo>
                  <a:pt x="19373" y="2150272"/>
                </a:lnTo>
                <a:lnTo>
                  <a:pt x="18775" y="2144403"/>
                </a:lnTo>
                <a:close/>
                <a:moveTo>
                  <a:pt x="16474" y="2137819"/>
                </a:moveTo>
                <a:lnTo>
                  <a:pt x="16512" y="2138325"/>
                </a:lnTo>
                <a:lnTo>
                  <a:pt x="16439" y="2138252"/>
                </a:lnTo>
                <a:close/>
                <a:moveTo>
                  <a:pt x="8631" y="2130435"/>
                </a:moveTo>
                <a:lnTo>
                  <a:pt x="9990" y="2131797"/>
                </a:lnTo>
                <a:lnTo>
                  <a:pt x="10462" y="2140061"/>
                </a:lnTo>
                <a:lnTo>
                  <a:pt x="10149" y="2140324"/>
                </a:lnTo>
                <a:lnTo>
                  <a:pt x="8591" y="2131047"/>
                </a:lnTo>
                <a:close/>
                <a:moveTo>
                  <a:pt x="30211" y="2129056"/>
                </a:moveTo>
                <a:lnTo>
                  <a:pt x="30856" y="2129660"/>
                </a:lnTo>
                <a:lnTo>
                  <a:pt x="31819" y="2145602"/>
                </a:lnTo>
                <a:lnTo>
                  <a:pt x="29925" y="2143832"/>
                </a:lnTo>
                <a:lnTo>
                  <a:pt x="29525" y="2141562"/>
                </a:lnTo>
                <a:close/>
                <a:moveTo>
                  <a:pt x="26625" y="2126817"/>
                </a:moveTo>
                <a:lnTo>
                  <a:pt x="26620" y="2127128"/>
                </a:lnTo>
                <a:lnTo>
                  <a:pt x="26545" y="2126880"/>
                </a:lnTo>
                <a:close/>
                <a:moveTo>
                  <a:pt x="8967" y="2125244"/>
                </a:moveTo>
                <a:lnTo>
                  <a:pt x="8631" y="2130435"/>
                </a:lnTo>
                <a:lnTo>
                  <a:pt x="8460" y="2130265"/>
                </a:lnTo>
                <a:lnTo>
                  <a:pt x="8591" y="2131047"/>
                </a:lnTo>
                <a:lnTo>
                  <a:pt x="8460" y="2133073"/>
                </a:lnTo>
                <a:lnTo>
                  <a:pt x="9692" y="2140709"/>
                </a:lnTo>
                <a:lnTo>
                  <a:pt x="6455" y="2143435"/>
                </a:lnTo>
                <a:cubicBezTo>
                  <a:pt x="2922" y="2139898"/>
                  <a:pt x="4592" y="2134283"/>
                  <a:pt x="7562" y="2128146"/>
                </a:cubicBezTo>
                <a:close/>
                <a:moveTo>
                  <a:pt x="26656" y="2124874"/>
                </a:moveTo>
                <a:lnTo>
                  <a:pt x="27533" y="2126105"/>
                </a:lnTo>
                <a:lnTo>
                  <a:pt x="26625" y="2126817"/>
                </a:lnTo>
                <a:close/>
                <a:moveTo>
                  <a:pt x="30501" y="2123777"/>
                </a:moveTo>
                <a:lnTo>
                  <a:pt x="30744" y="2127794"/>
                </a:lnTo>
                <a:lnTo>
                  <a:pt x="30314" y="2127193"/>
                </a:lnTo>
                <a:close/>
                <a:moveTo>
                  <a:pt x="11803" y="2119385"/>
                </a:moveTo>
                <a:lnTo>
                  <a:pt x="16678" y="2123831"/>
                </a:lnTo>
                <a:lnTo>
                  <a:pt x="16696" y="2124007"/>
                </a:lnTo>
                <a:lnTo>
                  <a:pt x="15643" y="2123184"/>
                </a:lnTo>
                <a:cubicBezTo>
                  <a:pt x="14325" y="2122294"/>
                  <a:pt x="12992" y="2121688"/>
                  <a:pt x="13260" y="2123086"/>
                </a:cubicBezTo>
                <a:lnTo>
                  <a:pt x="17278" y="2129721"/>
                </a:lnTo>
                <a:lnTo>
                  <a:pt x="17710" y="2133956"/>
                </a:lnTo>
                <a:lnTo>
                  <a:pt x="14689" y="2136500"/>
                </a:lnTo>
                <a:lnTo>
                  <a:pt x="9990" y="2131797"/>
                </a:lnTo>
                <a:lnTo>
                  <a:pt x="9547" y="2124046"/>
                </a:lnTo>
                <a:close/>
                <a:moveTo>
                  <a:pt x="13116" y="2116675"/>
                </a:moveTo>
                <a:lnTo>
                  <a:pt x="11803" y="2119385"/>
                </a:lnTo>
                <a:lnTo>
                  <a:pt x="10462" y="2118162"/>
                </a:lnTo>
                <a:close/>
                <a:moveTo>
                  <a:pt x="15563" y="2111619"/>
                </a:moveTo>
                <a:lnTo>
                  <a:pt x="15635" y="2112426"/>
                </a:lnTo>
                <a:lnTo>
                  <a:pt x="15081" y="2115574"/>
                </a:lnTo>
                <a:lnTo>
                  <a:pt x="13116" y="2116675"/>
                </a:lnTo>
                <a:close/>
                <a:moveTo>
                  <a:pt x="16223" y="2110256"/>
                </a:moveTo>
                <a:lnTo>
                  <a:pt x="17550" y="2112115"/>
                </a:lnTo>
                <a:lnTo>
                  <a:pt x="16320" y="2114879"/>
                </a:lnTo>
                <a:lnTo>
                  <a:pt x="15876" y="2115128"/>
                </a:lnTo>
                <a:lnTo>
                  <a:pt x="15635" y="2112426"/>
                </a:lnTo>
                <a:lnTo>
                  <a:pt x="15900" y="2110924"/>
                </a:lnTo>
                <a:close/>
                <a:moveTo>
                  <a:pt x="25921" y="2109497"/>
                </a:moveTo>
                <a:lnTo>
                  <a:pt x="26111" y="2110950"/>
                </a:lnTo>
                <a:lnTo>
                  <a:pt x="22486" y="2112546"/>
                </a:lnTo>
                <a:lnTo>
                  <a:pt x="21845" y="2111782"/>
                </a:lnTo>
                <a:close/>
                <a:moveTo>
                  <a:pt x="19136" y="2108552"/>
                </a:moveTo>
                <a:lnTo>
                  <a:pt x="21845" y="2111782"/>
                </a:lnTo>
                <a:lnTo>
                  <a:pt x="18608" y="2113597"/>
                </a:lnTo>
                <a:lnTo>
                  <a:pt x="17550" y="2112115"/>
                </a:lnTo>
                <a:close/>
                <a:moveTo>
                  <a:pt x="11283" y="2103499"/>
                </a:moveTo>
                <a:lnTo>
                  <a:pt x="10141" y="2107157"/>
                </a:lnTo>
                <a:lnTo>
                  <a:pt x="10319" y="2104408"/>
                </a:lnTo>
                <a:close/>
                <a:moveTo>
                  <a:pt x="10463" y="2102184"/>
                </a:moveTo>
                <a:lnTo>
                  <a:pt x="10982" y="2102909"/>
                </a:lnTo>
                <a:lnTo>
                  <a:pt x="10329" y="2104259"/>
                </a:lnTo>
                <a:close/>
                <a:moveTo>
                  <a:pt x="18719" y="2097719"/>
                </a:moveTo>
                <a:lnTo>
                  <a:pt x="17760" y="2100370"/>
                </a:lnTo>
                <a:lnTo>
                  <a:pt x="17120" y="2104001"/>
                </a:lnTo>
                <a:lnTo>
                  <a:pt x="16638" y="2099906"/>
                </a:lnTo>
                <a:close/>
                <a:moveTo>
                  <a:pt x="18892" y="2097537"/>
                </a:moveTo>
                <a:lnTo>
                  <a:pt x="18719" y="2097719"/>
                </a:lnTo>
                <a:lnTo>
                  <a:pt x="18767" y="2097587"/>
                </a:lnTo>
                <a:close/>
                <a:moveTo>
                  <a:pt x="19625" y="2075033"/>
                </a:moveTo>
                <a:lnTo>
                  <a:pt x="18829" y="2080235"/>
                </a:lnTo>
                <a:lnTo>
                  <a:pt x="16860" y="2083280"/>
                </a:lnTo>
                <a:lnTo>
                  <a:pt x="16844" y="2083211"/>
                </a:lnTo>
                <a:lnTo>
                  <a:pt x="18652" y="2077078"/>
                </a:lnTo>
                <a:close/>
                <a:moveTo>
                  <a:pt x="29137" y="2069725"/>
                </a:moveTo>
                <a:cubicBezTo>
                  <a:pt x="28616" y="2071005"/>
                  <a:pt x="27613" y="2073453"/>
                  <a:pt x="26362" y="2076610"/>
                </a:cubicBezTo>
                <a:lnTo>
                  <a:pt x="23276" y="2085134"/>
                </a:lnTo>
                <a:lnTo>
                  <a:pt x="23765" y="2081526"/>
                </a:lnTo>
                <a:lnTo>
                  <a:pt x="29019" y="2069851"/>
                </a:lnTo>
                <a:cubicBezTo>
                  <a:pt x="29697" y="2068333"/>
                  <a:pt x="29658" y="2068444"/>
                  <a:pt x="29137" y="2069725"/>
                </a:cubicBezTo>
                <a:close/>
                <a:moveTo>
                  <a:pt x="32775" y="2064518"/>
                </a:moveTo>
                <a:lnTo>
                  <a:pt x="29960" y="2078446"/>
                </a:lnTo>
                <a:lnTo>
                  <a:pt x="27316" y="2084085"/>
                </a:lnTo>
                <a:lnTo>
                  <a:pt x="23712" y="2091304"/>
                </a:lnTo>
                <a:lnTo>
                  <a:pt x="21250" y="2090729"/>
                </a:lnTo>
                <a:lnTo>
                  <a:pt x="23276" y="2085134"/>
                </a:lnTo>
                <a:lnTo>
                  <a:pt x="22487" y="2090951"/>
                </a:lnTo>
                <a:close/>
                <a:moveTo>
                  <a:pt x="27504" y="2053975"/>
                </a:moveTo>
                <a:lnTo>
                  <a:pt x="23765" y="2081526"/>
                </a:lnTo>
                <a:lnTo>
                  <a:pt x="19780" y="2090384"/>
                </a:lnTo>
                <a:lnTo>
                  <a:pt x="18478" y="2090082"/>
                </a:lnTo>
                <a:lnTo>
                  <a:pt x="17580" y="2086305"/>
                </a:lnTo>
                <a:lnTo>
                  <a:pt x="18479" y="2082527"/>
                </a:lnTo>
                <a:lnTo>
                  <a:pt x="18829" y="2080235"/>
                </a:lnTo>
                <a:lnTo>
                  <a:pt x="24327" y="2071731"/>
                </a:lnTo>
                <a:lnTo>
                  <a:pt x="27486" y="2053983"/>
                </a:lnTo>
                <a:close/>
                <a:moveTo>
                  <a:pt x="36514" y="2046022"/>
                </a:moveTo>
                <a:cubicBezTo>
                  <a:pt x="37591" y="2041494"/>
                  <a:pt x="35875" y="2055690"/>
                  <a:pt x="34510" y="2060063"/>
                </a:cubicBezTo>
                <a:lnTo>
                  <a:pt x="32775" y="2064518"/>
                </a:lnTo>
                <a:close/>
                <a:moveTo>
                  <a:pt x="18001" y="2043810"/>
                </a:moveTo>
                <a:lnTo>
                  <a:pt x="18402" y="2048021"/>
                </a:lnTo>
                <a:lnTo>
                  <a:pt x="18367" y="2048048"/>
                </a:lnTo>
                <a:lnTo>
                  <a:pt x="17811" y="2044150"/>
                </a:lnTo>
                <a:close/>
                <a:moveTo>
                  <a:pt x="16906" y="2037809"/>
                </a:moveTo>
                <a:lnTo>
                  <a:pt x="17811" y="2044150"/>
                </a:lnTo>
                <a:lnTo>
                  <a:pt x="15164" y="2048870"/>
                </a:lnTo>
                <a:lnTo>
                  <a:pt x="12467" y="2048830"/>
                </a:lnTo>
                <a:cubicBezTo>
                  <a:pt x="11904" y="2044882"/>
                  <a:pt x="13867" y="2041833"/>
                  <a:pt x="16241" y="2038838"/>
                </a:cubicBezTo>
                <a:close/>
                <a:moveTo>
                  <a:pt x="22602" y="2010467"/>
                </a:moveTo>
                <a:lnTo>
                  <a:pt x="24863" y="2018072"/>
                </a:lnTo>
                <a:lnTo>
                  <a:pt x="23927" y="2022447"/>
                </a:lnTo>
                <a:lnTo>
                  <a:pt x="23427" y="2022231"/>
                </a:lnTo>
                <a:lnTo>
                  <a:pt x="21456" y="2017480"/>
                </a:lnTo>
                <a:lnTo>
                  <a:pt x="20638" y="2014790"/>
                </a:lnTo>
                <a:close/>
                <a:moveTo>
                  <a:pt x="14798" y="2010147"/>
                </a:moveTo>
                <a:lnTo>
                  <a:pt x="17363" y="2037101"/>
                </a:lnTo>
                <a:lnTo>
                  <a:pt x="16906" y="2037809"/>
                </a:lnTo>
                <a:lnTo>
                  <a:pt x="16475" y="2034789"/>
                </a:lnTo>
                <a:cubicBezTo>
                  <a:pt x="11909" y="2039588"/>
                  <a:pt x="5898" y="2062052"/>
                  <a:pt x="10463" y="2057253"/>
                </a:cubicBezTo>
                <a:lnTo>
                  <a:pt x="15164" y="2048870"/>
                </a:lnTo>
                <a:lnTo>
                  <a:pt x="17287" y="2048900"/>
                </a:lnTo>
                <a:lnTo>
                  <a:pt x="18367" y="2048048"/>
                </a:lnTo>
                <a:lnTo>
                  <a:pt x="18479" y="2048830"/>
                </a:lnTo>
                <a:lnTo>
                  <a:pt x="18402" y="2048021"/>
                </a:lnTo>
                <a:lnTo>
                  <a:pt x="24490" y="2043214"/>
                </a:lnTo>
                <a:lnTo>
                  <a:pt x="20023" y="2072428"/>
                </a:lnTo>
                <a:lnTo>
                  <a:pt x="18652" y="2077078"/>
                </a:lnTo>
                <a:lnTo>
                  <a:pt x="16474" y="2081657"/>
                </a:lnTo>
                <a:lnTo>
                  <a:pt x="16844" y="2083211"/>
                </a:lnTo>
                <a:lnTo>
                  <a:pt x="16792" y="2083385"/>
                </a:lnTo>
                <a:lnTo>
                  <a:pt x="8318" y="2096493"/>
                </a:lnTo>
                <a:lnTo>
                  <a:pt x="7623" y="2054565"/>
                </a:lnTo>
                <a:lnTo>
                  <a:pt x="14471" y="2017941"/>
                </a:lnTo>
                <a:close/>
                <a:moveTo>
                  <a:pt x="14471" y="2006708"/>
                </a:moveTo>
                <a:lnTo>
                  <a:pt x="14910" y="2007491"/>
                </a:lnTo>
                <a:lnTo>
                  <a:pt x="14798" y="2010147"/>
                </a:lnTo>
                <a:close/>
                <a:moveTo>
                  <a:pt x="15488" y="1993716"/>
                </a:moveTo>
                <a:lnTo>
                  <a:pt x="15964" y="1997271"/>
                </a:lnTo>
                <a:lnTo>
                  <a:pt x="15881" y="1997533"/>
                </a:lnTo>
                <a:lnTo>
                  <a:pt x="15993" y="1997491"/>
                </a:lnTo>
                <a:lnTo>
                  <a:pt x="16475" y="2001092"/>
                </a:lnTo>
                <a:lnTo>
                  <a:pt x="20638" y="2014790"/>
                </a:lnTo>
                <a:lnTo>
                  <a:pt x="20483" y="2015133"/>
                </a:lnTo>
                <a:lnTo>
                  <a:pt x="21456" y="2017480"/>
                </a:lnTo>
                <a:lnTo>
                  <a:pt x="22290" y="2020223"/>
                </a:lnTo>
                <a:cubicBezTo>
                  <a:pt x="22772" y="2021479"/>
                  <a:pt x="22686" y="2021374"/>
                  <a:pt x="21545" y="2019319"/>
                </a:cubicBezTo>
                <a:lnTo>
                  <a:pt x="14910" y="2007491"/>
                </a:lnTo>
                <a:close/>
                <a:moveTo>
                  <a:pt x="17357" y="1992825"/>
                </a:moveTo>
                <a:lnTo>
                  <a:pt x="18464" y="1996551"/>
                </a:lnTo>
                <a:lnTo>
                  <a:pt x="15993" y="1997491"/>
                </a:lnTo>
                <a:lnTo>
                  <a:pt x="15964" y="1997271"/>
                </a:lnTo>
                <a:close/>
                <a:moveTo>
                  <a:pt x="31599" y="1986608"/>
                </a:moveTo>
                <a:lnTo>
                  <a:pt x="29960" y="1994262"/>
                </a:lnTo>
                <a:lnTo>
                  <a:pt x="22602" y="2010467"/>
                </a:lnTo>
                <a:lnTo>
                  <a:pt x="18464" y="1996551"/>
                </a:lnTo>
                <a:lnTo>
                  <a:pt x="20138" y="1995914"/>
                </a:lnTo>
                <a:close/>
                <a:moveTo>
                  <a:pt x="13684" y="1980232"/>
                </a:moveTo>
                <a:lnTo>
                  <a:pt x="13821" y="1981253"/>
                </a:lnTo>
                <a:lnTo>
                  <a:pt x="6588" y="1992233"/>
                </a:lnTo>
                <a:lnTo>
                  <a:pt x="6565" y="1990852"/>
                </a:lnTo>
                <a:lnTo>
                  <a:pt x="10463" y="1984245"/>
                </a:lnTo>
                <a:close/>
                <a:moveTo>
                  <a:pt x="14701" y="1979917"/>
                </a:moveTo>
                <a:lnTo>
                  <a:pt x="15807" y="1986116"/>
                </a:lnTo>
                <a:lnTo>
                  <a:pt x="15488" y="1993716"/>
                </a:lnTo>
                <a:lnTo>
                  <a:pt x="13821" y="1981253"/>
                </a:lnTo>
                <a:close/>
                <a:moveTo>
                  <a:pt x="16185" y="1977118"/>
                </a:moveTo>
                <a:lnTo>
                  <a:pt x="16160" y="1977702"/>
                </a:lnTo>
                <a:lnTo>
                  <a:pt x="14701" y="1979917"/>
                </a:lnTo>
                <a:lnTo>
                  <a:pt x="14562" y="1979139"/>
                </a:lnTo>
                <a:close/>
                <a:moveTo>
                  <a:pt x="29043" y="1976842"/>
                </a:moveTo>
                <a:lnTo>
                  <a:pt x="31728" y="1981888"/>
                </a:lnTo>
                <a:lnTo>
                  <a:pt x="32263" y="1983508"/>
                </a:lnTo>
                <a:lnTo>
                  <a:pt x="32211" y="1983749"/>
                </a:lnTo>
                <a:lnTo>
                  <a:pt x="28380" y="1977307"/>
                </a:lnTo>
                <a:close/>
                <a:moveTo>
                  <a:pt x="24542" y="1970853"/>
                </a:moveTo>
                <a:lnTo>
                  <a:pt x="28380" y="1977307"/>
                </a:lnTo>
                <a:lnTo>
                  <a:pt x="22487" y="1981436"/>
                </a:lnTo>
                <a:lnTo>
                  <a:pt x="22115" y="1978144"/>
                </a:lnTo>
                <a:close/>
                <a:moveTo>
                  <a:pt x="21282" y="1970768"/>
                </a:moveTo>
                <a:lnTo>
                  <a:pt x="22115" y="1978144"/>
                </a:lnTo>
                <a:lnTo>
                  <a:pt x="19436" y="1986191"/>
                </a:lnTo>
                <a:lnTo>
                  <a:pt x="17357" y="1992825"/>
                </a:lnTo>
                <a:lnTo>
                  <a:pt x="16475" y="1989860"/>
                </a:lnTo>
                <a:lnTo>
                  <a:pt x="15807" y="1986116"/>
                </a:lnTo>
                <a:lnTo>
                  <a:pt x="16160" y="1977702"/>
                </a:lnTo>
                <a:lnTo>
                  <a:pt x="18193" y="1974617"/>
                </a:lnTo>
                <a:close/>
                <a:moveTo>
                  <a:pt x="23194" y="1968387"/>
                </a:moveTo>
                <a:lnTo>
                  <a:pt x="24673" y="1970461"/>
                </a:lnTo>
                <a:lnTo>
                  <a:pt x="24542" y="1970853"/>
                </a:lnTo>
                <a:lnTo>
                  <a:pt x="23126" y="1968471"/>
                </a:lnTo>
                <a:close/>
                <a:moveTo>
                  <a:pt x="22706" y="1967765"/>
                </a:moveTo>
                <a:lnTo>
                  <a:pt x="23126" y="1968471"/>
                </a:lnTo>
                <a:lnTo>
                  <a:pt x="21282" y="1970768"/>
                </a:lnTo>
                <a:lnTo>
                  <a:pt x="21201" y="1970049"/>
                </a:lnTo>
                <a:close/>
                <a:moveTo>
                  <a:pt x="22487" y="1967396"/>
                </a:moveTo>
                <a:lnTo>
                  <a:pt x="22727" y="1967732"/>
                </a:lnTo>
                <a:lnTo>
                  <a:pt x="22706" y="1967765"/>
                </a:lnTo>
                <a:close/>
                <a:moveTo>
                  <a:pt x="21640" y="1961462"/>
                </a:moveTo>
                <a:lnTo>
                  <a:pt x="22487" y="1967396"/>
                </a:lnTo>
                <a:lnTo>
                  <a:pt x="20603" y="1964756"/>
                </a:lnTo>
                <a:lnTo>
                  <a:pt x="20561" y="1964377"/>
                </a:lnTo>
                <a:close/>
                <a:moveTo>
                  <a:pt x="28498" y="1958972"/>
                </a:moveTo>
                <a:lnTo>
                  <a:pt x="26901" y="1963770"/>
                </a:lnTo>
                <a:lnTo>
                  <a:pt x="23194" y="1968387"/>
                </a:lnTo>
                <a:lnTo>
                  <a:pt x="22727" y="1967732"/>
                </a:lnTo>
                <a:close/>
                <a:moveTo>
                  <a:pt x="10463" y="1956163"/>
                </a:moveTo>
                <a:lnTo>
                  <a:pt x="14562" y="1979139"/>
                </a:lnTo>
                <a:lnTo>
                  <a:pt x="13684" y="1980232"/>
                </a:lnTo>
                <a:close/>
                <a:moveTo>
                  <a:pt x="18933" y="1942499"/>
                </a:moveTo>
                <a:lnTo>
                  <a:pt x="21499" y="1960474"/>
                </a:lnTo>
                <a:lnTo>
                  <a:pt x="20553" y="1964306"/>
                </a:lnTo>
                <a:lnTo>
                  <a:pt x="20561" y="1964377"/>
                </a:lnTo>
                <a:lnTo>
                  <a:pt x="20483" y="1964588"/>
                </a:lnTo>
                <a:lnTo>
                  <a:pt x="20603" y="1964756"/>
                </a:lnTo>
                <a:lnTo>
                  <a:pt x="21201" y="1970049"/>
                </a:lnTo>
                <a:lnTo>
                  <a:pt x="18193" y="1974617"/>
                </a:lnTo>
                <a:lnTo>
                  <a:pt x="16185" y="1977118"/>
                </a:lnTo>
                <a:lnTo>
                  <a:pt x="16475" y="1970204"/>
                </a:lnTo>
                <a:cubicBezTo>
                  <a:pt x="16475" y="1967244"/>
                  <a:pt x="13911" y="1964634"/>
                  <a:pt x="14471" y="1961780"/>
                </a:cubicBezTo>
                <a:close/>
                <a:moveTo>
                  <a:pt x="16475" y="1925276"/>
                </a:moveTo>
                <a:lnTo>
                  <a:pt x="17492" y="1932398"/>
                </a:lnTo>
                <a:lnTo>
                  <a:pt x="17477" y="1932338"/>
                </a:lnTo>
                <a:cubicBezTo>
                  <a:pt x="16976" y="1929049"/>
                  <a:pt x="16475" y="1925276"/>
                  <a:pt x="16475" y="1925276"/>
                </a:cubicBezTo>
                <a:close/>
                <a:moveTo>
                  <a:pt x="16475" y="1914042"/>
                </a:moveTo>
                <a:lnTo>
                  <a:pt x="16825" y="1917971"/>
                </a:lnTo>
                <a:lnTo>
                  <a:pt x="16475" y="1919659"/>
                </a:lnTo>
                <a:cubicBezTo>
                  <a:pt x="15241" y="1926574"/>
                  <a:pt x="10463" y="1946443"/>
                  <a:pt x="10463" y="1939315"/>
                </a:cubicBezTo>
                <a:cubicBezTo>
                  <a:pt x="10463" y="1930435"/>
                  <a:pt x="14471" y="1922468"/>
                  <a:pt x="16475" y="1914042"/>
                </a:cubicBezTo>
                <a:close/>
                <a:moveTo>
                  <a:pt x="18416" y="1893508"/>
                </a:moveTo>
                <a:lnTo>
                  <a:pt x="18479" y="1894386"/>
                </a:lnTo>
                <a:lnTo>
                  <a:pt x="18026" y="1893873"/>
                </a:lnTo>
                <a:close/>
                <a:moveTo>
                  <a:pt x="4826" y="1886038"/>
                </a:moveTo>
                <a:lnTo>
                  <a:pt x="11299" y="1886243"/>
                </a:lnTo>
                <a:lnTo>
                  <a:pt x="18026" y="1893873"/>
                </a:lnTo>
                <a:lnTo>
                  <a:pt x="14471" y="1897194"/>
                </a:lnTo>
                <a:cubicBezTo>
                  <a:pt x="12467" y="1895322"/>
                  <a:pt x="8384" y="1893269"/>
                  <a:pt x="5341" y="1891307"/>
                </a:cubicBezTo>
                <a:lnTo>
                  <a:pt x="4900" y="1890490"/>
                </a:lnTo>
                <a:close/>
                <a:moveTo>
                  <a:pt x="27922" y="1866919"/>
                </a:moveTo>
                <a:lnTo>
                  <a:pt x="28173" y="1868011"/>
                </a:lnTo>
                <a:cubicBezTo>
                  <a:pt x="27671" y="1866459"/>
                  <a:pt x="27278" y="1866211"/>
                  <a:pt x="30502" y="1883154"/>
                </a:cubicBezTo>
                <a:lnTo>
                  <a:pt x="31543" y="1888016"/>
                </a:lnTo>
                <a:lnTo>
                  <a:pt x="18933" y="1942499"/>
                </a:lnTo>
                <a:lnTo>
                  <a:pt x="17492" y="1932398"/>
                </a:lnTo>
                <a:lnTo>
                  <a:pt x="18479" y="1936507"/>
                </a:lnTo>
                <a:lnTo>
                  <a:pt x="16825" y="1917971"/>
                </a:lnTo>
                <a:lnTo>
                  <a:pt x="19170" y="1906684"/>
                </a:lnTo>
                <a:cubicBezTo>
                  <a:pt x="19869" y="1902309"/>
                  <a:pt x="20003" y="1898047"/>
                  <a:pt x="18479" y="1894386"/>
                </a:cubicBezTo>
                <a:cubicBezTo>
                  <a:pt x="21389" y="1917838"/>
                  <a:pt x="26211" y="1889762"/>
                  <a:pt x="26494" y="1888769"/>
                </a:cubicBezTo>
                <a:lnTo>
                  <a:pt x="22507" y="1880437"/>
                </a:lnTo>
                <a:lnTo>
                  <a:pt x="23942" y="1872535"/>
                </a:lnTo>
                <a:lnTo>
                  <a:pt x="26494" y="1871921"/>
                </a:lnTo>
                <a:close/>
                <a:moveTo>
                  <a:pt x="25202" y="1861594"/>
                </a:moveTo>
                <a:lnTo>
                  <a:pt x="24172" y="1871268"/>
                </a:lnTo>
                <a:lnTo>
                  <a:pt x="23942" y="1872535"/>
                </a:lnTo>
                <a:lnTo>
                  <a:pt x="19264" y="1873660"/>
                </a:lnTo>
                <a:lnTo>
                  <a:pt x="22507" y="1880437"/>
                </a:lnTo>
                <a:lnTo>
                  <a:pt x="20483" y="1891578"/>
                </a:lnTo>
                <a:lnTo>
                  <a:pt x="18416" y="1893508"/>
                </a:lnTo>
                <a:lnTo>
                  <a:pt x="16570" y="1867642"/>
                </a:lnTo>
                <a:close/>
                <a:moveTo>
                  <a:pt x="30502" y="1857881"/>
                </a:moveTo>
                <a:lnTo>
                  <a:pt x="27922" y="1866919"/>
                </a:lnTo>
                <a:lnTo>
                  <a:pt x="26494" y="1860689"/>
                </a:lnTo>
                <a:lnTo>
                  <a:pt x="25202" y="1861594"/>
                </a:lnTo>
                <a:lnTo>
                  <a:pt x="25408" y="1859665"/>
                </a:lnTo>
                <a:close/>
                <a:moveTo>
                  <a:pt x="15175" y="1848082"/>
                </a:moveTo>
                <a:lnTo>
                  <a:pt x="16570" y="1867642"/>
                </a:lnTo>
                <a:lnTo>
                  <a:pt x="14471" y="1869113"/>
                </a:lnTo>
                <a:cubicBezTo>
                  <a:pt x="10982" y="1867891"/>
                  <a:pt x="8498" y="1859295"/>
                  <a:pt x="10463" y="1855074"/>
                </a:cubicBezTo>
                <a:close/>
                <a:moveTo>
                  <a:pt x="15717" y="1837389"/>
                </a:moveTo>
                <a:lnTo>
                  <a:pt x="18306" y="1843436"/>
                </a:lnTo>
                <a:lnTo>
                  <a:pt x="15175" y="1848082"/>
                </a:lnTo>
                <a:lnTo>
                  <a:pt x="14627" y="1840410"/>
                </a:lnTo>
                <a:close/>
                <a:moveTo>
                  <a:pt x="23300" y="1836026"/>
                </a:moveTo>
                <a:lnTo>
                  <a:pt x="26494" y="1849456"/>
                </a:lnTo>
                <a:lnTo>
                  <a:pt x="25408" y="1859665"/>
                </a:lnTo>
                <a:lnTo>
                  <a:pt x="22487" y="1860689"/>
                </a:lnTo>
                <a:cubicBezTo>
                  <a:pt x="19241" y="1856899"/>
                  <a:pt x="20227" y="1849231"/>
                  <a:pt x="18479" y="1843840"/>
                </a:cubicBezTo>
                <a:lnTo>
                  <a:pt x="18306" y="1843436"/>
                </a:lnTo>
                <a:close/>
                <a:moveTo>
                  <a:pt x="12603" y="1830119"/>
                </a:moveTo>
                <a:lnTo>
                  <a:pt x="14049" y="1833496"/>
                </a:lnTo>
                <a:lnTo>
                  <a:pt x="14471" y="1838224"/>
                </a:lnTo>
                <a:lnTo>
                  <a:pt x="14627" y="1840410"/>
                </a:lnTo>
                <a:lnTo>
                  <a:pt x="14221" y="1841535"/>
                </a:lnTo>
                <a:cubicBezTo>
                  <a:pt x="12133" y="1847320"/>
                  <a:pt x="10463" y="1851063"/>
                  <a:pt x="10463" y="1846648"/>
                </a:cubicBezTo>
                <a:close/>
                <a:moveTo>
                  <a:pt x="12659" y="1829692"/>
                </a:moveTo>
                <a:lnTo>
                  <a:pt x="12603" y="1830119"/>
                </a:lnTo>
                <a:lnTo>
                  <a:pt x="12467" y="1829800"/>
                </a:lnTo>
                <a:close/>
                <a:moveTo>
                  <a:pt x="19975" y="1825592"/>
                </a:moveTo>
                <a:lnTo>
                  <a:pt x="15717" y="1837389"/>
                </a:lnTo>
                <a:lnTo>
                  <a:pt x="14049" y="1833496"/>
                </a:lnTo>
                <a:lnTo>
                  <a:pt x="13660" y="1829131"/>
                </a:lnTo>
                <a:close/>
                <a:moveTo>
                  <a:pt x="13281" y="1824884"/>
                </a:moveTo>
                <a:lnTo>
                  <a:pt x="13660" y="1829131"/>
                </a:lnTo>
                <a:lnTo>
                  <a:pt x="12659" y="1829692"/>
                </a:lnTo>
                <a:close/>
                <a:moveTo>
                  <a:pt x="20483" y="1824183"/>
                </a:moveTo>
                <a:lnTo>
                  <a:pt x="20718" y="1825175"/>
                </a:lnTo>
                <a:lnTo>
                  <a:pt x="19975" y="1825592"/>
                </a:lnTo>
                <a:close/>
                <a:moveTo>
                  <a:pt x="14490" y="1811484"/>
                </a:moveTo>
                <a:lnTo>
                  <a:pt x="14474" y="1819782"/>
                </a:lnTo>
                <a:lnTo>
                  <a:pt x="13478" y="1823362"/>
                </a:lnTo>
                <a:lnTo>
                  <a:pt x="13281" y="1824884"/>
                </a:lnTo>
                <a:lnTo>
                  <a:pt x="12467" y="1815759"/>
                </a:lnTo>
                <a:close/>
                <a:moveTo>
                  <a:pt x="16475" y="1770830"/>
                </a:moveTo>
                <a:cubicBezTo>
                  <a:pt x="17143" y="1777382"/>
                  <a:pt x="13897" y="1788881"/>
                  <a:pt x="18479" y="1790487"/>
                </a:cubicBezTo>
                <a:lnTo>
                  <a:pt x="21824" y="1781112"/>
                </a:lnTo>
                <a:lnTo>
                  <a:pt x="22487" y="1790487"/>
                </a:lnTo>
                <a:cubicBezTo>
                  <a:pt x="23758" y="1802192"/>
                  <a:pt x="26430" y="1813424"/>
                  <a:pt x="29452" y="1824539"/>
                </a:cubicBezTo>
                <a:lnTo>
                  <a:pt x="29909" y="1826221"/>
                </a:lnTo>
                <a:lnTo>
                  <a:pt x="23300" y="1836026"/>
                </a:lnTo>
                <a:lnTo>
                  <a:pt x="20718" y="1825175"/>
                </a:lnTo>
                <a:lnTo>
                  <a:pt x="22487" y="1824183"/>
                </a:lnTo>
                <a:cubicBezTo>
                  <a:pt x="23358" y="1820522"/>
                  <a:pt x="14901" y="1825187"/>
                  <a:pt x="14471" y="1821376"/>
                </a:cubicBezTo>
                <a:lnTo>
                  <a:pt x="14474" y="1819782"/>
                </a:lnTo>
                <a:lnTo>
                  <a:pt x="18670" y="1804699"/>
                </a:lnTo>
                <a:cubicBezTo>
                  <a:pt x="20121" y="1800208"/>
                  <a:pt x="20972" y="1797925"/>
                  <a:pt x="20259" y="1799290"/>
                </a:cubicBezTo>
                <a:lnTo>
                  <a:pt x="14490" y="1811484"/>
                </a:lnTo>
                <a:lnTo>
                  <a:pt x="14518" y="1796170"/>
                </a:lnTo>
                <a:cubicBezTo>
                  <a:pt x="15170" y="1787724"/>
                  <a:pt x="16141" y="1779254"/>
                  <a:pt x="16475" y="1770830"/>
                </a:cubicBezTo>
                <a:close/>
                <a:moveTo>
                  <a:pt x="12964" y="1753691"/>
                </a:moveTo>
                <a:lnTo>
                  <a:pt x="12998" y="1753868"/>
                </a:lnTo>
                <a:lnTo>
                  <a:pt x="12467" y="1753981"/>
                </a:lnTo>
                <a:close/>
                <a:moveTo>
                  <a:pt x="14801" y="1753482"/>
                </a:moveTo>
                <a:lnTo>
                  <a:pt x="16475" y="1765214"/>
                </a:lnTo>
                <a:cubicBezTo>
                  <a:pt x="16828" y="1767685"/>
                  <a:pt x="15726" y="1765427"/>
                  <a:pt x="14587" y="1761926"/>
                </a:cubicBezTo>
                <a:lnTo>
                  <a:pt x="12998" y="1753868"/>
                </a:lnTo>
                <a:close/>
                <a:moveTo>
                  <a:pt x="19732" y="1751524"/>
                </a:moveTo>
                <a:lnTo>
                  <a:pt x="20036" y="1755820"/>
                </a:lnTo>
                <a:lnTo>
                  <a:pt x="18352" y="1752168"/>
                </a:lnTo>
                <a:close/>
                <a:moveTo>
                  <a:pt x="17762" y="1750890"/>
                </a:moveTo>
                <a:lnTo>
                  <a:pt x="18352" y="1752168"/>
                </a:lnTo>
                <a:lnTo>
                  <a:pt x="16164" y="1753190"/>
                </a:lnTo>
                <a:lnTo>
                  <a:pt x="14801" y="1753482"/>
                </a:lnTo>
                <a:lnTo>
                  <a:pt x="14687" y="1752685"/>
                </a:lnTo>
                <a:close/>
                <a:moveTo>
                  <a:pt x="21685" y="1748600"/>
                </a:moveTo>
                <a:lnTo>
                  <a:pt x="21368" y="1750760"/>
                </a:lnTo>
                <a:lnTo>
                  <a:pt x="19732" y="1751524"/>
                </a:lnTo>
                <a:lnTo>
                  <a:pt x="19611" y="1749811"/>
                </a:lnTo>
                <a:close/>
                <a:moveTo>
                  <a:pt x="26494" y="1748365"/>
                </a:moveTo>
                <a:cubicBezTo>
                  <a:pt x="25826" y="1756790"/>
                  <a:pt x="26049" y="1765448"/>
                  <a:pt x="24490" y="1773638"/>
                </a:cubicBezTo>
                <a:lnTo>
                  <a:pt x="21824" y="1781112"/>
                </a:lnTo>
                <a:lnTo>
                  <a:pt x="20036" y="1755820"/>
                </a:lnTo>
                <a:lnTo>
                  <a:pt x="20483" y="1756790"/>
                </a:lnTo>
                <a:lnTo>
                  <a:pt x="21368" y="1750760"/>
                </a:lnTo>
                <a:close/>
                <a:moveTo>
                  <a:pt x="13682" y="1745642"/>
                </a:moveTo>
                <a:lnTo>
                  <a:pt x="14687" y="1752685"/>
                </a:lnTo>
                <a:lnTo>
                  <a:pt x="12964" y="1753691"/>
                </a:lnTo>
                <a:lnTo>
                  <a:pt x="12467" y="1751173"/>
                </a:lnTo>
                <a:close/>
                <a:moveTo>
                  <a:pt x="18883" y="1739509"/>
                </a:moveTo>
                <a:lnTo>
                  <a:pt x="19611" y="1749811"/>
                </a:lnTo>
                <a:lnTo>
                  <a:pt x="17762" y="1750890"/>
                </a:lnTo>
                <a:lnTo>
                  <a:pt x="15826" y="1746691"/>
                </a:lnTo>
                <a:cubicBezTo>
                  <a:pt x="14999" y="1744262"/>
                  <a:pt x="15031" y="1742572"/>
                  <a:pt x="16328" y="1741026"/>
                </a:cubicBezTo>
                <a:close/>
                <a:moveTo>
                  <a:pt x="32639" y="1732810"/>
                </a:moveTo>
                <a:lnTo>
                  <a:pt x="32506" y="1737134"/>
                </a:lnTo>
                <a:lnTo>
                  <a:pt x="32942" y="1742026"/>
                </a:lnTo>
                <a:lnTo>
                  <a:pt x="21685" y="1748600"/>
                </a:lnTo>
                <a:lnTo>
                  <a:pt x="22539" y="1742778"/>
                </a:lnTo>
                <a:lnTo>
                  <a:pt x="22067" y="1737618"/>
                </a:lnTo>
                <a:lnTo>
                  <a:pt x="24417" y="1736222"/>
                </a:lnTo>
                <a:close/>
                <a:moveTo>
                  <a:pt x="308998" y="1728750"/>
                </a:moveTo>
                <a:cubicBezTo>
                  <a:pt x="249351" y="1728750"/>
                  <a:pt x="200998" y="1777103"/>
                  <a:pt x="200998" y="1836750"/>
                </a:cubicBezTo>
                <a:cubicBezTo>
                  <a:pt x="200998" y="1896397"/>
                  <a:pt x="249351" y="1944750"/>
                  <a:pt x="308998" y="1944750"/>
                </a:cubicBezTo>
                <a:cubicBezTo>
                  <a:pt x="368645" y="1944750"/>
                  <a:pt x="416998" y="1896397"/>
                  <a:pt x="416998" y="1836750"/>
                </a:cubicBezTo>
                <a:cubicBezTo>
                  <a:pt x="416998" y="1777103"/>
                  <a:pt x="368645" y="1728750"/>
                  <a:pt x="308998" y="1728750"/>
                </a:cubicBezTo>
                <a:close/>
                <a:moveTo>
                  <a:pt x="21046" y="1726446"/>
                </a:moveTo>
                <a:lnTo>
                  <a:pt x="22067" y="1737618"/>
                </a:lnTo>
                <a:lnTo>
                  <a:pt x="18883" y="1739509"/>
                </a:lnTo>
                <a:lnTo>
                  <a:pt x="18527" y="1734473"/>
                </a:lnTo>
                <a:close/>
                <a:moveTo>
                  <a:pt x="20483" y="1714668"/>
                </a:moveTo>
                <a:lnTo>
                  <a:pt x="23116" y="1723817"/>
                </a:lnTo>
                <a:lnTo>
                  <a:pt x="23523" y="1726649"/>
                </a:lnTo>
                <a:lnTo>
                  <a:pt x="23997" y="1726977"/>
                </a:lnTo>
                <a:lnTo>
                  <a:pt x="24527" y="1729121"/>
                </a:lnTo>
                <a:cubicBezTo>
                  <a:pt x="24314" y="1729012"/>
                  <a:pt x="22929" y="1725788"/>
                  <a:pt x="21540" y="1724870"/>
                </a:cubicBezTo>
                <a:lnTo>
                  <a:pt x="21046" y="1726446"/>
                </a:lnTo>
                <a:lnTo>
                  <a:pt x="20483" y="1720284"/>
                </a:lnTo>
                <a:lnTo>
                  <a:pt x="20285" y="1715570"/>
                </a:lnTo>
                <a:close/>
                <a:moveTo>
                  <a:pt x="16475" y="1700628"/>
                </a:moveTo>
                <a:lnTo>
                  <a:pt x="20074" y="1710537"/>
                </a:lnTo>
                <a:lnTo>
                  <a:pt x="20285" y="1715570"/>
                </a:lnTo>
                <a:lnTo>
                  <a:pt x="13682" y="1745642"/>
                </a:lnTo>
                <a:lnTo>
                  <a:pt x="12467" y="1737134"/>
                </a:lnTo>
                <a:cubicBezTo>
                  <a:pt x="13803" y="1724964"/>
                  <a:pt x="8400" y="1705479"/>
                  <a:pt x="16475" y="1700628"/>
                </a:cubicBezTo>
                <a:close/>
                <a:moveTo>
                  <a:pt x="14149" y="1687706"/>
                </a:moveTo>
                <a:lnTo>
                  <a:pt x="14150" y="1687710"/>
                </a:lnTo>
                <a:lnTo>
                  <a:pt x="14091" y="1687905"/>
                </a:lnTo>
                <a:close/>
                <a:moveTo>
                  <a:pt x="30300" y="1679682"/>
                </a:moveTo>
                <a:cubicBezTo>
                  <a:pt x="31213" y="1678577"/>
                  <a:pt x="31978" y="1678751"/>
                  <a:pt x="32506" y="1680971"/>
                </a:cubicBezTo>
                <a:lnTo>
                  <a:pt x="33670" y="1699439"/>
                </a:lnTo>
                <a:lnTo>
                  <a:pt x="33383" y="1708740"/>
                </a:lnTo>
                <a:lnTo>
                  <a:pt x="26494" y="1728709"/>
                </a:lnTo>
                <a:lnTo>
                  <a:pt x="23997" y="1726977"/>
                </a:lnTo>
                <a:lnTo>
                  <a:pt x="23821" y="1726267"/>
                </a:lnTo>
                <a:lnTo>
                  <a:pt x="23116" y="1723817"/>
                </a:lnTo>
                <a:lnTo>
                  <a:pt x="21951" y="1715707"/>
                </a:lnTo>
                <a:lnTo>
                  <a:pt x="20074" y="1710537"/>
                </a:lnTo>
                <a:lnTo>
                  <a:pt x="19496" y="1696788"/>
                </a:lnTo>
                <a:lnTo>
                  <a:pt x="20243" y="1696032"/>
                </a:lnTo>
                <a:lnTo>
                  <a:pt x="20483" y="1703436"/>
                </a:lnTo>
                <a:cubicBezTo>
                  <a:pt x="23488" y="1697820"/>
                  <a:pt x="27561" y="1682997"/>
                  <a:pt x="30300" y="1679682"/>
                </a:cubicBezTo>
                <a:close/>
                <a:moveTo>
                  <a:pt x="17754" y="1675885"/>
                </a:moveTo>
                <a:lnTo>
                  <a:pt x="18733" y="1678605"/>
                </a:lnTo>
                <a:lnTo>
                  <a:pt x="19496" y="1696788"/>
                </a:lnTo>
                <a:lnTo>
                  <a:pt x="18479" y="1697820"/>
                </a:lnTo>
                <a:lnTo>
                  <a:pt x="14150" y="1687710"/>
                </a:lnTo>
                <a:close/>
                <a:moveTo>
                  <a:pt x="17698" y="1674581"/>
                </a:moveTo>
                <a:lnTo>
                  <a:pt x="17974" y="1675162"/>
                </a:lnTo>
                <a:lnTo>
                  <a:pt x="17754" y="1675885"/>
                </a:lnTo>
                <a:lnTo>
                  <a:pt x="17522" y="1675241"/>
                </a:lnTo>
                <a:close/>
                <a:moveTo>
                  <a:pt x="18636" y="1674441"/>
                </a:moveTo>
                <a:lnTo>
                  <a:pt x="19725" y="1680074"/>
                </a:lnTo>
                <a:lnTo>
                  <a:pt x="19771" y="1681485"/>
                </a:lnTo>
                <a:lnTo>
                  <a:pt x="18733" y="1678605"/>
                </a:lnTo>
                <a:lnTo>
                  <a:pt x="18584" y="1675041"/>
                </a:lnTo>
                <a:close/>
                <a:moveTo>
                  <a:pt x="19420" y="1670659"/>
                </a:moveTo>
                <a:lnTo>
                  <a:pt x="19594" y="1676032"/>
                </a:lnTo>
                <a:lnTo>
                  <a:pt x="18733" y="1673340"/>
                </a:lnTo>
                <a:lnTo>
                  <a:pt x="18814" y="1672405"/>
                </a:lnTo>
                <a:lnTo>
                  <a:pt x="19232" y="1671036"/>
                </a:lnTo>
                <a:close/>
                <a:moveTo>
                  <a:pt x="21232" y="1669313"/>
                </a:moveTo>
                <a:lnTo>
                  <a:pt x="25486" y="1682837"/>
                </a:lnTo>
                <a:cubicBezTo>
                  <a:pt x="25904" y="1685842"/>
                  <a:pt x="25820" y="1688808"/>
                  <a:pt x="24799" y="1691413"/>
                </a:cubicBezTo>
                <a:lnTo>
                  <a:pt x="20243" y="1696032"/>
                </a:lnTo>
                <a:lnTo>
                  <a:pt x="19771" y="1681485"/>
                </a:lnTo>
                <a:lnTo>
                  <a:pt x="20260" y="1682845"/>
                </a:lnTo>
                <a:lnTo>
                  <a:pt x="19725" y="1680074"/>
                </a:lnTo>
                <a:lnTo>
                  <a:pt x="19594" y="1676032"/>
                </a:lnTo>
                <a:lnTo>
                  <a:pt x="23658" y="1688736"/>
                </a:lnTo>
                <a:close/>
                <a:moveTo>
                  <a:pt x="19346" y="1668391"/>
                </a:moveTo>
                <a:lnTo>
                  <a:pt x="19413" y="1670442"/>
                </a:lnTo>
                <a:lnTo>
                  <a:pt x="19232" y="1671036"/>
                </a:lnTo>
                <a:lnTo>
                  <a:pt x="18871" y="1671760"/>
                </a:lnTo>
                <a:lnTo>
                  <a:pt x="19078" y="1669398"/>
                </a:lnTo>
                <a:close/>
                <a:moveTo>
                  <a:pt x="21003" y="1667480"/>
                </a:moveTo>
                <a:lnTo>
                  <a:pt x="21232" y="1669313"/>
                </a:lnTo>
                <a:lnTo>
                  <a:pt x="20790" y="1667907"/>
                </a:lnTo>
                <a:close/>
                <a:moveTo>
                  <a:pt x="20483" y="1666931"/>
                </a:moveTo>
                <a:lnTo>
                  <a:pt x="20790" y="1667907"/>
                </a:lnTo>
                <a:lnTo>
                  <a:pt x="19420" y="1670659"/>
                </a:lnTo>
                <a:lnTo>
                  <a:pt x="19413" y="1670442"/>
                </a:lnTo>
                <a:close/>
                <a:moveTo>
                  <a:pt x="20344" y="1662280"/>
                </a:moveTo>
                <a:lnTo>
                  <a:pt x="20483" y="1664123"/>
                </a:lnTo>
                <a:lnTo>
                  <a:pt x="19346" y="1668391"/>
                </a:lnTo>
                <a:lnTo>
                  <a:pt x="19297" y="1666892"/>
                </a:lnTo>
                <a:lnTo>
                  <a:pt x="19421" y="1665480"/>
                </a:lnTo>
                <a:close/>
                <a:moveTo>
                  <a:pt x="20331" y="1662097"/>
                </a:moveTo>
                <a:lnTo>
                  <a:pt x="20351" y="1662257"/>
                </a:lnTo>
                <a:lnTo>
                  <a:pt x="20344" y="1662280"/>
                </a:lnTo>
                <a:close/>
                <a:moveTo>
                  <a:pt x="926" y="1659807"/>
                </a:moveTo>
                <a:lnTo>
                  <a:pt x="444" y="1675355"/>
                </a:lnTo>
                <a:cubicBezTo>
                  <a:pt x="8134" y="1750787"/>
                  <a:pt x="2222" y="1686949"/>
                  <a:pt x="4452" y="1863497"/>
                </a:cubicBezTo>
                <a:lnTo>
                  <a:pt x="4826" y="1886038"/>
                </a:lnTo>
                <a:lnTo>
                  <a:pt x="2448" y="1885962"/>
                </a:lnTo>
                <a:lnTo>
                  <a:pt x="4900" y="1890490"/>
                </a:lnTo>
                <a:lnTo>
                  <a:pt x="6565" y="1990852"/>
                </a:lnTo>
                <a:lnTo>
                  <a:pt x="5686" y="1992343"/>
                </a:lnTo>
                <a:cubicBezTo>
                  <a:pt x="4183" y="1995151"/>
                  <a:pt x="3271" y="1997131"/>
                  <a:pt x="4452" y="1995477"/>
                </a:cubicBezTo>
                <a:lnTo>
                  <a:pt x="6588" y="1992233"/>
                </a:lnTo>
                <a:lnTo>
                  <a:pt x="7623" y="2054565"/>
                </a:lnTo>
                <a:lnTo>
                  <a:pt x="6738" y="2059297"/>
                </a:lnTo>
                <a:cubicBezTo>
                  <a:pt x="4160" y="2073082"/>
                  <a:pt x="2825" y="2086655"/>
                  <a:pt x="6456" y="2099376"/>
                </a:cubicBezTo>
                <a:lnTo>
                  <a:pt x="8318" y="2096493"/>
                </a:lnTo>
                <a:lnTo>
                  <a:pt x="8460" y="2104991"/>
                </a:lnTo>
                <a:lnTo>
                  <a:pt x="8824" y="2111375"/>
                </a:lnTo>
                <a:lnTo>
                  <a:pt x="8459" y="2112546"/>
                </a:lnTo>
                <a:cubicBezTo>
                  <a:pt x="7381" y="2115564"/>
                  <a:pt x="5212" y="2117768"/>
                  <a:pt x="4451" y="2120969"/>
                </a:cubicBezTo>
                <a:cubicBezTo>
                  <a:pt x="3166" y="2126372"/>
                  <a:pt x="2726" y="2132138"/>
                  <a:pt x="2447" y="2137819"/>
                </a:cubicBezTo>
                <a:lnTo>
                  <a:pt x="1420" y="2170909"/>
                </a:lnTo>
                <a:lnTo>
                  <a:pt x="0" y="2173012"/>
                </a:lnTo>
                <a:lnTo>
                  <a:pt x="0" y="1660118"/>
                </a:lnTo>
                <a:close/>
                <a:moveTo>
                  <a:pt x="10224" y="1654980"/>
                </a:moveTo>
                <a:lnTo>
                  <a:pt x="13502" y="1664082"/>
                </a:lnTo>
                <a:lnTo>
                  <a:pt x="13628" y="1666027"/>
                </a:lnTo>
                <a:lnTo>
                  <a:pt x="10464" y="1659376"/>
                </a:lnTo>
                <a:cubicBezTo>
                  <a:pt x="11800" y="1665929"/>
                  <a:pt x="13293" y="1685644"/>
                  <a:pt x="14472" y="1679033"/>
                </a:cubicBezTo>
                <a:lnTo>
                  <a:pt x="13628" y="1666027"/>
                </a:lnTo>
                <a:lnTo>
                  <a:pt x="15994" y="1670999"/>
                </a:lnTo>
                <a:lnTo>
                  <a:pt x="17522" y="1675241"/>
                </a:lnTo>
                <a:lnTo>
                  <a:pt x="14775" y="1685557"/>
                </a:lnTo>
                <a:lnTo>
                  <a:pt x="14149" y="1687706"/>
                </a:lnTo>
                <a:lnTo>
                  <a:pt x="12467" y="1683779"/>
                </a:lnTo>
                <a:cubicBezTo>
                  <a:pt x="11799" y="1677227"/>
                  <a:pt x="11240" y="1670652"/>
                  <a:pt x="10463" y="1664123"/>
                </a:cubicBezTo>
                <a:lnTo>
                  <a:pt x="9023" y="1656573"/>
                </a:lnTo>
                <a:close/>
                <a:moveTo>
                  <a:pt x="15889" y="1647459"/>
                </a:moveTo>
                <a:lnTo>
                  <a:pt x="16476" y="1650952"/>
                </a:lnTo>
                <a:lnTo>
                  <a:pt x="16718" y="1652032"/>
                </a:lnTo>
                <a:lnTo>
                  <a:pt x="16247" y="1654276"/>
                </a:lnTo>
                <a:lnTo>
                  <a:pt x="15278" y="1648271"/>
                </a:lnTo>
                <a:close/>
                <a:moveTo>
                  <a:pt x="18104" y="1645435"/>
                </a:moveTo>
                <a:lnTo>
                  <a:pt x="18479" y="1647274"/>
                </a:lnTo>
                <a:lnTo>
                  <a:pt x="18725" y="1649244"/>
                </a:lnTo>
                <a:lnTo>
                  <a:pt x="19169" y="1662945"/>
                </a:lnTo>
                <a:lnTo>
                  <a:pt x="16718" y="1652032"/>
                </a:lnTo>
                <a:close/>
                <a:moveTo>
                  <a:pt x="18928" y="1643425"/>
                </a:moveTo>
                <a:lnTo>
                  <a:pt x="20331" y="1662097"/>
                </a:lnTo>
                <a:lnTo>
                  <a:pt x="18725" y="1649244"/>
                </a:lnTo>
                <a:lnTo>
                  <a:pt x="18552" y="1643924"/>
                </a:lnTo>
                <a:close/>
                <a:moveTo>
                  <a:pt x="18535" y="1643383"/>
                </a:moveTo>
                <a:lnTo>
                  <a:pt x="18552" y="1643924"/>
                </a:lnTo>
                <a:lnTo>
                  <a:pt x="18371" y="1644166"/>
                </a:lnTo>
                <a:close/>
                <a:moveTo>
                  <a:pt x="28567" y="1631975"/>
                </a:moveTo>
                <a:lnTo>
                  <a:pt x="28498" y="1633234"/>
                </a:lnTo>
                <a:lnTo>
                  <a:pt x="28446" y="1632425"/>
                </a:lnTo>
                <a:close/>
                <a:moveTo>
                  <a:pt x="32625" y="1631885"/>
                </a:moveTo>
                <a:lnTo>
                  <a:pt x="33286" y="1642824"/>
                </a:lnTo>
                <a:lnTo>
                  <a:pt x="21003" y="1667480"/>
                </a:lnTo>
                <a:lnTo>
                  <a:pt x="20351" y="1662257"/>
                </a:lnTo>
                <a:lnTo>
                  <a:pt x="20970" y="1660109"/>
                </a:lnTo>
                <a:lnTo>
                  <a:pt x="28283" y="1633027"/>
                </a:lnTo>
                <a:lnTo>
                  <a:pt x="28498" y="1636042"/>
                </a:lnTo>
                <a:close/>
                <a:moveTo>
                  <a:pt x="11538" y="1631854"/>
                </a:moveTo>
                <a:lnTo>
                  <a:pt x="12468" y="1648144"/>
                </a:lnTo>
                <a:lnTo>
                  <a:pt x="12699" y="1651695"/>
                </a:lnTo>
                <a:lnTo>
                  <a:pt x="10224" y="1654980"/>
                </a:lnTo>
                <a:lnTo>
                  <a:pt x="8460" y="1650082"/>
                </a:lnTo>
                <a:cubicBezTo>
                  <a:pt x="7470" y="1648140"/>
                  <a:pt x="7831" y="1650473"/>
                  <a:pt x="8509" y="1653880"/>
                </a:cubicBezTo>
                <a:lnTo>
                  <a:pt x="9023" y="1656573"/>
                </a:lnTo>
                <a:lnTo>
                  <a:pt x="8505" y="1657261"/>
                </a:lnTo>
                <a:lnTo>
                  <a:pt x="926" y="1659807"/>
                </a:lnTo>
                <a:lnTo>
                  <a:pt x="1421" y="1643859"/>
                </a:lnTo>
                <a:lnTo>
                  <a:pt x="3688" y="1640502"/>
                </a:lnTo>
                <a:close/>
                <a:moveTo>
                  <a:pt x="12999" y="1630245"/>
                </a:moveTo>
                <a:lnTo>
                  <a:pt x="13486" y="1633142"/>
                </a:lnTo>
                <a:lnTo>
                  <a:pt x="13145" y="1635052"/>
                </a:lnTo>
                <a:lnTo>
                  <a:pt x="12464" y="1630834"/>
                </a:lnTo>
                <a:close/>
                <a:moveTo>
                  <a:pt x="28164" y="1628102"/>
                </a:moveTo>
                <a:lnTo>
                  <a:pt x="28446" y="1632425"/>
                </a:lnTo>
                <a:lnTo>
                  <a:pt x="28283" y="1633027"/>
                </a:lnTo>
                <a:lnTo>
                  <a:pt x="27963" y="1628536"/>
                </a:lnTo>
                <a:close/>
                <a:moveTo>
                  <a:pt x="30502" y="1624809"/>
                </a:moveTo>
                <a:lnTo>
                  <a:pt x="28567" y="1631975"/>
                </a:lnTo>
                <a:lnTo>
                  <a:pt x="28845" y="1626911"/>
                </a:lnTo>
                <a:close/>
                <a:moveTo>
                  <a:pt x="29204" y="1620372"/>
                </a:moveTo>
                <a:lnTo>
                  <a:pt x="28845" y="1626911"/>
                </a:lnTo>
                <a:lnTo>
                  <a:pt x="28529" y="1627311"/>
                </a:lnTo>
                <a:lnTo>
                  <a:pt x="28164" y="1628102"/>
                </a:lnTo>
                <a:lnTo>
                  <a:pt x="27685" y="1620732"/>
                </a:lnTo>
                <a:close/>
                <a:moveTo>
                  <a:pt x="24896" y="1618992"/>
                </a:moveTo>
                <a:lnTo>
                  <a:pt x="27402" y="1620801"/>
                </a:lnTo>
                <a:lnTo>
                  <a:pt x="27410" y="1620798"/>
                </a:lnTo>
                <a:lnTo>
                  <a:pt x="27963" y="1628536"/>
                </a:lnTo>
                <a:lnTo>
                  <a:pt x="24490" y="1636042"/>
                </a:lnTo>
                <a:lnTo>
                  <a:pt x="18928" y="1643425"/>
                </a:lnTo>
                <a:lnTo>
                  <a:pt x="18822" y="1642015"/>
                </a:lnTo>
                <a:lnTo>
                  <a:pt x="20233" y="1635297"/>
                </a:lnTo>
                <a:lnTo>
                  <a:pt x="22357" y="1627596"/>
                </a:lnTo>
                <a:close/>
                <a:moveTo>
                  <a:pt x="19665" y="1614430"/>
                </a:moveTo>
                <a:lnTo>
                  <a:pt x="22488" y="1617256"/>
                </a:lnTo>
                <a:lnTo>
                  <a:pt x="23400" y="1617913"/>
                </a:lnTo>
                <a:lnTo>
                  <a:pt x="20483" y="1622001"/>
                </a:lnTo>
                <a:lnTo>
                  <a:pt x="19374" y="1623222"/>
                </a:lnTo>
                <a:lnTo>
                  <a:pt x="18776" y="1617354"/>
                </a:lnTo>
                <a:close/>
                <a:moveTo>
                  <a:pt x="16475" y="1610769"/>
                </a:moveTo>
                <a:lnTo>
                  <a:pt x="16513" y="1611275"/>
                </a:lnTo>
                <a:lnTo>
                  <a:pt x="16440" y="1611203"/>
                </a:lnTo>
                <a:close/>
                <a:moveTo>
                  <a:pt x="8632" y="1603386"/>
                </a:moveTo>
                <a:lnTo>
                  <a:pt x="9991" y="1604747"/>
                </a:lnTo>
                <a:lnTo>
                  <a:pt x="10463" y="1613011"/>
                </a:lnTo>
                <a:lnTo>
                  <a:pt x="10150" y="1613274"/>
                </a:lnTo>
                <a:lnTo>
                  <a:pt x="8592" y="1603997"/>
                </a:lnTo>
                <a:close/>
                <a:moveTo>
                  <a:pt x="30212" y="1602007"/>
                </a:moveTo>
                <a:lnTo>
                  <a:pt x="30857" y="1602610"/>
                </a:lnTo>
                <a:lnTo>
                  <a:pt x="31820" y="1618553"/>
                </a:lnTo>
                <a:lnTo>
                  <a:pt x="29926" y="1616783"/>
                </a:lnTo>
                <a:lnTo>
                  <a:pt x="29526" y="1614512"/>
                </a:lnTo>
                <a:close/>
                <a:moveTo>
                  <a:pt x="26626" y="1599768"/>
                </a:moveTo>
                <a:lnTo>
                  <a:pt x="26621" y="1600078"/>
                </a:lnTo>
                <a:lnTo>
                  <a:pt x="26546" y="1599831"/>
                </a:lnTo>
                <a:close/>
                <a:moveTo>
                  <a:pt x="8968" y="1598195"/>
                </a:moveTo>
                <a:lnTo>
                  <a:pt x="8632" y="1603386"/>
                </a:lnTo>
                <a:lnTo>
                  <a:pt x="8461" y="1603215"/>
                </a:lnTo>
                <a:lnTo>
                  <a:pt x="8592" y="1603997"/>
                </a:lnTo>
                <a:lnTo>
                  <a:pt x="8461" y="1606023"/>
                </a:lnTo>
                <a:lnTo>
                  <a:pt x="9693" y="1613659"/>
                </a:lnTo>
                <a:lnTo>
                  <a:pt x="6456" y="1616385"/>
                </a:lnTo>
                <a:cubicBezTo>
                  <a:pt x="2923" y="1612849"/>
                  <a:pt x="4593" y="1607234"/>
                  <a:pt x="7563" y="1601097"/>
                </a:cubicBezTo>
                <a:close/>
                <a:moveTo>
                  <a:pt x="26657" y="1597825"/>
                </a:moveTo>
                <a:lnTo>
                  <a:pt x="27534" y="1599055"/>
                </a:lnTo>
                <a:lnTo>
                  <a:pt x="26626" y="1599768"/>
                </a:lnTo>
                <a:close/>
                <a:moveTo>
                  <a:pt x="30502" y="1596729"/>
                </a:moveTo>
                <a:lnTo>
                  <a:pt x="30745" y="1600745"/>
                </a:lnTo>
                <a:lnTo>
                  <a:pt x="30315" y="1600143"/>
                </a:lnTo>
                <a:close/>
                <a:moveTo>
                  <a:pt x="11804" y="1592335"/>
                </a:moveTo>
                <a:lnTo>
                  <a:pt x="16679" y="1596781"/>
                </a:lnTo>
                <a:lnTo>
                  <a:pt x="16697" y="1596958"/>
                </a:lnTo>
                <a:lnTo>
                  <a:pt x="15644" y="1596134"/>
                </a:lnTo>
                <a:cubicBezTo>
                  <a:pt x="14326" y="1595244"/>
                  <a:pt x="12993" y="1594638"/>
                  <a:pt x="13261" y="1596036"/>
                </a:cubicBezTo>
                <a:lnTo>
                  <a:pt x="17279" y="1602672"/>
                </a:lnTo>
                <a:lnTo>
                  <a:pt x="17711" y="1606906"/>
                </a:lnTo>
                <a:lnTo>
                  <a:pt x="14690" y="1609450"/>
                </a:lnTo>
                <a:lnTo>
                  <a:pt x="9991" y="1604747"/>
                </a:lnTo>
                <a:lnTo>
                  <a:pt x="9548" y="1596997"/>
                </a:lnTo>
                <a:close/>
                <a:moveTo>
                  <a:pt x="13117" y="1589625"/>
                </a:moveTo>
                <a:lnTo>
                  <a:pt x="11804" y="1592335"/>
                </a:lnTo>
                <a:lnTo>
                  <a:pt x="10463" y="1591112"/>
                </a:lnTo>
                <a:close/>
                <a:moveTo>
                  <a:pt x="15564" y="1584570"/>
                </a:moveTo>
                <a:lnTo>
                  <a:pt x="15636" y="1585376"/>
                </a:lnTo>
                <a:lnTo>
                  <a:pt x="15082" y="1588525"/>
                </a:lnTo>
                <a:lnTo>
                  <a:pt x="13117" y="1589625"/>
                </a:lnTo>
                <a:close/>
                <a:moveTo>
                  <a:pt x="16224" y="1583206"/>
                </a:moveTo>
                <a:lnTo>
                  <a:pt x="17551" y="1585066"/>
                </a:lnTo>
                <a:lnTo>
                  <a:pt x="16321" y="1587829"/>
                </a:lnTo>
                <a:lnTo>
                  <a:pt x="15877" y="1588078"/>
                </a:lnTo>
                <a:lnTo>
                  <a:pt x="15636" y="1585376"/>
                </a:lnTo>
                <a:lnTo>
                  <a:pt x="15901" y="1583875"/>
                </a:lnTo>
                <a:close/>
                <a:moveTo>
                  <a:pt x="25922" y="1582447"/>
                </a:moveTo>
                <a:lnTo>
                  <a:pt x="26112" y="1583901"/>
                </a:lnTo>
                <a:lnTo>
                  <a:pt x="22487" y="1585497"/>
                </a:lnTo>
                <a:lnTo>
                  <a:pt x="21846" y="1584732"/>
                </a:lnTo>
                <a:close/>
                <a:moveTo>
                  <a:pt x="19137" y="1581502"/>
                </a:moveTo>
                <a:lnTo>
                  <a:pt x="21846" y="1584732"/>
                </a:lnTo>
                <a:lnTo>
                  <a:pt x="18609" y="1586547"/>
                </a:lnTo>
                <a:lnTo>
                  <a:pt x="17551" y="1585066"/>
                </a:lnTo>
                <a:close/>
                <a:moveTo>
                  <a:pt x="11284" y="1576449"/>
                </a:moveTo>
                <a:lnTo>
                  <a:pt x="10142" y="1580107"/>
                </a:lnTo>
                <a:lnTo>
                  <a:pt x="10320" y="1577358"/>
                </a:lnTo>
                <a:close/>
                <a:moveTo>
                  <a:pt x="10464" y="1575134"/>
                </a:moveTo>
                <a:lnTo>
                  <a:pt x="10983" y="1575860"/>
                </a:lnTo>
                <a:lnTo>
                  <a:pt x="10330" y="1577210"/>
                </a:lnTo>
                <a:close/>
                <a:moveTo>
                  <a:pt x="18720" y="1570669"/>
                </a:moveTo>
                <a:lnTo>
                  <a:pt x="17761" y="1573320"/>
                </a:lnTo>
                <a:lnTo>
                  <a:pt x="17121" y="1576952"/>
                </a:lnTo>
                <a:lnTo>
                  <a:pt x="16639" y="1572856"/>
                </a:lnTo>
                <a:close/>
                <a:moveTo>
                  <a:pt x="18893" y="1570488"/>
                </a:moveTo>
                <a:lnTo>
                  <a:pt x="18720" y="1570669"/>
                </a:lnTo>
                <a:lnTo>
                  <a:pt x="18768" y="1570538"/>
                </a:lnTo>
                <a:close/>
                <a:moveTo>
                  <a:pt x="19626" y="1547984"/>
                </a:moveTo>
                <a:lnTo>
                  <a:pt x="18830" y="1553186"/>
                </a:lnTo>
                <a:lnTo>
                  <a:pt x="16861" y="1556231"/>
                </a:lnTo>
                <a:lnTo>
                  <a:pt x="16845" y="1556162"/>
                </a:lnTo>
                <a:lnTo>
                  <a:pt x="18653" y="1550029"/>
                </a:lnTo>
                <a:close/>
                <a:moveTo>
                  <a:pt x="29139" y="1542677"/>
                </a:moveTo>
                <a:cubicBezTo>
                  <a:pt x="28617" y="1543957"/>
                  <a:pt x="27614" y="1546404"/>
                  <a:pt x="26363" y="1549562"/>
                </a:cubicBezTo>
                <a:lnTo>
                  <a:pt x="23277" y="1558085"/>
                </a:lnTo>
                <a:lnTo>
                  <a:pt x="23766" y="1554478"/>
                </a:lnTo>
                <a:lnTo>
                  <a:pt x="29020" y="1542801"/>
                </a:lnTo>
                <a:cubicBezTo>
                  <a:pt x="29698" y="1541284"/>
                  <a:pt x="29659" y="1541396"/>
                  <a:pt x="29139" y="1542677"/>
                </a:cubicBezTo>
                <a:close/>
                <a:moveTo>
                  <a:pt x="32776" y="1537470"/>
                </a:moveTo>
                <a:lnTo>
                  <a:pt x="29961" y="1551397"/>
                </a:lnTo>
                <a:lnTo>
                  <a:pt x="27317" y="1557035"/>
                </a:lnTo>
                <a:lnTo>
                  <a:pt x="23713" y="1564255"/>
                </a:lnTo>
                <a:lnTo>
                  <a:pt x="21251" y="1563679"/>
                </a:lnTo>
                <a:lnTo>
                  <a:pt x="23277" y="1558085"/>
                </a:lnTo>
                <a:lnTo>
                  <a:pt x="22488" y="1563903"/>
                </a:lnTo>
                <a:close/>
                <a:moveTo>
                  <a:pt x="27505" y="1526926"/>
                </a:moveTo>
                <a:lnTo>
                  <a:pt x="23766" y="1554478"/>
                </a:lnTo>
                <a:lnTo>
                  <a:pt x="19781" y="1563336"/>
                </a:lnTo>
                <a:lnTo>
                  <a:pt x="18479" y="1563032"/>
                </a:lnTo>
                <a:lnTo>
                  <a:pt x="17581" y="1559258"/>
                </a:lnTo>
                <a:lnTo>
                  <a:pt x="18480" y="1555477"/>
                </a:lnTo>
                <a:lnTo>
                  <a:pt x="18830" y="1553186"/>
                </a:lnTo>
                <a:lnTo>
                  <a:pt x="24328" y="1544681"/>
                </a:lnTo>
                <a:lnTo>
                  <a:pt x="27487" y="1526933"/>
                </a:lnTo>
                <a:close/>
                <a:moveTo>
                  <a:pt x="36515" y="1518973"/>
                </a:moveTo>
                <a:cubicBezTo>
                  <a:pt x="37592" y="1514445"/>
                  <a:pt x="35876" y="1528641"/>
                  <a:pt x="34511" y="1533014"/>
                </a:cubicBezTo>
                <a:lnTo>
                  <a:pt x="32776" y="1537470"/>
                </a:lnTo>
                <a:close/>
                <a:moveTo>
                  <a:pt x="18002" y="1516761"/>
                </a:moveTo>
                <a:lnTo>
                  <a:pt x="18403" y="1520971"/>
                </a:lnTo>
                <a:lnTo>
                  <a:pt x="18368" y="1520999"/>
                </a:lnTo>
                <a:lnTo>
                  <a:pt x="17812" y="1517100"/>
                </a:lnTo>
                <a:close/>
                <a:moveTo>
                  <a:pt x="16907" y="1510760"/>
                </a:moveTo>
                <a:lnTo>
                  <a:pt x="17812" y="1517100"/>
                </a:lnTo>
                <a:lnTo>
                  <a:pt x="15166" y="1521820"/>
                </a:lnTo>
                <a:lnTo>
                  <a:pt x="12468" y="1521780"/>
                </a:lnTo>
                <a:cubicBezTo>
                  <a:pt x="11905" y="1517833"/>
                  <a:pt x="13868" y="1514783"/>
                  <a:pt x="16242" y="1511788"/>
                </a:cubicBezTo>
                <a:close/>
                <a:moveTo>
                  <a:pt x="22603" y="1483418"/>
                </a:moveTo>
                <a:lnTo>
                  <a:pt x="24864" y="1491023"/>
                </a:lnTo>
                <a:lnTo>
                  <a:pt x="23928" y="1495398"/>
                </a:lnTo>
                <a:lnTo>
                  <a:pt x="23428" y="1495181"/>
                </a:lnTo>
                <a:lnTo>
                  <a:pt x="21457" y="1490429"/>
                </a:lnTo>
                <a:lnTo>
                  <a:pt x="20639" y="1487741"/>
                </a:lnTo>
                <a:close/>
                <a:moveTo>
                  <a:pt x="14799" y="1483099"/>
                </a:moveTo>
                <a:lnTo>
                  <a:pt x="17364" y="1510052"/>
                </a:lnTo>
                <a:lnTo>
                  <a:pt x="16907" y="1510760"/>
                </a:lnTo>
                <a:lnTo>
                  <a:pt x="16476" y="1507740"/>
                </a:lnTo>
                <a:cubicBezTo>
                  <a:pt x="11910" y="1512539"/>
                  <a:pt x="5899" y="1535004"/>
                  <a:pt x="10464" y="1530205"/>
                </a:cubicBezTo>
                <a:lnTo>
                  <a:pt x="15166" y="1521820"/>
                </a:lnTo>
                <a:lnTo>
                  <a:pt x="17288" y="1521852"/>
                </a:lnTo>
                <a:lnTo>
                  <a:pt x="18368" y="1520999"/>
                </a:lnTo>
                <a:lnTo>
                  <a:pt x="18480" y="1521780"/>
                </a:lnTo>
                <a:lnTo>
                  <a:pt x="18403" y="1520971"/>
                </a:lnTo>
                <a:lnTo>
                  <a:pt x="24491" y="1516165"/>
                </a:lnTo>
                <a:lnTo>
                  <a:pt x="20024" y="1545379"/>
                </a:lnTo>
                <a:lnTo>
                  <a:pt x="18653" y="1550029"/>
                </a:lnTo>
                <a:lnTo>
                  <a:pt x="16475" y="1554608"/>
                </a:lnTo>
                <a:lnTo>
                  <a:pt x="16845" y="1556162"/>
                </a:lnTo>
                <a:lnTo>
                  <a:pt x="16793" y="1556336"/>
                </a:lnTo>
                <a:lnTo>
                  <a:pt x="8319" y="1569444"/>
                </a:lnTo>
                <a:lnTo>
                  <a:pt x="7624" y="1527516"/>
                </a:lnTo>
                <a:lnTo>
                  <a:pt x="14472" y="1490891"/>
                </a:lnTo>
                <a:close/>
                <a:moveTo>
                  <a:pt x="14472" y="1479659"/>
                </a:moveTo>
                <a:lnTo>
                  <a:pt x="14911" y="1480442"/>
                </a:lnTo>
                <a:lnTo>
                  <a:pt x="14799" y="1483099"/>
                </a:lnTo>
                <a:close/>
                <a:moveTo>
                  <a:pt x="15489" y="1466667"/>
                </a:moveTo>
                <a:lnTo>
                  <a:pt x="15965" y="1470221"/>
                </a:lnTo>
                <a:lnTo>
                  <a:pt x="15882" y="1470485"/>
                </a:lnTo>
                <a:lnTo>
                  <a:pt x="15994" y="1470441"/>
                </a:lnTo>
                <a:lnTo>
                  <a:pt x="16476" y="1474044"/>
                </a:lnTo>
                <a:lnTo>
                  <a:pt x="20639" y="1487741"/>
                </a:lnTo>
                <a:lnTo>
                  <a:pt x="20484" y="1488084"/>
                </a:lnTo>
                <a:lnTo>
                  <a:pt x="21457" y="1490429"/>
                </a:lnTo>
                <a:lnTo>
                  <a:pt x="22291" y="1493175"/>
                </a:lnTo>
                <a:cubicBezTo>
                  <a:pt x="22773" y="1494429"/>
                  <a:pt x="22687" y="1494324"/>
                  <a:pt x="21546" y="1492268"/>
                </a:cubicBezTo>
                <a:lnTo>
                  <a:pt x="14911" y="1480442"/>
                </a:lnTo>
                <a:close/>
                <a:moveTo>
                  <a:pt x="17358" y="1465777"/>
                </a:moveTo>
                <a:lnTo>
                  <a:pt x="18465" y="1469502"/>
                </a:lnTo>
                <a:lnTo>
                  <a:pt x="15994" y="1470441"/>
                </a:lnTo>
                <a:lnTo>
                  <a:pt x="15965" y="1470221"/>
                </a:lnTo>
                <a:close/>
                <a:moveTo>
                  <a:pt x="31600" y="1459558"/>
                </a:moveTo>
                <a:lnTo>
                  <a:pt x="29961" y="1467212"/>
                </a:lnTo>
                <a:lnTo>
                  <a:pt x="22603" y="1483418"/>
                </a:lnTo>
                <a:lnTo>
                  <a:pt x="18465" y="1469502"/>
                </a:lnTo>
                <a:lnTo>
                  <a:pt x="20139" y="1468865"/>
                </a:lnTo>
                <a:close/>
                <a:moveTo>
                  <a:pt x="13685" y="1453184"/>
                </a:moveTo>
                <a:lnTo>
                  <a:pt x="13821" y="1454205"/>
                </a:lnTo>
                <a:lnTo>
                  <a:pt x="6589" y="1465185"/>
                </a:lnTo>
                <a:lnTo>
                  <a:pt x="6566" y="1463803"/>
                </a:lnTo>
                <a:lnTo>
                  <a:pt x="10464" y="1457195"/>
                </a:lnTo>
                <a:close/>
                <a:moveTo>
                  <a:pt x="14702" y="1452867"/>
                </a:moveTo>
                <a:lnTo>
                  <a:pt x="15808" y="1459067"/>
                </a:lnTo>
                <a:lnTo>
                  <a:pt x="15489" y="1466667"/>
                </a:lnTo>
                <a:lnTo>
                  <a:pt x="13821" y="1454205"/>
                </a:lnTo>
                <a:close/>
                <a:moveTo>
                  <a:pt x="16186" y="1450068"/>
                </a:moveTo>
                <a:lnTo>
                  <a:pt x="16161" y="1450653"/>
                </a:lnTo>
                <a:lnTo>
                  <a:pt x="14702" y="1452867"/>
                </a:lnTo>
                <a:lnTo>
                  <a:pt x="14563" y="1452090"/>
                </a:lnTo>
                <a:close/>
                <a:moveTo>
                  <a:pt x="29044" y="1449793"/>
                </a:moveTo>
                <a:lnTo>
                  <a:pt x="31729" y="1454839"/>
                </a:lnTo>
                <a:lnTo>
                  <a:pt x="32264" y="1456458"/>
                </a:lnTo>
                <a:lnTo>
                  <a:pt x="32212" y="1456699"/>
                </a:lnTo>
                <a:lnTo>
                  <a:pt x="28381" y="1450258"/>
                </a:lnTo>
                <a:close/>
                <a:moveTo>
                  <a:pt x="24543" y="1443803"/>
                </a:moveTo>
                <a:lnTo>
                  <a:pt x="28381" y="1450258"/>
                </a:lnTo>
                <a:lnTo>
                  <a:pt x="22488" y="1454387"/>
                </a:lnTo>
                <a:lnTo>
                  <a:pt x="22116" y="1451095"/>
                </a:lnTo>
                <a:close/>
                <a:moveTo>
                  <a:pt x="21283" y="1443719"/>
                </a:moveTo>
                <a:lnTo>
                  <a:pt x="22116" y="1451095"/>
                </a:lnTo>
                <a:lnTo>
                  <a:pt x="19437" y="1459141"/>
                </a:lnTo>
                <a:lnTo>
                  <a:pt x="17358" y="1465777"/>
                </a:lnTo>
                <a:lnTo>
                  <a:pt x="16476" y="1462812"/>
                </a:lnTo>
                <a:lnTo>
                  <a:pt x="15808" y="1459067"/>
                </a:lnTo>
                <a:lnTo>
                  <a:pt x="16161" y="1450653"/>
                </a:lnTo>
                <a:lnTo>
                  <a:pt x="18194" y="1447567"/>
                </a:lnTo>
                <a:close/>
                <a:moveTo>
                  <a:pt x="23195" y="1441337"/>
                </a:moveTo>
                <a:lnTo>
                  <a:pt x="24674" y="1443411"/>
                </a:lnTo>
                <a:lnTo>
                  <a:pt x="24543" y="1443803"/>
                </a:lnTo>
                <a:lnTo>
                  <a:pt x="23127" y="1441421"/>
                </a:lnTo>
                <a:close/>
                <a:moveTo>
                  <a:pt x="22707" y="1440716"/>
                </a:moveTo>
                <a:lnTo>
                  <a:pt x="23127" y="1441421"/>
                </a:lnTo>
                <a:lnTo>
                  <a:pt x="21283" y="1443719"/>
                </a:lnTo>
                <a:lnTo>
                  <a:pt x="21202" y="1443001"/>
                </a:lnTo>
                <a:close/>
                <a:moveTo>
                  <a:pt x="22488" y="1440346"/>
                </a:moveTo>
                <a:lnTo>
                  <a:pt x="22728" y="1440684"/>
                </a:lnTo>
                <a:lnTo>
                  <a:pt x="22707" y="1440716"/>
                </a:lnTo>
                <a:close/>
                <a:moveTo>
                  <a:pt x="21641" y="1434412"/>
                </a:moveTo>
                <a:lnTo>
                  <a:pt x="22488" y="1440346"/>
                </a:lnTo>
                <a:lnTo>
                  <a:pt x="20604" y="1437708"/>
                </a:lnTo>
                <a:lnTo>
                  <a:pt x="20562" y="1437328"/>
                </a:lnTo>
                <a:close/>
                <a:moveTo>
                  <a:pt x="28499" y="1431923"/>
                </a:moveTo>
                <a:lnTo>
                  <a:pt x="26902" y="1436721"/>
                </a:lnTo>
                <a:lnTo>
                  <a:pt x="23195" y="1441337"/>
                </a:lnTo>
                <a:lnTo>
                  <a:pt x="22728" y="1440684"/>
                </a:lnTo>
                <a:close/>
                <a:moveTo>
                  <a:pt x="10464" y="1429114"/>
                </a:moveTo>
                <a:lnTo>
                  <a:pt x="14563" y="1452090"/>
                </a:lnTo>
                <a:lnTo>
                  <a:pt x="13685" y="1453184"/>
                </a:lnTo>
                <a:close/>
                <a:moveTo>
                  <a:pt x="18934" y="1415449"/>
                </a:moveTo>
                <a:lnTo>
                  <a:pt x="21500" y="1433426"/>
                </a:lnTo>
                <a:lnTo>
                  <a:pt x="20554" y="1437257"/>
                </a:lnTo>
                <a:lnTo>
                  <a:pt x="20562" y="1437328"/>
                </a:lnTo>
                <a:lnTo>
                  <a:pt x="20484" y="1437538"/>
                </a:lnTo>
                <a:lnTo>
                  <a:pt x="20604" y="1437708"/>
                </a:lnTo>
                <a:lnTo>
                  <a:pt x="21202" y="1443001"/>
                </a:lnTo>
                <a:lnTo>
                  <a:pt x="18194" y="1447567"/>
                </a:lnTo>
                <a:lnTo>
                  <a:pt x="16186" y="1450068"/>
                </a:lnTo>
                <a:lnTo>
                  <a:pt x="16476" y="1443155"/>
                </a:lnTo>
                <a:cubicBezTo>
                  <a:pt x="16476" y="1440195"/>
                  <a:pt x="13912" y="1437584"/>
                  <a:pt x="14472" y="1434731"/>
                </a:cubicBezTo>
                <a:close/>
                <a:moveTo>
                  <a:pt x="16476" y="1398225"/>
                </a:moveTo>
                <a:lnTo>
                  <a:pt x="17493" y="1405350"/>
                </a:lnTo>
                <a:lnTo>
                  <a:pt x="17478" y="1405289"/>
                </a:lnTo>
                <a:cubicBezTo>
                  <a:pt x="16977" y="1401999"/>
                  <a:pt x="16476" y="1398225"/>
                  <a:pt x="16476" y="1398225"/>
                </a:cubicBezTo>
                <a:close/>
                <a:moveTo>
                  <a:pt x="16476" y="1386993"/>
                </a:moveTo>
                <a:lnTo>
                  <a:pt x="16826" y="1390922"/>
                </a:lnTo>
                <a:lnTo>
                  <a:pt x="16476" y="1392610"/>
                </a:lnTo>
                <a:cubicBezTo>
                  <a:pt x="15242" y="1399525"/>
                  <a:pt x="10464" y="1419395"/>
                  <a:pt x="10464" y="1412266"/>
                </a:cubicBezTo>
                <a:cubicBezTo>
                  <a:pt x="10464" y="1403386"/>
                  <a:pt x="14472" y="1395418"/>
                  <a:pt x="16476" y="1386993"/>
                </a:cubicBezTo>
                <a:close/>
                <a:moveTo>
                  <a:pt x="18417" y="1366459"/>
                </a:moveTo>
                <a:lnTo>
                  <a:pt x="18480" y="1367336"/>
                </a:lnTo>
                <a:lnTo>
                  <a:pt x="18027" y="1366823"/>
                </a:lnTo>
                <a:close/>
                <a:moveTo>
                  <a:pt x="4827" y="1358988"/>
                </a:moveTo>
                <a:lnTo>
                  <a:pt x="11300" y="1359193"/>
                </a:lnTo>
                <a:lnTo>
                  <a:pt x="18027" y="1366823"/>
                </a:lnTo>
                <a:lnTo>
                  <a:pt x="14472" y="1370145"/>
                </a:lnTo>
                <a:cubicBezTo>
                  <a:pt x="12468" y="1368273"/>
                  <a:pt x="8385" y="1366219"/>
                  <a:pt x="5342" y="1364257"/>
                </a:cubicBezTo>
                <a:lnTo>
                  <a:pt x="4901" y="1363441"/>
                </a:lnTo>
                <a:close/>
                <a:moveTo>
                  <a:pt x="27923" y="1339870"/>
                </a:moveTo>
                <a:lnTo>
                  <a:pt x="28174" y="1340962"/>
                </a:lnTo>
                <a:cubicBezTo>
                  <a:pt x="27672" y="1339410"/>
                  <a:pt x="27279" y="1339161"/>
                  <a:pt x="30503" y="1356104"/>
                </a:cubicBezTo>
                <a:lnTo>
                  <a:pt x="31544" y="1360967"/>
                </a:lnTo>
                <a:lnTo>
                  <a:pt x="18934" y="1415449"/>
                </a:lnTo>
                <a:lnTo>
                  <a:pt x="17493" y="1405350"/>
                </a:lnTo>
                <a:lnTo>
                  <a:pt x="18480" y="1409457"/>
                </a:lnTo>
                <a:lnTo>
                  <a:pt x="16826" y="1390922"/>
                </a:lnTo>
                <a:lnTo>
                  <a:pt x="19171" y="1379635"/>
                </a:lnTo>
                <a:cubicBezTo>
                  <a:pt x="19870" y="1375260"/>
                  <a:pt x="20004" y="1370997"/>
                  <a:pt x="18480" y="1367336"/>
                </a:cubicBezTo>
                <a:cubicBezTo>
                  <a:pt x="21390" y="1390788"/>
                  <a:pt x="26212" y="1362713"/>
                  <a:pt x="26495" y="1361720"/>
                </a:cubicBezTo>
                <a:lnTo>
                  <a:pt x="22508" y="1353387"/>
                </a:lnTo>
                <a:lnTo>
                  <a:pt x="23943" y="1345486"/>
                </a:lnTo>
                <a:lnTo>
                  <a:pt x="26495" y="1344872"/>
                </a:lnTo>
                <a:close/>
                <a:moveTo>
                  <a:pt x="25203" y="1334545"/>
                </a:moveTo>
                <a:lnTo>
                  <a:pt x="24173" y="1344219"/>
                </a:lnTo>
                <a:lnTo>
                  <a:pt x="23943" y="1345486"/>
                </a:lnTo>
                <a:lnTo>
                  <a:pt x="19265" y="1346610"/>
                </a:lnTo>
                <a:lnTo>
                  <a:pt x="22508" y="1353387"/>
                </a:lnTo>
                <a:lnTo>
                  <a:pt x="20484" y="1364529"/>
                </a:lnTo>
                <a:lnTo>
                  <a:pt x="18417" y="1366459"/>
                </a:lnTo>
                <a:lnTo>
                  <a:pt x="16571" y="1340593"/>
                </a:lnTo>
                <a:close/>
                <a:moveTo>
                  <a:pt x="30503" y="1330831"/>
                </a:moveTo>
                <a:lnTo>
                  <a:pt x="27923" y="1339870"/>
                </a:lnTo>
                <a:lnTo>
                  <a:pt x="26495" y="1333640"/>
                </a:lnTo>
                <a:lnTo>
                  <a:pt x="25203" y="1334545"/>
                </a:lnTo>
                <a:lnTo>
                  <a:pt x="25409" y="1332616"/>
                </a:lnTo>
                <a:close/>
                <a:moveTo>
                  <a:pt x="15176" y="1321033"/>
                </a:moveTo>
                <a:lnTo>
                  <a:pt x="16571" y="1340593"/>
                </a:lnTo>
                <a:lnTo>
                  <a:pt x="14472" y="1342064"/>
                </a:lnTo>
                <a:cubicBezTo>
                  <a:pt x="10983" y="1340841"/>
                  <a:pt x="8499" y="1332246"/>
                  <a:pt x="10464" y="1328024"/>
                </a:cubicBezTo>
                <a:close/>
                <a:moveTo>
                  <a:pt x="15718" y="1310341"/>
                </a:moveTo>
                <a:lnTo>
                  <a:pt x="18307" y="1316387"/>
                </a:lnTo>
                <a:lnTo>
                  <a:pt x="15176" y="1321033"/>
                </a:lnTo>
                <a:lnTo>
                  <a:pt x="14628" y="1313361"/>
                </a:lnTo>
                <a:close/>
                <a:moveTo>
                  <a:pt x="23301" y="1308977"/>
                </a:moveTo>
                <a:lnTo>
                  <a:pt x="26495" y="1322407"/>
                </a:lnTo>
                <a:lnTo>
                  <a:pt x="25409" y="1332616"/>
                </a:lnTo>
                <a:lnTo>
                  <a:pt x="22488" y="1333640"/>
                </a:lnTo>
                <a:cubicBezTo>
                  <a:pt x="19242" y="1329850"/>
                  <a:pt x="20228" y="1322181"/>
                  <a:pt x="18480" y="1316791"/>
                </a:cubicBezTo>
                <a:lnTo>
                  <a:pt x="18307" y="1316387"/>
                </a:lnTo>
                <a:close/>
                <a:moveTo>
                  <a:pt x="12604" y="1303069"/>
                </a:moveTo>
                <a:lnTo>
                  <a:pt x="14050" y="1306446"/>
                </a:lnTo>
                <a:lnTo>
                  <a:pt x="14472" y="1311175"/>
                </a:lnTo>
                <a:lnTo>
                  <a:pt x="14628" y="1313361"/>
                </a:lnTo>
                <a:lnTo>
                  <a:pt x="14222" y="1314487"/>
                </a:lnTo>
                <a:cubicBezTo>
                  <a:pt x="12134" y="1320271"/>
                  <a:pt x="10464" y="1324015"/>
                  <a:pt x="10464" y="1319599"/>
                </a:cubicBezTo>
                <a:close/>
                <a:moveTo>
                  <a:pt x="12660" y="1302643"/>
                </a:moveTo>
                <a:lnTo>
                  <a:pt x="12604" y="1303069"/>
                </a:lnTo>
                <a:lnTo>
                  <a:pt x="12468" y="1302751"/>
                </a:lnTo>
                <a:close/>
                <a:moveTo>
                  <a:pt x="19976" y="1298543"/>
                </a:moveTo>
                <a:lnTo>
                  <a:pt x="15718" y="1310341"/>
                </a:lnTo>
                <a:lnTo>
                  <a:pt x="14050" y="1306446"/>
                </a:lnTo>
                <a:lnTo>
                  <a:pt x="13661" y="1302082"/>
                </a:lnTo>
                <a:close/>
                <a:moveTo>
                  <a:pt x="13282" y="1297834"/>
                </a:moveTo>
                <a:lnTo>
                  <a:pt x="13661" y="1302082"/>
                </a:lnTo>
                <a:lnTo>
                  <a:pt x="12660" y="1302643"/>
                </a:lnTo>
                <a:close/>
                <a:moveTo>
                  <a:pt x="20484" y="1297134"/>
                </a:moveTo>
                <a:lnTo>
                  <a:pt x="20719" y="1298126"/>
                </a:lnTo>
                <a:lnTo>
                  <a:pt x="19976" y="1298543"/>
                </a:lnTo>
                <a:close/>
                <a:moveTo>
                  <a:pt x="14491" y="1284436"/>
                </a:moveTo>
                <a:lnTo>
                  <a:pt x="14475" y="1292733"/>
                </a:lnTo>
                <a:lnTo>
                  <a:pt x="13479" y="1296313"/>
                </a:lnTo>
                <a:lnTo>
                  <a:pt x="13282" y="1297834"/>
                </a:lnTo>
                <a:lnTo>
                  <a:pt x="12468" y="1288710"/>
                </a:lnTo>
                <a:close/>
                <a:moveTo>
                  <a:pt x="308998" y="1264887"/>
                </a:moveTo>
                <a:cubicBezTo>
                  <a:pt x="249351" y="1264887"/>
                  <a:pt x="200998" y="1313240"/>
                  <a:pt x="200998" y="1372887"/>
                </a:cubicBezTo>
                <a:cubicBezTo>
                  <a:pt x="200998" y="1432534"/>
                  <a:pt x="249351" y="1480887"/>
                  <a:pt x="308998" y="1480887"/>
                </a:cubicBezTo>
                <a:cubicBezTo>
                  <a:pt x="368645" y="1480887"/>
                  <a:pt x="416998" y="1432534"/>
                  <a:pt x="416998" y="1372887"/>
                </a:cubicBezTo>
                <a:cubicBezTo>
                  <a:pt x="416998" y="1313240"/>
                  <a:pt x="368645" y="1264887"/>
                  <a:pt x="308998" y="1264887"/>
                </a:cubicBezTo>
                <a:close/>
                <a:moveTo>
                  <a:pt x="16476" y="1243781"/>
                </a:moveTo>
                <a:cubicBezTo>
                  <a:pt x="17144" y="1250333"/>
                  <a:pt x="13898" y="1261832"/>
                  <a:pt x="18480" y="1263438"/>
                </a:cubicBezTo>
                <a:lnTo>
                  <a:pt x="21825" y="1254062"/>
                </a:lnTo>
                <a:lnTo>
                  <a:pt x="22488" y="1263438"/>
                </a:lnTo>
                <a:cubicBezTo>
                  <a:pt x="23759" y="1275142"/>
                  <a:pt x="26431" y="1286375"/>
                  <a:pt x="29453" y="1297489"/>
                </a:cubicBezTo>
                <a:lnTo>
                  <a:pt x="29910" y="1299171"/>
                </a:lnTo>
                <a:lnTo>
                  <a:pt x="23301" y="1308977"/>
                </a:lnTo>
                <a:lnTo>
                  <a:pt x="20719" y="1298126"/>
                </a:lnTo>
                <a:lnTo>
                  <a:pt x="22488" y="1297134"/>
                </a:lnTo>
                <a:cubicBezTo>
                  <a:pt x="23359" y="1293473"/>
                  <a:pt x="14902" y="1298138"/>
                  <a:pt x="14472" y="1294326"/>
                </a:cubicBezTo>
                <a:lnTo>
                  <a:pt x="14475" y="1292733"/>
                </a:lnTo>
                <a:lnTo>
                  <a:pt x="18671" y="1277650"/>
                </a:lnTo>
                <a:cubicBezTo>
                  <a:pt x="20122" y="1273159"/>
                  <a:pt x="20973" y="1270876"/>
                  <a:pt x="20260" y="1272240"/>
                </a:cubicBezTo>
                <a:lnTo>
                  <a:pt x="14491" y="1284436"/>
                </a:lnTo>
                <a:lnTo>
                  <a:pt x="14519" y="1269121"/>
                </a:lnTo>
                <a:cubicBezTo>
                  <a:pt x="15171" y="1260674"/>
                  <a:pt x="16142" y="1252205"/>
                  <a:pt x="16476" y="1243781"/>
                </a:cubicBezTo>
                <a:close/>
                <a:moveTo>
                  <a:pt x="12965" y="1226643"/>
                </a:moveTo>
                <a:lnTo>
                  <a:pt x="12999" y="1226819"/>
                </a:lnTo>
                <a:lnTo>
                  <a:pt x="12468" y="1226933"/>
                </a:lnTo>
                <a:close/>
                <a:moveTo>
                  <a:pt x="14802" y="1226433"/>
                </a:moveTo>
                <a:lnTo>
                  <a:pt x="16476" y="1238165"/>
                </a:lnTo>
                <a:cubicBezTo>
                  <a:pt x="16829" y="1240636"/>
                  <a:pt x="15727" y="1238378"/>
                  <a:pt x="14588" y="1234877"/>
                </a:cubicBezTo>
                <a:lnTo>
                  <a:pt x="12999" y="1226819"/>
                </a:lnTo>
                <a:close/>
                <a:moveTo>
                  <a:pt x="19733" y="1224475"/>
                </a:moveTo>
                <a:lnTo>
                  <a:pt x="20037" y="1228771"/>
                </a:lnTo>
                <a:lnTo>
                  <a:pt x="18353" y="1225119"/>
                </a:lnTo>
                <a:close/>
                <a:moveTo>
                  <a:pt x="17763" y="1223841"/>
                </a:moveTo>
                <a:lnTo>
                  <a:pt x="18353" y="1225119"/>
                </a:lnTo>
                <a:lnTo>
                  <a:pt x="16165" y="1226141"/>
                </a:lnTo>
                <a:lnTo>
                  <a:pt x="14802" y="1226433"/>
                </a:lnTo>
                <a:lnTo>
                  <a:pt x="14688" y="1225637"/>
                </a:lnTo>
                <a:close/>
                <a:moveTo>
                  <a:pt x="21686" y="1221551"/>
                </a:moveTo>
                <a:lnTo>
                  <a:pt x="21369" y="1223710"/>
                </a:lnTo>
                <a:lnTo>
                  <a:pt x="19733" y="1224475"/>
                </a:lnTo>
                <a:lnTo>
                  <a:pt x="19612" y="1222761"/>
                </a:lnTo>
                <a:close/>
                <a:moveTo>
                  <a:pt x="26495" y="1221316"/>
                </a:moveTo>
                <a:cubicBezTo>
                  <a:pt x="25827" y="1229740"/>
                  <a:pt x="26050" y="1238399"/>
                  <a:pt x="24491" y="1246589"/>
                </a:cubicBezTo>
                <a:lnTo>
                  <a:pt x="21825" y="1254062"/>
                </a:lnTo>
                <a:lnTo>
                  <a:pt x="20037" y="1228771"/>
                </a:lnTo>
                <a:lnTo>
                  <a:pt x="20484" y="1229740"/>
                </a:lnTo>
                <a:lnTo>
                  <a:pt x="21369" y="1223710"/>
                </a:lnTo>
                <a:close/>
                <a:moveTo>
                  <a:pt x="13683" y="1218593"/>
                </a:moveTo>
                <a:lnTo>
                  <a:pt x="14688" y="1225637"/>
                </a:lnTo>
                <a:lnTo>
                  <a:pt x="12965" y="1226643"/>
                </a:lnTo>
                <a:lnTo>
                  <a:pt x="12468" y="1224124"/>
                </a:lnTo>
                <a:close/>
                <a:moveTo>
                  <a:pt x="18884" y="1212460"/>
                </a:moveTo>
                <a:lnTo>
                  <a:pt x="19612" y="1222761"/>
                </a:lnTo>
                <a:lnTo>
                  <a:pt x="17763" y="1223841"/>
                </a:lnTo>
                <a:lnTo>
                  <a:pt x="15827" y="1219642"/>
                </a:lnTo>
                <a:cubicBezTo>
                  <a:pt x="15000" y="1217213"/>
                  <a:pt x="15032" y="1215523"/>
                  <a:pt x="16329" y="1213977"/>
                </a:cubicBezTo>
                <a:close/>
                <a:moveTo>
                  <a:pt x="32640" y="1205762"/>
                </a:moveTo>
                <a:lnTo>
                  <a:pt x="32507" y="1210084"/>
                </a:lnTo>
                <a:lnTo>
                  <a:pt x="32943" y="1214977"/>
                </a:lnTo>
                <a:lnTo>
                  <a:pt x="21686" y="1221551"/>
                </a:lnTo>
                <a:lnTo>
                  <a:pt x="22540" y="1215729"/>
                </a:lnTo>
                <a:lnTo>
                  <a:pt x="22068" y="1210569"/>
                </a:lnTo>
                <a:lnTo>
                  <a:pt x="24418" y="1209173"/>
                </a:lnTo>
                <a:close/>
                <a:moveTo>
                  <a:pt x="21047" y="1199396"/>
                </a:moveTo>
                <a:lnTo>
                  <a:pt x="22068" y="1210569"/>
                </a:lnTo>
                <a:lnTo>
                  <a:pt x="18884" y="1212460"/>
                </a:lnTo>
                <a:lnTo>
                  <a:pt x="18528" y="1207423"/>
                </a:lnTo>
                <a:close/>
                <a:moveTo>
                  <a:pt x="20484" y="1187619"/>
                </a:moveTo>
                <a:lnTo>
                  <a:pt x="23117" y="1196768"/>
                </a:lnTo>
                <a:lnTo>
                  <a:pt x="23524" y="1199600"/>
                </a:lnTo>
                <a:lnTo>
                  <a:pt x="23998" y="1199929"/>
                </a:lnTo>
                <a:lnTo>
                  <a:pt x="24528" y="1202072"/>
                </a:lnTo>
                <a:cubicBezTo>
                  <a:pt x="24315" y="1201964"/>
                  <a:pt x="22930" y="1198738"/>
                  <a:pt x="21541" y="1197821"/>
                </a:cubicBezTo>
                <a:lnTo>
                  <a:pt x="21047" y="1199396"/>
                </a:lnTo>
                <a:lnTo>
                  <a:pt x="20484" y="1193235"/>
                </a:lnTo>
                <a:lnTo>
                  <a:pt x="20286" y="1188521"/>
                </a:lnTo>
                <a:close/>
                <a:moveTo>
                  <a:pt x="16476" y="1173579"/>
                </a:moveTo>
                <a:lnTo>
                  <a:pt x="20075" y="1183487"/>
                </a:lnTo>
                <a:lnTo>
                  <a:pt x="20286" y="1188521"/>
                </a:lnTo>
                <a:lnTo>
                  <a:pt x="13683" y="1218593"/>
                </a:lnTo>
                <a:lnTo>
                  <a:pt x="12468" y="1210084"/>
                </a:lnTo>
                <a:cubicBezTo>
                  <a:pt x="13804" y="1197915"/>
                  <a:pt x="8401" y="1178429"/>
                  <a:pt x="16476" y="1173579"/>
                </a:cubicBezTo>
                <a:close/>
                <a:moveTo>
                  <a:pt x="14150" y="1160657"/>
                </a:moveTo>
                <a:lnTo>
                  <a:pt x="14151" y="1160661"/>
                </a:lnTo>
                <a:lnTo>
                  <a:pt x="14092" y="1160855"/>
                </a:lnTo>
                <a:close/>
                <a:moveTo>
                  <a:pt x="30301" y="1152632"/>
                </a:moveTo>
                <a:cubicBezTo>
                  <a:pt x="31214" y="1151528"/>
                  <a:pt x="31979" y="1151702"/>
                  <a:pt x="32507" y="1153921"/>
                </a:cubicBezTo>
                <a:lnTo>
                  <a:pt x="33671" y="1172390"/>
                </a:lnTo>
                <a:lnTo>
                  <a:pt x="33384" y="1181691"/>
                </a:lnTo>
                <a:lnTo>
                  <a:pt x="26495" y="1201660"/>
                </a:lnTo>
                <a:lnTo>
                  <a:pt x="23998" y="1199929"/>
                </a:lnTo>
                <a:lnTo>
                  <a:pt x="23822" y="1199218"/>
                </a:lnTo>
                <a:lnTo>
                  <a:pt x="23117" y="1196768"/>
                </a:lnTo>
                <a:lnTo>
                  <a:pt x="21952" y="1188658"/>
                </a:lnTo>
                <a:lnTo>
                  <a:pt x="20075" y="1183487"/>
                </a:lnTo>
                <a:lnTo>
                  <a:pt x="19497" y="1169739"/>
                </a:lnTo>
                <a:lnTo>
                  <a:pt x="20244" y="1168983"/>
                </a:lnTo>
                <a:lnTo>
                  <a:pt x="20484" y="1176387"/>
                </a:lnTo>
                <a:cubicBezTo>
                  <a:pt x="23489" y="1170770"/>
                  <a:pt x="27562" y="1155948"/>
                  <a:pt x="30301" y="1152632"/>
                </a:cubicBezTo>
                <a:close/>
                <a:moveTo>
                  <a:pt x="17755" y="1148836"/>
                </a:moveTo>
                <a:lnTo>
                  <a:pt x="18734" y="1151556"/>
                </a:lnTo>
                <a:lnTo>
                  <a:pt x="19497" y="1169739"/>
                </a:lnTo>
                <a:lnTo>
                  <a:pt x="18480" y="1170770"/>
                </a:lnTo>
                <a:lnTo>
                  <a:pt x="14151" y="1160661"/>
                </a:lnTo>
                <a:close/>
                <a:moveTo>
                  <a:pt x="17699" y="1147532"/>
                </a:moveTo>
                <a:lnTo>
                  <a:pt x="17975" y="1148113"/>
                </a:lnTo>
                <a:lnTo>
                  <a:pt x="17755" y="1148836"/>
                </a:lnTo>
                <a:lnTo>
                  <a:pt x="17523" y="1148192"/>
                </a:lnTo>
                <a:close/>
                <a:moveTo>
                  <a:pt x="18637" y="1147392"/>
                </a:moveTo>
                <a:lnTo>
                  <a:pt x="19726" y="1153025"/>
                </a:lnTo>
                <a:lnTo>
                  <a:pt x="19772" y="1154436"/>
                </a:lnTo>
                <a:lnTo>
                  <a:pt x="18734" y="1151556"/>
                </a:lnTo>
                <a:lnTo>
                  <a:pt x="18585" y="1147992"/>
                </a:lnTo>
                <a:close/>
                <a:moveTo>
                  <a:pt x="19421" y="1143610"/>
                </a:moveTo>
                <a:lnTo>
                  <a:pt x="19595" y="1148982"/>
                </a:lnTo>
                <a:lnTo>
                  <a:pt x="18734" y="1146290"/>
                </a:lnTo>
                <a:lnTo>
                  <a:pt x="18815" y="1145356"/>
                </a:lnTo>
                <a:lnTo>
                  <a:pt x="19233" y="1143987"/>
                </a:lnTo>
                <a:close/>
                <a:moveTo>
                  <a:pt x="21233" y="1142264"/>
                </a:moveTo>
                <a:lnTo>
                  <a:pt x="25487" y="1155788"/>
                </a:lnTo>
                <a:cubicBezTo>
                  <a:pt x="25905" y="1158793"/>
                  <a:pt x="25821" y="1161759"/>
                  <a:pt x="24800" y="1164364"/>
                </a:cubicBezTo>
                <a:lnTo>
                  <a:pt x="20244" y="1168983"/>
                </a:lnTo>
                <a:lnTo>
                  <a:pt x="19772" y="1154436"/>
                </a:lnTo>
                <a:lnTo>
                  <a:pt x="20261" y="1155795"/>
                </a:lnTo>
                <a:lnTo>
                  <a:pt x="19726" y="1153025"/>
                </a:lnTo>
                <a:lnTo>
                  <a:pt x="19595" y="1148982"/>
                </a:lnTo>
                <a:lnTo>
                  <a:pt x="23659" y="1161687"/>
                </a:lnTo>
                <a:close/>
                <a:moveTo>
                  <a:pt x="19347" y="1141342"/>
                </a:moveTo>
                <a:lnTo>
                  <a:pt x="19414" y="1143393"/>
                </a:lnTo>
                <a:lnTo>
                  <a:pt x="19233" y="1143987"/>
                </a:lnTo>
                <a:lnTo>
                  <a:pt x="18872" y="1144710"/>
                </a:lnTo>
                <a:lnTo>
                  <a:pt x="19079" y="1142349"/>
                </a:lnTo>
                <a:close/>
                <a:moveTo>
                  <a:pt x="21004" y="1140431"/>
                </a:moveTo>
                <a:lnTo>
                  <a:pt x="21233" y="1142264"/>
                </a:lnTo>
                <a:lnTo>
                  <a:pt x="20791" y="1140859"/>
                </a:lnTo>
                <a:close/>
                <a:moveTo>
                  <a:pt x="20484" y="1139882"/>
                </a:moveTo>
                <a:lnTo>
                  <a:pt x="20791" y="1140859"/>
                </a:lnTo>
                <a:lnTo>
                  <a:pt x="19421" y="1143610"/>
                </a:lnTo>
                <a:lnTo>
                  <a:pt x="19414" y="1143393"/>
                </a:lnTo>
                <a:close/>
                <a:moveTo>
                  <a:pt x="20345" y="1135231"/>
                </a:moveTo>
                <a:lnTo>
                  <a:pt x="20484" y="1137074"/>
                </a:lnTo>
                <a:lnTo>
                  <a:pt x="19347" y="1141342"/>
                </a:lnTo>
                <a:lnTo>
                  <a:pt x="19298" y="1139843"/>
                </a:lnTo>
                <a:lnTo>
                  <a:pt x="19422" y="1138431"/>
                </a:lnTo>
                <a:close/>
                <a:moveTo>
                  <a:pt x="20332" y="1135047"/>
                </a:moveTo>
                <a:lnTo>
                  <a:pt x="20352" y="1135208"/>
                </a:lnTo>
                <a:lnTo>
                  <a:pt x="20345" y="1135231"/>
                </a:lnTo>
                <a:close/>
                <a:moveTo>
                  <a:pt x="927" y="1132758"/>
                </a:moveTo>
                <a:lnTo>
                  <a:pt x="445" y="1148306"/>
                </a:lnTo>
                <a:cubicBezTo>
                  <a:pt x="8135" y="1223738"/>
                  <a:pt x="2223" y="1159901"/>
                  <a:pt x="4453" y="1336448"/>
                </a:cubicBezTo>
                <a:lnTo>
                  <a:pt x="4827" y="1358988"/>
                </a:lnTo>
                <a:lnTo>
                  <a:pt x="2449" y="1358913"/>
                </a:lnTo>
                <a:lnTo>
                  <a:pt x="4901" y="1363441"/>
                </a:lnTo>
                <a:lnTo>
                  <a:pt x="6566" y="1463803"/>
                </a:lnTo>
                <a:lnTo>
                  <a:pt x="5687" y="1465294"/>
                </a:lnTo>
                <a:cubicBezTo>
                  <a:pt x="4184" y="1468101"/>
                  <a:pt x="3272" y="1470082"/>
                  <a:pt x="4453" y="1468427"/>
                </a:cubicBezTo>
                <a:lnTo>
                  <a:pt x="6589" y="1465185"/>
                </a:lnTo>
                <a:lnTo>
                  <a:pt x="7624" y="1527516"/>
                </a:lnTo>
                <a:lnTo>
                  <a:pt x="6739" y="1532247"/>
                </a:lnTo>
                <a:cubicBezTo>
                  <a:pt x="4161" y="1546033"/>
                  <a:pt x="2826" y="1559605"/>
                  <a:pt x="6457" y="1572326"/>
                </a:cubicBezTo>
                <a:lnTo>
                  <a:pt x="8319" y="1569444"/>
                </a:lnTo>
                <a:lnTo>
                  <a:pt x="8461" y="1577942"/>
                </a:lnTo>
                <a:lnTo>
                  <a:pt x="8825" y="1584325"/>
                </a:lnTo>
                <a:lnTo>
                  <a:pt x="8460" y="1585497"/>
                </a:lnTo>
                <a:cubicBezTo>
                  <a:pt x="7382" y="1588515"/>
                  <a:pt x="5213" y="1590719"/>
                  <a:pt x="4452" y="1593920"/>
                </a:cubicBezTo>
                <a:cubicBezTo>
                  <a:pt x="3167" y="1599323"/>
                  <a:pt x="2727" y="1605089"/>
                  <a:pt x="2448" y="1610769"/>
                </a:cubicBezTo>
                <a:lnTo>
                  <a:pt x="1421" y="1643859"/>
                </a:lnTo>
                <a:lnTo>
                  <a:pt x="0" y="1645963"/>
                </a:lnTo>
                <a:lnTo>
                  <a:pt x="0" y="1133070"/>
                </a:lnTo>
                <a:close/>
                <a:moveTo>
                  <a:pt x="10225" y="1127931"/>
                </a:moveTo>
                <a:lnTo>
                  <a:pt x="13503" y="1137033"/>
                </a:lnTo>
                <a:lnTo>
                  <a:pt x="13629" y="1138978"/>
                </a:lnTo>
                <a:lnTo>
                  <a:pt x="10465" y="1132327"/>
                </a:lnTo>
                <a:cubicBezTo>
                  <a:pt x="11801" y="1138880"/>
                  <a:pt x="13294" y="1158594"/>
                  <a:pt x="14473" y="1151984"/>
                </a:cubicBezTo>
                <a:lnTo>
                  <a:pt x="13629" y="1138978"/>
                </a:lnTo>
                <a:lnTo>
                  <a:pt x="15995" y="1143950"/>
                </a:lnTo>
                <a:lnTo>
                  <a:pt x="17523" y="1148192"/>
                </a:lnTo>
                <a:lnTo>
                  <a:pt x="14776" y="1158508"/>
                </a:lnTo>
                <a:lnTo>
                  <a:pt x="14150" y="1160657"/>
                </a:lnTo>
                <a:lnTo>
                  <a:pt x="12468" y="1156730"/>
                </a:lnTo>
                <a:cubicBezTo>
                  <a:pt x="11800" y="1150178"/>
                  <a:pt x="11241" y="1143602"/>
                  <a:pt x="10464" y="1137074"/>
                </a:cubicBezTo>
                <a:lnTo>
                  <a:pt x="9024" y="1129525"/>
                </a:lnTo>
                <a:close/>
                <a:moveTo>
                  <a:pt x="15890" y="1120410"/>
                </a:moveTo>
                <a:lnTo>
                  <a:pt x="16477" y="1123903"/>
                </a:lnTo>
                <a:lnTo>
                  <a:pt x="16719" y="1124983"/>
                </a:lnTo>
                <a:lnTo>
                  <a:pt x="16248" y="1127227"/>
                </a:lnTo>
                <a:lnTo>
                  <a:pt x="15279" y="1121221"/>
                </a:lnTo>
                <a:close/>
                <a:moveTo>
                  <a:pt x="18105" y="1118386"/>
                </a:moveTo>
                <a:lnTo>
                  <a:pt x="18480" y="1120225"/>
                </a:lnTo>
                <a:lnTo>
                  <a:pt x="18726" y="1122195"/>
                </a:lnTo>
                <a:lnTo>
                  <a:pt x="19170" y="1135895"/>
                </a:lnTo>
                <a:lnTo>
                  <a:pt x="16719" y="1124983"/>
                </a:lnTo>
                <a:close/>
                <a:moveTo>
                  <a:pt x="18929" y="1116377"/>
                </a:moveTo>
                <a:lnTo>
                  <a:pt x="20332" y="1135047"/>
                </a:lnTo>
                <a:lnTo>
                  <a:pt x="18726" y="1122195"/>
                </a:lnTo>
                <a:lnTo>
                  <a:pt x="18553" y="1116874"/>
                </a:lnTo>
                <a:close/>
                <a:moveTo>
                  <a:pt x="18536" y="1116333"/>
                </a:moveTo>
                <a:lnTo>
                  <a:pt x="18553" y="1116874"/>
                </a:lnTo>
                <a:lnTo>
                  <a:pt x="18372" y="1117116"/>
                </a:lnTo>
                <a:close/>
                <a:moveTo>
                  <a:pt x="28568" y="1104926"/>
                </a:moveTo>
                <a:lnTo>
                  <a:pt x="28499" y="1106185"/>
                </a:lnTo>
                <a:lnTo>
                  <a:pt x="28447" y="1105376"/>
                </a:lnTo>
                <a:close/>
                <a:moveTo>
                  <a:pt x="32626" y="1104836"/>
                </a:moveTo>
                <a:lnTo>
                  <a:pt x="33287" y="1115774"/>
                </a:lnTo>
                <a:lnTo>
                  <a:pt x="21004" y="1140431"/>
                </a:lnTo>
                <a:lnTo>
                  <a:pt x="20352" y="1135208"/>
                </a:lnTo>
                <a:lnTo>
                  <a:pt x="20971" y="1133060"/>
                </a:lnTo>
                <a:lnTo>
                  <a:pt x="28284" y="1105978"/>
                </a:lnTo>
                <a:lnTo>
                  <a:pt x="28499" y="1108993"/>
                </a:lnTo>
                <a:close/>
                <a:moveTo>
                  <a:pt x="11539" y="1104805"/>
                </a:moveTo>
                <a:lnTo>
                  <a:pt x="12469" y="1121095"/>
                </a:lnTo>
                <a:lnTo>
                  <a:pt x="12700" y="1124646"/>
                </a:lnTo>
                <a:lnTo>
                  <a:pt x="10225" y="1127931"/>
                </a:lnTo>
                <a:lnTo>
                  <a:pt x="8461" y="1123032"/>
                </a:lnTo>
                <a:cubicBezTo>
                  <a:pt x="7471" y="1121090"/>
                  <a:pt x="7832" y="1123424"/>
                  <a:pt x="8510" y="1126831"/>
                </a:cubicBezTo>
                <a:lnTo>
                  <a:pt x="9024" y="1129525"/>
                </a:lnTo>
                <a:lnTo>
                  <a:pt x="8506" y="1130212"/>
                </a:lnTo>
                <a:lnTo>
                  <a:pt x="927" y="1132758"/>
                </a:lnTo>
                <a:lnTo>
                  <a:pt x="1422" y="1116809"/>
                </a:lnTo>
                <a:lnTo>
                  <a:pt x="3689" y="1113453"/>
                </a:lnTo>
                <a:close/>
                <a:moveTo>
                  <a:pt x="13000" y="1103195"/>
                </a:moveTo>
                <a:lnTo>
                  <a:pt x="13487" y="1106092"/>
                </a:lnTo>
                <a:lnTo>
                  <a:pt x="13146" y="1108003"/>
                </a:lnTo>
                <a:lnTo>
                  <a:pt x="12465" y="1103786"/>
                </a:lnTo>
                <a:close/>
                <a:moveTo>
                  <a:pt x="28165" y="1101051"/>
                </a:moveTo>
                <a:lnTo>
                  <a:pt x="28447" y="1105376"/>
                </a:lnTo>
                <a:lnTo>
                  <a:pt x="28284" y="1105978"/>
                </a:lnTo>
                <a:lnTo>
                  <a:pt x="27964" y="1101488"/>
                </a:lnTo>
                <a:close/>
                <a:moveTo>
                  <a:pt x="30503" y="1097760"/>
                </a:moveTo>
                <a:lnTo>
                  <a:pt x="28568" y="1104926"/>
                </a:lnTo>
                <a:lnTo>
                  <a:pt x="28846" y="1099862"/>
                </a:lnTo>
                <a:close/>
                <a:moveTo>
                  <a:pt x="29205" y="1093322"/>
                </a:moveTo>
                <a:lnTo>
                  <a:pt x="28846" y="1099862"/>
                </a:lnTo>
                <a:lnTo>
                  <a:pt x="28530" y="1100262"/>
                </a:lnTo>
                <a:lnTo>
                  <a:pt x="28165" y="1101051"/>
                </a:lnTo>
                <a:lnTo>
                  <a:pt x="27686" y="1093683"/>
                </a:lnTo>
                <a:close/>
                <a:moveTo>
                  <a:pt x="24897" y="1091942"/>
                </a:moveTo>
                <a:lnTo>
                  <a:pt x="27403" y="1093751"/>
                </a:lnTo>
                <a:lnTo>
                  <a:pt x="27411" y="1093748"/>
                </a:lnTo>
                <a:lnTo>
                  <a:pt x="27964" y="1101488"/>
                </a:lnTo>
                <a:lnTo>
                  <a:pt x="24491" y="1108993"/>
                </a:lnTo>
                <a:lnTo>
                  <a:pt x="18929" y="1116377"/>
                </a:lnTo>
                <a:lnTo>
                  <a:pt x="18823" y="1114965"/>
                </a:lnTo>
                <a:lnTo>
                  <a:pt x="20234" y="1108248"/>
                </a:lnTo>
                <a:lnTo>
                  <a:pt x="22358" y="1100547"/>
                </a:lnTo>
                <a:close/>
                <a:moveTo>
                  <a:pt x="19666" y="1087381"/>
                </a:moveTo>
                <a:lnTo>
                  <a:pt x="22489" y="1090206"/>
                </a:lnTo>
                <a:lnTo>
                  <a:pt x="23401" y="1090863"/>
                </a:lnTo>
                <a:lnTo>
                  <a:pt x="20484" y="1094951"/>
                </a:lnTo>
                <a:lnTo>
                  <a:pt x="19375" y="1096172"/>
                </a:lnTo>
                <a:lnTo>
                  <a:pt x="18777" y="1090304"/>
                </a:lnTo>
                <a:close/>
                <a:moveTo>
                  <a:pt x="16476" y="1083719"/>
                </a:moveTo>
                <a:lnTo>
                  <a:pt x="16514" y="1084225"/>
                </a:lnTo>
                <a:lnTo>
                  <a:pt x="16441" y="1084153"/>
                </a:lnTo>
                <a:close/>
                <a:moveTo>
                  <a:pt x="8633" y="1076336"/>
                </a:moveTo>
                <a:lnTo>
                  <a:pt x="9992" y="1077697"/>
                </a:lnTo>
                <a:lnTo>
                  <a:pt x="10464" y="1085961"/>
                </a:lnTo>
                <a:lnTo>
                  <a:pt x="10151" y="1086225"/>
                </a:lnTo>
                <a:lnTo>
                  <a:pt x="8593" y="1076948"/>
                </a:lnTo>
                <a:close/>
                <a:moveTo>
                  <a:pt x="30213" y="1074958"/>
                </a:moveTo>
                <a:lnTo>
                  <a:pt x="30858" y="1075561"/>
                </a:lnTo>
                <a:lnTo>
                  <a:pt x="31821" y="1091504"/>
                </a:lnTo>
                <a:lnTo>
                  <a:pt x="29927" y="1089733"/>
                </a:lnTo>
                <a:lnTo>
                  <a:pt x="29527" y="1087463"/>
                </a:lnTo>
                <a:close/>
                <a:moveTo>
                  <a:pt x="26627" y="1072718"/>
                </a:moveTo>
                <a:lnTo>
                  <a:pt x="26622" y="1073028"/>
                </a:lnTo>
                <a:lnTo>
                  <a:pt x="26547" y="1072781"/>
                </a:lnTo>
                <a:close/>
                <a:moveTo>
                  <a:pt x="8969" y="1071145"/>
                </a:moveTo>
                <a:lnTo>
                  <a:pt x="8633" y="1076336"/>
                </a:lnTo>
                <a:lnTo>
                  <a:pt x="8462" y="1076165"/>
                </a:lnTo>
                <a:lnTo>
                  <a:pt x="8593" y="1076948"/>
                </a:lnTo>
                <a:lnTo>
                  <a:pt x="8462" y="1078974"/>
                </a:lnTo>
                <a:lnTo>
                  <a:pt x="9694" y="1086609"/>
                </a:lnTo>
                <a:lnTo>
                  <a:pt x="6457" y="1089336"/>
                </a:lnTo>
                <a:cubicBezTo>
                  <a:pt x="2924" y="1085800"/>
                  <a:pt x="4594" y="1080184"/>
                  <a:pt x="7564" y="1074047"/>
                </a:cubicBezTo>
                <a:close/>
                <a:moveTo>
                  <a:pt x="26658" y="1070776"/>
                </a:moveTo>
                <a:lnTo>
                  <a:pt x="27535" y="1072005"/>
                </a:lnTo>
                <a:lnTo>
                  <a:pt x="26627" y="1072718"/>
                </a:lnTo>
                <a:close/>
                <a:moveTo>
                  <a:pt x="30503" y="1069679"/>
                </a:moveTo>
                <a:lnTo>
                  <a:pt x="30746" y="1073697"/>
                </a:lnTo>
                <a:lnTo>
                  <a:pt x="30316" y="1073093"/>
                </a:lnTo>
                <a:close/>
                <a:moveTo>
                  <a:pt x="11806" y="1065285"/>
                </a:moveTo>
                <a:lnTo>
                  <a:pt x="16680" y="1069732"/>
                </a:lnTo>
                <a:lnTo>
                  <a:pt x="16698" y="1069909"/>
                </a:lnTo>
                <a:lnTo>
                  <a:pt x="15645" y="1069084"/>
                </a:lnTo>
                <a:cubicBezTo>
                  <a:pt x="14327" y="1068194"/>
                  <a:pt x="12994" y="1067588"/>
                  <a:pt x="13262" y="1068987"/>
                </a:cubicBezTo>
                <a:lnTo>
                  <a:pt x="17280" y="1075622"/>
                </a:lnTo>
                <a:lnTo>
                  <a:pt x="17712" y="1079857"/>
                </a:lnTo>
                <a:lnTo>
                  <a:pt x="14691" y="1082402"/>
                </a:lnTo>
                <a:lnTo>
                  <a:pt x="9992" y="1077697"/>
                </a:lnTo>
                <a:lnTo>
                  <a:pt x="9549" y="1069947"/>
                </a:lnTo>
                <a:close/>
                <a:moveTo>
                  <a:pt x="13118" y="1062575"/>
                </a:moveTo>
                <a:lnTo>
                  <a:pt x="11806" y="1065285"/>
                </a:lnTo>
                <a:lnTo>
                  <a:pt x="10464" y="1064062"/>
                </a:lnTo>
                <a:close/>
                <a:moveTo>
                  <a:pt x="15565" y="1057519"/>
                </a:moveTo>
                <a:lnTo>
                  <a:pt x="15637" y="1058326"/>
                </a:lnTo>
                <a:lnTo>
                  <a:pt x="15083" y="1061475"/>
                </a:lnTo>
                <a:lnTo>
                  <a:pt x="13118" y="1062575"/>
                </a:lnTo>
                <a:close/>
                <a:moveTo>
                  <a:pt x="16225" y="1056156"/>
                </a:moveTo>
                <a:lnTo>
                  <a:pt x="17552" y="1058016"/>
                </a:lnTo>
                <a:lnTo>
                  <a:pt x="16322" y="1060780"/>
                </a:lnTo>
                <a:lnTo>
                  <a:pt x="15878" y="1061029"/>
                </a:lnTo>
                <a:lnTo>
                  <a:pt x="15637" y="1058326"/>
                </a:lnTo>
                <a:lnTo>
                  <a:pt x="15902" y="1056825"/>
                </a:lnTo>
                <a:close/>
                <a:moveTo>
                  <a:pt x="25923" y="1055398"/>
                </a:moveTo>
                <a:lnTo>
                  <a:pt x="26113" y="1056851"/>
                </a:lnTo>
                <a:lnTo>
                  <a:pt x="22488" y="1058447"/>
                </a:lnTo>
                <a:lnTo>
                  <a:pt x="21847" y="1057682"/>
                </a:lnTo>
                <a:close/>
                <a:moveTo>
                  <a:pt x="19138" y="1054452"/>
                </a:moveTo>
                <a:lnTo>
                  <a:pt x="21847" y="1057682"/>
                </a:lnTo>
                <a:lnTo>
                  <a:pt x="18610" y="1059498"/>
                </a:lnTo>
                <a:lnTo>
                  <a:pt x="17552" y="1058016"/>
                </a:lnTo>
                <a:close/>
                <a:moveTo>
                  <a:pt x="11285" y="1049399"/>
                </a:moveTo>
                <a:lnTo>
                  <a:pt x="10143" y="1053058"/>
                </a:lnTo>
                <a:lnTo>
                  <a:pt x="10321" y="1050308"/>
                </a:lnTo>
                <a:close/>
                <a:moveTo>
                  <a:pt x="10465" y="1048084"/>
                </a:moveTo>
                <a:lnTo>
                  <a:pt x="10984" y="1048810"/>
                </a:lnTo>
                <a:lnTo>
                  <a:pt x="10331" y="1050161"/>
                </a:lnTo>
                <a:close/>
                <a:moveTo>
                  <a:pt x="18721" y="1043619"/>
                </a:moveTo>
                <a:lnTo>
                  <a:pt x="17762" y="1046271"/>
                </a:lnTo>
                <a:lnTo>
                  <a:pt x="17122" y="1049902"/>
                </a:lnTo>
                <a:lnTo>
                  <a:pt x="16640" y="1045807"/>
                </a:lnTo>
                <a:close/>
                <a:moveTo>
                  <a:pt x="18894" y="1043439"/>
                </a:moveTo>
                <a:lnTo>
                  <a:pt x="18721" y="1043619"/>
                </a:lnTo>
                <a:lnTo>
                  <a:pt x="18769" y="1043488"/>
                </a:lnTo>
                <a:close/>
                <a:moveTo>
                  <a:pt x="19627" y="1020936"/>
                </a:moveTo>
                <a:lnTo>
                  <a:pt x="18831" y="1026136"/>
                </a:lnTo>
                <a:lnTo>
                  <a:pt x="16862" y="1029182"/>
                </a:lnTo>
                <a:lnTo>
                  <a:pt x="16846" y="1029112"/>
                </a:lnTo>
                <a:lnTo>
                  <a:pt x="18654" y="1022980"/>
                </a:lnTo>
                <a:close/>
                <a:moveTo>
                  <a:pt x="29139" y="1015626"/>
                </a:moveTo>
                <a:cubicBezTo>
                  <a:pt x="28618" y="1016906"/>
                  <a:pt x="27615" y="1019356"/>
                  <a:pt x="26364" y="1022512"/>
                </a:cubicBezTo>
                <a:lnTo>
                  <a:pt x="23278" y="1031035"/>
                </a:lnTo>
                <a:lnTo>
                  <a:pt x="23767" y="1027428"/>
                </a:lnTo>
                <a:lnTo>
                  <a:pt x="29021" y="1015751"/>
                </a:lnTo>
                <a:cubicBezTo>
                  <a:pt x="29699" y="1014235"/>
                  <a:pt x="29660" y="1014347"/>
                  <a:pt x="29139" y="1015626"/>
                </a:cubicBezTo>
                <a:close/>
                <a:moveTo>
                  <a:pt x="32777" y="1010420"/>
                </a:moveTo>
                <a:lnTo>
                  <a:pt x="29962" y="1024348"/>
                </a:lnTo>
                <a:lnTo>
                  <a:pt x="27318" y="1029986"/>
                </a:lnTo>
                <a:lnTo>
                  <a:pt x="23714" y="1037205"/>
                </a:lnTo>
                <a:lnTo>
                  <a:pt x="21252" y="1036629"/>
                </a:lnTo>
                <a:lnTo>
                  <a:pt x="23278" y="1031035"/>
                </a:lnTo>
                <a:lnTo>
                  <a:pt x="22489" y="1036853"/>
                </a:lnTo>
                <a:close/>
                <a:moveTo>
                  <a:pt x="27506" y="999876"/>
                </a:moveTo>
                <a:lnTo>
                  <a:pt x="23767" y="1027428"/>
                </a:lnTo>
                <a:lnTo>
                  <a:pt x="19782" y="1036286"/>
                </a:lnTo>
                <a:lnTo>
                  <a:pt x="18480" y="1035983"/>
                </a:lnTo>
                <a:lnTo>
                  <a:pt x="17582" y="1032208"/>
                </a:lnTo>
                <a:lnTo>
                  <a:pt x="18481" y="1028429"/>
                </a:lnTo>
                <a:lnTo>
                  <a:pt x="18831" y="1026136"/>
                </a:lnTo>
                <a:lnTo>
                  <a:pt x="24329" y="1017631"/>
                </a:lnTo>
                <a:lnTo>
                  <a:pt x="27488" y="999883"/>
                </a:lnTo>
                <a:close/>
                <a:moveTo>
                  <a:pt x="36516" y="991923"/>
                </a:moveTo>
                <a:cubicBezTo>
                  <a:pt x="37593" y="987395"/>
                  <a:pt x="35877" y="1001591"/>
                  <a:pt x="34512" y="1005963"/>
                </a:cubicBezTo>
                <a:lnTo>
                  <a:pt x="32777" y="1010420"/>
                </a:lnTo>
                <a:close/>
                <a:moveTo>
                  <a:pt x="18003" y="989711"/>
                </a:moveTo>
                <a:lnTo>
                  <a:pt x="18404" y="993921"/>
                </a:lnTo>
                <a:lnTo>
                  <a:pt x="18369" y="993948"/>
                </a:lnTo>
                <a:lnTo>
                  <a:pt x="17813" y="990050"/>
                </a:lnTo>
                <a:close/>
                <a:moveTo>
                  <a:pt x="16908" y="983709"/>
                </a:moveTo>
                <a:lnTo>
                  <a:pt x="17813" y="990050"/>
                </a:lnTo>
                <a:lnTo>
                  <a:pt x="15167" y="994771"/>
                </a:lnTo>
                <a:lnTo>
                  <a:pt x="12469" y="994731"/>
                </a:lnTo>
                <a:cubicBezTo>
                  <a:pt x="11906" y="990783"/>
                  <a:pt x="13869" y="987733"/>
                  <a:pt x="16243" y="984738"/>
                </a:cubicBezTo>
                <a:close/>
                <a:moveTo>
                  <a:pt x="22604" y="956367"/>
                </a:moveTo>
                <a:lnTo>
                  <a:pt x="24865" y="963973"/>
                </a:lnTo>
                <a:lnTo>
                  <a:pt x="23929" y="968347"/>
                </a:lnTo>
                <a:lnTo>
                  <a:pt x="23429" y="968131"/>
                </a:lnTo>
                <a:lnTo>
                  <a:pt x="21458" y="963379"/>
                </a:lnTo>
                <a:lnTo>
                  <a:pt x="20640" y="960691"/>
                </a:lnTo>
                <a:close/>
                <a:moveTo>
                  <a:pt x="14800" y="956048"/>
                </a:moveTo>
                <a:lnTo>
                  <a:pt x="17365" y="983002"/>
                </a:lnTo>
                <a:lnTo>
                  <a:pt x="16908" y="983709"/>
                </a:lnTo>
                <a:lnTo>
                  <a:pt x="16477" y="980691"/>
                </a:lnTo>
                <a:cubicBezTo>
                  <a:pt x="11911" y="985490"/>
                  <a:pt x="5900" y="1007954"/>
                  <a:pt x="10465" y="1003155"/>
                </a:cubicBezTo>
                <a:lnTo>
                  <a:pt x="15167" y="994771"/>
                </a:lnTo>
                <a:lnTo>
                  <a:pt x="17289" y="994801"/>
                </a:lnTo>
                <a:lnTo>
                  <a:pt x="18369" y="993948"/>
                </a:lnTo>
                <a:lnTo>
                  <a:pt x="18481" y="994731"/>
                </a:lnTo>
                <a:lnTo>
                  <a:pt x="18404" y="993921"/>
                </a:lnTo>
                <a:lnTo>
                  <a:pt x="24492" y="989114"/>
                </a:lnTo>
                <a:lnTo>
                  <a:pt x="20025" y="1018330"/>
                </a:lnTo>
                <a:lnTo>
                  <a:pt x="18654" y="1022980"/>
                </a:lnTo>
                <a:lnTo>
                  <a:pt x="16476" y="1027558"/>
                </a:lnTo>
                <a:lnTo>
                  <a:pt x="16846" y="1029112"/>
                </a:lnTo>
                <a:lnTo>
                  <a:pt x="16794" y="1029287"/>
                </a:lnTo>
                <a:lnTo>
                  <a:pt x="8320" y="1042395"/>
                </a:lnTo>
                <a:lnTo>
                  <a:pt x="7625" y="1000468"/>
                </a:lnTo>
                <a:lnTo>
                  <a:pt x="14473" y="963842"/>
                </a:lnTo>
                <a:close/>
                <a:moveTo>
                  <a:pt x="14473" y="952609"/>
                </a:moveTo>
                <a:lnTo>
                  <a:pt x="14912" y="953391"/>
                </a:lnTo>
                <a:lnTo>
                  <a:pt x="14800" y="956048"/>
                </a:lnTo>
                <a:close/>
                <a:moveTo>
                  <a:pt x="15490" y="939617"/>
                </a:moveTo>
                <a:lnTo>
                  <a:pt x="15966" y="943171"/>
                </a:lnTo>
                <a:lnTo>
                  <a:pt x="15883" y="943434"/>
                </a:lnTo>
                <a:lnTo>
                  <a:pt x="15995" y="943391"/>
                </a:lnTo>
                <a:lnTo>
                  <a:pt x="16477" y="946993"/>
                </a:lnTo>
                <a:lnTo>
                  <a:pt x="20640" y="960691"/>
                </a:lnTo>
                <a:lnTo>
                  <a:pt x="20485" y="961034"/>
                </a:lnTo>
                <a:lnTo>
                  <a:pt x="21458" y="963379"/>
                </a:lnTo>
                <a:lnTo>
                  <a:pt x="22292" y="966123"/>
                </a:lnTo>
                <a:cubicBezTo>
                  <a:pt x="22774" y="967379"/>
                  <a:pt x="22688" y="967274"/>
                  <a:pt x="21547" y="965218"/>
                </a:cubicBezTo>
                <a:lnTo>
                  <a:pt x="14912" y="953391"/>
                </a:lnTo>
                <a:close/>
                <a:moveTo>
                  <a:pt x="17359" y="938726"/>
                </a:moveTo>
                <a:lnTo>
                  <a:pt x="18466" y="942451"/>
                </a:lnTo>
                <a:lnTo>
                  <a:pt x="15995" y="943391"/>
                </a:lnTo>
                <a:lnTo>
                  <a:pt x="15966" y="943171"/>
                </a:lnTo>
                <a:close/>
                <a:moveTo>
                  <a:pt x="31601" y="932508"/>
                </a:moveTo>
                <a:lnTo>
                  <a:pt x="29962" y="940163"/>
                </a:lnTo>
                <a:lnTo>
                  <a:pt x="22604" y="956367"/>
                </a:lnTo>
                <a:lnTo>
                  <a:pt x="18466" y="942451"/>
                </a:lnTo>
                <a:lnTo>
                  <a:pt x="20140" y="941814"/>
                </a:lnTo>
                <a:close/>
                <a:moveTo>
                  <a:pt x="13686" y="926133"/>
                </a:moveTo>
                <a:lnTo>
                  <a:pt x="13822" y="927154"/>
                </a:lnTo>
                <a:lnTo>
                  <a:pt x="6590" y="938134"/>
                </a:lnTo>
                <a:lnTo>
                  <a:pt x="6567" y="936753"/>
                </a:lnTo>
                <a:lnTo>
                  <a:pt x="10465" y="930145"/>
                </a:lnTo>
                <a:close/>
                <a:moveTo>
                  <a:pt x="14703" y="925817"/>
                </a:moveTo>
                <a:lnTo>
                  <a:pt x="15809" y="932017"/>
                </a:lnTo>
                <a:lnTo>
                  <a:pt x="15490" y="939617"/>
                </a:lnTo>
                <a:lnTo>
                  <a:pt x="13822" y="927154"/>
                </a:lnTo>
                <a:close/>
                <a:moveTo>
                  <a:pt x="16187" y="923018"/>
                </a:moveTo>
                <a:lnTo>
                  <a:pt x="16162" y="923602"/>
                </a:lnTo>
                <a:lnTo>
                  <a:pt x="14703" y="925817"/>
                </a:lnTo>
                <a:lnTo>
                  <a:pt x="14564" y="925039"/>
                </a:lnTo>
                <a:close/>
                <a:moveTo>
                  <a:pt x="29045" y="922743"/>
                </a:moveTo>
                <a:lnTo>
                  <a:pt x="31730" y="927788"/>
                </a:lnTo>
                <a:lnTo>
                  <a:pt x="32265" y="929408"/>
                </a:lnTo>
                <a:lnTo>
                  <a:pt x="32213" y="929649"/>
                </a:lnTo>
                <a:lnTo>
                  <a:pt x="28382" y="923207"/>
                </a:lnTo>
                <a:close/>
                <a:moveTo>
                  <a:pt x="24544" y="916753"/>
                </a:moveTo>
                <a:lnTo>
                  <a:pt x="28382" y="923207"/>
                </a:lnTo>
                <a:lnTo>
                  <a:pt x="22489" y="927336"/>
                </a:lnTo>
                <a:lnTo>
                  <a:pt x="22117" y="924045"/>
                </a:lnTo>
                <a:close/>
                <a:moveTo>
                  <a:pt x="21284" y="916668"/>
                </a:moveTo>
                <a:lnTo>
                  <a:pt x="22117" y="924045"/>
                </a:lnTo>
                <a:lnTo>
                  <a:pt x="19438" y="932091"/>
                </a:lnTo>
                <a:lnTo>
                  <a:pt x="17359" y="938726"/>
                </a:lnTo>
                <a:lnTo>
                  <a:pt x="16477" y="935761"/>
                </a:lnTo>
                <a:lnTo>
                  <a:pt x="15809" y="932017"/>
                </a:lnTo>
                <a:lnTo>
                  <a:pt x="16162" y="923602"/>
                </a:lnTo>
                <a:lnTo>
                  <a:pt x="18195" y="920517"/>
                </a:lnTo>
                <a:close/>
                <a:moveTo>
                  <a:pt x="23196" y="914287"/>
                </a:moveTo>
                <a:lnTo>
                  <a:pt x="24675" y="916360"/>
                </a:lnTo>
                <a:lnTo>
                  <a:pt x="24544" y="916753"/>
                </a:lnTo>
                <a:lnTo>
                  <a:pt x="23128" y="914371"/>
                </a:lnTo>
                <a:close/>
                <a:moveTo>
                  <a:pt x="22708" y="913665"/>
                </a:moveTo>
                <a:lnTo>
                  <a:pt x="23128" y="914371"/>
                </a:lnTo>
                <a:lnTo>
                  <a:pt x="21284" y="916668"/>
                </a:lnTo>
                <a:lnTo>
                  <a:pt x="21203" y="915950"/>
                </a:lnTo>
                <a:close/>
                <a:moveTo>
                  <a:pt x="22489" y="913296"/>
                </a:moveTo>
                <a:lnTo>
                  <a:pt x="22729" y="913633"/>
                </a:lnTo>
                <a:lnTo>
                  <a:pt x="22708" y="913665"/>
                </a:lnTo>
                <a:close/>
                <a:moveTo>
                  <a:pt x="21642" y="907361"/>
                </a:moveTo>
                <a:lnTo>
                  <a:pt x="22489" y="913296"/>
                </a:lnTo>
                <a:lnTo>
                  <a:pt x="20605" y="910657"/>
                </a:lnTo>
                <a:lnTo>
                  <a:pt x="20563" y="910277"/>
                </a:lnTo>
                <a:close/>
                <a:moveTo>
                  <a:pt x="28500" y="904872"/>
                </a:moveTo>
                <a:lnTo>
                  <a:pt x="26903" y="909670"/>
                </a:lnTo>
                <a:lnTo>
                  <a:pt x="23196" y="914287"/>
                </a:lnTo>
                <a:lnTo>
                  <a:pt x="22729" y="913633"/>
                </a:lnTo>
                <a:close/>
                <a:moveTo>
                  <a:pt x="10465" y="902064"/>
                </a:moveTo>
                <a:lnTo>
                  <a:pt x="14564" y="925039"/>
                </a:lnTo>
                <a:lnTo>
                  <a:pt x="13686" y="926133"/>
                </a:lnTo>
                <a:close/>
                <a:moveTo>
                  <a:pt x="18935" y="888400"/>
                </a:moveTo>
                <a:lnTo>
                  <a:pt x="21501" y="906375"/>
                </a:lnTo>
                <a:lnTo>
                  <a:pt x="20555" y="910206"/>
                </a:lnTo>
                <a:lnTo>
                  <a:pt x="20563" y="910277"/>
                </a:lnTo>
                <a:lnTo>
                  <a:pt x="20485" y="910488"/>
                </a:lnTo>
                <a:lnTo>
                  <a:pt x="20605" y="910657"/>
                </a:lnTo>
                <a:lnTo>
                  <a:pt x="21203" y="915950"/>
                </a:lnTo>
                <a:lnTo>
                  <a:pt x="18195" y="920517"/>
                </a:lnTo>
                <a:lnTo>
                  <a:pt x="16187" y="923018"/>
                </a:lnTo>
                <a:lnTo>
                  <a:pt x="16477" y="916104"/>
                </a:lnTo>
                <a:cubicBezTo>
                  <a:pt x="16477" y="913144"/>
                  <a:pt x="13913" y="910534"/>
                  <a:pt x="14473" y="907680"/>
                </a:cubicBezTo>
                <a:close/>
                <a:moveTo>
                  <a:pt x="16477" y="871175"/>
                </a:moveTo>
                <a:lnTo>
                  <a:pt x="17494" y="878298"/>
                </a:lnTo>
                <a:lnTo>
                  <a:pt x="17479" y="878238"/>
                </a:lnTo>
                <a:cubicBezTo>
                  <a:pt x="16978" y="874948"/>
                  <a:pt x="16477" y="871175"/>
                  <a:pt x="16477" y="871175"/>
                </a:cubicBezTo>
                <a:close/>
                <a:moveTo>
                  <a:pt x="16477" y="859942"/>
                </a:moveTo>
                <a:lnTo>
                  <a:pt x="16827" y="863871"/>
                </a:lnTo>
                <a:lnTo>
                  <a:pt x="16477" y="865558"/>
                </a:lnTo>
                <a:cubicBezTo>
                  <a:pt x="15243" y="872474"/>
                  <a:pt x="10465" y="892344"/>
                  <a:pt x="10465" y="885215"/>
                </a:cubicBezTo>
                <a:cubicBezTo>
                  <a:pt x="10465" y="876335"/>
                  <a:pt x="14473" y="868367"/>
                  <a:pt x="16477" y="859942"/>
                </a:cubicBezTo>
                <a:close/>
                <a:moveTo>
                  <a:pt x="18418" y="839408"/>
                </a:moveTo>
                <a:lnTo>
                  <a:pt x="18481" y="840286"/>
                </a:lnTo>
                <a:lnTo>
                  <a:pt x="18028" y="839772"/>
                </a:lnTo>
                <a:close/>
                <a:moveTo>
                  <a:pt x="4828" y="831937"/>
                </a:moveTo>
                <a:lnTo>
                  <a:pt x="11301" y="832142"/>
                </a:lnTo>
                <a:lnTo>
                  <a:pt x="18028" y="839772"/>
                </a:lnTo>
                <a:lnTo>
                  <a:pt x="14473" y="843094"/>
                </a:lnTo>
                <a:cubicBezTo>
                  <a:pt x="12469" y="841222"/>
                  <a:pt x="8386" y="839168"/>
                  <a:pt x="5343" y="837205"/>
                </a:cubicBezTo>
                <a:lnTo>
                  <a:pt x="4902" y="836390"/>
                </a:lnTo>
                <a:close/>
                <a:moveTo>
                  <a:pt x="27924" y="812819"/>
                </a:moveTo>
                <a:lnTo>
                  <a:pt x="28175" y="813911"/>
                </a:lnTo>
                <a:cubicBezTo>
                  <a:pt x="27673" y="812359"/>
                  <a:pt x="27280" y="812110"/>
                  <a:pt x="30504" y="829053"/>
                </a:cubicBezTo>
                <a:lnTo>
                  <a:pt x="31545" y="833916"/>
                </a:lnTo>
                <a:lnTo>
                  <a:pt x="18935" y="888400"/>
                </a:lnTo>
                <a:lnTo>
                  <a:pt x="17494" y="878298"/>
                </a:lnTo>
                <a:lnTo>
                  <a:pt x="18481" y="882407"/>
                </a:lnTo>
                <a:lnTo>
                  <a:pt x="16827" y="863871"/>
                </a:lnTo>
                <a:lnTo>
                  <a:pt x="19172" y="852584"/>
                </a:lnTo>
                <a:cubicBezTo>
                  <a:pt x="19871" y="848209"/>
                  <a:pt x="20005" y="843946"/>
                  <a:pt x="18481" y="840286"/>
                </a:cubicBezTo>
                <a:cubicBezTo>
                  <a:pt x="21391" y="863738"/>
                  <a:pt x="26213" y="835662"/>
                  <a:pt x="26496" y="834669"/>
                </a:cubicBezTo>
                <a:lnTo>
                  <a:pt x="22509" y="826337"/>
                </a:lnTo>
                <a:lnTo>
                  <a:pt x="23944" y="818435"/>
                </a:lnTo>
                <a:lnTo>
                  <a:pt x="26496" y="817821"/>
                </a:lnTo>
                <a:close/>
                <a:moveTo>
                  <a:pt x="25204" y="807494"/>
                </a:moveTo>
                <a:lnTo>
                  <a:pt x="24174" y="817168"/>
                </a:lnTo>
                <a:lnTo>
                  <a:pt x="23944" y="818435"/>
                </a:lnTo>
                <a:lnTo>
                  <a:pt x="19266" y="819560"/>
                </a:lnTo>
                <a:lnTo>
                  <a:pt x="22509" y="826337"/>
                </a:lnTo>
                <a:lnTo>
                  <a:pt x="20485" y="837478"/>
                </a:lnTo>
                <a:lnTo>
                  <a:pt x="18418" y="839408"/>
                </a:lnTo>
                <a:lnTo>
                  <a:pt x="16572" y="813542"/>
                </a:lnTo>
                <a:close/>
                <a:moveTo>
                  <a:pt x="30504" y="803781"/>
                </a:moveTo>
                <a:lnTo>
                  <a:pt x="27924" y="812819"/>
                </a:lnTo>
                <a:lnTo>
                  <a:pt x="26496" y="806589"/>
                </a:lnTo>
                <a:lnTo>
                  <a:pt x="25204" y="807494"/>
                </a:lnTo>
                <a:lnTo>
                  <a:pt x="25410" y="805565"/>
                </a:lnTo>
                <a:close/>
                <a:moveTo>
                  <a:pt x="308998" y="801024"/>
                </a:moveTo>
                <a:cubicBezTo>
                  <a:pt x="249351" y="801024"/>
                  <a:pt x="200998" y="849377"/>
                  <a:pt x="200998" y="909024"/>
                </a:cubicBezTo>
                <a:cubicBezTo>
                  <a:pt x="200998" y="968671"/>
                  <a:pt x="249351" y="1017024"/>
                  <a:pt x="308998" y="1017024"/>
                </a:cubicBezTo>
                <a:cubicBezTo>
                  <a:pt x="368645" y="1017024"/>
                  <a:pt x="416998" y="968671"/>
                  <a:pt x="416998" y="909024"/>
                </a:cubicBezTo>
                <a:cubicBezTo>
                  <a:pt x="416998" y="849377"/>
                  <a:pt x="368645" y="801024"/>
                  <a:pt x="308998" y="801024"/>
                </a:cubicBezTo>
                <a:close/>
                <a:moveTo>
                  <a:pt x="15177" y="793982"/>
                </a:moveTo>
                <a:lnTo>
                  <a:pt x="16572" y="813542"/>
                </a:lnTo>
                <a:lnTo>
                  <a:pt x="14473" y="815013"/>
                </a:lnTo>
                <a:cubicBezTo>
                  <a:pt x="10984" y="813790"/>
                  <a:pt x="8500" y="805195"/>
                  <a:pt x="10465" y="800972"/>
                </a:cubicBezTo>
                <a:close/>
                <a:moveTo>
                  <a:pt x="15719" y="783289"/>
                </a:moveTo>
                <a:lnTo>
                  <a:pt x="18308" y="789336"/>
                </a:lnTo>
                <a:lnTo>
                  <a:pt x="15177" y="793982"/>
                </a:lnTo>
                <a:lnTo>
                  <a:pt x="14629" y="786309"/>
                </a:lnTo>
                <a:close/>
                <a:moveTo>
                  <a:pt x="23302" y="781926"/>
                </a:moveTo>
                <a:lnTo>
                  <a:pt x="26496" y="795356"/>
                </a:lnTo>
                <a:lnTo>
                  <a:pt x="25410" y="805565"/>
                </a:lnTo>
                <a:lnTo>
                  <a:pt x="22489" y="806589"/>
                </a:lnTo>
                <a:cubicBezTo>
                  <a:pt x="19243" y="802799"/>
                  <a:pt x="20229" y="795129"/>
                  <a:pt x="18481" y="789740"/>
                </a:cubicBezTo>
                <a:lnTo>
                  <a:pt x="18308" y="789336"/>
                </a:lnTo>
                <a:close/>
                <a:moveTo>
                  <a:pt x="12605" y="776018"/>
                </a:moveTo>
                <a:lnTo>
                  <a:pt x="14051" y="779395"/>
                </a:lnTo>
                <a:lnTo>
                  <a:pt x="14473" y="784124"/>
                </a:lnTo>
                <a:lnTo>
                  <a:pt x="14629" y="786309"/>
                </a:lnTo>
                <a:lnTo>
                  <a:pt x="14223" y="787435"/>
                </a:lnTo>
                <a:cubicBezTo>
                  <a:pt x="12135" y="793219"/>
                  <a:pt x="10465" y="796964"/>
                  <a:pt x="10465" y="792548"/>
                </a:cubicBezTo>
                <a:close/>
                <a:moveTo>
                  <a:pt x="12661" y="775593"/>
                </a:moveTo>
                <a:lnTo>
                  <a:pt x="12605" y="776018"/>
                </a:lnTo>
                <a:lnTo>
                  <a:pt x="12469" y="775700"/>
                </a:lnTo>
                <a:close/>
                <a:moveTo>
                  <a:pt x="19977" y="771492"/>
                </a:moveTo>
                <a:lnTo>
                  <a:pt x="15719" y="783289"/>
                </a:lnTo>
                <a:lnTo>
                  <a:pt x="14051" y="779395"/>
                </a:lnTo>
                <a:lnTo>
                  <a:pt x="13662" y="775031"/>
                </a:lnTo>
                <a:close/>
                <a:moveTo>
                  <a:pt x="13283" y="770784"/>
                </a:moveTo>
                <a:lnTo>
                  <a:pt x="13662" y="775031"/>
                </a:lnTo>
                <a:lnTo>
                  <a:pt x="12661" y="775593"/>
                </a:lnTo>
                <a:close/>
                <a:moveTo>
                  <a:pt x="20485" y="770084"/>
                </a:moveTo>
                <a:lnTo>
                  <a:pt x="20720" y="771075"/>
                </a:lnTo>
                <a:lnTo>
                  <a:pt x="19977" y="771492"/>
                </a:lnTo>
                <a:close/>
                <a:moveTo>
                  <a:pt x="14492" y="757384"/>
                </a:moveTo>
                <a:lnTo>
                  <a:pt x="14476" y="765682"/>
                </a:lnTo>
                <a:lnTo>
                  <a:pt x="13480" y="769262"/>
                </a:lnTo>
                <a:lnTo>
                  <a:pt x="13283" y="770784"/>
                </a:lnTo>
                <a:lnTo>
                  <a:pt x="12469" y="761659"/>
                </a:lnTo>
                <a:close/>
                <a:moveTo>
                  <a:pt x="16477" y="716730"/>
                </a:moveTo>
                <a:cubicBezTo>
                  <a:pt x="17145" y="723282"/>
                  <a:pt x="13899" y="734781"/>
                  <a:pt x="18481" y="736386"/>
                </a:cubicBezTo>
                <a:lnTo>
                  <a:pt x="21826" y="727012"/>
                </a:lnTo>
                <a:lnTo>
                  <a:pt x="22489" y="736386"/>
                </a:lnTo>
                <a:cubicBezTo>
                  <a:pt x="23760" y="748092"/>
                  <a:pt x="26432" y="759324"/>
                  <a:pt x="29454" y="770438"/>
                </a:cubicBezTo>
                <a:lnTo>
                  <a:pt x="29911" y="772120"/>
                </a:lnTo>
                <a:lnTo>
                  <a:pt x="23302" y="781926"/>
                </a:lnTo>
                <a:lnTo>
                  <a:pt x="20720" y="771075"/>
                </a:lnTo>
                <a:lnTo>
                  <a:pt x="22489" y="770084"/>
                </a:lnTo>
                <a:cubicBezTo>
                  <a:pt x="23360" y="766422"/>
                  <a:pt x="14903" y="771087"/>
                  <a:pt x="14473" y="767275"/>
                </a:cubicBezTo>
                <a:lnTo>
                  <a:pt x="14476" y="765682"/>
                </a:lnTo>
                <a:lnTo>
                  <a:pt x="18672" y="750599"/>
                </a:lnTo>
                <a:cubicBezTo>
                  <a:pt x="20123" y="746108"/>
                  <a:pt x="20974" y="743825"/>
                  <a:pt x="20261" y="745189"/>
                </a:cubicBezTo>
                <a:lnTo>
                  <a:pt x="14492" y="757384"/>
                </a:lnTo>
                <a:lnTo>
                  <a:pt x="14520" y="742070"/>
                </a:lnTo>
                <a:cubicBezTo>
                  <a:pt x="15172" y="733624"/>
                  <a:pt x="16143" y="725154"/>
                  <a:pt x="16477" y="716730"/>
                </a:cubicBezTo>
                <a:close/>
                <a:moveTo>
                  <a:pt x="12966" y="699591"/>
                </a:moveTo>
                <a:lnTo>
                  <a:pt x="13000" y="699768"/>
                </a:lnTo>
                <a:lnTo>
                  <a:pt x="12469" y="699881"/>
                </a:lnTo>
                <a:close/>
                <a:moveTo>
                  <a:pt x="14803" y="699382"/>
                </a:moveTo>
                <a:lnTo>
                  <a:pt x="16477" y="711114"/>
                </a:lnTo>
                <a:cubicBezTo>
                  <a:pt x="16830" y="713585"/>
                  <a:pt x="15728" y="711327"/>
                  <a:pt x="14589" y="707826"/>
                </a:cubicBezTo>
                <a:lnTo>
                  <a:pt x="13000" y="699768"/>
                </a:lnTo>
                <a:close/>
                <a:moveTo>
                  <a:pt x="19734" y="697424"/>
                </a:moveTo>
                <a:lnTo>
                  <a:pt x="20038" y="701720"/>
                </a:lnTo>
                <a:lnTo>
                  <a:pt x="18354" y="698068"/>
                </a:lnTo>
                <a:close/>
                <a:moveTo>
                  <a:pt x="17764" y="696790"/>
                </a:moveTo>
                <a:lnTo>
                  <a:pt x="18354" y="698068"/>
                </a:lnTo>
                <a:lnTo>
                  <a:pt x="16166" y="699090"/>
                </a:lnTo>
                <a:lnTo>
                  <a:pt x="14803" y="699382"/>
                </a:lnTo>
                <a:lnTo>
                  <a:pt x="14689" y="698585"/>
                </a:lnTo>
                <a:close/>
                <a:moveTo>
                  <a:pt x="21687" y="694500"/>
                </a:moveTo>
                <a:lnTo>
                  <a:pt x="21370" y="696660"/>
                </a:lnTo>
                <a:lnTo>
                  <a:pt x="19734" y="697424"/>
                </a:lnTo>
                <a:lnTo>
                  <a:pt x="19613" y="695710"/>
                </a:lnTo>
                <a:close/>
                <a:moveTo>
                  <a:pt x="26496" y="694265"/>
                </a:moveTo>
                <a:cubicBezTo>
                  <a:pt x="25828" y="702689"/>
                  <a:pt x="26051" y="711348"/>
                  <a:pt x="24492" y="719538"/>
                </a:cubicBezTo>
                <a:lnTo>
                  <a:pt x="21826" y="727012"/>
                </a:lnTo>
                <a:lnTo>
                  <a:pt x="20038" y="701720"/>
                </a:lnTo>
                <a:lnTo>
                  <a:pt x="20485" y="702689"/>
                </a:lnTo>
                <a:lnTo>
                  <a:pt x="21370" y="696660"/>
                </a:lnTo>
                <a:close/>
                <a:moveTo>
                  <a:pt x="13684" y="691542"/>
                </a:moveTo>
                <a:lnTo>
                  <a:pt x="14689" y="698585"/>
                </a:lnTo>
                <a:lnTo>
                  <a:pt x="12966" y="699591"/>
                </a:lnTo>
                <a:lnTo>
                  <a:pt x="12469" y="697073"/>
                </a:lnTo>
                <a:close/>
                <a:moveTo>
                  <a:pt x="18885" y="685409"/>
                </a:moveTo>
                <a:lnTo>
                  <a:pt x="19613" y="695710"/>
                </a:lnTo>
                <a:lnTo>
                  <a:pt x="17764" y="696790"/>
                </a:lnTo>
                <a:lnTo>
                  <a:pt x="15828" y="692591"/>
                </a:lnTo>
                <a:cubicBezTo>
                  <a:pt x="15001" y="690162"/>
                  <a:pt x="15033" y="688472"/>
                  <a:pt x="16330" y="686926"/>
                </a:cubicBezTo>
                <a:close/>
                <a:moveTo>
                  <a:pt x="32641" y="678711"/>
                </a:moveTo>
                <a:lnTo>
                  <a:pt x="32508" y="683033"/>
                </a:lnTo>
                <a:lnTo>
                  <a:pt x="32944" y="687926"/>
                </a:lnTo>
                <a:lnTo>
                  <a:pt x="21687" y="694500"/>
                </a:lnTo>
                <a:lnTo>
                  <a:pt x="22541" y="688679"/>
                </a:lnTo>
                <a:lnTo>
                  <a:pt x="22069" y="683518"/>
                </a:lnTo>
                <a:lnTo>
                  <a:pt x="24419" y="682122"/>
                </a:lnTo>
                <a:close/>
                <a:moveTo>
                  <a:pt x="21048" y="672346"/>
                </a:moveTo>
                <a:lnTo>
                  <a:pt x="22069" y="683518"/>
                </a:lnTo>
                <a:lnTo>
                  <a:pt x="18885" y="685409"/>
                </a:lnTo>
                <a:lnTo>
                  <a:pt x="18529" y="680373"/>
                </a:lnTo>
                <a:close/>
                <a:moveTo>
                  <a:pt x="20485" y="660568"/>
                </a:moveTo>
                <a:lnTo>
                  <a:pt x="23118" y="669717"/>
                </a:lnTo>
                <a:lnTo>
                  <a:pt x="23525" y="672549"/>
                </a:lnTo>
                <a:lnTo>
                  <a:pt x="23999" y="672877"/>
                </a:lnTo>
                <a:lnTo>
                  <a:pt x="24529" y="675021"/>
                </a:lnTo>
                <a:cubicBezTo>
                  <a:pt x="24316" y="674912"/>
                  <a:pt x="22931" y="671687"/>
                  <a:pt x="21542" y="670770"/>
                </a:cubicBezTo>
                <a:lnTo>
                  <a:pt x="21048" y="672346"/>
                </a:lnTo>
                <a:lnTo>
                  <a:pt x="20485" y="666184"/>
                </a:lnTo>
                <a:lnTo>
                  <a:pt x="20287" y="661470"/>
                </a:lnTo>
                <a:close/>
                <a:moveTo>
                  <a:pt x="16477" y="646528"/>
                </a:moveTo>
                <a:lnTo>
                  <a:pt x="20076" y="656437"/>
                </a:lnTo>
                <a:lnTo>
                  <a:pt x="20287" y="661470"/>
                </a:lnTo>
                <a:lnTo>
                  <a:pt x="13684" y="691542"/>
                </a:lnTo>
                <a:lnTo>
                  <a:pt x="12469" y="683033"/>
                </a:lnTo>
                <a:cubicBezTo>
                  <a:pt x="13805" y="670864"/>
                  <a:pt x="8402" y="651378"/>
                  <a:pt x="16477" y="646528"/>
                </a:cubicBezTo>
                <a:close/>
                <a:moveTo>
                  <a:pt x="14151" y="633606"/>
                </a:moveTo>
                <a:lnTo>
                  <a:pt x="14152" y="633610"/>
                </a:lnTo>
                <a:lnTo>
                  <a:pt x="14093" y="633805"/>
                </a:lnTo>
                <a:close/>
                <a:moveTo>
                  <a:pt x="30302" y="625582"/>
                </a:moveTo>
                <a:cubicBezTo>
                  <a:pt x="31215" y="624477"/>
                  <a:pt x="31980" y="624651"/>
                  <a:pt x="32508" y="626871"/>
                </a:cubicBezTo>
                <a:lnTo>
                  <a:pt x="33672" y="645339"/>
                </a:lnTo>
                <a:lnTo>
                  <a:pt x="33385" y="654640"/>
                </a:lnTo>
                <a:lnTo>
                  <a:pt x="26496" y="674609"/>
                </a:lnTo>
                <a:lnTo>
                  <a:pt x="23999" y="672877"/>
                </a:lnTo>
                <a:lnTo>
                  <a:pt x="23823" y="672167"/>
                </a:lnTo>
                <a:lnTo>
                  <a:pt x="23118" y="669717"/>
                </a:lnTo>
                <a:lnTo>
                  <a:pt x="21953" y="661607"/>
                </a:lnTo>
                <a:lnTo>
                  <a:pt x="20076" y="656437"/>
                </a:lnTo>
                <a:lnTo>
                  <a:pt x="19498" y="642688"/>
                </a:lnTo>
                <a:lnTo>
                  <a:pt x="20245" y="641932"/>
                </a:lnTo>
                <a:lnTo>
                  <a:pt x="20485" y="649336"/>
                </a:lnTo>
                <a:cubicBezTo>
                  <a:pt x="23491" y="643720"/>
                  <a:pt x="27563" y="628897"/>
                  <a:pt x="30302" y="625582"/>
                </a:cubicBezTo>
                <a:close/>
                <a:moveTo>
                  <a:pt x="17756" y="621785"/>
                </a:moveTo>
                <a:lnTo>
                  <a:pt x="18735" y="624505"/>
                </a:lnTo>
                <a:lnTo>
                  <a:pt x="19498" y="642688"/>
                </a:lnTo>
                <a:lnTo>
                  <a:pt x="18481" y="643720"/>
                </a:lnTo>
                <a:lnTo>
                  <a:pt x="14152" y="633610"/>
                </a:lnTo>
                <a:close/>
                <a:moveTo>
                  <a:pt x="17700" y="620481"/>
                </a:moveTo>
                <a:lnTo>
                  <a:pt x="17976" y="621062"/>
                </a:lnTo>
                <a:lnTo>
                  <a:pt x="17756" y="621785"/>
                </a:lnTo>
                <a:lnTo>
                  <a:pt x="17524" y="621141"/>
                </a:lnTo>
                <a:close/>
                <a:moveTo>
                  <a:pt x="18638" y="620341"/>
                </a:moveTo>
                <a:lnTo>
                  <a:pt x="19727" y="625974"/>
                </a:lnTo>
                <a:lnTo>
                  <a:pt x="19773" y="627385"/>
                </a:lnTo>
                <a:lnTo>
                  <a:pt x="18735" y="624505"/>
                </a:lnTo>
                <a:lnTo>
                  <a:pt x="18586" y="620941"/>
                </a:lnTo>
                <a:close/>
                <a:moveTo>
                  <a:pt x="19422" y="616559"/>
                </a:moveTo>
                <a:lnTo>
                  <a:pt x="19596" y="621932"/>
                </a:lnTo>
                <a:lnTo>
                  <a:pt x="18735" y="619240"/>
                </a:lnTo>
                <a:lnTo>
                  <a:pt x="18816" y="618305"/>
                </a:lnTo>
                <a:lnTo>
                  <a:pt x="19234" y="616936"/>
                </a:lnTo>
                <a:close/>
                <a:moveTo>
                  <a:pt x="21234" y="615213"/>
                </a:moveTo>
                <a:lnTo>
                  <a:pt x="25488" y="628737"/>
                </a:lnTo>
                <a:cubicBezTo>
                  <a:pt x="25906" y="631742"/>
                  <a:pt x="25822" y="634708"/>
                  <a:pt x="24801" y="637313"/>
                </a:cubicBezTo>
                <a:lnTo>
                  <a:pt x="20245" y="641932"/>
                </a:lnTo>
                <a:lnTo>
                  <a:pt x="19773" y="627385"/>
                </a:lnTo>
                <a:lnTo>
                  <a:pt x="20262" y="628745"/>
                </a:lnTo>
                <a:lnTo>
                  <a:pt x="19727" y="625974"/>
                </a:lnTo>
                <a:lnTo>
                  <a:pt x="19596" y="621932"/>
                </a:lnTo>
                <a:lnTo>
                  <a:pt x="23660" y="634636"/>
                </a:lnTo>
                <a:close/>
                <a:moveTo>
                  <a:pt x="19348" y="614291"/>
                </a:moveTo>
                <a:lnTo>
                  <a:pt x="19415" y="616342"/>
                </a:lnTo>
                <a:lnTo>
                  <a:pt x="19234" y="616936"/>
                </a:lnTo>
                <a:lnTo>
                  <a:pt x="18873" y="617660"/>
                </a:lnTo>
                <a:lnTo>
                  <a:pt x="19080" y="615298"/>
                </a:lnTo>
                <a:close/>
                <a:moveTo>
                  <a:pt x="21005" y="613380"/>
                </a:moveTo>
                <a:lnTo>
                  <a:pt x="21234" y="615213"/>
                </a:lnTo>
                <a:lnTo>
                  <a:pt x="20792" y="613808"/>
                </a:lnTo>
                <a:close/>
                <a:moveTo>
                  <a:pt x="20485" y="612831"/>
                </a:moveTo>
                <a:lnTo>
                  <a:pt x="20792" y="613808"/>
                </a:lnTo>
                <a:lnTo>
                  <a:pt x="19422" y="616559"/>
                </a:lnTo>
                <a:lnTo>
                  <a:pt x="19415" y="616342"/>
                </a:lnTo>
                <a:close/>
                <a:moveTo>
                  <a:pt x="20346" y="608180"/>
                </a:moveTo>
                <a:lnTo>
                  <a:pt x="20485" y="610023"/>
                </a:lnTo>
                <a:lnTo>
                  <a:pt x="19348" y="614291"/>
                </a:lnTo>
                <a:lnTo>
                  <a:pt x="19299" y="612792"/>
                </a:lnTo>
                <a:lnTo>
                  <a:pt x="19423" y="611381"/>
                </a:lnTo>
                <a:close/>
                <a:moveTo>
                  <a:pt x="20333" y="607997"/>
                </a:moveTo>
                <a:lnTo>
                  <a:pt x="20353" y="608158"/>
                </a:lnTo>
                <a:lnTo>
                  <a:pt x="20346" y="608180"/>
                </a:lnTo>
                <a:close/>
                <a:moveTo>
                  <a:pt x="928" y="605707"/>
                </a:moveTo>
                <a:lnTo>
                  <a:pt x="446" y="621255"/>
                </a:lnTo>
                <a:cubicBezTo>
                  <a:pt x="8136" y="696687"/>
                  <a:pt x="2224" y="632849"/>
                  <a:pt x="4454" y="809397"/>
                </a:cubicBezTo>
                <a:lnTo>
                  <a:pt x="4828" y="831937"/>
                </a:lnTo>
                <a:lnTo>
                  <a:pt x="2450" y="831861"/>
                </a:lnTo>
                <a:lnTo>
                  <a:pt x="4902" y="836390"/>
                </a:lnTo>
                <a:lnTo>
                  <a:pt x="6567" y="936753"/>
                </a:lnTo>
                <a:lnTo>
                  <a:pt x="5688" y="938243"/>
                </a:lnTo>
                <a:cubicBezTo>
                  <a:pt x="4185" y="941051"/>
                  <a:pt x="3273" y="943032"/>
                  <a:pt x="4454" y="941377"/>
                </a:cubicBezTo>
                <a:lnTo>
                  <a:pt x="6590" y="938134"/>
                </a:lnTo>
                <a:lnTo>
                  <a:pt x="7625" y="1000468"/>
                </a:lnTo>
                <a:lnTo>
                  <a:pt x="6740" y="1005197"/>
                </a:lnTo>
                <a:cubicBezTo>
                  <a:pt x="4162" y="1018983"/>
                  <a:pt x="2827" y="1032555"/>
                  <a:pt x="6458" y="1045276"/>
                </a:cubicBezTo>
                <a:lnTo>
                  <a:pt x="8320" y="1042395"/>
                </a:lnTo>
                <a:lnTo>
                  <a:pt x="8462" y="1050893"/>
                </a:lnTo>
                <a:lnTo>
                  <a:pt x="8826" y="1057277"/>
                </a:lnTo>
                <a:lnTo>
                  <a:pt x="8461" y="1058447"/>
                </a:lnTo>
                <a:cubicBezTo>
                  <a:pt x="7383" y="1061465"/>
                  <a:pt x="5214" y="1063670"/>
                  <a:pt x="4453" y="1066872"/>
                </a:cubicBezTo>
                <a:cubicBezTo>
                  <a:pt x="3168" y="1072273"/>
                  <a:pt x="2728" y="1078039"/>
                  <a:pt x="2449" y="1083719"/>
                </a:cubicBezTo>
                <a:lnTo>
                  <a:pt x="1422" y="1116809"/>
                </a:lnTo>
                <a:lnTo>
                  <a:pt x="0" y="1118916"/>
                </a:lnTo>
                <a:lnTo>
                  <a:pt x="0" y="606019"/>
                </a:lnTo>
                <a:close/>
                <a:moveTo>
                  <a:pt x="10226" y="600880"/>
                </a:moveTo>
                <a:lnTo>
                  <a:pt x="13504" y="609982"/>
                </a:lnTo>
                <a:lnTo>
                  <a:pt x="13630" y="611927"/>
                </a:lnTo>
                <a:lnTo>
                  <a:pt x="10466" y="605277"/>
                </a:lnTo>
                <a:cubicBezTo>
                  <a:pt x="11802" y="611829"/>
                  <a:pt x="13295" y="631544"/>
                  <a:pt x="14474" y="624933"/>
                </a:cubicBezTo>
                <a:lnTo>
                  <a:pt x="13630" y="611927"/>
                </a:lnTo>
                <a:lnTo>
                  <a:pt x="15996" y="616900"/>
                </a:lnTo>
                <a:lnTo>
                  <a:pt x="17524" y="621141"/>
                </a:lnTo>
                <a:lnTo>
                  <a:pt x="14777" y="631457"/>
                </a:lnTo>
                <a:lnTo>
                  <a:pt x="14151" y="633606"/>
                </a:lnTo>
                <a:lnTo>
                  <a:pt x="12469" y="629679"/>
                </a:lnTo>
                <a:cubicBezTo>
                  <a:pt x="11801" y="623127"/>
                  <a:pt x="11242" y="616551"/>
                  <a:pt x="10465" y="610023"/>
                </a:cubicBezTo>
                <a:lnTo>
                  <a:pt x="9025" y="602474"/>
                </a:lnTo>
                <a:close/>
                <a:moveTo>
                  <a:pt x="15891" y="593359"/>
                </a:moveTo>
                <a:lnTo>
                  <a:pt x="16478" y="596852"/>
                </a:lnTo>
                <a:lnTo>
                  <a:pt x="16720" y="597932"/>
                </a:lnTo>
                <a:lnTo>
                  <a:pt x="16249" y="600176"/>
                </a:lnTo>
                <a:lnTo>
                  <a:pt x="15280" y="594171"/>
                </a:lnTo>
                <a:close/>
                <a:moveTo>
                  <a:pt x="18106" y="591335"/>
                </a:moveTo>
                <a:lnTo>
                  <a:pt x="18481" y="593174"/>
                </a:lnTo>
                <a:lnTo>
                  <a:pt x="18727" y="595144"/>
                </a:lnTo>
                <a:lnTo>
                  <a:pt x="19171" y="608845"/>
                </a:lnTo>
                <a:lnTo>
                  <a:pt x="16720" y="597932"/>
                </a:lnTo>
                <a:close/>
                <a:moveTo>
                  <a:pt x="18930" y="589326"/>
                </a:moveTo>
                <a:lnTo>
                  <a:pt x="20333" y="607997"/>
                </a:lnTo>
                <a:lnTo>
                  <a:pt x="18727" y="595144"/>
                </a:lnTo>
                <a:lnTo>
                  <a:pt x="18554" y="589824"/>
                </a:lnTo>
                <a:close/>
                <a:moveTo>
                  <a:pt x="18537" y="589283"/>
                </a:moveTo>
                <a:lnTo>
                  <a:pt x="18554" y="589824"/>
                </a:lnTo>
                <a:lnTo>
                  <a:pt x="18373" y="590066"/>
                </a:lnTo>
                <a:close/>
                <a:moveTo>
                  <a:pt x="28569" y="577875"/>
                </a:moveTo>
                <a:lnTo>
                  <a:pt x="28500" y="579134"/>
                </a:lnTo>
                <a:lnTo>
                  <a:pt x="28448" y="578325"/>
                </a:lnTo>
                <a:close/>
                <a:moveTo>
                  <a:pt x="32627" y="577786"/>
                </a:moveTo>
                <a:lnTo>
                  <a:pt x="33288" y="588724"/>
                </a:lnTo>
                <a:lnTo>
                  <a:pt x="21005" y="613380"/>
                </a:lnTo>
                <a:lnTo>
                  <a:pt x="20353" y="608158"/>
                </a:lnTo>
                <a:lnTo>
                  <a:pt x="20972" y="606009"/>
                </a:lnTo>
                <a:lnTo>
                  <a:pt x="28285" y="578927"/>
                </a:lnTo>
                <a:lnTo>
                  <a:pt x="28500" y="581942"/>
                </a:lnTo>
                <a:close/>
                <a:moveTo>
                  <a:pt x="11540" y="577755"/>
                </a:moveTo>
                <a:lnTo>
                  <a:pt x="12470" y="594044"/>
                </a:lnTo>
                <a:lnTo>
                  <a:pt x="12701" y="597595"/>
                </a:lnTo>
                <a:lnTo>
                  <a:pt x="10226" y="600880"/>
                </a:lnTo>
                <a:lnTo>
                  <a:pt x="8462" y="595982"/>
                </a:lnTo>
                <a:cubicBezTo>
                  <a:pt x="7472" y="594040"/>
                  <a:pt x="7833" y="596373"/>
                  <a:pt x="8511" y="599781"/>
                </a:cubicBezTo>
                <a:lnTo>
                  <a:pt x="9025" y="602474"/>
                </a:lnTo>
                <a:lnTo>
                  <a:pt x="8507" y="603161"/>
                </a:lnTo>
                <a:lnTo>
                  <a:pt x="928" y="605707"/>
                </a:lnTo>
                <a:lnTo>
                  <a:pt x="1423" y="589759"/>
                </a:lnTo>
                <a:lnTo>
                  <a:pt x="3690" y="586402"/>
                </a:lnTo>
                <a:close/>
                <a:moveTo>
                  <a:pt x="13001" y="576145"/>
                </a:moveTo>
                <a:lnTo>
                  <a:pt x="13488" y="579042"/>
                </a:lnTo>
                <a:lnTo>
                  <a:pt x="13147" y="580952"/>
                </a:lnTo>
                <a:lnTo>
                  <a:pt x="12466" y="576734"/>
                </a:lnTo>
                <a:close/>
                <a:moveTo>
                  <a:pt x="28166" y="574001"/>
                </a:moveTo>
                <a:lnTo>
                  <a:pt x="28448" y="578325"/>
                </a:lnTo>
                <a:lnTo>
                  <a:pt x="28285" y="578927"/>
                </a:lnTo>
                <a:lnTo>
                  <a:pt x="27965" y="574437"/>
                </a:lnTo>
                <a:close/>
                <a:moveTo>
                  <a:pt x="30504" y="570709"/>
                </a:moveTo>
                <a:lnTo>
                  <a:pt x="28569" y="577875"/>
                </a:lnTo>
                <a:lnTo>
                  <a:pt x="28847" y="572811"/>
                </a:lnTo>
                <a:close/>
                <a:moveTo>
                  <a:pt x="29206" y="566272"/>
                </a:moveTo>
                <a:lnTo>
                  <a:pt x="28847" y="572811"/>
                </a:lnTo>
                <a:lnTo>
                  <a:pt x="28531" y="573212"/>
                </a:lnTo>
                <a:lnTo>
                  <a:pt x="28166" y="574001"/>
                </a:lnTo>
                <a:lnTo>
                  <a:pt x="27687" y="566633"/>
                </a:lnTo>
                <a:close/>
                <a:moveTo>
                  <a:pt x="24898" y="564892"/>
                </a:moveTo>
                <a:lnTo>
                  <a:pt x="27404" y="566700"/>
                </a:lnTo>
                <a:lnTo>
                  <a:pt x="27412" y="566698"/>
                </a:lnTo>
                <a:lnTo>
                  <a:pt x="27965" y="574437"/>
                </a:lnTo>
                <a:lnTo>
                  <a:pt x="24492" y="581942"/>
                </a:lnTo>
                <a:lnTo>
                  <a:pt x="18930" y="589326"/>
                </a:lnTo>
                <a:lnTo>
                  <a:pt x="18824" y="587915"/>
                </a:lnTo>
                <a:lnTo>
                  <a:pt x="20235" y="581196"/>
                </a:lnTo>
                <a:lnTo>
                  <a:pt x="22359" y="573496"/>
                </a:lnTo>
                <a:close/>
                <a:moveTo>
                  <a:pt x="19667" y="560330"/>
                </a:moveTo>
                <a:lnTo>
                  <a:pt x="22490" y="563155"/>
                </a:lnTo>
                <a:lnTo>
                  <a:pt x="23402" y="563813"/>
                </a:lnTo>
                <a:lnTo>
                  <a:pt x="20485" y="567901"/>
                </a:lnTo>
                <a:lnTo>
                  <a:pt x="19376" y="569122"/>
                </a:lnTo>
                <a:lnTo>
                  <a:pt x="18778" y="563253"/>
                </a:lnTo>
                <a:close/>
                <a:moveTo>
                  <a:pt x="16477" y="556669"/>
                </a:moveTo>
                <a:lnTo>
                  <a:pt x="16515" y="557175"/>
                </a:lnTo>
                <a:lnTo>
                  <a:pt x="16442" y="557102"/>
                </a:lnTo>
                <a:close/>
                <a:moveTo>
                  <a:pt x="8634" y="549286"/>
                </a:moveTo>
                <a:lnTo>
                  <a:pt x="9993" y="550647"/>
                </a:lnTo>
                <a:lnTo>
                  <a:pt x="10465" y="558911"/>
                </a:lnTo>
                <a:lnTo>
                  <a:pt x="10152" y="559175"/>
                </a:lnTo>
                <a:lnTo>
                  <a:pt x="8594" y="549898"/>
                </a:lnTo>
                <a:close/>
                <a:moveTo>
                  <a:pt x="30214" y="547907"/>
                </a:moveTo>
                <a:lnTo>
                  <a:pt x="30859" y="548510"/>
                </a:lnTo>
                <a:lnTo>
                  <a:pt x="31822" y="564453"/>
                </a:lnTo>
                <a:lnTo>
                  <a:pt x="29928" y="562683"/>
                </a:lnTo>
                <a:lnTo>
                  <a:pt x="29528" y="560412"/>
                </a:lnTo>
                <a:close/>
                <a:moveTo>
                  <a:pt x="26628" y="545668"/>
                </a:moveTo>
                <a:lnTo>
                  <a:pt x="26623" y="545978"/>
                </a:lnTo>
                <a:lnTo>
                  <a:pt x="26548" y="545730"/>
                </a:lnTo>
                <a:close/>
                <a:moveTo>
                  <a:pt x="8970" y="544094"/>
                </a:moveTo>
                <a:lnTo>
                  <a:pt x="8634" y="549286"/>
                </a:lnTo>
                <a:lnTo>
                  <a:pt x="8463" y="549115"/>
                </a:lnTo>
                <a:lnTo>
                  <a:pt x="8594" y="549898"/>
                </a:lnTo>
                <a:lnTo>
                  <a:pt x="8463" y="551923"/>
                </a:lnTo>
                <a:lnTo>
                  <a:pt x="9695" y="559559"/>
                </a:lnTo>
                <a:lnTo>
                  <a:pt x="6458" y="562285"/>
                </a:lnTo>
                <a:cubicBezTo>
                  <a:pt x="2925" y="558749"/>
                  <a:pt x="4595" y="553133"/>
                  <a:pt x="7565" y="546996"/>
                </a:cubicBezTo>
                <a:close/>
                <a:moveTo>
                  <a:pt x="26659" y="543725"/>
                </a:moveTo>
                <a:lnTo>
                  <a:pt x="27536" y="544955"/>
                </a:lnTo>
                <a:lnTo>
                  <a:pt x="26628" y="545668"/>
                </a:lnTo>
                <a:close/>
                <a:moveTo>
                  <a:pt x="30504" y="542629"/>
                </a:moveTo>
                <a:lnTo>
                  <a:pt x="30747" y="546645"/>
                </a:lnTo>
                <a:lnTo>
                  <a:pt x="30317" y="546043"/>
                </a:lnTo>
                <a:close/>
                <a:moveTo>
                  <a:pt x="11807" y="538236"/>
                </a:moveTo>
                <a:lnTo>
                  <a:pt x="16681" y="542681"/>
                </a:lnTo>
                <a:lnTo>
                  <a:pt x="16699" y="542858"/>
                </a:lnTo>
                <a:lnTo>
                  <a:pt x="15646" y="542034"/>
                </a:lnTo>
                <a:cubicBezTo>
                  <a:pt x="14328" y="541144"/>
                  <a:pt x="12995" y="540538"/>
                  <a:pt x="13263" y="541936"/>
                </a:cubicBezTo>
                <a:lnTo>
                  <a:pt x="17281" y="548572"/>
                </a:lnTo>
                <a:lnTo>
                  <a:pt x="17713" y="552807"/>
                </a:lnTo>
                <a:lnTo>
                  <a:pt x="14692" y="555351"/>
                </a:lnTo>
                <a:lnTo>
                  <a:pt x="9993" y="550647"/>
                </a:lnTo>
                <a:lnTo>
                  <a:pt x="9550" y="542896"/>
                </a:lnTo>
                <a:close/>
                <a:moveTo>
                  <a:pt x="13119" y="535525"/>
                </a:moveTo>
                <a:lnTo>
                  <a:pt x="11807" y="538236"/>
                </a:lnTo>
                <a:lnTo>
                  <a:pt x="10465" y="537012"/>
                </a:lnTo>
                <a:close/>
                <a:moveTo>
                  <a:pt x="15566" y="530470"/>
                </a:moveTo>
                <a:lnTo>
                  <a:pt x="15638" y="531276"/>
                </a:lnTo>
                <a:lnTo>
                  <a:pt x="15084" y="534424"/>
                </a:lnTo>
                <a:lnTo>
                  <a:pt x="13119" y="535525"/>
                </a:lnTo>
                <a:close/>
                <a:moveTo>
                  <a:pt x="16226" y="529106"/>
                </a:moveTo>
                <a:lnTo>
                  <a:pt x="17553" y="530965"/>
                </a:lnTo>
                <a:lnTo>
                  <a:pt x="16323" y="533729"/>
                </a:lnTo>
                <a:lnTo>
                  <a:pt x="15879" y="533978"/>
                </a:lnTo>
                <a:lnTo>
                  <a:pt x="15638" y="531276"/>
                </a:lnTo>
                <a:lnTo>
                  <a:pt x="15903" y="529774"/>
                </a:lnTo>
                <a:close/>
                <a:moveTo>
                  <a:pt x="25924" y="528347"/>
                </a:moveTo>
                <a:lnTo>
                  <a:pt x="26114" y="529800"/>
                </a:lnTo>
                <a:lnTo>
                  <a:pt x="22489" y="531396"/>
                </a:lnTo>
                <a:lnTo>
                  <a:pt x="21848" y="530632"/>
                </a:lnTo>
                <a:close/>
                <a:moveTo>
                  <a:pt x="19139" y="527402"/>
                </a:moveTo>
                <a:lnTo>
                  <a:pt x="21848" y="530632"/>
                </a:lnTo>
                <a:lnTo>
                  <a:pt x="18611" y="532447"/>
                </a:lnTo>
                <a:lnTo>
                  <a:pt x="17553" y="530965"/>
                </a:lnTo>
                <a:close/>
                <a:moveTo>
                  <a:pt x="11286" y="522349"/>
                </a:moveTo>
                <a:lnTo>
                  <a:pt x="10144" y="526008"/>
                </a:lnTo>
                <a:lnTo>
                  <a:pt x="10322" y="523258"/>
                </a:lnTo>
                <a:close/>
                <a:moveTo>
                  <a:pt x="10466" y="521034"/>
                </a:moveTo>
                <a:lnTo>
                  <a:pt x="10985" y="521760"/>
                </a:lnTo>
                <a:lnTo>
                  <a:pt x="10332" y="523110"/>
                </a:lnTo>
                <a:close/>
                <a:moveTo>
                  <a:pt x="18722" y="516569"/>
                </a:moveTo>
                <a:lnTo>
                  <a:pt x="17763" y="519220"/>
                </a:lnTo>
                <a:lnTo>
                  <a:pt x="17123" y="522852"/>
                </a:lnTo>
                <a:lnTo>
                  <a:pt x="16641" y="518756"/>
                </a:lnTo>
                <a:close/>
                <a:moveTo>
                  <a:pt x="18895" y="516388"/>
                </a:moveTo>
                <a:lnTo>
                  <a:pt x="18722" y="516569"/>
                </a:lnTo>
                <a:lnTo>
                  <a:pt x="18770" y="516438"/>
                </a:lnTo>
                <a:close/>
                <a:moveTo>
                  <a:pt x="19628" y="493885"/>
                </a:moveTo>
                <a:lnTo>
                  <a:pt x="18832" y="499085"/>
                </a:lnTo>
                <a:lnTo>
                  <a:pt x="16863" y="502131"/>
                </a:lnTo>
                <a:lnTo>
                  <a:pt x="16847" y="502062"/>
                </a:lnTo>
                <a:lnTo>
                  <a:pt x="18655" y="495929"/>
                </a:lnTo>
                <a:close/>
                <a:moveTo>
                  <a:pt x="29140" y="488576"/>
                </a:moveTo>
                <a:cubicBezTo>
                  <a:pt x="28619" y="489856"/>
                  <a:pt x="27616" y="492305"/>
                  <a:pt x="26365" y="495462"/>
                </a:cubicBezTo>
                <a:lnTo>
                  <a:pt x="23279" y="503985"/>
                </a:lnTo>
                <a:lnTo>
                  <a:pt x="23768" y="500378"/>
                </a:lnTo>
                <a:lnTo>
                  <a:pt x="29022" y="488701"/>
                </a:lnTo>
                <a:cubicBezTo>
                  <a:pt x="29700" y="487184"/>
                  <a:pt x="29661" y="487296"/>
                  <a:pt x="29140" y="488576"/>
                </a:cubicBezTo>
                <a:close/>
                <a:moveTo>
                  <a:pt x="32778" y="483369"/>
                </a:moveTo>
                <a:lnTo>
                  <a:pt x="29963" y="497297"/>
                </a:lnTo>
                <a:lnTo>
                  <a:pt x="27319" y="502935"/>
                </a:lnTo>
                <a:lnTo>
                  <a:pt x="23715" y="510154"/>
                </a:lnTo>
                <a:lnTo>
                  <a:pt x="21253" y="509579"/>
                </a:lnTo>
                <a:lnTo>
                  <a:pt x="23279" y="503985"/>
                </a:lnTo>
                <a:lnTo>
                  <a:pt x="22490" y="509802"/>
                </a:lnTo>
                <a:close/>
                <a:moveTo>
                  <a:pt x="27507" y="472825"/>
                </a:moveTo>
                <a:lnTo>
                  <a:pt x="23768" y="500378"/>
                </a:lnTo>
                <a:lnTo>
                  <a:pt x="19783" y="509236"/>
                </a:lnTo>
                <a:lnTo>
                  <a:pt x="18481" y="508932"/>
                </a:lnTo>
                <a:lnTo>
                  <a:pt x="17583" y="505157"/>
                </a:lnTo>
                <a:lnTo>
                  <a:pt x="18482" y="501378"/>
                </a:lnTo>
                <a:lnTo>
                  <a:pt x="18832" y="499085"/>
                </a:lnTo>
                <a:lnTo>
                  <a:pt x="24330" y="490581"/>
                </a:lnTo>
                <a:lnTo>
                  <a:pt x="27489" y="472833"/>
                </a:lnTo>
                <a:close/>
                <a:moveTo>
                  <a:pt x="36517" y="464872"/>
                </a:moveTo>
                <a:cubicBezTo>
                  <a:pt x="37594" y="460345"/>
                  <a:pt x="35878" y="474540"/>
                  <a:pt x="34513" y="478913"/>
                </a:cubicBezTo>
                <a:lnTo>
                  <a:pt x="32778" y="483369"/>
                </a:lnTo>
                <a:close/>
                <a:moveTo>
                  <a:pt x="18004" y="462661"/>
                </a:moveTo>
                <a:lnTo>
                  <a:pt x="18405" y="466871"/>
                </a:lnTo>
                <a:lnTo>
                  <a:pt x="18370" y="466898"/>
                </a:lnTo>
                <a:lnTo>
                  <a:pt x="17814" y="463000"/>
                </a:lnTo>
                <a:close/>
                <a:moveTo>
                  <a:pt x="16909" y="456659"/>
                </a:moveTo>
                <a:lnTo>
                  <a:pt x="17814" y="463000"/>
                </a:lnTo>
                <a:lnTo>
                  <a:pt x="15168" y="467720"/>
                </a:lnTo>
                <a:lnTo>
                  <a:pt x="12470" y="467680"/>
                </a:lnTo>
                <a:cubicBezTo>
                  <a:pt x="11907" y="463733"/>
                  <a:pt x="13870" y="460683"/>
                  <a:pt x="16244" y="457688"/>
                </a:cubicBezTo>
                <a:close/>
                <a:moveTo>
                  <a:pt x="22605" y="429317"/>
                </a:moveTo>
                <a:lnTo>
                  <a:pt x="24866" y="436922"/>
                </a:lnTo>
                <a:lnTo>
                  <a:pt x="23930" y="441297"/>
                </a:lnTo>
                <a:lnTo>
                  <a:pt x="23430" y="441081"/>
                </a:lnTo>
                <a:lnTo>
                  <a:pt x="21459" y="436329"/>
                </a:lnTo>
                <a:lnTo>
                  <a:pt x="20641" y="433640"/>
                </a:lnTo>
                <a:close/>
                <a:moveTo>
                  <a:pt x="14801" y="428998"/>
                </a:moveTo>
                <a:lnTo>
                  <a:pt x="17366" y="455952"/>
                </a:lnTo>
                <a:lnTo>
                  <a:pt x="16909" y="456659"/>
                </a:lnTo>
                <a:lnTo>
                  <a:pt x="16478" y="453640"/>
                </a:lnTo>
                <a:cubicBezTo>
                  <a:pt x="11912" y="458439"/>
                  <a:pt x="5901" y="480903"/>
                  <a:pt x="10466" y="476105"/>
                </a:cubicBezTo>
                <a:lnTo>
                  <a:pt x="15168" y="467720"/>
                </a:lnTo>
                <a:lnTo>
                  <a:pt x="17290" y="467751"/>
                </a:lnTo>
                <a:lnTo>
                  <a:pt x="18370" y="466898"/>
                </a:lnTo>
                <a:lnTo>
                  <a:pt x="18482" y="467680"/>
                </a:lnTo>
                <a:lnTo>
                  <a:pt x="18405" y="466871"/>
                </a:lnTo>
                <a:lnTo>
                  <a:pt x="24493" y="462064"/>
                </a:lnTo>
                <a:lnTo>
                  <a:pt x="20026" y="491279"/>
                </a:lnTo>
                <a:lnTo>
                  <a:pt x="18655" y="495929"/>
                </a:lnTo>
                <a:lnTo>
                  <a:pt x="16477" y="500507"/>
                </a:lnTo>
                <a:lnTo>
                  <a:pt x="16847" y="502062"/>
                </a:lnTo>
                <a:lnTo>
                  <a:pt x="16795" y="502236"/>
                </a:lnTo>
                <a:lnTo>
                  <a:pt x="8321" y="515344"/>
                </a:lnTo>
                <a:lnTo>
                  <a:pt x="7626" y="473416"/>
                </a:lnTo>
                <a:lnTo>
                  <a:pt x="14474" y="436792"/>
                </a:lnTo>
                <a:close/>
                <a:moveTo>
                  <a:pt x="14474" y="425559"/>
                </a:moveTo>
                <a:lnTo>
                  <a:pt x="14913" y="426341"/>
                </a:lnTo>
                <a:lnTo>
                  <a:pt x="14801" y="428998"/>
                </a:lnTo>
                <a:close/>
                <a:moveTo>
                  <a:pt x="15491" y="412567"/>
                </a:moveTo>
                <a:lnTo>
                  <a:pt x="15967" y="416121"/>
                </a:lnTo>
                <a:lnTo>
                  <a:pt x="15884" y="416384"/>
                </a:lnTo>
                <a:lnTo>
                  <a:pt x="15996" y="416341"/>
                </a:lnTo>
                <a:lnTo>
                  <a:pt x="16478" y="419943"/>
                </a:lnTo>
                <a:lnTo>
                  <a:pt x="20641" y="433640"/>
                </a:lnTo>
                <a:lnTo>
                  <a:pt x="20486" y="433983"/>
                </a:lnTo>
                <a:lnTo>
                  <a:pt x="21459" y="436329"/>
                </a:lnTo>
                <a:lnTo>
                  <a:pt x="22293" y="439073"/>
                </a:lnTo>
                <a:cubicBezTo>
                  <a:pt x="22775" y="440329"/>
                  <a:pt x="22689" y="440224"/>
                  <a:pt x="21548" y="438168"/>
                </a:cubicBezTo>
                <a:lnTo>
                  <a:pt x="14913" y="426341"/>
                </a:lnTo>
                <a:close/>
                <a:moveTo>
                  <a:pt x="17360" y="411676"/>
                </a:moveTo>
                <a:lnTo>
                  <a:pt x="18467" y="415401"/>
                </a:lnTo>
                <a:lnTo>
                  <a:pt x="15996" y="416341"/>
                </a:lnTo>
                <a:lnTo>
                  <a:pt x="15967" y="416121"/>
                </a:lnTo>
                <a:close/>
                <a:moveTo>
                  <a:pt x="31602" y="405458"/>
                </a:moveTo>
                <a:lnTo>
                  <a:pt x="29963" y="413113"/>
                </a:lnTo>
                <a:lnTo>
                  <a:pt x="22605" y="429317"/>
                </a:lnTo>
                <a:lnTo>
                  <a:pt x="18467" y="415401"/>
                </a:lnTo>
                <a:lnTo>
                  <a:pt x="20141" y="414764"/>
                </a:lnTo>
                <a:close/>
                <a:moveTo>
                  <a:pt x="13687" y="399083"/>
                </a:moveTo>
                <a:lnTo>
                  <a:pt x="13823" y="400104"/>
                </a:lnTo>
                <a:lnTo>
                  <a:pt x="6591" y="411083"/>
                </a:lnTo>
                <a:lnTo>
                  <a:pt x="6568" y="409703"/>
                </a:lnTo>
                <a:lnTo>
                  <a:pt x="10466" y="403095"/>
                </a:lnTo>
                <a:close/>
                <a:moveTo>
                  <a:pt x="14704" y="398767"/>
                </a:moveTo>
                <a:lnTo>
                  <a:pt x="15810" y="404967"/>
                </a:lnTo>
                <a:lnTo>
                  <a:pt x="15491" y="412567"/>
                </a:lnTo>
                <a:lnTo>
                  <a:pt x="13823" y="400104"/>
                </a:lnTo>
                <a:close/>
                <a:moveTo>
                  <a:pt x="16188" y="395968"/>
                </a:moveTo>
                <a:lnTo>
                  <a:pt x="16163" y="396552"/>
                </a:lnTo>
                <a:lnTo>
                  <a:pt x="14704" y="398767"/>
                </a:lnTo>
                <a:lnTo>
                  <a:pt x="14565" y="397989"/>
                </a:lnTo>
                <a:close/>
                <a:moveTo>
                  <a:pt x="29046" y="395693"/>
                </a:moveTo>
                <a:lnTo>
                  <a:pt x="31731" y="400738"/>
                </a:lnTo>
                <a:lnTo>
                  <a:pt x="32266" y="402358"/>
                </a:lnTo>
                <a:lnTo>
                  <a:pt x="32214" y="402599"/>
                </a:lnTo>
                <a:lnTo>
                  <a:pt x="28383" y="396157"/>
                </a:lnTo>
                <a:close/>
                <a:moveTo>
                  <a:pt x="24545" y="389703"/>
                </a:moveTo>
                <a:lnTo>
                  <a:pt x="28383" y="396157"/>
                </a:lnTo>
                <a:lnTo>
                  <a:pt x="22490" y="400286"/>
                </a:lnTo>
                <a:lnTo>
                  <a:pt x="22118" y="396994"/>
                </a:lnTo>
                <a:close/>
                <a:moveTo>
                  <a:pt x="21285" y="389618"/>
                </a:moveTo>
                <a:lnTo>
                  <a:pt x="22118" y="396994"/>
                </a:lnTo>
                <a:lnTo>
                  <a:pt x="19439" y="405041"/>
                </a:lnTo>
                <a:lnTo>
                  <a:pt x="17360" y="411676"/>
                </a:lnTo>
                <a:lnTo>
                  <a:pt x="16478" y="408711"/>
                </a:lnTo>
                <a:lnTo>
                  <a:pt x="15810" y="404967"/>
                </a:lnTo>
                <a:lnTo>
                  <a:pt x="16163" y="396552"/>
                </a:lnTo>
                <a:lnTo>
                  <a:pt x="18196" y="393467"/>
                </a:lnTo>
                <a:close/>
                <a:moveTo>
                  <a:pt x="23197" y="387237"/>
                </a:moveTo>
                <a:lnTo>
                  <a:pt x="24676" y="389310"/>
                </a:lnTo>
                <a:lnTo>
                  <a:pt x="24545" y="389703"/>
                </a:lnTo>
                <a:lnTo>
                  <a:pt x="23129" y="387322"/>
                </a:lnTo>
                <a:close/>
                <a:moveTo>
                  <a:pt x="22709" y="386615"/>
                </a:moveTo>
                <a:lnTo>
                  <a:pt x="23129" y="387322"/>
                </a:lnTo>
                <a:lnTo>
                  <a:pt x="21285" y="389618"/>
                </a:lnTo>
                <a:lnTo>
                  <a:pt x="21204" y="388900"/>
                </a:lnTo>
                <a:close/>
                <a:moveTo>
                  <a:pt x="22490" y="386246"/>
                </a:moveTo>
                <a:lnTo>
                  <a:pt x="22730" y="386583"/>
                </a:lnTo>
                <a:lnTo>
                  <a:pt x="22709" y="386615"/>
                </a:lnTo>
                <a:close/>
                <a:moveTo>
                  <a:pt x="21643" y="380311"/>
                </a:moveTo>
                <a:lnTo>
                  <a:pt x="22490" y="386246"/>
                </a:lnTo>
                <a:lnTo>
                  <a:pt x="20606" y="383607"/>
                </a:lnTo>
                <a:lnTo>
                  <a:pt x="20564" y="383227"/>
                </a:lnTo>
                <a:close/>
                <a:moveTo>
                  <a:pt x="28501" y="377822"/>
                </a:moveTo>
                <a:lnTo>
                  <a:pt x="26904" y="382620"/>
                </a:lnTo>
                <a:lnTo>
                  <a:pt x="23197" y="387237"/>
                </a:lnTo>
                <a:lnTo>
                  <a:pt x="22730" y="386583"/>
                </a:lnTo>
                <a:close/>
                <a:moveTo>
                  <a:pt x="10466" y="375014"/>
                </a:moveTo>
                <a:lnTo>
                  <a:pt x="14565" y="397989"/>
                </a:lnTo>
                <a:lnTo>
                  <a:pt x="13687" y="399083"/>
                </a:lnTo>
                <a:close/>
                <a:moveTo>
                  <a:pt x="18936" y="361350"/>
                </a:moveTo>
                <a:lnTo>
                  <a:pt x="21502" y="379325"/>
                </a:lnTo>
                <a:lnTo>
                  <a:pt x="20556" y="383156"/>
                </a:lnTo>
                <a:lnTo>
                  <a:pt x="20564" y="383227"/>
                </a:lnTo>
                <a:lnTo>
                  <a:pt x="20486" y="383438"/>
                </a:lnTo>
                <a:lnTo>
                  <a:pt x="20606" y="383607"/>
                </a:lnTo>
                <a:lnTo>
                  <a:pt x="21204" y="388900"/>
                </a:lnTo>
                <a:lnTo>
                  <a:pt x="18196" y="393467"/>
                </a:lnTo>
                <a:lnTo>
                  <a:pt x="16188" y="395968"/>
                </a:lnTo>
                <a:lnTo>
                  <a:pt x="16478" y="389054"/>
                </a:lnTo>
                <a:cubicBezTo>
                  <a:pt x="16478" y="386094"/>
                  <a:pt x="13914" y="383484"/>
                  <a:pt x="14474" y="380630"/>
                </a:cubicBezTo>
                <a:close/>
                <a:moveTo>
                  <a:pt x="16478" y="344125"/>
                </a:moveTo>
                <a:lnTo>
                  <a:pt x="17495" y="351248"/>
                </a:lnTo>
                <a:lnTo>
                  <a:pt x="17480" y="351188"/>
                </a:lnTo>
                <a:cubicBezTo>
                  <a:pt x="16979" y="347898"/>
                  <a:pt x="16478" y="344125"/>
                  <a:pt x="16478" y="344125"/>
                </a:cubicBezTo>
                <a:close/>
                <a:moveTo>
                  <a:pt x="308998" y="337161"/>
                </a:moveTo>
                <a:cubicBezTo>
                  <a:pt x="249351" y="337161"/>
                  <a:pt x="200998" y="385514"/>
                  <a:pt x="200998" y="445161"/>
                </a:cubicBezTo>
                <a:cubicBezTo>
                  <a:pt x="200998" y="504808"/>
                  <a:pt x="249351" y="553161"/>
                  <a:pt x="308998" y="553161"/>
                </a:cubicBezTo>
                <a:cubicBezTo>
                  <a:pt x="368645" y="553161"/>
                  <a:pt x="416998" y="504808"/>
                  <a:pt x="416998" y="445161"/>
                </a:cubicBezTo>
                <a:cubicBezTo>
                  <a:pt x="416998" y="385514"/>
                  <a:pt x="368645" y="337161"/>
                  <a:pt x="308998" y="337161"/>
                </a:cubicBezTo>
                <a:close/>
                <a:moveTo>
                  <a:pt x="16478" y="332892"/>
                </a:moveTo>
                <a:lnTo>
                  <a:pt x="16828" y="336821"/>
                </a:lnTo>
                <a:lnTo>
                  <a:pt x="16478" y="338509"/>
                </a:lnTo>
                <a:cubicBezTo>
                  <a:pt x="15244" y="345424"/>
                  <a:pt x="10466" y="365294"/>
                  <a:pt x="10466" y="358165"/>
                </a:cubicBezTo>
                <a:cubicBezTo>
                  <a:pt x="10466" y="349285"/>
                  <a:pt x="14474" y="341317"/>
                  <a:pt x="16478" y="332892"/>
                </a:cubicBezTo>
                <a:close/>
                <a:moveTo>
                  <a:pt x="18419" y="312358"/>
                </a:moveTo>
                <a:lnTo>
                  <a:pt x="18482" y="313236"/>
                </a:lnTo>
                <a:lnTo>
                  <a:pt x="18029" y="312723"/>
                </a:lnTo>
                <a:close/>
                <a:moveTo>
                  <a:pt x="4829" y="304887"/>
                </a:moveTo>
                <a:lnTo>
                  <a:pt x="11302" y="305092"/>
                </a:lnTo>
                <a:lnTo>
                  <a:pt x="18029" y="312723"/>
                </a:lnTo>
                <a:lnTo>
                  <a:pt x="14474" y="316044"/>
                </a:lnTo>
                <a:cubicBezTo>
                  <a:pt x="12470" y="314172"/>
                  <a:pt x="8387" y="312118"/>
                  <a:pt x="5344" y="310156"/>
                </a:cubicBezTo>
                <a:lnTo>
                  <a:pt x="4903" y="309340"/>
                </a:lnTo>
                <a:close/>
                <a:moveTo>
                  <a:pt x="27925" y="285769"/>
                </a:moveTo>
                <a:lnTo>
                  <a:pt x="28176" y="286861"/>
                </a:lnTo>
                <a:cubicBezTo>
                  <a:pt x="27674" y="285309"/>
                  <a:pt x="27281" y="285061"/>
                  <a:pt x="30505" y="302003"/>
                </a:cubicBezTo>
                <a:lnTo>
                  <a:pt x="31546" y="306866"/>
                </a:lnTo>
                <a:lnTo>
                  <a:pt x="18936" y="361350"/>
                </a:lnTo>
                <a:lnTo>
                  <a:pt x="17495" y="351248"/>
                </a:lnTo>
                <a:lnTo>
                  <a:pt x="18482" y="355357"/>
                </a:lnTo>
                <a:lnTo>
                  <a:pt x="16828" y="336821"/>
                </a:lnTo>
                <a:lnTo>
                  <a:pt x="19173" y="325534"/>
                </a:lnTo>
                <a:cubicBezTo>
                  <a:pt x="19872" y="321159"/>
                  <a:pt x="20006" y="316896"/>
                  <a:pt x="18482" y="313236"/>
                </a:cubicBezTo>
                <a:cubicBezTo>
                  <a:pt x="21392" y="336688"/>
                  <a:pt x="26214" y="308612"/>
                  <a:pt x="26497" y="307620"/>
                </a:cubicBezTo>
                <a:lnTo>
                  <a:pt x="22510" y="299287"/>
                </a:lnTo>
                <a:lnTo>
                  <a:pt x="23945" y="291385"/>
                </a:lnTo>
                <a:lnTo>
                  <a:pt x="26497" y="290771"/>
                </a:lnTo>
                <a:close/>
                <a:moveTo>
                  <a:pt x="25205" y="280444"/>
                </a:moveTo>
                <a:lnTo>
                  <a:pt x="24175" y="290118"/>
                </a:lnTo>
                <a:lnTo>
                  <a:pt x="23945" y="291385"/>
                </a:lnTo>
                <a:lnTo>
                  <a:pt x="19267" y="292510"/>
                </a:lnTo>
                <a:lnTo>
                  <a:pt x="22510" y="299287"/>
                </a:lnTo>
                <a:lnTo>
                  <a:pt x="20486" y="310428"/>
                </a:lnTo>
                <a:lnTo>
                  <a:pt x="18419" y="312358"/>
                </a:lnTo>
                <a:lnTo>
                  <a:pt x="16573" y="286492"/>
                </a:lnTo>
                <a:close/>
                <a:moveTo>
                  <a:pt x="30505" y="276731"/>
                </a:moveTo>
                <a:lnTo>
                  <a:pt x="27925" y="285769"/>
                </a:lnTo>
                <a:lnTo>
                  <a:pt x="26497" y="279539"/>
                </a:lnTo>
                <a:lnTo>
                  <a:pt x="25205" y="280444"/>
                </a:lnTo>
                <a:lnTo>
                  <a:pt x="25411" y="278516"/>
                </a:lnTo>
                <a:close/>
                <a:moveTo>
                  <a:pt x="15178" y="266932"/>
                </a:moveTo>
                <a:lnTo>
                  <a:pt x="16573" y="286492"/>
                </a:lnTo>
                <a:lnTo>
                  <a:pt x="14474" y="287963"/>
                </a:lnTo>
                <a:cubicBezTo>
                  <a:pt x="10985" y="286740"/>
                  <a:pt x="8501" y="278145"/>
                  <a:pt x="10466" y="273923"/>
                </a:cubicBezTo>
                <a:close/>
                <a:moveTo>
                  <a:pt x="15720" y="256240"/>
                </a:moveTo>
                <a:lnTo>
                  <a:pt x="18309" y="262286"/>
                </a:lnTo>
                <a:lnTo>
                  <a:pt x="15178" y="266932"/>
                </a:lnTo>
                <a:lnTo>
                  <a:pt x="14630" y="259259"/>
                </a:lnTo>
                <a:close/>
                <a:moveTo>
                  <a:pt x="23303" y="254877"/>
                </a:moveTo>
                <a:lnTo>
                  <a:pt x="26497" y="268306"/>
                </a:lnTo>
                <a:lnTo>
                  <a:pt x="25411" y="278516"/>
                </a:lnTo>
                <a:lnTo>
                  <a:pt x="22490" y="279539"/>
                </a:lnTo>
                <a:cubicBezTo>
                  <a:pt x="19244" y="275749"/>
                  <a:pt x="20230" y="268080"/>
                  <a:pt x="18482" y="262690"/>
                </a:cubicBezTo>
                <a:lnTo>
                  <a:pt x="18309" y="262286"/>
                </a:lnTo>
                <a:close/>
                <a:moveTo>
                  <a:pt x="12606" y="248968"/>
                </a:moveTo>
                <a:lnTo>
                  <a:pt x="14052" y="252345"/>
                </a:lnTo>
                <a:lnTo>
                  <a:pt x="14474" y="257074"/>
                </a:lnTo>
                <a:lnTo>
                  <a:pt x="14630" y="259259"/>
                </a:lnTo>
                <a:lnTo>
                  <a:pt x="14224" y="260386"/>
                </a:lnTo>
                <a:cubicBezTo>
                  <a:pt x="12136" y="266170"/>
                  <a:pt x="10466" y="269914"/>
                  <a:pt x="10466" y="265498"/>
                </a:cubicBezTo>
                <a:close/>
                <a:moveTo>
                  <a:pt x="12662" y="248543"/>
                </a:moveTo>
                <a:lnTo>
                  <a:pt x="12606" y="248968"/>
                </a:lnTo>
                <a:lnTo>
                  <a:pt x="12470" y="248650"/>
                </a:lnTo>
                <a:close/>
                <a:moveTo>
                  <a:pt x="19978" y="244442"/>
                </a:moveTo>
                <a:lnTo>
                  <a:pt x="15720" y="256240"/>
                </a:lnTo>
                <a:lnTo>
                  <a:pt x="14052" y="252345"/>
                </a:lnTo>
                <a:lnTo>
                  <a:pt x="13663" y="247981"/>
                </a:lnTo>
                <a:close/>
                <a:moveTo>
                  <a:pt x="13284" y="243734"/>
                </a:moveTo>
                <a:lnTo>
                  <a:pt x="13663" y="247981"/>
                </a:lnTo>
                <a:lnTo>
                  <a:pt x="12662" y="248543"/>
                </a:lnTo>
                <a:close/>
                <a:moveTo>
                  <a:pt x="20486" y="243034"/>
                </a:moveTo>
                <a:lnTo>
                  <a:pt x="20721" y="244025"/>
                </a:lnTo>
                <a:lnTo>
                  <a:pt x="19978" y="244442"/>
                </a:lnTo>
                <a:close/>
                <a:moveTo>
                  <a:pt x="14493" y="230334"/>
                </a:moveTo>
                <a:lnTo>
                  <a:pt x="14477" y="238632"/>
                </a:lnTo>
                <a:lnTo>
                  <a:pt x="13481" y="242212"/>
                </a:lnTo>
                <a:lnTo>
                  <a:pt x="13284" y="243734"/>
                </a:lnTo>
                <a:lnTo>
                  <a:pt x="12470" y="234609"/>
                </a:lnTo>
                <a:close/>
                <a:moveTo>
                  <a:pt x="16478" y="189680"/>
                </a:moveTo>
                <a:cubicBezTo>
                  <a:pt x="17146" y="196232"/>
                  <a:pt x="13900" y="207731"/>
                  <a:pt x="18482" y="209337"/>
                </a:cubicBezTo>
                <a:lnTo>
                  <a:pt x="21827" y="199962"/>
                </a:lnTo>
                <a:lnTo>
                  <a:pt x="22490" y="209337"/>
                </a:lnTo>
                <a:cubicBezTo>
                  <a:pt x="23761" y="221042"/>
                  <a:pt x="26433" y="232274"/>
                  <a:pt x="29455" y="243388"/>
                </a:cubicBezTo>
                <a:lnTo>
                  <a:pt x="29912" y="245070"/>
                </a:lnTo>
                <a:lnTo>
                  <a:pt x="23303" y="254877"/>
                </a:lnTo>
                <a:lnTo>
                  <a:pt x="20721" y="244025"/>
                </a:lnTo>
                <a:lnTo>
                  <a:pt x="22490" y="243034"/>
                </a:lnTo>
                <a:cubicBezTo>
                  <a:pt x="23361" y="239373"/>
                  <a:pt x="14904" y="244038"/>
                  <a:pt x="14474" y="240226"/>
                </a:cubicBezTo>
                <a:lnTo>
                  <a:pt x="14477" y="238632"/>
                </a:lnTo>
                <a:lnTo>
                  <a:pt x="18673" y="223550"/>
                </a:lnTo>
                <a:cubicBezTo>
                  <a:pt x="20124" y="219058"/>
                  <a:pt x="20975" y="216775"/>
                  <a:pt x="20262" y="218139"/>
                </a:cubicBezTo>
                <a:lnTo>
                  <a:pt x="14493" y="230334"/>
                </a:lnTo>
                <a:lnTo>
                  <a:pt x="14521" y="215021"/>
                </a:lnTo>
                <a:cubicBezTo>
                  <a:pt x="15173" y="206574"/>
                  <a:pt x="16144" y="198104"/>
                  <a:pt x="16478" y="189680"/>
                </a:cubicBezTo>
                <a:close/>
                <a:moveTo>
                  <a:pt x="12967" y="172542"/>
                </a:moveTo>
                <a:lnTo>
                  <a:pt x="13001" y="172718"/>
                </a:lnTo>
                <a:lnTo>
                  <a:pt x="12470" y="172832"/>
                </a:lnTo>
                <a:close/>
                <a:moveTo>
                  <a:pt x="14804" y="172332"/>
                </a:moveTo>
                <a:lnTo>
                  <a:pt x="16478" y="184064"/>
                </a:lnTo>
                <a:cubicBezTo>
                  <a:pt x="16831" y="186535"/>
                  <a:pt x="15729" y="184278"/>
                  <a:pt x="14590" y="180776"/>
                </a:cubicBezTo>
                <a:lnTo>
                  <a:pt x="13001" y="172718"/>
                </a:lnTo>
                <a:close/>
                <a:moveTo>
                  <a:pt x="19735" y="170374"/>
                </a:moveTo>
                <a:lnTo>
                  <a:pt x="20039" y="174670"/>
                </a:lnTo>
                <a:lnTo>
                  <a:pt x="18355" y="171018"/>
                </a:lnTo>
                <a:close/>
                <a:moveTo>
                  <a:pt x="17765" y="169740"/>
                </a:moveTo>
                <a:lnTo>
                  <a:pt x="18355" y="171018"/>
                </a:lnTo>
                <a:lnTo>
                  <a:pt x="16167" y="172040"/>
                </a:lnTo>
                <a:lnTo>
                  <a:pt x="14804" y="172332"/>
                </a:lnTo>
                <a:lnTo>
                  <a:pt x="14690" y="171536"/>
                </a:lnTo>
                <a:close/>
                <a:moveTo>
                  <a:pt x="21688" y="167450"/>
                </a:moveTo>
                <a:lnTo>
                  <a:pt x="21371" y="169610"/>
                </a:lnTo>
                <a:lnTo>
                  <a:pt x="19735" y="170374"/>
                </a:lnTo>
                <a:lnTo>
                  <a:pt x="19614" y="168661"/>
                </a:lnTo>
                <a:close/>
                <a:moveTo>
                  <a:pt x="26497" y="167215"/>
                </a:moveTo>
                <a:cubicBezTo>
                  <a:pt x="25829" y="175640"/>
                  <a:pt x="26052" y="184298"/>
                  <a:pt x="24493" y="192488"/>
                </a:cubicBezTo>
                <a:lnTo>
                  <a:pt x="21827" y="199962"/>
                </a:lnTo>
                <a:lnTo>
                  <a:pt x="20039" y="174670"/>
                </a:lnTo>
                <a:lnTo>
                  <a:pt x="20486" y="175640"/>
                </a:lnTo>
                <a:lnTo>
                  <a:pt x="21371" y="169610"/>
                </a:lnTo>
                <a:close/>
                <a:moveTo>
                  <a:pt x="13685" y="164492"/>
                </a:moveTo>
                <a:lnTo>
                  <a:pt x="14690" y="171536"/>
                </a:lnTo>
                <a:lnTo>
                  <a:pt x="12967" y="172542"/>
                </a:lnTo>
                <a:lnTo>
                  <a:pt x="12470" y="170023"/>
                </a:lnTo>
                <a:close/>
                <a:moveTo>
                  <a:pt x="18886" y="158359"/>
                </a:moveTo>
                <a:lnTo>
                  <a:pt x="19614" y="168661"/>
                </a:lnTo>
                <a:lnTo>
                  <a:pt x="17765" y="169740"/>
                </a:lnTo>
                <a:lnTo>
                  <a:pt x="15829" y="165541"/>
                </a:lnTo>
                <a:cubicBezTo>
                  <a:pt x="15002" y="163112"/>
                  <a:pt x="15034" y="161422"/>
                  <a:pt x="16331" y="159876"/>
                </a:cubicBezTo>
                <a:close/>
                <a:moveTo>
                  <a:pt x="32642" y="151661"/>
                </a:moveTo>
                <a:lnTo>
                  <a:pt x="32509" y="155983"/>
                </a:lnTo>
                <a:lnTo>
                  <a:pt x="32945" y="160876"/>
                </a:lnTo>
                <a:lnTo>
                  <a:pt x="21688" y="167450"/>
                </a:lnTo>
                <a:lnTo>
                  <a:pt x="22542" y="161629"/>
                </a:lnTo>
                <a:lnTo>
                  <a:pt x="22070" y="156468"/>
                </a:lnTo>
                <a:lnTo>
                  <a:pt x="24420" y="155072"/>
                </a:lnTo>
                <a:close/>
                <a:moveTo>
                  <a:pt x="21049" y="145296"/>
                </a:moveTo>
                <a:lnTo>
                  <a:pt x="22070" y="156468"/>
                </a:lnTo>
                <a:lnTo>
                  <a:pt x="18886" y="158359"/>
                </a:lnTo>
                <a:lnTo>
                  <a:pt x="18530" y="153324"/>
                </a:lnTo>
                <a:close/>
                <a:moveTo>
                  <a:pt x="20486" y="133518"/>
                </a:moveTo>
                <a:lnTo>
                  <a:pt x="23119" y="142668"/>
                </a:lnTo>
                <a:lnTo>
                  <a:pt x="23526" y="145499"/>
                </a:lnTo>
                <a:lnTo>
                  <a:pt x="24000" y="145828"/>
                </a:lnTo>
                <a:lnTo>
                  <a:pt x="24530" y="147971"/>
                </a:lnTo>
                <a:cubicBezTo>
                  <a:pt x="24317" y="147863"/>
                  <a:pt x="22932" y="144638"/>
                  <a:pt x="21543" y="143721"/>
                </a:cubicBezTo>
                <a:lnTo>
                  <a:pt x="21049" y="145296"/>
                </a:lnTo>
                <a:lnTo>
                  <a:pt x="20486" y="139135"/>
                </a:lnTo>
                <a:lnTo>
                  <a:pt x="20288" y="134420"/>
                </a:lnTo>
                <a:close/>
                <a:moveTo>
                  <a:pt x="16478" y="119478"/>
                </a:moveTo>
                <a:lnTo>
                  <a:pt x="20077" y="129387"/>
                </a:lnTo>
                <a:lnTo>
                  <a:pt x="20288" y="134420"/>
                </a:lnTo>
                <a:lnTo>
                  <a:pt x="13685" y="164492"/>
                </a:lnTo>
                <a:lnTo>
                  <a:pt x="12470" y="155983"/>
                </a:lnTo>
                <a:cubicBezTo>
                  <a:pt x="13806" y="143815"/>
                  <a:pt x="8403" y="124328"/>
                  <a:pt x="16478" y="119478"/>
                </a:cubicBezTo>
                <a:close/>
                <a:moveTo>
                  <a:pt x="14152" y="106556"/>
                </a:moveTo>
                <a:lnTo>
                  <a:pt x="14153" y="106560"/>
                </a:lnTo>
                <a:lnTo>
                  <a:pt x="14094" y="106755"/>
                </a:lnTo>
                <a:close/>
                <a:moveTo>
                  <a:pt x="30303" y="98532"/>
                </a:moveTo>
                <a:cubicBezTo>
                  <a:pt x="31216" y="97428"/>
                  <a:pt x="31981" y="97601"/>
                  <a:pt x="32509" y="99821"/>
                </a:cubicBezTo>
                <a:lnTo>
                  <a:pt x="33673" y="118289"/>
                </a:lnTo>
                <a:lnTo>
                  <a:pt x="33386" y="127590"/>
                </a:lnTo>
                <a:lnTo>
                  <a:pt x="26497" y="147559"/>
                </a:lnTo>
                <a:lnTo>
                  <a:pt x="24000" y="145828"/>
                </a:lnTo>
                <a:lnTo>
                  <a:pt x="23824" y="145118"/>
                </a:lnTo>
                <a:lnTo>
                  <a:pt x="23119" y="142668"/>
                </a:lnTo>
                <a:lnTo>
                  <a:pt x="21954" y="134557"/>
                </a:lnTo>
                <a:lnTo>
                  <a:pt x="20077" y="129387"/>
                </a:lnTo>
                <a:lnTo>
                  <a:pt x="19499" y="115638"/>
                </a:lnTo>
                <a:lnTo>
                  <a:pt x="20246" y="114882"/>
                </a:lnTo>
                <a:lnTo>
                  <a:pt x="20486" y="122286"/>
                </a:lnTo>
                <a:cubicBezTo>
                  <a:pt x="23491" y="116670"/>
                  <a:pt x="27564" y="101847"/>
                  <a:pt x="30303" y="98532"/>
                </a:cubicBezTo>
                <a:close/>
                <a:moveTo>
                  <a:pt x="17757" y="94736"/>
                </a:moveTo>
                <a:lnTo>
                  <a:pt x="18736" y="97455"/>
                </a:lnTo>
                <a:lnTo>
                  <a:pt x="19499" y="115638"/>
                </a:lnTo>
                <a:lnTo>
                  <a:pt x="18482" y="116670"/>
                </a:lnTo>
                <a:lnTo>
                  <a:pt x="14153" y="106560"/>
                </a:lnTo>
                <a:close/>
                <a:moveTo>
                  <a:pt x="18540" y="92777"/>
                </a:moveTo>
                <a:lnTo>
                  <a:pt x="19728" y="98925"/>
                </a:lnTo>
                <a:lnTo>
                  <a:pt x="19774" y="100335"/>
                </a:lnTo>
                <a:lnTo>
                  <a:pt x="18736" y="97455"/>
                </a:lnTo>
                <a:close/>
                <a:moveTo>
                  <a:pt x="18517" y="92240"/>
                </a:moveTo>
                <a:lnTo>
                  <a:pt x="18540" y="92777"/>
                </a:lnTo>
                <a:lnTo>
                  <a:pt x="18468" y="92403"/>
                </a:lnTo>
                <a:close/>
                <a:moveTo>
                  <a:pt x="18294" y="91507"/>
                </a:moveTo>
                <a:lnTo>
                  <a:pt x="18468" y="92403"/>
                </a:lnTo>
                <a:lnTo>
                  <a:pt x="17757" y="94736"/>
                </a:lnTo>
                <a:lnTo>
                  <a:pt x="17525" y="94092"/>
                </a:lnTo>
                <a:lnTo>
                  <a:pt x="18198" y="91564"/>
                </a:lnTo>
                <a:close/>
                <a:moveTo>
                  <a:pt x="18482" y="91397"/>
                </a:moveTo>
                <a:lnTo>
                  <a:pt x="18632" y="91865"/>
                </a:lnTo>
                <a:lnTo>
                  <a:pt x="18517" y="92240"/>
                </a:lnTo>
                <a:close/>
                <a:moveTo>
                  <a:pt x="17917" y="89555"/>
                </a:moveTo>
                <a:lnTo>
                  <a:pt x="18260" y="91330"/>
                </a:lnTo>
                <a:lnTo>
                  <a:pt x="18198" y="91564"/>
                </a:lnTo>
                <a:lnTo>
                  <a:pt x="17162" y="92174"/>
                </a:lnTo>
                <a:close/>
                <a:moveTo>
                  <a:pt x="19423" y="89509"/>
                </a:moveTo>
                <a:lnTo>
                  <a:pt x="19597" y="94882"/>
                </a:lnTo>
                <a:lnTo>
                  <a:pt x="18632" y="91865"/>
                </a:lnTo>
                <a:lnTo>
                  <a:pt x="19235" y="89886"/>
                </a:lnTo>
                <a:close/>
                <a:moveTo>
                  <a:pt x="21235" y="88163"/>
                </a:moveTo>
                <a:lnTo>
                  <a:pt x="25489" y="101688"/>
                </a:lnTo>
                <a:cubicBezTo>
                  <a:pt x="25907" y="104692"/>
                  <a:pt x="25823" y="107658"/>
                  <a:pt x="24802" y="110263"/>
                </a:cubicBezTo>
                <a:lnTo>
                  <a:pt x="20246" y="114882"/>
                </a:lnTo>
                <a:lnTo>
                  <a:pt x="19774" y="100335"/>
                </a:lnTo>
                <a:lnTo>
                  <a:pt x="20263" y="101695"/>
                </a:lnTo>
                <a:lnTo>
                  <a:pt x="19728" y="98925"/>
                </a:lnTo>
                <a:lnTo>
                  <a:pt x="19597" y="94882"/>
                </a:lnTo>
                <a:lnTo>
                  <a:pt x="23661" y="107587"/>
                </a:lnTo>
                <a:close/>
                <a:moveTo>
                  <a:pt x="19349" y="87241"/>
                </a:moveTo>
                <a:lnTo>
                  <a:pt x="19416" y="89293"/>
                </a:lnTo>
                <a:lnTo>
                  <a:pt x="19235" y="89886"/>
                </a:lnTo>
                <a:lnTo>
                  <a:pt x="18482" y="91397"/>
                </a:lnTo>
                <a:lnTo>
                  <a:pt x="18294" y="91507"/>
                </a:lnTo>
                <a:lnTo>
                  <a:pt x="18260" y="91330"/>
                </a:lnTo>
                <a:close/>
                <a:moveTo>
                  <a:pt x="21006" y="86330"/>
                </a:moveTo>
                <a:lnTo>
                  <a:pt x="21235" y="88163"/>
                </a:lnTo>
                <a:lnTo>
                  <a:pt x="20793" y="86758"/>
                </a:lnTo>
                <a:close/>
                <a:moveTo>
                  <a:pt x="20486" y="85781"/>
                </a:moveTo>
                <a:lnTo>
                  <a:pt x="20793" y="86758"/>
                </a:lnTo>
                <a:lnTo>
                  <a:pt x="19423" y="89509"/>
                </a:lnTo>
                <a:lnTo>
                  <a:pt x="19416" y="89293"/>
                </a:lnTo>
                <a:close/>
                <a:moveTo>
                  <a:pt x="20347" y="81130"/>
                </a:moveTo>
                <a:lnTo>
                  <a:pt x="20486" y="82973"/>
                </a:lnTo>
                <a:lnTo>
                  <a:pt x="19349" y="87241"/>
                </a:lnTo>
                <a:lnTo>
                  <a:pt x="19272" y="84859"/>
                </a:lnTo>
                <a:close/>
                <a:moveTo>
                  <a:pt x="20334" y="80947"/>
                </a:moveTo>
                <a:lnTo>
                  <a:pt x="20354" y="81108"/>
                </a:lnTo>
                <a:lnTo>
                  <a:pt x="20347" y="81130"/>
                </a:lnTo>
                <a:close/>
                <a:moveTo>
                  <a:pt x="929" y="78657"/>
                </a:moveTo>
                <a:lnTo>
                  <a:pt x="447" y="94205"/>
                </a:lnTo>
                <a:cubicBezTo>
                  <a:pt x="8137" y="169637"/>
                  <a:pt x="2225" y="105800"/>
                  <a:pt x="4455" y="282347"/>
                </a:cubicBezTo>
                <a:lnTo>
                  <a:pt x="4829" y="304887"/>
                </a:lnTo>
                <a:lnTo>
                  <a:pt x="2451" y="304812"/>
                </a:lnTo>
                <a:lnTo>
                  <a:pt x="4903" y="309340"/>
                </a:lnTo>
                <a:lnTo>
                  <a:pt x="6568" y="409703"/>
                </a:lnTo>
                <a:lnTo>
                  <a:pt x="5689" y="411193"/>
                </a:lnTo>
                <a:cubicBezTo>
                  <a:pt x="4186" y="414001"/>
                  <a:pt x="3274" y="415982"/>
                  <a:pt x="4455" y="414327"/>
                </a:cubicBezTo>
                <a:lnTo>
                  <a:pt x="6591" y="411083"/>
                </a:lnTo>
                <a:lnTo>
                  <a:pt x="7626" y="473416"/>
                </a:lnTo>
                <a:lnTo>
                  <a:pt x="6741" y="478147"/>
                </a:lnTo>
                <a:cubicBezTo>
                  <a:pt x="4163" y="491933"/>
                  <a:pt x="2828" y="505505"/>
                  <a:pt x="6459" y="518226"/>
                </a:cubicBezTo>
                <a:lnTo>
                  <a:pt x="8321" y="515344"/>
                </a:lnTo>
                <a:lnTo>
                  <a:pt x="8463" y="523842"/>
                </a:lnTo>
                <a:lnTo>
                  <a:pt x="8827" y="530226"/>
                </a:lnTo>
                <a:lnTo>
                  <a:pt x="8462" y="531396"/>
                </a:lnTo>
                <a:cubicBezTo>
                  <a:pt x="7384" y="534415"/>
                  <a:pt x="5215" y="536619"/>
                  <a:pt x="4454" y="539821"/>
                </a:cubicBezTo>
                <a:cubicBezTo>
                  <a:pt x="3169" y="545222"/>
                  <a:pt x="2729" y="550989"/>
                  <a:pt x="2450" y="556669"/>
                </a:cubicBezTo>
                <a:lnTo>
                  <a:pt x="1423" y="589759"/>
                </a:lnTo>
                <a:lnTo>
                  <a:pt x="0" y="591866"/>
                </a:lnTo>
                <a:lnTo>
                  <a:pt x="0" y="78969"/>
                </a:lnTo>
                <a:close/>
                <a:moveTo>
                  <a:pt x="10227" y="73830"/>
                </a:moveTo>
                <a:lnTo>
                  <a:pt x="17525" y="94092"/>
                </a:lnTo>
                <a:lnTo>
                  <a:pt x="14778" y="104407"/>
                </a:lnTo>
                <a:lnTo>
                  <a:pt x="14152" y="106556"/>
                </a:lnTo>
                <a:lnTo>
                  <a:pt x="12470" y="102629"/>
                </a:lnTo>
                <a:cubicBezTo>
                  <a:pt x="11802" y="96077"/>
                  <a:pt x="11243" y="89501"/>
                  <a:pt x="10466" y="82973"/>
                </a:cubicBezTo>
                <a:lnTo>
                  <a:pt x="9026" y="75424"/>
                </a:lnTo>
                <a:close/>
                <a:moveTo>
                  <a:pt x="17960" y="63565"/>
                </a:moveTo>
                <a:lnTo>
                  <a:pt x="18482" y="66124"/>
                </a:lnTo>
                <a:lnTo>
                  <a:pt x="18728" y="68094"/>
                </a:lnTo>
                <a:lnTo>
                  <a:pt x="19272" y="84859"/>
                </a:lnTo>
                <a:lnTo>
                  <a:pt x="17917" y="89555"/>
                </a:lnTo>
                <a:lnTo>
                  <a:pt x="14474" y="71740"/>
                </a:lnTo>
                <a:lnTo>
                  <a:pt x="14048" y="68757"/>
                </a:lnTo>
                <a:close/>
                <a:moveTo>
                  <a:pt x="18931" y="62276"/>
                </a:moveTo>
                <a:lnTo>
                  <a:pt x="20334" y="80947"/>
                </a:lnTo>
                <a:lnTo>
                  <a:pt x="18728" y="68094"/>
                </a:lnTo>
                <a:lnTo>
                  <a:pt x="18555" y="62774"/>
                </a:lnTo>
                <a:close/>
                <a:moveTo>
                  <a:pt x="28570" y="50825"/>
                </a:moveTo>
                <a:lnTo>
                  <a:pt x="28501" y="52084"/>
                </a:lnTo>
                <a:lnTo>
                  <a:pt x="28449" y="51276"/>
                </a:lnTo>
                <a:close/>
                <a:moveTo>
                  <a:pt x="32628" y="50736"/>
                </a:moveTo>
                <a:lnTo>
                  <a:pt x="33289" y="61674"/>
                </a:lnTo>
                <a:lnTo>
                  <a:pt x="21006" y="86330"/>
                </a:lnTo>
                <a:lnTo>
                  <a:pt x="20354" y="81108"/>
                </a:lnTo>
                <a:lnTo>
                  <a:pt x="20973" y="78960"/>
                </a:lnTo>
                <a:lnTo>
                  <a:pt x="28286" y="51877"/>
                </a:lnTo>
                <a:lnTo>
                  <a:pt x="28501" y="54892"/>
                </a:lnTo>
                <a:close/>
                <a:moveTo>
                  <a:pt x="14943" y="48766"/>
                </a:moveTo>
                <a:lnTo>
                  <a:pt x="14949" y="48797"/>
                </a:lnTo>
                <a:lnTo>
                  <a:pt x="14937" y="48836"/>
                </a:lnTo>
                <a:close/>
                <a:moveTo>
                  <a:pt x="14251" y="47720"/>
                </a:moveTo>
                <a:lnTo>
                  <a:pt x="12470" y="57700"/>
                </a:lnTo>
                <a:lnTo>
                  <a:pt x="14048" y="68757"/>
                </a:lnTo>
                <a:lnTo>
                  <a:pt x="10227" y="73830"/>
                </a:lnTo>
                <a:lnTo>
                  <a:pt x="8463" y="68932"/>
                </a:lnTo>
                <a:cubicBezTo>
                  <a:pt x="7473" y="66990"/>
                  <a:pt x="7834" y="69324"/>
                  <a:pt x="8512" y="72731"/>
                </a:cubicBezTo>
                <a:lnTo>
                  <a:pt x="9026" y="75424"/>
                </a:lnTo>
                <a:lnTo>
                  <a:pt x="8508" y="76112"/>
                </a:lnTo>
                <a:lnTo>
                  <a:pt x="929" y="78657"/>
                </a:lnTo>
                <a:lnTo>
                  <a:pt x="1424" y="62709"/>
                </a:lnTo>
                <a:lnTo>
                  <a:pt x="3691" y="59352"/>
                </a:lnTo>
                <a:close/>
                <a:moveTo>
                  <a:pt x="28167" y="46951"/>
                </a:moveTo>
                <a:lnTo>
                  <a:pt x="28449" y="51276"/>
                </a:lnTo>
                <a:lnTo>
                  <a:pt x="28286" y="51877"/>
                </a:lnTo>
                <a:lnTo>
                  <a:pt x="27966" y="47387"/>
                </a:lnTo>
                <a:close/>
                <a:moveTo>
                  <a:pt x="15102" y="46783"/>
                </a:moveTo>
                <a:lnTo>
                  <a:pt x="14943" y="48766"/>
                </a:lnTo>
                <a:lnTo>
                  <a:pt x="14642" y="47289"/>
                </a:lnTo>
                <a:close/>
                <a:moveTo>
                  <a:pt x="14474" y="46468"/>
                </a:moveTo>
                <a:lnTo>
                  <a:pt x="14642" y="47289"/>
                </a:lnTo>
                <a:lnTo>
                  <a:pt x="14251" y="47720"/>
                </a:lnTo>
                <a:close/>
                <a:moveTo>
                  <a:pt x="17564" y="44071"/>
                </a:moveTo>
                <a:lnTo>
                  <a:pt x="18731" y="59606"/>
                </a:lnTo>
                <a:lnTo>
                  <a:pt x="18482" y="60508"/>
                </a:lnTo>
                <a:lnTo>
                  <a:pt x="18555" y="62774"/>
                </a:lnTo>
                <a:lnTo>
                  <a:pt x="17960" y="63565"/>
                </a:lnTo>
                <a:lnTo>
                  <a:pt x="14949" y="48797"/>
                </a:lnTo>
                <a:lnTo>
                  <a:pt x="15793" y="46021"/>
                </a:lnTo>
                <a:close/>
                <a:moveTo>
                  <a:pt x="30505" y="43660"/>
                </a:moveTo>
                <a:lnTo>
                  <a:pt x="28570" y="50825"/>
                </a:lnTo>
                <a:lnTo>
                  <a:pt x="28848" y="45761"/>
                </a:lnTo>
                <a:close/>
                <a:moveTo>
                  <a:pt x="26927" y="32828"/>
                </a:moveTo>
                <a:lnTo>
                  <a:pt x="29430" y="35167"/>
                </a:lnTo>
                <a:lnTo>
                  <a:pt x="28848" y="45761"/>
                </a:lnTo>
                <a:lnTo>
                  <a:pt x="28532" y="46162"/>
                </a:lnTo>
                <a:lnTo>
                  <a:pt x="28167" y="46951"/>
                </a:lnTo>
                <a:lnTo>
                  <a:pt x="27359" y="34533"/>
                </a:lnTo>
                <a:lnTo>
                  <a:pt x="26992" y="33739"/>
                </a:lnTo>
                <a:close/>
                <a:moveTo>
                  <a:pt x="26454" y="32575"/>
                </a:moveTo>
                <a:lnTo>
                  <a:pt x="26992" y="33739"/>
                </a:lnTo>
                <a:lnTo>
                  <a:pt x="27966" y="47387"/>
                </a:lnTo>
                <a:lnTo>
                  <a:pt x="24493" y="54892"/>
                </a:lnTo>
                <a:lnTo>
                  <a:pt x="18931" y="62276"/>
                </a:lnTo>
                <a:lnTo>
                  <a:pt x="18731" y="59606"/>
                </a:lnTo>
                <a:lnTo>
                  <a:pt x="22360" y="46446"/>
                </a:lnTo>
                <a:close/>
                <a:moveTo>
                  <a:pt x="26497" y="32427"/>
                </a:moveTo>
                <a:lnTo>
                  <a:pt x="26454" y="32575"/>
                </a:lnTo>
                <a:lnTo>
                  <a:pt x="26429" y="32523"/>
                </a:lnTo>
                <a:close/>
                <a:moveTo>
                  <a:pt x="16478" y="29619"/>
                </a:moveTo>
                <a:lnTo>
                  <a:pt x="17330" y="40967"/>
                </a:lnTo>
                <a:lnTo>
                  <a:pt x="15793" y="46021"/>
                </a:lnTo>
                <a:lnTo>
                  <a:pt x="15102" y="46783"/>
                </a:lnTo>
                <a:close/>
                <a:moveTo>
                  <a:pt x="21381" y="27648"/>
                </a:moveTo>
                <a:lnTo>
                  <a:pt x="26300" y="32243"/>
                </a:lnTo>
                <a:lnTo>
                  <a:pt x="26429" y="32523"/>
                </a:lnTo>
                <a:lnTo>
                  <a:pt x="20486" y="40852"/>
                </a:lnTo>
                <a:lnTo>
                  <a:pt x="17564" y="44071"/>
                </a:lnTo>
                <a:lnTo>
                  <a:pt x="17330" y="40967"/>
                </a:lnTo>
                <a:close/>
                <a:moveTo>
                  <a:pt x="26629" y="18618"/>
                </a:moveTo>
                <a:lnTo>
                  <a:pt x="26497" y="26811"/>
                </a:lnTo>
                <a:lnTo>
                  <a:pt x="26927" y="32828"/>
                </a:lnTo>
                <a:lnTo>
                  <a:pt x="26300" y="32243"/>
                </a:lnTo>
                <a:lnTo>
                  <a:pt x="22490" y="24003"/>
                </a:lnTo>
                <a:lnTo>
                  <a:pt x="21381" y="27648"/>
                </a:lnTo>
                <a:lnTo>
                  <a:pt x="20486" y="26811"/>
                </a:lnTo>
                <a:lnTo>
                  <a:pt x="19127" y="24567"/>
                </a:lnTo>
                <a:lnTo>
                  <a:pt x="20306" y="23574"/>
                </a:lnTo>
                <a:close/>
                <a:moveTo>
                  <a:pt x="30505" y="15579"/>
                </a:moveTo>
                <a:lnTo>
                  <a:pt x="31823" y="37403"/>
                </a:lnTo>
                <a:lnTo>
                  <a:pt x="29430" y="35167"/>
                </a:lnTo>
                <a:close/>
                <a:moveTo>
                  <a:pt x="11808" y="11186"/>
                </a:moveTo>
                <a:lnTo>
                  <a:pt x="17945" y="16783"/>
                </a:lnTo>
                <a:cubicBezTo>
                  <a:pt x="18595" y="17310"/>
                  <a:pt x="12728" y="12091"/>
                  <a:pt x="13264" y="14886"/>
                </a:cubicBezTo>
                <a:lnTo>
                  <a:pt x="19127" y="24567"/>
                </a:lnTo>
                <a:lnTo>
                  <a:pt x="6459" y="35235"/>
                </a:lnTo>
                <a:cubicBezTo>
                  <a:pt x="2926" y="31699"/>
                  <a:pt x="4596" y="26083"/>
                  <a:pt x="7566" y="19947"/>
                </a:cubicBezTo>
                <a:close/>
                <a:moveTo>
                  <a:pt x="13120" y="8475"/>
                </a:moveTo>
                <a:lnTo>
                  <a:pt x="11808" y="11186"/>
                </a:lnTo>
                <a:lnTo>
                  <a:pt x="10466" y="9963"/>
                </a:lnTo>
                <a:close/>
                <a:moveTo>
                  <a:pt x="25925" y="1297"/>
                </a:moveTo>
                <a:lnTo>
                  <a:pt x="26115" y="2750"/>
                </a:lnTo>
                <a:lnTo>
                  <a:pt x="22490" y="4346"/>
                </a:lnTo>
                <a:lnTo>
                  <a:pt x="21849" y="3582"/>
                </a:lnTo>
                <a:close/>
                <a:moveTo>
                  <a:pt x="29675" y="0"/>
                </a:moveTo>
                <a:lnTo>
                  <a:pt x="11858623" y="0"/>
                </a:lnTo>
                <a:lnTo>
                  <a:pt x="11858623" y="6524624"/>
                </a:lnTo>
                <a:lnTo>
                  <a:pt x="37638" y="6524624"/>
                </a:lnTo>
                <a:lnTo>
                  <a:pt x="38259" y="6514883"/>
                </a:lnTo>
                <a:cubicBezTo>
                  <a:pt x="42064" y="6492848"/>
                  <a:pt x="49219" y="6487577"/>
                  <a:pt x="34501" y="6503046"/>
                </a:cubicBezTo>
                <a:lnTo>
                  <a:pt x="32933" y="6485475"/>
                </a:lnTo>
                <a:lnTo>
                  <a:pt x="36505" y="6483389"/>
                </a:lnTo>
                <a:cubicBezTo>
                  <a:pt x="39368" y="6480981"/>
                  <a:pt x="45715" y="6470812"/>
                  <a:pt x="42516" y="6472157"/>
                </a:cubicBezTo>
                <a:lnTo>
                  <a:pt x="32630" y="6476259"/>
                </a:lnTo>
                <a:lnTo>
                  <a:pt x="33374" y="6452188"/>
                </a:lnTo>
                <a:lnTo>
                  <a:pt x="34113" y="6450046"/>
                </a:lnTo>
                <a:lnTo>
                  <a:pt x="33661" y="6442887"/>
                </a:lnTo>
                <a:lnTo>
                  <a:pt x="34688" y="6409638"/>
                </a:lnTo>
                <a:lnTo>
                  <a:pt x="33277" y="6386272"/>
                </a:lnTo>
                <a:lnTo>
                  <a:pt x="35151" y="6382511"/>
                </a:lnTo>
                <a:cubicBezTo>
                  <a:pt x="43611" y="6366267"/>
                  <a:pt x="46426" y="6361736"/>
                  <a:pt x="41632" y="6366255"/>
                </a:cubicBezTo>
                <a:lnTo>
                  <a:pt x="32616" y="6375334"/>
                </a:lnTo>
                <a:lnTo>
                  <a:pt x="31811" y="6362001"/>
                </a:lnTo>
                <a:lnTo>
                  <a:pt x="32497" y="6362642"/>
                </a:lnTo>
                <a:lnTo>
                  <a:pt x="34391" y="6349368"/>
                </a:lnTo>
                <a:lnTo>
                  <a:pt x="34502" y="6349471"/>
                </a:lnTo>
                <a:lnTo>
                  <a:pt x="34397" y="6349325"/>
                </a:lnTo>
                <a:lnTo>
                  <a:pt x="34501" y="6348601"/>
                </a:lnTo>
                <a:cubicBezTo>
                  <a:pt x="34202" y="6345252"/>
                  <a:pt x="31185" y="6336944"/>
                  <a:pt x="30493" y="6340177"/>
                </a:cubicBezTo>
                <a:lnTo>
                  <a:pt x="28811" y="6341496"/>
                </a:lnTo>
                <a:lnTo>
                  <a:pt x="28490" y="6341047"/>
                </a:lnTo>
                <a:lnTo>
                  <a:pt x="26705" y="6337711"/>
                </a:lnTo>
                <a:lnTo>
                  <a:pt x="26787" y="6332598"/>
                </a:lnTo>
                <a:lnTo>
                  <a:pt x="26103" y="6327348"/>
                </a:lnTo>
                <a:lnTo>
                  <a:pt x="28578" y="6326259"/>
                </a:lnTo>
                <a:cubicBezTo>
                  <a:pt x="30593" y="6324483"/>
                  <a:pt x="31910" y="6322666"/>
                  <a:pt x="30493" y="6323328"/>
                </a:cubicBezTo>
                <a:lnTo>
                  <a:pt x="25913" y="6325895"/>
                </a:lnTo>
                <a:lnTo>
                  <a:pt x="24481" y="6314904"/>
                </a:lnTo>
                <a:lnTo>
                  <a:pt x="22140" y="6318185"/>
                </a:lnTo>
                <a:lnTo>
                  <a:pt x="25148" y="6311428"/>
                </a:lnTo>
                <a:lnTo>
                  <a:pt x="30493" y="6309288"/>
                </a:lnTo>
                <a:lnTo>
                  <a:pt x="26514" y="6308359"/>
                </a:lnTo>
                <a:lnTo>
                  <a:pt x="27809" y="6305450"/>
                </a:lnTo>
                <a:lnTo>
                  <a:pt x="29952" y="6294845"/>
                </a:lnTo>
                <a:lnTo>
                  <a:pt x="37410" y="6278947"/>
                </a:lnTo>
                <a:cubicBezTo>
                  <a:pt x="44519" y="6262996"/>
                  <a:pt x="50992" y="6246215"/>
                  <a:pt x="48529" y="6242763"/>
                </a:cubicBezTo>
                <a:cubicBezTo>
                  <a:pt x="42841" y="6234793"/>
                  <a:pt x="37841" y="6259612"/>
                  <a:pt x="32498" y="6268036"/>
                </a:cubicBezTo>
                <a:lnTo>
                  <a:pt x="27496" y="6270373"/>
                </a:lnTo>
                <a:lnTo>
                  <a:pt x="27547" y="6269993"/>
                </a:lnTo>
                <a:lnTo>
                  <a:pt x="27478" y="6270381"/>
                </a:lnTo>
                <a:lnTo>
                  <a:pt x="26486" y="6270844"/>
                </a:lnTo>
                <a:cubicBezTo>
                  <a:pt x="26486" y="6264565"/>
                  <a:pt x="30644" y="6259712"/>
                  <a:pt x="32498" y="6253996"/>
                </a:cubicBezTo>
                <a:cubicBezTo>
                  <a:pt x="36690" y="6241072"/>
                  <a:pt x="36275" y="6241247"/>
                  <a:pt x="38510" y="6228723"/>
                </a:cubicBezTo>
                <a:cubicBezTo>
                  <a:pt x="36506" y="6230595"/>
                  <a:pt x="34084" y="6231800"/>
                  <a:pt x="32498" y="6234339"/>
                </a:cubicBezTo>
                <a:lnTo>
                  <a:pt x="17993" y="6260208"/>
                </a:lnTo>
                <a:lnTo>
                  <a:pt x="17355" y="6253500"/>
                </a:lnTo>
                <a:lnTo>
                  <a:pt x="22479" y="6245572"/>
                </a:lnTo>
                <a:lnTo>
                  <a:pt x="23919" y="6238845"/>
                </a:lnTo>
                <a:lnTo>
                  <a:pt x="26486" y="6239955"/>
                </a:lnTo>
                <a:lnTo>
                  <a:pt x="24855" y="6234470"/>
                </a:lnTo>
                <a:lnTo>
                  <a:pt x="29952" y="6210660"/>
                </a:lnTo>
                <a:lnTo>
                  <a:pt x="34502" y="6200642"/>
                </a:lnTo>
                <a:lnTo>
                  <a:pt x="31591" y="6203006"/>
                </a:lnTo>
                <a:lnTo>
                  <a:pt x="32203" y="6200147"/>
                </a:lnTo>
                <a:lnTo>
                  <a:pt x="32498" y="6200642"/>
                </a:lnTo>
                <a:lnTo>
                  <a:pt x="32255" y="6199905"/>
                </a:lnTo>
                <a:lnTo>
                  <a:pt x="34502" y="6189410"/>
                </a:lnTo>
                <a:lnTo>
                  <a:pt x="29035" y="6193241"/>
                </a:lnTo>
                <a:lnTo>
                  <a:pt x="28490" y="6192218"/>
                </a:lnTo>
                <a:lnTo>
                  <a:pt x="24665" y="6186858"/>
                </a:lnTo>
                <a:lnTo>
                  <a:pt x="26893" y="6180167"/>
                </a:lnTo>
                <a:lnTo>
                  <a:pt x="28490" y="6178177"/>
                </a:lnTo>
                <a:cubicBezTo>
                  <a:pt x="32905" y="6169135"/>
                  <a:pt x="40843" y="6156404"/>
                  <a:pt x="36506" y="6147289"/>
                </a:cubicBezTo>
                <a:cubicBezTo>
                  <a:pt x="35190" y="6144523"/>
                  <a:pt x="31680" y="6151551"/>
                  <a:pt x="28251" y="6159968"/>
                </a:cubicBezTo>
                <a:lnTo>
                  <a:pt x="21632" y="6177859"/>
                </a:lnTo>
                <a:lnTo>
                  <a:pt x="21491" y="6176873"/>
                </a:lnTo>
                <a:lnTo>
                  <a:pt x="24984" y="6162730"/>
                </a:lnTo>
                <a:cubicBezTo>
                  <a:pt x="29264" y="6150966"/>
                  <a:pt x="35380" y="6140139"/>
                  <a:pt x="38510" y="6133248"/>
                </a:cubicBezTo>
                <a:cubicBezTo>
                  <a:pt x="39178" y="6136056"/>
                  <a:pt x="38824" y="6143448"/>
                  <a:pt x="40513" y="6141672"/>
                </a:cubicBezTo>
                <a:cubicBezTo>
                  <a:pt x="46606" y="6135269"/>
                  <a:pt x="57369" y="6126309"/>
                  <a:pt x="54540" y="6116400"/>
                </a:cubicBezTo>
                <a:cubicBezTo>
                  <a:pt x="52097" y="6107840"/>
                  <a:pt x="42517" y="6123888"/>
                  <a:pt x="36506" y="6127632"/>
                </a:cubicBezTo>
                <a:lnTo>
                  <a:pt x="31535" y="6104414"/>
                </a:lnTo>
                <a:lnTo>
                  <a:pt x="38510" y="6074278"/>
                </a:lnTo>
                <a:lnTo>
                  <a:pt x="29901" y="6042618"/>
                </a:lnTo>
                <a:lnTo>
                  <a:pt x="44521" y="6020925"/>
                </a:lnTo>
                <a:cubicBezTo>
                  <a:pt x="41849" y="6019053"/>
                  <a:pt x="36663" y="6019489"/>
                  <a:pt x="36506" y="6015309"/>
                </a:cubicBezTo>
                <a:cubicBezTo>
                  <a:pt x="34865" y="5971615"/>
                  <a:pt x="54126" y="5955370"/>
                  <a:pt x="34502" y="5975995"/>
                </a:cubicBezTo>
                <a:lnTo>
                  <a:pt x="32934" y="5958424"/>
                </a:lnTo>
                <a:lnTo>
                  <a:pt x="36506" y="5956339"/>
                </a:lnTo>
                <a:cubicBezTo>
                  <a:pt x="39369" y="5953931"/>
                  <a:pt x="45716" y="5943762"/>
                  <a:pt x="42517" y="5945106"/>
                </a:cubicBezTo>
                <a:lnTo>
                  <a:pt x="32631" y="5949208"/>
                </a:lnTo>
                <a:lnTo>
                  <a:pt x="33375" y="5925137"/>
                </a:lnTo>
                <a:lnTo>
                  <a:pt x="34114" y="5922996"/>
                </a:lnTo>
                <a:lnTo>
                  <a:pt x="33662" y="5915836"/>
                </a:lnTo>
                <a:lnTo>
                  <a:pt x="34689" y="5882588"/>
                </a:lnTo>
                <a:lnTo>
                  <a:pt x="33278" y="5859222"/>
                </a:lnTo>
                <a:lnTo>
                  <a:pt x="35152" y="5855461"/>
                </a:lnTo>
                <a:cubicBezTo>
                  <a:pt x="43612" y="5839217"/>
                  <a:pt x="46427" y="5834685"/>
                  <a:pt x="41633" y="5839205"/>
                </a:cubicBezTo>
                <a:lnTo>
                  <a:pt x="32617" y="5848283"/>
                </a:lnTo>
                <a:lnTo>
                  <a:pt x="31812" y="5834951"/>
                </a:lnTo>
                <a:lnTo>
                  <a:pt x="32498" y="5835591"/>
                </a:lnTo>
                <a:lnTo>
                  <a:pt x="34392" y="5822318"/>
                </a:lnTo>
                <a:lnTo>
                  <a:pt x="34503" y="5822421"/>
                </a:lnTo>
                <a:lnTo>
                  <a:pt x="34398" y="5822275"/>
                </a:lnTo>
                <a:lnTo>
                  <a:pt x="34502" y="5821551"/>
                </a:lnTo>
                <a:cubicBezTo>
                  <a:pt x="34203" y="5818202"/>
                  <a:pt x="31186" y="5809894"/>
                  <a:pt x="30494" y="5813126"/>
                </a:cubicBezTo>
                <a:lnTo>
                  <a:pt x="28812" y="5814445"/>
                </a:lnTo>
                <a:lnTo>
                  <a:pt x="28491" y="5813996"/>
                </a:lnTo>
                <a:lnTo>
                  <a:pt x="26706" y="5810660"/>
                </a:lnTo>
                <a:lnTo>
                  <a:pt x="26788" y="5805548"/>
                </a:lnTo>
                <a:lnTo>
                  <a:pt x="26104" y="5800298"/>
                </a:lnTo>
                <a:lnTo>
                  <a:pt x="28579" y="5799208"/>
                </a:lnTo>
                <a:cubicBezTo>
                  <a:pt x="30594" y="5797432"/>
                  <a:pt x="31911" y="5795616"/>
                  <a:pt x="30494" y="5796278"/>
                </a:cubicBezTo>
                <a:lnTo>
                  <a:pt x="25914" y="5798845"/>
                </a:lnTo>
                <a:lnTo>
                  <a:pt x="24482" y="5787854"/>
                </a:lnTo>
                <a:lnTo>
                  <a:pt x="22141" y="5791135"/>
                </a:lnTo>
                <a:lnTo>
                  <a:pt x="25149" y="5784377"/>
                </a:lnTo>
                <a:lnTo>
                  <a:pt x="30494" y="5782237"/>
                </a:lnTo>
                <a:lnTo>
                  <a:pt x="26515" y="5781308"/>
                </a:lnTo>
                <a:lnTo>
                  <a:pt x="27810" y="5778400"/>
                </a:lnTo>
                <a:lnTo>
                  <a:pt x="29953" y="5767795"/>
                </a:lnTo>
                <a:lnTo>
                  <a:pt x="37411" y="5751897"/>
                </a:lnTo>
                <a:cubicBezTo>
                  <a:pt x="44520" y="5735946"/>
                  <a:pt x="50993" y="5719165"/>
                  <a:pt x="48530" y="5715713"/>
                </a:cubicBezTo>
                <a:cubicBezTo>
                  <a:pt x="42842" y="5707743"/>
                  <a:pt x="37842" y="5732562"/>
                  <a:pt x="32499" y="5740986"/>
                </a:cubicBezTo>
                <a:lnTo>
                  <a:pt x="27497" y="5743323"/>
                </a:lnTo>
                <a:lnTo>
                  <a:pt x="27548" y="5742943"/>
                </a:lnTo>
                <a:lnTo>
                  <a:pt x="27479" y="5743331"/>
                </a:lnTo>
                <a:lnTo>
                  <a:pt x="26487" y="5743794"/>
                </a:lnTo>
                <a:cubicBezTo>
                  <a:pt x="26487" y="5737515"/>
                  <a:pt x="30645" y="5732662"/>
                  <a:pt x="32499" y="5726946"/>
                </a:cubicBezTo>
                <a:cubicBezTo>
                  <a:pt x="36691" y="5714022"/>
                  <a:pt x="36276" y="5714197"/>
                  <a:pt x="38511" y="5701673"/>
                </a:cubicBezTo>
                <a:cubicBezTo>
                  <a:pt x="36507" y="5703545"/>
                  <a:pt x="34085" y="5704750"/>
                  <a:pt x="32499" y="5707289"/>
                </a:cubicBezTo>
                <a:lnTo>
                  <a:pt x="17994" y="5733158"/>
                </a:lnTo>
                <a:lnTo>
                  <a:pt x="17356" y="5726450"/>
                </a:lnTo>
                <a:lnTo>
                  <a:pt x="22480" y="5718522"/>
                </a:lnTo>
                <a:lnTo>
                  <a:pt x="23920" y="5711795"/>
                </a:lnTo>
                <a:lnTo>
                  <a:pt x="26487" y="5712905"/>
                </a:lnTo>
                <a:lnTo>
                  <a:pt x="24856" y="5707420"/>
                </a:lnTo>
                <a:lnTo>
                  <a:pt x="29953" y="5683610"/>
                </a:lnTo>
                <a:lnTo>
                  <a:pt x="34503" y="5673592"/>
                </a:lnTo>
                <a:lnTo>
                  <a:pt x="31592" y="5675956"/>
                </a:lnTo>
                <a:lnTo>
                  <a:pt x="32204" y="5673097"/>
                </a:lnTo>
                <a:lnTo>
                  <a:pt x="32499" y="5673592"/>
                </a:lnTo>
                <a:lnTo>
                  <a:pt x="32256" y="5672855"/>
                </a:lnTo>
                <a:lnTo>
                  <a:pt x="34503" y="5662360"/>
                </a:lnTo>
                <a:lnTo>
                  <a:pt x="29036" y="5666191"/>
                </a:lnTo>
                <a:lnTo>
                  <a:pt x="28491" y="5665168"/>
                </a:lnTo>
                <a:lnTo>
                  <a:pt x="24666" y="5659808"/>
                </a:lnTo>
                <a:lnTo>
                  <a:pt x="26894" y="5653117"/>
                </a:lnTo>
                <a:lnTo>
                  <a:pt x="28491" y="5651127"/>
                </a:lnTo>
                <a:cubicBezTo>
                  <a:pt x="32906" y="5642085"/>
                  <a:pt x="40844" y="5629354"/>
                  <a:pt x="36507" y="5620239"/>
                </a:cubicBezTo>
                <a:cubicBezTo>
                  <a:pt x="35191" y="5617473"/>
                  <a:pt x="31681" y="5624501"/>
                  <a:pt x="28252" y="5632918"/>
                </a:cubicBezTo>
                <a:lnTo>
                  <a:pt x="21633" y="5650809"/>
                </a:lnTo>
                <a:lnTo>
                  <a:pt x="21492" y="5649823"/>
                </a:lnTo>
                <a:lnTo>
                  <a:pt x="24985" y="5635680"/>
                </a:lnTo>
                <a:cubicBezTo>
                  <a:pt x="29265" y="5623916"/>
                  <a:pt x="35381" y="5613089"/>
                  <a:pt x="38511" y="5606198"/>
                </a:cubicBezTo>
                <a:cubicBezTo>
                  <a:pt x="39179" y="5609006"/>
                  <a:pt x="38825" y="5616398"/>
                  <a:pt x="40514" y="5614622"/>
                </a:cubicBezTo>
                <a:cubicBezTo>
                  <a:pt x="46607" y="5608219"/>
                  <a:pt x="57370" y="5599259"/>
                  <a:pt x="54541" y="5589350"/>
                </a:cubicBezTo>
                <a:cubicBezTo>
                  <a:pt x="52098" y="5580790"/>
                  <a:pt x="42518" y="5596838"/>
                  <a:pt x="36507" y="5600582"/>
                </a:cubicBezTo>
                <a:lnTo>
                  <a:pt x="31536" y="5577364"/>
                </a:lnTo>
                <a:lnTo>
                  <a:pt x="38511" y="5547228"/>
                </a:lnTo>
                <a:lnTo>
                  <a:pt x="29902" y="5515568"/>
                </a:lnTo>
                <a:lnTo>
                  <a:pt x="44522" y="5493875"/>
                </a:lnTo>
                <a:cubicBezTo>
                  <a:pt x="41850" y="5492003"/>
                  <a:pt x="36664" y="5492439"/>
                  <a:pt x="36507" y="5488259"/>
                </a:cubicBezTo>
                <a:cubicBezTo>
                  <a:pt x="34866" y="5444565"/>
                  <a:pt x="54127" y="5428320"/>
                  <a:pt x="34503" y="5448945"/>
                </a:cubicBezTo>
                <a:lnTo>
                  <a:pt x="32935" y="5431374"/>
                </a:lnTo>
                <a:lnTo>
                  <a:pt x="36507" y="5429289"/>
                </a:lnTo>
                <a:cubicBezTo>
                  <a:pt x="39370" y="5426881"/>
                  <a:pt x="45717" y="5416712"/>
                  <a:pt x="42518" y="5418056"/>
                </a:cubicBezTo>
                <a:lnTo>
                  <a:pt x="32632" y="5422158"/>
                </a:lnTo>
                <a:lnTo>
                  <a:pt x="33376" y="5398087"/>
                </a:lnTo>
                <a:lnTo>
                  <a:pt x="34115" y="5395946"/>
                </a:lnTo>
                <a:lnTo>
                  <a:pt x="33663" y="5388786"/>
                </a:lnTo>
                <a:lnTo>
                  <a:pt x="34690" y="5355538"/>
                </a:lnTo>
                <a:lnTo>
                  <a:pt x="33279" y="5332172"/>
                </a:lnTo>
                <a:lnTo>
                  <a:pt x="35153" y="5328411"/>
                </a:lnTo>
                <a:cubicBezTo>
                  <a:pt x="43613" y="5312167"/>
                  <a:pt x="46428" y="5307635"/>
                  <a:pt x="41634" y="5312155"/>
                </a:cubicBezTo>
                <a:lnTo>
                  <a:pt x="32618" y="5321233"/>
                </a:lnTo>
                <a:lnTo>
                  <a:pt x="31813" y="5307901"/>
                </a:lnTo>
                <a:lnTo>
                  <a:pt x="32499" y="5308541"/>
                </a:lnTo>
                <a:lnTo>
                  <a:pt x="34393" y="5295268"/>
                </a:lnTo>
                <a:lnTo>
                  <a:pt x="34504" y="5295371"/>
                </a:lnTo>
                <a:lnTo>
                  <a:pt x="34399" y="5295225"/>
                </a:lnTo>
                <a:lnTo>
                  <a:pt x="34503" y="5294501"/>
                </a:lnTo>
                <a:cubicBezTo>
                  <a:pt x="34204" y="5291152"/>
                  <a:pt x="31187" y="5282844"/>
                  <a:pt x="30495" y="5286076"/>
                </a:cubicBezTo>
                <a:lnTo>
                  <a:pt x="28813" y="5287395"/>
                </a:lnTo>
                <a:lnTo>
                  <a:pt x="28492" y="5286946"/>
                </a:lnTo>
                <a:lnTo>
                  <a:pt x="26707" y="5283610"/>
                </a:lnTo>
                <a:lnTo>
                  <a:pt x="26789" y="5278497"/>
                </a:lnTo>
                <a:lnTo>
                  <a:pt x="26105" y="5273248"/>
                </a:lnTo>
                <a:lnTo>
                  <a:pt x="28580" y="5272158"/>
                </a:lnTo>
                <a:cubicBezTo>
                  <a:pt x="30595" y="5270382"/>
                  <a:pt x="31912" y="5268566"/>
                  <a:pt x="30495" y="5269228"/>
                </a:cubicBezTo>
                <a:lnTo>
                  <a:pt x="25915" y="5271795"/>
                </a:lnTo>
                <a:lnTo>
                  <a:pt x="24483" y="5260804"/>
                </a:lnTo>
                <a:lnTo>
                  <a:pt x="22142" y="5264085"/>
                </a:lnTo>
                <a:lnTo>
                  <a:pt x="25150" y="5257328"/>
                </a:lnTo>
                <a:lnTo>
                  <a:pt x="30495" y="5255187"/>
                </a:lnTo>
                <a:lnTo>
                  <a:pt x="26516" y="5254258"/>
                </a:lnTo>
                <a:lnTo>
                  <a:pt x="27811" y="5251350"/>
                </a:lnTo>
                <a:lnTo>
                  <a:pt x="29954" y="5240745"/>
                </a:lnTo>
                <a:lnTo>
                  <a:pt x="37412" y="5224847"/>
                </a:lnTo>
                <a:cubicBezTo>
                  <a:pt x="44521" y="5208895"/>
                  <a:pt x="50994" y="5192115"/>
                  <a:pt x="48531" y="5188663"/>
                </a:cubicBezTo>
                <a:cubicBezTo>
                  <a:pt x="42843" y="5180693"/>
                  <a:pt x="37843" y="5205512"/>
                  <a:pt x="32500" y="5213936"/>
                </a:cubicBezTo>
                <a:lnTo>
                  <a:pt x="27498" y="5216273"/>
                </a:lnTo>
                <a:lnTo>
                  <a:pt x="27549" y="5215893"/>
                </a:lnTo>
                <a:lnTo>
                  <a:pt x="27480" y="5216281"/>
                </a:lnTo>
                <a:lnTo>
                  <a:pt x="26488" y="5216744"/>
                </a:lnTo>
                <a:cubicBezTo>
                  <a:pt x="26488" y="5210465"/>
                  <a:pt x="30646" y="5205612"/>
                  <a:pt x="32500" y="5199896"/>
                </a:cubicBezTo>
                <a:cubicBezTo>
                  <a:pt x="36692" y="5186972"/>
                  <a:pt x="36277" y="5187147"/>
                  <a:pt x="38512" y="5174623"/>
                </a:cubicBezTo>
                <a:cubicBezTo>
                  <a:pt x="36508" y="5176495"/>
                  <a:pt x="34086" y="5177700"/>
                  <a:pt x="32500" y="5180239"/>
                </a:cubicBezTo>
                <a:lnTo>
                  <a:pt x="17995" y="5206108"/>
                </a:lnTo>
                <a:lnTo>
                  <a:pt x="17357" y="5199400"/>
                </a:lnTo>
                <a:lnTo>
                  <a:pt x="22481" y="5191472"/>
                </a:lnTo>
                <a:lnTo>
                  <a:pt x="23921" y="5184745"/>
                </a:lnTo>
                <a:lnTo>
                  <a:pt x="26488" y="5185855"/>
                </a:lnTo>
                <a:lnTo>
                  <a:pt x="24857" y="5180370"/>
                </a:lnTo>
                <a:lnTo>
                  <a:pt x="29954" y="5156560"/>
                </a:lnTo>
                <a:lnTo>
                  <a:pt x="34504" y="5146542"/>
                </a:lnTo>
                <a:lnTo>
                  <a:pt x="31593" y="5148906"/>
                </a:lnTo>
                <a:lnTo>
                  <a:pt x="32205" y="5146047"/>
                </a:lnTo>
                <a:lnTo>
                  <a:pt x="32500" y="5146542"/>
                </a:lnTo>
                <a:lnTo>
                  <a:pt x="32257" y="5145806"/>
                </a:lnTo>
                <a:lnTo>
                  <a:pt x="34504" y="5135310"/>
                </a:lnTo>
                <a:lnTo>
                  <a:pt x="29037" y="5139140"/>
                </a:lnTo>
                <a:lnTo>
                  <a:pt x="28492" y="5138118"/>
                </a:lnTo>
                <a:lnTo>
                  <a:pt x="24667" y="5132758"/>
                </a:lnTo>
                <a:lnTo>
                  <a:pt x="26895" y="5126067"/>
                </a:lnTo>
                <a:lnTo>
                  <a:pt x="28492" y="5124077"/>
                </a:lnTo>
                <a:cubicBezTo>
                  <a:pt x="32907" y="5115035"/>
                  <a:pt x="40845" y="5102304"/>
                  <a:pt x="36508" y="5093189"/>
                </a:cubicBezTo>
                <a:cubicBezTo>
                  <a:pt x="35192" y="5090423"/>
                  <a:pt x="31682" y="5097451"/>
                  <a:pt x="28253" y="5105868"/>
                </a:cubicBezTo>
                <a:lnTo>
                  <a:pt x="21634" y="5123759"/>
                </a:lnTo>
                <a:lnTo>
                  <a:pt x="21493" y="5122773"/>
                </a:lnTo>
                <a:lnTo>
                  <a:pt x="24986" y="5108630"/>
                </a:lnTo>
                <a:cubicBezTo>
                  <a:pt x="29266" y="5096866"/>
                  <a:pt x="35382" y="5086039"/>
                  <a:pt x="38512" y="5079148"/>
                </a:cubicBezTo>
                <a:cubicBezTo>
                  <a:pt x="39180" y="5081956"/>
                  <a:pt x="38826" y="5089348"/>
                  <a:pt x="40515" y="5087572"/>
                </a:cubicBezTo>
                <a:cubicBezTo>
                  <a:pt x="46608" y="5081169"/>
                  <a:pt x="57371" y="5072209"/>
                  <a:pt x="54542" y="5062300"/>
                </a:cubicBezTo>
                <a:cubicBezTo>
                  <a:pt x="52099" y="5053740"/>
                  <a:pt x="42519" y="5069788"/>
                  <a:pt x="36508" y="5073532"/>
                </a:cubicBezTo>
                <a:lnTo>
                  <a:pt x="31537" y="5050314"/>
                </a:lnTo>
                <a:lnTo>
                  <a:pt x="38512" y="5020178"/>
                </a:lnTo>
                <a:lnTo>
                  <a:pt x="29903" y="4988518"/>
                </a:lnTo>
                <a:lnTo>
                  <a:pt x="44523" y="4966825"/>
                </a:lnTo>
                <a:cubicBezTo>
                  <a:pt x="41851" y="4964953"/>
                  <a:pt x="36665" y="4965389"/>
                  <a:pt x="36508" y="4961209"/>
                </a:cubicBezTo>
                <a:cubicBezTo>
                  <a:pt x="34867" y="4917515"/>
                  <a:pt x="54128" y="4901270"/>
                  <a:pt x="34504" y="4921895"/>
                </a:cubicBezTo>
                <a:lnTo>
                  <a:pt x="32936" y="4904324"/>
                </a:lnTo>
                <a:lnTo>
                  <a:pt x="36508" y="4902239"/>
                </a:lnTo>
                <a:cubicBezTo>
                  <a:pt x="39371" y="4899831"/>
                  <a:pt x="45718" y="4889662"/>
                  <a:pt x="42519" y="4891006"/>
                </a:cubicBezTo>
                <a:lnTo>
                  <a:pt x="32633" y="4895108"/>
                </a:lnTo>
                <a:lnTo>
                  <a:pt x="33377" y="4871037"/>
                </a:lnTo>
                <a:lnTo>
                  <a:pt x="34116" y="4868896"/>
                </a:lnTo>
                <a:lnTo>
                  <a:pt x="33664" y="4861736"/>
                </a:lnTo>
                <a:lnTo>
                  <a:pt x="34691" y="4828488"/>
                </a:lnTo>
                <a:lnTo>
                  <a:pt x="33280" y="4805122"/>
                </a:lnTo>
                <a:lnTo>
                  <a:pt x="35154" y="4801361"/>
                </a:lnTo>
                <a:cubicBezTo>
                  <a:pt x="43614" y="4785117"/>
                  <a:pt x="46429" y="4780585"/>
                  <a:pt x="41635" y="4785105"/>
                </a:cubicBezTo>
                <a:lnTo>
                  <a:pt x="32619" y="4794183"/>
                </a:lnTo>
                <a:lnTo>
                  <a:pt x="31814" y="4780851"/>
                </a:lnTo>
                <a:lnTo>
                  <a:pt x="32500" y="4781491"/>
                </a:lnTo>
                <a:lnTo>
                  <a:pt x="34394" y="4768218"/>
                </a:lnTo>
                <a:lnTo>
                  <a:pt x="34505" y="4768321"/>
                </a:lnTo>
                <a:lnTo>
                  <a:pt x="34400" y="4768175"/>
                </a:lnTo>
                <a:lnTo>
                  <a:pt x="34504" y="4767451"/>
                </a:lnTo>
                <a:cubicBezTo>
                  <a:pt x="34205" y="4764102"/>
                  <a:pt x="31188" y="4755794"/>
                  <a:pt x="30496" y="4759026"/>
                </a:cubicBezTo>
                <a:lnTo>
                  <a:pt x="28814" y="4760345"/>
                </a:lnTo>
                <a:lnTo>
                  <a:pt x="28493" y="4759896"/>
                </a:lnTo>
                <a:lnTo>
                  <a:pt x="26708" y="4756560"/>
                </a:lnTo>
                <a:lnTo>
                  <a:pt x="26790" y="4751448"/>
                </a:lnTo>
                <a:lnTo>
                  <a:pt x="26106" y="4746198"/>
                </a:lnTo>
                <a:lnTo>
                  <a:pt x="28581" y="4745108"/>
                </a:lnTo>
                <a:cubicBezTo>
                  <a:pt x="30596" y="4743332"/>
                  <a:pt x="31913" y="4741516"/>
                  <a:pt x="30496" y="4742178"/>
                </a:cubicBezTo>
                <a:lnTo>
                  <a:pt x="25916" y="4744745"/>
                </a:lnTo>
                <a:lnTo>
                  <a:pt x="24484" y="4733754"/>
                </a:lnTo>
                <a:lnTo>
                  <a:pt x="22143" y="4737035"/>
                </a:lnTo>
                <a:lnTo>
                  <a:pt x="25151" y="4730277"/>
                </a:lnTo>
                <a:lnTo>
                  <a:pt x="30496" y="4728137"/>
                </a:lnTo>
                <a:lnTo>
                  <a:pt x="26517" y="4727208"/>
                </a:lnTo>
                <a:lnTo>
                  <a:pt x="27812" y="4724300"/>
                </a:lnTo>
                <a:lnTo>
                  <a:pt x="29955" y="4713695"/>
                </a:lnTo>
                <a:lnTo>
                  <a:pt x="37413" y="4697797"/>
                </a:lnTo>
                <a:cubicBezTo>
                  <a:pt x="44522" y="4681846"/>
                  <a:pt x="50995" y="4665065"/>
                  <a:pt x="48532" y="4661613"/>
                </a:cubicBezTo>
                <a:cubicBezTo>
                  <a:pt x="42844" y="4653643"/>
                  <a:pt x="37844" y="4678462"/>
                  <a:pt x="32501" y="4686886"/>
                </a:cubicBezTo>
                <a:lnTo>
                  <a:pt x="27499" y="4689223"/>
                </a:lnTo>
                <a:lnTo>
                  <a:pt x="27550" y="4688843"/>
                </a:lnTo>
                <a:lnTo>
                  <a:pt x="27481" y="4689231"/>
                </a:lnTo>
                <a:lnTo>
                  <a:pt x="26489" y="4689694"/>
                </a:lnTo>
                <a:cubicBezTo>
                  <a:pt x="26489" y="4683415"/>
                  <a:pt x="30647" y="4678562"/>
                  <a:pt x="32501" y="4672846"/>
                </a:cubicBezTo>
                <a:cubicBezTo>
                  <a:pt x="36693" y="4659922"/>
                  <a:pt x="36278" y="4660097"/>
                  <a:pt x="38513" y="4647573"/>
                </a:cubicBezTo>
                <a:cubicBezTo>
                  <a:pt x="36509" y="4649445"/>
                  <a:pt x="34087" y="4650650"/>
                  <a:pt x="32501" y="4653189"/>
                </a:cubicBezTo>
                <a:lnTo>
                  <a:pt x="17996" y="4679058"/>
                </a:lnTo>
                <a:lnTo>
                  <a:pt x="17358" y="4672350"/>
                </a:lnTo>
                <a:lnTo>
                  <a:pt x="22482" y="4664422"/>
                </a:lnTo>
                <a:lnTo>
                  <a:pt x="23922" y="4657695"/>
                </a:lnTo>
                <a:lnTo>
                  <a:pt x="26489" y="4658805"/>
                </a:lnTo>
                <a:lnTo>
                  <a:pt x="24858" y="4653320"/>
                </a:lnTo>
                <a:lnTo>
                  <a:pt x="29955" y="4629510"/>
                </a:lnTo>
                <a:lnTo>
                  <a:pt x="34505" y="4619492"/>
                </a:lnTo>
                <a:lnTo>
                  <a:pt x="31594" y="4621856"/>
                </a:lnTo>
                <a:lnTo>
                  <a:pt x="32206" y="4618997"/>
                </a:lnTo>
                <a:lnTo>
                  <a:pt x="32501" y="4619492"/>
                </a:lnTo>
                <a:lnTo>
                  <a:pt x="32258" y="4618755"/>
                </a:lnTo>
                <a:lnTo>
                  <a:pt x="34505" y="4608260"/>
                </a:lnTo>
                <a:lnTo>
                  <a:pt x="29038" y="4612090"/>
                </a:lnTo>
                <a:lnTo>
                  <a:pt x="28493" y="4611068"/>
                </a:lnTo>
                <a:lnTo>
                  <a:pt x="24668" y="4605708"/>
                </a:lnTo>
                <a:lnTo>
                  <a:pt x="26896" y="4599017"/>
                </a:lnTo>
                <a:lnTo>
                  <a:pt x="28493" y="4597027"/>
                </a:lnTo>
                <a:cubicBezTo>
                  <a:pt x="32908" y="4587985"/>
                  <a:pt x="40846" y="4575254"/>
                  <a:pt x="36509" y="4566139"/>
                </a:cubicBezTo>
                <a:cubicBezTo>
                  <a:pt x="35193" y="4563373"/>
                  <a:pt x="31683" y="4570401"/>
                  <a:pt x="28254" y="4578818"/>
                </a:cubicBezTo>
                <a:lnTo>
                  <a:pt x="21635" y="4596709"/>
                </a:lnTo>
                <a:lnTo>
                  <a:pt x="21494" y="4595723"/>
                </a:lnTo>
                <a:lnTo>
                  <a:pt x="24987" y="4581580"/>
                </a:lnTo>
                <a:cubicBezTo>
                  <a:pt x="29267" y="4569816"/>
                  <a:pt x="35383" y="4558989"/>
                  <a:pt x="38513" y="4552098"/>
                </a:cubicBezTo>
                <a:cubicBezTo>
                  <a:pt x="39181" y="4554906"/>
                  <a:pt x="38827" y="4562298"/>
                  <a:pt x="40516" y="4560522"/>
                </a:cubicBezTo>
                <a:cubicBezTo>
                  <a:pt x="46609" y="4554119"/>
                  <a:pt x="57372" y="4545159"/>
                  <a:pt x="54543" y="4535250"/>
                </a:cubicBezTo>
                <a:cubicBezTo>
                  <a:pt x="52100" y="4526690"/>
                  <a:pt x="42520" y="4542738"/>
                  <a:pt x="36509" y="4546482"/>
                </a:cubicBezTo>
                <a:lnTo>
                  <a:pt x="31538" y="4523264"/>
                </a:lnTo>
                <a:lnTo>
                  <a:pt x="38513" y="4493128"/>
                </a:lnTo>
                <a:lnTo>
                  <a:pt x="29904" y="4461468"/>
                </a:lnTo>
                <a:lnTo>
                  <a:pt x="44524" y="4439775"/>
                </a:lnTo>
                <a:cubicBezTo>
                  <a:pt x="41852" y="4437903"/>
                  <a:pt x="36666" y="4438339"/>
                  <a:pt x="36509" y="4434159"/>
                </a:cubicBezTo>
                <a:cubicBezTo>
                  <a:pt x="34868" y="4390465"/>
                  <a:pt x="54129" y="4374220"/>
                  <a:pt x="34505" y="4394845"/>
                </a:cubicBezTo>
                <a:lnTo>
                  <a:pt x="32937" y="4377274"/>
                </a:lnTo>
                <a:lnTo>
                  <a:pt x="36509" y="4375189"/>
                </a:lnTo>
                <a:cubicBezTo>
                  <a:pt x="39372" y="4372781"/>
                  <a:pt x="45719" y="4362612"/>
                  <a:pt x="42520" y="4363956"/>
                </a:cubicBezTo>
                <a:lnTo>
                  <a:pt x="32634" y="4368058"/>
                </a:lnTo>
                <a:lnTo>
                  <a:pt x="33378" y="4343987"/>
                </a:lnTo>
                <a:lnTo>
                  <a:pt x="34117" y="4341846"/>
                </a:lnTo>
                <a:lnTo>
                  <a:pt x="33665" y="4334686"/>
                </a:lnTo>
                <a:lnTo>
                  <a:pt x="34692" y="4301438"/>
                </a:lnTo>
                <a:lnTo>
                  <a:pt x="33281" y="4278072"/>
                </a:lnTo>
                <a:lnTo>
                  <a:pt x="35155" y="4274311"/>
                </a:lnTo>
                <a:cubicBezTo>
                  <a:pt x="43615" y="4258067"/>
                  <a:pt x="46430" y="4253535"/>
                  <a:pt x="41636" y="4258055"/>
                </a:cubicBezTo>
                <a:lnTo>
                  <a:pt x="32620" y="4267133"/>
                </a:lnTo>
                <a:lnTo>
                  <a:pt x="31815" y="4253801"/>
                </a:lnTo>
                <a:lnTo>
                  <a:pt x="32501" y="4254441"/>
                </a:lnTo>
                <a:lnTo>
                  <a:pt x="34395" y="4241168"/>
                </a:lnTo>
                <a:lnTo>
                  <a:pt x="34506" y="4241271"/>
                </a:lnTo>
                <a:lnTo>
                  <a:pt x="34401" y="4241125"/>
                </a:lnTo>
                <a:lnTo>
                  <a:pt x="34505" y="4240401"/>
                </a:lnTo>
                <a:cubicBezTo>
                  <a:pt x="34206" y="4237052"/>
                  <a:pt x="31189" y="4228744"/>
                  <a:pt x="30497" y="4231976"/>
                </a:cubicBezTo>
                <a:lnTo>
                  <a:pt x="28815" y="4233295"/>
                </a:lnTo>
                <a:lnTo>
                  <a:pt x="28494" y="4232846"/>
                </a:lnTo>
                <a:lnTo>
                  <a:pt x="26709" y="4229510"/>
                </a:lnTo>
                <a:lnTo>
                  <a:pt x="26791" y="4224397"/>
                </a:lnTo>
                <a:lnTo>
                  <a:pt x="26107" y="4219148"/>
                </a:lnTo>
                <a:lnTo>
                  <a:pt x="28582" y="4218058"/>
                </a:lnTo>
                <a:cubicBezTo>
                  <a:pt x="30597" y="4216282"/>
                  <a:pt x="31914" y="4214466"/>
                  <a:pt x="30497" y="4215128"/>
                </a:cubicBezTo>
                <a:lnTo>
                  <a:pt x="25917" y="4217695"/>
                </a:lnTo>
                <a:lnTo>
                  <a:pt x="24485" y="4206704"/>
                </a:lnTo>
                <a:lnTo>
                  <a:pt x="22144" y="4209985"/>
                </a:lnTo>
                <a:lnTo>
                  <a:pt x="25152" y="4203228"/>
                </a:lnTo>
                <a:lnTo>
                  <a:pt x="30497" y="4201087"/>
                </a:lnTo>
                <a:lnTo>
                  <a:pt x="26518" y="4200158"/>
                </a:lnTo>
                <a:lnTo>
                  <a:pt x="27813" y="4197250"/>
                </a:lnTo>
                <a:lnTo>
                  <a:pt x="29956" y="4186645"/>
                </a:lnTo>
                <a:lnTo>
                  <a:pt x="37414" y="4170747"/>
                </a:lnTo>
                <a:cubicBezTo>
                  <a:pt x="44523" y="4154795"/>
                  <a:pt x="50996" y="4138015"/>
                  <a:pt x="48533" y="4134563"/>
                </a:cubicBezTo>
                <a:cubicBezTo>
                  <a:pt x="42845" y="4126593"/>
                  <a:pt x="37845" y="4151412"/>
                  <a:pt x="32502" y="4159836"/>
                </a:cubicBezTo>
                <a:lnTo>
                  <a:pt x="27500" y="4162173"/>
                </a:lnTo>
                <a:lnTo>
                  <a:pt x="27551" y="4161793"/>
                </a:lnTo>
                <a:lnTo>
                  <a:pt x="27482" y="4162181"/>
                </a:lnTo>
                <a:lnTo>
                  <a:pt x="26490" y="4162644"/>
                </a:lnTo>
                <a:cubicBezTo>
                  <a:pt x="26490" y="4156365"/>
                  <a:pt x="30648" y="4151512"/>
                  <a:pt x="32502" y="4145796"/>
                </a:cubicBezTo>
                <a:cubicBezTo>
                  <a:pt x="36694" y="4132872"/>
                  <a:pt x="36279" y="4133047"/>
                  <a:pt x="38514" y="4120523"/>
                </a:cubicBezTo>
                <a:cubicBezTo>
                  <a:pt x="36510" y="4122395"/>
                  <a:pt x="34088" y="4123600"/>
                  <a:pt x="32502" y="4126139"/>
                </a:cubicBezTo>
                <a:lnTo>
                  <a:pt x="17997" y="4152008"/>
                </a:lnTo>
                <a:lnTo>
                  <a:pt x="17359" y="4145300"/>
                </a:lnTo>
                <a:lnTo>
                  <a:pt x="22483" y="4137372"/>
                </a:lnTo>
                <a:lnTo>
                  <a:pt x="23923" y="4130645"/>
                </a:lnTo>
                <a:lnTo>
                  <a:pt x="26490" y="4131755"/>
                </a:lnTo>
                <a:lnTo>
                  <a:pt x="24859" y="4126270"/>
                </a:lnTo>
                <a:lnTo>
                  <a:pt x="29956" y="4102460"/>
                </a:lnTo>
                <a:lnTo>
                  <a:pt x="34506" y="4092442"/>
                </a:lnTo>
                <a:lnTo>
                  <a:pt x="31595" y="4094806"/>
                </a:lnTo>
                <a:lnTo>
                  <a:pt x="32207" y="4091947"/>
                </a:lnTo>
                <a:lnTo>
                  <a:pt x="32502" y="4092442"/>
                </a:lnTo>
                <a:lnTo>
                  <a:pt x="32259" y="4091706"/>
                </a:lnTo>
                <a:lnTo>
                  <a:pt x="34506" y="4081210"/>
                </a:lnTo>
                <a:lnTo>
                  <a:pt x="29039" y="4085041"/>
                </a:lnTo>
                <a:lnTo>
                  <a:pt x="28494" y="4084018"/>
                </a:lnTo>
                <a:lnTo>
                  <a:pt x="24669" y="4078658"/>
                </a:lnTo>
                <a:lnTo>
                  <a:pt x="26897" y="4071967"/>
                </a:lnTo>
                <a:lnTo>
                  <a:pt x="28494" y="4069977"/>
                </a:lnTo>
                <a:cubicBezTo>
                  <a:pt x="32909" y="4060935"/>
                  <a:pt x="40847" y="4048204"/>
                  <a:pt x="36510" y="4039089"/>
                </a:cubicBezTo>
                <a:cubicBezTo>
                  <a:pt x="35194" y="4036323"/>
                  <a:pt x="31684" y="4043351"/>
                  <a:pt x="28255" y="4051768"/>
                </a:cubicBezTo>
                <a:lnTo>
                  <a:pt x="21636" y="4069659"/>
                </a:lnTo>
                <a:lnTo>
                  <a:pt x="21495" y="4068673"/>
                </a:lnTo>
                <a:lnTo>
                  <a:pt x="24988" y="4054530"/>
                </a:lnTo>
                <a:cubicBezTo>
                  <a:pt x="29268" y="4042766"/>
                  <a:pt x="35384" y="4031939"/>
                  <a:pt x="38514" y="4025048"/>
                </a:cubicBezTo>
                <a:cubicBezTo>
                  <a:pt x="39182" y="4027856"/>
                  <a:pt x="38828" y="4035248"/>
                  <a:pt x="40517" y="4033472"/>
                </a:cubicBezTo>
                <a:cubicBezTo>
                  <a:pt x="46610" y="4027069"/>
                  <a:pt x="57373" y="4018109"/>
                  <a:pt x="54544" y="4008200"/>
                </a:cubicBezTo>
                <a:cubicBezTo>
                  <a:pt x="52101" y="3999640"/>
                  <a:pt x="42521" y="4015688"/>
                  <a:pt x="36510" y="4019432"/>
                </a:cubicBezTo>
                <a:lnTo>
                  <a:pt x="31539" y="3996214"/>
                </a:lnTo>
                <a:lnTo>
                  <a:pt x="38514" y="3966078"/>
                </a:lnTo>
                <a:lnTo>
                  <a:pt x="29905" y="3934418"/>
                </a:lnTo>
                <a:lnTo>
                  <a:pt x="44525" y="3912725"/>
                </a:lnTo>
                <a:cubicBezTo>
                  <a:pt x="41853" y="3910853"/>
                  <a:pt x="36667" y="3911289"/>
                  <a:pt x="36510" y="3907109"/>
                </a:cubicBezTo>
                <a:cubicBezTo>
                  <a:pt x="34869" y="3863415"/>
                  <a:pt x="54130" y="3847170"/>
                  <a:pt x="34506" y="3867795"/>
                </a:cubicBezTo>
                <a:lnTo>
                  <a:pt x="32938" y="3850224"/>
                </a:lnTo>
                <a:lnTo>
                  <a:pt x="36510" y="3848139"/>
                </a:lnTo>
                <a:cubicBezTo>
                  <a:pt x="39373" y="3845731"/>
                  <a:pt x="45720" y="3835562"/>
                  <a:pt x="42521" y="3836906"/>
                </a:cubicBezTo>
                <a:lnTo>
                  <a:pt x="32635" y="3841008"/>
                </a:lnTo>
                <a:lnTo>
                  <a:pt x="33379" y="3816938"/>
                </a:lnTo>
                <a:lnTo>
                  <a:pt x="34118" y="3814796"/>
                </a:lnTo>
                <a:lnTo>
                  <a:pt x="33666" y="3807637"/>
                </a:lnTo>
                <a:lnTo>
                  <a:pt x="34693" y="3774388"/>
                </a:lnTo>
                <a:lnTo>
                  <a:pt x="33282" y="3751022"/>
                </a:lnTo>
                <a:lnTo>
                  <a:pt x="35156" y="3747261"/>
                </a:lnTo>
                <a:cubicBezTo>
                  <a:pt x="43616" y="3731017"/>
                  <a:pt x="46431" y="3726485"/>
                  <a:pt x="41637" y="3731005"/>
                </a:cubicBezTo>
                <a:lnTo>
                  <a:pt x="32621" y="3740083"/>
                </a:lnTo>
                <a:lnTo>
                  <a:pt x="31816" y="3726750"/>
                </a:lnTo>
                <a:lnTo>
                  <a:pt x="32502" y="3727391"/>
                </a:lnTo>
                <a:lnTo>
                  <a:pt x="34396" y="3714118"/>
                </a:lnTo>
                <a:lnTo>
                  <a:pt x="34507" y="3714221"/>
                </a:lnTo>
                <a:lnTo>
                  <a:pt x="34402" y="3714075"/>
                </a:lnTo>
                <a:lnTo>
                  <a:pt x="34506" y="3713351"/>
                </a:lnTo>
                <a:cubicBezTo>
                  <a:pt x="34207" y="3710002"/>
                  <a:pt x="31190" y="3701694"/>
                  <a:pt x="30498" y="3704926"/>
                </a:cubicBezTo>
                <a:lnTo>
                  <a:pt x="28815" y="3706245"/>
                </a:lnTo>
                <a:lnTo>
                  <a:pt x="28495" y="3705797"/>
                </a:lnTo>
                <a:lnTo>
                  <a:pt x="26710" y="3702460"/>
                </a:lnTo>
                <a:lnTo>
                  <a:pt x="26792" y="3697348"/>
                </a:lnTo>
                <a:lnTo>
                  <a:pt x="26108" y="3692098"/>
                </a:lnTo>
                <a:lnTo>
                  <a:pt x="28583" y="3691008"/>
                </a:lnTo>
                <a:cubicBezTo>
                  <a:pt x="30598" y="3689232"/>
                  <a:pt x="31915" y="3687416"/>
                  <a:pt x="30498" y="3688078"/>
                </a:cubicBezTo>
                <a:lnTo>
                  <a:pt x="25918" y="3690645"/>
                </a:lnTo>
                <a:lnTo>
                  <a:pt x="24486" y="3679654"/>
                </a:lnTo>
                <a:lnTo>
                  <a:pt x="22145" y="3682935"/>
                </a:lnTo>
                <a:lnTo>
                  <a:pt x="25153" y="3676178"/>
                </a:lnTo>
                <a:lnTo>
                  <a:pt x="30498" y="3674038"/>
                </a:lnTo>
                <a:lnTo>
                  <a:pt x="26519" y="3673108"/>
                </a:lnTo>
                <a:lnTo>
                  <a:pt x="27814" y="3670200"/>
                </a:lnTo>
                <a:lnTo>
                  <a:pt x="29957" y="3659595"/>
                </a:lnTo>
                <a:lnTo>
                  <a:pt x="37415" y="3643697"/>
                </a:lnTo>
                <a:cubicBezTo>
                  <a:pt x="44524" y="3627746"/>
                  <a:pt x="50997" y="3610966"/>
                  <a:pt x="48534" y="3607514"/>
                </a:cubicBezTo>
                <a:cubicBezTo>
                  <a:pt x="42846" y="3599543"/>
                  <a:pt x="37846" y="3624362"/>
                  <a:pt x="32503" y="3632786"/>
                </a:cubicBezTo>
                <a:lnTo>
                  <a:pt x="27501" y="3635123"/>
                </a:lnTo>
                <a:lnTo>
                  <a:pt x="27552" y="3634743"/>
                </a:lnTo>
                <a:lnTo>
                  <a:pt x="27483" y="3635131"/>
                </a:lnTo>
                <a:lnTo>
                  <a:pt x="26491" y="3635594"/>
                </a:lnTo>
                <a:cubicBezTo>
                  <a:pt x="26491" y="3629315"/>
                  <a:pt x="30649" y="3624462"/>
                  <a:pt x="32503" y="3618746"/>
                </a:cubicBezTo>
                <a:cubicBezTo>
                  <a:pt x="36695" y="3605822"/>
                  <a:pt x="36280" y="3605997"/>
                  <a:pt x="38515" y="3593473"/>
                </a:cubicBezTo>
                <a:cubicBezTo>
                  <a:pt x="36511" y="3595345"/>
                  <a:pt x="34089" y="3596550"/>
                  <a:pt x="32503" y="3599089"/>
                </a:cubicBezTo>
                <a:lnTo>
                  <a:pt x="17998" y="3624959"/>
                </a:lnTo>
                <a:lnTo>
                  <a:pt x="17360" y="3618250"/>
                </a:lnTo>
                <a:lnTo>
                  <a:pt x="22484" y="3610322"/>
                </a:lnTo>
                <a:lnTo>
                  <a:pt x="23924" y="3603595"/>
                </a:lnTo>
                <a:lnTo>
                  <a:pt x="26491" y="3604705"/>
                </a:lnTo>
                <a:lnTo>
                  <a:pt x="24860" y="3599220"/>
                </a:lnTo>
                <a:lnTo>
                  <a:pt x="29957" y="3575410"/>
                </a:lnTo>
                <a:lnTo>
                  <a:pt x="34507" y="3565392"/>
                </a:lnTo>
                <a:lnTo>
                  <a:pt x="31596" y="3567756"/>
                </a:lnTo>
                <a:lnTo>
                  <a:pt x="32208" y="3564897"/>
                </a:lnTo>
                <a:lnTo>
                  <a:pt x="32503" y="3565392"/>
                </a:lnTo>
                <a:lnTo>
                  <a:pt x="32260" y="3564656"/>
                </a:lnTo>
                <a:lnTo>
                  <a:pt x="34507" y="3554160"/>
                </a:lnTo>
                <a:lnTo>
                  <a:pt x="29039" y="3557991"/>
                </a:lnTo>
                <a:lnTo>
                  <a:pt x="28495" y="3556968"/>
                </a:lnTo>
                <a:lnTo>
                  <a:pt x="24670" y="3551608"/>
                </a:lnTo>
                <a:lnTo>
                  <a:pt x="26898" y="3544917"/>
                </a:lnTo>
                <a:lnTo>
                  <a:pt x="28495" y="3542928"/>
                </a:lnTo>
                <a:cubicBezTo>
                  <a:pt x="32910" y="3533886"/>
                  <a:pt x="40848" y="3521155"/>
                  <a:pt x="36511" y="3512039"/>
                </a:cubicBezTo>
                <a:cubicBezTo>
                  <a:pt x="35195" y="3509273"/>
                  <a:pt x="31685" y="3516301"/>
                  <a:pt x="28256" y="3524718"/>
                </a:cubicBezTo>
                <a:lnTo>
                  <a:pt x="21637" y="3542609"/>
                </a:lnTo>
                <a:lnTo>
                  <a:pt x="21496" y="3541623"/>
                </a:lnTo>
                <a:lnTo>
                  <a:pt x="24989" y="3527480"/>
                </a:lnTo>
                <a:cubicBezTo>
                  <a:pt x="29269" y="3515716"/>
                  <a:pt x="35385" y="3504889"/>
                  <a:pt x="38515" y="3497998"/>
                </a:cubicBezTo>
                <a:cubicBezTo>
                  <a:pt x="39183" y="3500806"/>
                  <a:pt x="38829" y="3508198"/>
                  <a:pt x="40518" y="3506422"/>
                </a:cubicBezTo>
                <a:cubicBezTo>
                  <a:pt x="46611" y="3500019"/>
                  <a:pt x="57374" y="3491059"/>
                  <a:pt x="54545" y="3481150"/>
                </a:cubicBezTo>
                <a:cubicBezTo>
                  <a:pt x="52102" y="3472590"/>
                  <a:pt x="42522" y="3488638"/>
                  <a:pt x="36511" y="3492382"/>
                </a:cubicBezTo>
                <a:lnTo>
                  <a:pt x="31540" y="3469164"/>
                </a:lnTo>
                <a:lnTo>
                  <a:pt x="38515" y="3439028"/>
                </a:lnTo>
                <a:lnTo>
                  <a:pt x="29906" y="3407368"/>
                </a:lnTo>
                <a:lnTo>
                  <a:pt x="44526" y="3385675"/>
                </a:lnTo>
                <a:cubicBezTo>
                  <a:pt x="41854" y="3383804"/>
                  <a:pt x="36668" y="3384239"/>
                  <a:pt x="36511" y="3380059"/>
                </a:cubicBezTo>
                <a:cubicBezTo>
                  <a:pt x="34870" y="3336366"/>
                  <a:pt x="54131" y="3320121"/>
                  <a:pt x="34507" y="3340746"/>
                </a:cubicBezTo>
                <a:lnTo>
                  <a:pt x="32939" y="3323174"/>
                </a:lnTo>
                <a:lnTo>
                  <a:pt x="36511" y="3321089"/>
                </a:lnTo>
                <a:cubicBezTo>
                  <a:pt x="39374" y="3318682"/>
                  <a:pt x="45721" y="3308512"/>
                  <a:pt x="42522" y="3309856"/>
                </a:cubicBezTo>
                <a:lnTo>
                  <a:pt x="32636" y="3313959"/>
                </a:lnTo>
                <a:lnTo>
                  <a:pt x="33380" y="3289888"/>
                </a:lnTo>
                <a:lnTo>
                  <a:pt x="34119" y="3287746"/>
                </a:lnTo>
                <a:lnTo>
                  <a:pt x="33667" y="3280587"/>
                </a:lnTo>
                <a:lnTo>
                  <a:pt x="34694" y="3247339"/>
                </a:lnTo>
                <a:lnTo>
                  <a:pt x="33283" y="3223973"/>
                </a:lnTo>
                <a:lnTo>
                  <a:pt x="35157" y="3220213"/>
                </a:lnTo>
                <a:cubicBezTo>
                  <a:pt x="43617" y="3203968"/>
                  <a:pt x="46432" y="3199435"/>
                  <a:pt x="41638" y="3203957"/>
                </a:cubicBezTo>
                <a:lnTo>
                  <a:pt x="32622" y="3213035"/>
                </a:lnTo>
                <a:lnTo>
                  <a:pt x="31817" y="3199701"/>
                </a:lnTo>
                <a:lnTo>
                  <a:pt x="32503" y="3200342"/>
                </a:lnTo>
                <a:lnTo>
                  <a:pt x="34397" y="3187068"/>
                </a:lnTo>
                <a:lnTo>
                  <a:pt x="34508" y="3187173"/>
                </a:lnTo>
                <a:lnTo>
                  <a:pt x="34403" y="3187026"/>
                </a:lnTo>
                <a:lnTo>
                  <a:pt x="34507" y="3186301"/>
                </a:lnTo>
                <a:cubicBezTo>
                  <a:pt x="34208" y="3182954"/>
                  <a:pt x="31191" y="3174645"/>
                  <a:pt x="30499" y="3177878"/>
                </a:cubicBezTo>
                <a:lnTo>
                  <a:pt x="28816" y="3179197"/>
                </a:lnTo>
                <a:lnTo>
                  <a:pt x="28496" y="3178747"/>
                </a:lnTo>
                <a:lnTo>
                  <a:pt x="26711" y="3175412"/>
                </a:lnTo>
                <a:lnTo>
                  <a:pt x="26793" y="3170298"/>
                </a:lnTo>
                <a:lnTo>
                  <a:pt x="26109" y="3165048"/>
                </a:lnTo>
                <a:lnTo>
                  <a:pt x="28584" y="3163959"/>
                </a:lnTo>
                <a:cubicBezTo>
                  <a:pt x="30599" y="3162183"/>
                  <a:pt x="31916" y="3160367"/>
                  <a:pt x="30499" y="3161029"/>
                </a:cubicBezTo>
                <a:lnTo>
                  <a:pt x="25919" y="3163596"/>
                </a:lnTo>
                <a:lnTo>
                  <a:pt x="24487" y="3152604"/>
                </a:lnTo>
                <a:lnTo>
                  <a:pt x="22146" y="3155885"/>
                </a:lnTo>
                <a:lnTo>
                  <a:pt x="25154" y="3149128"/>
                </a:lnTo>
                <a:lnTo>
                  <a:pt x="30499" y="3146989"/>
                </a:lnTo>
                <a:lnTo>
                  <a:pt x="26520" y="3146059"/>
                </a:lnTo>
                <a:lnTo>
                  <a:pt x="27815" y="3143152"/>
                </a:lnTo>
                <a:lnTo>
                  <a:pt x="29958" y="3132545"/>
                </a:lnTo>
                <a:lnTo>
                  <a:pt x="37416" y="3116647"/>
                </a:lnTo>
                <a:cubicBezTo>
                  <a:pt x="44525" y="3100696"/>
                  <a:pt x="50998" y="3083917"/>
                  <a:pt x="48535" y="3080465"/>
                </a:cubicBezTo>
                <a:cubicBezTo>
                  <a:pt x="42847" y="3072494"/>
                  <a:pt x="37847" y="3097314"/>
                  <a:pt x="32504" y="3105737"/>
                </a:cubicBezTo>
                <a:lnTo>
                  <a:pt x="27502" y="3108075"/>
                </a:lnTo>
                <a:lnTo>
                  <a:pt x="27553" y="3107695"/>
                </a:lnTo>
                <a:lnTo>
                  <a:pt x="27484" y="3108082"/>
                </a:lnTo>
                <a:lnTo>
                  <a:pt x="26492" y="3108546"/>
                </a:lnTo>
                <a:cubicBezTo>
                  <a:pt x="26492" y="3102267"/>
                  <a:pt x="30650" y="3097414"/>
                  <a:pt x="32504" y="3091697"/>
                </a:cubicBezTo>
                <a:cubicBezTo>
                  <a:pt x="36696" y="3078773"/>
                  <a:pt x="36281" y="3078948"/>
                  <a:pt x="38516" y="3066425"/>
                </a:cubicBezTo>
                <a:cubicBezTo>
                  <a:pt x="36512" y="3068296"/>
                  <a:pt x="34090" y="3069501"/>
                  <a:pt x="32504" y="3072041"/>
                </a:cubicBezTo>
                <a:lnTo>
                  <a:pt x="17999" y="3097910"/>
                </a:lnTo>
                <a:lnTo>
                  <a:pt x="17361" y="3091200"/>
                </a:lnTo>
                <a:lnTo>
                  <a:pt x="22485" y="3083273"/>
                </a:lnTo>
                <a:lnTo>
                  <a:pt x="23925" y="3076547"/>
                </a:lnTo>
                <a:lnTo>
                  <a:pt x="26492" y="3077656"/>
                </a:lnTo>
                <a:lnTo>
                  <a:pt x="24861" y="3072170"/>
                </a:lnTo>
                <a:lnTo>
                  <a:pt x="29958" y="3048363"/>
                </a:lnTo>
                <a:lnTo>
                  <a:pt x="34508" y="3038344"/>
                </a:lnTo>
                <a:lnTo>
                  <a:pt x="31597" y="3040707"/>
                </a:lnTo>
                <a:lnTo>
                  <a:pt x="32209" y="3037849"/>
                </a:lnTo>
                <a:lnTo>
                  <a:pt x="32504" y="3038344"/>
                </a:lnTo>
                <a:lnTo>
                  <a:pt x="32261" y="3037607"/>
                </a:lnTo>
                <a:lnTo>
                  <a:pt x="34508" y="3027112"/>
                </a:lnTo>
                <a:lnTo>
                  <a:pt x="29040" y="3030943"/>
                </a:lnTo>
                <a:lnTo>
                  <a:pt x="28496" y="3029920"/>
                </a:lnTo>
                <a:lnTo>
                  <a:pt x="24671" y="3024560"/>
                </a:lnTo>
                <a:lnTo>
                  <a:pt x="26899" y="3017870"/>
                </a:lnTo>
                <a:lnTo>
                  <a:pt x="28496" y="3015878"/>
                </a:lnTo>
                <a:cubicBezTo>
                  <a:pt x="32911" y="3006837"/>
                  <a:pt x="40849" y="2994106"/>
                  <a:pt x="36512" y="2984990"/>
                </a:cubicBezTo>
                <a:cubicBezTo>
                  <a:pt x="35196" y="2982226"/>
                  <a:pt x="31686" y="2989253"/>
                  <a:pt x="28257" y="2997670"/>
                </a:cubicBezTo>
                <a:lnTo>
                  <a:pt x="21638" y="3015560"/>
                </a:lnTo>
                <a:lnTo>
                  <a:pt x="21497" y="3014573"/>
                </a:lnTo>
                <a:lnTo>
                  <a:pt x="24990" y="3000432"/>
                </a:lnTo>
                <a:cubicBezTo>
                  <a:pt x="29270" y="2988668"/>
                  <a:pt x="35386" y="2977842"/>
                  <a:pt x="38516" y="2970950"/>
                </a:cubicBezTo>
                <a:cubicBezTo>
                  <a:pt x="39184" y="2973757"/>
                  <a:pt x="38830" y="2981150"/>
                  <a:pt x="40519" y="2979374"/>
                </a:cubicBezTo>
                <a:cubicBezTo>
                  <a:pt x="46612" y="2972971"/>
                  <a:pt x="57375" y="2964011"/>
                  <a:pt x="54546" y="2954102"/>
                </a:cubicBezTo>
                <a:cubicBezTo>
                  <a:pt x="52103" y="2945543"/>
                  <a:pt x="42523" y="2961590"/>
                  <a:pt x="36512" y="2965335"/>
                </a:cubicBezTo>
                <a:lnTo>
                  <a:pt x="31541" y="2942115"/>
                </a:lnTo>
                <a:lnTo>
                  <a:pt x="38516" y="2911980"/>
                </a:lnTo>
                <a:lnTo>
                  <a:pt x="29907" y="2880320"/>
                </a:lnTo>
                <a:lnTo>
                  <a:pt x="44527" y="2858627"/>
                </a:lnTo>
                <a:cubicBezTo>
                  <a:pt x="41855" y="2856756"/>
                  <a:pt x="36669" y="2857193"/>
                  <a:pt x="36512" y="2853010"/>
                </a:cubicBezTo>
                <a:cubicBezTo>
                  <a:pt x="34871" y="2809318"/>
                  <a:pt x="54132" y="2793072"/>
                  <a:pt x="34508" y="2813698"/>
                </a:cubicBezTo>
                <a:lnTo>
                  <a:pt x="32940" y="2796128"/>
                </a:lnTo>
                <a:lnTo>
                  <a:pt x="36512" y="2794042"/>
                </a:lnTo>
                <a:cubicBezTo>
                  <a:pt x="39375" y="2791634"/>
                  <a:pt x="45722" y="2781465"/>
                  <a:pt x="42523" y="2782810"/>
                </a:cubicBezTo>
                <a:lnTo>
                  <a:pt x="32637" y="2786912"/>
                </a:lnTo>
                <a:lnTo>
                  <a:pt x="33381" y="2762840"/>
                </a:lnTo>
                <a:lnTo>
                  <a:pt x="34120" y="2760699"/>
                </a:lnTo>
                <a:lnTo>
                  <a:pt x="33668" y="2753539"/>
                </a:lnTo>
                <a:lnTo>
                  <a:pt x="34695" y="2720290"/>
                </a:lnTo>
                <a:lnTo>
                  <a:pt x="33284" y="2696925"/>
                </a:lnTo>
                <a:lnTo>
                  <a:pt x="35158" y="2693165"/>
                </a:lnTo>
                <a:cubicBezTo>
                  <a:pt x="43618" y="2676920"/>
                  <a:pt x="46433" y="2672389"/>
                  <a:pt x="41639" y="2676909"/>
                </a:cubicBezTo>
                <a:lnTo>
                  <a:pt x="32623" y="2685987"/>
                </a:lnTo>
                <a:lnTo>
                  <a:pt x="31818" y="2672653"/>
                </a:lnTo>
                <a:lnTo>
                  <a:pt x="32504" y="2673294"/>
                </a:lnTo>
                <a:lnTo>
                  <a:pt x="34398" y="2660020"/>
                </a:lnTo>
                <a:lnTo>
                  <a:pt x="34509" y="2660125"/>
                </a:lnTo>
                <a:lnTo>
                  <a:pt x="34404" y="2659978"/>
                </a:lnTo>
                <a:lnTo>
                  <a:pt x="34508" y="2659255"/>
                </a:lnTo>
                <a:cubicBezTo>
                  <a:pt x="34209" y="2655906"/>
                  <a:pt x="31192" y="2647597"/>
                  <a:pt x="30500" y="2650829"/>
                </a:cubicBezTo>
                <a:lnTo>
                  <a:pt x="28817" y="2652149"/>
                </a:lnTo>
                <a:lnTo>
                  <a:pt x="28497" y="2651701"/>
                </a:lnTo>
                <a:lnTo>
                  <a:pt x="26712" y="2648364"/>
                </a:lnTo>
                <a:lnTo>
                  <a:pt x="26794" y="2643250"/>
                </a:lnTo>
                <a:lnTo>
                  <a:pt x="26110" y="2638001"/>
                </a:lnTo>
                <a:lnTo>
                  <a:pt x="28585" y="2636911"/>
                </a:lnTo>
                <a:cubicBezTo>
                  <a:pt x="30600" y="2635135"/>
                  <a:pt x="31917" y="2633319"/>
                  <a:pt x="30500" y="2633980"/>
                </a:cubicBezTo>
                <a:lnTo>
                  <a:pt x="25920" y="2636549"/>
                </a:lnTo>
                <a:lnTo>
                  <a:pt x="24488" y="2625556"/>
                </a:lnTo>
                <a:lnTo>
                  <a:pt x="22147" y="2628839"/>
                </a:lnTo>
                <a:lnTo>
                  <a:pt x="25155" y="2622080"/>
                </a:lnTo>
                <a:lnTo>
                  <a:pt x="30500" y="2619941"/>
                </a:lnTo>
                <a:lnTo>
                  <a:pt x="26521" y="2619010"/>
                </a:lnTo>
                <a:lnTo>
                  <a:pt x="27816" y="2616102"/>
                </a:lnTo>
                <a:lnTo>
                  <a:pt x="29959" y="2605497"/>
                </a:lnTo>
                <a:lnTo>
                  <a:pt x="37417" y="2589601"/>
                </a:lnTo>
                <a:cubicBezTo>
                  <a:pt x="44526" y="2573649"/>
                  <a:pt x="50999" y="2556868"/>
                  <a:pt x="48536" y="2553417"/>
                </a:cubicBezTo>
                <a:cubicBezTo>
                  <a:pt x="42848" y="2545447"/>
                  <a:pt x="37848" y="2570265"/>
                  <a:pt x="32505" y="2578691"/>
                </a:cubicBezTo>
                <a:lnTo>
                  <a:pt x="27503" y="2581026"/>
                </a:lnTo>
                <a:lnTo>
                  <a:pt x="27554" y="2580646"/>
                </a:lnTo>
                <a:lnTo>
                  <a:pt x="27485" y="2581034"/>
                </a:lnTo>
                <a:lnTo>
                  <a:pt x="26493" y="2581497"/>
                </a:lnTo>
                <a:cubicBezTo>
                  <a:pt x="26493" y="2575219"/>
                  <a:pt x="30651" y="2570366"/>
                  <a:pt x="32505" y="2564648"/>
                </a:cubicBezTo>
                <a:cubicBezTo>
                  <a:pt x="36697" y="2551725"/>
                  <a:pt x="36282" y="2551899"/>
                  <a:pt x="38517" y="2539376"/>
                </a:cubicBezTo>
                <a:cubicBezTo>
                  <a:pt x="36513" y="2541248"/>
                  <a:pt x="34091" y="2542452"/>
                  <a:pt x="32505" y="2544991"/>
                </a:cubicBezTo>
                <a:lnTo>
                  <a:pt x="18000" y="2570862"/>
                </a:lnTo>
                <a:lnTo>
                  <a:pt x="17362" y="2564152"/>
                </a:lnTo>
                <a:lnTo>
                  <a:pt x="22486" y="2556225"/>
                </a:lnTo>
                <a:lnTo>
                  <a:pt x="23926" y="2549498"/>
                </a:lnTo>
                <a:lnTo>
                  <a:pt x="26493" y="2550608"/>
                </a:lnTo>
                <a:lnTo>
                  <a:pt x="24862" y="2545122"/>
                </a:lnTo>
                <a:lnTo>
                  <a:pt x="29959" y="2521313"/>
                </a:lnTo>
                <a:lnTo>
                  <a:pt x="34509" y="2511295"/>
                </a:lnTo>
                <a:lnTo>
                  <a:pt x="31598" y="2513658"/>
                </a:lnTo>
                <a:lnTo>
                  <a:pt x="32210" y="2510799"/>
                </a:lnTo>
                <a:lnTo>
                  <a:pt x="32505" y="2511295"/>
                </a:lnTo>
                <a:lnTo>
                  <a:pt x="32262" y="2510559"/>
                </a:lnTo>
                <a:lnTo>
                  <a:pt x="34509" y="2500063"/>
                </a:lnTo>
                <a:lnTo>
                  <a:pt x="29042" y="2503893"/>
                </a:lnTo>
                <a:lnTo>
                  <a:pt x="28497" y="2502871"/>
                </a:lnTo>
                <a:lnTo>
                  <a:pt x="24672" y="2497511"/>
                </a:lnTo>
                <a:lnTo>
                  <a:pt x="26900" y="2490820"/>
                </a:lnTo>
                <a:lnTo>
                  <a:pt x="28497" y="2488830"/>
                </a:lnTo>
                <a:cubicBezTo>
                  <a:pt x="32912" y="2479787"/>
                  <a:pt x="40850" y="2467057"/>
                  <a:pt x="36513" y="2457941"/>
                </a:cubicBezTo>
                <a:cubicBezTo>
                  <a:pt x="35197" y="2455176"/>
                  <a:pt x="31687" y="2462203"/>
                  <a:pt x="28258" y="2470621"/>
                </a:cubicBezTo>
                <a:lnTo>
                  <a:pt x="21639" y="2488511"/>
                </a:lnTo>
                <a:lnTo>
                  <a:pt x="21498" y="2487526"/>
                </a:lnTo>
                <a:lnTo>
                  <a:pt x="24991" y="2473383"/>
                </a:lnTo>
                <a:cubicBezTo>
                  <a:pt x="29271" y="2461618"/>
                  <a:pt x="35387" y="2450792"/>
                  <a:pt x="38517" y="2443901"/>
                </a:cubicBezTo>
                <a:cubicBezTo>
                  <a:pt x="39185" y="2446710"/>
                  <a:pt x="38831" y="2454101"/>
                  <a:pt x="40520" y="2452325"/>
                </a:cubicBezTo>
                <a:cubicBezTo>
                  <a:pt x="46613" y="2445922"/>
                  <a:pt x="57376" y="2436961"/>
                  <a:pt x="54547" y="2427053"/>
                </a:cubicBezTo>
                <a:cubicBezTo>
                  <a:pt x="52104" y="2418494"/>
                  <a:pt x="42524" y="2434541"/>
                  <a:pt x="36513" y="2438285"/>
                </a:cubicBezTo>
                <a:lnTo>
                  <a:pt x="31542" y="2415066"/>
                </a:lnTo>
                <a:lnTo>
                  <a:pt x="38517" y="2384931"/>
                </a:lnTo>
                <a:lnTo>
                  <a:pt x="29908" y="2353271"/>
                </a:lnTo>
                <a:lnTo>
                  <a:pt x="44528" y="2331576"/>
                </a:lnTo>
                <a:cubicBezTo>
                  <a:pt x="41856" y="2329706"/>
                  <a:pt x="36670" y="2330142"/>
                  <a:pt x="36513" y="2325961"/>
                </a:cubicBezTo>
                <a:cubicBezTo>
                  <a:pt x="34872" y="2282267"/>
                  <a:pt x="54133" y="2266022"/>
                  <a:pt x="34509" y="2286648"/>
                </a:cubicBezTo>
                <a:lnTo>
                  <a:pt x="32941" y="2269076"/>
                </a:lnTo>
                <a:lnTo>
                  <a:pt x="36513" y="2266991"/>
                </a:lnTo>
                <a:cubicBezTo>
                  <a:pt x="39376" y="2264583"/>
                  <a:pt x="45723" y="2254414"/>
                  <a:pt x="42524" y="2255759"/>
                </a:cubicBezTo>
                <a:lnTo>
                  <a:pt x="32638" y="2259859"/>
                </a:lnTo>
                <a:lnTo>
                  <a:pt x="33382" y="2235790"/>
                </a:lnTo>
                <a:lnTo>
                  <a:pt x="34121" y="2233648"/>
                </a:lnTo>
                <a:lnTo>
                  <a:pt x="33669" y="2226488"/>
                </a:lnTo>
                <a:lnTo>
                  <a:pt x="34696" y="2193239"/>
                </a:lnTo>
                <a:lnTo>
                  <a:pt x="33285" y="2169873"/>
                </a:lnTo>
                <a:lnTo>
                  <a:pt x="35159" y="2166113"/>
                </a:lnTo>
                <a:cubicBezTo>
                  <a:pt x="43619" y="2149869"/>
                  <a:pt x="46434" y="2145337"/>
                  <a:pt x="41640" y="2149857"/>
                </a:cubicBezTo>
                <a:lnTo>
                  <a:pt x="32624" y="2158935"/>
                </a:lnTo>
                <a:lnTo>
                  <a:pt x="31819" y="2145602"/>
                </a:lnTo>
                <a:lnTo>
                  <a:pt x="32505" y="2146243"/>
                </a:lnTo>
                <a:lnTo>
                  <a:pt x="34399" y="2132969"/>
                </a:lnTo>
                <a:lnTo>
                  <a:pt x="34510" y="2133073"/>
                </a:lnTo>
                <a:lnTo>
                  <a:pt x="34405" y="2132927"/>
                </a:lnTo>
                <a:lnTo>
                  <a:pt x="34509" y="2132203"/>
                </a:lnTo>
                <a:cubicBezTo>
                  <a:pt x="34210" y="2128853"/>
                  <a:pt x="31193" y="2120546"/>
                  <a:pt x="30501" y="2123777"/>
                </a:cubicBezTo>
                <a:lnTo>
                  <a:pt x="28818" y="2125097"/>
                </a:lnTo>
                <a:lnTo>
                  <a:pt x="28498" y="2124649"/>
                </a:lnTo>
                <a:lnTo>
                  <a:pt x="26713" y="2121311"/>
                </a:lnTo>
                <a:lnTo>
                  <a:pt x="26795" y="2116198"/>
                </a:lnTo>
                <a:lnTo>
                  <a:pt x="26111" y="2110950"/>
                </a:lnTo>
                <a:lnTo>
                  <a:pt x="28586" y="2109859"/>
                </a:lnTo>
                <a:cubicBezTo>
                  <a:pt x="30601" y="2108084"/>
                  <a:pt x="31918" y="2106268"/>
                  <a:pt x="30501" y="2106930"/>
                </a:cubicBezTo>
                <a:lnTo>
                  <a:pt x="25921" y="2109497"/>
                </a:lnTo>
                <a:lnTo>
                  <a:pt x="24489" y="2098505"/>
                </a:lnTo>
                <a:lnTo>
                  <a:pt x="22148" y="2101786"/>
                </a:lnTo>
                <a:lnTo>
                  <a:pt x="25156" y="2095029"/>
                </a:lnTo>
                <a:lnTo>
                  <a:pt x="30501" y="2092889"/>
                </a:lnTo>
                <a:lnTo>
                  <a:pt x="26522" y="2091959"/>
                </a:lnTo>
                <a:lnTo>
                  <a:pt x="27817" y="2089052"/>
                </a:lnTo>
                <a:lnTo>
                  <a:pt x="29960" y="2078446"/>
                </a:lnTo>
                <a:lnTo>
                  <a:pt x="37418" y="2062549"/>
                </a:lnTo>
                <a:cubicBezTo>
                  <a:pt x="44527" y="2046597"/>
                  <a:pt x="51000" y="2029816"/>
                  <a:pt x="48537" y="2026366"/>
                </a:cubicBezTo>
                <a:cubicBezTo>
                  <a:pt x="42849" y="2018395"/>
                  <a:pt x="37849" y="2043214"/>
                  <a:pt x="32506" y="2051638"/>
                </a:cubicBezTo>
                <a:lnTo>
                  <a:pt x="27504" y="2053975"/>
                </a:lnTo>
                <a:lnTo>
                  <a:pt x="27555" y="2053594"/>
                </a:lnTo>
                <a:lnTo>
                  <a:pt x="27486" y="2053983"/>
                </a:lnTo>
                <a:lnTo>
                  <a:pt x="26494" y="2054445"/>
                </a:lnTo>
                <a:cubicBezTo>
                  <a:pt x="26494" y="2048168"/>
                  <a:pt x="30652" y="2043314"/>
                  <a:pt x="32506" y="2037598"/>
                </a:cubicBezTo>
                <a:cubicBezTo>
                  <a:pt x="36698" y="2024675"/>
                  <a:pt x="36283" y="2024849"/>
                  <a:pt x="38518" y="2012325"/>
                </a:cubicBezTo>
                <a:cubicBezTo>
                  <a:pt x="36514" y="2014197"/>
                  <a:pt x="34092" y="2015402"/>
                  <a:pt x="32506" y="2017941"/>
                </a:cubicBezTo>
                <a:lnTo>
                  <a:pt x="18001" y="2043810"/>
                </a:lnTo>
                <a:lnTo>
                  <a:pt x="17363" y="2037101"/>
                </a:lnTo>
                <a:lnTo>
                  <a:pt x="22487" y="2029173"/>
                </a:lnTo>
                <a:lnTo>
                  <a:pt x="23927" y="2022447"/>
                </a:lnTo>
                <a:lnTo>
                  <a:pt x="26494" y="2023557"/>
                </a:lnTo>
                <a:lnTo>
                  <a:pt x="24863" y="2018072"/>
                </a:lnTo>
                <a:lnTo>
                  <a:pt x="29960" y="1994262"/>
                </a:lnTo>
                <a:lnTo>
                  <a:pt x="34510" y="1984245"/>
                </a:lnTo>
                <a:lnTo>
                  <a:pt x="31599" y="1986608"/>
                </a:lnTo>
                <a:lnTo>
                  <a:pt x="32211" y="1983749"/>
                </a:lnTo>
                <a:lnTo>
                  <a:pt x="32506" y="1984245"/>
                </a:lnTo>
                <a:lnTo>
                  <a:pt x="32263" y="1983508"/>
                </a:lnTo>
                <a:lnTo>
                  <a:pt x="34510" y="1973011"/>
                </a:lnTo>
                <a:lnTo>
                  <a:pt x="29043" y="1976842"/>
                </a:lnTo>
                <a:lnTo>
                  <a:pt x="28498" y="1975820"/>
                </a:lnTo>
                <a:lnTo>
                  <a:pt x="24673" y="1970461"/>
                </a:lnTo>
                <a:lnTo>
                  <a:pt x="26901" y="1963770"/>
                </a:lnTo>
                <a:lnTo>
                  <a:pt x="28498" y="1961780"/>
                </a:lnTo>
                <a:cubicBezTo>
                  <a:pt x="32913" y="1952738"/>
                  <a:pt x="40851" y="1940007"/>
                  <a:pt x="36514" y="1930890"/>
                </a:cubicBezTo>
                <a:cubicBezTo>
                  <a:pt x="35198" y="1928126"/>
                  <a:pt x="31688" y="1935153"/>
                  <a:pt x="28259" y="1943570"/>
                </a:cubicBezTo>
                <a:lnTo>
                  <a:pt x="21640" y="1961462"/>
                </a:lnTo>
                <a:lnTo>
                  <a:pt x="21499" y="1960474"/>
                </a:lnTo>
                <a:lnTo>
                  <a:pt x="24992" y="1946332"/>
                </a:lnTo>
                <a:cubicBezTo>
                  <a:pt x="29272" y="1934568"/>
                  <a:pt x="35388" y="1923741"/>
                  <a:pt x="38518" y="1916850"/>
                </a:cubicBezTo>
                <a:cubicBezTo>
                  <a:pt x="39186" y="1919659"/>
                  <a:pt x="38832" y="1927052"/>
                  <a:pt x="40521" y="1925276"/>
                </a:cubicBezTo>
                <a:cubicBezTo>
                  <a:pt x="46614" y="1918871"/>
                  <a:pt x="57377" y="1909911"/>
                  <a:pt x="54548" y="1900002"/>
                </a:cubicBezTo>
                <a:cubicBezTo>
                  <a:pt x="52105" y="1891443"/>
                  <a:pt x="42525" y="1907490"/>
                  <a:pt x="36514" y="1911234"/>
                </a:cubicBezTo>
                <a:lnTo>
                  <a:pt x="31543" y="1888016"/>
                </a:lnTo>
                <a:lnTo>
                  <a:pt x="38518" y="1857881"/>
                </a:lnTo>
                <a:lnTo>
                  <a:pt x="29909" y="1826221"/>
                </a:lnTo>
                <a:lnTo>
                  <a:pt x="44529" y="1804527"/>
                </a:lnTo>
                <a:cubicBezTo>
                  <a:pt x="41857" y="1802655"/>
                  <a:pt x="36671" y="1803091"/>
                  <a:pt x="36514" y="1798911"/>
                </a:cubicBezTo>
                <a:cubicBezTo>
                  <a:pt x="34873" y="1755217"/>
                  <a:pt x="54134" y="1738973"/>
                  <a:pt x="34510" y="1759597"/>
                </a:cubicBezTo>
                <a:lnTo>
                  <a:pt x="32942" y="1742026"/>
                </a:lnTo>
                <a:lnTo>
                  <a:pt x="36514" y="1739941"/>
                </a:lnTo>
                <a:cubicBezTo>
                  <a:pt x="39377" y="1737533"/>
                  <a:pt x="45724" y="1727364"/>
                  <a:pt x="42525" y="1728709"/>
                </a:cubicBezTo>
                <a:lnTo>
                  <a:pt x="32639" y="1732810"/>
                </a:lnTo>
                <a:lnTo>
                  <a:pt x="33383" y="1708740"/>
                </a:lnTo>
                <a:lnTo>
                  <a:pt x="34122" y="1706599"/>
                </a:lnTo>
                <a:lnTo>
                  <a:pt x="33670" y="1699439"/>
                </a:lnTo>
                <a:lnTo>
                  <a:pt x="34697" y="1666190"/>
                </a:lnTo>
                <a:lnTo>
                  <a:pt x="33286" y="1642824"/>
                </a:lnTo>
                <a:lnTo>
                  <a:pt x="35160" y="1639063"/>
                </a:lnTo>
                <a:cubicBezTo>
                  <a:pt x="43620" y="1622819"/>
                  <a:pt x="46435" y="1618287"/>
                  <a:pt x="41641" y="1622807"/>
                </a:cubicBezTo>
                <a:lnTo>
                  <a:pt x="32625" y="1631885"/>
                </a:lnTo>
                <a:lnTo>
                  <a:pt x="31820" y="1618553"/>
                </a:lnTo>
                <a:lnTo>
                  <a:pt x="32506" y="1619193"/>
                </a:lnTo>
                <a:lnTo>
                  <a:pt x="34400" y="1605920"/>
                </a:lnTo>
                <a:lnTo>
                  <a:pt x="34511" y="1606023"/>
                </a:lnTo>
                <a:lnTo>
                  <a:pt x="34406" y="1605877"/>
                </a:lnTo>
                <a:lnTo>
                  <a:pt x="34510" y="1605153"/>
                </a:lnTo>
                <a:cubicBezTo>
                  <a:pt x="34211" y="1601804"/>
                  <a:pt x="31194" y="1593496"/>
                  <a:pt x="30502" y="1596729"/>
                </a:cubicBezTo>
                <a:lnTo>
                  <a:pt x="28819" y="1598048"/>
                </a:lnTo>
                <a:lnTo>
                  <a:pt x="28499" y="1597599"/>
                </a:lnTo>
                <a:lnTo>
                  <a:pt x="26714" y="1594263"/>
                </a:lnTo>
                <a:lnTo>
                  <a:pt x="26796" y="1589150"/>
                </a:lnTo>
                <a:lnTo>
                  <a:pt x="26112" y="1583901"/>
                </a:lnTo>
                <a:lnTo>
                  <a:pt x="28587" y="1582810"/>
                </a:lnTo>
                <a:cubicBezTo>
                  <a:pt x="30602" y="1581034"/>
                  <a:pt x="31919" y="1579218"/>
                  <a:pt x="30502" y="1579880"/>
                </a:cubicBezTo>
                <a:lnTo>
                  <a:pt x="25922" y="1582447"/>
                </a:lnTo>
                <a:lnTo>
                  <a:pt x="24490" y="1571456"/>
                </a:lnTo>
                <a:lnTo>
                  <a:pt x="22149" y="1574737"/>
                </a:lnTo>
                <a:lnTo>
                  <a:pt x="25157" y="1567979"/>
                </a:lnTo>
                <a:lnTo>
                  <a:pt x="30502" y="1565840"/>
                </a:lnTo>
                <a:lnTo>
                  <a:pt x="26523" y="1564910"/>
                </a:lnTo>
                <a:lnTo>
                  <a:pt x="27818" y="1562002"/>
                </a:lnTo>
                <a:lnTo>
                  <a:pt x="29961" y="1551397"/>
                </a:lnTo>
                <a:lnTo>
                  <a:pt x="37419" y="1535499"/>
                </a:lnTo>
                <a:cubicBezTo>
                  <a:pt x="44528" y="1519549"/>
                  <a:pt x="51001" y="1502768"/>
                  <a:pt x="48538" y="1499316"/>
                </a:cubicBezTo>
                <a:cubicBezTo>
                  <a:pt x="42850" y="1491347"/>
                  <a:pt x="37850" y="1516165"/>
                  <a:pt x="32507" y="1524589"/>
                </a:cubicBezTo>
                <a:lnTo>
                  <a:pt x="27505" y="1526926"/>
                </a:lnTo>
                <a:lnTo>
                  <a:pt x="27556" y="1526546"/>
                </a:lnTo>
                <a:lnTo>
                  <a:pt x="27487" y="1526933"/>
                </a:lnTo>
                <a:lnTo>
                  <a:pt x="26495" y="1527397"/>
                </a:lnTo>
                <a:cubicBezTo>
                  <a:pt x="26495" y="1521118"/>
                  <a:pt x="30653" y="1516265"/>
                  <a:pt x="32507" y="1510548"/>
                </a:cubicBezTo>
                <a:cubicBezTo>
                  <a:pt x="36699" y="1497624"/>
                  <a:pt x="36284" y="1497799"/>
                  <a:pt x="38519" y="1485276"/>
                </a:cubicBezTo>
                <a:cubicBezTo>
                  <a:pt x="36515" y="1487147"/>
                  <a:pt x="34093" y="1488352"/>
                  <a:pt x="32507" y="1490891"/>
                </a:cubicBezTo>
                <a:lnTo>
                  <a:pt x="18002" y="1516761"/>
                </a:lnTo>
                <a:lnTo>
                  <a:pt x="17364" y="1510052"/>
                </a:lnTo>
                <a:lnTo>
                  <a:pt x="22488" y="1502125"/>
                </a:lnTo>
                <a:lnTo>
                  <a:pt x="23928" y="1495398"/>
                </a:lnTo>
                <a:lnTo>
                  <a:pt x="26495" y="1496508"/>
                </a:lnTo>
                <a:lnTo>
                  <a:pt x="24864" y="1491023"/>
                </a:lnTo>
                <a:lnTo>
                  <a:pt x="29961" y="1467212"/>
                </a:lnTo>
                <a:lnTo>
                  <a:pt x="34511" y="1457195"/>
                </a:lnTo>
                <a:lnTo>
                  <a:pt x="31600" y="1459558"/>
                </a:lnTo>
                <a:lnTo>
                  <a:pt x="32212" y="1456699"/>
                </a:lnTo>
                <a:lnTo>
                  <a:pt x="32507" y="1457195"/>
                </a:lnTo>
                <a:lnTo>
                  <a:pt x="32264" y="1456458"/>
                </a:lnTo>
                <a:lnTo>
                  <a:pt x="34511" y="1445963"/>
                </a:lnTo>
                <a:lnTo>
                  <a:pt x="29044" y="1449793"/>
                </a:lnTo>
                <a:lnTo>
                  <a:pt x="28499" y="1448771"/>
                </a:lnTo>
                <a:lnTo>
                  <a:pt x="24674" y="1443411"/>
                </a:lnTo>
                <a:lnTo>
                  <a:pt x="26902" y="1436721"/>
                </a:lnTo>
                <a:lnTo>
                  <a:pt x="28499" y="1434731"/>
                </a:lnTo>
                <a:cubicBezTo>
                  <a:pt x="32914" y="1425688"/>
                  <a:pt x="40852" y="1412958"/>
                  <a:pt x="36515" y="1403842"/>
                </a:cubicBezTo>
                <a:cubicBezTo>
                  <a:pt x="35199" y="1401076"/>
                  <a:pt x="31689" y="1408103"/>
                  <a:pt x="28260" y="1416521"/>
                </a:cubicBezTo>
                <a:lnTo>
                  <a:pt x="21641" y="1434412"/>
                </a:lnTo>
                <a:lnTo>
                  <a:pt x="21500" y="1433426"/>
                </a:lnTo>
                <a:lnTo>
                  <a:pt x="24993" y="1419283"/>
                </a:lnTo>
                <a:cubicBezTo>
                  <a:pt x="29273" y="1407518"/>
                  <a:pt x="35389" y="1396692"/>
                  <a:pt x="38519" y="1389801"/>
                </a:cubicBezTo>
                <a:cubicBezTo>
                  <a:pt x="39187" y="1392610"/>
                  <a:pt x="38833" y="1400001"/>
                  <a:pt x="40522" y="1398225"/>
                </a:cubicBezTo>
                <a:cubicBezTo>
                  <a:pt x="46615" y="1391822"/>
                  <a:pt x="57378" y="1382861"/>
                  <a:pt x="54549" y="1372953"/>
                </a:cubicBezTo>
                <a:cubicBezTo>
                  <a:pt x="52106" y="1364393"/>
                  <a:pt x="42526" y="1380441"/>
                  <a:pt x="36515" y="1384185"/>
                </a:cubicBezTo>
                <a:lnTo>
                  <a:pt x="31544" y="1360967"/>
                </a:lnTo>
                <a:lnTo>
                  <a:pt x="38519" y="1330831"/>
                </a:lnTo>
                <a:lnTo>
                  <a:pt x="29910" y="1299171"/>
                </a:lnTo>
                <a:lnTo>
                  <a:pt x="44530" y="1277478"/>
                </a:lnTo>
                <a:cubicBezTo>
                  <a:pt x="41858" y="1275606"/>
                  <a:pt x="36672" y="1276042"/>
                  <a:pt x="36515" y="1271862"/>
                </a:cubicBezTo>
                <a:cubicBezTo>
                  <a:pt x="34874" y="1228168"/>
                  <a:pt x="54135" y="1211923"/>
                  <a:pt x="34511" y="1232549"/>
                </a:cubicBezTo>
                <a:lnTo>
                  <a:pt x="32943" y="1214977"/>
                </a:lnTo>
                <a:lnTo>
                  <a:pt x="36515" y="1212892"/>
                </a:lnTo>
                <a:cubicBezTo>
                  <a:pt x="39378" y="1210484"/>
                  <a:pt x="45725" y="1200315"/>
                  <a:pt x="42526" y="1201660"/>
                </a:cubicBezTo>
                <a:lnTo>
                  <a:pt x="32640" y="1205762"/>
                </a:lnTo>
                <a:lnTo>
                  <a:pt x="33384" y="1181691"/>
                </a:lnTo>
                <a:lnTo>
                  <a:pt x="34123" y="1179549"/>
                </a:lnTo>
                <a:lnTo>
                  <a:pt x="33671" y="1172390"/>
                </a:lnTo>
                <a:lnTo>
                  <a:pt x="34698" y="1139141"/>
                </a:lnTo>
                <a:lnTo>
                  <a:pt x="33287" y="1115774"/>
                </a:lnTo>
                <a:lnTo>
                  <a:pt x="35161" y="1112014"/>
                </a:lnTo>
                <a:cubicBezTo>
                  <a:pt x="43621" y="1095769"/>
                  <a:pt x="46436" y="1091238"/>
                  <a:pt x="41642" y="1095758"/>
                </a:cubicBezTo>
                <a:lnTo>
                  <a:pt x="32626" y="1104836"/>
                </a:lnTo>
                <a:lnTo>
                  <a:pt x="31821" y="1091504"/>
                </a:lnTo>
                <a:lnTo>
                  <a:pt x="32507" y="1092144"/>
                </a:lnTo>
                <a:lnTo>
                  <a:pt x="34401" y="1078871"/>
                </a:lnTo>
                <a:lnTo>
                  <a:pt x="34512" y="1078974"/>
                </a:lnTo>
                <a:lnTo>
                  <a:pt x="34407" y="1078827"/>
                </a:lnTo>
                <a:lnTo>
                  <a:pt x="34511" y="1078104"/>
                </a:lnTo>
                <a:cubicBezTo>
                  <a:pt x="34212" y="1074755"/>
                  <a:pt x="31195" y="1066446"/>
                  <a:pt x="30503" y="1069679"/>
                </a:cubicBezTo>
                <a:lnTo>
                  <a:pt x="28820" y="1070998"/>
                </a:lnTo>
                <a:lnTo>
                  <a:pt x="28500" y="1070550"/>
                </a:lnTo>
                <a:lnTo>
                  <a:pt x="26715" y="1067213"/>
                </a:lnTo>
                <a:lnTo>
                  <a:pt x="26797" y="1062101"/>
                </a:lnTo>
                <a:lnTo>
                  <a:pt x="26113" y="1056851"/>
                </a:lnTo>
                <a:lnTo>
                  <a:pt x="28588" y="1055760"/>
                </a:lnTo>
                <a:cubicBezTo>
                  <a:pt x="30603" y="1053986"/>
                  <a:pt x="31920" y="1052168"/>
                  <a:pt x="30503" y="1052830"/>
                </a:cubicBezTo>
                <a:lnTo>
                  <a:pt x="25923" y="1055398"/>
                </a:lnTo>
                <a:lnTo>
                  <a:pt x="24491" y="1044407"/>
                </a:lnTo>
                <a:lnTo>
                  <a:pt x="22150" y="1047688"/>
                </a:lnTo>
                <a:lnTo>
                  <a:pt x="25158" y="1040931"/>
                </a:lnTo>
                <a:lnTo>
                  <a:pt x="30503" y="1038790"/>
                </a:lnTo>
                <a:lnTo>
                  <a:pt x="26524" y="1037860"/>
                </a:lnTo>
                <a:lnTo>
                  <a:pt x="27819" y="1034953"/>
                </a:lnTo>
                <a:lnTo>
                  <a:pt x="29962" y="1024348"/>
                </a:lnTo>
                <a:lnTo>
                  <a:pt x="37420" y="1008450"/>
                </a:lnTo>
                <a:cubicBezTo>
                  <a:pt x="44529" y="992499"/>
                  <a:pt x="51002" y="975718"/>
                  <a:pt x="48539" y="972266"/>
                </a:cubicBezTo>
                <a:cubicBezTo>
                  <a:pt x="42851" y="964297"/>
                  <a:pt x="37851" y="989114"/>
                  <a:pt x="32508" y="997540"/>
                </a:cubicBezTo>
                <a:lnTo>
                  <a:pt x="27506" y="999876"/>
                </a:lnTo>
                <a:lnTo>
                  <a:pt x="27557" y="999495"/>
                </a:lnTo>
                <a:lnTo>
                  <a:pt x="27488" y="999883"/>
                </a:lnTo>
                <a:lnTo>
                  <a:pt x="26496" y="1000347"/>
                </a:lnTo>
                <a:cubicBezTo>
                  <a:pt x="26496" y="994068"/>
                  <a:pt x="30654" y="989214"/>
                  <a:pt x="32508" y="983498"/>
                </a:cubicBezTo>
                <a:cubicBezTo>
                  <a:pt x="36700" y="970574"/>
                  <a:pt x="36285" y="970750"/>
                  <a:pt x="38520" y="958225"/>
                </a:cubicBezTo>
                <a:cubicBezTo>
                  <a:pt x="36516" y="960097"/>
                  <a:pt x="34094" y="961302"/>
                  <a:pt x="32508" y="963842"/>
                </a:cubicBezTo>
                <a:lnTo>
                  <a:pt x="18003" y="989711"/>
                </a:lnTo>
                <a:lnTo>
                  <a:pt x="17365" y="983002"/>
                </a:lnTo>
                <a:lnTo>
                  <a:pt x="22489" y="975074"/>
                </a:lnTo>
                <a:lnTo>
                  <a:pt x="23929" y="968347"/>
                </a:lnTo>
                <a:lnTo>
                  <a:pt x="26496" y="969458"/>
                </a:lnTo>
                <a:lnTo>
                  <a:pt x="24865" y="963973"/>
                </a:lnTo>
                <a:lnTo>
                  <a:pt x="29962" y="940163"/>
                </a:lnTo>
                <a:lnTo>
                  <a:pt x="34512" y="930145"/>
                </a:lnTo>
                <a:lnTo>
                  <a:pt x="31601" y="932508"/>
                </a:lnTo>
                <a:lnTo>
                  <a:pt x="32213" y="929649"/>
                </a:lnTo>
                <a:lnTo>
                  <a:pt x="32508" y="930145"/>
                </a:lnTo>
                <a:lnTo>
                  <a:pt x="32265" y="929408"/>
                </a:lnTo>
                <a:lnTo>
                  <a:pt x="34512" y="918912"/>
                </a:lnTo>
                <a:lnTo>
                  <a:pt x="29045" y="922743"/>
                </a:lnTo>
                <a:lnTo>
                  <a:pt x="28500" y="921720"/>
                </a:lnTo>
                <a:lnTo>
                  <a:pt x="24675" y="916360"/>
                </a:lnTo>
                <a:lnTo>
                  <a:pt x="26903" y="909670"/>
                </a:lnTo>
                <a:lnTo>
                  <a:pt x="28500" y="907680"/>
                </a:lnTo>
                <a:cubicBezTo>
                  <a:pt x="32915" y="898638"/>
                  <a:pt x="40853" y="885907"/>
                  <a:pt x="36516" y="876791"/>
                </a:cubicBezTo>
                <a:cubicBezTo>
                  <a:pt x="35200" y="874025"/>
                  <a:pt x="31690" y="881053"/>
                  <a:pt x="28261" y="889471"/>
                </a:cubicBezTo>
                <a:lnTo>
                  <a:pt x="21642" y="907361"/>
                </a:lnTo>
                <a:lnTo>
                  <a:pt x="21501" y="906375"/>
                </a:lnTo>
                <a:lnTo>
                  <a:pt x="24994" y="892232"/>
                </a:lnTo>
                <a:cubicBezTo>
                  <a:pt x="29274" y="880468"/>
                  <a:pt x="35390" y="869641"/>
                  <a:pt x="38520" y="862750"/>
                </a:cubicBezTo>
                <a:cubicBezTo>
                  <a:pt x="39188" y="865558"/>
                  <a:pt x="38834" y="872950"/>
                  <a:pt x="40523" y="871175"/>
                </a:cubicBezTo>
                <a:cubicBezTo>
                  <a:pt x="46616" y="864771"/>
                  <a:pt x="57379" y="855811"/>
                  <a:pt x="54550" y="845902"/>
                </a:cubicBezTo>
                <a:cubicBezTo>
                  <a:pt x="52107" y="837342"/>
                  <a:pt x="42527" y="853390"/>
                  <a:pt x="36516" y="857134"/>
                </a:cubicBezTo>
                <a:lnTo>
                  <a:pt x="31545" y="833916"/>
                </a:lnTo>
                <a:lnTo>
                  <a:pt x="38520" y="803781"/>
                </a:lnTo>
                <a:lnTo>
                  <a:pt x="29911" y="772120"/>
                </a:lnTo>
                <a:lnTo>
                  <a:pt x="44531" y="750427"/>
                </a:lnTo>
                <a:cubicBezTo>
                  <a:pt x="41859" y="748555"/>
                  <a:pt x="36673" y="748991"/>
                  <a:pt x="36516" y="744811"/>
                </a:cubicBezTo>
                <a:cubicBezTo>
                  <a:pt x="34875" y="701117"/>
                  <a:pt x="54136" y="684872"/>
                  <a:pt x="34512" y="705498"/>
                </a:cubicBezTo>
                <a:lnTo>
                  <a:pt x="32944" y="687926"/>
                </a:lnTo>
                <a:lnTo>
                  <a:pt x="36516" y="685841"/>
                </a:lnTo>
                <a:cubicBezTo>
                  <a:pt x="39379" y="683433"/>
                  <a:pt x="45726" y="673264"/>
                  <a:pt x="42527" y="674609"/>
                </a:cubicBezTo>
                <a:lnTo>
                  <a:pt x="32641" y="678711"/>
                </a:lnTo>
                <a:lnTo>
                  <a:pt x="33385" y="654640"/>
                </a:lnTo>
                <a:lnTo>
                  <a:pt x="34124" y="652498"/>
                </a:lnTo>
                <a:lnTo>
                  <a:pt x="33672" y="645339"/>
                </a:lnTo>
                <a:lnTo>
                  <a:pt x="34699" y="612090"/>
                </a:lnTo>
                <a:lnTo>
                  <a:pt x="33288" y="588724"/>
                </a:lnTo>
                <a:lnTo>
                  <a:pt x="35162" y="584963"/>
                </a:lnTo>
                <a:cubicBezTo>
                  <a:pt x="43622" y="568719"/>
                  <a:pt x="46437" y="564188"/>
                  <a:pt x="41643" y="568707"/>
                </a:cubicBezTo>
                <a:lnTo>
                  <a:pt x="32627" y="577786"/>
                </a:lnTo>
                <a:lnTo>
                  <a:pt x="31822" y="564453"/>
                </a:lnTo>
                <a:lnTo>
                  <a:pt x="32508" y="565093"/>
                </a:lnTo>
                <a:lnTo>
                  <a:pt x="34402" y="551820"/>
                </a:lnTo>
                <a:lnTo>
                  <a:pt x="34513" y="551923"/>
                </a:lnTo>
                <a:lnTo>
                  <a:pt x="34408" y="551777"/>
                </a:lnTo>
                <a:lnTo>
                  <a:pt x="34512" y="551053"/>
                </a:lnTo>
                <a:cubicBezTo>
                  <a:pt x="34213" y="547704"/>
                  <a:pt x="31196" y="539396"/>
                  <a:pt x="30504" y="542629"/>
                </a:cubicBezTo>
                <a:lnTo>
                  <a:pt x="28821" y="543948"/>
                </a:lnTo>
                <a:lnTo>
                  <a:pt x="28501" y="543499"/>
                </a:lnTo>
                <a:lnTo>
                  <a:pt x="26716" y="540163"/>
                </a:lnTo>
                <a:lnTo>
                  <a:pt x="26798" y="535050"/>
                </a:lnTo>
                <a:lnTo>
                  <a:pt x="26114" y="529800"/>
                </a:lnTo>
                <a:lnTo>
                  <a:pt x="28589" y="528710"/>
                </a:lnTo>
                <a:cubicBezTo>
                  <a:pt x="30604" y="526935"/>
                  <a:pt x="31921" y="525118"/>
                  <a:pt x="30504" y="525780"/>
                </a:cubicBezTo>
                <a:lnTo>
                  <a:pt x="25924" y="528347"/>
                </a:lnTo>
                <a:lnTo>
                  <a:pt x="24492" y="517356"/>
                </a:lnTo>
                <a:lnTo>
                  <a:pt x="22151" y="520637"/>
                </a:lnTo>
                <a:lnTo>
                  <a:pt x="25159" y="513880"/>
                </a:lnTo>
                <a:lnTo>
                  <a:pt x="30504" y="511740"/>
                </a:lnTo>
                <a:lnTo>
                  <a:pt x="26525" y="510810"/>
                </a:lnTo>
                <a:lnTo>
                  <a:pt x="27820" y="507902"/>
                </a:lnTo>
                <a:lnTo>
                  <a:pt x="29963" y="497297"/>
                </a:lnTo>
                <a:lnTo>
                  <a:pt x="37421" y="481399"/>
                </a:lnTo>
                <a:cubicBezTo>
                  <a:pt x="44530" y="465448"/>
                  <a:pt x="51003" y="448668"/>
                  <a:pt x="48540" y="445216"/>
                </a:cubicBezTo>
                <a:cubicBezTo>
                  <a:pt x="42852" y="437246"/>
                  <a:pt x="37852" y="462064"/>
                  <a:pt x="32509" y="470489"/>
                </a:cubicBezTo>
                <a:lnTo>
                  <a:pt x="27507" y="472825"/>
                </a:lnTo>
                <a:lnTo>
                  <a:pt x="27558" y="472445"/>
                </a:lnTo>
                <a:lnTo>
                  <a:pt x="27489" y="472833"/>
                </a:lnTo>
                <a:lnTo>
                  <a:pt x="26497" y="473297"/>
                </a:lnTo>
                <a:cubicBezTo>
                  <a:pt x="26497" y="467018"/>
                  <a:pt x="30655" y="462164"/>
                  <a:pt x="32509" y="456448"/>
                </a:cubicBezTo>
                <a:cubicBezTo>
                  <a:pt x="36701" y="443524"/>
                  <a:pt x="36286" y="443699"/>
                  <a:pt x="38521" y="431175"/>
                </a:cubicBezTo>
                <a:cubicBezTo>
                  <a:pt x="36517" y="433047"/>
                  <a:pt x="34095" y="434252"/>
                  <a:pt x="32509" y="436792"/>
                </a:cubicBezTo>
                <a:lnTo>
                  <a:pt x="18004" y="462661"/>
                </a:lnTo>
                <a:lnTo>
                  <a:pt x="17366" y="455952"/>
                </a:lnTo>
                <a:lnTo>
                  <a:pt x="22490" y="448024"/>
                </a:lnTo>
                <a:lnTo>
                  <a:pt x="23930" y="441297"/>
                </a:lnTo>
                <a:lnTo>
                  <a:pt x="26497" y="442408"/>
                </a:lnTo>
                <a:lnTo>
                  <a:pt x="24866" y="436922"/>
                </a:lnTo>
                <a:lnTo>
                  <a:pt x="29963" y="413113"/>
                </a:lnTo>
                <a:lnTo>
                  <a:pt x="34513" y="403095"/>
                </a:lnTo>
                <a:lnTo>
                  <a:pt x="31602" y="405458"/>
                </a:lnTo>
                <a:lnTo>
                  <a:pt x="32214" y="402599"/>
                </a:lnTo>
                <a:lnTo>
                  <a:pt x="32509" y="403095"/>
                </a:lnTo>
                <a:lnTo>
                  <a:pt x="32266" y="402358"/>
                </a:lnTo>
                <a:lnTo>
                  <a:pt x="34513" y="391862"/>
                </a:lnTo>
                <a:lnTo>
                  <a:pt x="29046" y="395693"/>
                </a:lnTo>
                <a:lnTo>
                  <a:pt x="28501" y="394670"/>
                </a:lnTo>
                <a:lnTo>
                  <a:pt x="24676" y="389310"/>
                </a:lnTo>
                <a:lnTo>
                  <a:pt x="26904" y="382620"/>
                </a:lnTo>
                <a:lnTo>
                  <a:pt x="28501" y="380630"/>
                </a:lnTo>
                <a:cubicBezTo>
                  <a:pt x="32916" y="371588"/>
                  <a:pt x="40854" y="358857"/>
                  <a:pt x="36517" y="349741"/>
                </a:cubicBezTo>
                <a:cubicBezTo>
                  <a:pt x="35201" y="346975"/>
                  <a:pt x="31691" y="354003"/>
                  <a:pt x="28262" y="362420"/>
                </a:cubicBezTo>
                <a:lnTo>
                  <a:pt x="21643" y="380311"/>
                </a:lnTo>
                <a:lnTo>
                  <a:pt x="21502" y="379325"/>
                </a:lnTo>
                <a:lnTo>
                  <a:pt x="24995" y="365182"/>
                </a:lnTo>
                <a:cubicBezTo>
                  <a:pt x="29275" y="353418"/>
                  <a:pt x="35391" y="342591"/>
                  <a:pt x="38521" y="335701"/>
                </a:cubicBezTo>
                <a:cubicBezTo>
                  <a:pt x="39189" y="338509"/>
                  <a:pt x="38835" y="345901"/>
                  <a:pt x="40524" y="344125"/>
                </a:cubicBezTo>
                <a:cubicBezTo>
                  <a:pt x="46617" y="337721"/>
                  <a:pt x="57380" y="328761"/>
                  <a:pt x="54551" y="318852"/>
                </a:cubicBezTo>
                <a:cubicBezTo>
                  <a:pt x="52108" y="310292"/>
                  <a:pt x="42528" y="326340"/>
                  <a:pt x="36517" y="330084"/>
                </a:cubicBezTo>
                <a:lnTo>
                  <a:pt x="31546" y="306866"/>
                </a:lnTo>
                <a:lnTo>
                  <a:pt x="38521" y="276731"/>
                </a:lnTo>
                <a:lnTo>
                  <a:pt x="29912" y="245070"/>
                </a:lnTo>
                <a:lnTo>
                  <a:pt x="44532" y="223377"/>
                </a:lnTo>
                <a:cubicBezTo>
                  <a:pt x="41860" y="221505"/>
                  <a:pt x="36674" y="221941"/>
                  <a:pt x="36517" y="217761"/>
                </a:cubicBezTo>
                <a:cubicBezTo>
                  <a:pt x="34876" y="174068"/>
                  <a:pt x="54137" y="157822"/>
                  <a:pt x="34513" y="178448"/>
                </a:cubicBezTo>
                <a:lnTo>
                  <a:pt x="32945" y="160876"/>
                </a:lnTo>
                <a:lnTo>
                  <a:pt x="36517" y="158791"/>
                </a:lnTo>
                <a:cubicBezTo>
                  <a:pt x="39380" y="156383"/>
                  <a:pt x="45727" y="146214"/>
                  <a:pt x="42528" y="147559"/>
                </a:cubicBezTo>
                <a:lnTo>
                  <a:pt x="32642" y="151661"/>
                </a:lnTo>
                <a:lnTo>
                  <a:pt x="33386" y="127590"/>
                </a:lnTo>
                <a:lnTo>
                  <a:pt x="34125" y="125448"/>
                </a:lnTo>
                <a:lnTo>
                  <a:pt x="33673" y="118289"/>
                </a:lnTo>
                <a:lnTo>
                  <a:pt x="34700" y="85040"/>
                </a:lnTo>
                <a:lnTo>
                  <a:pt x="33289" y="61674"/>
                </a:lnTo>
                <a:lnTo>
                  <a:pt x="35163" y="57913"/>
                </a:lnTo>
                <a:cubicBezTo>
                  <a:pt x="43623" y="41669"/>
                  <a:pt x="46438" y="37138"/>
                  <a:pt x="41644" y="41657"/>
                </a:cubicBezTo>
                <a:lnTo>
                  <a:pt x="32628" y="50736"/>
                </a:lnTo>
                <a:lnTo>
                  <a:pt x="31823" y="37403"/>
                </a:lnTo>
                <a:lnTo>
                  <a:pt x="32509" y="38043"/>
                </a:lnTo>
                <a:cubicBezTo>
                  <a:pt x="33177" y="33364"/>
                  <a:pt x="34935" y="28739"/>
                  <a:pt x="34513" y="24003"/>
                </a:cubicBezTo>
                <a:cubicBezTo>
                  <a:pt x="34214" y="20654"/>
                  <a:pt x="31197" y="12346"/>
                  <a:pt x="30505" y="15579"/>
                </a:cubicBezTo>
                <a:lnTo>
                  <a:pt x="26629" y="18618"/>
                </a:lnTo>
                <a:lnTo>
                  <a:pt x="26799" y="8000"/>
                </a:lnTo>
                <a:lnTo>
                  <a:pt x="26115" y="2750"/>
                </a:lnTo>
                <a:lnTo>
                  <a:pt x="28590" y="1660"/>
                </a:lnTo>
                <a:close/>
                <a:moveTo>
                  <a:pt x="25756" y="0"/>
                </a:moveTo>
                <a:lnTo>
                  <a:pt x="28239" y="0"/>
                </a:lnTo>
                <a:lnTo>
                  <a:pt x="25925" y="1297"/>
                </a:lnTo>
                <a:close/>
                <a:moveTo>
                  <a:pt x="17576" y="0"/>
                </a:moveTo>
                <a:lnTo>
                  <a:pt x="18845" y="0"/>
                </a:lnTo>
                <a:lnTo>
                  <a:pt x="21849" y="3582"/>
                </a:lnTo>
                <a:lnTo>
                  <a:pt x="13120" y="8475"/>
                </a:lnTo>
                <a:lnTo>
                  <a:pt x="16478" y="1538"/>
                </a:lnTo>
                <a:close/>
                <a:moveTo>
                  <a:pt x="0" y="0"/>
                </a:moveTo>
                <a:lnTo>
                  <a:pt x="9820" y="0"/>
                </a:lnTo>
                <a:lnTo>
                  <a:pt x="8463" y="4346"/>
                </a:lnTo>
                <a:cubicBezTo>
                  <a:pt x="7385" y="7365"/>
                  <a:pt x="5216" y="9569"/>
                  <a:pt x="4455" y="12771"/>
                </a:cubicBezTo>
                <a:cubicBezTo>
                  <a:pt x="3170" y="18172"/>
                  <a:pt x="2730" y="23939"/>
                  <a:pt x="2451" y="29619"/>
                </a:cubicBezTo>
                <a:lnTo>
                  <a:pt x="1424" y="62709"/>
                </a:lnTo>
                <a:lnTo>
                  <a:pt x="0" y="648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508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3E0B9D0-B8F3-62B6-E866-1A236F5BD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0194971"/>
              </p:ext>
            </p:extLst>
          </p:nvPr>
        </p:nvGraphicFramePr>
        <p:xfrm>
          <a:off x="996302" y="402424"/>
          <a:ext cx="1073227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10">
                  <a:extLst>
                    <a:ext uri="{9D8B030D-6E8A-4147-A177-3AD203B41FA5}">
                      <a16:colId xmlns:a16="http://schemas.microsoft.com/office/drawing/2014/main" val="2663609724"/>
                    </a:ext>
                  </a:extLst>
                </a:gridCol>
                <a:gridCol w="9591870">
                  <a:extLst>
                    <a:ext uri="{9D8B030D-6E8A-4147-A177-3AD203B41FA5}">
                      <a16:colId xmlns:a16="http://schemas.microsoft.com/office/drawing/2014/main" val="3307477755"/>
                    </a:ext>
                  </a:extLst>
                </a:gridCol>
                <a:gridCol w="578498">
                  <a:extLst>
                    <a:ext uri="{9D8B030D-6E8A-4147-A177-3AD203B41FA5}">
                      <a16:colId xmlns:a16="http://schemas.microsoft.com/office/drawing/2014/main" val="2464177580"/>
                    </a:ext>
                  </a:extLst>
                </a:gridCol>
              </a:tblGrid>
              <a:tr h="3600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5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987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0" algn="l"/>
                          <a:tab pos="2419350" algn="l"/>
                        </a:tabLst>
                        <a:defRPr/>
                      </a:pPr>
                      <a:r>
                        <a:rPr kumimoji="0" lang="ko-KR" altLang="en-US" sz="2400" b="0" i="1" u="none" strike="noStrike" kern="0" cap="none" spc="0" normalizeH="0" baseline="0" noProof="0" dirty="0">
                          <a:ln w="15875"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  <a:cs typeface="+mn-cs"/>
                        </a:rPr>
                        <a:t>파워포인트 템플릿</a:t>
                      </a:r>
                      <a:r>
                        <a:rPr kumimoji="0" lang="en-US" altLang="ko-KR" sz="2400" b="0" i="1" u="none" strike="noStrike" kern="0" cap="none" spc="0" normalizeH="0" baseline="0" noProof="0" dirty="0">
                          <a:ln w="15875"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1" u="none" strike="noStrike" kern="0" cap="none" spc="0" normalizeH="0" baseline="0" noProof="0" dirty="0">
                          <a:ln w="15875"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p.01</a:t>
                      </a:r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095787"/>
                  </a:ext>
                </a:extLst>
              </a:tr>
              <a:tr h="3600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600514"/>
                  </a:ext>
                </a:extLst>
              </a:tr>
            </a:tbl>
          </a:graphicData>
        </a:graphic>
      </p:graphicFrame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8E87AA0D-318B-1D34-B2E5-F8890E562F70}"/>
              </a:ext>
            </a:extLst>
          </p:cNvPr>
          <p:cNvSpPr/>
          <p:nvPr/>
        </p:nvSpPr>
        <p:spPr>
          <a:xfrm>
            <a:off x="1116806" y="364087"/>
            <a:ext cx="381794" cy="383381"/>
          </a:xfrm>
          <a:custGeom>
            <a:avLst/>
            <a:gdLst>
              <a:gd name="connsiteX0" fmla="*/ 0 w 440532"/>
              <a:gd name="connsiteY0" fmla="*/ 197644 h 383381"/>
              <a:gd name="connsiteX1" fmla="*/ 173832 w 440532"/>
              <a:gd name="connsiteY1" fmla="*/ 383381 h 383381"/>
              <a:gd name="connsiteX2" fmla="*/ 440532 w 440532"/>
              <a:gd name="connsiteY2" fmla="*/ 0 h 383381"/>
              <a:gd name="connsiteX3" fmla="*/ 176213 w 440532"/>
              <a:gd name="connsiteY3" fmla="*/ 295275 h 383381"/>
              <a:gd name="connsiteX4" fmla="*/ 0 w 440532"/>
              <a:gd name="connsiteY4" fmla="*/ 197644 h 38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532" h="383381">
                <a:moveTo>
                  <a:pt x="0" y="197644"/>
                </a:moveTo>
                <a:lnTo>
                  <a:pt x="173832" y="383381"/>
                </a:lnTo>
                <a:lnTo>
                  <a:pt x="440532" y="0"/>
                </a:lnTo>
                <a:lnTo>
                  <a:pt x="176213" y="295275"/>
                </a:lnTo>
                <a:lnTo>
                  <a:pt x="0" y="197644"/>
                </a:lnTo>
                <a:close/>
              </a:path>
            </a:pathLst>
          </a:custGeom>
          <a:solidFill>
            <a:srgbClr val="E470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468207BD-7BDE-F6F3-D1C9-1D69CEB1CC79}"/>
              </a:ext>
            </a:extLst>
          </p:cNvPr>
          <p:cNvSpPr/>
          <p:nvPr/>
        </p:nvSpPr>
        <p:spPr>
          <a:xfrm>
            <a:off x="4742410" y="2272988"/>
            <a:ext cx="3067050" cy="3067050"/>
          </a:xfrm>
          <a:prstGeom prst="ellipse">
            <a:avLst/>
          </a:prstGeom>
          <a:solidFill>
            <a:srgbClr val="FF7C8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2556000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222F1D0-0128-57DB-6B55-DABD746390DE}"/>
              </a:ext>
            </a:extLst>
          </p:cNvPr>
          <p:cNvSpPr/>
          <p:nvPr/>
        </p:nvSpPr>
        <p:spPr>
          <a:xfrm>
            <a:off x="5042418" y="2873003"/>
            <a:ext cx="2467035" cy="2467035"/>
          </a:xfrm>
          <a:prstGeom prst="ellipse">
            <a:avLst/>
          </a:prstGeom>
          <a:solidFill>
            <a:srgbClr val="FF7C8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tIns="0" bIns="1764000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525D771-FB01-4595-602C-810AA92D1DB7}"/>
              </a:ext>
            </a:extLst>
          </p:cNvPr>
          <p:cNvSpPr/>
          <p:nvPr/>
        </p:nvSpPr>
        <p:spPr>
          <a:xfrm>
            <a:off x="5428818" y="3645803"/>
            <a:ext cx="1694235" cy="1694235"/>
          </a:xfrm>
          <a:prstGeom prst="ellipse">
            <a:avLst/>
          </a:prstGeom>
          <a:solidFill>
            <a:srgbClr val="FF7C8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설명선: 굽은 선(테두리 없음) 6">
            <a:extLst>
              <a:ext uri="{FF2B5EF4-FFF2-40B4-BE49-F238E27FC236}">
                <a16:creationId xmlns:a16="http://schemas.microsoft.com/office/drawing/2014/main" id="{40EB21D3-6E6E-BEC8-7889-793F8205E37A}"/>
              </a:ext>
            </a:extLst>
          </p:cNvPr>
          <p:cNvSpPr/>
          <p:nvPr/>
        </p:nvSpPr>
        <p:spPr>
          <a:xfrm>
            <a:off x="8397412" y="1313795"/>
            <a:ext cx="3375488" cy="1322360"/>
          </a:xfrm>
          <a:prstGeom prst="callout2">
            <a:avLst>
              <a:gd name="adj1" fmla="val 23552"/>
              <a:gd name="adj2" fmla="val -2501"/>
              <a:gd name="adj3" fmla="val 23552"/>
              <a:gd name="adj4" fmla="val -18548"/>
              <a:gd name="adj5" fmla="val 99535"/>
              <a:gd name="adj6" fmla="val -44786"/>
            </a:avLst>
          </a:prstGeom>
          <a:noFill/>
          <a:ln>
            <a:solidFill>
              <a:srgbClr val="FF660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8" name="설명선: 굽은 선(테두리 없음) 7">
            <a:extLst>
              <a:ext uri="{FF2B5EF4-FFF2-40B4-BE49-F238E27FC236}">
                <a16:creationId xmlns:a16="http://schemas.microsoft.com/office/drawing/2014/main" id="{FDB8A115-1FC9-544A-20F6-CF0C6A7AED36}"/>
              </a:ext>
            </a:extLst>
          </p:cNvPr>
          <p:cNvSpPr/>
          <p:nvPr/>
        </p:nvSpPr>
        <p:spPr>
          <a:xfrm>
            <a:off x="8397412" y="4678858"/>
            <a:ext cx="3375488" cy="1322360"/>
          </a:xfrm>
          <a:prstGeom prst="callout2">
            <a:avLst>
              <a:gd name="adj1" fmla="val 23552"/>
              <a:gd name="adj2" fmla="val -2501"/>
              <a:gd name="adj3" fmla="val 23552"/>
              <a:gd name="adj4" fmla="val -18548"/>
              <a:gd name="adj5" fmla="val -97540"/>
              <a:gd name="adj6" fmla="val -47043"/>
            </a:avLst>
          </a:prstGeom>
          <a:noFill/>
          <a:ln>
            <a:solidFill>
              <a:srgbClr val="FF660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9" name="설명선: 굽은 선(테두리 없음) 8">
            <a:extLst>
              <a:ext uri="{FF2B5EF4-FFF2-40B4-BE49-F238E27FC236}">
                <a16:creationId xmlns:a16="http://schemas.microsoft.com/office/drawing/2014/main" id="{83AFC381-0D4C-76A9-1499-B71294BFB898}"/>
              </a:ext>
            </a:extLst>
          </p:cNvPr>
          <p:cNvSpPr/>
          <p:nvPr/>
        </p:nvSpPr>
        <p:spPr>
          <a:xfrm>
            <a:off x="837548" y="2873003"/>
            <a:ext cx="2991181" cy="1322360"/>
          </a:xfrm>
          <a:prstGeom prst="callout2">
            <a:avLst>
              <a:gd name="adj1" fmla="val 23552"/>
              <a:gd name="adj2" fmla="val 101906"/>
              <a:gd name="adj3" fmla="val 23552"/>
              <a:gd name="adj4" fmla="val 120539"/>
              <a:gd name="adj5" fmla="val 120424"/>
              <a:gd name="adj6" fmla="val 164296"/>
            </a:avLst>
          </a:prstGeom>
          <a:noFill/>
          <a:ln>
            <a:solidFill>
              <a:srgbClr val="FF6600"/>
            </a:solidFill>
            <a:tailEnd type="oval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E4707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83567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E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31B3A4-978D-A191-CC5C-409E1EC33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0CAFB29A-9586-E368-5237-F17D7D93309F}"/>
              </a:ext>
            </a:extLst>
          </p:cNvPr>
          <p:cNvSpPr/>
          <p:nvPr/>
        </p:nvSpPr>
        <p:spPr>
          <a:xfrm>
            <a:off x="209551" y="166688"/>
            <a:ext cx="11858623" cy="6524624"/>
          </a:xfrm>
          <a:custGeom>
            <a:avLst/>
            <a:gdLst>
              <a:gd name="connsiteX0" fmla="*/ 21815 w 11858623"/>
              <a:gd name="connsiteY0" fmla="*/ 6524560 h 6524624"/>
              <a:gd name="connsiteX1" fmla="*/ 21820 w 11858623"/>
              <a:gd name="connsiteY1" fmla="*/ 6524624 h 6524624"/>
              <a:gd name="connsiteX2" fmla="*/ 21792 w 11858623"/>
              <a:gd name="connsiteY2" fmla="*/ 6524624 h 6524624"/>
              <a:gd name="connsiteX3" fmla="*/ 16466 w 11858623"/>
              <a:gd name="connsiteY3" fmla="*/ 6514278 h 6524624"/>
              <a:gd name="connsiteX4" fmla="*/ 16054 w 11858623"/>
              <a:gd name="connsiteY4" fmla="*/ 6524624 h 6524624"/>
              <a:gd name="connsiteX5" fmla="*/ 15667 w 11858623"/>
              <a:gd name="connsiteY5" fmla="*/ 6524624 h 6524624"/>
              <a:gd name="connsiteX6" fmla="*/ 12955 w 11858623"/>
              <a:gd name="connsiteY6" fmla="*/ 6497140 h 6524624"/>
              <a:gd name="connsiteX7" fmla="*/ 12989 w 11858623"/>
              <a:gd name="connsiteY7" fmla="*/ 6497316 h 6524624"/>
              <a:gd name="connsiteX8" fmla="*/ 12458 w 11858623"/>
              <a:gd name="connsiteY8" fmla="*/ 6497430 h 6524624"/>
              <a:gd name="connsiteX9" fmla="*/ 14792 w 11858623"/>
              <a:gd name="connsiteY9" fmla="*/ 6496930 h 6524624"/>
              <a:gd name="connsiteX10" fmla="*/ 16466 w 11858623"/>
              <a:gd name="connsiteY10" fmla="*/ 6508662 h 6524624"/>
              <a:gd name="connsiteX11" fmla="*/ 14578 w 11858623"/>
              <a:gd name="connsiteY11" fmla="*/ 6505374 h 6524624"/>
              <a:gd name="connsiteX12" fmla="*/ 12989 w 11858623"/>
              <a:gd name="connsiteY12" fmla="*/ 6497316 h 6524624"/>
              <a:gd name="connsiteX13" fmla="*/ 19723 w 11858623"/>
              <a:gd name="connsiteY13" fmla="*/ 6494972 h 6524624"/>
              <a:gd name="connsiteX14" fmla="*/ 20027 w 11858623"/>
              <a:gd name="connsiteY14" fmla="*/ 6499268 h 6524624"/>
              <a:gd name="connsiteX15" fmla="*/ 18343 w 11858623"/>
              <a:gd name="connsiteY15" fmla="*/ 6495616 h 6524624"/>
              <a:gd name="connsiteX16" fmla="*/ 17753 w 11858623"/>
              <a:gd name="connsiteY16" fmla="*/ 6494338 h 6524624"/>
              <a:gd name="connsiteX17" fmla="*/ 18343 w 11858623"/>
              <a:gd name="connsiteY17" fmla="*/ 6495616 h 6524624"/>
              <a:gd name="connsiteX18" fmla="*/ 16155 w 11858623"/>
              <a:gd name="connsiteY18" fmla="*/ 6496638 h 6524624"/>
              <a:gd name="connsiteX19" fmla="*/ 14792 w 11858623"/>
              <a:gd name="connsiteY19" fmla="*/ 6496930 h 6524624"/>
              <a:gd name="connsiteX20" fmla="*/ 14678 w 11858623"/>
              <a:gd name="connsiteY20" fmla="*/ 6496134 h 6524624"/>
              <a:gd name="connsiteX21" fmla="*/ 21676 w 11858623"/>
              <a:gd name="connsiteY21" fmla="*/ 6492048 h 6524624"/>
              <a:gd name="connsiteX22" fmla="*/ 21359 w 11858623"/>
              <a:gd name="connsiteY22" fmla="*/ 6494208 h 6524624"/>
              <a:gd name="connsiteX23" fmla="*/ 19723 w 11858623"/>
              <a:gd name="connsiteY23" fmla="*/ 6494972 h 6524624"/>
              <a:gd name="connsiteX24" fmla="*/ 19602 w 11858623"/>
              <a:gd name="connsiteY24" fmla="*/ 6493259 h 6524624"/>
              <a:gd name="connsiteX25" fmla="*/ 26485 w 11858623"/>
              <a:gd name="connsiteY25" fmla="*/ 6491813 h 6524624"/>
              <a:gd name="connsiteX26" fmla="*/ 24481 w 11858623"/>
              <a:gd name="connsiteY26" fmla="*/ 6517086 h 6524624"/>
              <a:gd name="connsiteX27" fmla="*/ 21815 w 11858623"/>
              <a:gd name="connsiteY27" fmla="*/ 6524560 h 6524624"/>
              <a:gd name="connsiteX28" fmla="*/ 20027 w 11858623"/>
              <a:gd name="connsiteY28" fmla="*/ 6499268 h 6524624"/>
              <a:gd name="connsiteX29" fmla="*/ 20474 w 11858623"/>
              <a:gd name="connsiteY29" fmla="*/ 6500238 h 6524624"/>
              <a:gd name="connsiteX30" fmla="*/ 21359 w 11858623"/>
              <a:gd name="connsiteY30" fmla="*/ 6494208 h 6524624"/>
              <a:gd name="connsiteX31" fmla="*/ 13673 w 11858623"/>
              <a:gd name="connsiteY31" fmla="*/ 6489091 h 6524624"/>
              <a:gd name="connsiteX32" fmla="*/ 14678 w 11858623"/>
              <a:gd name="connsiteY32" fmla="*/ 6496134 h 6524624"/>
              <a:gd name="connsiteX33" fmla="*/ 12955 w 11858623"/>
              <a:gd name="connsiteY33" fmla="*/ 6497140 h 6524624"/>
              <a:gd name="connsiteX34" fmla="*/ 12458 w 11858623"/>
              <a:gd name="connsiteY34" fmla="*/ 6494622 h 6524624"/>
              <a:gd name="connsiteX35" fmla="*/ 18874 w 11858623"/>
              <a:gd name="connsiteY35" fmla="*/ 6482957 h 6524624"/>
              <a:gd name="connsiteX36" fmla="*/ 19602 w 11858623"/>
              <a:gd name="connsiteY36" fmla="*/ 6493259 h 6524624"/>
              <a:gd name="connsiteX37" fmla="*/ 17753 w 11858623"/>
              <a:gd name="connsiteY37" fmla="*/ 6494338 h 6524624"/>
              <a:gd name="connsiteX38" fmla="*/ 15817 w 11858623"/>
              <a:gd name="connsiteY38" fmla="*/ 6490139 h 6524624"/>
              <a:gd name="connsiteX39" fmla="*/ 16319 w 11858623"/>
              <a:gd name="connsiteY39" fmla="*/ 6484474 h 6524624"/>
              <a:gd name="connsiteX40" fmla="*/ 32630 w 11858623"/>
              <a:gd name="connsiteY40" fmla="*/ 6476259 h 6524624"/>
              <a:gd name="connsiteX41" fmla="*/ 32497 w 11858623"/>
              <a:gd name="connsiteY41" fmla="*/ 6480581 h 6524624"/>
              <a:gd name="connsiteX42" fmla="*/ 32933 w 11858623"/>
              <a:gd name="connsiteY42" fmla="*/ 6485475 h 6524624"/>
              <a:gd name="connsiteX43" fmla="*/ 21676 w 11858623"/>
              <a:gd name="connsiteY43" fmla="*/ 6492048 h 6524624"/>
              <a:gd name="connsiteX44" fmla="*/ 22530 w 11858623"/>
              <a:gd name="connsiteY44" fmla="*/ 6486227 h 6524624"/>
              <a:gd name="connsiteX45" fmla="*/ 22058 w 11858623"/>
              <a:gd name="connsiteY45" fmla="*/ 6481066 h 6524624"/>
              <a:gd name="connsiteX46" fmla="*/ 24408 w 11858623"/>
              <a:gd name="connsiteY46" fmla="*/ 6479670 h 6524624"/>
              <a:gd name="connsiteX47" fmla="*/ 21037 w 11858623"/>
              <a:gd name="connsiteY47" fmla="*/ 6469894 h 6524624"/>
              <a:gd name="connsiteX48" fmla="*/ 22058 w 11858623"/>
              <a:gd name="connsiteY48" fmla="*/ 6481066 h 6524624"/>
              <a:gd name="connsiteX49" fmla="*/ 18874 w 11858623"/>
              <a:gd name="connsiteY49" fmla="*/ 6482957 h 6524624"/>
              <a:gd name="connsiteX50" fmla="*/ 18518 w 11858623"/>
              <a:gd name="connsiteY50" fmla="*/ 6477922 h 6524624"/>
              <a:gd name="connsiteX51" fmla="*/ 20474 w 11858623"/>
              <a:gd name="connsiteY51" fmla="*/ 6458116 h 6524624"/>
              <a:gd name="connsiteX52" fmla="*/ 23107 w 11858623"/>
              <a:gd name="connsiteY52" fmla="*/ 6467266 h 6524624"/>
              <a:gd name="connsiteX53" fmla="*/ 23514 w 11858623"/>
              <a:gd name="connsiteY53" fmla="*/ 6470097 h 6524624"/>
              <a:gd name="connsiteX54" fmla="*/ 23988 w 11858623"/>
              <a:gd name="connsiteY54" fmla="*/ 6470425 h 6524624"/>
              <a:gd name="connsiteX55" fmla="*/ 24518 w 11858623"/>
              <a:gd name="connsiteY55" fmla="*/ 6472570 h 6524624"/>
              <a:gd name="connsiteX56" fmla="*/ 21531 w 11858623"/>
              <a:gd name="connsiteY56" fmla="*/ 6468319 h 6524624"/>
              <a:gd name="connsiteX57" fmla="*/ 21037 w 11858623"/>
              <a:gd name="connsiteY57" fmla="*/ 6469894 h 6524624"/>
              <a:gd name="connsiteX58" fmla="*/ 20474 w 11858623"/>
              <a:gd name="connsiteY58" fmla="*/ 6463733 h 6524624"/>
              <a:gd name="connsiteX59" fmla="*/ 20276 w 11858623"/>
              <a:gd name="connsiteY59" fmla="*/ 6459018 h 6524624"/>
              <a:gd name="connsiteX60" fmla="*/ 16466 w 11858623"/>
              <a:gd name="connsiteY60" fmla="*/ 6444076 h 6524624"/>
              <a:gd name="connsiteX61" fmla="*/ 20065 w 11858623"/>
              <a:gd name="connsiteY61" fmla="*/ 6453985 h 6524624"/>
              <a:gd name="connsiteX62" fmla="*/ 20276 w 11858623"/>
              <a:gd name="connsiteY62" fmla="*/ 6459018 h 6524624"/>
              <a:gd name="connsiteX63" fmla="*/ 13673 w 11858623"/>
              <a:gd name="connsiteY63" fmla="*/ 6489091 h 6524624"/>
              <a:gd name="connsiteX64" fmla="*/ 12458 w 11858623"/>
              <a:gd name="connsiteY64" fmla="*/ 6480581 h 6524624"/>
              <a:gd name="connsiteX65" fmla="*/ 16466 w 11858623"/>
              <a:gd name="connsiteY65" fmla="*/ 6444076 h 6524624"/>
              <a:gd name="connsiteX66" fmla="*/ 14140 w 11858623"/>
              <a:gd name="connsiteY66" fmla="*/ 6431154 h 6524624"/>
              <a:gd name="connsiteX67" fmla="*/ 14141 w 11858623"/>
              <a:gd name="connsiteY67" fmla="*/ 6431158 h 6524624"/>
              <a:gd name="connsiteX68" fmla="*/ 14082 w 11858623"/>
              <a:gd name="connsiteY68" fmla="*/ 6431353 h 6524624"/>
              <a:gd name="connsiteX69" fmla="*/ 30291 w 11858623"/>
              <a:gd name="connsiteY69" fmla="*/ 6423131 h 6524624"/>
              <a:gd name="connsiteX70" fmla="*/ 32497 w 11858623"/>
              <a:gd name="connsiteY70" fmla="*/ 6424419 h 6524624"/>
              <a:gd name="connsiteX71" fmla="*/ 33661 w 11858623"/>
              <a:gd name="connsiteY71" fmla="*/ 6442887 h 6524624"/>
              <a:gd name="connsiteX72" fmla="*/ 33374 w 11858623"/>
              <a:gd name="connsiteY72" fmla="*/ 6452188 h 6524624"/>
              <a:gd name="connsiteX73" fmla="*/ 26485 w 11858623"/>
              <a:gd name="connsiteY73" fmla="*/ 6472157 h 6524624"/>
              <a:gd name="connsiteX74" fmla="*/ 23988 w 11858623"/>
              <a:gd name="connsiteY74" fmla="*/ 6470425 h 6524624"/>
              <a:gd name="connsiteX75" fmla="*/ 23812 w 11858623"/>
              <a:gd name="connsiteY75" fmla="*/ 6469716 h 6524624"/>
              <a:gd name="connsiteX76" fmla="*/ 23107 w 11858623"/>
              <a:gd name="connsiteY76" fmla="*/ 6467266 h 6524624"/>
              <a:gd name="connsiteX77" fmla="*/ 21942 w 11858623"/>
              <a:gd name="connsiteY77" fmla="*/ 6459155 h 6524624"/>
              <a:gd name="connsiteX78" fmla="*/ 20065 w 11858623"/>
              <a:gd name="connsiteY78" fmla="*/ 6453985 h 6524624"/>
              <a:gd name="connsiteX79" fmla="*/ 19487 w 11858623"/>
              <a:gd name="connsiteY79" fmla="*/ 6440236 h 6524624"/>
              <a:gd name="connsiteX80" fmla="*/ 20234 w 11858623"/>
              <a:gd name="connsiteY80" fmla="*/ 6439480 h 6524624"/>
              <a:gd name="connsiteX81" fmla="*/ 20474 w 11858623"/>
              <a:gd name="connsiteY81" fmla="*/ 6446884 h 6524624"/>
              <a:gd name="connsiteX82" fmla="*/ 30291 w 11858623"/>
              <a:gd name="connsiteY82" fmla="*/ 6423131 h 6524624"/>
              <a:gd name="connsiteX83" fmla="*/ 17745 w 11858623"/>
              <a:gd name="connsiteY83" fmla="*/ 6419333 h 6524624"/>
              <a:gd name="connsiteX84" fmla="*/ 18724 w 11858623"/>
              <a:gd name="connsiteY84" fmla="*/ 6422053 h 6524624"/>
              <a:gd name="connsiteX85" fmla="*/ 19487 w 11858623"/>
              <a:gd name="connsiteY85" fmla="*/ 6440236 h 6524624"/>
              <a:gd name="connsiteX86" fmla="*/ 18470 w 11858623"/>
              <a:gd name="connsiteY86" fmla="*/ 6441268 h 6524624"/>
              <a:gd name="connsiteX87" fmla="*/ 14141 w 11858623"/>
              <a:gd name="connsiteY87" fmla="*/ 6431158 h 6524624"/>
              <a:gd name="connsiteX88" fmla="*/ 17689 w 11858623"/>
              <a:gd name="connsiteY88" fmla="*/ 6418029 h 6524624"/>
              <a:gd name="connsiteX89" fmla="*/ 17965 w 11858623"/>
              <a:gd name="connsiteY89" fmla="*/ 6418610 h 6524624"/>
              <a:gd name="connsiteX90" fmla="*/ 17745 w 11858623"/>
              <a:gd name="connsiteY90" fmla="*/ 6419333 h 6524624"/>
              <a:gd name="connsiteX91" fmla="*/ 17513 w 11858623"/>
              <a:gd name="connsiteY91" fmla="*/ 6418689 h 6524624"/>
              <a:gd name="connsiteX92" fmla="*/ 18627 w 11858623"/>
              <a:gd name="connsiteY92" fmla="*/ 6417889 h 6524624"/>
              <a:gd name="connsiteX93" fmla="*/ 19716 w 11858623"/>
              <a:gd name="connsiteY93" fmla="*/ 6423522 h 6524624"/>
              <a:gd name="connsiteX94" fmla="*/ 19762 w 11858623"/>
              <a:gd name="connsiteY94" fmla="*/ 6424933 h 6524624"/>
              <a:gd name="connsiteX95" fmla="*/ 18724 w 11858623"/>
              <a:gd name="connsiteY95" fmla="*/ 6422053 h 6524624"/>
              <a:gd name="connsiteX96" fmla="*/ 18575 w 11858623"/>
              <a:gd name="connsiteY96" fmla="*/ 6418489 h 6524624"/>
              <a:gd name="connsiteX97" fmla="*/ 19411 w 11858623"/>
              <a:gd name="connsiteY97" fmla="*/ 6414107 h 6524624"/>
              <a:gd name="connsiteX98" fmla="*/ 19585 w 11858623"/>
              <a:gd name="connsiteY98" fmla="*/ 6419480 h 6524624"/>
              <a:gd name="connsiteX99" fmla="*/ 18724 w 11858623"/>
              <a:gd name="connsiteY99" fmla="*/ 6416788 h 6524624"/>
              <a:gd name="connsiteX100" fmla="*/ 18806 w 11858623"/>
              <a:gd name="connsiteY100" fmla="*/ 6415852 h 6524624"/>
              <a:gd name="connsiteX101" fmla="*/ 19222 w 11858623"/>
              <a:gd name="connsiteY101" fmla="*/ 6414485 h 6524624"/>
              <a:gd name="connsiteX102" fmla="*/ 21223 w 11858623"/>
              <a:gd name="connsiteY102" fmla="*/ 6412761 h 6524624"/>
              <a:gd name="connsiteX103" fmla="*/ 25477 w 11858623"/>
              <a:gd name="connsiteY103" fmla="*/ 6426286 h 6524624"/>
              <a:gd name="connsiteX104" fmla="*/ 24790 w 11858623"/>
              <a:gd name="connsiteY104" fmla="*/ 6434861 h 6524624"/>
              <a:gd name="connsiteX105" fmla="*/ 20234 w 11858623"/>
              <a:gd name="connsiteY105" fmla="*/ 6439480 h 6524624"/>
              <a:gd name="connsiteX106" fmla="*/ 19762 w 11858623"/>
              <a:gd name="connsiteY106" fmla="*/ 6424933 h 6524624"/>
              <a:gd name="connsiteX107" fmla="*/ 20251 w 11858623"/>
              <a:gd name="connsiteY107" fmla="*/ 6426293 h 6524624"/>
              <a:gd name="connsiteX108" fmla="*/ 19716 w 11858623"/>
              <a:gd name="connsiteY108" fmla="*/ 6423522 h 6524624"/>
              <a:gd name="connsiteX109" fmla="*/ 19585 w 11858623"/>
              <a:gd name="connsiteY109" fmla="*/ 6419480 h 6524624"/>
              <a:gd name="connsiteX110" fmla="*/ 23649 w 11858623"/>
              <a:gd name="connsiteY110" fmla="*/ 6432185 h 6524624"/>
              <a:gd name="connsiteX111" fmla="*/ 19337 w 11858623"/>
              <a:gd name="connsiteY111" fmla="*/ 6411839 h 6524624"/>
              <a:gd name="connsiteX112" fmla="*/ 19404 w 11858623"/>
              <a:gd name="connsiteY112" fmla="*/ 6413890 h 6524624"/>
              <a:gd name="connsiteX113" fmla="*/ 19222 w 11858623"/>
              <a:gd name="connsiteY113" fmla="*/ 6414485 h 6524624"/>
              <a:gd name="connsiteX114" fmla="*/ 18862 w 11858623"/>
              <a:gd name="connsiteY114" fmla="*/ 6415208 h 6524624"/>
              <a:gd name="connsiteX115" fmla="*/ 19069 w 11858623"/>
              <a:gd name="connsiteY115" fmla="*/ 6412846 h 6524624"/>
              <a:gd name="connsiteX116" fmla="*/ 20994 w 11858623"/>
              <a:gd name="connsiteY116" fmla="*/ 6410928 h 6524624"/>
              <a:gd name="connsiteX117" fmla="*/ 21223 w 11858623"/>
              <a:gd name="connsiteY117" fmla="*/ 6412761 h 6524624"/>
              <a:gd name="connsiteX118" fmla="*/ 20781 w 11858623"/>
              <a:gd name="connsiteY118" fmla="*/ 6411356 h 6524624"/>
              <a:gd name="connsiteX119" fmla="*/ 20474 w 11858623"/>
              <a:gd name="connsiteY119" fmla="*/ 6410379 h 6524624"/>
              <a:gd name="connsiteX120" fmla="*/ 20781 w 11858623"/>
              <a:gd name="connsiteY120" fmla="*/ 6411356 h 6524624"/>
              <a:gd name="connsiteX121" fmla="*/ 19411 w 11858623"/>
              <a:gd name="connsiteY121" fmla="*/ 6414107 h 6524624"/>
              <a:gd name="connsiteX122" fmla="*/ 19404 w 11858623"/>
              <a:gd name="connsiteY122" fmla="*/ 6413890 h 6524624"/>
              <a:gd name="connsiteX123" fmla="*/ 20335 w 11858623"/>
              <a:gd name="connsiteY123" fmla="*/ 6405728 h 6524624"/>
              <a:gd name="connsiteX124" fmla="*/ 20474 w 11858623"/>
              <a:gd name="connsiteY124" fmla="*/ 6407571 h 6524624"/>
              <a:gd name="connsiteX125" fmla="*/ 19337 w 11858623"/>
              <a:gd name="connsiteY125" fmla="*/ 6411839 h 6524624"/>
              <a:gd name="connsiteX126" fmla="*/ 19288 w 11858623"/>
              <a:gd name="connsiteY126" fmla="*/ 6410340 h 6524624"/>
              <a:gd name="connsiteX127" fmla="*/ 19412 w 11858623"/>
              <a:gd name="connsiteY127" fmla="*/ 6408929 h 6524624"/>
              <a:gd name="connsiteX128" fmla="*/ 20322 w 11858623"/>
              <a:gd name="connsiteY128" fmla="*/ 6405545 h 6524624"/>
              <a:gd name="connsiteX129" fmla="*/ 20342 w 11858623"/>
              <a:gd name="connsiteY129" fmla="*/ 6405706 h 6524624"/>
              <a:gd name="connsiteX130" fmla="*/ 20335 w 11858623"/>
              <a:gd name="connsiteY130" fmla="*/ 6405728 h 6524624"/>
              <a:gd name="connsiteX131" fmla="*/ 917 w 11858623"/>
              <a:gd name="connsiteY131" fmla="*/ 6403255 h 6524624"/>
              <a:gd name="connsiteX132" fmla="*/ 435 w 11858623"/>
              <a:gd name="connsiteY132" fmla="*/ 6418803 h 6524624"/>
              <a:gd name="connsiteX133" fmla="*/ 3958 w 11858623"/>
              <a:gd name="connsiteY133" fmla="*/ 6513675 h 6524624"/>
              <a:gd name="connsiteX134" fmla="*/ 3954 w 11858623"/>
              <a:gd name="connsiteY134" fmla="*/ 6524624 h 6524624"/>
              <a:gd name="connsiteX135" fmla="*/ 0 w 11858623"/>
              <a:gd name="connsiteY135" fmla="*/ 6524624 h 6524624"/>
              <a:gd name="connsiteX136" fmla="*/ 0 w 11858623"/>
              <a:gd name="connsiteY136" fmla="*/ 6403563 h 6524624"/>
              <a:gd name="connsiteX137" fmla="*/ 10215 w 11858623"/>
              <a:gd name="connsiteY137" fmla="*/ 6398428 h 6524624"/>
              <a:gd name="connsiteX138" fmla="*/ 13493 w 11858623"/>
              <a:gd name="connsiteY138" fmla="*/ 6407530 h 6524624"/>
              <a:gd name="connsiteX139" fmla="*/ 13619 w 11858623"/>
              <a:gd name="connsiteY139" fmla="*/ 6409475 h 6524624"/>
              <a:gd name="connsiteX140" fmla="*/ 10455 w 11858623"/>
              <a:gd name="connsiteY140" fmla="*/ 6402825 h 6524624"/>
              <a:gd name="connsiteX141" fmla="*/ 14463 w 11858623"/>
              <a:gd name="connsiteY141" fmla="*/ 6422481 h 6524624"/>
              <a:gd name="connsiteX142" fmla="*/ 13619 w 11858623"/>
              <a:gd name="connsiteY142" fmla="*/ 6409475 h 6524624"/>
              <a:gd name="connsiteX143" fmla="*/ 15985 w 11858623"/>
              <a:gd name="connsiteY143" fmla="*/ 6414448 h 6524624"/>
              <a:gd name="connsiteX144" fmla="*/ 17513 w 11858623"/>
              <a:gd name="connsiteY144" fmla="*/ 6418689 h 6524624"/>
              <a:gd name="connsiteX145" fmla="*/ 14766 w 11858623"/>
              <a:gd name="connsiteY145" fmla="*/ 6429005 h 6524624"/>
              <a:gd name="connsiteX146" fmla="*/ 14140 w 11858623"/>
              <a:gd name="connsiteY146" fmla="*/ 6431154 h 6524624"/>
              <a:gd name="connsiteX147" fmla="*/ 12458 w 11858623"/>
              <a:gd name="connsiteY147" fmla="*/ 6427227 h 6524624"/>
              <a:gd name="connsiteX148" fmla="*/ 10454 w 11858623"/>
              <a:gd name="connsiteY148" fmla="*/ 6407571 h 6524624"/>
              <a:gd name="connsiteX149" fmla="*/ 9014 w 11858623"/>
              <a:gd name="connsiteY149" fmla="*/ 6400022 h 6524624"/>
              <a:gd name="connsiteX150" fmla="*/ 15880 w 11858623"/>
              <a:gd name="connsiteY150" fmla="*/ 6390907 h 6524624"/>
              <a:gd name="connsiteX151" fmla="*/ 16467 w 11858623"/>
              <a:gd name="connsiteY151" fmla="*/ 6394401 h 6524624"/>
              <a:gd name="connsiteX152" fmla="*/ 16709 w 11858623"/>
              <a:gd name="connsiteY152" fmla="*/ 6395480 h 6524624"/>
              <a:gd name="connsiteX153" fmla="*/ 16238 w 11858623"/>
              <a:gd name="connsiteY153" fmla="*/ 6397724 h 6524624"/>
              <a:gd name="connsiteX154" fmla="*/ 15269 w 11858623"/>
              <a:gd name="connsiteY154" fmla="*/ 6391719 h 6524624"/>
              <a:gd name="connsiteX155" fmla="*/ 18095 w 11858623"/>
              <a:gd name="connsiteY155" fmla="*/ 6388883 h 6524624"/>
              <a:gd name="connsiteX156" fmla="*/ 18470 w 11858623"/>
              <a:gd name="connsiteY156" fmla="*/ 6390722 h 6524624"/>
              <a:gd name="connsiteX157" fmla="*/ 18716 w 11858623"/>
              <a:gd name="connsiteY157" fmla="*/ 6392692 h 6524624"/>
              <a:gd name="connsiteX158" fmla="*/ 19160 w 11858623"/>
              <a:gd name="connsiteY158" fmla="*/ 6406393 h 6524624"/>
              <a:gd name="connsiteX159" fmla="*/ 16709 w 11858623"/>
              <a:gd name="connsiteY159" fmla="*/ 6395480 h 6524624"/>
              <a:gd name="connsiteX160" fmla="*/ 18919 w 11858623"/>
              <a:gd name="connsiteY160" fmla="*/ 6386874 h 6524624"/>
              <a:gd name="connsiteX161" fmla="*/ 20322 w 11858623"/>
              <a:gd name="connsiteY161" fmla="*/ 6405545 h 6524624"/>
              <a:gd name="connsiteX162" fmla="*/ 18716 w 11858623"/>
              <a:gd name="connsiteY162" fmla="*/ 6392692 h 6524624"/>
              <a:gd name="connsiteX163" fmla="*/ 18543 w 11858623"/>
              <a:gd name="connsiteY163" fmla="*/ 6387373 h 6524624"/>
              <a:gd name="connsiteX164" fmla="*/ 18526 w 11858623"/>
              <a:gd name="connsiteY164" fmla="*/ 6386832 h 6524624"/>
              <a:gd name="connsiteX165" fmla="*/ 18543 w 11858623"/>
              <a:gd name="connsiteY165" fmla="*/ 6387373 h 6524624"/>
              <a:gd name="connsiteX166" fmla="*/ 18361 w 11858623"/>
              <a:gd name="connsiteY166" fmla="*/ 6387614 h 6524624"/>
              <a:gd name="connsiteX167" fmla="*/ 28558 w 11858623"/>
              <a:gd name="connsiteY167" fmla="*/ 6375423 h 6524624"/>
              <a:gd name="connsiteX168" fmla="*/ 28489 w 11858623"/>
              <a:gd name="connsiteY168" fmla="*/ 6376682 h 6524624"/>
              <a:gd name="connsiteX169" fmla="*/ 28437 w 11858623"/>
              <a:gd name="connsiteY169" fmla="*/ 6375874 h 6524624"/>
              <a:gd name="connsiteX170" fmla="*/ 32616 w 11858623"/>
              <a:gd name="connsiteY170" fmla="*/ 6375334 h 6524624"/>
              <a:gd name="connsiteX171" fmla="*/ 33277 w 11858623"/>
              <a:gd name="connsiteY171" fmla="*/ 6386272 h 6524624"/>
              <a:gd name="connsiteX172" fmla="*/ 20994 w 11858623"/>
              <a:gd name="connsiteY172" fmla="*/ 6410928 h 6524624"/>
              <a:gd name="connsiteX173" fmla="*/ 20342 w 11858623"/>
              <a:gd name="connsiteY173" fmla="*/ 6405706 h 6524624"/>
              <a:gd name="connsiteX174" fmla="*/ 20961 w 11858623"/>
              <a:gd name="connsiteY174" fmla="*/ 6403558 h 6524624"/>
              <a:gd name="connsiteX175" fmla="*/ 28274 w 11858623"/>
              <a:gd name="connsiteY175" fmla="*/ 6376475 h 6524624"/>
              <a:gd name="connsiteX176" fmla="*/ 28489 w 11858623"/>
              <a:gd name="connsiteY176" fmla="*/ 6379490 h 6524624"/>
              <a:gd name="connsiteX177" fmla="*/ 11529 w 11858623"/>
              <a:gd name="connsiteY177" fmla="*/ 6375303 h 6524624"/>
              <a:gd name="connsiteX178" fmla="*/ 12459 w 11858623"/>
              <a:gd name="connsiteY178" fmla="*/ 6391592 h 6524624"/>
              <a:gd name="connsiteX179" fmla="*/ 12690 w 11858623"/>
              <a:gd name="connsiteY179" fmla="*/ 6395143 h 6524624"/>
              <a:gd name="connsiteX180" fmla="*/ 10215 w 11858623"/>
              <a:gd name="connsiteY180" fmla="*/ 6398428 h 6524624"/>
              <a:gd name="connsiteX181" fmla="*/ 8451 w 11858623"/>
              <a:gd name="connsiteY181" fmla="*/ 6393530 h 6524624"/>
              <a:gd name="connsiteX182" fmla="*/ 8500 w 11858623"/>
              <a:gd name="connsiteY182" fmla="*/ 6397329 h 6524624"/>
              <a:gd name="connsiteX183" fmla="*/ 9014 w 11858623"/>
              <a:gd name="connsiteY183" fmla="*/ 6400022 h 6524624"/>
              <a:gd name="connsiteX184" fmla="*/ 8496 w 11858623"/>
              <a:gd name="connsiteY184" fmla="*/ 6400710 h 6524624"/>
              <a:gd name="connsiteX185" fmla="*/ 917 w 11858623"/>
              <a:gd name="connsiteY185" fmla="*/ 6403255 h 6524624"/>
              <a:gd name="connsiteX186" fmla="*/ 1412 w 11858623"/>
              <a:gd name="connsiteY186" fmla="*/ 6387307 h 6524624"/>
              <a:gd name="connsiteX187" fmla="*/ 3679 w 11858623"/>
              <a:gd name="connsiteY187" fmla="*/ 6383950 h 6524624"/>
              <a:gd name="connsiteX188" fmla="*/ 12990 w 11858623"/>
              <a:gd name="connsiteY188" fmla="*/ 6373694 h 6524624"/>
              <a:gd name="connsiteX189" fmla="*/ 13477 w 11858623"/>
              <a:gd name="connsiteY189" fmla="*/ 6376591 h 6524624"/>
              <a:gd name="connsiteX190" fmla="*/ 13136 w 11858623"/>
              <a:gd name="connsiteY190" fmla="*/ 6378500 h 6524624"/>
              <a:gd name="connsiteX191" fmla="*/ 12455 w 11858623"/>
              <a:gd name="connsiteY191" fmla="*/ 6374283 h 6524624"/>
              <a:gd name="connsiteX192" fmla="*/ 28155 w 11858623"/>
              <a:gd name="connsiteY192" fmla="*/ 6371549 h 6524624"/>
              <a:gd name="connsiteX193" fmla="*/ 28437 w 11858623"/>
              <a:gd name="connsiteY193" fmla="*/ 6375874 h 6524624"/>
              <a:gd name="connsiteX194" fmla="*/ 28274 w 11858623"/>
              <a:gd name="connsiteY194" fmla="*/ 6376475 h 6524624"/>
              <a:gd name="connsiteX195" fmla="*/ 27954 w 11858623"/>
              <a:gd name="connsiteY195" fmla="*/ 6371985 h 6524624"/>
              <a:gd name="connsiteX196" fmla="*/ 30493 w 11858623"/>
              <a:gd name="connsiteY196" fmla="*/ 6368258 h 6524624"/>
              <a:gd name="connsiteX197" fmla="*/ 28558 w 11858623"/>
              <a:gd name="connsiteY197" fmla="*/ 6375423 h 6524624"/>
              <a:gd name="connsiteX198" fmla="*/ 28836 w 11858623"/>
              <a:gd name="connsiteY198" fmla="*/ 6370359 h 6524624"/>
              <a:gd name="connsiteX199" fmla="*/ 29195 w 11858623"/>
              <a:gd name="connsiteY199" fmla="*/ 6363820 h 6524624"/>
              <a:gd name="connsiteX200" fmla="*/ 28836 w 11858623"/>
              <a:gd name="connsiteY200" fmla="*/ 6370359 h 6524624"/>
              <a:gd name="connsiteX201" fmla="*/ 28520 w 11858623"/>
              <a:gd name="connsiteY201" fmla="*/ 6370760 h 6524624"/>
              <a:gd name="connsiteX202" fmla="*/ 28155 w 11858623"/>
              <a:gd name="connsiteY202" fmla="*/ 6371549 h 6524624"/>
              <a:gd name="connsiteX203" fmla="*/ 27676 w 11858623"/>
              <a:gd name="connsiteY203" fmla="*/ 6364181 h 6524624"/>
              <a:gd name="connsiteX204" fmla="*/ 24887 w 11858623"/>
              <a:gd name="connsiteY204" fmla="*/ 6362441 h 6524624"/>
              <a:gd name="connsiteX205" fmla="*/ 27393 w 11858623"/>
              <a:gd name="connsiteY205" fmla="*/ 6364248 h 6524624"/>
              <a:gd name="connsiteX206" fmla="*/ 27401 w 11858623"/>
              <a:gd name="connsiteY206" fmla="*/ 6364246 h 6524624"/>
              <a:gd name="connsiteX207" fmla="*/ 27954 w 11858623"/>
              <a:gd name="connsiteY207" fmla="*/ 6371985 h 6524624"/>
              <a:gd name="connsiteX208" fmla="*/ 24481 w 11858623"/>
              <a:gd name="connsiteY208" fmla="*/ 6379490 h 6524624"/>
              <a:gd name="connsiteX209" fmla="*/ 18919 w 11858623"/>
              <a:gd name="connsiteY209" fmla="*/ 6386874 h 6524624"/>
              <a:gd name="connsiteX210" fmla="*/ 18813 w 11858623"/>
              <a:gd name="connsiteY210" fmla="*/ 6385464 h 6524624"/>
              <a:gd name="connsiteX211" fmla="*/ 20224 w 11858623"/>
              <a:gd name="connsiteY211" fmla="*/ 6378745 h 6524624"/>
              <a:gd name="connsiteX212" fmla="*/ 22348 w 11858623"/>
              <a:gd name="connsiteY212" fmla="*/ 6371044 h 6524624"/>
              <a:gd name="connsiteX213" fmla="*/ 19656 w 11858623"/>
              <a:gd name="connsiteY213" fmla="*/ 6357878 h 6524624"/>
              <a:gd name="connsiteX214" fmla="*/ 22479 w 11858623"/>
              <a:gd name="connsiteY214" fmla="*/ 6360704 h 6524624"/>
              <a:gd name="connsiteX215" fmla="*/ 23391 w 11858623"/>
              <a:gd name="connsiteY215" fmla="*/ 6361362 h 6524624"/>
              <a:gd name="connsiteX216" fmla="*/ 20474 w 11858623"/>
              <a:gd name="connsiteY216" fmla="*/ 6365450 h 6524624"/>
              <a:gd name="connsiteX217" fmla="*/ 19365 w 11858623"/>
              <a:gd name="connsiteY217" fmla="*/ 6366671 h 6524624"/>
              <a:gd name="connsiteX218" fmla="*/ 18767 w 11858623"/>
              <a:gd name="connsiteY218" fmla="*/ 6360801 h 6524624"/>
              <a:gd name="connsiteX219" fmla="*/ 16466 w 11858623"/>
              <a:gd name="connsiteY219" fmla="*/ 6354217 h 6524624"/>
              <a:gd name="connsiteX220" fmla="*/ 16504 w 11858623"/>
              <a:gd name="connsiteY220" fmla="*/ 6354723 h 6524624"/>
              <a:gd name="connsiteX221" fmla="*/ 16431 w 11858623"/>
              <a:gd name="connsiteY221" fmla="*/ 6354651 h 6524624"/>
              <a:gd name="connsiteX222" fmla="*/ 8623 w 11858623"/>
              <a:gd name="connsiteY222" fmla="*/ 6346835 h 6524624"/>
              <a:gd name="connsiteX223" fmla="*/ 9982 w 11858623"/>
              <a:gd name="connsiteY223" fmla="*/ 6348195 h 6524624"/>
              <a:gd name="connsiteX224" fmla="*/ 10454 w 11858623"/>
              <a:gd name="connsiteY224" fmla="*/ 6356459 h 6524624"/>
              <a:gd name="connsiteX225" fmla="*/ 10141 w 11858623"/>
              <a:gd name="connsiteY225" fmla="*/ 6356723 h 6524624"/>
              <a:gd name="connsiteX226" fmla="*/ 8583 w 11858623"/>
              <a:gd name="connsiteY226" fmla="*/ 6347446 h 6524624"/>
              <a:gd name="connsiteX227" fmla="*/ 30203 w 11858623"/>
              <a:gd name="connsiteY227" fmla="*/ 6345456 h 6524624"/>
              <a:gd name="connsiteX228" fmla="*/ 30848 w 11858623"/>
              <a:gd name="connsiteY228" fmla="*/ 6346058 h 6524624"/>
              <a:gd name="connsiteX229" fmla="*/ 31811 w 11858623"/>
              <a:gd name="connsiteY229" fmla="*/ 6362001 h 6524624"/>
              <a:gd name="connsiteX230" fmla="*/ 29917 w 11858623"/>
              <a:gd name="connsiteY230" fmla="*/ 6360231 h 6524624"/>
              <a:gd name="connsiteX231" fmla="*/ 29517 w 11858623"/>
              <a:gd name="connsiteY231" fmla="*/ 6357960 h 6524624"/>
              <a:gd name="connsiteX232" fmla="*/ 26617 w 11858623"/>
              <a:gd name="connsiteY232" fmla="*/ 6343216 h 6524624"/>
              <a:gd name="connsiteX233" fmla="*/ 26612 w 11858623"/>
              <a:gd name="connsiteY233" fmla="*/ 6343527 h 6524624"/>
              <a:gd name="connsiteX234" fmla="*/ 26537 w 11858623"/>
              <a:gd name="connsiteY234" fmla="*/ 6343278 h 6524624"/>
              <a:gd name="connsiteX235" fmla="*/ 8959 w 11858623"/>
              <a:gd name="connsiteY235" fmla="*/ 6341642 h 6524624"/>
              <a:gd name="connsiteX236" fmla="*/ 8623 w 11858623"/>
              <a:gd name="connsiteY236" fmla="*/ 6346835 h 6524624"/>
              <a:gd name="connsiteX237" fmla="*/ 8452 w 11858623"/>
              <a:gd name="connsiteY237" fmla="*/ 6346663 h 6524624"/>
              <a:gd name="connsiteX238" fmla="*/ 8583 w 11858623"/>
              <a:gd name="connsiteY238" fmla="*/ 6347446 h 6524624"/>
              <a:gd name="connsiteX239" fmla="*/ 8452 w 11858623"/>
              <a:gd name="connsiteY239" fmla="*/ 6349471 h 6524624"/>
              <a:gd name="connsiteX240" fmla="*/ 9684 w 11858623"/>
              <a:gd name="connsiteY240" fmla="*/ 6357107 h 6524624"/>
              <a:gd name="connsiteX241" fmla="*/ 6447 w 11858623"/>
              <a:gd name="connsiteY241" fmla="*/ 6359833 h 6524624"/>
              <a:gd name="connsiteX242" fmla="*/ 7554 w 11858623"/>
              <a:gd name="connsiteY242" fmla="*/ 6344545 h 6524624"/>
              <a:gd name="connsiteX243" fmla="*/ 26648 w 11858623"/>
              <a:gd name="connsiteY243" fmla="*/ 6341273 h 6524624"/>
              <a:gd name="connsiteX244" fmla="*/ 27525 w 11858623"/>
              <a:gd name="connsiteY244" fmla="*/ 6342503 h 6524624"/>
              <a:gd name="connsiteX245" fmla="*/ 26617 w 11858623"/>
              <a:gd name="connsiteY245" fmla="*/ 6343216 h 6524624"/>
              <a:gd name="connsiteX246" fmla="*/ 30493 w 11858623"/>
              <a:gd name="connsiteY246" fmla="*/ 6340177 h 6524624"/>
              <a:gd name="connsiteX247" fmla="*/ 30736 w 11858623"/>
              <a:gd name="connsiteY247" fmla="*/ 6344194 h 6524624"/>
              <a:gd name="connsiteX248" fmla="*/ 30306 w 11858623"/>
              <a:gd name="connsiteY248" fmla="*/ 6343591 h 6524624"/>
              <a:gd name="connsiteX249" fmla="*/ 11795 w 11858623"/>
              <a:gd name="connsiteY249" fmla="*/ 6335784 h 6524624"/>
              <a:gd name="connsiteX250" fmla="*/ 16670 w 11858623"/>
              <a:gd name="connsiteY250" fmla="*/ 6340229 h 6524624"/>
              <a:gd name="connsiteX251" fmla="*/ 16688 w 11858623"/>
              <a:gd name="connsiteY251" fmla="*/ 6340406 h 6524624"/>
              <a:gd name="connsiteX252" fmla="*/ 15635 w 11858623"/>
              <a:gd name="connsiteY252" fmla="*/ 6339582 h 6524624"/>
              <a:gd name="connsiteX253" fmla="*/ 13252 w 11858623"/>
              <a:gd name="connsiteY253" fmla="*/ 6339484 h 6524624"/>
              <a:gd name="connsiteX254" fmla="*/ 17270 w 11858623"/>
              <a:gd name="connsiteY254" fmla="*/ 6346120 h 6524624"/>
              <a:gd name="connsiteX255" fmla="*/ 17702 w 11858623"/>
              <a:gd name="connsiteY255" fmla="*/ 6350355 h 6524624"/>
              <a:gd name="connsiteX256" fmla="*/ 14681 w 11858623"/>
              <a:gd name="connsiteY256" fmla="*/ 6352899 h 6524624"/>
              <a:gd name="connsiteX257" fmla="*/ 9982 w 11858623"/>
              <a:gd name="connsiteY257" fmla="*/ 6348195 h 6524624"/>
              <a:gd name="connsiteX258" fmla="*/ 9539 w 11858623"/>
              <a:gd name="connsiteY258" fmla="*/ 6340444 h 6524624"/>
              <a:gd name="connsiteX259" fmla="*/ 13108 w 11858623"/>
              <a:gd name="connsiteY259" fmla="*/ 6333074 h 6524624"/>
              <a:gd name="connsiteX260" fmla="*/ 11795 w 11858623"/>
              <a:gd name="connsiteY260" fmla="*/ 6335784 h 6524624"/>
              <a:gd name="connsiteX261" fmla="*/ 10454 w 11858623"/>
              <a:gd name="connsiteY261" fmla="*/ 6334561 h 6524624"/>
              <a:gd name="connsiteX262" fmla="*/ 15555 w 11858623"/>
              <a:gd name="connsiteY262" fmla="*/ 6328018 h 6524624"/>
              <a:gd name="connsiteX263" fmla="*/ 15627 w 11858623"/>
              <a:gd name="connsiteY263" fmla="*/ 6328824 h 6524624"/>
              <a:gd name="connsiteX264" fmla="*/ 15073 w 11858623"/>
              <a:gd name="connsiteY264" fmla="*/ 6331972 h 6524624"/>
              <a:gd name="connsiteX265" fmla="*/ 13108 w 11858623"/>
              <a:gd name="connsiteY265" fmla="*/ 6333074 h 6524624"/>
              <a:gd name="connsiteX266" fmla="*/ 16215 w 11858623"/>
              <a:gd name="connsiteY266" fmla="*/ 6326654 h 6524624"/>
              <a:gd name="connsiteX267" fmla="*/ 17542 w 11858623"/>
              <a:gd name="connsiteY267" fmla="*/ 6328514 h 6524624"/>
              <a:gd name="connsiteX268" fmla="*/ 16312 w 11858623"/>
              <a:gd name="connsiteY268" fmla="*/ 6331277 h 6524624"/>
              <a:gd name="connsiteX269" fmla="*/ 15868 w 11858623"/>
              <a:gd name="connsiteY269" fmla="*/ 6331526 h 6524624"/>
              <a:gd name="connsiteX270" fmla="*/ 15627 w 11858623"/>
              <a:gd name="connsiteY270" fmla="*/ 6328824 h 6524624"/>
              <a:gd name="connsiteX271" fmla="*/ 15892 w 11858623"/>
              <a:gd name="connsiteY271" fmla="*/ 6327322 h 6524624"/>
              <a:gd name="connsiteX272" fmla="*/ 25913 w 11858623"/>
              <a:gd name="connsiteY272" fmla="*/ 6325895 h 6524624"/>
              <a:gd name="connsiteX273" fmla="*/ 26103 w 11858623"/>
              <a:gd name="connsiteY273" fmla="*/ 6327348 h 6524624"/>
              <a:gd name="connsiteX274" fmla="*/ 22478 w 11858623"/>
              <a:gd name="connsiteY274" fmla="*/ 6328945 h 6524624"/>
              <a:gd name="connsiteX275" fmla="*/ 21837 w 11858623"/>
              <a:gd name="connsiteY275" fmla="*/ 6328180 h 6524624"/>
              <a:gd name="connsiteX276" fmla="*/ 19128 w 11858623"/>
              <a:gd name="connsiteY276" fmla="*/ 6324950 h 6524624"/>
              <a:gd name="connsiteX277" fmla="*/ 21837 w 11858623"/>
              <a:gd name="connsiteY277" fmla="*/ 6328180 h 6524624"/>
              <a:gd name="connsiteX278" fmla="*/ 18600 w 11858623"/>
              <a:gd name="connsiteY278" fmla="*/ 6329995 h 6524624"/>
              <a:gd name="connsiteX279" fmla="*/ 17542 w 11858623"/>
              <a:gd name="connsiteY279" fmla="*/ 6328514 h 6524624"/>
              <a:gd name="connsiteX280" fmla="*/ 11275 w 11858623"/>
              <a:gd name="connsiteY280" fmla="*/ 6319898 h 6524624"/>
              <a:gd name="connsiteX281" fmla="*/ 10133 w 11858623"/>
              <a:gd name="connsiteY281" fmla="*/ 6323556 h 6524624"/>
              <a:gd name="connsiteX282" fmla="*/ 10311 w 11858623"/>
              <a:gd name="connsiteY282" fmla="*/ 6320807 h 6524624"/>
              <a:gd name="connsiteX283" fmla="*/ 10455 w 11858623"/>
              <a:gd name="connsiteY283" fmla="*/ 6318582 h 6524624"/>
              <a:gd name="connsiteX284" fmla="*/ 10974 w 11858623"/>
              <a:gd name="connsiteY284" fmla="*/ 6319309 h 6524624"/>
              <a:gd name="connsiteX285" fmla="*/ 10321 w 11858623"/>
              <a:gd name="connsiteY285" fmla="*/ 6320658 h 6524624"/>
              <a:gd name="connsiteX286" fmla="*/ 18711 w 11858623"/>
              <a:gd name="connsiteY286" fmla="*/ 6314117 h 6524624"/>
              <a:gd name="connsiteX287" fmla="*/ 17752 w 11858623"/>
              <a:gd name="connsiteY287" fmla="*/ 6316768 h 6524624"/>
              <a:gd name="connsiteX288" fmla="*/ 17112 w 11858623"/>
              <a:gd name="connsiteY288" fmla="*/ 6320400 h 6524624"/>
              <a:gd name="connsiteX289" fmla="*/ 16630 w 11858623"/>
              <a:gd name="connsiteY289" fmla="*/ 6316304 h 6524624"/>
              <a:gd name="connsiteX290" fmla="*/ 18884 w 11858623"/>
              <a:gd name="connsiteY290" fmla="*/ 6313936 h 6524624"/>
              <a:gd name="connsiteX291" fmla="*/ 18711 w 11858623"/>
              <a:gd name="connsiteY291" fmla="*/ 6314117 h 6524624"/>
              <a:gd name="connsiteX292" fmla="*/ 18759 w 11858623"/>
              <a:gd name="connsiteY292" fmla="*/ 6313986 h 6524624"/>
              <a:gd name="connsiteX293" fmla="*/ 19617 w 11858623"/>
              <a:gd name="connsiteY293" fmla="*/ 6291433 h 6524624"/>
              <a:gd name="connsiteX294" fmla="*/ 18821 w 11858623"/>
              <a:gd name="connsiteY294" fmla="*/ 6296633 h 6524624"/>
              <a:gd name="connsiteX295" fmla="*/ 16852 w 11858623"/>
              <a:gd name="connsiteY295" fmla="*/ 6299679 h 6524624"/>
              <a:gd name="connsiteX296" fmla="*/ 16836 w 11858623"/>
              <a:gd name="connsiteY296" fmla="*/ 6299610 h 6524624"/>
              <a:gd name="connsiteX297" fmla="*/ 18644 w 11858623"/>
              <a:gd name="connsiteY297" fmla="*/ 6293478 h 6524624"/>
              <a:gd name="connsiteX298" fmla="*/ 29129 w 11858623"/>
              <a:gd name="connsiteY298" fmla="*/ 6286124 h 6524624"/>
              <a:gd name="connsiteX299" fmla="*/ 26354 w 11858623"/>
              <a:gd name="connsiteY299" fmla="*/ 6293010 h 6524624"/>
              <a:gd name="connsiteX300" fmla="*/ 23268 w 11858623"/>
              <a:gd name="connsiteY300" fmla="*/ 6301534 h 6524624"/>
              <a:gd name="connsiteX301" fmla="*/ 23757 w 11858623"/>
              <a:gd name="connsiteY301" fmla="*/ 6297926 h 6524624"/>
              <a:gd name="connsiteX302" fmla="*/ 29011 w 11858623"/>
              <a:gd name="connsiteY302" fmla="*/ 6286249 h 6524624"/>
              <a:gd name="connsiteX303" fmla="*/ 29129 w 11858623"/>
              <a:gd name="connsiteY303" fmla="*/ 6286124 h 6524624"/>
              <a:gd name="connsiteX304" fmla="*/ 32767 w 11858623"/>
              <a:gd name="connsiteY304" fmla="*/ 6280917 h 6524624"/>
              <a:gd name="connsiteX305" fmla="*/ 29952 w 11858623"/>
              <a:gd name="connsiteY305" fmla="*/ 6294845 h 6524624"/>
              <a:gd name="connsiteX306" fmla="*/ 27308 w 11858623"/>
              <a:gd name="connsiteY306" fmla="*/ 6300483 h 6524624"/>
              <a:gd name="connsiteX307" fmla="*/ 23704 w 11858623"/>
              <a:gd name="connsiteY307" fmla="*/ 6307702 h 6524624"/>
              <a:gd name="connsiteX308" fmla="*/ 21242 w 11858623"/>
              <a:gd name="connsiteY308" fmla="*/ 6307127 h 6524624"/>
              <a:gd name="connsiteX309" fmla="*/ 23268 w 11858623"/>
              <a:gd name="connsiteY309" fmla="*/ 6301534 h 6524624"/>
              <a:gd name="connsiteX310" fmla="*/ 22479 w 11858623"/>
              <a:gd name="connsiteY310" fmla="*/ 6307350 h 6524624"/>
              <a:gd name="connsiteX311" fmla="*/ 27496 w 11858623"/>
              <a:gd name="connsiteY311" fmla="*/ 6270373 h 6524624"/>
              <a:gd name="connsiteX312" fmla="*/ 23757 w 11858623"/>
              <a:gd name="connsiteY312" fmla="*/ 6297926 h 6524624"/>
              <a:gd name="connsiteX313" fmla="*/ 19772 w 11858623"/>
              <a:gd name="connsiteY313" fmla="*/ 6306784 h 6524624"/>
              <a:gd name="connsiteX314" fmla="*/ 18470 w 11858623"/>
              <a:gd name="connsiteY314" fmla="*/ 6306480 h 6524624"/>
              <a:gd name="connsiteX315" fmla="*/ 17572 w 11858623"/>
              <a:gd name="connsiteY315" fmla="*/ 6302705 h 6524624"/>
              <a:gd name="connsiteX316" fmla="*/ 18471 w 11858623"/>
              <a:gd name="connsiteY316" fmla="*/ 6298926 h 6524624"/>
              <a:gd name="connsiteX317" fmla="*/ 18821 w 11858623"/>
              <a:gd name="connsiteY317" fmla="*/ 6296633 h 6524624"/>
              <a:gd name="connsiteX318" fmla="*/ 24319 w 11858623"/>
              <a:gd name="connsiteY318" fmla="*/ 6288129 h 6524624"/>
              <a:gd name="connsiteX319" fmla="*/ 27478 w 11858623"/>
              <a:gd name="connsiteY319" fmla="*/ 6270381 h 6524624"/>
              <a:gd name="connsiteX320" fmla="*/ 36506 w 11858623"/>
              <a:gd name="connsiteY320" fmla="*/ 6262420 h 6524624"/>
              <a:gd name="connsiteX321" fmla="*/ 34502 w 11858623"/>
              <a:gd name="connsiteY321" fmla="*/ 6276461 h 6524624"/>
              <a:gd name="connsiteX322" fmla="*/ 32767 w 11858623"/>
              <a:gd name="connsiteY322" fmla="*/ 6280917 h 6524624"/>
              <a:gd name="connsiteX323" fmla="*/ 17993 w 11858623"/>
              <a:gd name="connsiteY323" fmla="*/ 6260208 h 6524624"/>
              <a:gd name="connsiteX324" fmla="*/ 18394 w 11858623"/>
              <a:gd name="connsiteY324" fmla="*/ 6264418 h 6524624"/>
              <a:gd name="connsiteX325" fmla="*/ 18359 w 11858623"/>
              <a:gd name="connsiteY325" fmla="*/ 6264446 h 6524624"/>
              <a:gd name="connsiteX326" fmla="*/ 17803 w 11858623"/>
              <a:gd name="connsiteY326" fmla="*/ 6260548 h 6524624"/>
              <a:gd name="connsiteX327" fmla="*/ 16898 w 11858623"/>
              <a:gd name="connsiteY327" fmla="*/ 6254207 h 6524624"/>
              <a:gd name="connsiteX328" fmla="*/ 17803 w 11858623"/>
              <a:gd name="connsiteY328" fmla="*/ 6260548 h 6524624"/>
              <a:gd name="connsiteX329" fmla="*/ 15157 w 11858623"/>
              <a:gd name="connsiteY329" fmla="*/ 6265268 h 6524624"/>
              <a:gd name="connsiteX330" fmla="*/ 12459 w 11858623"/>
              <a:gd name="connsiteY330" fmla="*/ 6265228 h 6524624"/>
              <a:gd name="connsiteX331" fmla="*/ 16233 w 11858623"/>
              <a:gd name="connsiteY331" fmla="*/ 6255235 h 6524624"/>
              <a:gd name="connsiteX332" fmla="*/ 22594 w 11858623"/>
              <a:gd name="connsiteY332" fmla="*/ 6226864 h 6524624"/>
              <a:gd name="connsiteX333" fmla="*/ 24855 w 11858623"/>
              <a:gd name="connsiteY333" fmla="*/ 6234470 h 6524624"/>
              <a:gd name="connsiteX334" fmla="*/ 23919 w 11858623"/>
              <a:gd name="connsiteY334" fmla="*/ 6238845 h 6524624"/>
              <a:gd name="connsiteX335" fmla="*/ 23419 w 11858623"/>
              <a:gd name="connsiteY335" fmla="*/ 6238629 h 6524624"/>
              <a:gd name="connsiteX336" fmla="*/ 21448 w 11858623"/>
              <a:gd name="connsiteY336" fmla="*/ 6233877 h 6524624"/>
              <a:gd name="connsiteX337" fmla="*/ 20631 w 11858623"/>
              <a:gd name="connsiteY337" fmla="*/ 6231188 h 6524624"/>
              <a:gd name="connsiteX338" fmla="*/ 14790 w 11858623"/>
              <a:gd name="connsiteY338" fmla="*/ 6226545 h 6524624"/>
              <a:gd name="connsiteX339" fmla="*/ 17355 w 11858623"/>
              <a:gd name="connsiteY339" fmla="*/ 6253500 h 6524624"/>
              <a:gd name="connsiteX340" fmla="*/ 16898 w 11858623"/>
              <a:gd name="connsiteY340" fmla="*/ 6254207 h 6524624"/>
              <a:gd name="connsiteX341" fmla="*/ 16467 w 11858623"/>
              <a:gd name="connsiteY341" fmla="*/ 6251188 h 6524624"/>
              <a:gd name="connsiteX342" fmla="*/ 10455 w 11858623"/>
              <a:gd name="connsiteY342" fmla="*/ 6273652 h 6524624"/>
              <a:gd name="connsiteX343" fmla="*/ 15157 w 11858623"/>
              <a:gd name="connsiteY343" fmla="*/ 6265268 h 6524624"/>
              <a:gd name="connsiteX344" fmla="*/ 17279 w 11858623"/>
              <a:gd name="connsiteY344" fmla="*/ 6265299 h 6524624"/>
              <a:gd name="connsiteX345" fmla="*/ 18359 w 11858623"/>
              <a:gd name="connsiteY345" fmla="*/ 6264446 h 6524624"/>
              <a:gd name="connsiteX346" fmla="*/ 18471 w 11858623"/>
              <a:gd name="connsiteY346" fmla="*/ 6265228 h 6524624"/>
              <a:gd name="connsiteX347" fmla="*/ 18394 w 11858623"/>
              <a:gd name="connsiteY347" fmla="*/ 6264418 h 6524624"/>
              <a:gd name="connsiteX348" fmla="*/ 24482 w 11858623"/>
              <a:gd name="connsiteY348" fmla="*/ 6259612 h 6524624"/>
              <a:gd name="connsiteX349" fmla="*/ 20015 w 11858623"/>
              <a:gd name="connsiteY349" fmla="*/ 6288827 h 6524624"/>
              <a:gd name="connsiteX350" fmla="*/ 18644 w 11858623"/>
              <a:gd name="connsiteY350" fmla="*/ 6293478 h 6524624"/>
              <a:gd name="connsiteX351" fmla="*/ 16466 w 11858623"/>
              <a:gd name="connsiteY351" fmla="*/ 6298056 h 6524624"/>
              <a:gd name="connsiteX352" fmla="*/ 16836 w 11858623"/>
              <a:gd name="connsiteY352" fmla="*/ 6299610 h 6524624"/>
              <a:gd name="connsiteX353" fmla="*/ 16784 w 11858623"/>
              <a:gd name="connsiteY353" fmla="*/ 6299784 h 6524624"/>
              <a:gd name="connsiteX354" fmla="*/ 8310 w 11858623"/>
              <a:gd name="connsiteY354" fmla="*/ 6312893 h 6524624"/>
              <a:gd name="connsiteX355" fmla="*/ 7615 w 11858623"/>
              <a:gd name="connsiteY355" fmla="*/ 6270964 h 6524624"/>
              <a:gd name="connsiteX356" fmla="*/ 14463 w 11858623"/>
              <a:gd name="connsiteY356" fmla="*/ 6234339 h 6524624"/>
              <a:gd name="connsiteX357" fmla="*/ 14463 w 11858623"/>
              <a:gd name="connsiteY357" fmla="*/ 6223107 h 6524624"/>
              <a:gd name="connsiteX358" fmla="*/ 14902 w 11858623"/>
              <a:gd name="connsiteY358" fmla="*/ 6223889 h 6524624"/>
              <a:gd name="connsiteX359" fmla="*/ 14790 w 11858623"/>
              <a:gd name="connsiteY359" fmla="*/ 6226545 h 6524624"/>
              <a:gd name="connsiteX360" fmla="*/ 15480 w 11858623"/>
              <a:gd name="connsiteY360" fmla="*/ 6210114 h 6524624"/>
              <a:gd name="connsiteX361" fmla="*/ 15956 w 11858623"/>
              <a:gd name="connsiteY361" fmla="*/ 6213669 h 6524624"/>
              <a:gd name="connsiteX362" fmla="*/ 15873 w 11858623"/>
              <a:gd name="connsiteY362" fmla="*/ 6213931 h 6524624"/>
              <a:gd name="connsiteX363" fmla="*/ 15985 w 11858623"/>
              <a:gd name="connsiteY363" fmla="*/ 6213889 h 6524624"/>
              <a:gd name="connsiteX364" fmla="*/ 16467 w 11858623"/>
              <a:gd name="connsiteY364" fmla="*/ 6217491 h 6524624"/>
              <a:gd name="connsiteX365" fmla="*/ 20631 w 11858623"/>
              <a:gd name="connsiteY365" fmla="*/ 6231188 h 6524624"/>
              <a:gd name="connsiteX366" fmla="*/ 20475 w 11858623"/>
              <a:gd name="connsiteY366" fmla="*/ 6231531 h 6524624"/>
              <a:gd name="connsiteX367" fmla="*/ 21448 w 11858623"/>
              <a:gd name="connsiteY367" fmla="*/ 6233877 h 6524624"/>
              <a:gd name="connsiteX368" fmla="*/ 22282 w 11858623"/>
              <a:gd name="connsiteY368" fmla="*/ 6236621 h 6524624"/>
              <a:gd name="connsiteX369" fmla="*/ 21537 w 11858623"/>
              <a:gd name="connsiteY369" fmla="*/ 6235716 h 6524624"/>
              <a:gd name="connsiteX370" fmla="*/ 14902 w 11858623"/>
              <a:gd name="connsiteY370" fmla="*/ 6223889 h 6524624"/>
              <a:gd name="connsiteX371" fmla="*/ 17349 w 11858623"/>
              <a:gd name="connsiteY371" fmla="*/ 6209223 h 6524624"/>
              <a:gd name="connsiteX372" fmla="*/ 18456 w 11858623"/>
              <a:gd name="connsiteY372" fmla="*/ 6212949 h 6524624"/>
              <a:gd name="connsiteX373" fmla="*/ 15985 w 11858623"/>
              <a:gd name="connsiteY373" fmla="*/ 6213889 h 6524624"/>
              <a:gd name="connsiteX374" fmla="*/ 15956 w 11858623"/>
              <a:gd name="connsiteY374" fmla="*/ 6213669 h 6524624"/>
              <a:gd name="connsiteX375" fmla="*/ 31591 w 11858623"/>
              <a:gd name="connsiteY375" fmla="*/ 6203006 h 6524624"/>
              <a:gd name="connsiteX376" fmla="*/ 29952 w 11858623"/>
              <a:gd name="connsiteY376" fmla="*/ 6210660 h 6524624"/>
              <a:gd name="connsiteX377" fmla="*/ 22594 w 11858623"/>
              <a:gd name="connsiteY377" fmla="*/ 6226864 h 6524624"/>
              <a:gd name="connsiteX378" fmla="*/ 18456 w 11858623"/>
              <a:gd name="connsiteY378" fmla="*/ 6212949 h 6524624"/>
              <a:gd name="connsiteX379" fmla="*/ 20130 w 11858623"/>
              <a:gd name="connsiteY379" fmla="*/ 6212312 h 6524624"/>
              <a:gd name="connsiteX380" fmla="*/ 13676 w 11858623"/>
              <a:gd name="connsiteY380" fmla="*/ 6196631 h 6524624"/>
              <a:gd name="connsiteX381" fmla="*/ 13813 w 11858623"/>
              <a:gd name="connsiteY381" fmla="*/ 6197652 h 6524624"/>
              <a:gd name="connsiteX382" fmla="*/ 6580 w 11858623"/>
              <a:gd name="connsiteY382" fmla="*/ 6208631 h 6524624"/>
              <a:gd name="connsiteX383" fmla="*/ 6557 w 11858623"/>
              <a:gd name="connsiteY383" fmla="*/ 6207250 h 6524624"/>
              <a:gd name="connsiteX384" fmla="*/ 10455 w 11858623"/>
              <a:gd name="connsiteY384" fmla="*/ 6200642 h 6524624"/>
              <a:gd name="connsiteX385" fmla="*/ 14693 w 11858623"/>
              <a:gd name="connsiteY385" fmla="*/ 6196315 h 6524624"/>
              <a:gd name="connsiteX386" fmla="*/ 15799 w 11858623"/>
              <a:gd name="connsiteY386" fmla="*/ 6202514 h 6524624"/>
              <a:gd name="connsiteX387" fmla="*/ 15480 w 11858623"/>
              <a:gd name="connsiteY387" fmla="*/ 6210114 h 6524624"/>
              <a:gd name="connsiteX388" fmla="*/ 13813 w 11858623"/>
              <a:gd name="connsiteY388" fmla="*/ 6197652 h 6524624"/>
              <a:gd name="connsiteX389" fmla="*/ 16177 w 11858623"/>
              <a:gd name="connsiteY389" fmla="*/ 6193515 h 6524624"/>
              <a:gd name="connsiteX390" fmla="*/ 16152 w 11858623"/>
              <a:gd name="connsiteY390" fmla="*/ 6194100 h 6524624"/>
              <a:gd name="connsiteX391" fmla="*/ 14693 w 11858623"/>
              <a:gd name="connsiteY391" fmla="*/ 6196315 h 6524624"/>
              <a:gd name="connsiteX392" fmla="*/ 14554 w 11858623"/>
              <a:gd name="connsiteY392" fmla="*/ 6195537 h 6524624"/>
              <a:gd name="connsiteX393" fmla="*/ 29035 w 11858623"/>
              <a:gd name="connsiteY393" fmla="*/ 6193241 h 6524624"/>
              <a:gd name="connsiteX394" fmla="*/ 31720 w 11858623"/>
              <a:gd name="connsiteY394" fmla="*/ 6198286 h 6524624"/>
              <a:gd name="connsiteX395" fmla="*/ 32255 w 11858623"/>
              <a:gd name="connsiteY395" fmla="*/ 6199905 h 6524624"/>
              <a:gd name="connsiteX396" fmla="*/ 32203 w 11858623"/>
              <a:gd name="connsiteY396" fmla="*/ 6200147 h 6524624"/>
              <a:gd name="connsiteX397" fmla="*/ 28372 w 11858623"/>
              <a:gd name="connsiteY397" fmla="*/ 6193705 h 6524624"/>
              <a:gd name="connsiteX398" fmla="*/ 24534 w 11858623"/>
              <a:gd name="connsiteY398" fmla="*/ 6187251 h 6524624"/>
              <a:gd name="connsiteX399" fmla="*/ 28372 w 11858623"/>
              <a:gd name="connsiteY399" fmla="*/ 6193705 h 6524624"/>
              <a:gd name="connsiteX400" fmla="*/ 22479 w 11858623"/>
              <a:gd name="connsiteY400" fmla="*/ 6197834 h 6524624"/>
              <a:gd name="connsiteX401" fmla="*/ 22107 w 11858623"/>
              <a:gd name="connsiteY401" fmla="*/ 6194541 h 6524624"/>
              <a:gd name="connsiteX402" fmla="*/ 21274 w 11858623"/>
              <a:gd name="connsiteY402" fmla="*/ 6187166 h 6524624"/>
              <a:gd name="connsiteX403" fmla="*/ 22107 w 11858623"/>
              <a:gd name="connsiteY403" fmla="*/ 6194541 h 6524624"/>
              <a:gd name="connsiteX404" fmla="*/ 19428 w 11858623"/>
              <a:gd name="connsiteY404" fmla="*/ 6202588 h 6524624"/>
              <a:gd name="connsiteX405" fmla="*/ 17349 w 11858623"/>
              <a:gd name="connsiteY405" fmla="*/ 6209223 h 6524624"/>
              <a:gd name="connsiteX406" fmla="*/ 16467 w 11858623"/>
              <a:gd name="connsiteY406" fmla="*/ 6206258 h 6524624"/>
              <a:gd name="connsiteX407" fmla="*/ 15799 w 11858623"/>
              <a:gd name="connsiteY407" fmla="*/ 6202514 h 6524624"/>
              <a:gd name="connsiteX408" fmla="*/ 16152 w 11858623"/>
              <a:gd name="connsiteY408" fmla="*/ 6194100 h 6524624"/>
              <a:gd name="connsiteX409" fmla="*/ 18185 w 11858623"/>
              <a:gd name="connsiteY409" fmla="*/ 6191014 h 6524624"/>
              <a:gd name="connsiteX410" fmla="*/ 23186 w 11858623"/>
              <a:gd name="connsiteY410" fmla="*/ 6184785 h 6524624"/>
              <a:gd name="connsiteX411" fmla="*/ 24665 w 11858623"/>
              <a:gd name="connsiteY411" fmla="*/ 6186858 h 6524624"/>
              <a:gd name="connsiteX412" fmla="*/ 24534 w 11858623"/>
              <a:gd name="connsiteY412" fmla="*/ 6187251 h 6524624"/>
              <a:gd name="connsiteX413" fmla="*/ 23118 w 11858623"/>
              <a:gd name="connsiteY413" fmla="*/ 6184869 h 6524624"/>
              <a:gd name="connsiteX414" fmla="*/ 22698 w 11858623"/>
              <a:gd name="connsiteY414" fmla="*/ 6184163 h 6524624"/>
              <a:gd name="connsiteX415" fmla="*/ 23118 w 11858623"/>
              <a:gd name="connsiteY415" fmla="*/ 6184869 h 6524624"/>
              <a:gd name="connsiteX416" fmla="*/ 21274 w 11858623"/>
              <a:gd name="connsiteY416" fmla="*/ 6187166 h 6524624"/>
              <a:gd name="connsiteX417" fmla="*/ 21193 w 11858623"/>
              <a:gd name="connsiteY417" fmla="*/ 6186447 h 6524624"/>
              <a:gd name="connsiteX418" fmla="*/ 22479 w 11858623"/>
              <a:gd name="connsiteY418" fmla="*/ 6183794 h 6524624"/>
              <a:gd name="connsiteX419" fmla="*/ 22719 w 11858623"/>
              <a:gd name="connsiteY419" fmla="*/ 6184131 h 6524624"/>
              <a:gd name="connsiteX420" fmla="*/ 22698 w 11858623"/>
              <a:gd name="connsiteY420" fmla="*/ 6184163 h 6524624"/>
              <a:gd name="connsiteX421" fmla="*/ 21632 w 11858623"/>
              <a:gd name="connsiteY421" fmla="*/ 6177859 h 6524624"/>
              <a:gd name="connsiteX422" fmla="*/ 22479 w 11858623"/>
              <a:gd name="connsiteY422" fmla="*/ 6183794 h 6524624"/>
              <a:gd name="connsiteX423" fmla="*/ 20595 w 11858623"/>
              <a:gd name="connsiteY423" fmla="*/ 6181155 h 6524624"/>
              <a:gd name="connsiteX424" fmla="*/ 20553 w 11858623"/>
              <a:gd name="connsiteY424" fmla="*/ 6180775 h 6524624"/>
              <a:gd name="connsiteX425" fmla="*/ 28490 w 11858623"/>
              <a:gd name="connsiteY425" fmla="*/ 6175369 h 6524624"/>
              <a:gd name="connsiteX426" fmla="*/ 26893 w 11858623"/>
              <a:gd name="connsiteY426" fmla="*/ 6180167 h 6524624"/>
              <a:gd name="connsiteX427" fmla="*/ 23186 w 11858623"/>
              <a:gd name="connsiteY427" fmla="*/ 6184785 h 6524624"/>
              <a:gd name="connsiteX428" fmla="*/ 22719 w 11858623"/>
              <a:gd name="connsiteY428" fmla="*/ 6184131 h 6524624"/>
              <a:gd name="connsiteX429" fmla="*/ 10455 w 11858623"/>
              <a:gd name="connsiteY429" fmla="*/ 6172561 h 6524624"/>
              <a:gd name="connsiteX430" fmla="*/ 14554 w 11858623"/>
              <a:gd name="connsiteY430" fmla="*/ 6195537 h 6524624"/>
              <a:gd name="connsiteX431" fmla="*/ 13676 w 11858623"/>
              <a:gd name="connsiteY431" fmla="*/ 6196631 h 6524624"/>
              <a:gd name="connsiteX432" fmla="*/ 18925 w 11858623"/>
              <a:gd name="connsiteY432" fmla="*/ 6158897 h 6524624"/>
              <a:gd name="connsiteX433" fmla="*/ 21491 w 11858623"/>
              <a:gd name="connsiteY433" fmla="*/ 6176873 h 6524624"/>
              <a:gd name="connsiteX434" fmla="*/ 20545 w 11858623"/>
              <a:gd name="connsiteY434" fmla="*/ 6180704 h 6524624"/>
              <a:gd name="connsiteX435" fmla="*/ 20553 w 11858623"/>
              <a:gd name="connsiteY435" fmla="*/ 6180775 h 6524624"/>
              <a:gd name="connsiteX436" fmla="*/ 20475 w 11858623"/>
              <a:gd name="connsiteY436" fmla="*/ 6180986 h 6524624"/>
              <a:gd name="connsiteX437" fmla="*/ 20595 w 11858623"/>
              <a:gd name="connsiteY437" fmla="*/ 6181155 h 6524624"/>
              <a:gd name="connsiteX438" fmla="*/ 21193 w 11858623"/>
              <a:gd name="connsiteY438" fmla="*/ 6186447 h 6524624"/>
              <a:gd name="connsiteX439" fmla="*/ 18185 w 11858623"/>
              <a:gd name="connsiteY439" fmla="*/ 6191014 h 6524624"/>
              <a:gd name="connsiteX440" fmla="*/ 16177 w 11858623"/>
              <a:gd name="connsiteY440" fmla="*/ 6193515 h 6524624"/>
              <a:gd name="connsiteX441" fmla="*/ 16467 w 11858623"/>
              <a:gd name="connsiteY441" fmla="*/ 6186602 h 6524624"/>
              <a:gd name="connsiteX442" fmla="*/ 14463 w 11858623"/>
              <a:gd name="connsiteY442" fmla="*/ 6178177 h 6524624"/>
              <a:gd name="connsiteX443" fmla="*/ 16467 w 11858623"/>
              <a:gd name="connsiteY443" fmla="*/ 6141672 h 6524624"/>
              <a:gd name="connsiteX444" fmla="*/ 17484 w 11858623"/>
              <a:gd name="connsiteY444" fmla="*/ 6148798 h 6524624"/>
              <a:gd name="connsiteX445" fmla="*/ 17469 w 11858623"/>
              <a:gd name="connsiteY445" fmla="*/ 6148736 h 6524624"/>
              <a:gd name="connsiteX446" fmla="*/ 16467 w 11858623"/>
              <a:gd name="connsiteY446" fmla="*/ 6141672 h 6524624"/>
              <a:gd name="connsiteX447" fmla="*/ 16467 w 11858623"/>
              <a:gd name="connsiteY447" fmla="*/ 6130440 h 6524624"/>
              <a:gd name="connsiteX448" fmla="*/ 16817 w 11858623"/>
              <a:gd name="connsiteY448" fmla="*/ 6134369 h 6524624"/>
              <a:gd name="connsiteX449" fmla="*/ 16467 w 11858623"/>
              <a:gd name="connsiteY449" fmla="*/ 6136056 h 6524624"/>
              <a:gd name="connsiteX450" fmla="*/ 10455 w 11858623"/>
              <a:gd name="connsiteY450" fmla="*/ 6155713 h 6524624"/>
              <a:gd name="connsiteX451" fmla="*/ 16467 w 11858623"/>
              <a:gd name="connsiteY451" fmla="*/ 6130440 h 6524624"/>
              <a:gd name="connsiteX452" fmla="*/ 18408 w 11858623"/>
              <a:gd name="connsiteY452" fmla="*/ 6109906 h 6524624"/>
              <a:gd name="connsiteX453" fmla="*/ 18471 w 11858623"/>
              <a:gd name="connsiteY453" fmla="*/ 6110783 h 6524624"/>
              <a:gd name="connsiteX454" fmla="*/ 18018 w 11858623"/>
              <a:gd name="connsiteY454" fmla="*/ 6110270 h 6524624"/>
              <a:gd name="connsiteX455" fmla="*/ 4818 w 11858623"/>
              <a:gd name="connsiteY455" fmla="*/ 6102435 h 6524624"/>
              <a:gd name="connsiteX456" fmla="*/ 11291 w 11858623"/>
              <a:gd name="connsiteY456" fmla="*/ 6102640 h 6524624"/>
              <a:gd name="connsiteX457" fmla="*/ 18018 w 11858623"/>
              <a:gd name="connsiteY457" fmla="*/ 6110270 h 6524624"/>
              <a:gd name="connsiteX458" fmla="*/ 14463 w 11858623"/>
              <a:gd name="connsiteY458" fmla="*/ 6113592 h 6524624"/>
              <a:gd name="connsiteX459" fmla="*/ 5333 w 11858623"/>
              <a:gd name="connsiteY459" fmla="*/ 6107703 h 6524624"/>
              <a:gd name="connsiteX460" fmla="*/ 4892 w 11858623"/>
              <a:gd name="connsiteY460" fmla="*/ 6106888 h 6524624"/>
              <a:gd name="connsiteX461" fmla="*/ 27914 w 11858623"/>
              <a:gd name="connsiteY461" fmla="*/ 6083316 h 6524624"/>
              <a:gd name="connsiteX462" fmla="*/ 28165 w 11858623"/>
              <a:gd name="connsiteY462" fmla="*/ 6084409 h 6524624"/>
              <a:gd name="connsiteX463" fmla="*/ 30494 w 11858623"/>
              <a:gd name="connsiteY463" fmla="*/ 6099551 h 6524624"/>
              <a:gd name="connsiteX464" fmla="*/ 31535 w 11858623"/>
              <a:gd name="connsiteY464" fmla="*/ 6104414 h 6524624"/>
              <a:gd name="connsiteX465" fmla="*/ 18925 w 11858623"/>
              <a:gd name="connsiteY465" fmla="*/ 6158897 h 6524624"/>
              <a:gd name="connsiteX466" fmla="*/ 17484 w 11858623"/>
              <a:gd name="connsiteY466" fmla="*/ 6148798 h 6524624"/>
              <a:gd name="connsiteX467" fmla="*/ 18471 w 11858623"/>
              <a:gd name="connsiteY467" fmla="*/ 6152905 h 6524624"/>
              <a:gd name="connsiteX468" fmla="*/ 16817 w 11858623"/>
              <a:gd name="connsiteY468" fmla="*/ 6134369 h 6524624"/>
              <a:gd name="connsiteX469" fmla="*/ 19162 w 11858623"/>
              <a:gd name="connsiteY469" fmla="*/ 6123082 h 6524624"/>
              <a:gd name="connsiteX470" fmla="*/ 18471 w 11858623"/>
              <a:gd name="connsiteY470" fmla="*/ 6110783 h 6524624"/>
              <a:gd name="connsiteX471" fmla="*/ 26486 w 11858623"/>
              <a:gd name="connsiteY471" fmla="*/ 6105167 h 6524624"/>
              <a:gd name="connsiteX472" fmla="*/ 22499 w 11858623"/>
              <a:gd name="connsiteY472" fmla="*/ 6096834 h 6524624"/>
              <a:gd name="connsiteX473" fmla="*/ 23934 w 11858623"/>
              <a:gd name="connsiteY473" fmla="*/ 6088932 h 6524624"/>
              <a:gd name="connsiteX474" fmla="*/ 26486 w 11858623"/>
              <a:gd name="connsiteY474" fmla="*/ 6088319 h 6524624"/>
              <a:gd name="connsiteX475" fmla="*/ 25194 w 11858623"/>
              <a:gd name="connsiteY475" fmla="*/ 6077992 h 6524624"/>
              <a:gd name="connsiteX476" fmla="*/ 24164 w 11858623"/>
              <a:gd name="connsiteY476" fmla="*/ 6087666 h 6524624"/>
              <a:gd name="connsiteX477" fmla="*/ 23934 w 11858623"/>
              <a:gd name="connsiteY477" fmla="*/ 6088932 h 6524624"/>
              <a:gd name="connsiteX478" fmla="*/ 19256 w 11858623"/>
              <a:gd name="connsiteY478" fmla="*/ 6090057 h 6524624"/>
              <a:gd name="connsiteX479" fmla="*/ 22499 w 11858623"/>
              <a:gd name="connsiteY479" fmla="*/ 6096834 h 6524624"/>
              <a:gd name="connsiteX480" fmla="*/ 20475 w 11858623"/>
              <a:gd name="connsiteY480" fmla="*/ 6107975 h 6524624"/>
              <a:gd name="connsiteX481" fmla="*/ 18408 w 11858623"/>
              <a:gd name="connsiteY481" fmla="*/ 6109906 h 6524624"/>
              <a:gd name="connsiteX482" fmla="*/ 16562 w 11858623"/>
              <a:gd name="connsiteY482" fmla="*/ 6084040 h 6524624"/>
              <a:gd name="connsiteX483" fmla="*/ 30494 w 11858623"/>
              <a:gd name="connsiteY483" fmla="*/ 6074278 h 6524624"/>
              <a:gd name="connsiteX484" fmla="*/ 27914 w 11858623"/>
              <a:gd name="connsiteY484" fmla="*/ 6083316 h 6524624"/>
              <a:gd name="connsiteX485" fmla="*/ 26486 w 11858623"/>
              <a:gd name="connsiteY485" fmla="*/ 6077086 h 6524624"/>
              <a:gd name="connsiteX486" fmla="*/ 25194 w 11858623"/>
              <a:gd name="connsiteY486" fmla="*/ 6077992 h 6524624"/>
              <a:gd name="connsiteX487" fmla="*/ 25400 w 11858623"/>
              <a:gd name="connsiteY487" fmla="*/ 6076063 h 6524624"/>
              <a:gd name="connsiteX488" fmla="*/ 15167 w 11858623"/>
              <a:gd name="connsiteY488" fmla="*/ 6064480 h 6524624"/>
              <a:gd name="connsiteX489" fmla="*/ 16562 w 11858623"/>
              <a:gd name="connsiteY489" fmla="*/ 6084040 h 6524624"/>
              <a:gd name="connsiteX490" fmla="*/ 14463 w 11858623"/>
              <a:gd name="connsiteY490" fmla="*/ 6085511 h 6524624"/>
              <a:gd name="connsiteX491" fmla="*/ 10455 w 11858623"/>
              <a:gd name="connsiteY491" fmla="*/ 6071470 h 6524624"/>
              <a:gd name="connsiteX492" fmla="*/ 15709 w 11858623"/>
              <a:gd name="connsiteY492" fmla="*/ 6053787 h 6524624"/>
              <a:gd name="connsiteX493" fmla="*/ 18298 w 11858623"/>
              <a:gd name="connsiteY493" fmla="*/ 6059834 h 6524624"/>
              <a:gd name="connsiteX494" fmla="*/ 15167 w 11858623"/>
              <a:gd name="connsiteY494" fmla="*/ 6064480 h 6524624"/>
              <a:gd name="connsiteX495" fmla="*/ 14619 w 11858623"/>
              <a:gd name="connsiteY495" fmla="*/ 6056807 h 6524624"/>
              <a:gd name="connsiteX496" fmla="*/ 23292 w 11858623"/>
              <a:gd name="connsiteY496" fmla="*/ 6052424 h 6524624"/>
              <a:gd name="connsiteX497" fmla="*/ 26486 w 11858623"/>
              <a:gd name="connsiteY497" fmla="*/ 6065854 h 6524624"/>
              <a:gd name="connsiteX498" fmla="*/ 25400 w 11858623"/>
              <a:gd name="connsiteY498" fmla="*/ 6076063 h 6524624"/>
              <a:gd name="connsiteX499" fmla="*/ 22479 w 11858623"/>
              <a:gd name="connsiteY499" fmla="*/ 6077086 h 6524624"/>
              <a:gd name="connsiteX500" fmla="*/ 18471 w 11858623"/>
              <a:gd name="connsiteY500" fmla="*/ 6060238 h 6524624"/>
              <a:gd name="connsiteX501" fmla="*/ 18298 w 11858623"/>
              <a:gd name="connsiteY501" fmla="*/ 6059834 h 6524624"/>
              <a:gd name="connsiteX502" fmla="*/ 12595 w 11858623"/>
              <a:gd name="connsiteY502" fmla="*/ 6046515 h 6524624"/>
              <a:gd name="connsiteX503" fmla="*/ 14041 w 11858623"/>
              <a:gd name="connsiteY503" fmla="*/ 6049892 h 6524624"/>
              <a:gd name="connsiteX504" fmla="*/ 14463 w 11858623"/>
              <a:gd name="connsiteY504" fmla="*/ 6054622 h 6524624"/>
              <a:gd name="connsiteX505" fmla="*/ 14619 w 11858623"/>
              <a:gd name="connsiteY505" fmla="*/ 6056807 h 6524624"/>
              <a:gd name="connsiteX506" fmla="*/ 14213 w 11858623"/>
              <a:gd name="connsiteY506" fmla="*/ 6057933 h 6524624"/>
              <a:gd name="connsiteX507" fmla="*/ 10455 w 11858623"/>
              <a:gd name="connsiteY507" fmla="*/ 6063046 h 6524624"/>
              <a:gd name="connsiteX508" fmla="*/ 12651 w 11858623"/>
              <a:gd name="connsiteY508" fmla="*/ 6046090 h 6524624"/>
              <a:gd name="connsiteX509" fmla="*/ 12595 w 11858623"/>
              <a:gd name="connsiteY509" fmla="*/ 6046515 h 6524624"/>
              <a:gd name="connsiteX510" fmla="*/ 12459 w 11858623"/>
              <a:gd name="connsiteY510" fmla="*/ 6046197 h 6524624"/>
              <a:gd name="connsiteX511" fmla="*/ 19967 w 11858623"/>
              <a:gd name="connsiteY511" fmla="*/ 6041989 h 6524624"/>
              <a:gd name="connsiteX512" fmla="*/ 15709 w 11858623"/>
              <a:gd name="connsiteY512" fmla="*/ 6053787 h 6524624"/>
              <a:gd name="connsiteX513" fmla="*/ 14041 w 11858623"/>
              <a:gd name="connsiteY513" fmla="*/ 6049892 h 6524624"/>
              <a:gd name="connsiteX514" fmla="*/ 13652 w 11858623"/>
              <a:gd name="connsiteY514" fmla="*/ 6045529 h 6524624"/>
              <a:gd name="connsiteX515" fmla="*/ 13273 w 11858623"/>
              <a:gd name="connsiteY515" fmla="*/ 6041281 h 6524624"/>
              <a:gd name="connsiteX516" fmla="*/ 13652 w 11858623"/>
              <a:gd name="connsiteY516" fmla="*/ 6045529 h 6524624"/>
              <a:gd name="connsiteX517" fmla="*/ 12651 w 11858623"/>
              <a:gd name="connsiteY517" fmla="*/ 6046090 h 6524624"/>
              <a:gd name="connsiteX518" fmla="*/ 20475 w 11858623"/>
              <a:gd name="connsiteY518" fmla="*/ 6040581 h 6524624"/>
              <a:gd name="connsiteX519" fmla="*/ 20710 w 11858623"/>
              <a:gd name="connsiteY519" fmla="*/ 6041572 h 6524624"/>
              <a:gd name="connsiteX520" fmla="*/ 19967 w 11858623"/>
              <a:gd name="connsiteY520" fmla="*/ 6041989 h 6524624"/>
              <a:gd name="connsiteX521" fmla="*/ 14482 w 11858623"/>
              <a:gd name="connsiteY521" fmla="*/ 6027882 h 6524624"/>
              <a:gd name="connsiteX522" fmla="*/ 14466 w 11858623"/>
              <a:gd name="connsiteY522" fmla="*/ 6036179 h 6524624"/>
              <a:gd name="connsiteX523" fmla="*/ 13470 w 11858623"/>
              <a:gd name="connsiteY523" fmla="*/ 6039760 h 6524624"/>
              <a:gd name="connsiteX524" fmla="*/ 13273 w 11858623"/>
              <a:gd name="connsiteY524" fmla="*/ 6041281 h 6524624"/>
              <a:gd name="connsiteX525" fmla="*/ 12459 w 11858623"/>
              <a:gd name="connsiteY525" fmla="*/ 6032157 h 6524624"/>
              <a:gd name="connsiteX526" fmla="*/ 16467 w 11858623"/>
              <a:gd name="connsiteY526" fmla="*/ 5987228 h 6524624"/>
              <a:gd name="connsiteX527" fmla="*/ 18471 w 11858623"/>
              <a:gd name="connsiteY527" fmla="*/ 6006884 h 6524624"/>
              <a:gd name="connsiteX528" fmla="*/ 21816 w 11858623"/>
              <a:gd name="connsiteY528" fmla="*/ 5997509 h 6524624"/>
              <a:gd name="connsiteX529" fmla="*/ 22479 w 11858623"/>
              <a:gd name="connsiteY529" fmla="*/ 6006884 h 6524624"/>
              <a:gd name="connsiteX530" fmla="*/ 29444 w 11858623"/>
              <a:gd name="connsiteY530" fmla="*/ 6040936 h 6524624"/>
              <a:gd name="connsiteX531" fmla="*/ 29901 w 11858623"/>
              <a:gd name="connsiteY531" fmla="*/ 6042618 h 6524624"/>
              <a:gd name="connsiteX532" fmla="*/ 23292 w 11858623"/>
              <a:gd name="connsiteY532" fmla="*/ 6052424 h 6524624"/>
              <a:gd name="connsiteX533" fmla="*/ 20710 w 11858623"/>
              <a:gd name="connsiteY533" fmla="*/ 6041572 h 6524624"/>
              <a:gd name="connsiteX534" fmla="*/ 22479 w 11858623"/>
              <a:gd name="connsiteY534" fmla="*/ 6040581 h 6524624"/>
              <a:gd name="connsiteX535" fmla="*/ 14463 w 11858623"/>
              <a:gd name="connsiteY535" fmla="*/ 6037773 h 6524624"/>
              <a:gd name="connsiteX536" fmla="*/ 14466 w 11858623"/>
              <a:gd name="connsiteY536" fmla="*/ 6036179 h 6524624"/>
              <a:gd name="connsiteX537" fmla="*/ 18662 w 11858623"/>
              <a:gd name="connsiteY537" fmla="*/ 6021097 h 6524624"/>
              <a:gd name="connsiteX538" fmla="*/ 20251 w 11858623"/>
              <a:gd name="connsiteY538" fmla="*/ 6015687 h 6524624"/>
              <a:gd name="connsiteX539" fmla="*/ 14482 w 11858623"/>
              <a:gd name="connsiteY539" fmla="*/ 6027882 h 6524624"/>
              <a:gd name="connsiteX540" fmla="*/ 14510 w 11858623"/>
              <a:gd name="connsiteY540" fmla="*/ 6012568 h 6524624"/>
              <a:gd name="connsiteX541" fmla="*/ 16467 w 11858623"/>
              <a:gd name="connsiteY541" fmla="*/ 5987228 h 6524624"/>
              <a:gd name="connsiteX542" fmla="*/ 12956 w 11858623"/>
              <a:gd name="connsiteY542" fmla="*/ 5970089 h 6524624"/>
              <a:gd name="connsiteX543" fmla="*/ 12990 w 11858623"/>
              <a:gd name="connsiteY543" fmla="*/ 5970266 h 6524624"/>
              <a:gd name="connsiteX544" fmla="*/ 12459 w 11858623"/>
              <a:gd name="connsiteY544" fmla="*/ 5970379 h 6524624"/>
              <a:gd name="connsiteX545" fmla="*/ 14793 w 11858623"/>
              <a:gd name="connsiteY545" fmla="*/ 5969880 h 6524624"/>
              <a:gd name="connsiteX546" fmla="*/ 16467 w 11858623"/>
              <a:gd name="connsiteY546" fmla="*/ 5981611 h 6524624"/>
              <a:gd name="connsiteX547" fmla="*/ 14579 w 11858623"/>
              <a:gd name="connsiteY547" fmla="*/ 5978323 h 6524624"/>
              <a:gd name="connsiteX548" fmla="*/ 12990 w 11858623"/>
              <a:gd name="connsiteY548" fmla="*/ 5970266 h 6524624"/>
              <a:gd name="connsiteX549" fmla="*/ 19724 w 11858623"/>
              <a:gd name="connsiteY549" fmla="*/ 5967921 h 6524624"/>
              <a:gd name="connsiteX550" fmla="*/ 20028 w 11858623"/>
              <a:gd name="connsiteY550" fmla="*/ 5972218 h 6524624"/>
              <a:gd name="connsiteX551" fmla="*/ 18344 w 11858623"/>
              <a:gd name="connsiteY551" fmla="*/ 5968566 h 6524624"/>
              <a:gd name="connsiteX552" fmla="*/ 17754 w 11858623"/>
              <a:gd name="connsiteY552" fmla="*/ 5967287 h 6524624"/>
              <a:gd name="connsiteX553" fmla="*/ 18344 w 11858623"/>
              <a:gd name="connsiteY553" fmla="*/ 5968566 h 6524624"/>
              <a:gd name="connsiteX554" fmla="*/ 16156 w 11858623"/>
              <a:gd name="connsiteY554" fmla="*/ 5969588 h 6524624"/>
              <a:gd name="connsiteX555" fmla="*/ 14793 w 11858623"/>
              <a:gd name="connsiteY555" fmla="*/ 5969880 h 6524624"/>
              <a:gd name="connsiteX556" fmla="*/ 14679 w 11858623"/>
              <a:gd name="connsiteY556" fmla="*/ 5969083 h 6524624"/>
              <a:gd name="connsiteX557" fmla="*/ 21677 w 11858623"/>
              <a:gd name="connsiteY557" fmla="*/ 5964997 h 6524624"/>
              <a:gd name="connsiteX558" fmla="*/ 21360 w 11858623"/>
              <a:gd name="connsiteY558" fmla="*/ 5967157 h 6524624"/>
              <a:gd name="connsiteX559" fmla="*/ 19724 w 11858623"/>
              <a:gd name="connsiteY559" fmla="*/ 5967921 h 6524624"/>
              <a:gd name="connsiteX560" fmla="*/ 19603 w 11858623"/>
              <a:gd name="connsiteY560" fmla="*/ 5966208 h 6524624"/>
              <a:gd name="connsiteX561" fmla="*/ 26486 w 11858623"/>
              <a:gd name="connsiteY561" fmla="*/ 5964763 h 6524624"/>
              <a:gd name="connsiteX562" fmla="*/ 24482 w 11858623"/>
              <a:gd name="connsiteY562" fmla="*/ 5990036 h 6524624"/>
              <a:gd name="connsiteX563" fmla="*/ 21816 w 11858623"/>
              <a:gd name="connsiteY563" fmla="*/ 5997509 h 6524624"/>
              <a:gd name="connsiteX564" fmla="*/ 20028 w 11858623"/>
              <a:gd name="connsiteY564" fmla="*/ 5972218 h 6524624"/>
              <a:gd name="connsiteX565" fmla="*/ 20475 w 11858623"/>
              <a:gd name="connsiteY565" fmla="*/ 5973187 h 6524624"/>
              <a:gd name="connsiteX566" fmla="*/ 21360 w 11858623"/>
              <a:gd name="connsiteY566" fmla="*/ 5967157 h 6524624"/>
              <a:gd name="connsiteX567" fmla="*/ 13674 w 11858623"/>
              <a:gd name="connsiteY567" fmla="*/ 5962040 h 6524624"/>
              <a:gd name="connsiteX568" fmla="*/ 14679 w 11858623"/>
              <a:gd name="connsiteY568" fmla="*/ 5969083 h 6524624"/>
              <a:gd name="connsiteX569" fmla="*/ 12956 w 11858623"/>
              <a:gd name="connsiteY569" fmla="*/ 5970089 h 6524624"/>
              <a:gd name="connsiteX570" fmla="*/ 12459 w 11858623"/>
              <a:gd name="connsiteY570" fmla="*/ 5967571 h 6524624"/>
              <a:gd name="connsiteX571" fmla="*/ 18875 w 11858623"/>
              <a:gd name="connsiteY571" fmla="*/ 5955906 h 6524624"/>
              <a:gd name="connsiteX572" fmla="*/ 19603 w 11858623"/>
              <a:gd name="connsiteY572" fmla="*/ 5966208 h 6524624"/>
              <a:gd name="connsiteX573" fmla="*/ 17754 w 11858623"/>
              <a:gd name="connsiteY573" fmla="*/ 5967287 h 6524624"/>
              <a:gd name="connsiteX574" fmla="*/ 15818 w 11858623"/>
              <a:gd name="connsiteY574" fmla="*/ 5963089 h 6524624"/>
              <a:gd name="connsiteX575" fmla="*/ 16320 w 11858623"/>
              <a:gd name="connsiteY575" fmla="*/ 5957423 h 6524624"/>
              <a:gd name="connsiteX576" fmla="*/ 32631 w 11858623"/>
              <a:gd name="connsiteY576" fmla="*/ 5949208 h 6524624"/>
              <a:gd name="connsiteX577" fmla="*/ 32498 w 11858623"/>
              <a:gd name="connsiteY577" fmla="*/ 5953531 h 6524624"/>
              <a:gd name="connsiteX578" fmla="*/ 32934 w 11858623"/>
              <a:gd name="connsiteY578" fmla="*/ 5958424 h 6524624"/>
              <a:gd name="connsiteX579" fmla="*/ 21677 w 11858623"/>
              <a:gd name="connsiteY579" fmla="*/ 5964997 h 6524624"/>
              <a:gd name="connsiteX580" fmla="*/ 22531 w 11858623"/>
              <a:gd name="connsiteY580" fmla="*/ 5959176 h 6524624"/>
              <a:gd name="connsiteX581" fmla="*/ 22059 w 11858623"/>
              <a:gd name="connsiteY581" fmla="*/ 5954015 h 6524624"/>
              <a:gd name="connsiteX582" fmla="*/ 24409 w 11858623"/>
              <a:gd name="connsiteY582" fmla="*/ 5952620 h 6524624"/>
              <a:gd name="connsiteX583" fmla="*/ 21038 w 11858623"/>
              <a:gd name="connsiteY583" fmla="*/ 5942844 h 6524624"/>
              <a:gd name="connsiteX584" fmla="*/ 22059 w 11858623"/>
              <a:gd name="connsiteY584" fmla="*/ 5954015 h 6524624"/>
              <a:gd name="connsiteX585" fmla="*/ 18875 w 11858623"/>
              <a:gd name="connsiteY585" fmla="*/ 5955906 h 6524624"/>
              <a:gd name="connsiteX586" fmla="*/ 18519 w 11858623"/>
              <a:gd name="connsiteY586" fmla="*/ 5950871 h 6524624"/>
              <a:gd name="connsiteX587" fmla="*/ 20475 w 11858623"/>
              <a:gd name="connsiteY587" fmla="*/ 5931066 h 6524624"/>
              <a:gd name="connsiteX588" fmla="*/ 23108 w 11858623"/>
              <a:gd name="connsiteY588" fmla="*/ 5940215 h 6524624"/>
              <a:gd name="connsiteX589" fmla="*/ 23515 w 11858623"/>
              <a:gd name="connsiteY589" fmla="*/ 5943046 h 6524624"/>
              <a:gd name="connsiteX590" fmla="*/ 23989 w 11858623"/>
              <a:gd name="connsiteY590" fmla="*/ 5943375 h 6524624"/>
              <a:gd name="connsiteX591" fmla="*/ 24519 w 11858623"/>
              <a:gd name="connsiteY591" fmla="*/ 5945519 h 6524624"/>
              <a:gd name="connsiteX592" fmla="*/ 21532 w 11858623"/>
              <a:gd name="connsiteY592" fmla="*/ 5941268 h 6524624"/>
              <a:gd name="connsiteX593" fmla="*/ 21038 w 11858623"/>
              <a:gd name="connsiteY593" fmla="*/ 5942844 h 6524624"/>
              <a:gd name="connsiteX594" fmla="*/ 20475 w 11858623"/>
              <a:gd name="connsiteY594" fmla="*/ 5936682 h 6524624"/>
              <a:gd name="connsiteX595" fmla="*/ 20277 w 11858623"/>
              <a:gd name="connsiteY595" fmla="*/ 5931967 h 6524624"/>
              <a:gd name="connsiteX596" fmla="*/ 16467 w 11858623"/>
              <a:gd name="connsiteY596" fmla="*/ 5917026 h 6524624"/>
              <a:gd name="connsiteX597" fmla="*/ 20066 w 11858623"/>
              <a:gd name="connsiteY597" fmla="*/ 5926934 h 6524624"/>
              <a:gd name="connsiteX598" fmla="*/ 20277 w 11858623"/>
              <a:gd name="connsiteY598" fmla="*/ 5931967 h 6524624"/>
              <a:gd name="connsiteX599" fmla="*/ 13674 w 11858623"/>
              <a:gd name="connsiteY599" fmla="*/ 5962040 h 6524624"/>
              <a:gd name="connsiteX600" fmla="*/ 12459 w 11858623"/>
              <a:gd name="connsiteY600" fmla="*/ 5953531 h 6524624"/>
              <a:gd name="connsiteX601" fmla="*/ 16467 w 11858623"/>
              <a:gd name="connsiteY601" fmla="*/ 5917026 h 6524624"/>
              <a:gd name="connsiteX602" fmla="*/ 14141 w 11858623"/>
              <a:gd name="connsiteY602" fmla="*/ 5904104 h 6524624"/>
              <a:gd name="connsiteX603" fmla="*/ 14142 w 11858623"/>
              <a:gd name="connsiteY603" fmla="*/ 5904107 h 6524624"/>
              <a:gd name="connsiteX604" fmla="*/ 14083 w 11858623"/>
              <a:gd name="connsiteY604" fmla="*/ 5904302 h 6524624"/>
              <a:gd name="connsiteX605" fmla="*/ 308996 w 11858623"/>
              <a:gd name="connsiteY605" fmla="*/ 5903516 h 6524624"/>
              <a:gd name="connsiteX606" fmla="*/ 200996 w 11858623"/>
              <a:gd name="connsiteY606" fmla="*/ 6011516 h 6524624"/>
              <a:gd name="connsiteX607" fmla="*/ 308996 w 11858623"/>
              <a:gd name="connsiteY607" fmla="*/ 6119516 h 6524624"/>
              <a:gd name="connsiteX608" fmla="*/ 416996 w 11858623"/>
              <a:gd name="connsiteY608" fmla="*/ 6011516 h 6524624"/>
              <a:gd name="connsiteX609" fmla="*/ 308996 w 11858623"/>
              <a:gd name="connsiteY609" fmla="*/ 5903516 h 6524624"/>
              <a:gd name="connsiteX610" fmla="*/ 30292 w 11858623"/>
              <a:gd name="connsiteY610" fmla="*/ 5896080 h 6524624"/>
              <a:gd name="connsiteX611" fmla="*/ 32498 w 11858623"/>
              <a:gd name="connsiteY611" fmla="*/ 5897369 h 6524624"/>
              <a:gd name="connsiteX612" fmla="*/ 33662 w 11858623"/>
              <a:gd name="connsiteY612" fmla="*/ 5915836 h 6524624"/>
              <a:gd name="connsiteX613" fmla="*/ 33375 w 11858623"/>
              <a:gd name="connsiteY613" fmla="*/ 5925137 h 6524624"/>
              <a:gd name="connsiteX614" fmla="*/ 26486 w 11858623"/>
              <a:gd name="connsiteY614" fmla="*/ 5945106 h 6524624"/>
              <a:gd name="connsiteX615" fmla="*/ 23989 w 11858623"/>
              <a:gd name="connsiteY615" fmla="*/ 5943375 h 6524624"/>
              <a:gd name="connsiteX616" fmla="*/ 23813 w 11858623"/>
              <a:gd name="connsiteY616" fmla="*/ 5942665 h 6524624"/>
              <a:gd name="connsiteX617" fmla="*/ 23108 w 11858623"/>
              <a:gd name="connsiteY617" fmla="*/ 5940215 h 6524624"/>
              <a:gd name="connsiteX618" fmla="*/ 21943 w 11858623"/>
              <a:gd name="connsiteY618" fmla="*/ 5932104 h 6524624"/>
              <a:gd name="connsiteX619" fmla="*/ 20066 w 11858623"/>
              <a:gd name="connsiteY619" fmla="*/ 5926934 h 6524624"/>
              <a:gd name="connsiteX620" fmla="*/ 19488 w 11858623"/>
              <a:gd name="connsiteY620" fmla="*/ 5913186 h 6524624"/>
              <a:gd name="connsiteX621" fmla="*/ 20235 w 11858623"/>
              <a:gd name="connsiteY621" fmla="*/ 5912429 h 6524624"/>
              <a:gd name="connsiteX622" fmla="*/ 20475 w 11858623"/>
              <a:gd name="connsiteY622" fmla="*/ 5919834 h 6524624"/>
              <a:gd name="connsiteX623" fmla="*/ 30292 w 11858623"/>
              <a:gd name="connsiteY623" fmla="*/ 5896080 h 6524624"/>
              <a:gd name="connsiteX624" fmla="*/ 17746 w 11858623"/>
              <a:gd name="connsiteY624" fmla="*/ 5892283 h 6524624"/>
              <a:gd name="connsiteX625" fmla="*/ 18725 w 11858623"/>
              <a:gd name="connsiteY625" fmla="*/ 5895002 h 6524624"/>
              <a:gd name="connsiteX626" fmla="*/ 19488 w 11858623"/>
              <a:gd name="connsiteY626" fmla="*/ 5913186 h 6524624"/>
              <a:gd name="connsiteX627" fmla="*/ 18471 w 11858623"/>
              <a:gd name="connsiteY627" fmla="*/ 5914217 h 6524624"/>
              <a:gd name="connsiteX628" fmla="*/ 14142 w 11858623"/>
              <a:gd name="connsiteY628" fmla="*/ 5904107 h 6524624"/>
              <a:gd name="connsiteX629" fmla="*/ 17690 w 11858623"/>
              <a:gd name="connsiteY629" fmla="*/ 5890978 h 6524624"/>
              <a:gd name="connsiteX630" fmla="*/ 17966 w 11858623"/>
              <a:gd name="connsiteY630" fmla="*/ 5891560 h 6524624"/>
              <a:gd name="connsiteX631" fmla="*/ 17746 w 11858623"/>
              <a:gd name="connsiteY631" fmla="*/ 5892283 h 6524624"/>
              <a:gd name="connsiteX632" fmla="*/ 17514 w 11858623"/>
              <a:gd name="connsiteY632" fmla="*/ 5891639 h 6524624"/>
              <a:gd name="connsiteX633" fmla="*/ 18628 w 11858623"/>
              <a:gd name="connsiteY633" fmla="*/ 5890838 h 6524624"/>
              <a:gd name="connsiteX634" fmla="*/ 19717 w 11858623"/>
              <a:gd name="connsiteY634" fmla="*/ 5896472 h 6524624"/>
              <a:gd name="connsiteX635" fmla="*/ 19763 w 11858623"/>
              <a:gd name="connsiteY635" fmla="*/ 5897883 h 6524624"/>
              <a:gd name="connsiteX636" fmla="*/ 18725 w 11858623"/>
              <a:gd name="connsiteY636" fmla="*/ 5895002 h 6524624"/>
              <a:gd name="connsiteX637" fmla="*/ 18576 w 11858623"/>
              <a:gd name="connsiteY637" fmla="*/ 5891439 h 6524624"/>
              <a:gd name="connsiteX638" fmla="*/ 19412 w 11858623"/>
              <a:gd name="connsiteY638" fmla="*/ 5887056 h 6524624"/>
              <a:gd name="connsiteX639" fmla="*/ 19586 w 11858623"/>
              <a:gd name="connsiteY639" fmla="*/ 5892430 h 6524624"/>
              <a:gd name="connsiteX640" fmla="*/ 18725 w 11858623"/>
              <a:gd name="connsiteY640" fmla="*/ 5889738 h 6524624"/>
              <a:gd name="connsiteX641" fmla="*/ 18807 w 11858623"/>
              <a:gd name="connsiteY641" fmla="*/ 5888802 h 6524624"/>
              <a:gd name="connsiteX642" fmla="*/ 19223 w 11858623"/>
              <a:gd name="connsiteY642" fmla="*/ 5887434 h 6524624"/>
              <a:gd name="connsiteX643" fmla="*/ 21224 w 11858623"/>
              <a:gd name="connsiteY643" fmla="*/ 5885710 h 6524624"/>
              <a:gd name="connsiteX644" fmla="*/ 25478 w 11858623"/>
              <a:gd name="connsiteY644" fmla="*/ 5899235 h 6524624"/>
              <a:gd name="connsiteX645" fmla="*/ 24791 w 11858623"/>
              <a:gd name="connsiteY645" fmla="*/ 5907811 h 6524624"/>
              <a:gd name="connsiteX646" fmla="*/ 20235 w 11858623"/>
              <a:gd name="connsiteY646" fmla="*/ 5912429 h 6524624"/>
              <a:gd name="connsiteX647" fmla="*/ 19763 w 11858623"/>
              <a:gd name="connsiteY647" fmla="*/ 5897883 h 6524624"/>
              <a:gd name="connsiteX648" fmla="*/ 20252 w 11858623"/>
              <a:gd name="connsiteY648" fmla="*/ 5899242 h 6524624"/>
              <a:gd name="connsiteX649" fmla="*/ 19717 w 11858623"/>
              <a:gd name="connsiteY649" fmla="*/ 5896472 h 6524624"/>
              <a:gd name="connsiteX650" fmla="*/ 19586 w 11858623"/>
              <a:gd name="connsiteY650" fmla="*/ 5892430 h 6524624"/>
              <a:gd name="connsiteX651" fmla="*/ 23650 w 11858623"/>
              <a:gd name="connsiteY651" fmla="*/ 5905134 h 6524624"/>
              <a:gd name="connsiteX652" fmla="*/ 19338 w 11858623"/>
              <a:gd name="connsiteY652" fmla="*/ 5884789 h 6524624"/>
              <a:gd name="connsiteX653" fmla="*/ 19405 w 11858623"/>
              <a:gd name="connsiteY653" fmla="*/ 5886840 h 6524624"/>
              <a:gd name="connsiteX654" fmla="*/ 19223 w 11858623"/>
              <a:gd name="connsiteY654" fmla="*/ 5887434 h 6524624"/>
              <a:gd name="connsiteX655" fmla="*/ 18863 w 11858623"/>
              <a:gd name="connsiteY655" fmla="*/ 5888158 h 6524624"/>
              <a:gd name="connsiteX656" fmla="*/ 19070 w 11858623"/>
              <a:gd name="connsiteY656" fmla="*/ 5885796 h 6524624"/>
              <a:gd name="connsiteX657" fmla="*/ 20995 w 11858623"/>
              <a:gd name="connsiteY657" fmla="*/ 5883878 h 6524624"/>
              <a:gd name="connsiteX658" fmla="*/ 21224 w 11858623"/>
              <a:gd name="connsiteY658" fmla="*/ 5885710 h 6524624"/>
              <a:gd name="connsiteX659" fmla="*/ 20782 w 11858623"/>
              <a:gd name="connsiteY659" fmla="*/ 5884305 h 6524624"/>
              <a:gd name="connsiteX660" fmla="*/ 20475 w 11858623"/>
              <a:gd name="connsiteY660" fmla="*/ 5883328 h 6524624"/>
              <a:gd name="connsiteX661" fmla="*/ 20782 w 11858623"/>
              <a:gd name="connsiteY661" fmla="*/ 5884305 h 6524624"/>
              <a:gd name="connsiteX662" fmla="*/ 19412 w 11858623"/>
              <a:gd name="connsiteY662" fmla="*/ 5887056 h 6524624"/>
              <a:gd name="connsiteX663" fmla="*/ 19405 w 11858623"/>
              <a:gd name="connsiteY663" fmla="*/ 5886840 h 6524624"/>
              <a:gd name="connsiteX664" fmla="*/ 20336 w 11858623"/>
              <a:gd name="connsiteY664" fmla="*/ 5878677 h 6524624"/>
              <a:gd name="connsiteX665" fmla="*/ 20475 w 11858623"/>
              <a:gd name="connsiteY665" fmla="*/ 5880520 h 6524624"/>
              <a:gd name="connsiteX666" fmla="*/ 19338 w 11858623"/>
              <a:gd name="connsiteY666" fmla="*/ 5884789 h 6524624"/>
              <a:gd name="connsiteX667" fmla="*/ 19289 w 11858623"/>
              <a:gd name="connsiteY667" fmla="*/ 5883290 h 6524624"/>
              <a:gd name="connsiteX668" fmla="*/ 19413 w 11858623"/>
              <a:gd name="connsiteY668" fmla="*/ 5881878 h 6524624"/>
              <a:gd name="connsiteX669" fmla="*/ 20323 w 11858623"/>
              <a:gd name="connsiteY669" fmla="*/ 5878494 h 6524624"/>
              <a:gd name="connsiteX670" fmla="*/ 20343 w 11858623"/>
              <a:gd name="connsiteY670" fmla="*/ 5878655 h 6524624"/>
              <a:gd name="connsiteX671" fmla="*/ 20336 w 11858623"/>
              <a:gd name="connsiteY671" fmla="*/ 5878677 h 6524624"/>
              <a:gd name="connsiteX672" fmla="*/ 918 w 11858623"/>
              <a:gd name="connsiteY672" fmla="*/ 5876204 h 6524624"/>
              <a:gd name="connsiteX673" fmla="*/ 436 w 11858623"/>
              <a:gd name="connsiteY673" fmla="*/ 5891753 h 6524624"/>
              <a:gd name="connsiteX674" fmla="*/ 4444 w 11858623"/>
              <a:gd name="connsiteY674" fmla="*/ 6079894 h 6524624"/>
              <a:gd name="connsiteX675" fmla="*/ 4818 w 11858623"/>
              <a:gd name="connsiteY675" fmla="*/ 6102435 h 6524624"/>
              <a:gd name="connsiteX676" fmla="*/ 2440 w 11858623"/>
              <a:gd name="connsiteY676" fmla="*/ 6102359 h 6524624"/>
              <a:gd name="connsiteX677" fmla="*/ 4892 w 11858623"/>
              <a:gd name="connsiteY677" fmla="*/ 6106888 h 6524624"/>
              <a:gd name="connsiteX678" fmla="*/ 6557 w 11858623"/>
              <a:gd name="connsiteY678" fmla="*/ 6207250 h 6524624"/>
              <a:gd name="connsiteX679" fmla="*/ 5678 w 11858623"/>
              <a:gd name="connsiteY679" fmla="*/ 6208741 h 6524624"/>
              <a:gd name="connsiteX680" fmla="*/ 4444 w 11858623"/>
              <a:gd name="connsiteY680" fmla="*/ 6211875 h 6524624"/>
              <a:gd name="connsiteX681" fmla="*/ 6580 w 11858623"/>
              <a:gd name="connsiteY681" fmla="*/ 6208631 h 6524624"/>
              <a:gd name="connsiteX682" fmla="*/ 7615 w 11858623"/>
              <a:gd name="connsiteY682" fmla="*/ 6270964 h 6524624"/>
              <a:gd name="connsiteX683" fmla="*/ 6730 w 11858623"/>
              <a:gd name="connsiteY683" fmla="*/ 6275695 h 6524624"/>
              <a:gd name="connsiteX684" fmla="*/ 6448 w 11858623"/>
              <a:gd name="connsiteY684" fmla="*/ 6315774 h 6524624"/>
              <a:gd name="connsiteX685" fmla="*/ 8310 w 11858623"/>
              <a:gd name="connsiteY685" fmla="*/ 6312893 h 6524624"/>
              <a:gd name="connsiteX686" fmla="*/ 8452 w 11858623"/>
              <a:gd name="connsiteY686" fmla="*/ 6321390 h 6524624"/>
              <a:gd name="connsiteX687" fmla="*/ 8816 w 11858623"/>
              <a:gd name="connsiteY687" fmla="*/ 6327774 h 6524624"/>
              <a:gd name="connsiteX688" fmla="*/ 8451 w 11858623"/>
              <a:gd name="connsiteY688" fmla="*/ 6328945 h 6524624"/>
              <a:gd name="connsiteX689" fmla="*/ 4443 w 11858623"/>
              <a:gd name="connsiteY689" fmla="*/ 6337369 h 6524624"/>
              <a:gd name="connsiteX690" fmla="*/ 2439 w 11858623"/>
              <a:gd name="connsiteY690" fmla="*/ 6354217 h 6524624"/>
              <a:gd name="connsiteX691" fmla="*/ 1412 w 11858623"/>
              <a:gd name="connsiteY691" fmla="*/ 6387307 h 6524624"/>
              <a:gd name="connsiteX692" fmla="*/ 0 w 11858623"/>
              <a:gd name="connsiteY692" fmla="*/ 6389398 h 6524624"/>
              <a:gd name="connsiteX693" fmla="*/ 0 w 11858623"/>
              <a:gd name="connsiteY693" fmla="*/ 5876513 h 6524624"/>
              <a:gd name="connsiteX694" fmla="*/ 10216 w 11858623"/>
              <a:gd name="connsiteY694" fmla="*/ 5871378 h 6524624"/>
              <a:gd name="connsiteX695" fmla="*/ 13494 w 11858623"/>
              <a:gd name="connsiteY695" fmla="*/ 5880480 h 6524624"/>
              <a:gd name="connsiteX696" fmla="*/ 13620 w 11858623"/>
              <a:gd name="connsiteY696" fmla="*/ 5882425 h 6524624"/>
              <a:gd name="connsiteX697" fmla="*/ 10456 w 11858623"/>
              <a:gd name="connsiteY697" fmla="*/ 5875774 h 6524624"/>
              <a:gd name="connsiteX698" fmla="*/ 14464 w 11858623"/>
              <a:gd name="connsiteY698" fmla="*/ 5895431 h 6524624"/>
              <a:gd name="connsiteX699" fmla="*/ 13620 w 11858623"/>
              <a:gd name="connsiteY699" fmla="*/ 5882425 h 6524624"/>
              <a:gd name="connsiteX700" fmla="*/ 15986 w 11858623"/>
              <a:gd name="connsiteY700" fmla="*/ 5887398 h 6524624"/>
              <a:gd name="connsiteX701" fmla="*/ 17514 w 11858623"/>
              <a:gd name="connsiteY701" fmla="*/ 5891639 h 6524624"/>
              <a:gd name="connsiteX702" fmla="*/ 14767 w 11858623"/>
              <a:gd name="connsiteY702" fmla="*/ 5901955 h 6524624"/>
              <a:gd name="connsiteX703" fmla="*/ 14141 w 11858623"/>
              <a:gd name="connsiteY703" fmla="*/ 5904104 h 6524624"/>
              <a:gd name="connsiteX704" fmla="*/ 12459 w 11858623"/>
              <a:gd name="connsiteY704" fmla="*/ 5900177 h 6524624"/>
              <a:gd name="connsiteX705" fmla="*/ 10455 w 11858623"/>
              <a:gd name="connsiteY705" fmla="*/ 5880520 h 6524624"/>
              <a:gd name="connsiteX706" fmla="*/ 9015 w 11858623"/>
              <a:gd name="connsiteY706" fmla="*/ 5872971 h 6524624"/>
              <a:gd name="connsiteX707" fmla="*/ 15881 w 11858623"/>
              <a:gd name="connsiteY707" fmla="*/ 5863857 h 6524624"/>
              <a:gd name="connsiteX708" fmla="*/ 16468 w 11858623"/>
              <a:gd name="connsiteY708" fmla="*/ 5867350 h 6524624"/>
              <a:gd name="connsiteX709" fmla="*/ 16710 w 11858623"/>
              <a:gd name="connsiteY709" fmla="*/ 5868430 h 6524624"/>
              <a:gd name="connsiteX710" fmla="*/ 16239 w 11858623"/>
              <a:gd name="connsiteY710" fmla="*/ 5870674 h 6524624"/>
              <a:gd name="connsiteX711" fmla="*/ 15270 w 11858623"/>
              <a:gd name="connsiteY711" fmla="*/ 5864668 h 6524624"/>
              <a:gd name="connsiteX712" fmla="*/ 18096 w 11858623"/>
              <a:gd name="connsiteY712" fmla="*/ 5861833 h 6524624"/>
              <a:gd name="connsiteX713" fmla="*/ 18471 w 11858623"/>
              <a:gd name="connsiteY713" fmla="*/ 5863672 h 6524624"/>
              <a:gd name="connsiteX714" fmla="*/ 18717 w 11858623"/>
              <a:gd name="connsiteY714" fmla="*/ 5865641 h 6524624"/>
              <a:gd name="connsiteX715" fmla="*/ 19161 w 11858623"/>
              <a:gd name="connsiteY715" fmla="*/ 5879343 h 6524624"/>
              <a:gd name="connsiteX716" fmla="*/ 16710 w 11858623"/>
              <a:gd name="connsiteY716" fmla="*/ 5868430 h 6524624"/>
              <a:gd name="connsiteX717" fmla="*/ 18920 w 11858623"/>
              <a:gd name="connsiteY717" fmla="*/ 5859823 h 6524624"/>
              <a:gd name="connsiteX718" fmla="*/ 20323 w 11858623"/>
              <a:gd name="connsiteY718" fmla="*/ 5878494 h 6524624"/>
              <a:gd name="connsiteX719" fmla="*/ 18717 w 11858623"/>
              <a:gd name="connsiteY719" fmla="*/ 5865641 h 6524624"/>
              <a:gd name="connsiteX720" fmla="*/ 18544 w 11858623"/>
              <a:gd name="connsiteY720" fmla="*/ 5860322 h 6524624"/>
              <a:gd name="connsiteX721" fmla="*/ 18527 w 11858623"/>
              <a:gd name="connsiteY721" fmla="*/ 5859781 h 6524624"/>
              <a:gd name="connsiteX722" fmla="*/ 18544 w 11858623"/>
              <a:gd name="connsiteY722" fmla="*/ 5860322 h 6524624"/>
              <a:gd name="connsiteX723" fmla="*/ 18363 w 11858623"/>
              <a:gd name="connsiteY723" fmla="*/ 5860563 h 6524624"/>
              <a:gd name="connsiteX724" fmla="*/ 28559 w 11858623"/>
              <a:gd name="connsiteY724" fmla="*/ 5848372 h 6524624"/>
              <a:gd name="connsiteX725" fmla="*/ 28490 w 11858623"/>
              <a:gd name="connsiteY725" fmla="*/ 5849631 h 6524624"/>
              <a:gd name="connsiteX726" fmla="*/ 28438 w 11858623"/>
              <a:gd name="connsiteY726" fmla="*/ 5848823 h 6524624"/>
              <a:gd name="connsiteX727" fmla="*/ 32617 w 11858623"/>
              <a:gd name="connsiteY727" fmla="*/ 5848283 h 6524624"/>
              <a:gd name="connsiteX728" fmla="*/ 33278 w 11858623"/>
              <a:gd name="connsiteY728" fmla="*/ 5859222 h 6524624"/>
              <a:gd name="connsiteX729" fmla="*/ 20995 w 11858623"/>
              <a:gd name="connsiteY729" fmla="*/ 5883878 h 6524624"/>
              <a:gd name="connsiteX730" fmla="*/ 20343 w 11858623"/>
              <a:gd name="connsiteY730" fmla="*/ 5878655 h 6524624"/>
              <a:gd name="connsiteX731" fmla="*/ 20962 w 11858623"/>
              <a:gd name="connsiteY731" fmla="*/ 5876507 h 6524624"/>
              <a:gd name="connsiteX732" fmla="*/ 28275 w 11858623"/>
              <a:gd name="connsiteY732" fmla="*/ 5849425 h 6524624"/>
              <a:gd name="connsiteX733" fmla="*/ 28490 w 11858623"/>
              <a:gd name="connsiteY733" fmla="*/ 5852440 h 6524624"/>
              <a:gd name="connsiteX734" fmla="*/ 11530 w 11858623"/>
              <a:gd name="connsiteY734" fmla="*/ 5848252 h 6524624"/>
              <a:gd name="connsiteX735" fmla="*/ 12460 w 11858623"/>
              <a:gd name="connsiteY735" fmla="*/ 5864542 h 6524624"/>
              <a:gd name="connsiteX736" fmla="*/ 12691 w 11858623"/>
              <a:gd name="connsiteY736" fmla="*/ 5868092 h 6524624"/>
              <a:gd name="connsiteX737" fmla="*/ 10216 w 11858623"/>
              <a:gd name="connsiteY737" fmla="*/ 5871378 h 6524624"/>
              <a:gd name="connsiteX738" fmla="*/ 8452 w 11858623"/>
              <a:gd name="connsiteY738" fmla="*/ 5866480 h 6524624"/>
              <a:gd name="connsiteX739" fmla="*/ 8501 w 11858623"/>
              <a:gd name="connsiteY739" fmla="*/ 5870278 h 6524624"/>
              <a:gd name="connsiteX740" fmla="*/ 9015 w 11858623"/>
              <a:gd name="connsiteY740" fmla="*/ 5872971 h 6524624"/>
              <a:gd name="connsiteX741" fmla="*/ 8497 w 11858623"/>
              <a:gd name="connsiteY741" fmla="*/ 5873659 h 6524624"/>
              <a:gd name="connsiteX742" fmla="*/ 918 w 11858623"/>
              <a:gd name="connsiteY742" fmla="*/ 5876204 h 6524624"/>
              <a:gd name="connsiteX743" fmla="*/ 1413 w 11858623"/>
              <a:gd name="connsiteY743" fmla="*/ 5860257 h 6524624"/>
              <a:gd name="connsiteX744" fmla="*/ 3680 w 11858623"/>
              <a:gd name="connsiteY744" fmla="*/ 5856900 h 6524624"/>
              <a:gd name="connsiteX745" fmla="*/ 12991 w 11858623"/>
              <a:gd name="connsiteY745" fmla="*/ 5846643 h 6524624"/>
              <a:gd name="connsiteX746" fmla="*/ 13478 w 11858623"/>
              <a:gd name="connsiteY746" fmla="*/ 5849540 h 6524624"/>
              <a:gd name="connsiteX747" fmla="*/ 13137 w 11858623"/>
              <a:gd name="connsiteY747" fmla="*/ 5851449 h 6524624"/>
              <a:gd name="connsiteX748" fmla="*/ 12456 w 11858623"/>
              <a:gd name="connsiteY748" fmla="*/ 5847232 h 6524624"/>
              <a:gd name="connsiteX749" fmla="*/ 28156 w 11858623"/>
              <a:gd name="connsiteY749" fmla="*/ 5844499 h 6524624"/>
              <a:gd name="connsiteX750" fmla="*/ 28438 w 11858623"/>
              <a:gd name="connsiteY750" fmla="*/ 5848823 h 6524624"/>
              <a:gd name="connsiteX751" fmla="*/ 28275 w 11858623"/>
              <a:gd name="connsiteY751" fmla="*/ 5849425 h 6524624"/>
              <a:gd name="connsiteX752" fmla="*/ 27955 w 11858623"/>
              <a:gd name="connsiteY752" fmla="*/ 5844934 h 6524624"/>
              <a:gd name="connsiteX753" fmla="*/ 30494 w 11858623"/>
              <a:gd name="connsiteY753" fmla="*/ 5841207 h 6524624"/>
              <a:gd name="connsiteX754" fmla="*/ 28559 w 11858623"/>
              <a:gd name="connsiteY754" fmla="*/ 5848372 h 6524624"/>
              <a:gd name="connsiteX755" fmla="*/ 28837 w 11858623"/>
              <a:gd name="connsiteY755" fmla="*/ 5843309 h 6524624"/>
              <a:gd name="connsiteX756" fmla="*/ 29196 w 11858623"/>
              <a:gd name="connsiteY756" fmla="*/ 5836770 h 6524624"/>
              <a:gd name="connsiteX757" fmla="*/ 28837 w 11858623"/>
              <a:gd name="connsiteY757" fmla="*/ 5843309 h 6524624"/>
              <a:gd name="connsiteX758" fmla="*/ 28521 w 11858623"/>
              <a:gd name="connsiteY758" fmla="*/ 5843709 h 6524624"/>
              <a:gd name="connsiteX759" fmla="*/ 28156 w 11858623"/>
              <a:gd name="connsiteY759" fmla="*/ 5844499 h 6524624"/>
              <a:gd name="connsiteX760" fmla="*/ 27677 w 11858623"/>
              <a:gd name="connsiteY760" fmla="*/ 5837130 h 6524624"/>
              <a:gd name="connsiteX761" fmla="*/ 24888 w 11858623"/>
              <a:gd name="connsiteY761" fmla="*/ 5835390 h 6524624"/>
              <a:gd name="connsiteX762" fmla="*/ 27394 w 11858623"/>
              <a:gd name="connsiteY762" fmla="*/ 5837197 h 6524624"/>
              <a:gd name="connsiteX763" fmla="*/ 27402 w 11858623"/>
              <a:gd name="connsiteY763" fmla="*/ 5837195 h 6524624"/>
              <a:gd name="connsiteX764" fmla="*/ 27955 w 11858623"/>
              <a:gd name="connsiteY764" fmla="*/ 5844934 h 6524624"/>
              <a:gd name="connsiteX765" fmla="*/ 24482 w 11858623"/>
              <a:gd name="connsiteY765" fmla="*/ 5852440 h 6524624"/>
              <a:gd name="connsiteX766" fmla="*/ 18920 w 11858623"/>
              <a:gd name="connsiteY766" fmla="*/ 5859823 h 6524624"/>
              <a:gd name="connsiteX767" fmla="*/ 18814 w 11858623"/>
              <a:gd name="connsiteY767" fmla="*/ 5858413 h 6524624"/>
              <a:gd name="connsiteX768" fmla="*/ 20225 w 11858623"/>
              <a:gd name="connsiteY768" fmla="*/ 5851694 h 6524624"/>
              <a:gd name="connsiteX769" fmla="*/ 22349 w 11858623"/>
              <a:gd name="connsiteY769" fmla="*/ 5843994 h 6524624"/>
              <a:gd name="connsiteX770" fmla="*/ 19657 w 11858623"/>
              <a:gd name="connsiteY770" fmla="*/ 5830828 h 6524624"/>
              <a:gd name="connsiteX771" fmla="*/ 22480 w 11858623"/>
              <a:gd name="connsiteY771" fmla="*/ 5833653 h 6524624"/>
              <a:gd name="connsiteX772" fmla="*/ 23392 w 11858623"/>
              <a:gd name="connsiteY772" fmla="*/ 5834311 h 6524624"/>
              <a:gd name="connsiteX773" fmla="*/ 20475 w 11858623"/>
              <a:gd name="connsiteY773" fmla="*/ 5838399 h 6524624"/>
              <a:gd name="connsiteX774" fmla="*/ 19366 w 11858623"/>
              <a:gd name="connsiteY774" fmla="*/ 5839620 h 6524624"/>
              <a:gd name="connsiteX775" fmla="*/ 18768 w 11858623"/>
              <a:gd name="connsiteY775" fmla="*/ 5833751 h 6524624"/>
              <a:gd name="connsiteX776" fmla="*/ 16467 w 11858623"/>
              <a:gd name="connsiteY776" fmla="*/ 5827167 h 6524624"/>
              <a:gd name="connsiteX777" fmla="*/ 16505 w 11858623"/>
              <a:gd name="connsiteY777" fmla="*/ 5827673 h 6524624"/>
              <a:gd name="connsiteX778" fmla="*/ 16432 w 11858623"/>
              <a:gd name="connsiteY778" fmla="*/ 5827600 h 6524624"/>
              <a:gd name="connsiteX779" fmla="*/ 8624 w 11858623"/>
              <a:gd name="connsiteY779" fmla="*/ 5819784 h 6524624"/>
              <a:gd name="connsiteX780" fmla="*/ 9983 w 11858623"/>
              <a:gd name="connsiteY780" fmla="*/ 5821144 h 6524624"/>
              <a:gd name="connsiteX781" fmla="*/ 10455 w 11858623"/>
              <a:gd name="connsiteY781" fmla="*/ 5829408 h 6524624"/>
              <a:gd name="connsiteX782" fmla="*/ 10142 w 11858623"/>
              <a:gd name="connsiteY782" fmla="*/ 5829672 h 6524624"/>
              <a:gd name="connsiteX783" fmla="*/ 8584 w 11858623"/>
              <a:gd name="connsiteY783" fmla="*/ 5820395 h 6524624"/>
              <a:gd name="connsiteX784" fmla="*/ 30204 w 11858623"/>
              <a:gd name="connsiteY784" fmla="*/ 5818405 h 6524624"/>
              <a:gd name="connsiteX785" fmla="*/ 30849 w 11858623"/>
              <a:gd name="connsiteY785" fmla="*/ 5819008 h 6524624"/>
              <a:gd name="connsiteX786" fmla="*/ 31812 w 11858623"/>
              <a:gd name="connsiteY786" fmla="*/ 5834951 h 6524624"/>
              <a:gd name="connsiteX787" fmla="*/ 29918 w 11858623"/>
              <a:gd name="connsiteY787" fmla="*/ 5833181 h 6524624"/>
              <a:gd name="connsiteX788" fmla="*/ 29518 w 11858623"/>
              <a:gd name="connsiteY788" fmla="*/ 5830910 h 6524624"/>
              <a:gd name="connsiteX789" fmla="*/ 26618 w 11858623"/>
              <a:gd name="connsiteY789" fmla="*/ 5816165 h 6524624"/>
              <a:gd name="connsiteX790" fmla="*/ 26613 w 11858623"/>
              <a:gd name="connsiteY790" fmla="*/ 5816476 h 6524624"/>
              <a:gd name="connsiteX791" fmla="*/ 26538 w 11858623"/>
              <a:gd name="connsiteY791" fmla="*/ 5816228 h 6524624"/>
              <a:gd name="connsiteX792" fmla="*/ 8960 w 11858623"/>
              <a:gd name="connsiteY792" fmla="*/ 5814592 h 6524624"/>
              <a:gd name="connsiteX793" fmla="*/ 8624 w 11858623"/>
              <a:gd name="connsiteY793" fmla="*/ 5819784 h 6524624"/>
              <a:gd name="connsiteX794" fmla="*/ 8453 w 11858623"/>
              <a:gd name="connsiteY794" fmla="*/ 5819613 h 6524624"/>
              <a:gd name="connsiteX795" fmla="*/ 8584 w 11858623"/>
              <a:gd name="connsiteY795" fmla="*/ 5820395 h 6524624"/>
              <a:gd name="connsiteX796" fmla="*/ 8453 w 11858623"/>
              <a:gd name="connsiteY796" fmla="*/ 5822421 h 6524624"/>
              <a:gd name="connsiteX797" fmla="*/ 9685 w 11858623"/>
              <a:gd name="connsiteY797" fmla="*/ 5830057 h 6524624"/>
              <a:gd name="connsiteX798" fmla="*/ 6448 w 11858623"/>
              <a:gd name="connsiteY798" fmla="*/ 5832783 h 6524624"/>
              <a:gd name="connsiteX799" fmla="*/ 7555 w 11858623"/>
              <a:gd name="connsiteY799" fmla="*/ 5817494 h 6524624"/>
              <a:gd name="connsiteX800" fmla="*/ 26649 w 11858623"/>
              <a:gd name="connsiteY800" fmla="*/ 5814223 h 6524624"/>
              <a:gd name="connsiteX801" fmla="*/ 27526 w 11858623"/>
              <a:gd name="connsiteY801" fmla="*/ 5815453 h 6524624"/>
              <a:gd name="connsiteX802" fmla="*/ 26618 w 11858623"/>
              <a:gd name="connsiteY802" fmla="*/ 5816165 h 6524624"/>
              <a:gd name="connsiteX803" fmla="*/ 30494 w 11858623"/>
              <a:gd name="connsiteY803" fmla="*/ 5813126 h 6524624"/>
              <a:gd name="connsiteX804" fmla="*/ 30737 w 11858623"/>
              <a:gd name="connsiteY804" fmla="*/ 5817143 h 6524624"/>
              <a:gd name="connsiteX805" fmla="*/ 30307 w 11858623"/>
              <a:gd name="connsiteY805" fmla="*/ 5816540 h 6524624"/>
              <a:gd name="connsiteX806" fmla="*/ 11796 w 11858623"/>
              <a:gd name="connsiteY806" fmla="*/ 5808733 h 6524624"/>
              <a:gd name="connsiteX807" fmla="*/ 16671 w 11858623"/>
              <a:gd name="connsiteY807" fmla="*/ 5813179 h 6524624"/>
              <a:gd name="connsiteX808" fmla="*/ 16689 w 11858623"/>
              <a:gd name="connsiteY808" fmla="*/ 5813356 h 6524624"/>
              <a:gd name="connsiteX809" fmla="*/ 15636 w 11858623"/>
              <a:gd name="connsiteY809" fmla="*/ 5812532 h 6524624"/>
              <a:gd name="connsiteX810" fmla="*/ 13253 w 11858623"/>
              <a:gd name="connsiteY810" fmla="*/ 5812434 h 6524624"/>
              <a:gd name="connsiteX811" fmla="*/ 17271 w 11858623"/>
              <a:gd name="connsiteY811" fmla="*/ 5819069 h 6524624"/>
              <a:gd name="connsiteX812" fmla="*/ 17703 w 11858623"/>
              <a:gd name="connsiteY812" fmla="*/ 5823304 h 6524624"/>
              <a:gd name="connsiteX813" fmla="*/ 14682 w 11858623"/>
              <a:gd name="connsiteY813" fmla="*/ 5825848 h 6524624"/>
              <a:gd name="connsiteX814" fmla="*/ 9983 w 11858623"/>
              <a:gd name="connsiteY814" fmla="*/ 5821144 h 6524624"/>
              <a:gd name="connsiteX815" fmla="*/ 9540 w 11858623"/>
              <a:gd name="connsiteY815" fmla="*/ 5813394 h 6524624"/>
              <a:gd name="connsiteX816" fmla="*/ 13109 w 11858623"/>
              <a:gd name="connsiteY816" fmla="*/ 5806023 h 6524624"/>
              <a:gd name="connsiteX817" fmla="*/ 11796 w 11858623"/>
              <a:gd name="connsiteY817" fmla="*/ 5808733 h 6524624"/>
              <a:gd name="connsiteX818" fmla="*/ 10455 w 11858623"/>
              <a:gd name="connsiteY818" fmla="*/ 5807510 h 6524624"/>
              <a:gd name="connsiteX819" fmla="*/ 15556 w 11858623"/>
              <a:gd name="connsiteY819" fmla="*/ 5800967 h 6524624"/>
              <a:gd name="connsiteX820" fmla="*/ 15628 w 11858623"/>
              <a:gd name="connsiteY820" fmla="*/ 5801774 h 6524624"/>
              <a:gd name="connsiteX821" fmla="*/ 15074 w 11858623"/>
              <a:gd name="connsiteY821" fmla="*/ 5804922 h 6524624"/>
              <a:gd name="connsiteX822" fmla="*/ 13109 w 11858623"/>
              <a:gd name="connsiteY822" fmla="*/ 5806023 h 6524624"/>
              <a:gd name="connsiteX823" fmla="*/ 16216 w 11858623"/>
              <a:gd name="connsiteY823" fmla="*/ 5799603 h 6524624"/>
              <a:gd name="connsiteX824" fmla="*/ 17543 w 11858623"/>
              <a:gd name="connsiteY824" fmla="*/ 5801463 h 6524624"/>
              <a:gd name="connsiteX825" fmla="*/ 16313 w 11858623"/>
              <a:gd name="connsiteY825" fmla="*/ 5804227 h 6524624"/>
              <a:gd name="connsiteX826" fmla="*/ 15869 w 11858623"/>
              <a:gd name="connsiteY826" fmla="*/ 5804476 h 6524624"/>
              <a:gd name="connsiteX827" fmla="*/ 15628 w 11858623"/>
              <a:gd name="connsiteY827" fmla="*/ 5801774 h 6524624"/>
              <a:gd name="connsiteX828" fmla="*/ 15893 w 11858623"/>
              <a:gd name="connsiteY828" fmla="*/ 5800272 h 6524624"/>
              <a:gd name="connsiteX829" fmla="*/ 25914 w 11858623"/>
              <a:gd name="connsiteY829" fmla="*/ 5798845 h 6524624"/>
              <a:gd name="connsiteX830" fmla="*/ 26104 w 11858623"/>
              <a:gd name="connsiteY830" fmla="*/ 5800298 h 6524624"/>
              <a:gd name="connsiteX831" fmla="*/ 22479 w 11858623"/>
              <a:gd name="connsiteY831" fmla="*/ 5801894 h 6524624"/>
              <a:gd name="connsiteX832" fmla="*/ 21838 w 11858623"/>
              <a:gd name="connsiteY832" fmla="*/ 5801130 h 6524624"/>
              <a:gd name="connsiteX833" fmla="*/ 19129 w 11858623"/>
              <a:gd name="connsiteY833" fmla="*/ 5797900 h 6524624"/>
              <a:gd name="connsiteX834" fmla="*/ 21838 w 11858623"/>
              <a:gd name="connsiteY834" fmla="*/ 5801130 h 6524624"/>
              <a:gd name="connsiteX835" fmla="*/ 18600 w 11858623"/>
              <a:gd name="connsiteY835" fmla="*/ 5802945 h 6524624"/>
              <a:gd name="connsiteX836" fmla="*/ 17543 w 11858623"/>
              <a:gd name="connsiteY836" fmla="*/ 5801463 h 6524624"/>
              <a:gd name="connsiteX837" fmla="*/ 11276 w 11858623"/>
              <a:gd name="connsiteY837" fmla="*/ 5792847 h 6524624"/>
              <a:gd name="connsiteX838" fmla="*/ 10134 w 11858623"/>
              <a:gd name="connsiteY838" fmla="*/ 5796506 h 6524624"/>
              <a:gd name="connsiteX839" fmla="*/ 10312 w 11858623"/>
              <a:gd name="connsiteY839" fmla="*/ 5793756 h 6524624"/>
              <a:gd name="connsiteX840" fmla="*/ 10456 w 11858623"/>
              <a:gd name="connsiteY840" fmla="*/ 5791532 h 6524624"/>
              <a:gd name="connsiteX841" fmla="*/ 10975 w 11858623"/>
              <a:gd name="connsiteY841" fmla="*/ 5792258 h 6524624"/>
              <a:gd name="connsiteX842" fmla="*/ 10322 w 11858623"/>
              <a:gd name="connsiteY842" fmla="*/ 5793608 h 6524624"/>
              <a:gd name="connsiteX843" fmla="*/ 18712 w 11858623"/>
              <a:gd name="connsiteY843" fmla="*/ 5787067 h 6524624"/>
              <a:gd name="connsiteX844" fmla="*/ 17753 w 11858623"/>
              <a:gd name="connsiteY844" fmla="*/ 5789718 h 6524624"/>
              <a:gd name="connsiteX845" fmla="*/ 17113 w 11858623"/>
              <a:gd name="connsiteY845" fmla="*/ 5793349 h 6524624"/>
              <a:gd name="connsiteX846" fmla="*/ 16631 w 11858623"/>
              <a:gd name="connsiteY846" fmla="*/ 5789254 h 6524624"/>
              <a:gd name="connsiteX847" fmla="*/ 18885 w 11858623"/>
              <a:gd name="connsiteY847" fmla="*/ 5786886 h 6524624"/>
              <a:gd name="connsiteX848" fmla="*/ 18712 w 11858623"/>
              <a:gd name="connsiteY848" fmla="*/ 5787067 h 6524624"/>
              <a:gd name="connsiteX849" fmla="*/ 18760 w 11858623"/>
              <a:gd name="connsiteY849" fmla="*/ 5786936 h 6524624"/>
              <a:gd name="connsiteX850" fmla="*/ 19618 w 11858623"/>
              <a:gd name="connsiteY850" fmla="*/ 5764382 h 6524624"/>
              <a:gd name="connsiteX851" fmla="*/ 18822 w 11858623"/>
              <a:gd name="connsiteY851" fmla="*/ 5769582 h 6524624"/>
              <a:gd name="connsiteX852" fmla="*/ 16853 w 11858623"/>
              <a:gd name="connsiteY852" fmla="*/ 5772629 h 6524624"/>
              <a:gd name="connsiteX853" fmla="*/ 16837 w 11858623"/>
              <a:gd name="connsiteY853" fmla="*/ 5772559 h 6524624"/>
              <a:gd name="connsiteX854" fmla="*/ 18645 w 11858623"/>
              <a:gd name="connsiteY854" fmla="*/ 5766427 h 6524624"/>
              <a:gd name="connsiteX855" fmla="*/ 29130 w 11858623"/>
              <a:gd name="connsiteY855" fmla="*/ 5759073 h 6524624"/>
              <a:gd name="connsiteX856" fmla="*/ 26355 w 11858623"/>
              <a:gd name="connsiteY856" fmla="*/ 5765959 h 6524624"/>
              <a:gd name="connsiteX857" fmla="*/ 23269 w 11858623"/>
              <a:gd name="connsiteY857" fmla="*/ 5774483 h 6524624"/>
              <a:gd name="connsiteX858" fmla="*/ 23758 w 11858623"/>
              <a:gd name="connsiteY858" fmla="*/ 5770876 h 6524624"/>
              <a:gd name="connsiteX859" fmla="*/ 29012 w 11858623"/>
              <a:gd name="connsiteY859" fmla="*/ 5759199 h 6524624"/>
              <a:gd name="connsiteX860" fmla="*/ 29130 w 11858623"/>
              <a:gd name="connsiteY860" fmla="*/ 5759073 h 6524624"/>
              <a:gd name="connsiteX861" fmla="*/ 32768 w 11858623"/>
              <a:gd name="connsiteY861" fmla="*/ 5753867 h 6524624"/>
              <a:gd name="connsiteX862" fmla="*/ 29953 w 11858623"/>
              <a:gd name="connsiteY862" fmla="*/ 5767795 h 6524624"/>
              <a:gd name="connsiteX863" fmla="*/ 27309 w 11858623"/>
              <a:gd name="connsiteY863" fmla="*/ 5773433 h 6524624"/>
              <a:gd name="connsiteX864" fmla="*/ 23705 w 11858623"/>
              <a:gd name="connsiteY864" fmla="*/ 5780652 h 6524624"/>
              <a:gd name="connsiteX865" fmla="*/ 21243 w 11858623"/>
              <a:gd name="connsiteY865" fmla="*/ 5780077 h 6524624"/>
              <a:gd name="connsiteX866" fmla="*/ 23269 w 11858623"/>
              <a:gd name="connsiteY866" fmla="*/ 5774483 h 6524624"/>
              <a:gd name="connsiteX867" fmla="*/ 22480 w 11858623"/>
              <a:gd name="connsiteY867" fmla="*/ 5780299 h 6524624"/>
              <a:gd name="connsiteX868" fmla="*/ 27497 w 11858623"/>
              <a:gd name="connsiteY868" fmla="*/ 5743323 h 6524624"/>
              <a:gd name="connsiteX869" fmla="*/ 23758 w 11858623"/>
              <a:gd name="connsiteY869" fmla="*/ 5770876 h 6524624"/>
              <a:gd name="connsiteX870" fmla="*/ 19773 w 11858623"/>
              <a:gd name="connsiteY870" fmla="*/ 5779733 h 6524624"/>
              <a:gd name="connsiteX871" fmla="*/ 18471 w 11858623"/>
              <a:gd name="connsiteY871" fmla="*/ 5779429 h 6524624"/>
              <a:gd name="connsiteX872" fmla="*/ 17573 w 11858623"/>
              <a:gd name="connsiteY872" fmla="*/ 5775654 h 6524624"/>
              <a:gd name="connsiteX873" fmla="*/ 18472 w 11858623"/>
              <a:gd name="connsiteY873" fmla="*/ 5771875 h 6524624"/>
              <a:gd name="connsiteX874" fmla="*/ 18822 w 11858623"/>
              <a:gd name="connsiteY874" fmla="*/ 5769582 h 6524624"/>
              <a:gd name="connsiteX875" fmla="*/ 24320 w 11858623"/>
              <a:gd name="connsiteY875" fmla="*/ 5761079 h 6524624"/>
              <a:gd name="connsiteX876" fmla="*/ 27479 w 11858623"/>
              <a:gd name="connsiteY876" fmla="*/ 5743331 h 6524624"/>
              <a:gd name="connsiteX877" fmla="*/ 36507 w 11858623"/>
              <a:gd name="connsiteY877" fmla="*/ 5735370 h 6524624"/>
              <a:gd name="connsiteX878" fmla="*/ 34503 w 11858623"/>
              <a:gd name="connsiteY878" fmla="*/ 5749411 h 6524624"/>
              <a:gd name="connsiteX879" fmla="*/ 32768 w 11858623"/>
              <a:gd name="connsiteY879" fmla="*/ 5753867 h 6524624"/>
              <a:gd name="connsiteX880" fmla="*/ 17994 w 11858623"/>
              <a:gd name="connsiteY880" fmla="*/ 5733158 h 6524624"/>
              <a:gd name="connsiteX881" fmla="*/ 18395 w 11858623"/>
              <a:gd name="connsiteY881" fmla="*/ 5737368 h 6524624"/>
              <a:gd name="connsiteX882" fmla="*/ 18360 w 11858623"/>
              <a:gd name="connsiteY882" fmla="*/ 5737396 h 6524624"/>
              <a:gd name="connsiteX883" fmla="*/ 17804 w 11858623"/>
              <a:gd name="connsiteY883" fmla="*/ 5733498 h 6524624"/>
              <a:gd name="connsiteX884" fmla="*/ 16899 w 11858623"/>
              <a:gd name="connsiteY884" fmla="*/ 5727157 h 6524624"/>
              <a:gd name="connsiteX885" fmla="*/ 17804 w 11858623"/>
              <a:gd name="connsiteY885" fmla="*/ 5733498 h 6524624"/>
              <a:gd name="connsiteX886" fmla="*/ 15158 w 11858623"/>
              <a:gd name="connsiteY886" fmla="*/ 5738218 h 6524624"/>
              <a:gd name="connsiteX887" fmla="*/ 12460 w 11858623"/>
              <a:gd name="connsiteY887" fmla="*/ 5738178 h 6524624"/>
              <a:gd name="connsiteX888" fmla="*/ 16234 w 11858623"/>
              <a:gd name="connsiteY888" fmla="*/ 5728185 h 6524624"/>
              <a:gd name="connsiteX889" fmla="*/ 22595 w 11858623"/>
              <a:gd name="connsiteY889" fmla="*/ 5699814 h 6524624"/>
              <a:gd name="connsiteX890" fmla="*/ 24856 w 11858623"/>
              <a:gd name="connsiteY890" fmla="*/ 5707420 h 6524624"/>
              <a:gd name="connsiteX891" fmla="*/ 23920 w 11858623"/>
              <a:gd name="connsiteY891" fmla="*/ 5711795 h 6524624"/>
              <a:gd name="connsiteX892" fmla="*/ 23420 w 11858623"/>
              <a:gd name="connsiteY892" fmla="*/ 5711579 h 6524624"/>
              <a:gd name="connsiteX893" fmla="*/ 21449 w 11858623"/>
              <a:gd name="connsiteY893" fmla="*/ 5706827 h 6524624"/>
              <a:gd name="connsiteX894" fmla="*/ 20632 w 11858623"/>
              <a:gd name="connsiteY894" fmla="*/ 5704138 h 6524624"/>
              <a:gd name="connsiteX895" fmla="*/ 14791 w 11858623"/>
              <a:gd name="connsiteY895" fmla="*/ 5699495 h 6524624"/>
              <a:gd name="connsiteX896" fmla="*/ 17356 w 11858623"/>
              <a:gd name="connsiteY896" fmla="*/ 5726450 h 6524624"/>
              <a:gd name="connsiteX897" fmla="*/ 16899 w 11858623"/>
              <a:gd name="connsiteY897" fmla="*/ 5727157 h 6524624"/>
              <a:gd name="connsiteX898" fmla="*/ 16468 w 11858623"/>
              <a:gd name="connsiteY898" fmla="*/ 5724138 h 6524624"/>
              <a:gd name="connsiteX899" fmla="*/ 10456 w 11858623"/>
              <a:gd name="connsiteY899" fmla="*/ 5746602 h 6524624"/>
              <a:gd name="connsiteX900" fmla="*/ 15158 w 11858623"/>
              <a:gd name="connsiteY900" fmla="*/ 5738218 h 6524624"/>
              <a:gd name="connsiteX901" fmla="*/ 17280 w 11858623"/>
              <a:gd name="connsiteY901" fmla="*/ 5738249 h 6524624"/>
              <a:gd name="connsiteX902" fmla="*/ 18360 w 11858623"/>
              <a:gd name="connsiteY902" fmla="*/ 5737396 h 6524624"/>
              <a:gd name="connsiteX903" fmla="*/ 18472 w 11858623"/>
              <a:gd name="connsiteY903" fmla="*/ 5738178 h 6524624"/>
              <a:gd name="connsiteX904" fmla="*/ 18395 w 11858623"/>
              <a:gd name="connsiteY904" fmla="*/ 5737368 h 6524624"/>
              <a:gd name="connsiteX905" fmla="*/ 24483 w 11858623"/>
              <a:gd name="connsiteY905" fmla="*/ 5732562 h 6524624"/>
              <a:gd name="connsiteX906" fmla="*/ 20016 w 11858623"/>
              <a:gd name="connsiteY906" fmla="*/ 5761777 h 6524624"/>
              <a:gd name="connsiteX907" fmla="*/ 18645 w 11858623"/>
              <a:gd name="connsiteY907" fmla="*/ 5766427 h 6524624"/>
              <a:gd name="connsiteX908" fmla="*/ 16467 w 11858623"/>
              <a:gd name="connsiteY908" fmla="*/ 5771005 h 6524624"/>
              <a:gd name="connsiteX909" fmla="*/ 16837 w 11858623"/>
              <a:gd name="connsiteY909" fmla="*/ 5772559 h 6524624"/>
              <a:gd name="connsiteX910" fmla="*/ 16785 w 11858623"/>
              <a:gd name="connsiteY910" fmla="*/ 5772734 h 6524624"/>
              <a:gd name="connsiteX911" fmla="*/ 8311 w 11858623"/>
              <a:gd name="connsiteY911" fmla="*/ 5785842 h 6524624"/>
              <a:gd name="connsiteX912" fmla="*/ 7616 w 11858623"/>
              <a:gd name="connsiteY912" fmla="*/ 5743914 h 6524624"/>
              <a:gd name="connsiteX913" fmla="*/ 14464 w 11858623"/>
              <a:gd name="connsiteY913" fmla="*/ 5707289 h 6524624"/>
              <a:gd name="connsiteX914" fmla="*/ 14464 w 11858623"/>
              <a:gd name="connsiteY914" fmla="*/ 5696057 h 6524624"/>
              <a:gd name="connsiteX915" fmla="*/ 14903 w 11858623"/>
              <a:gd name="connsiteY915" fmla="*/ 5696839 h 6524624"/>
              <a:gd name="connsiteX916" fmla="*/ 14791 w 11858623"/>
              <a:gd name="connsiteY916" fmla="*/ 5699495 h 6524624"/>
              <a:gd name="connsiteX917" fmla="*/ 15481 w 11858623"/>
              <a:gd name="connsiteY917" fmla="*/ 5683064 h 6524624"/>
              <a:gd name="connsiteX918" fmla="*/ 15957 w 11858623"/>
              <a:gd name="connsiteY918" fmla="*/ 5686619 h 6524624"/>
              <a:gd name="connsiteX919" fmla="*/ 15874 w 11858623"/>
              <a:gd name="connsiteY919" fmla="*/ 5686881 h 6524624"/>
              <a:gd name="connsiteX920" fmla="*/ 15986 w 11858623"/>
              <a:gd name="connsiteY920" fmla="*/ 5686839 h 6524624"/>
              <a:gd name="connsiteX921" fmla="*/ 16468 w 11858623"/>
              <a:gd name="connsiteY921" fmla="*/ 5690441 h 6524624"/>
              <a:gd name="connsiteX922" fmla="*/ 20632 w 11858623"/>
              <a:gd name="connsiteY922" fmla="*/ 5704138 h 6524624"/>
              <a:gd name="connsiteX923" fmla="*/ 20476 w 11858623"/>
              <a:gd name="connsiteY923" fmla="*/ 5704481 h 6524624"/>
              <a:gd name="connsiteX924" fmla="*/ 21449 w 11858623"/>
              <a:gd name="connsiteY924" fmla="*/ 5706827 h 6524624"/>
              <a:gd name="connsiteX925" fmla="*/ 22283 w 11858623"/>
              <a:gd name="connsiteY925" fmla="*/ 5709571 h 6524624"/>
              <a:gd name="connsiteX926" fmla="*/ 21538 w 11858623"/>
              <a:gd name="connsiteY926" fmla="*/ 5708666 h 6524624"/>
              <a:gd name="connsiteX927" fmla="*/ 14903 w 11858623"/>
              <a:gd name="connsiteY927" fmla="*/ 5696839 h 6524624"/>
              <a:gd name="connsiteX928" fmla="*/ 17350 w 11858623"/>
              <a:gd name="connsiteY928" fmla="*/ 5682173 h 6524624"/>
              <a:gd name="connsiteX929" fmla="*/ 18457 w 11858623"/>
              <a:gd name="connsiteY929" fmla="*/ 5685899 h 6524624"/>
              <a:gd name="connsiteX930" fmla="*/ 15986 w 11858623"/>
              <a:gd name="connsiteY930" fmla="*/ 5686839 h 6524624"/>
              <a:gd name="connsiteX931" fmla="*/ 15957 w 11858623"/>
              <a:gd name="connsiteY931" fmla="*/ 5686619 h 6524624"/>
              <a:gd name="connsiteX932" fmla="*/ 31592 w 11858623"/>
              <a:gd name="connsiteY932" fmla="*/ 5675956 h 6524624"/>
              <a:gd name="connsiteX933" fmla="*/ 29953 w 11858623"/>
              <a:gd name="connsiteY933" fmla="*/ 5683610 h 6524624"/>
              <a:gd name="connsiteX934" fmla="*/ 22595 w 11858623"/>
              <a:gd name="connsiteY934" fmla="*/ 5699814 h 6524624"/>
              <a:gd name="connsiteX935" fmla="*/ 18457 w 11858623"/>
              <a:gd name="connsiteY935" fmla="*/ 5685899 h 6524624"/>
              <a:gd name="connsiteX936" fmla="*/ 20131 w 11858623"/>
              <a:gd name="connsiteY936" fmla="*/ 5685262 h 6524624"/>
              <a:gd name="connsiteX937" fmla="*/ 13677 w 11858623"/>
              <a:gd name="connsiteY937" fmla="*/ 5669581 h 6524624"/>
              <a:gd name="connsiteX938" fmla="*/ 13814 w 11858623"/>
              <a:gd name="connsiteY938" fmla="*/ 5670602 h 6524624"/>
              <a:gd name="connsiteX939" fmla="*/ 6581 w 11858623"/>
              <a:gd name="connsiteY939" fmla="*/ 5681581 h 6524624"/>
              <a:gd name="connsiteX940" fmla="*/ 6558 w 11858623"/>
              <a:gd name="connsiteY940" fmla="*/ 5680200 h 6524624"/>
              <a:gd name="connsiteX941" fmla="*/ 10456 w 11858623"/>
              <a:gd name="connsiteY941" fmla="*/ 5673592 h 6524624"/>
              <a:gd name="connsiteX942" fmla="*/ 14694 w 11858623"/>
              <a:gd name="connsiteY942" fmla="*/ 5669265 h 6524624"/>
              <a:gd name="connsiteX943" fmla="*/ 15800 w 11858623"/>
              <a:gd name="connsiteY943" fmla="*/ 5675464 h 6524624"/>
              <a:gd name="connsiteX944" fmla="*/ 15481 w 11858623"/>
              <a:gd name="connsiteY944" fmla="*/ 5683064 h 6524624"/>
              <a:gd name="connsiteX945" fmla="*/ 13814 w 11858623"/>
              <a:gd name="connsiteY945" fmla="*/ 5670602 h 6524624"/>
              <a:gd name="connsiteX946" fmla="*/ 16178 w 11858623"/>
              <a:gd name="connsiteY946" fmla="*/ 5666465 h 6524624"/>
              <a:gd name="connsiteX947" fmla="*/ 16153 w 11858623"/>
              <a:gd name="connsiteY947" fmla="*/ 5667050 h 6524624"/>
              <a:gd name="connsiteX948" fmla="*/ 14694 w 11858623"/>
              <a:gd name="connsiteY948" fmla="*/ 5669265 h 6524624"/>
              <a:gd name="connsiteX949" fmla="*/ 14555 w 11858623"/>
              <a:gd name="connsiteY949" fmla="*/ 5668487 h 6524624"/>
              <a:gd name="connsiteX950" fmla="*/ 29036 w 11858623"/>
              <a:gd name="connsiteY950" fmla="*/ 5666191 h 6524624"/>
              <a:gd name="connsiteX951" fmla="*/ 31721 w 11858623"/>
              <a:gd name="connsiteY951" fmla="*/ 5671236 h 6524624"/>
              <a:gd name="connsiteX952" fmla="*/ 32256 w 11858623"/>
              <a:gd name="connsiteY952" fmla="*/ 5672855 h 6524624"/>
              <a:gd name="connsiteX953" fmla="*/ 32204 w 11858623"/>
              <a:gd name="connsiteY953" fmla="*/ 5673097 h 6524624"/>
              <a:gd name="connsiteX954" fmla="*/ 28373 w 11858623"/>
              <a:gd name="connsiteY954" fmla="*/ 5666655 h 6524624"/>
              <a:gd name="connsiteX955" fmla="*/ 24535 w 11858623"/>
              <a:gd name="connsiteY955" fmla="*/ 5660201 h 6524624"/>
              <a:gd name="connsiteX956" fmla="*/ 28373 w 11858623"/>
              <a:gd name="connsiteY956" fmla="*/ 5666655 h 6524624"/>
              <a:gd name="connsiteX957" fmla="*/ 22480 w 11858623"/>
              <a:gd name="connsiteY957" fmla="*/ 5670784 h 6524624"/>
              <a:gd name="connsiteX958" fmla="*/ 22108 w 11858623"/>
              <a:gd name="connsiteY958" fmla="*/ 5667491 h 6524624"/>
              <a:gd name="connsiteX959" fmla="*/ 21275 w 11858623"/>
              <a:gd name="connsiteY959" fmla="*/ 5660116 h 6524624"/>
              <a:gd name="connsiteX960" fmla="*/ 22108 w 11858623"/>
              <a:gd name="connsiteY960" fmla="*/ 5667491 h 6524624"/>
              <a:gd name="connsiteX961" fmla="*/ 19429 w 11858623"/>
              <a:gd name="connsiteY961" fmla="*/ 5675538 h 6524624"/>
              <a:gd name="connsiteX962" fmla="*/ 17350 w 11858623"/>
              <a:gd name="connsiteY962" fmla="*/ 5682173 h 6524624"/>
              <a:gd name="connsiteX963" fmla="*/ 16468 w 11858623"/>
              <a:gd name="connsiteY963" fmla="*/ 5679208 h 6524624"/>
              <a:gd name="connsiteX964" fmla="*/ 15800 w 11858623"/>
              <a:gd name="connsiteY964" fmla="*/ 5675464 h 6524624"/>
              <a:gd name="connsiteX965" fmla="*/ 16153 w 11858623"/>
              <a:gd name="connsiteY965" fmla="*/ 5667050 h 6524624"/>
              <a:gd name="connsiteX966" fmla="*/ 18186 w 11858623"/>
              <a:gd name="connsiteY966" fmla="*/ 5663964 h 6524624"/>
              <a:gd name="connsiteX967" fmla="*/ 23187 w 11858623"/>
              <a:gd name="connsiteY967" fmla="*/ 5657735 h 6524624"/>
              <a:gd name="connsiteX968" fmla="*/ 24666 w 11858623"/>
              <a:gd name="connsiteY968" fmla="*/ 5659808 h 6524624"/>
              <a:gd name="connsiteX969" fmla="*/ 24535 w 11858623"/>
              <a:gd name="connsiteY969" fmla="*/ 5660201 h 6524624"/>
              <a:gd name="connsiteX970" fmla="*/ 23119 w 11858623"/>
              <a:gd name="connsiteY970" fmla="*/ 5657819 h 6524624"/>
              <a:gd name="connsiteX971" fmla="*/ 22699 w 11858623"/>
              <a:gd name="connsiteY971" fmla="*/ 5657113 h 6524624"/>
              <a:gd name="connsiteX972" fmla="*/ 23119 w 11858623"/>
              <a:gd name="connsiteY972" fmla="*/ 5657819 h 6524624"/>
              <a:gd name="connsiteX973" fmla="*/ 21275 w 11858623"/>
              <a:gd name="connsiteY973" fmla="*/ 5660116 h 6524624"/>
              <a:gd name="connsiteX974" fmla="*/ 21194 w 11858623"/>
              <a:gd name="connsiteY974" fmla="*/ 5659397 h 6524624"/>
              <a:gd name="connsiteX975" fmla="*/ 22480 w 11858623"/>
              <a:gd name="connsiteY975" fmla="*/ 5656744 h 6524624"/>
              <a:gd name="connsiteX976" fmla="*/ 22720 w 11858623"/>
              <a:gd name="connsiteY976" fmla="*/ 5657081 h 6524624"/>
              <a:gd name="connsiteX977" fmla="*/ 22699 w 11858623"/>
              <a:gd name="connsiteY977" fmla="*/ 5657113 h 6524624"/>
              <a:gd name="connsiteX978" fmla="*/ 21633 w 11858623"/>
              <a:gd name="connsiteY978" fmla="*/ 5650809 h 6524624"/>
              <a:gd name="connsiteX979" fmla="*/ 22480 w 11858623"/>
              <a:gd name="connsiteY979" fmla="*/ 5656744 h 6524624"/>
              <a:gd name="connsiteX980" fmla="*/ 20596 w 11858623"/>
              <a:gd name="connsiteY980" fmla="*/ 5654105 h 6524624"/>
              <a:gd name="connsiteX981" fmla="*/ 20554 w 11858623"/>
              <a:gd name="connsiteY981" fmla="*/ 5653725 h 6524624"/>
              <a:gd name="connsiteX982" fmla="*/ 28491 w 11858623"/>
              <a:gd name="connsiteY982" fmla="*/ 5648319 h 6524624"/>
              <a:gd name="connsiteX983" fmla="*/ 26894 w 11858623"/>
              <a:gd name="connsiteY983" fmla="*/ 5653117 h 6524624"/>
              <a:gd name="connsiteX984" fmla="*/ 23187 w 11858623"/>
              <a:gd name="connsiteY984" fmla="*/ 5657735 h 6524624"/>
              <a:gd name="connsiteX985" fmla="*/ 22720 w 11858623"/>
              <a:gd name="connsiteY985" fmla="*/ 5657081 h 6524624"/>
              <a:gd name="connsiteX986" fmla="*/ 10456 w 11858623"/>
              <a:gd name="connsiteY986" fmla="*/ 5645511 h 6524624"/>
              <a:gd name="connsiteX987" fmla="*/ 14555 w 11858623"/>
              <a:gd name="connsiteY987" fmla="*/ 5668487 h 6524624"/>
              <a:gd name="connsiteX988" fmla="*/ 13677 w 11858623"/>
              <a:gd name="connsiteY988" fmla="*/ 5669581 h 6524624"/>
              <a:gd name="connsiteX989" fmla="*/ 18926 w 11858623"/>
              <a:gd name="connsiteY989" fmla="*/ 5631847 h 6524624"/>
              <a:gd name="connsiteX990" fmla="*/ 21492 w 11858623"/>
              <a:gd name="connsiteY990" fmla="*/ 5649823 h 6524624"/>
              <a:gd name="connsiteX991" fmla="*/ 20546 w 11858623"/>
              <a:gd name="connsiteY991" fmla="*/ 5653654 h 6524624"/>
              <a:gd name="connsiteX992" fmla="*/ 20554 w 11858623"/>
              <a:gd name="connsiteY992" fmla="*/ 5653725 h 6524624"/>
              <a:gd name="connsiteX993" fmla="*/ 20476 w 11858623"/>
              <a:gd name="connsiteY993" fmla="*/ 5653936 h 6524624"/>
              <a:gd name="connsiteX994" fmla="*/ 20596 w 11858623"/>
              <a:gd name="connsiteY994" fmla="*/ 5654105 h 6524624"/>
              <a:gd name="connsiteX995" fmla="*/ 21194 w 11858623"/>
              <a:gd name="connsiteY995" fmla="*/ 5659397 h 6524624"/>
              <a:gd name="connsiteX996" fmla="*/ 18186 w 11858623"/>
              <a:gd name="connsiteY996" fmla="*/ 5663964 h 6524624"/>
              <a:gd name="connsiteX997" fmla="*/ 16178 w 11858623"/>
              <a:gd name="connsiteY997" fmla="*/ 5666465 h 6524624"/>
              <a:gd name="connsiteX998" fmla="*/ 16468 w 11858623"/>
              <a:gd name="connsiteY998" fmla="*/ 5659552 h 6524624"/>
              <a:gd name="connsiteX999" fmla="*/ 14464 w 11858623"/>
              <a:gd name="connsiteY999" fmla="*/ 5651127 h 6524624"/>
              <a:gd name="connsiteX1000" fmla="*/ 16468 w 11858623"/>
              <a:gd name="connsiteY1000" fmla="*/ 5614622 h 6524624"/>
              <a:gd name="connsiteX1001" fmla="*/ 17485 w 11858623"/>
              <a:gd name="connsiteY1001" fmla="*/ 5621746 h 6524624"/>
              <a:gd name="connsiteX1002" fmla="*/ 17470 w 11858623"/>
              <a:gd name="connsiteY1002" fmla="*/ 5621686 h 6524624"/>
              <a:gd name="connsiteX1003" fmla="*/ 16468 w 11858623"/>
              <a:gd name="connsiteY1003" fmla="*/ 5614622 h 6524624"/>
              <a:gd name="connsiteX1004" fmla="*/ 16468 w 11858623"/>
              <a:gd name="connsiteY1004" fmla="*/ 5603390 h 6524624"/>
              <a:gd name="connsiteX1005" fmla="*/ 16818 w 11858623"/>
              <a:gd name="connsiteY1005" fmla="*/ 5607319 h 6524624"/>
              <a:gd name="connsiteX1006" fmla="*/ 16468 w 11858623"/>
              <a:gd name="connsiteY1006" fmla="*/ 5609006 h 6524624"/>
              <a:gd name="connsiteX1007" fmla="*/ 10456 w 11858623"/>
              <a:gd name="connsiteY1007" fmla="*/ 5628663 h 6524624"/>
              <a:gd name="connsiteX1008" fmla="*/ 16468 w 11858623"/>
              <a:gd name="connsiteY1008" fmla="*/ 5603390 h 6524624"/>
              <a:gd name="connsiteX1009" fmla="*/ 18409 w 11858623"/>
              <a:gd name="connsiteY1009" fmla="*/ 5582856 h 6524624"/>
              <a:gd name="connsiteX1010" fmla="*/ 18472 w 11858623"/>
              <a:gd name="connsiteY1010" fmla="*/ 5583733 h 6524624"/>
              <a:gd name="connsiteX1011" fmla="*/ 18019 w 11858623"/>
              <a:gd name="connsiteY1011" fmla="*/ 5583220 h 6524624"/>
              <a:gd name="connsiteX1012" fmla="*/ 4819 w 11858623"/>
              <a:gd name="connsiteY1012" fmla="*/ 5575385 h 6524624"/>
              <a:gd name="connsiteX1013" fmla="*/ 11292 w 11858623"/>
              <a:gd name="connsiteY1013" fmla="*/ 5575590 h 6524624"/>
              <a:gd name="connsiteX1014" fmla="*/ 18019 w 11858623"/>
              <a:gd name="connsiteY1014" fmla="*/ 5583220 h 6524624"/>
              <a:gd name="connsiteX1015" fmla="*/ 14464 w 11858623"/>
              <a:gd name="connsiteY1015" fmla="*/ 5586542 h 6524624"/>
              <a:gd name="connsiteX1016" fmla="*/ 5334 w 11858623"/>
              <a:gd name="connsiteY1016" fmla="*/ 5580653 h 6524624"/>
              <a:gd name="connsiteX1017" fmla="*/ 4893 w 11858623"/>
              <a:gd name="connsiteY1017" fmla="*/ 5579838 h 6524624"/>
              <a:gd name="connsiteX1018" fmla="*/ 27915 w 11858623"/>
              <a:gd name="connsiteY1018" fmla="*/ 5556266 h 6524624"/>
              <a:gd name="connsiteX1019" fmla="*/ 28166 w 11858623"/>
              <a:gd name="connsiteY1019" fmla="*/ 5557359 h 6524624"/>
              <a:gd name="connsiteX1020" fmla="*/ 30495 w 11858623"/>
              <a:gd name="connsiteY1020" fmla="*/ 5572501 h 6524624"/>
              <a:gd name="connsiteX1021" fmla="*/ 31536 w 11858623"/>
              <a:gd name="connsiteY1021" fmla="*/ 5577364 h 6524624"/>
              <a:gd name="connsiteX1022" fmla="*/ 18926 w 11858623"/>
              <a:gd name="connsiteY1022" fmla="*/ 5631847 h 6524624"/>
              <a:gd name="connsiteX1023" fmla="*/ 17485 w 11858623"/>
              <a:gd name="connsiteY1023" fmla="*/ 5621746 h 6524624"/>
              <a:gd name="connsiteX1024" fmla="*/ 18472 w 11858623"/>
              <a:gd name="connsiteY1024" fmla="*/ 5625855 h 6524624"/>
              <a:gd name="connsiteX1025" fmla="*/ 16818 w 11858623"/>
              <a:gd name="connsiteY1025" fmla="*/ 5607319 h 6524624"/>
              <a:gd name="connsiteX1026" fmla="*/ 19163 w 11858623"/>
              <a:gd name="connsiteY1026" fmla="*/ 5596032 h 6524624"/>
              <a:gd name="connsiteX1027" fmla="*/ 18472 w 11858623"/>
              <a:gd name="connsiteY1027" fmla="*/ 5583733 h 6524624"/>
              <a:gd name="connsiteX1028" fmla="*/ 26487 w 11858623"/>
              <a:gd name="connsiteY1028" fmla="*/ 5578117 h 6524624"/>
              <a:gd name="connsiteX1029" fmla="*/ 22500 w 11858623"/>
              <a:gd name="connsiteY1029" fmla="*/ 5569784 h 6524624"/>
              <a:gd name="connsiteX1030" fmla="*/ 23935 w 11858623"/>
              <a:gd name="connsiteY1030" fmla="*/ 5561882 h 6524624"/>
              <a:gd name="connsiteX1031" fmla="*/ 26487 w 11858623"/>
              <a:gd name="connsiteY1031" fmla="*/ 5561269 h 6524624"/>
              <a:gd name="connsiteX1032" fmla="*/ 25195 w 11858623"/>
              <a:gd name="connsiteY1032" fmla="*/ 5550942 h 6524624"/>
              <a:gd name="connsiteX1033" fmla="*/ 24165 w 11858623"/>
              <a:gd name="connsiteY1033" fmla="*/ 5560616 h 6524624"/>
              <a:gd name="connsiteX1034" fmla="*/ 23935 w 11858623"/>
              <a:gd name="connsiteY1034" fmla="*/ 5561882 h 6524624"/>
              <a:gd name="connsiteX1035" fmla="*/ 19257 w 11858623"/>
              <a:gd name="connsiteY1035" fmla="*/ 5563007 h 6524624"/>
              <a:gd name="connsiteX1036" fmla="*/ 22500 w 11858623"/>
              <a:gd name="connsiteY1036" fmla="*/ 5569784 h 6524624"/>
              <a:gd name="connsiteX1037" fmla="*/ 20476 w 11858623"/>
              <a:gd name="connsiteY1037" fmla="*/ 5580925 h 6524624"/>
              <a:gd name="connsiteX1038" fmla="*/ 18409 w 11858623"/>
              <a:gd name="connsiteY1038" fmla="*/ 5582856 h 6524624"/>
              <a:gd name="connsiteX1039" fmla="*/ 16563 w 11858623"/>
              <a:gd name="connsiteY1039" fmla="*/ 5556990 h 6524624"/>
              <a:gd name="connsiteX1040" fmla="*/ 30495 w 11858623"/>
              <a:gd name="connsiteY1040" fmla="*/ 5547228 h 6524624"/>
              <a:gd name="connsiteX1041" fmla="*/ 27915 w 11858623"/>
              <a:gd name="connsiteY1041" fmla="*/ 5556266 h 6524624"/>
              <a:gd name="connsiteX1042" fmla="*/ 26487 w 11858623"/>
              <a:gd name="connsiteY1042" fmla="*/ 5550036 h 6524624"/>
              <a:gd name="connsiteX1043" fmla="*/ 25195 w 11858623"/>
              <a:gd name="connsiteY1043" fmla="*/ 5550942 h 6524624"/>
              <a:gd name="connsiteX1044" fmla="*/ 25401 w 11858623"/>
              <a:gd name="connsiteY1044" fmla="*/ 5549013 h 6524624"/>
              <a:gd name="connsiteX1045" fmla="*/ 15168 w 11858623"/>
              <a:gd name="connsiteY1045" fmla="*/ 5537430 h 6524624"/>
              <a:gd name="connsiteX1046" fmla="*/ 16563 w 11858623"/>
              <a:gd name="connsiteY1046" fmla="*/ 5556990 h 6524624"/>
              <a:gd name="connsiteX1047" fmla="*/ 14464 w 11858623"/>
              <a:gd name="connsiteY1047" fmla="*/ 5558461 h 6524624"/>
              <a:gd name="connsiteX1048" fmla="*/ 10456 w 11858623"/>
              <a:gd name="connsiteY1048" fmla="*/ 5544420 h 6524624"/>
              <a:gd name="connsiteX1049" fmla="*/ 15710 w 11858623"/>
              <a:gd name="connsiteY1049" fmla="*/ 5526737 h 6524624"/>
              <a:gd name="connsiteX1050" fmla="*/ 18299 w 11858623"/>
              <a:gd name="connsiteY1050" fmla="*/ 5532784 h 6524624"/>
              <a:gd name="connsiteX1051" fmla="*/ 15168 w 11858623"/>
              <a:gd name="connsiteY1051" fmla="*/ 5537430 h 6524624"/>
              <a:gd name="connsiteX1052" fmla="*/ 14620 w 11858623"/>
              <a:gd name="connsiteY1052" fmla="*/ 5529757 h 6524624"/>
              <a:gd name="connsiteX1053" fmla="*/ 23293 w 11858623"/>
              <a:gd name="connsiteY1053" fmla="*/ 5525374 h 6524624"/>
              <a:gd name="connsiteX1054" fmla="*/ 26487 w 11858623"/>
              <a:gd name="connsiteY1054" fmla="*/ 5538804 h 6524624"/>
              <a:gd name="connsiteX1055" fmla="*/ 25401 w 11858623"/>
              <a:gd name="connsiteY1055" fmla="*/ 5549013 h 6524624"/>
              <a:gd name="connsiteX1056" fmla="*/ 22480 w 11858623"/>
              <a:gd name="connsiteY1056" fmla="*/ 5550036 h 6524624"/>
              <a:gd name="connsiteX1057" fmla="*/ 18472 w 11858623"/>
              <a:gd name="connsiteY1057" fmla="*/ 5533188 h 6524624"/>
              <a:gd name="connsiteX1058" fmla="*/ 18299 w 11858623"/>
              <a:gd name="connsiteY1058" fmla="*/ 5532784 h 6524624"/>
              <a:gd name="connsiteX1059" fmla="*/ 12596 w 11858623"/>
              <a:gd name="connsiteY1059" fmla="*/ 5519465 h 6524624"/>
              <a:gd name="connsiteX1060" fmla="*/ 14042 w 11858623"/>
              <a:gd name="connsiteY1060" fmla="*/ 5522842 h 6524624"/>
              <a:gd name="connsiteX1061" fmla="*/ 14464 w 11858623"/>
              <a:gd name="connsiteY1061" fmla="*/ 5527572 h 6524624"/>
              <a:gd name="connsiteX1062" fmla="*/ 14620 w 11858623"/>
              <a:gd name="connsiteY1062" fmla="*/ 5529757 h 6524624"/>
              <a:gd name="connsiteX1063" fmla="*/ 14214 w 11858623"/>
              <a:gd name="connsiteY1063" fmla="*/ 5530883 h 6524624"/>
              <a:gd name="connsiteX1064" fmla="*/ 10456 w 11858623"/>
              <a:gd name="connsiteY1064" fmla="*/ 5535996 h 6524624"/>
              <a:gd name="connsiteX1065" fmla="*/ 12652 w 11858623"/>
              <a:gd name="connsiteY1065" fmla="*/ 5519040 h 6524624"/>
              <a:gd name="connsiteX1066" fmla="*/ 12596 w 11858623"/>
              <a:gd name="connsiteY1066" fmla="*/ 5519465 h 6524624"/>
              <a:gd name="connsiteX1067" fmla="*/ 12460 w 11858623"/>
              <a:gd name="connsiteY1067" fmla="*/ 5519147 h 6524624"/>
              <a:gd name="connsiteX1068" fmla="*/ 19968 w 11858623"/>
              <a:gd name="connsiteY1068" fmla="*/ 5514939 h 6524624"/>
              <a:gd name="connsiteX1069" fmla="*/ 15710 w 11858623"/>
              <a:gd name="connsiteY1069" fmla="*/ 5526737 h 6524624"/>
              <a:gd name="connsiteX1070" fmla="*/ 14042 w 11858623"/>
              <a:gd name="connsiteY1070" fmla="*/ 5522842 h 6524624"/>
              <a:gd name="connsiteX1071" fmla="*/ 13653 w 11858623"/>
              <a:gd name="connsiteY1071" fmla="*/ 5518479 h 6524624"/>
              <a:gd name="connsiteX1072" fmla="*/ 13274 w 11858623"/>
              <a:gd name="connsiteY1072" fmla="*/ 5514231 h 6524624"/>
              <a:gd name="connsiteX1073" fmla="*/ 13653 w 11858623"/>
              <a:gd name="connsiteY1073" fmla="*/ 5518479 h 6524624"/>
              <a:gd name="connsiteX1074" fmla="*/ 12652 w 11858623"/>
              <a:gd name="connsiteY1074" fmla="*/ 5519040 h 6524624"/>
              <a:gd name="connsiteX1075" fmla="*/ 20476 w 11858623"/>
              <a:gd name="connsiteY1075" fmla="*/ 5513531 h 6524624"/>
              <a:gd name="connsiteX1076" fmla="*/ 20711 w 11858623"/>
              <a:gd name="connsiteY1076" fmla="*/ 5514522 h 6524624"/>
              <a:gd name="connsiteX1077" fmla="*/ 19968 w 11858623"/>
              <a:gd name="connsiteY1077" fmla="*/ 5514939 h 6524624"/>
              <a:gd name="connsiteX1078" fmla="*/ 14483 w 11858623"/>
              <a:gd name="connsiteY1078" fmla="*/ 5500832 h 6524624"/>
              <a:gd name="connsiteX1079" fmla="*/ 14467 w 11858623"/>
              <a:gd name="connsiteY1079" fmla="*/ 5509129 h 6524624"/>
              <a:gd name="connsiteX1080" fmla="*/ 13471 w 11858623"/>
              <a:gd name="connsiteY1080" fmla="*/ 5512710 h 6524624"/>
              <a:gd name="connsiteX1081" fmla="*/ 13274 w 11858623"/>
              <a:gd name="connsiteY1081" fmla="*/ 5514231 h 6524624"/>
              <a:gd name="connsiteX1082" fmla="*/ 12460 w 11858623"/>
              <a:gd name="connsiteY1082" fmla="*/ 5505107 h 6524624"/>
              <a:gd name="connsiteX1083" fmla="*/ 16468 w 11858623"/>
              <a:gd name="connsiteY1083" fmla="*/ 5460178 h 6524624"/>
              <a:gd name="connsiteX1084" fmla="*/ 18472 w 11858623"/>
              <a:gd name="connsiteY1084" fmla="*/ 5479834 h 6524624"/>
              <a:gd name="connsiteX1085" fmla="*/ 21817 w 11858623"/>
              <a:gd name="connsiteY1085" fmla="*/ 5470459 h 6524624"/>
              <a:gd name="connsiteX1086" fmla="*/ 22480 w 11858623"/>
              <a:gd name="connsiteY1086" fmla="*/ 5479834 h 6524624"/>
              <a:gd name="connsiteX1087" fmla="*/ 29445 w 11858623"/>
              <a:gd name="connsiteY1087" fmla="*/ 5513886 h 6524624"/>
              <a:gd name="connsiteX1088" fmla="*/ 29902 w 11858623"/>
              <a:gd name="connsiteY1088" fmla="*/ 5515568 h 6524624"/>
              <a:gd name="connsiteX1089" fmla="*/ 23293 w 11858623"/>
              <a:gd name="connsiteY1089" fmla="*/ 5525374 h 6524624"/>
              <a:gd name="connsiteX1090" fmla="*/ 20711 w 11858623"/>
              <a:gd name="connsiteY1090" fmla="*/ 5514522 h 6524624"/>
              <a:gd name="connsiteX1091" fmla="*/ 22480 w 11858623"/>
              <a:gd name="connsiteY1091" fmla="*/ 5513531 h 6524624"/>
              <a:gd name="connsiteX1092" fmla="*/ 14464 w 11858623"/>
              <a:gd name="connsiteY1092" fmla="*/ 5510723 h 6524624"/>
              <a:gd name="connsiteX1093" fmla="*/ 14467 w 11858623"/>
              <a:gd name="connsiteY1093" fmla="*/ 5509129 h 6524624"/>
              <a:gd name="connsiteX1094" fmla="*/ 18663 w 11858623"/>
              <a:gd name="connsiteY1094" fmla="*/ 5494047 h 6524624"/>
              <a:gd name="connsiteX1095" fmla="*/ 20252 w 11858623"/>
              <a:gd name="connsiteY1095" fmla="*/ 5488637 h 6524624"/>
              <a:gd name="connsiteX1096" fmla="*/ 14483 w 11858623"/>
              <a:gd name="connsiteY1096" fmla="*/ 5500832 h 6524624"/>
              <a:gd name="connsiteX1097" fmla="*/ 14511 w 11858623"/>
              <a:gd name="connsiteY1097" fmla="*/ 5485518 h 6524624"/>
              <a:gd name="connsiteX1098" fmla="*/ 16468 w 11858623"/>
              <a:gd name="connsiteY1098" fmla="*/ 5460178 h 6524624"/>
              <a:gd name="connsiteX1099" fmla="*/ 12957 w 11858623"/>
              <a:gd name="connsiteY1099" fmla="*/ 5443039 h 6524624"/>
              <a:gd name="connsiteX1100" fmla="*/ 12991 w 11858623"/>
              <a:gd name="connsiteY1100" fmla="*/ 5443215 h 6524624"/>
              <a:gd name="connsiteX1101" fmla="*/ 12460 w 11858623"/>
              <a:gd name="connsiteY1101" fmla="*/ 5443329 h 6524624"/>
              <a:gd name="connsiteX1102" fmla="*/ 14794 w 11858623"/>
              <a:gd name="connsiteY1102" fmla="*/ 5442830 h 6524624"/>
              <a:gd name="connsiteX1103" fmla="*/ 16468 w 11858623"/>
              <a:gd name="connsiteY1103" fmla="*/ 5454561 h 6524624"/>
              <a:gd name="connsiteX1104" fmla="*/ 14580 w 11858623"/>
              <a:gd name="connsiteY1104" fmla="*/ 5451273 h 6524624"/>
              <a:gd name="connsiteX1105" fmla="*/ 12991 w 11858623"/>
              <a:gd name="connsiteY1105" fmla="*/ 5443215 h 6524624"/>
              <a:gd name="connsiteX1106" fmla="*/ 19725 w 11858623"/>
              <a:gd name="connsiteY1106" fmla="*/ 5440871 h 6524624"/>
              <a:gd name="connsiteX1107" fmla="*/ 20029 w 11858623"/>
              <a:gd name="connsiteY1107" fmla="*/ 5445168 h 6524624"/>
              <a:gd name="connsiteX1108" fmla="*/ 18345 w 11858623"/>
              <a:gd name="connsiteY1108" fmla="*/ 5441516 h 6524624"/>
              <a:gd name="connsiteX1109" fmla="*/ 17755 w 11858623"/>
              <a:gd name="connsiteY1109" fmla="*/ 5440237 h 6524624"/>
              <a:gd name="connsiteX1110" fmla="*/ 18345 w 11858623"/>
              <a:gd name="connsiteY1110" fmla="*/ 5441516 h 6524624"/>
              <a:gd name="connsiteX1111" fmla="*/ 16157 w 11858623"/>
              <a:gd name="connsiteY1111" fmla="*/ 5442538 h 6524624"/>
              <a:gd name="connsiteX1112" fmla="*/ 14794 w 11858623"/>
              <a:gd name="connsiteY1112" fmla="*/ 5442830 h 6524624"/>
              <a:gd name="connsiteX1113" fmla="*/ 14680 w 11858623"/>
              <a:gd name="connsiteY1113" fmla="*/ 5442033 h 6524624"/>
              <a:gd name="connsiteX1114" fmla="*/ 308996 w 11858623"/>
              <a:gd name="connsiteY1114" fmla="*/ 5439653 h 6524624"/>
              <a:gd name="connsiteX1115" fmla="*/ 200996 w 11858623"/>
              <a:gd name="connsiteY1115" fmla="*/ 5547653 h 6524624"/>
              <a:gd name="connsiteX1116" fmla="*/ 308996 w 11858623"/>
              <a:gd name="connsiteY1116" fmla="*/ 5655653 h 6524624"/>
              <a:gd name="connsiteX1117" fmla="*/ 416996 w 11858623"/>
              <a:gd name="connsiteY1117" fmla="*/ 5547653 h 6524624"/>
              <a:gd name="connsiteX1118" fmla="*/ 308996 w 11858623"/>
              <a:gd name="connsiteY1118" fmla="*/ 5439653 h 6524624"/>
              <a:gd name="connsiteX1119" fmla="*/ 21678 w 11858623"/>
              <a:gd name="connsiteY1119" fmla="*/ 5437947 h 6524624"/>
              <a:gd name="connsiteX1120" fmla="*/ 21361 w 11858623"/>
              <a:gd name="connsiteY1120" fmla="*/ 5440107 h 6524624"/>
              <a:gd name="connsiteX1121" fmla="*/ 19725 w 11858623"/>
              <a:gd name="connsiteY1121" fmla="*/ 5440871 h 6524624"/>
              <a:gd name="connsiteX1122" fmla="*/ 19604 w 11858623"/>
              <a:gd name="connsiteY1122" fmla="*/ 5439158 h 6524624"/>
              <a:gd name="connsiteX1123" fmla="*/ 26487 w 11858623"/>
              <a:gd name="connsiteY1123" fmla="*/ 5437713 h 6524624"/>
              <a:gd name="connsiteX1124" fmla="*/ 24483 w 11858623"/>
              <a:gd name="connsiteY1124" fmla="*/ 5462986 h 6524624"/>
              <a:gd name="connsiteX1125" fmla="*/ 21817 w 11858623"/>
              <a:gd name="connsiteY1125" fmla="*/ 5470459 h 6524624"/>
              <a:gd name="connsiteX1126" fmla="*/ 20029 w 11858623"/>
              <a:gd name="connsiteY1126" fmla="*/ 5445168 h 6524624"/>
              <a:gd name="connsiteX1127" fmla="*/ 20476 w 11858623"/>
              <a:gd name="connsiteY1127" fmla="*/ 5446137 h 6524624"/>
              <a:gd name="connsiteX1128" fmla="*/ 21361 w 11858623"/>
              <a:gd name="connsiteY1128" fmla="*/ 5440107 h 6524624"/>
              <a:gd name="connsiteX1129" fmla="*/ 13675 w 11858623"/>
              <a:gd name="connsiteY1129" fmla="*/ 5434990 h 6524624"/>
              <a:gd name="connsiteX1130" fmla="*/ 14680 w 11858623"/>
              <a:gd name="connsiteY1130" fmla="*/ 5442033 h 6524624"/>
              <a:gd name="connsiteX1131" fmla="*/ 12957 w 11858623"/>
              <a:gd name="connsiteY1131" fmla="*/ 5443039 h 6524624"/>
              <a:gd name="connsiteX1132" fmla="*/ 12460 w 11858623"/>
              <a:gd name="connsiteY1132" fmla="*/ 5440521 h 6524624"/>
              <a:gd name="connsiteX1133" fmla="*/ 18876 w 11858623"/>
              <a:gd name="connsiteY1133" fmla="*/ 5428856 h 6524624"/>
              <a:gd name="connsiteX1134" fmla="*/ 19604 w 11858623"/>
              <a:gd name="connsiteY1134" fmla="*/ 5439158 h 6524624"/>
              <a:gd name="connsiteX1135" fmla="*/ 17755 w 11858623"/>
              <a:gd name="connsiteY1135" fmla="*/ 5440237 h 6524624"/>
              <a:gd name="connsiteX1136" fmla="*/ 15819 w 11858623"/>
              <a:gd name="connsiteY1136" fmla="*/ 5436039 h 6524624"/>
              <a:gd name="connsiteX1137" fmla="*/ 16321 w 11858623"/>
              <a:gd name="connsiteY1137" fmla="*/ 5430373 h 6524624"/>
              <a:gd name="connsiteX1138" fmla="*/ 32632 w 11858623"/>
              <a:gd name="connsiteY1138" fmla="*/ 5422158 h 6524624"/>
              <a:gd name="connsiteX1139" fmla="*/ 32499 w 11858623"/>
              <a:gd name="connsiteY1139" fmla="*/ 5426481 h 6524624"/>
              <a:gd name="connsiteX1140" fmla="*/ 32935 w 11858623"/>
              <a:gd name="connsiteY1140" fmla="*/ 5431374 h 6524624"/>
              <a:gd name="connsiteX1141" fmla="*/ 21678 w 11858623"/>
              <a:gd name="connsiteY1141" fmla="*/ 5437947 h 6524624"/>
              <a:gd name="connsiteX1142" fmla="*/ 22532 w 11858623"/>
              <a:gd name="connsiteY1142" fmla="*/ 5432126 h 6524624"/>
              <a:gd name="connsiteX1143" fmla="*/ 22060 w 11858623"/>
              <a:gd name="connsiteY1143" fmla="*/ 5426965 h 6524624"/>
              <a:gd name="connsiteX1144" fmla="*/ 24410 w 11858623"/>
              <a:gd name="connsiteY1144" fmla="*/ 5425570 h 6524624"/>
              <a:gd name="connsiteX1145" fmla="*/ 21039 w 11858623"/>
              <a:gd name="connsiteY1145" fmla="*/ 5415794 h 6524624"/>
              <a:gd name="connsiteX1146" fmla="*/ 22060 w 11858623"/>
              <a:gd name="connsiteY1146" fmla="*/ 5426965 h 6524624"/>
              <a:gd name="connsiteX1147" fmla="*/ 18876 w 11858623"/>
              <a:gd name="connsiteY1147" fmla="*/ 5428856 h 6524624"/>
              <a:gd name="connsiteX1148" fmla="*/ 18520 w 11858623"/>
              <a:gd name="connsiteY1148" fmla="*/ 5423821 h 6524624"/>
              <a:gd name="connsiteX1149" fmla="*/ 20476 w 11858623"/>
              <a:gd name="connsiteY1149" fmla="*/ 5404016 h 6524624"/>
              <a:gd name="connsiteX1150" fmla="*/ 23109 w 11858623"/>
              <a:gd name="connsiteY1150" fmla="*/ 5413165 h 6524624"/>
              <a:gd name="connsiteX1151" fmla="*/ 23516 w 11858623"/>
              <a:gd name="connsiteY1151" fmla="*/ 5415996 h 6524624"/>
              <a:gd name="connsiteX1152" fmla="*/ 23990 w 11858623"/>
              <a:gd name="connsiteY1152" fmla="*/ 5416325 h 6524624"/>
              <a:gd name="connsiteX1153" fmla="*/ 24520 w 11858623"/>
              <a:gd name="connsiteY1153" fmla="*/ 5418469 h 6524624"/>
              <a:gd name="connsiteX1154" fmla="*/ 21533 w 11858623"/>
              <a:gd name="connsiteY1154" fmla="*/ 5414218 h 6524624"/>
              <a:gd name="connsiteX1155" fmla="*/ 21039 w 11858623"/>
              <a:gd name="connsiteY1155" fmla="*/ 5415794 h 6524624"/>
              <a:gd name="connsiteX1156" fmla="*/ 20476 w 11858623"/>
              <a:gd name="connsiteY1156" fmla="*/ 5409632 h 6524624"/>
              <a:gd name="connsiteX1157" fmla="*/ 20278 w 11858623"/>
              <a:gd name="connsiteY1157" fmla="*/ 5404917 h 6524624"/>
              <a:gd name="connsiteX1158" fmla="*/ 16468 w 11858623"/>
              <a:gd name="connsiteY1158" fmla="*/ 5389976 h 6524624"/>
              <a:gd name="connsiteX1159" fmla="*/ 20067 w 11858623"/>
              <a:gd name="connsiteY1159" fmla="*/ 5399884 h 6524624"/>
              <a:gd name="connsiteX1160" fmla="*/ 20278 w 11858623"/>
              <a:gd name="connsiteY1160" fmla="*/ 5404917 h 6524624"/>
              <a:gd name="connsiteX1161" fmla="*/ 13675 w 11858623"/>
              <a:gd name="connsiteY1161" fmla="*/ 5434990 h 6524624"/>
              <a:gd name="connsiteX1162" fmla="*/ 12460 w 11858623"/>
              <a:gd name="connsiteY1162" fmla="*/ 5426481 h 6524624"/>
              <a:gd name="connsiteX1163" fmla="*/ 16468 w 11858623"/>
              <a:gd name="connsiteY1163" fmla="*/ 5389976 h 6524624"/>
              <a:gd name="connsiteX1164" fmla="*/ 14142 w 11858623"/>
              <a:gd name="connsiteY1164" fmla="*/ 5377054 h 6524624"/>
              <a:gd name="connsiteX1165" fmla="*/ 14143 w 11858623"/>
              <a:gd name="connsiteY1165" fmla="*/ 5377057 h 6524624"/>
              <a:gd name="connsiteX1166" fmla="*/ 14084 w 11858623"/>
              <a:gd name="connsiteY1166" fmla="*/ 5377252 h 6524624"/>
              <a:gd name="connsiteX1167" fmla="*/ 30293 w 11858623"/>
              <a:gd name="connsiteY1167" fmla="*/ 5369030 h 6524624"/>
              <a:gd name="connsiteX1168" fmla="*/ 32499 w 11858623"/>
              <a:gd name="connsiteY1168" fmla="*/ 5370319 h 6524624"/>
              <a:gd name="connsiteX1169" fmla="*/ 33663 w 11858623"/>
              <a:gd name="connsiteY1169" fmla="*/ 5388786 h 6524624"/>
              <a:gd name="connsiteX1170" fmla="*/ 33376 w 11858623"/>
              <a:gd name="connsiteY1170" fmla="*/ 5398087 h 6524624"/>
              <a:gd name="connsiteX1171" fmla="*/ 26487 w 11858623"/>
              <a:gd name="connsiteY1171" fmla="*/ 5418056 h 6524624"/>
              <a:gd name="connsiteX1172" fmla="*/ 23990 w 11858623"/>
              <a:gd name="connsiteY1172" fmla="*/ 5416325 h 6524624"/>
              <a:gd name="connsiteX1173" fmla="*/ 23814 w 11858623"/>
              <a:gd name="connsiteY1173" fmla="*/ 5415615 h 6524624"/>
              <a:gd name="connsiteX1174" fmla="*/ 23109 w 11858623"/>
              <a:gd name="connsiteY1174" fmla="*/ 5413165 h 6524624"/>
              <a:gd name="connsiteX1175" fmla="*/ 21944 w 11858623"/>
              <a:gd name="connsiteY1175" fmla="*/ 5405054 h 6524624"/>
              <a:gd name="connsiteX1176" fmla="*/ 20067 w 11858623"/>
              <a:gd name="connsiteY1176" fmla="*/ 5399884 h 6524624"/>
              <a:gd name="connsiteX1177" fmla="*/ 19489 w 11858623"/>
              <a:gd name="connsiteY1177" fmla="*/ 5386136 h 6524624"/>
              <a:gd name="connsiteX1178" fmla="*/ 20236 w 11858623"/>
              <a:gd name="connsiteY1178" fmla="*/ 5385379 h 6524624"/>
              <a:gd name="connsiteX1179" fmla="*/ 20476 w 11858623"/>
              <a:gd name="connsiteY1179" fmla="*/ 5392784 h 6524624"/>
              <a:gd name="connsiteX1180" fmla="*/ 30293 w 11858623"/>
              <a:gd name="connsiteY1180" fmla="*/ 5369030 h 6524624"/>
              <a:gd name="connsiteX1181" fmla="*/ 17747 w 11858623"/>
              <a:gd name="connsiteY1181" fmla="*/ 5365233 h 6524624"/>
              <a:gd name="connsiteX1182" fmla="*/ 18726 w 11858623"/>
              <a:gd name="connsiteY1182" fmla="*/ 5367952 h 6524624"/>
              <a:gd name="connsiteX1183" fmla="*/ 19489 w 11858623"/>
              <a:gd name="connsiteY1183" fmla="*/ 5386136 h 6524624"/>
              <a:gd name="connsiteX1184" fmla="*/ 18472 w 11858623"/>
              <a:gd name="connsiteY1184" fmla="*/ 5387167 h 6524624"/>
              <a:gd name="connsiteX1185" fmla="*/ 14143 w 11858623"/>
              <a:gd name="connsiteY1185" fmla="*/ 5377057 h 6524624"/>
              <a:gd name="connsiteX1186" fmla="*/ 17691 w 11858623"/>
              <a:gd name="connsiteY1186" fmla="*/ 5363928 h 6524624"/>
              <a:gd name="connsiteX1187" fmla="*/ 17967 w 11858623"/>
              <a:gd name="connsiteY1187" fmla="*/ 5364510 h 6524624"/>
              <a:gd name="connsiteX1188" fmla="*/ 17747 w 11858623"/>
              <a:gd name="connsiteY1188" fmla="*/ 5365233 h 6524624"/>
              <a:gd name="connsiteX1189" fmla="*/ 17515 w 11858623"/>
              <a:gd name="connsiteY1189" fmla="*/ 5364589 h 6524624"/>
              <a:gd name="connsiteX1190" fmla="*/ 18629 w 11858623"/>
              <a:gd name="connsiteY1190" fmla="*/ 5363788 h 6524624"/>
              <a:gd name="connsiteX1191" fmla="*/ 19718 w 11858623"/>
              <a:gd name="connsiteY1191" fmla="*/ 5369422 h 6524624"/>
              <a:gd name="connsiteX1192" fmla="*/ 19764 w 11858623"/>
              <a:gd name="connsiteY1192" fmla="*/ 5370833 h 6524624"/>
              <a:gd name="connsiteX1193" fmla="*/ 18726 w 11858623"/>
              <a:gd name="connsiteY1193" fmla="*/ 5367952 h 6524624"/>
              <a:gd name="connsiteX1194" fmla="*/ 18577 w 11858623"/>
              <a:gd name="connsiteY1194" fmla="*/ 5364389 h 6524624"/>
              <a:gd name="connsiteX1195" fmla="*/ 19413 w 11858623"/>
              <a:gd name="connsiteY1195" fmla="*/ 5360007 h 6524624"/>
              <a:gd name="connsiteX1196" fmla="*/ 19587 w 11858623"/>
              <a:gd name="connsiteY1196" fmla="*/ 5365380 h 6524624"/>
              <a:gd name="connsiteX1197" fmla="*/ 18726 w 11858623"/>
              <a:gd name="connsiteY1197" fmla="*/ 5362688 h 6524624"/>
              <a:gd name="connsiteX1198" fmla="*/ 18808 w 11858623"/>
              <a:gd name="connsiteY1198" fmla="*/ 5361752 h 6524624"/>
              <a:gd name="connsiteX1199" fmla="*/ 19224 w 11858623"/>
              <a:gd name="connsiteY1199" fmla="*/ 5360384 h 6524624"/>
              <a:gd name="connsiteX1200" fmla="*/ 21225 w 11858623"/>
              <a:gd name="connsiteY1200" fmla="*/ 5358660 h 6524624"/>
              <a:gd name="connsiteX1201" fmla="*/ 25479 w 11858623"/>
              <a:gd name="connsiteY1201" fmla="*/ 5372185 h 6524624"/>
              <a:gd name="connsiteX1202" fmla="*/ 24792 w 11858623"/>
              <a:gd name="connsiteY1202" fmla="*/ 5380760 h 6524624"/>
              <a:gd name="connsiteX1203" fmla="*/ 20236 w 11858623"/>
              <a:gd name="connsiteY1203" fmla="*/ 5385379 h 6524624"/>
              <a:gd name="connsiteX1204" fmla="*/ 19764 w 11858623"/>
              <a:gd name="connsiteY1204" fmla="*/ 5370833 h 6524624"/>
              <a:gd name="connsiteX1205" fmla="*/ 20253 w 11858623"/>
              <a:gd name="connsiteY1205" fmla="*/ 5372192 h 6524624"/>
              <a:gd name="connsiteX1206" fmla="*/ 19718 w 11858623"/>
              <a:gd name="connsiteY1206" fmla="*/ 5369422 h 6524624"/>
              <a:gd name="connsiteX1207" fmla="*/ 19587 w 11858623"/>
              <a:gd name="connsiteY1207" fmla="*/ 5365380 h 6524624"/>
              <a:gd name="connsiteX1208" fmla="*/ 23651 w 11858623"/>
              <a:gd name="connsiteY1208" fmla="*/ 5378084 h 6524624"/>
              <a:gd name="connsiteX1209" fmla="*/ 19339 w 11858623"/>
              <a:gd name="connsiteY1209" fmla="*/ 5357739 h 6524624"/>
              <a:gd name="connsiteX1210" fmla="*/ 19406 w 11858623"/>
              <a:gd name="connsiteY1210" fmla="*/ 5359790 h 6524624"/>
              <a:gd name="connsiteX1211" fmla="*/ 19224 w 11858623"/>
              <a:gd name="connsiteY1211" fmla="*/ 5360384 h 6524624"/>
              <a:gd name="connsiteX1212" fmla="*/ 18864 w 11858623"/>
              <a:gd name="connsiteY1212" fmla="*/ 5361108 h 6524624"/>
              <a:gd name="connsiteX1213" fmla="*/ 19071 w 11858623"/>
              <a:gd name="connsiteY1213" fmla="*/ 5358746 h 6524624"/>
              <a:gd name="connsiteX1214" fmla="*/ 20996 w 11858623"/>
              <a:gd name="connsiteY1214" fmla="*/ 5356828 h 6524624"/>
              <a:gd name="connsiteX1215" fmla="*/ 21225 w 11858623"/>
              <a:gd name="connsiteY1215" fmla="*/ 5358660 h 6524624"/>
              <a:gd name="connsiteX1216" fmla="*/ 20783 w 11858623"/>
              <a:gd name="connsiteY1216" fmla="*/ 5357255 h 6524624"/>
              <a:gd name="connsiteX1217" fmla="*/ 20476 w 11858623"/>
              <a:gd name="connsiteY1217" fmla="*/ 5356278 h 6524624"/>
              <a:gd name="connsiteX1218" fmla="*/ 20783 w 11858623"/>
              <a:gd name="connsiteY1218" fmla="*/ 5357255 h 6524624"/>
              <a:gd name="connsiteX1219" fmla="*/ 19413 w 11858623"/>
              <a:gd name="connsiteY1219" fmla="*/ 5360007 h 6524624"/>
              <a:gd name="connsiteX1220" fmla="*/ 19406 w 11858623"/>
              <a:gd name="connsiteY1220" fmla="*/ 5359790 h 6524624"/>
              <a:gd name="connsiteX1221" fmla="*/ 20337 w 11858623"/>
              <a:gd name="connsiteY1221" fmla="*/ 5351627 h 6524624"/>
              <a:gd name="connsiteX1222" fmla="*/ 20476 w 11858623"/>
              <a:gd name="connsiteY1222" fmla="*/ 5353470 h 6524624"/>
              <a:gd name="connsiteX1223" fmla="*/ 19339 w 11858623"/>
              <a:gd name="connsiteY1223" fmla="*/ 5357739 h 6524624"/>
              <a:gd name="connsiteX1224" fmla="*/ 19290 w 11858623"/>
              <a:gd name="connsiteY1224" fmla="*/ 5356240 h 6524624"/>
              <a:gd name="connsiteX1225" fmla="*/ 19414 w 11858623"/>
              <a:gd name="connsiteY1225" fmla="*/ 5354828 h 6524624"/>
              <a:gd name="connsiteX1226" fmla="*/ 20324 w 11858623"/>
              <a:gd name="connsiteY1226" fmla="*/ 5351445 h 6524624"/>
              <a:gd name="connsiteX1227" fmla="*/ 20344 w 11858623"/>
              <a:gd name="connsiteY1227" fmla="*/ 5351605 h 6524624"/>
              <a:gd name="connsiteX1228" fmla="*/ 20337 w 11858623"/>
              <a:gd name="connsiteY1228" fmla="*/ 5351627 h 6524624"/>
              <a:gd name="connsiteX1229" fmla="*/ 919 w 11858623"/>
              <a:gd name="connsiteY1229" fmla="*/ 5349154 h 6524624"/>
              <a:gd name="connsiteX1230" fmla="*/ 437 w 11858623"/>
              <a:gd name="connsiteY1230" fmla="*/ 5364703 h 6524624"/>
              <a:gd name="connsiteX1231" fmla="*/ 4445 w 11858623"/>
              <a:gd name="connsiteY1231" fmla="*/ 5552844 h 6524624"/>
              <a:gd name="connsiteX1232" fmla="*/ 4819 w 11858623"/>
              <a:gd name="connsiteY1232" fmla="*/ 5575385 h 6524624"/>
              <a:gd name="connsiteX1233" fmla="*/ 2441 w 11858623"/>
              <a:gd name="connsiteY1233" fmla="*/ 5575309 h 6524624"/>
              <a:gd name="connsiteX1234" fmla="*/ 4893 w 11858623"/>
              <a:gd name="connsiteY1234" fmla="*/ 5579838 h 6524624"/>
              <a:gd name="connsiteX1235" fmla="*/ 6558 w 11858623"/>
              <a:gd name="connsiteY1235" fmla="*/ 5680200 h 6524624"/>
              <a:gd name="connsiteX1236" fmla="*/ 5679 w 11858623"/>
              <a:gd name="connsiteY1236" fmla="*/ 5681691 h 6524624"/>
              <a:gd name="connsiteX1237" fmla="*/ 4445 w 11858623"/>
              <a:gd name="connsiteY1237" fmla="*/ 5684825 h 6524624"/>
              <a:gd name="connsiteX1238" fmla="*/ 6581 w 11858623"/>
              <a:gd name="connsiteY1238" fmla="*/ 5681581 h 6524624"/>
              <a:gd name="connsiteX1239" fmla="*/ 7616 w 11858623"/>
              <a:gd name="connsiteY1239" fmla="*/ 5743914 h 6524624"/>
              <a:gd name="connsiteX1240" fmla="*/ 6731 w 11858623"/>
              <a:gd name="connsiteY1240" fmla="*/ 5748645 h 6524624"/>
              <a:gd name="connsiteX1241" fmla="*/ 6449 w 11858623"/>
              <a:gd name="connsiteY1241" fmla="*/ 5788724 h 6524624"/>
              <a:gd name="connsiteX1242" fmla="*/ 8311 w 11858623"/>
              <a:gd name="connsiteY1242" fmla="*/ 5785842 h 6524624"/>
              <a:gd name="connsiteX1243" fmla="*/ 8453 w 11858623"/>
              <a:gd name="connsiteY1243" fmla="*/ 5794340 h 6524624"/>
              <a:gd name="connsiteX1244" fmla="*/ 8817 w 11858623"/>
              <a:gd name="connsiteY1244" fmla="*/ 5800724 h 6524624"/>
              <a:gd name="connsiteX1245" fmla="*/ 8452 w 11858623"/>
              <a:gd name="connsiteY1245" fmla="*/ 5801894 h 6524624"/>
              <a:gd name="connsiteX1246" fmla="*/ 4444 w 11858623"/>
              <a:gd name="connsiteY1246" fmla="*/ 5810318 h 6524624"/>
              <a:gd name="connsiteX1247" fmla="*/ 2440 w 11858623"/>
              <a:gd name="connsiteY1247" fmla="*/ 5827167 h 6524624"/>
              <a:gd name="connsiteX1248" fmla="*/ 1413 w 11858623"/>
              <a:gd name="connsiteY1248" fmla="*/ 5860257 h 6524624"/>
              <a:gd name="connsiteX1249" fmla="*/ 0 w 11858623"/>
              <a:gd name="connsiteY1249" fmla="*/ 5862350 h 6524624"/>
              <a:gd name="connsiteX1250" fmla="*/ 0 w 11858623"/>
              <a:gd name="connsiteY1250" fmla="*/ 5349463 h 6524624"/>
              <a:gd name="connsiteX1251" fmla="*/ 10217 w 11858623"/>
              <a:gd name="connsiteY1251" fmla="*/ 5344328 h 6524624"/>
              <a:gd name="connsiteX1252" fmla="*/ 13495 w 11858623"/>
              <a:gd name="connsiteY1252" fmla="*/ 5353430 h 6524624"/>
              <a:gd name="connsiteX1253" fmla="*/ 13621 w 11858623"/>
              <a:gd name="connsiteY1253" fmla="*/ 5355375 h 6524624"/>
              <a:gd name="connsiteX1254" fmla="*/ 10457 w 11858623"/>
              <a:gd name="connsiteY1254" fmla="*/ 5348724 h 6524624"/>
              <a:gd name="connsiteX1255" fmla="*/ 14465 w 11858623"/>
              <a:gd name="connsiteY1255" fmla="*/ 5368381 h 6524624"/>
              <a:gd name="connsiteX1256" fmla="*/ 13621 w 11858623"/>
              <a:gd name="connsiteY1256" fmla="*/ 5355375 h 6524624"/>
              <a:gd name="connsiteX1257" fmla="*/ 15987 w 11858623"/>
              <a:gd name="connsiteY1257" fmla="*/ 5360347 h 6524624"/>
              <a:gd name="connsiteX1258" fmla="*/ 17515 w 11858623"/>
              <a:gd name="connsiteY1258" fmla="*/ 5364589 h 6524624"/>
              <a:gd name="connsiteX1259" fmla="*/ 14768 w 11858623"/>
              <a:gd name="connsiteY1259" fmla="*/ 5374905 h 6524624"/>
              <a:gd name="connsiteX1260" fmla="*/ 14142 w 11858623"/>
              <a:gd name="connsiteY1260" fmla="*/ 5377054 h 6524624"/>
              <a:gd name="connsiteX1261" fmla="*/ 12460 w 11858623"/>
              <a:gd name="connsiteY1261" fmla="*/ 5373127 h 6524624"/>
              <a:gd name="connsiteX1262" fmla="*/ 10456 w 11858623"/>
              <a:gd name="connsiteY1262" fmla="*/ 5353470 h 6524624"/>
              <a:gd name="connsiteX1263" fmla="*/ 9016 w 11858623"/>
              <a:gd name="connsiteY1263" fmla="*/ 5345921 h 6524624"/>
              <a:gd name="connsiteX1264" fmla="*/ 15882 w 11858623"/>
              <a:gd name="connsiteY1264" fmla="*/ 5336807 h 6524624"/>
              <a:gd name="connsiteX1265" fmla="*/ 16469 w 11858623"/>
              <a:gd name="connsiteY1265" fmla="*/ 5340300 h 6524624"/>
              <a:gd name="connsiteX1266" fmla="*/ 16711 w 11858623"/>
              <a:gd name="connsiteY1266" fmla="*/ 5341380 h 6524624"/>
              <a:gd name="connsiteX1267" fmla="*/ 16240 w 11858623"/>
              <a:gd name="connsiteY1267" fmla="*/ 5343624 h 6524624"/>
              <a:gd name="connsiteX1268" fmla="*/ 15271 w 11858623"/>
              <a:gd name="connsiteY1268" fmla="*/ 5337618 h 6524624"/>
              <a:gd name="connsiteX1269" fmla="*/ 18097 w 11858623"/>
              <a:gd name="connsiteY1269" fmla="*/ 5334783 h 6524624"/>
              <a:gd name="connsiteX1270" fmla="*/ 18472 w 11858623"/>
              <a:gd name="connsiteY1270" fmla="*/ 5336622 h 6524624"/>
              <a:gd name="connsiteX1271" fmla="*/ 18718 w 11858623"/>
              <a:gd name="connsiteY1271" fmla="*/ 5338591 h 6524624"/>
              <a:gd name="connsiteX1272" fmla="*/ 19162 w 11858623"/>
              <a:gd name="connsiteY1272" fmla="*/ 5352293 h 6524624"/>
              <a:gd name="connsiteX1273" fmla="*/ 16711 w 11858623"/>
              <a:gd name="connsiteY1273" fmla="*/ 5341380 h 6524624"/>
              <a:gd name="connsiteX1274" fmla="*/ 18921 w 11858623"/>
              <a:gd name="connsiteY1274" fmla="*/ 5332773 h 6524624"/>
              <a:gd name="connsiteX1275" fmla="*/ 20324 w 11858623"/>
              <a:gd name="connsiteY1275" fmla="*/ 5351445 h 6524624"/>
              <a:gd name="connsiteX1276" fmla="*/ 18718 w 11858623"/>
              <a:gd name="connsiteY1276" fmla="*/ 5338591 h 6524624"/>
              <a:gd name="connsiteX1277" fmla="*/ 18545 w 11858623"/>
              <a:gd name="connsiteY1277" fmla="*/ 5333272 h 6524624"/>
              <a:gd name="connsiteX1278" fmla="*/ 18528 w 11858623"/>
              <a:gd name="connsiteY1278" fmla="*/ 5332731 h 6524624"/>
              <a:gd name="connsiteX1279" fmla="*/ 18545 w 11858623"/>
              <a:gd name="connsiteY1279" fmla="*/ 5333272 h 6524624"/>
              <a:gd name="connsiteX1280" fmla="*/ 18364 w 11858623"/>
              <a:gd name="connsiteY1280" fmla="*/ 5333513 h 6524624"/>
              <a:gd name="connsiteX1281" fmla="*/ 28560 w 11858623"/>
              <a:gd name="connsiteY1281" fmla="*/ 5321322 h 6524624"/>
              <a:gd name="connsiteX1282" fmla="*/ 28491 w 11858623"/>
              <a:gd name="connsiteY1282" fmla="*/ 5322581 h 6524624"/>
              <a:gd name="connsiteX1283" fmla="*/ 28439 w 11858623"/>
              <a:gd name="connsiteY1283" fmla="*/ 5321773 h 6524624"/>
              <a:gd name="connsiteX1284" fmla="*/ 32618 w 11858623"/>
              <a:gd name="connsiteY1284" fmla="*/ 5321233 h 6524624"/>
              <a:gd name="connsiteX1285" fmla="*/ 33279 w 11858623"/>
              <a:gd name="connsiteY1285" fmla="*/ 5332172 h 6524624"/>
              <a:gd name="connsiteX1286" fmla="*/ 20996 w 11858623"/>
              <a:gd name="connsiteY1286" fmla="*/ 5356828 h 6524624"/>
              <a:gd name="connsiteX1287" fmla="*/ 20344 w 11858623"/>
              <a:gd name="connsiteY1287" fmla="*/ 5351605 h 6524624"/>
              <a:gd name="connsiteX1288" fmla="*/ 20963 w 11858623"/>
              <a:gd name="connsiteY1288" fmla="*/ 5349457 h 6524624"/>
              <a:gd name="connsiteX1289" fmla="*/ 28276 w 11858623"/>
              <a:gd name="connsiteY1289" fmla="*/ 5322375 h 6524624"/>
              <a:gd name="connsiteX1290" fmla="*/ 28491 w 11858623"/>
              <a:gd name="connsiteY1290" fmla="*/ 5325390 h 6524624"/>
              <a:gd name="connsiteX1291" fmla="*/ 11531 w 11858623"/>
              <a:gd name="connsiteY1291" fmla="*/ 5321202 h 6524624"/>
              <a:gd name="connsiteX1292" fmla="*/ 12461 w 11858623"/>
              <a:gd name="connsiteY1292" fmla="*/ 5337492 h 6524624"/>
              <a:gd name="connsiteX1293" fmla="*/ 12692 w 11858623"/>
              <a:gd name="connsiteY1293" fmla="*/ 5341042 h 6524624"/>
              <a:gd name="connsiteX1294" fmla="*/ 10217 w 11858623"/>
              <a:gd name="connsiteY1294" fmla="*/ 5344328 h 6524624"/>
              <a:gd name="connsiteX1295" fmla="*/ 8453 w 11858623"/>
              <a:gd name="connsiteY1295" fmla="*/ 5339430 h 6524624"/>
              <a:gd name="connsiteX1296" fmla="*/ 8502 w 11858623"/>
              <a:gd name="connsiteY1296" fmla="*/ 5343228 h 6524624"/>
              <a:gd name="connsiteX1297" fmla="*/ 9016 w 11858623"/>
              <a:gd name="connsiteY1297" fmla="*/ 5345921 h 6524624"/>
              <a:gd name="connsiteX1298" fmla="*/ 8498 w 11858623"/>
              <a:gd name="connsiteY1298" fmla="*/ 5346609 h 6524624"/>
              <a:gd name="connsiteX1299" fmla="*/ 919 w 11858623"/>
              <a:gd name="connsiteY1299" fmla="*/ 5349154 h 6524624"/>
              <a:gd name="connsiteX1300" fmla="*/ 1414 w 11858623"/>
              <a:gd name="connsiteY1300" fmla="*/ 5333207 h 6524624"/>
              <a:gd name="connsiteX1301" fmla="*/ 3681 w 11858623"/>
              <a:gd name="connsiteY1301" fmla="*/ 5329850 h 6524624"/>
              <a:gd name="connsiteX1302" fmla="*/ 12992 w 11858623"/>
              <a:gd name="connsiteY1302" fmla="*/ 5319593 h 6524624"/>
              <a:gd name="connsiteX1303" fmla="*/ 13479 w 11858623"/>
              <a:gd name="connsiteY1303" fmla="*/ 5322490 h 6524624"/>
              <a:gd name="connsiteX1304" fmla="*/ 13138 w 11858623"/>
              <a:gd name="connsiteY1304" fmla="*/ 5324399 h 6524624"/>
              <a:gd name="connsiteX1305" fmla="*/ 12457 w 11858623"/>
              <a:gd name="connsiteY1305" fmla="*/ 5320182 h 6524624"/>
              <a:gd name="connsiteX1306" fmla="*/ 28157 w 11858623"/>
              <a:gd name="connsiteY1306" fmla="*/ 5317449 h 6524624"/>
              <a:gd name="connsiteX1307" fmla="*/ 28439 w 11858623"/>
              <a:gd name="connsiteY1307" fmla="*/ 5321773 h 6524624"/>
              <a:gd name="connsiteX1308" fmla="*/ 28276 w 11858623"/>
              <a:gd name="connsiteY1308" fmla="*/ 5322375 h 6524624"/>
              <a:gd name="connsiteX1309" fmla="*/ 27956 w 11858623"/>
              <a:gd name="connsiteY1309" fmla="*/ 5317884 h 6524624"/>
              <a:gd name="connsiteX1310" fmla="*/ 30495 w 11858623"/>
              <a:gd name="connsiteY1310" fmla="*/ 5314157 h 6524624"/>
              <a:gd name="connsiteX1311" fmla="*/ 28560 w 11858623"/>
              <a:gd name="connsiteY1311" fmla="*/ 5321322 h 6524624"/>
              <a:gd name="connsiteX1312" fmla="*/ 28838 w 11858623"/>
              <a:gd name="connsiteY1312" fmla="*/ 5316259 h 6524624"/>
              <a:gd name="connsiteX1313" fmla="*/ 29197 w 11858623"/>
              <a:gd name="connsiteY1313" fmla="*/ 5309720 h 6524624"/>
              <a:gd name="connsiteX1314" fmla="*/ 28838 w 11858623"/>
              <a:gd name="connsiteY1314" fmla="*/ 5316259 h 6524624"/>
              <a:gd name="connsiteX1315" fmla="*/ 28522 w 11858623"/>
              <a:gd name="connsiteY1315" fmla="*/ 5316659 h 6524624"/>
              <a:gd name="connsiteX1316" fmla="*/ 28157 w 11858623"/>
              <a:gd name="connsiteY1316" fmla="*/ 5317449 h 6524624"/>
              <a:gd name="connsiteX1317" fmla="*/ 27678 w 11858623"/>
              <a:gd name="connsiteY1317" fmla="*/ 5310080 h 6524624"/>
              <a:gd name="connsiteX1318" fmla="*/ 24889 w 11858623"/>
              <a:gd name="connsiteY1318" fmla="*/ 5308340 h 6524624"/>
              <a:gd name="connsiteX1319" fmla="*/ 27395 w 11858623"/>
              <a:gd name="connsiteY1319" fmla="*/ 5310147 h 6524624"/>
              <a:gd name="connsiteX1320" fmla="*/ 27403 w 11858623"/>
              <a:gd name="connsiteY1320" fmla="*/ 5310145 h 6524624"/>
              <a:gd name="connsiteX1321" fmla="*/ 27956 w 11858623"/>
              <a:gd name="connsiteY1321" fmla="*/ 5317884 h 6524624"/>
              <a:gd name="connsiteX1322" fmla="*/ 24483 w 11858623"/>
              <a:gd name="connsiteY1322" fmla="*/ 5325390 h 6524624"/>
              <a:gd name="connsiteX1323" fmla="*/ 18921 w 11858623"/>
              <a:gd name="connsiteY1323" fmla="*/ 5332773 h 6524624"/>
              <a:gd name="connsiteX1324" fmla="*/ 18815 w 11858623"/>
              <a:gd name="connsiteY1324" fmla="*/ 5331363 h 6524624"/>
              <a:gd name="connsiteX1325" fmla="*/ 20226 w 11858623"/>
              <a:gd name="connsiteY1325" fmla="*/ 5324644 h 6524624"/>
              <a:gd name="connsiteX1326" fmla="*/ 22350 w 11858623"/>
              <a:gd name="connsiteY1326" fmla="*/ 5316944 h 6524624"/>
              <a:gd name="connsiteX1327" fmla="*/ 19658 w 11858623"/>
              <a:gd name="connsiteY1327" fmla="*/ 5303778 h 6524624"/>
              <a:gd name="connsiteX1328" fmla="*/ 22481 w 11858623"/>
              <a:gd name="connsiteY1328" fmla="*/ 5306603 h 6524624"/>
              <a:gd name="connsiteX1329" fmla="*/ 23393 w 11858623"/>
              <a:gd name="connsiteY1329" fmla="*/ 5307261 h 6524624"/>
              <a:gd name="connsiteX1330" fmla="*/ 20476 w 11858623"/>
              <a:gd name="connsiteY1330" fmla="*/ 5311349 h 6524624"/>
              <a:gd name="connsiteX1331" fmla="*/ 19367 w 11858623"/>
              <a:gd name="connsiteY1331" fmla="*/ 5312570 h 6524624"/>
              <a:gd name="connsiteX1332" fmla="*/ 18769 w 11858623"/>
              <a:gd name="connsiteY1332" fmla="*/ 5306701 h 6524624"/>
              <a:gd name="connsiteX1333" fmla="*/ 16468 w 11858623"/>
              <a:gd name="connsiteY1333" fmla="*/ 5300117 h 6524624"/>
              <a:gd name="connsiteX1334" fmla="*/ 16506 w 11858623"/>
              <a:gd name="connsiteY1334" fmla="*/ 5300623 h 6524624"/>
              <a:gd name="connsiteX1335" fmla="*/ 16433 w 11858623"/>
              <a:gd name="connsiteY1335" fmla="*/ 5300550 h 6524624"/>
              <a:gd name="connsiteX1336" fmla="*/ 8625 w 11858623"/>
              <a:gd name="connsiteY1336" fmla="*/ 5292734 h 6524624"/>
              <a:gd name="connsiteX1337" fmla="*/ 9984 w 11858623"/>
              <a:gd name="connsiteY1337" fmla="*/ 5294094 h 6524624"/>
              <a:gd name="connsiteX1338" fmla="*/ 10456 w 11858623"/>
              <a:gd name="connsiteY1338" fmla="*/ 5302358 h 6524624"/>
              <a:gd name="connsiteX1339" fmla="*/ 10143 w 11858623"/>
              <a:gd name="connsiteY1339" fmla="*/ 5302622 h 6524624"/>
              <a:gd name="connsiteX1340" fmla="*/ 8585 w 11858623"/>
              <a:gd name="connsiteY1340" fmla="*/ 5293345 h 6524624"/>
              <a:gd name="connsiteX1341" fmla="*/ 30205 w 11858623"/>
              <a:gd name="connsiteY1341" fmla="*/ 5291355 h 6524624"/>
              <a:gd name="connsiteX1342" fmla="*/ 30850 w 11858623"/>
              <a:gd name="connsiteY1342" fmla="*/ 5291958 h 6524624"/>
              <a:gd name="connsiteX1343" fmla="*/ 31813 w 11858623"/>
              <a:gd name="connsiteY1343" fmla="*/ 5307901 h 6524624"/>
              <a:gd name="connsiteX1344" fmla="*/ 29919 w 11858623"/>
              <a:gd name="connsiteY1344" fmla="*/ 5306131 h 6524624"/>
              <a:gd name="connsiteX1345" fmla="*/ 29519 w 11858623"/>
              <a:gd name="connsiteY1345" fmla="*/ 5303860 h 6524624"/>
              <a:gd name="connsiteX1346" fmla="*/ 26619 w 11858623"/>
              <a:gd name="connsiteY1346" fmla="*/ 5289115 h 6524624"/>
              <a:gd name="connsiteX1347" fmla="*/ 26614 w 11858623"/>
              <a:gd name="connsiteY1347" fmla="*/ 5289426 h 6524624"/>
              <a:gd name="connsiteX1348" fmla="*/ 26539 w 11858623"/>
              <a:gd name="connsiteY1348" fmla="*/ 5289178 h 6524624"/>
              <a:gd name="connsiteX1349" fmla="*/ 8961 w 11858623"/>
              <a:gd name="connsiteY1349" fmla="*/ 5287542 h 6524624"/>
              <a:gd name="connsiteX1350" fmla="*/ 8625 w 11858623"/>
              <a:gd name="connsiteY1350" fmla="*/ 5292734 h 6524624"/>
              <a:gd name="connsiteX1351" fmla="*/ 8454 w 11858623"/>
              <a:gd name="connsiteY1351" fmla="*/ 5292563 h 6524624"/>
              <a:gd name="connsiteX1352" fmla="*/ 8585 w 11858623"/>
              <a:gd name="connsiteY1352" fmla="*/ 5293345 h 6524624"/>
              <a:gd name="connsiteX1353" fmla="*/ 8454 w 11858623"/>
              <a:gd name="connsiteY1353" fmla="*/ 5295371 h 6524624"/>
              <a:gd name="connsiteX1354" fmla="*/ 9686 w 11858623"/>
              <a:gd name="connsiteY1354" fmla="*/ 5303007 h 6524624"/>
              <a:gd name="connsiteX1355" fmla="*/ 6449 w 11858623"/>
              <a:gd name="connsiteY1355" fmla="*/ 5305733 h 6524624"/>
              <a:gd name="connsiteX1356" fmla="*/ 7556 w 11858623"/>
              <a:gd name="connsiteY1356" fmla="*/ 5290444 h 6524624"/>
              <a:gd name="connsiteX1357" fmla="*/ 26650 w 11858623"/>
              <a:gd name="connsiteY1357" fmla="*/ 5287173 h 6524624"/>
              <a:gd name="connsiteX1358" fmla="*/ 27527 w 11858623"/>
              <a:gd name="connsiteY1358" fmla="*/ 5288403 h 6524624"/>
              <a:gd name="connsiteX1359" fmla="*/ 26619 w 11858623"/>
              <a:gd name="connsiteY1359" fmla="*/ 5289115 h 6524624"/>
              <a:gd name="connsiteX1360" fmla="*/ 30495 w 11858623"/>
              <a:gd name="connsiteY1360" fmla="*/ 5286076 h 6524624"/>
              <a:gd name="connsiteX1361" fmla="*/ 30738 w 11858623"/>
              <a:gd name="connsiteY1361" fmla="*/ 5290093 h 6524624"/>
              <a:gd name="connsiteX1362" fmla="*/ 30308 w 11858623"/>
              <a:gd name="connsiteY1362" fmla="*/ 5289490 h 6524624"/>
              <a:gd name="connsiteX1363" fmla="*/ 11797 w 11858623"/>
              <a:gd name="connsiteY1363" fmla="*/ 5281683 h 6524624"/>
              <a:gd name="connsiteX1364" fmla="*/ 16672 w 11858623"/>
              <a:gd name="connsiteY1364" fmla="*/ 5286129 h 6524624"/>
              <a:gd name="connsiteX1365" fmla="*/ 16690 w 11858623"/>
              <a:gd name="connsiteY1365" fmla="*/ 5286306 h 6524624"/>
              <a:gd name="connsiteX1366" fmla="*/ 15637 w 11858623"/>
              <a:gd name="connsiteY1366" fmla="*/ 5285482 h 6524624"/>
              <a:gd name="connsiteX1367" fmla="*/ 13254 w 11858623"/>
              <a:gd name="connsiteY1367" fmla="*/ 5285384 h 6524624"/>
              <a:gd name="connsiteX1368" fmla="*/ 17272 w 11858623"/>
              <a:gd name="connsiteY1368" fmla="*/ 5292019 h 6524624"/>
              <a:gd name="connsiteX1369" fmla="*/ 17704 w 11858623"/>
              <a:gd name="connsiteY1369" fmla="*/ 5296254 h 6524624"/>
              <a:gd name="connsiteX1370" fmla="*/ 14683 w 11858623"/>
              <a:gd name="connsiteY1370" fmla="*/ 5298798 h 6524624"/>
              <a:gd name="connsiteX1371" fmla="*/ 9984 w 11858623"/>
              <a:gd name="connsiteY1371" fmla="*/ 5294094 h 6524624"/>
              <a:gd name="connsiteX1372" fmla="*/ 9541 w 11858623"/>
              <a:gd name="connsiteY1372" fmla="*/ 5286344 h 6524624"/>
              <a:gd name="connsiteX1373" fmla="*/ 13110 w 11858623"/>
              <a:gd name="connsiteY1373" fmla="*/ 5278973 h 6524624"/>
              <a:gd name="connsiteX1374" fmla="*/ 11797 w 11858623"/>
              <a:gd name="connsiteY1374" fmla="*/ 5281683 h 6524624"/>
              <a:gd name="connsiteX1375" fmla="*/ 10456 w 11858623"/>
              <a:gd name="connsiteY1375" fmla="*/ 5280460 h 6524624"/>
              <a:gd name="connsiteX1376" fmla="*/ 15557 w 11858623"/>
              <a:gd name="connsiteY1376" fmla="*/ 5273917 h 6524624"/>
              <a:gd name="connsiteX1377" fmla="*/ 15629 w 11858623"/>
              <a:gd name="connsiteY1377" fmla="*/ 5274724 h 6524624"/>
              <a:gd name="connsiteX1378" fmla="*/ 15075 w 11858623"/>
              <a:gd name="connsiteY1378" fmla="*/ 5277872 h 6524624"/>
              <a:gd name="connsiteX1379" fmla="*/ 13110 w 11858623"/>
              <a:gd name="connsiteY1379" fmla="*/ 5278973 h 6524624"/>
              <a:gd name="connsiteX1380" fmla="*/ 16217 w 11858623"/>
              <a:gd name="connsiteY1380" fmla="*/ 5272553 h 6524624"/>
              <a:gd name="connsiteX1381" fmla="*/ 17544 w 11858623"/>
              <a:gd name="connsiteY1381" fmla="*/ 5274413 h 6524624"/>
              <a:gd name="connsiteX1382" fmla="*/ 16314 w 11858623"/>
              <a:gd name="connsiteY1382" fmla="*/ 5277177 h 6524624"/>
              <a:gd name="connsiteX1383" fmla="*/ 15870 w 11858623"/>
              <a:gd name="connsiteY1383" fmla="*/ 5277426 h 6524624"/>
              <a:gd name="connsiteX1384" fmla="*/ 15629 w 11858623"/>
              <a:gd name="connsiteY1384" fmla="*/ 5274724 h 6524624"/>
              <a:gd name="connsiteX1385" fmla="*/ 15894 w 11858623"/>
              <a:gd name="connsiteY1385" fmla="*/ 5273222 h 6524624"/>
              <a:gd name="connsiteX1386" fmla="*/ 25915 w 11858623"/>
              <a:gd name="connsiteY1386" fmla="*/ 5271795 h 6524624"/>
              <a:gd name="connsiteX1387" fmla="*/ 26105 w 11858623"/>
              <a:gd name="connsiteY1387" fmla="*/ 5273248 h 6524624"/>
              <a:gd name="connsiteX1388" fmla="*/ 22480 w 11858623"/>
              <a:gd name="connsiteY1388" fmla="*/ 5274844 h 6524624"/>
              <a:gd name="connsiteX1389" fmla="*/ 21839 w 11858623"/>
              <a:gd name="connsiteY1389" fmla="*/ 5274080 h 6524624"/>
              <a:gd name="connsiteX1390" fmla="*/ 19130 w 11858623"/>
              <a:gd name="connsiteY1390" fmla="*/ 5270850 h 6524624"/>
              <a:gd name="connsiteX1391" fmla="*/ 21839 w 11858623"/>
              <a:gd name="connsiteY1391" fmla="*/ 5274080 h 6524624"/>
              <a:gd name="connsiteX1392" fmla="*/ 18602 w 11858623"/>
              <a:gd name="connsiteY1392" fmla="*/ 5275894 h 6524624"/>
              <a:gd name="connsiteX1393" fmla="*/ 17544 w 11858623"/>
              <a:gd name="connsiteY1393" fmla="*/ 5274413 h 6524624"/>
              <a:gd name="connsiteX1394" fmla="*/ 11277 w 11858623"/>
              <a:gd name="connsiteY1394" fmla="*/ 5265797 h 6524624"/>
              <a:gd name="connsiteX1395" fmla="*/ 10135 w 11858623"/>
              <a:gd name="connsiteY1395" fmla="*/ 5269456 h 6524624"/>
              <a:gd name="connsiteX1396" fmla="*/ 10313 w 11858623"/>
              <a:gd name="connsiteY1396" fmla="*/ 5266706 h 6524624"/>
              <a:gd name="connsiteX1397" fmla="*/ 10457 w 11858623"/>
              <a:gd name="connsiteY1397" fmla="*/ 5264482 h 6524624"/>
              <a:gd name="connsiteX1398" fmla="*/ 10976 w 11858623"/>
              <a:gd name="connsiteY1398" fmla="*/ 5265208 h 6524624"/>
              <a:gd name="connsiteX1399" fmla="*/ 10323 w 11858623"/>
              <a:gd name="connsiteY1399" fmla="*/ 5266558 h 6524624"/>
              <a:gd name="connsiteX1400" fmla="*/ 18713 w 11858623"/>
              <a:gd name="connsiteY1400" fmla="*/ 5260017 h 6524624"/>
              <a:gd name="connsiteX1401" fmla="*/ 17754 w 11858623"/>
              <a:gd name="connsiteY1401" fmla="*/ 5262668 h 6524624"/>
              <a:gd name="connsiteX1402" fmla="*/ 17114 w 11858623"/>
              <a:gd name="connsiteY1402" fmla="*/ 5266299 h 6524624"/>
              <a:gd name="connsiteX1403" fmla="*/ 16632 w 11858623"/>
              <a:gd name="connsiteY1403" fmla="*/ 5262204 h 6524624"/>
              <a:gd name="connsiteX1404" fmla="*/ 18886 w 11858623"/>
              <a:gd name="connsiteY1404" fmla="*/ 5259836 h 6524624"/>
              <a:gd name="connsiteX1405" fmla="*/ 18713 w 11858623"/>
              <a:gd name="connsiteY1405" fmla="*/ 5260017 h 6524624"/>
              <a:gd name="connsiteX1406" fmla="*/ 18761 w 11858623"/>
              <a:gd name="connsiteY1406" fmla="*/ 5259886 h 6524624"/>
              <a:gd name="connsiteX1407" fmla="*/ 19619 w 11858623"/>
              <a:gd name="connsiteY1407" fmla="*/ 5237332 h 6524624"/>
              <a:gd name="connsiteX1408" fmla="*/ 18823 w 11858623"/>
              <a:gd name="connsiteY1408" fmla="*/ 5242532 h 6524624"/>
              <a:gd name="connsiteX1409" fmla="*/ 16854 w 11858623"/>
              <a:gd name="connsiteY1409" fmla="*/ 5245579 h 6524624"/>
              <a:gd name="connsiteX1410" fmla="*/ 16838 w 11858623"/>
              <a:gd name="connsiteY1410" fmla="*/ 5245509 h 6524624"/>
              <a:gd name="connsiteX1411" fmla="*/ 18646 w 11858623"/>
              <a:gd name="connsiteY1411" fmla="*/ 5239377 h 6524624"/>
              <a:gd name="connsiteX1412" fmla="*/ 29131 w 11858623"/>
              <a:gd name="connsiteY1412" fmla="*/ 5232023 h 6524624"/>
              <a:gd name="connsiteX1413" fmla="*/ 26356 w 11858623"/>
              <a:gd name="connsiteY1413" fmla="*/ 5238909 h 6524624"/>
              <a:gd name="connsiteX1414" fmla="*/ 23270 w 11858623"/>
              <a:gd name="connsiteY1414" fmla="*/ 5247433 h 6524624"/>
              <a:gd name="connsiteX1415" fmla="*/ 23759 w 11858623"/>
              <a:gd name="connsiteY1415" fmla="*/ 5243826 h 6524624"/>
              <a:gd name="connsiteX1416" fmla="*/ 29013 w 11858623"/>
              <a:gd name="connsiteY1416" fmla="*/ 5232149 h 6524624"/>
              <a:gd name="connsiteX1417" fmla="*/ 29131 w 11858623"/>
              <a:gd name="connsiteY1417" fmla="*/ 5232023 h 6524624"/>
              <a:gd name="connsiteX1418" fmla="*/ 32769 w 11858623"/>
              <a:gd name="connsiteY1418" fmla="*/ 5226817 h 6524624"/>
              <a:gd name="connsiteX1419" fmla="*/ 29954 w 11858623"/>
              <a:gd name="connsiteY1419" fmla="*/ 5240745 h 6524624"/>
              <a:gd name="connsiteX1420" fmla="*/ 27310 w 11858623"/>
              <a:gd name="connsiteY1420" fmla="*/ 5246383 h 6524624"/>
              <a:gd name="connsiteX1421" fmla="*/ 23706 w 11858623"/>
              <a:gd name="connsiteY1421" fmla="*/ 5253602 h 6524624"/>
              <a:gd name="connsiteX1422" fmla="*/ 21244 w 11858623"/>
              <a:gd name="connsiteY1422" fmla="*/ 5253027 h 6524624"/>
              <a:gd name="connsiteX1423" fmla="*/ 23270 w 11858623"/>
              <a:gd name="connsiteY1423" fmla="*/ 5247433 h 6524624"/>
              <a:gd name="connsiteX1424" fmla="*/ 22481 w 11858623"/>
              <a:gd name="connsiteY1424" fmla="*/ 5253249 h 6524624"/>
              <a:gd name="connsiteX1425" fmla="*/ 27498 w 11858623"/>
              <a:gd name="connsiteY1425" fmla="*/ 5216273 h 6524624"/>
              <a:gd name="connsiteX1426" fmla="*/ 23759 w 11858623"/>
              <a:gd name="connsiteY1426" fmla="*/ 5243826 h 6524624"/>
              <a:gd name="connsiteX1427" fmla="*/ 19774 w 11858623"/>
              <a:gd name="connsiteY1427" fmla="*/ 5252683 h 6524624"/>
              <a:gd name="connsiteX1428" fmla="*/ 18472 w 11858623"/>
              <a:gd name="connsiteY1428" fmla="*/ 5252379 h 6524624"/>
              <a:gd name="connsiteX1429" fmla="*/ 17574 w 11858623"/>
              <a:gd name="connsiteY1429" fmla="*/ 5248604 h 6524624"/>
              <a:gd name="connsiteX1430" fmla="*/ 18473 w 11858623"/>
              <a:gd name="connsiteY1430" fmla="*/ 5244825 h 6524624"/>
              <a:gd name="connsiteX1431" fmla="*/ 18823 w 11858623"/>
              <a:gd name="connsiteY1431" fmla="*/ 5242532 h 6524624"/>
              <a:gd name="connsiteX1432" fmla="*/ 24321 w 11858623"/>
              <a:gd name="connsiteY1432" fmla="*/ 5234029 h 6524624"/>
              <a:gd name="connsiteX1433" fmla="*/ 27480 w 11858623"/>
              <a:gd name="connsiteY1433" fmla="*/ 5216281 h 6524624"/>
              <a:gd name="connsiteX1434" fmla="*/ 36508 w 11858623"/>
              <a:gd name="connsiteY1434" fmla="*/ 5208320 h 6524624"/>
              <a:gd name="connsiteX1435" fmla="*/ 34504 w 11858623"/>
              <a:gd name="connsiteY1435" fmla="*/ 5222361 h 6524624"/>
              <a:gd name="connsiteX1436" fmla="*/ 32769 w 11858623"/>
              <a:gd name="connsiteY1436" fmla="*/ 5226817 h 6524624"/>
              <a:gd name="connsiteX1437" fmla="*/ 17995 w 11858623"/>
              <a:gd name="connsiteY1437" fmla="*/ 5206108 h 6524624"/>
              <a:gd name="connsiteX1438" fmla="*/ 18396 w 11858623"/>
              <a:gd name="connsiteY1438" fmla="*/ 5210318 h 6524624"/>
              <a:gd name="connsiteX1439" fmla="*/ 18361 w 11858623"/>
              <a:gd name="connsiteY1439" fmla="*/ 5210346 h 6524624"/>
              <a:gd name="connsiteX1440" fmla="*/ 17805 w 11858623"/>
              <a:gd name="connsiteY1440" fmla="*/ 5206448 h 6524624"/>
              <a:gd name="connsiteX1441" fmla="*/ 16900 w 11858623"/>
              <a:gd name="connsiteY1441" fmla="*/ 5200107 h 6524624"/>
              <a:gd name="connsiteX1442" fmla="*/ 17805 w 11858623"/>
              <a:gd name="connsiteY1442" fmla="*/ 5206448 h 6524624"/>
              <a:gd name="connsiteX1443" fmla="*/ 15159 w 11858623"/>
              <a:gd name="connsiteY1443" fmla="*/ 5211168 h 6524624"/>
              <a:gd name="connsiteX1444" fmla="*/ 12461 w 11858623"/>
              <a:gd name="connsiteY1444" fmla="*/ 5211128 h 6524624"/>
              <a:gd name="connsiteX1445" fmla="*/ 16235 w 11858623"/>
              <a:gd name="connsiteY1445" fmla="*/ 5201135 h 6524624"/>
              <a:gd name="connsiteX1446" fmla="*/ 22596 w 11858623"/>
              <a:gd name="connsiteY1446" fmla="*/ 5172764 h 6524624"/>
              <a:gd name="connsiteX1447" fmla="*/ 24857 w 11858623"/>
              <a:gd name="connsiteY1447" fmla="*/ 5180370 h 6524624"/>
              <a:gd name="connsiteX1448" fmla="*/ 23921 w 11858623"/>
              <a:gd name="connsiteY1448" fmla="*/ 5184745 h 6524624"/>
              <a:gd name="connsiteX1449" fmla="*/ 23421 w 11858623"/>
              <a:gd name="connsiteY1449" fmla="*/ 5184529 h 6524624"/>
              <a:gd name="connsiteX1450" fmla="*/ 21450 w 11858623"/>
              <a:gd name="connsiteY1450" fmla="*/ 5179778 h 6524624"/>
              <a:gd name="connsiteX1451" fmla="*/ 20633 w 11858623"/>
              <a:gd name="connsiteY1451" fmla="*/ 5177088 h 6524624"/>
              <a:gd name="connsiteX1452" fmla="*/ 14792 w 11858623"/>
              <a:gd name="connsiteY1452" fmla="*/ 5172445 h 6524624"/>
              <a:gd name="connsiteX1453" fmla="*/ 17357 w 11858623"/>
              <a:gd name="connsiteY1453" fmla="*/ 5199400 h 6524624"/>
              <a:gd name="connsiteX1454" fmla="*/ 16900 w 11858623"/>
              <a:gd name="connsiteY1454" fmla="*/ 5200107 h 6524624"/>
              <a:gd name="connsiteX1455" fmla="*/ 16469 w 11858623"/>
              <a:gd name="connsiteY1455" fmla="*/ 5197088 h 6524624"/>
              <a:gd name="connsiteX1456" fmla="*/ 10457 w 11858623"/>
              <a:gd name="connsiteY1456" fmla="*/ 5219552 h 6524624"/>
              <a:gd name="connsiteX1457" fmla="*/ 15159 w 11858623"/>
              <a:gd name="connsiteY1457" fmla="*/ 5211168 h 6524624"/>
              <a:gd name="connsiteX1458" fmla="*/ 17281 w 11858623"/>
              <a:gd name="connsiteY1458" fmla="*/ 5211199 h 6524624"/>
              <a:gd name="connsiteX1459" fmla="*/ 18361 w 11858623"/>
              <a:gd name="connsiteY1459" fmla="*/ 5210346 h 6524624"/>
              <a:gd name="connsiteX1460" fmla="*/ 18473 w 11858623"/>
              <a:gd name="connsiteY1460" fmla="*/ 5211128 h 6524624"/>
              <a:gd name="connsiteX1461" fmla="*/ 18396 w 11858623"/>
              <a:gd name="connsiteY1461" fmla="*/ 5210318 h 6524624"/>
              <a:gd name="connsiteX1462" fmla="*/ 24484 w 11858623"/>
              <a:gd name="connsiteY1462" fmla="*/ 5205512 h 6524624"/>
              <a:gd name="connsiteX1463" fmla="*/ 20017 w 11858623"/>
              <a:gd name="connsiteY1463" fmla="*/ 5234727 h 6524624"/>
              <a:gd name="connsiteX1464" fmla="*/ 18646 w 11858623"/>
              <a:gd name="connsiteY1464" fmla="*/ 5239377 h 6524624"/>
              <a:gd name="connsiteX1465" fmla="*/ 16468 w 11858623"/>
              <a:gd name="connsiteY1465" fmla="*/ 5243955 h 6524624"/>
              <a:gd name="connsiteX1466" fmla="*/ 16838 w 11858623"/>
              <a:gd name="connsiteY1466" fmla="*/ 5245509 h 6524624"/>
              <a:gd name="connsiteX1467" fmla="*/ 16786 w 11858623"/>
              <a:gd name="connsiteY1467" fmla="*/ 5245684 h 6524624"/>
              <a:gd name="connsiteX1468" fmla="*/ 8312 w 11858623"/>
              <a:gd name="connsiteY1468" fmla="*/ 5258792 h 6524624"/>
              <a:gd name="connsiteX1469" fmla="*/ 7617 w 11858623"/>
              <a:gd name="connsiteY1469" fmla="*/ 5216864 h 6524624"/>
              <a:gd name="connsiteX1470" fmla="*/ 14465 w 11858623"/>
              <a:gd name="connsiteY1470" fmla="*/ 5180239 h 6524624"/>
              <a:gd name="connsiteX1471" fmla="*/ 14465 w 11858623"/>
              <a:gd name="connsiteY1471" fmla="*/ 5169007 h 6524624"/>
              <a:gd name="connsiteX1472" fmla="*/ 14904 w 11858623"/>
              <a:gd name="connsiteY1472" fmla="*/ 5169789 h 6524624"/>
              <a:gd name="connsiteX1473" fmla="*/ 14792 w 11858623"/>
              <a:gd name="connsiteY1473" fmla="*/ 5172445 h 6524624"/>
              <a:gd name="connsiteX1474" fmla="*/ 15482 w 11858623"/>
              <a:gd name="connsiteY1474" fmla="*/ 5156014 h 6524624"/>
              <a:gd name="connsiteX1475" fmla="*/ 15958 w 11858623"/>
              <a:gd name="connsiteY1475" fmla="*/ 5159569 h 6524624"/>
              <a:gd name="connsiteX1476" fmla="*/ 15875 w 11858623"/>
              <a:gd name="connsiteY1476" fmla="*/ 5159831 h 6524624"/>
              <a:gd name="connsiteX1477" fmla="*/ 15987 w 11858623"/>
              <a:gd name="connsiteY1477" fmla="*/ 5159789 h 6524624"/>
              <a:gd name="connsiteX1478" fmla="*/ 16469 w 11858623"/>
              <a:gd name="connsiteY1478" fmla="*/ 5163391 h 6524624"/>
              <a:gd name="connsiteX1479" fmla="*/ 20633 w 11858623"/>
              <a:gd name="connsiteY1479" fmla="*/ 5177088 h 6524624"/>
              <a:gd name="connsiteX1480" fmla="*/ 20477 w 11858623"/>
              <a:gd name="connsiteY1480" fmla="*/ 5177431 h 6524624"/>
              <a:gd name="connsiteX1481" fmla="*/ 21450 w 11858623"/>
              <a:gd name="connsiteY1481" fmla="*/ 5179778 h 6524624"/>
              <a:gd name="connsiteX1482" fmla="*/ 22284 w 11858623"/>
              <a:gd name="connsiteY1482" fmla="*/ 5182521 h 6524624"/>
              <a:gd name="connsiteX1483" fmla="*/ 21539 w 11858623"/>
              <a:gd name="connsiteY1483" fmla="*/ 5181616 h 6524624"/>
              <a:gd name="connsiteX1484" fmla="*/ 14904 w 11858623"/>
              <a:gd name="connsiteY1484" fmla="*/ 5169789 h 6524624"/>
              <a:gd name="connsiteX1485" fmla="*/ 17351 w 11858623"/>
              <a:gd name="connsiteY1485" fmla="*/ 5155123 h 6524624"/>
              <a:gd name="connsiteX1486" fmla="*/ 18458 w 11858623"/>
              <a:gd name="connsiteY1486" fmla="*/ 5158849 h 6524624"/>
              <a:gd name="connsiteX1487" fmla="*/ 15987 w 11858623"/>
              <a:gd name="connsiteY1487" fmla="*/ 5159789 h 6524624"/>
              <a:gd name="connsiteX1488" fmla="*/ 15958 w 11858623"/>
              <a:gd name="connsiteY1488" fmla="*/ 5159569 h 6524624"/>
              <a:gd name="connsiteX1489" fmla="*/ 31593 w 11858623"/>
              <a:gd name="connsiteY1489" fmla="*/ 5148906 h 6524624"/>
              <a:gd name="connsiteX1490" fmla="*/ 29954 w 11858623"/>
              <a:gd name="connsiteY1490" fmla="*/ 5156560 h 6524624"/>
              <a:gd name="connsiteX1491" fmla="*/ 22596 w 11858623"/>
              <a:gd name="connsiteY1491" fmla="*/ 5172764 h 6524624"/>
              <a:gd name="connsiteX1492" fmla="*/ 18458 w 11858623"/>
              <a:gd name="connsiteY1492" fmla="*/ 5158849 h 6524624"/>
              <a:gd name="connsiteX1493" fmla="*/ 20132 w 11858623"/>
              <a:gd name="connsiteY1493" fmla="*/ 5158212 h 6524624"/>
              <a:gd name="connsiteX1494" fmla="*/ 13678 w 11858623"/>
              <a:gd name="connsiteY1494" fmla="*/ 5142531 h 6524624"/>
              <a:gd name="connsiteX1495" fmla="*/ 13815 w 11858623"/>
              <a:gd name="connsiteY1495" fmla="*/ 5143552 h 6524624"/>
              <a:gd name="connsiteX1496" fmla="*/ 6582 w 11858623"/>
              <a:gd name="connsiteY1496" fmla="*/ 5154531 h 6524624"/>
              <a:gd name="connsiteX1497" fmla="*/ 6559 w 11858623"/>
              <a:gd name="connsiteY1497" fmla="*/ 5153150 h 6524624"/>
              <a:gd name="connsiteX1498" fmla="*/ 10457 w 11858623"/>
              <a:gd name="connsiteY1498" fmla="*/ 5146542 h 6524624"/>
              <a:gd name="connsiteX1499" fmla="*/ 14695 w 11858623"/>
              <a:gd name="connsiteY1499" fmla="*/ 5142215 h 6524624"/>
              <a:gd name="connsiteX1500" fmla="*/ 15801 w 11858623"/>
              <a:gd name="connsiteY1500" fmla="*/ 5148414 h 6524624"/>
              <a:gd name="connsiteX1501" fmla="*/ 15482 w 11858623"/>
              <a:gd name="connsiteY1501" fmla="*/ 5156014 h 6524624"/>
              <a:gd name="connsiteX1502" fmla="*/ 13815 w 11858623"/>
              <a:gd name="connsiteY1502" fmla="*/ 5143552 h 6524624"/>
              <a:gd name="connsiteX1503" fmla="*/ 16179 w 11858623"/>
              <a:gd name="connsiteY1503" fmla="*/ 5139415 h 6524624"/>
              <a:gd name="connsiteX1504" fmla="*/ 16154 w 11858623"/>
              <a:gd name="connsiteY1504" fmla="*/ 5140000 h 6524624"/>
              <a:gd name="connsiteX1505" fmla="*/ 14695 w 11858623"/>
              <a:gd name="connsiteY1505" fmla="*/ 5142215 h 6524624"/>
              <a:gd name="connsiteX1506" fmla="*/ 14556 w 11858623"/>
              <a:gd name="connsiteY1506" fmla="*/ 5141437 h 6524624"/>
              <a:gd name="connsiteX1507" fmla="*/ 29037 w 11858623"/>
              <a:gd name="connsiteY1507" fmla="*/ 5139140 h 6524624"/>
              <a:gd name="connsiteX1508" fmla="*/ 31722 w 11858623"/>
              <a:gd name="connsiteY1508" fmla="*/ 5144186 h 6524624"/>
              <a:gd name="connsiteX1509" fmla="*/ 32257 w 11858623"/>
              <a:gd name="connsiteY1509" fmla="*/ 5145806 h 6524624"/>
              <a:gd name="connsiteX1510" fmla="*/ 32205 w 11858623"/>
              <a:gd name="connsiteY1510" fmla="*/ 5146047 h 6524624"/>
              <a:gd name="connsiteX1511" fmla="*/ 28374 w 11858623"/>
              <a:gd name="connsiteY1511" fmla="*/ 5139605 h 6524624"/>
              <a:gd name="connsiteX1512" fmla="*/ 24536 w 11858623"/>
              <a:gd name="connsiteY1512" fmla="*/ 5133151 h 6524624"/>
              <a:gd name="connsiteX1513" fmla="*/ 28374 w 11858623"/>
              <a:gd name="connsiteY1513" fmla="*/ 5139605 h 6524624"/>
              <a:gd name="connsiteX1514" fmla="*/ 22481 w 11858623"/>
              <a:gd name="connsiteY1514" fmla="*/ 5143734 h 6524624"/>
              <a:gd name="connsiteX1515" fmla="*/ 22109 w 11858623"/>
              <a:gd name="connsiteY1515" fmla="*/ 5140441 h 6524624"/>
              <a:gd name="connsiteX1516" fmla="*/ 21276 w 11858623"/>
              <a:gd name="connsiteY1516" fmla="*/ 5133066 h 6524624"/>
              <a:gd name="connsiteX1517" fmla="*/ 22109 w 11858623"/>
              <a:gd name="connsiteY1517" fmla="*/ 5140441 h 6524624"/>
              <a:gd name="connsiteX1518" fmla="*/ 19430 w 11858623"/>
              <a:gd name="connsiteY1518" fmla="*/ 5148488 h 6524624"/>
              <a:gd name="connsiteX1519" fmla="*/ 17351 w 11858623"/>
              <a:gd name="connsiteY1519" fmla="*/ 5155123 h 6524624"/>
              <a:gd name="connsiteX1520" fmla="*/ 16469 w 11858623"/>
              <a:gd name="connsiteY1520" fmla="*/ 5152158 h 6524624"/>
              <a:gd name="connsiteX1521" fmla="*/ 15801 w 11858623"/>
              <a:gd name="connsiteY1521" fmla="*/ 5148414 h 6524624"/>
              <a:gd name="connsiteX1522" fmla="*/ 16154 w 11858623"/>
              <a:gd name="connsiteY1522" fmla="*/ 5140000 h 6524624"/>
              <a:gd name="connsiteX1523" fmla="*/ 18187 w 11858623"/>
              <a:gd name="connsiteY1523" fmla="*/ 5136914 h 6524624"/>
              <a:gd name="connsiteX1524" fmla="*/ 23188 w 11858623"/>
              <a:gd name="connsiteY1524" fmla="*/ 5130685 h 6524624"/>
              <a:gd name="connsiteX1525" fmla="*/ 24667 w 11858623"/>
              <a:gd name="connsiteY1525" fmla="*/ 5132758 h 6524624"/>
              <a:gd name="connsiteX1526" fmla="*/ 24536 w 11858623"/>
              <a:gd name="connsiteY1526" fmla="*/ 5133151 h 6524624"/>
              <a:gd name="connsiteX1527" fmla="*/ 23120 w 11858623"/>
              <a:gd name="connsiteY1527" fmla="*/ 5130769 h 6524624"/>
              <a:gd name="connsiteX1528" fmla="*/ 22700 w 11858623"/>
              <a:gd name="connsiteY1528" fmla="*/ 5130063 h 6524624"/>
              <a:gd name="connsiteX1529" fmla="*/ 23120 w 11858623"/>
              <a:gd name="connsiteY1529" fmla="*/ 5130769 h 6524624"/>
              <a:gd name="connsiteX1530" fmla="*/ 21276 w 11858623"/>
              <a:gd name="connsiteY1530" fmla="*/ 5133066 h 6524624"/>
              <a:gd name="connsiteX1531" fmla="*/ 21195 w 11858623"/>
              <a:gd name="connsiteY1531" fmla="*/ 5132347 h 6524624"/>
              <a:gd name="connsiteX1532" fmla="*/ 22481 w 11858623"/>
              <a:gd name="connsiteY1532" fmla="*/ 5129694 h 6524624"/>
              <a:gd name="connsiteX1533" fmla="*/ 22721 w 11858623"/>
              <a:gd name="connsiteY1533" fmla="*/ 5130031 h 6524624"/>
              <a:gd name="connsiteX1534" fmla="*/ 22700 w 11858623"/>
              <a:gd name="connsiteY1534" fmla="*/ 5130063 h 6524624"/>
              <a:gd name="connsiteX1535" fmla="*/ 21634 w 11858623"/>
              <a:gd name="connsiteY1535" fmla="*/ 5123759 h 6524624"/>
              <a:gd name="connsiteX1536" fmla="*/ 22481 w 11858623"/>
              <a:gd name="connsiteY1536" fmla="*/ 5129694 h 6524624"/>
              <a:gd name="connsiteX1537" fmla="*/ 20597 w 11858623"/>
              <a:gd name="connsiteY1537" fmla="*/ 5127055 h 6524624"/>
              <a:gd name="connsiteX1538" fmla="*/ 20555 w 11858623"/>
              <a:gd name="connsiteY1538" fmla="*/ 5126675 h 6524624"/>
              <a:gd name="connsiteX1539" fmla="*/ 28492 w 11858623"/>
              <a:gd name="connsiteY1539" fmla="*/ 5121269 h 6524624"/>
              <a:gd name="connsiteX1540" fmla="*/ 26895 w 11858623"/>
              <a:gd name="connsiteY1540" fmla="*/ 5126067 h 6524624"/>
              <a:gd name="connsiteX1541" fmla="*/ 23188 w 11858623"/>
              <a:gd name="connsiteY1541" fmla="*/ 5130685 h 6524624"/>
              <a:gd name="connsiteX1542" fmla="*/ 22721 w 11858623"/>
              <a:gd name="connsiteY1542" fmla="*/ 5130031 h 6524624"/>
              <a:gd name="connsiteX1543" fmla="*/ 10457 w 11858623"/>
              <a:gd name="connsiteY1543" fmla="*/ 5118461 h 6524624"/>
              <a:gd name="connsiteX1544" fmla="*/ 14556 w 11858623"/>
              <a:gd name="connsiteY1544" fmla="*/ 5141437 h 6524624"/>
              <a:gd name="connsiteX1545" fmla="*/ 13678 w 11858623"/>
              <a:gd name="connsiteY1545" fmla="*/ 5142531 h 6524624"/>
              <a:gd name="connsiteX1546" fmla="*/ 18927 w 11858623"/>
              <a:gd name="connsiteY1546" fmla="*/ 5104797 h 6524624"/>
              <a:gd name="connsiteX1547" fmla="*/ 21493 w 11858623"/>
              <a:gd name="connsiteY1547" fmla="*/ 5122773 h 6524624"/>
              <a:gd name="connsiteX1548" fmla="*/ 20547 w 11858623"/>
              <a:gd name="connsiteY1548" fmla="*/ 5126604 h 6524624"/>
              <a:gd name="connsiteX1549" fmla="*/ 20555 w 11858623"/>
              <a:gd name="connsiteY1549" fmla="*/ 5126675 h 6524624"/>
              <a:gd name="connsiteX1550" fmla="*/ 20477 w 11858623"/>
              <a:gd name="connsiteY1550" fmla="*/ 5126886 h 6524624"/>
              <a:gd name="connsiteX1551" fmla="*/ 20597 w 11858623"/>
              <a:gd name="connsiteY1551" fmla="*/ 5127055 h 6524624"/>
              <a:gd name="connsiteX1552" fmla="*/ 21195 w 11858623"/>
              <a:gd name="connsiteY1552" fmla="*/ 5132347 h 6524624"/>
              <a:gd name="connsiteX1553" fmla="*/ 18187 w 11858623"/>
              <a:gd name="connsiteY1553" fmla="*/ 5136914 h 6524624"/>
              <a:gd name="connsiteX1554" fmla="*/ 16179 w 11858623"/>
              <a:gd name="connsiteY1554" fmla="*/ 5139415 h 6524624"/>
              <a:gd name="connsiteX1555" fmla="*/ 16469 w 11858623"/>
              <a:gd name="connsiteY1555" fmla="*/ 5132502 h 6524624"/>
              <a:gd name="connsiteX1556" fmla="*/ 14465 w 11858623"/>
              <a:gd name="connsiteY1556" fmla="*/ 5124077 h 6524624"/>
              <a:gd name="connsiteX1557" fmla="*/ 16469 w 11858623"/>
              <a:gd name="connsiteY1557" fmla="*/ 5087572 h 6524624"/>
              <a:gd name="connsiteX1558" fmla="*/ 17486 w 11858623"/>
              <a:gd name="connsiteY1558" fmla="*/ 5094696 h 6524624"/>
              <a:gd name="connsiteX1559" fmla="*/ 17471 w 11858623"/>
              <a:gd name="connsiteY1559" fmla="*/ 5094636 h 6524624"/>
              <a:gd name="connsiteX1560" fmla="*/ 16469 w 11858623"/>
              <a:gd name="connsiteY1560" fmla="*/ 5087572 h 6524624"/>
              <a:gd name="connsiteX1561" fmla="*/ 16469 w 11858623"/>
              <a:gd name="connsiteY1561" fmla="*/ 5076340 h 6524624"/>
              <a:gd name="connsiteX1562" fmla="*/ 16819 w 11858623"/>
              <a:gd name="connsiteY1562" fmla="*/ 5080269 h 6524624"/>
              <a:gd name="connsiteX1563" fmla="*/ 16469 w 11858623"/>
              <a:gd name="connsiteY1563" fmla="*/ 5081956 h 6524624"/>
              <a:gd name="connsiteX1564" fmla="*/ 10457 w 11858623"/>
              <a:gd name="connsiteY1564" fmla="*/ 5101613 h 6524624"/>
              <a:gd name="connsiteX1565" fmla="*/ 16469 w 11858623"/>
              <a:gd name="connsiteY1565" fmla="*/ 5076340 h 6524624"/>
              <a:gd name="connsiteX1566" fmla="*/ 18410 w 11858623"/>
              <a:gd name="connsiteY1566" fmla="*/ 5055806 h 6524624"/>
              <a:gd name="connsiteX1567" fmla="*/ 18473 w 11858623"/>
              <a:gd name="connsiteY1567" fmla="*/ 5056683 h 6524624"/>
              <a:gd name="connsiteX1568" fmla="*/ 18020 w 11858623"/>
              <a:gd name="connsiteY1568" fmla="*/ 5056170 h 6524624"/>
              <a:gd name="connsiteX1569" fmla="*/ 4820 w 11858623"/>
              <a:gd name="connsiteY1569" fmla="*/ 5048335 h 6524624"/>
              <a:gd name="connsiteX1570" fmla="*/ 11293 w 11858623"/>
              <a:gd name="connsiteY1570" fmla="*/ 5048540 h 6524624"/>
              <a:gd name="connsiteX1571" fmla="*/ 18020 w 11858623"/>
              <a:gd name="connsiteY1571" fmla="*/ 5056170 h 6524624"/>
              <a:gd name="connsiteX1572" fmla="*/ 14465 w 11858623"/>
              <a:gd name="connsiteY1572" fmla="*/ 5059492 h 6524624"/>
              <a:gd name="connsiteX1573" fmla="*/ 5335 w 11858623"/>
              <a:gd name="connsiteY1573" fmla="*/ 5053603 h 6524624"/>
              <a:gd name="connsiteX1574" fmla="*/ 4894 w 11858623"/>
              <a:gd name="connsiteY1574" fmla="*/ 5052788 h 6524624"/>
              <a:gd name="connsiteX1575" fmla="*/ 27916 w 11858623"/>
              <a:gd name="connsiteY1575" fmla="*/ 5029216 h 6524624"/>
              <a:gd name="connsiteX1576" fmla="*/ 28167 w 11858623"/>
              <a:gd name="connsiteY1576" fmla="*/ 5030309 h 6524624"/>
              <a:gd name="connsiteX1577" fmla="*/ 30496 w 11858623"/>
              <a:gd name="connsiteY1577" fmla="*/ 5045451 h 6524624"/>
              <a:gd name="connsiteX1578" fmla="*/ 31537 w 11858623"/>
              <a:gd name="connsiteY1578" fmla="*/ 5050314 h 6524624"/>
              <a:gd name="connsiteX1579" fmla="*/ 18927 w 11858623"/>
              <a:gd name="connsiteY1579" fmla="*/ 5104797 h 6524624"/>
              <a:gd name="connsiteX1580" fmla="*/ 17486 w 11858623"/>
              <a:gd name="connsiteY1580" fmla="*/ 5094696 h 6524624"/>
              <a:gd name="connsiteX1581" fmla="*/ 18473 w 11858623"/>
              <a:gd name="connsiteY1581" fmla="*/ 5098805 h 6524624"/>
              <a:gd name="connsiteX1582" fmla="*/ 16819 w 11858623"/>
              <a:gd name="connsiteY1582" fmla="*/ 5080269 h 6524624"/>
              <a:gd name="connsiteX1583" fmla="*/ 19164 w 11858623"/>
              <a:gd name="connsiteY1583" fmla="*/ 5068982 h 6524624"/>
              <a:gd name="connsiteX1584" fmla="*/ 18473 w 11858623"/>
              <a:gd name="connsiteY1584" fmla="*/ 5056683 h 6524624"/>
              <a:gd name="connsiteX1585" fmla="*/ 26488 w 11858623"/>
              <a:gd name="connsiteY1585" fmla="*/ 5051067 h 6524624"/>
              <a:gd name="connsiteX1586" fmla="*/ 22501 w 11858623"/>
              <a:gd name="connsiteY1586" fmla="*/ 5042734 h 6524624"/>
              <a:gd name="connsiteX1587" fmla="*/ 23936 w 11858623"/>
              <a:gd name="connsiteY1587" fmla="*/ 5034832 h 6524624"/>
              <a:gd name="connsiteX1588" fmla="*/ 26488 w 11858623"/>
              <a:gd name="connsiteY1588" fmla="*/ 5034219 h 6524624"/>
              <a:gd name="connsiteX1589" fmla="*/ 25196 w 11858623"/>
              <a:gd name="connsiteY1589" fmla="*/ 5023892 h 6524624"/>
              <a:gd name="connsiteX1590" fmla="*/ 24166 w 11858623"/>
              <a:gd name="connsiteY1590" fmla="*/ 5033566 h 6524624"/>
              <a:gd name="connsiteX1591" fmla="*/ 23936 w 11858623"/>
              <a:gd name="connsiteY1591" fmla="*/ 5034832 h 6524624"/>
              <a:gd name="connsiteX1592" fmla="*/ 19258 w 11858623"/>
              <a:gd name="connsiteY1592" fmla="*/ 5035957 h 6524624"/>
              <a:gd name="connsiteX1593" fmla="*/ 22501 w 11858623"/>
              <a:gd name="connsiteY1593" fmla="*/ 5042734 h 6524624"/>
              <a:gd name="connsiteX1594" fmla="*/ 20477 w 11858623"/>
              <a:gd name="connsiteY1594" fmla="*/ 5053875 h 6524624"/>
              <a:gd name="connsiteX1595" fmla="*/ 18410 w 11858623"/>
              <a:gd name="connsiteY1595" fmla="*/ 5055806 h 6524624"/>
              <a:gd name="connsiteX1596" fmla="*/ 16564 w 11858623"/>
              <a:gd name="connsiteY1596" fmla="*/ 5029940 h 6524624"/>
              <a:gd name="connsiteX1597" fmla="*/ 30496 w 11858623"/>
              <a:gd name="connsiteY1597" fmla="*/ 5020178 h 6524624"/>
              <a:gd name="connsiteX1598" fmla="*/ 27916 w 11858623"/>
              <a:gd name="connsiteY1598" fmla="*/ 5029216 h 6524624"/>
              <a:gd name="connsiteX1599" fmla="*/ 26488 w 11858623"/>
              <a:gd name="connsiteY1599" fmla="*/ 5022986 h 6524624"/>
              <a:gd name="connsiteX1600" fmla="*/ 25196 w 11858623"/>
              <a:gd name="connsiteY1600" fmla="*/ 5023892 h 6524624"/>
              <a:gd name="connsiteX1601" fmla="*/ 25402 w 11858623"/>
              <a:gd name="connsiteY1601" fmla="*/ 5021963 h 6524624"/>
              <a:gd name="connsiteX1602" fmla="*/ 15169 w 11858623"/>
              <a:gd name="connsiteY1602" fmla="*/ 5010380 h 6524624"/>
              <a:gd name="connsiteX1603" fmla="*/ 16564 w 11858623"/>
              <a:gd name="connsiteY1603" fmla="*/ 5029940 h 6524624"/>
              <a:gd name="connsiteX1604" fmla="*/ 14465 w 11858623"/>
              <a:gd name="connsiteY1604" fmla="*/ 5031411 h 6524624"/>
              <a:gd name="connsiteX1605" fmla="*/ 10457 w 11858623"/>
              <a:gd name="connsiteY1605" fmla="*/ 5017370 h 6524624"/>
              <a:gd name="connsiteX1606" fmla="*/ 15711 w 11858623"/>
              <a:gd name="connsiteY1606" fmla="*/ 4999687 h 6524624"/>
              <a:gd name="connsiteX1607" fmla="*/ 18300 w 11858623"/>
              <a:gd name="connsiteY1607" fmla="*/ 5005734 h 6524624"/>
              <a:gd name="connsiteX1608" fmla="*/ 15169 w 11858623"/>
              <a:gd name="connsiteY1608" fmla="*/ 5010380 h 6524624"/>
              <a:gd name="connsiteX1609" fmla="*/ 14621 w 11858623"/>
              <a:gd name="connsiteY1609" fmla="*/ 5002707 h 6524624"/>
              <a:gd name="connsiteX1610" fmla="*/ 23294 w 11858623"/>
              <a:gd name="connsiteY1610" fmla="*/ 4998324 h 6524624"/>
              <a:gd name="connsiteX1611" fmla="*/ 26488 w 11858623"/>
              <a:gd name="connsiteY1611" fmla="*/ 5011754 h 6524624"/>
              <a:gd name="connsiteX1612" fmla="*/ 25402 w 11858623"/>
              <a:gd name="connsiteY1612" fmla="*/ 5021963 h 6524624"/>
              <a:gd name="connsiteX1613" fmla="*/ 22481 w 11858623"/>
              <a:gd name="connsiteY1613" fmla="*/ 5022986 h 6524624"/>
              <a:gd name="connsiteX1614" fmla="*/ 18473 w 11858623"/>
              <a:gd name="connsiteY1614" fmla="*/ 5006138 h 6524624"/>
              <a:gd name="connsiteX1615" fmla="*/ 18300 w 11858623"/>
              <a:gd name="connsiteY1615" fmla="*/ 5005734 h 6524624"/>
              <a:gd name="connsiteX1616" fmla="*/ 12597 w 11858623"/>
              <a:gd name="connsiteY1616" fmla="*/ 4992415 h 6524624"/>
              <a:gd name="connsiteX1617" fmla="*/ 14043 w 11858623"/>
              <a:gd name="connsiteY1617" fmla="*/ 4995792 h 6524624"/>
              <a:gd name="connsiteX1618" fmla="*/ 14465 w 11858623"/>
              <a:gd name="connsiteY1618" fmla="*/ 5000522 h 6524624"/>
              <a:gd name="connsiteX1619" fmla="*/ 14621 w 11858623"/>
              <a:gd name="connsiteY1619" fmla="*/ 5002707 h 6524624"/>
              <a:gd name="connsiteX1620" fmla="*/ 14215 w 11858623"/>
              <a:gd name="connsiteY1620" fmla="*/ 5003833 h 6524624"/>
              <a:gd name="connsiteX1621" fmla="*/ 10457 w 11858623"/>
              <a:gd name="connsiteY1621" fmla="*/ 5008946 h 6524624"/>
              <a:gd name="connsiteX1622" fmla="*/ 12653 w 11858623"/>
              <a:gd name="connsiteY1622" fmla="*/ 4991990 h 6524624"/>
              <a:gd name="connsiteX1623" fmla="*/ 12597 w 11858623"/>
              <a:gd name="connsiteY1623" fmla="*/ 4992415 h 6524624"/>
              <a:gd name="connsiteX1624" fmla="*/ 12461 w 11858623"/>
              <a:gd name="connsiteY1624" fmla="*/ 4992097 h 6524624"/>
              <a:gd name="connsiteX1625" fmla="*/ 19969 w 11858623"/>
              <a:gd name="connsiteY1625" fmla="*/ 4987889 h 6524624"/>
              <a:gd name="connsiteX1626" fmla="*/ 15711 w 11858623"/>
              <a:gd name="connsiteY1626" fmla="*/ 4999687 h 6524624"/>
              <a:gd name="connsiteX1627" fmla="*/ 14043 w 11858623"/>
              <a:gd name="connsiteY1627" fmla="*/ 4995792 h 6524624"/>
              <a:gd name="connsiteX1628" fmla="*/ 13654 w 11858623"/>
              <a:gd name="connsiteY1628" fmla="*/ 4991429 h 6524624"/>
              <a:gd name="connsiteX1629" fmla="*/ 13275 w 11858623"/>
              <a:gd name="connsiteY1629" fmla="*/ 4987181 h 6524624"/>
              <a:gd name="connsiteX1630" fmla="*/ 13654 w 11858623"/>
              <a:gd name="connsiteY1630" fmla="*/ 4991429 h 6524624"/>
              <a:gd name="connsiteX1631" fmla="*/ 12653 w 11858623"/>
              <a:gd name="connsiteY1631" fmla="*/ 4991990 h 6524624"/>
              <a:gd name="connsiteX1632" fmla="*/ 20477 w 11858623"/>
              <a:gd name="connsiteY1632" fmla="*/ 4986481 h 6524624"/>
              <a:gd name="connsiteX1633" fmla="*/ 20712 w 11858623"/>
              <a:gd name="connsiteY1633" fmla="*/ 4987472 h 6524624"/>
              <a:gd name="connsiteX1634" fmla="*/ 19969 w 11858623"/>
              <a:gd name="connsiteY1634" fmla="*/ 4987889 h 6524624"/>
              <a:gd name="connsiteX1635" fmla="*/ 308996 w 11858623"/>
              <a:gd name="connsiteY1635" fmla="*/ 4975790 h 6524624"/>
              <a:gd name="connsiteX1636" fmla="*/ 200997 w 11858623"/>
              <a:gd name="connsiteY1636" fmla="*/ 5083790 h 6524624"/>
              <a:gd name="connsiteX1637" fmla="*/ 308996 w 11858623"/>
              <a:gd name="connsiteY1637" fmla="*/ 5191790 h 6524624"/>
              <a:gd name="connsiteX1638" fmla="*/ 416997 w 11858623"/>
              <a:gd name="connsiteY1638" fmla="*/ 5083790 h 6524624"/>
              <a:gd name="connsiteX1639" fmla="*/ 308996 w 11858623"/>
              <a:gd name="connsiteY1639" fmla="*/ 4975790 h 6524624"/>
              <a:gd name="connsiteX1640" fmla="*/ 14484 w 11858623"/>
              <a:gd name="connsiteY1640" fmla="*/ 4973782 h 6524624"/>
              <a:gd name="connsiteX1641" fmla="*/ 14468 w 11858623"/>
              <a:gd name="connsiteY1641" fmla="*/ 4982079 h 6524624"/>
              <a:gd name="connsiteX1642" fmla="*/ 13472 w 11858623"/>
              <a:gd name="connsiteY1642" fmla="*/ 4985660 h 6524624"/>
              <a:gd name="connsiteX1643" fmla="*/ 13275 w 11858623"/>
              <a:gd name="connsiteY1643" fmla="*/ 4987181 h 6524624"/>
              <a:gd name="connsiteX1644" fmla="*/ 12461 w 11858623"/>
              <a:gd name="connsiteY1644" fmla="*/ 4978057 h 6524624"/>
              <a:gd name="connsiteX1645" fmla="*/ 16469 w 11858623"/>
              <a:gd name="connsiteY1645" fmla="*/ 4933128 h 6524624"/>
              <a:gd name="connsiteX1646" fmla="*/ 18473 w 11858623"/>
              <a:gd name="connsiteY1646" fmla="*/ 4952784 h 6524624"/>
              <a:gd name="connsiteX1647" fmla="*/ 21818 w 11858623"/>
              <a:gd name="connsiteY1647" fmla="*/ 4943409 h 6524624"/>
              <a:gd name="connsiteX1648" fmla="*/ 22481 w 11858623"/>
              <a:gd name="connsiteY1648" fmla="*/ 4952784 h 6524624"/>
              <a:gd name="connsiteX1649" fmla="*/ 29446 w 11858623"/>
              <a:gd name="connsiteY1649" fmla="*/ 4986836 h 6524624"/>
              <a:gd name="connsiteX1650" fmla="*/ 29903 w 11858623"/>
              <a:gd name="connsiteY1650" fmla="*/ 4988518 h 6524624"/>
              <a:gd name="connsiteX1651" fmla="*/ 23294 w 11858623"/>
              <a:gd name="connsiteY1651" fmla="*/ 4998324 h 6524624"/>
              <a:gd name="connsiteX1652" fmla="*/ 20712 w 11858623"/>
              <a:gd name="connsiteY1652" fmla="*/ 4987472 h 6524624"/>
              <a:gd name="connsiteX1653" fmla="*/ 22481 w 11858623"/>
              <a:gd name="connsiteY1653" fmla="*/ 4986481 h 6524624"/>
              <a:gd name="connsiteX1654" fmla="*/ 14465 w 11858623"/>
              <a:gd name="connsiteY1654" fmla="*/ 4983673 h 6524624"/>
              <a:gd name="connsiteX1655" fmla="*/ 14468 w 11858623"/>
              <a:gd name="connsiteY1655" fmla="*/ 4982079 h 6524624"/>
              <a:gd name="connsiteX1656" fmla="*/ 18664 w 11858623"/>
              <a:gd name="connsiteY1656" fmla="*/ 4966997 h 6524624"/>
              <a:gd name="connsiteX1657" fmla="*/ 20253 w 11858623"/>
              <a:gd name="connsiteY1657" fmla="*/ 4961587 h 6524624"/>
              <a:gd name="connsiteX1658" fmla="*/ 14484 w 11858623"/>
              <a:gd name="connsiteY1658" fmla="*/ 4973782 h 6524624"/>
              <a:gd name="connsiteX1659" fmla="*/ 14512 w 11858623"/>
              <a:gd name="connsiteY1659" fmla="*/ 4958468 h 6524624"/>
              <a:gd name="connsiteX1660" fmla="*/ 16469 w 11858623"/>
              <a:gd name="connsiteY1660" fmla="*/ 4933128 h 6524624"/>
              <a:gd name="connsiteX1661" fmla="*/ 12958 w 11858623"/>
              <a:gd name="connsiteY1661" fmla="*/ 4915989 h 6524624"/>
              <a:gd name="connsiteX1662" fmla="*/ 12992 w 11858623"/>
              <a:gd name="connsiteY1662" fmla="*/ 4916166 h 6524624"/>
              <a:gd name="connsiteX1663" fmla="*/ 12461 w 11858623"/>
              <a:gd name="connsiteY1663" fmla="*/ 4916279 h 6524624"/>
              <a:gd name="connsiteX1664" fmla="*/ 14795 w 11858623"/>
              <a:gd name="connsiteY1664" fmla="*/ 4915780 h 6524624"/>
              <a:gd name="connsiteX1665" fmla="*/ 16469 w 11858623"/>
              <a:gd name="connsiteY1665" fmla="*/ 4927511 h 6524624"/>
              <a:gd name="connsiteX1666" fmla="*/ 14581 w 11858623"/>
              <a:gd name="connsiteY1666" fmla="*/ 4924223 h 6524624"/>
              <a:gd name="connsiteX1667" fmla="*/ 12992 w 11858623"/>
              <a:gd name="connsiteY1667" fmla="*/ 4916166 h 6524624"/>
              <a:gd name="connsiteX1668" fmla="*/ 19726 w 11858623"/>
              <a:gd name="connsiteY1668" fmla="*/ 4913821 h 6524624"/>
              <a:gd name="connsiteX1669" fmla="*/ 20030 w 11858623"/>
              <a:gd name="connsiteY1669" fmla="*/ 4918118 h 6524624"/>
              <a:gd name="connsiteX1670" fmla="*/ 18346 w 11858623"/>
              <a:gd name="connsiteY1670" fmla="*/ 4914466 h 6524624"/>
              <a:gd name="connsiteX1671" fmla="*/ 17756 w 11858623"/>
              <a:gd name="connsiteY1671" fmla="*/ 4913188 h 6524624"/>
              <a:gd name="connsiteX1672" fmla="*/ 18346 w 11858623"/>
              <a:gd name="connsiteY1672" fmla="*/ 4914466 h 6524624"/>
              <a:gd name="connsiteX1673" fmla="*/ 16158 w 11858623"/>
              <a:gd name="connsiteY1673" fmla="*/ 4915488 h 6524624"/>
              <a:gd name="connsiteX1674" fmla="*/ 14795 w 11858623"/>
              <a:gd name="connsiteY1674" fmla="*/ 4915780 h 6524624"/>
              <a:gd name="connsiteX1675" fmla="*/ 14681 w 11858623"/>
              <a:gd name="connsiteY1675" fmla="*/ 4914983 h 6524624"/>
              <a:gd name="connsiteX1676" fmla="*/ 21679 w 11858623"/>
              <a:gd name="connsiteY1676" fmla="*/ 4910897 h 6524624"/>
              <a:gd name="connsiteX1677" fmla="*/ 21362 w 11858623"/>
              <a:gd name="connsiteY1677" fmla="*/ 4913057 h 6524624"/>
              <a:gd name="connsiteX1678" fmla="*/ 19726 w 11858623"/>
              <a:gd name="connsiteY1678" fmla="*/ 4913821 h 6524624"/>
              <a:gd name="connsiteX1679" fmla="*/ 19605 w 11858623"/>
              <a:gd name="connsiteY1679" fmla="*/ 4912108 h 6524624"/>
              <a:gd name="connsiteX1680" fmla="*/ 26488 w 11858623"/>
              <a:gd name="connsiteY1680" fmla="*/ 4910663 h 6524624"/>
              <a:gd name="connsiteX1681" fmla="*/ 24484 w 11858623"/>
              <a:gd name="connsiteY1681" fmla="*/ 4935936 h 6524624"/>
              <a:gd name="connsiteX1682" fmla="*/ 21818 w 11858623"/>
              <a:gd name="connsiteY1682" fmla="*/ 4943409 h 6524624"/>
              <a:gd name="connsiteX1683" fmla="*/ 20030 w 11858623"/>
              <a:gd name="connsiteY1683" fmla="*/ 4918118 h 6524624"/>
              <a:gd name="connsiteX1684" fmla="*/ 20477 w 11858623"/>
              <a:gd name="connsiteY1684" fmla="*/ 4919087 h 6524624"/>
              <a:gd name="connsiteX1685" fmla="*/ 21362 w 11858623"/>
              <a:gd name="connsiteY1685" fmla="*/ 4913057 h 6524624"/>
              <a:gd name="connsiteX1686" fmla="*/ 13676 w 11858623"/>
              <a:gd name="connsiteY1686" fmla="*/ 4907940 h 6524624"/>
              <a:gd name="connsiteX1687" fmla="*/ 14681 w 11858623"/>
              <a:gd name="connsiteY1687" fmla="*/ 4914983 h 6524624"/>
              <a:gd name="connsiteX1688" fmla="*/ 12958 w 11858623"/>
              <a:gd name="connsiteY1688" fmla="*/ 4915989 h 6524624"/>
              <a:gd name="connsiteX1689" fmla="*/ 12461 w 11858623"/>
              <a:gd name="connsiteY1689" fmla="*/ 4913471 h 6524624"/>
              <a:gd name="connsiteX1690" fmla="*/ 18877 w 11858623"/>
              <a:gd name="connsiteY1690" fmla="*/ 4901806 h 6524624"/>
              <a:gd name="connsiteX1691" fmla="*/ 19605 w 11858623"/>
              <a:gd name="connsiteY1691" fmla="*/ 4912108 h 6524624"/>
              <a:gd name="connsiteX1692" fmla="*/ 17756 w 11858623"/>
              <a:gd name="connsiteY1692" fmla="*/ 4913188 h 6524624"/>
              <a:gd name="connsiteX1693" fmla="*/ 15820 w 11858623"/>
              <a:gd name="connsiteY1693" fmla="*/ 4908989 h 6524624"/>
              <a:gd name="connsiteX1694" fmla="*/ 16322 w 11858623"/>
              <a:gd name="connsiteY1694" fmla="*/ 4903323 h 6524624"/>
              <a:gd name="connsiteX1695" fmla="*/ 32633 w 11858623"/>
              <a:gd name="connsiteY1695" fmla="*/ 4895108 h 6524624"/>
              <a:gd name="connsiteX1696" fmla="*/ 32500 w 11858623"/>
              <a:gd name="connsiteY1696" fmla="*/ 4899431 h 6524624"/>
              <a:gd name="connsiteX1697" fmla="*/ 32936 w 11858623"/>
              <a:gd name="connsiteY1697" fmla="*/ 4904324 h 6524624"/>
              <a:gd name="connsiteX1698" fmla="*/ 21679 w 11858623"/>
              <a:gd name="connsiteY1698" fmla="*/ 4910897 h 6524624"/>
              <a:gd name="connsiteX1699" fmla="*/ 22533 w 11858623"/>
              <a:gd name="connsiteY1699" fmla="*/ 4905076 h 6524624"/>
              <a:gd name="connsiteX1700" fmla="*/ 22061 w 11858623"/>
              <a:gd name="connsiteY1700" fmla="*/ 4899915 h 6524624"/>
              <a:gd name="connsiteX1701" fmla="*/ 24411 w 11858623"/>
              <a:gd name="connsiteY1701" fmla="*/ 4898520 h 6524624"/>
              <a:gd name="connsiteX1702" fmla="*/ 21040 w 11858623"/>
              <a:gd name="connsiteY1702" fmla="*/ 4888744 h 6524624"/>
              <a:gd name="connsiteX1703" fmla="*/ 22061 w 11858623"/>
              <a:gd name="connsiteY1703" fmla="*/ 4899915 h 6524624"/>
              <a:gd name="connsiteX1704" fmla="*/ 18877 w 11858623"/>
              <a:gd name="connsiteY1704" fmla="*/ 4901806 h 6524624"/>
              <a:gd name="connsiteX1705" fmla="*/ 18521 w 11858623"/>
              <a:gd name="connsiteY1705" fmla="*/ 4896771 h 6524624"/>
              <a:gd name="connsiteX1706" fmla="*/ 20477 w 11858623"/>
              <a:gd name="connsiteY1706" fmla="*/ 4876966 h 6524624"/>
              <a:gd name="connsiteX1707" fmla="*/ 23110 w 11858623"/>
              <a:gd name="connsiteY1707" fmla="*/ 4886116 h 6524624"/>
              <a:gd name="connsiteX1708" fmla="*/ 23517 w 11858623"/>
              <a:gd name="connsiteY1708" fmla="*/ 4888946 h 6524624"/>
              <a:gd name="connsiteX1709" fmla="*/ 23991 w 11858623"/>
              <a:gd name="connsiteY1709" fmla="*/ 4889275 h 6524624"/>
              <a:gd name="connsiteX1710" fmla="*/ 24521 w 11858623"/>
              <a:gd name="connsiteY1710" fmla="*/ 4891419 h 6524624"/>
              <a:gd name="connsiteX1711" fmla="*/ 21534 w 11858623"/>
              <a:gd name="connsiteY1711" fmla="*/ 4887168 h 6524624"/>
              <a:gd name="connsiteX1712" fmla="*/ 21040 w 11858623"/>
              <a:gd name="connsiteY1712" fmla="*/ 4888744 h 6524624"/>
              <a:gd name="connsiteX1713" fmla="*/ 20477 w 11858623"/>
              <a:gd name="connsiteY1713" fmla="*/ 4882582 h 6524624"/>
              <a:gd name="connsiteX1714" fmla="*/ 20279 w 11858623"/>
              <a:gd name="connsiteY1714" fmla="*/ 4877867 h 6524624"/>
              <a:gd name="connsiteX1715" fmla="*/ 16469 w 11858623"/>
              <a:gd name="connsiteY1715" fmla="*/ 4862926 h 6524624"/>
              <a:gd name="connsiteX1716" fmla="*/ 20068 w 11858623"/>
              <a:gd name="connsiteY1716" fmla="*/ 4872834 h 6524624"/>
              <a:gd name="connsiteX1717" fmla="*/ 20279 w 11858623"/>
              <a:gd name="connsiteY1717" fmla="*/ 4877867 h 6524624"/>
              <a:gd name="connsiteX1718" fmla="*/ 13676 w 11858623"/>
              <a:gd name="connsiteY1718" fmla="*/ 4907940 h 6524624"/>
              <a:gd name="connsiteX1719" fmla="*/ 12461 w 11858623"/>
              <a:gd name="connsiteY1719" fmla="*/ 4899431 h 6524624"/>
              <a:gd name="connsiteX1720" fmla="*/ 16469 w 11858623"/>
              <a:gd name="connsiteY1720" fmla="*/ 4862926 h 6524624"/>
              <a:gd name="connsiteX1721" fmla="*/ 14143 w 11858623"/>
              <a:gd name="connsiteY1721" fmla="*/ 4850004 h 6524624"/>
              <a:gd name="connsiteX1722" fmla="*/ 14144 w 11858623"/>
              <a:gd name="connsiteY1722" fmla="*/ 4850007 h 6524624"/>
              <a:gd name="connsiteX1723" fmla="*/ 14085 w 11858623"/>
              <a:gd name="connsiteY1723" fmla="*/ 4850202 h 6524624"/>
              <a:gd name="connsiteX1724" fmla="*/ 30294 w 11858623"/>
              <a:gd name="connsiteY1724" fmla="*/ 4841980 h 6524624"/>
              <a:gd name="connsiteX1725" fmla="*/ 32500 w 11858623"/>
              <a:gd name="connsiteY1725" fmla="*/ 4843269 h 6524624"/>
              <a:gd name="connsiteX1726" fmla="*/ 33664 w 11858623"/>
              <a:gd name="connsiteY1726" fmla="*/ 4861736 h 6524624"/>
              <a:gd name="connsiteX1727" fmla="*/ 33377 w 11858623"/>
              <a:gd name="connsiteY1727" fmla="*/ 4871037 h 6524624"/>
              <a:gd name="connsiteX1728" fmla="*/ 26488 w 11858623"/>
              <a:gd name="connsiteY1728" fmla="*/ 4891006 h 6524624"/>
              <a:gd name="connsiteX1729" fmla="*/ 23991 w 11858623"/>
              <a:gd name="connsiteY1729" fmla="*/ 4889275 h 6524624"/>
              <a:gd name="connsiteX1730" fmla="*/ 23815 w 11858623"/>
              <a:gd name="connsiteY1730" fmla="*/ 4888565 h 6524624"/>
              <a:gd name="connsiteX1731" fmla="*/ 23110 w 11858623"/>
              <a:gd name="connsiteY1731" fmla="*/ 4886116 h 6524624"/>
              <a:gd name="connsiteX1732" fmla="*/ 21945 w 11858623"/>
              <a:gd name="connsiteY1732" fmla="*/ 4878004 h 6524624"/>
              <a:gd name="connsiteX1733" fmla="*/ 20068 w 11858623"/>
              <a:gd name="connsiteY1733" fmla="*/ 4872834 h 6524624"/>
              <a:gd name="connsiteX1734" fmla="*/ 19490 w 11858623"/>
              <a:gd name="connsiteY1734" fmla="*/ 4859086 h 6524624"/>
              <a:gd name="connsiteX1735" fmla="*/ 20237 w 11858623"/>
              <a:gd name="connsiteY1735" fmla="*/ 4858329 h 6524624"/>
              <a:gd name="connsiteX1736" fmla="*/ 20477 w 11858623"/>
              <a:gd name="connsiteY1736" fmla="*/ 4865734 h 6524624"/>
              <a:gd name="connsiteX1737" fmla="*/ 30294 w 11858623"/>
              <a:gd name="connsiteY1737" fmla="*/ 4841980 h 6524624"/>
              <a:gd name="connsiteX1738" fmla="*/ 17748 w 11858623"/>
              <a:gd name="connsiteY1738" fmla="*/ 4838183 h 6524624"/>
              <a:gd name="connsiteX1739" fmla="*/ 18727 w 11858623"/>
              <a:gd name="connsiteY1739" fmla="*/ 4840902 h 6524624"/>
              <a:gd name="connsiteX1740" fmla="*/ 19490 w 11858623"/>
              <a:gd name="connsiteY1740" fmla="*/ 4859086 h 6524624"/>
              <a:gd name="connsiteX1741" fmla="*/ 18473 w 11858623"/>
              <a:gd name="connsiteY1741" fmla="*/ 4860117 h 6524624"/>
              <a:gd name="connsiteX1742" fmla="*/ 14144 w 11858623"/>
              <a:gd name="connsiteY1742" fmla="*/ 4850007 h 6524624"/>
              <a:gd name="connsiteX1743" fmla="*/ 17692 w 11858623"/>
              <a:gd name="connsiteY1743" fmla="*/ 4836878 h 6524624"/>
              <a:gd name="connsiteX1744" fmla="*/ 17968 w 11858623"/>
              <a:gd name="connsiteY1744" fmla="*/ 4837460 h 6524624"/>
              <a:gd name="connsiteX1745" fmla="*/ 17748 w 11858623"/>
              <a:gd name="connsiteY1745" fmla="*/ 4838183 h 6524624"/>
              <a:gd name="connsiteX1746" fmla="*/ 17516 w 11858623"/>
              <a:gd name="connsiteY1746" fmla="*/ 4837539 h 6524624"/>
              <a:gd name="connsiteX1747" fmla="*/ 18630 w 11858623"/>
              <a:gd name="connsiteY1747" fmla="*/ 4836738 h 6524624"/>
              <a:gd name="connsiteX1748" fmla="*/ 19719 w 11858623"/>
              <a:gd name="connsiteY1748" fmla="*/ 4842372 h 6524624"/>
              <a:gd name="connsiteX1749" fmla="*/ 19765 w 11858623"/>
              <a:gd name="connsiteY1749" fmla="*/ 4843783 h 6524624"/>
              <a:gd name="connsiteX1750" fmla="*/ 18727 w 11858623"/>
              <a:gd name="connsiteY1750" fmla="*/ 4840902 h 6524624"/>
              <a:gd name="connsiteX1751" fmla="*/ 18578 w 11858623"/>
              <a:gd name="connsiteY1751" fmla="*/ 4837339 h 6524624"/>
              <a:gd name="connsiteX1752" fmla="*/ 19414 w 11858623"/>
              <a:gd name="connsiteY1752" fmla="*/ 4832957 h 6524624"/>
              <a:gd name="connsiteX1753" fmla="*/ 19588 w 11858623"/>
              <a:gd name="connsiteY1753" fmla="*/ 4838330 h 6524624"/>
              <a:gd name="connsiteX1754" fmla="*/ 18727 w 11858623"/>
              <a:gd name="connsiteY1754" fmla="*/ 4835638 h 6524624"/>
              <a:gd name="connsiteX1755" fmla="*/ 18809 w 11858623"/>
              <a:gd name="connsiteY1755" fmla="*/ 4834702 h 6524624"/>
              <a:gd name="connsiteX1756" fmla="*/ 19225 w 11858623"/>
              <a:gd name="connsiteY1756" fmla="*/ 4833334 h 6524624"/>
              <a:gd name="connsiteX1757" fmla="*/ 21226 w 11858623"/>
              <a:gd name="connsiteY1757" fmla="*/ 4831610 h 6524624"/>
              <a:gd name="connsiteX1758" fmla="*/ 25480 w 11858623"/>
              <a:gd name="connsiteY1758" fmla="*/ 4845135 h 6524624"/>
              <a:gd name="connsiteX1759" fmla="*/ 24793 w 11858623"/>
              <a:gd name="connsiteY1759" fmla="*/ 4853710 h 6524624"/>
              <a:gd name="connsiteX1760" fmla="*/ 20237 w 11858623"/>
              <a:gd name="connsiteY1760" fmla="*/ 4858329 h 6524624"/>
              <a:gd name="connsiteX1761" fmla="*/ 19765 w 11858623"/>
              <a:gd name="connsiteY1761" fmla="*/ 4843783 h 6524624"/>
              <a:gd name="connsiteX1762" fmla="*/ 20254 w 11858623"/>
              <a:gd name="connsiteY1762" fmla="*/ 4845142 h 6524624"/>
              <a:gd name="connsiteX1763" fmla="*/ 19719 w 11858623"/>
              <a:gd name="connsiteY1763" fmla="*/ 4842372 h 6524624"/>
              <a:gd name="connsiteX1764" fmla="*/ 19588 w 11858623"/>
              <a:gd name="connsiteY1764" fmla="*/ 4838330 h 6524624"/>
              <a:gd name="connsiteX1765" fmla="*/ 23652 w 11858623"/>
              <a:gd name="connsiteY1765" fmla="*/ 4851034 h 6524624"/>
              <a:gd name="connsiteX1766" fmla="*/ 19340 w 11858623"/>
              <a:gd name="connsiteY1766" fmla="*/ 4830689 h 6524624"/>
              <a:gd name="connsiteX1767" fmla="*/ 19407 w 11858623"/>
              <a:gd name="connsiteY1767" fmla="*/ 4832740 h 6524624"/>
              <a:gd name="connsiteX1768" fmla="*/ 19225 w 11858623"/>
              <a:gd name="connsiteY1768" fmla="*/ 4833334 h 6524624"/>
              <a:gd name="connsiteX1769" fmla="*/ 18865 w 11858623"/>
              <a:gd name="connsiteY1769" fmla="*/ 4834058 h 6524624"/>
              <a:gd name="connsiteX1770" fmla="*/ 19072 w 11858623"/>
              <a:gd name="connsiteY1770" fmla="*/ 4831695 h 6524624"/>
              <a:gd name="connsiteX1771" fmla="*/ 20997 w 11858623"/>
              <a:gd name="connsiteY1771" fmla="*/ 4829778 h 6524624"/>
              <a:gd name="connsiteX1772" fmla="*/ 21226 w 11858623"/>
              <a:gd name="connsiteY1772" fmla="*/ 4831610 h 6524624"/>
              <a:gd name="connsiteX1773" fmla="*/ 20784 w 11858623"/>
              <a:gd name="connsiteY1773" fmla="*/ 4830205 h 6524624"/>
              <a:gd name="connsiteX1774" fmla="*/ 20477 w 11858623"/>
              <a:gd name="connsiteY1774" fmla="*/ 4829228 h 6524624"/>
              <a:gd name="connsiteX1775" fmla="*/ 20784 w 11858623"/>
              <a:gd name="connsiteY1775" fmla="*/ 4830205 h 6524624"/>
              <a:gd name="connsiteX1776" fmla="*/ 19414 w 11858623"/>
              <a:gd name="connsiteY1776" fmla="*/ 4832957 h 6524624"/>
              <a:gd name="connsiteX1777" fmla="*/ 19407 w 11858623"/>
              <a:gd name="connsiteY1777" fmla="*/ 4832740 h 6524624"/>
              <a:gd name="connsiteX1778" fmla="*/ 20338 w 11858623"/>
              <a:gd name="connsiteY1778" fmla="*/ 4824577 h 6524624"/>
              <a:gd name="connsiteX1779" fmla="*/ 20477 w 11858623"/>
              <a:gd name="connsiteY1779" fmla="*/ 4826420 h 6524624"/>
              <a:gd name="connsiteX1780" fmla="*/ 19340 w 11858623"/>
              <a:gd name="connsiteY1780" fmla="*/ 4830689 h 6524624"/>
              <a:gd name="connsiteX1781" fmla="*/ 19291 w 11858623"/>
              <a:gd name="connsiteY1781" fmla="*/ 4829190 h 6524624"/>
              <a:gd name="connsiteX1782" fmla="*/ 19415 w 11858623"/>
              <a:gd name="connsiteY1782" fmla="*/ 4827778 h 6524624"/>
              <a:gd name="connsiteX1783" fmla="*/ 20325 w 11858623"/>
              <a:gd name="connsiteY1783" fmla="*/ 4824395 h 6524624"/>
              <a:gd name="connsiteX1784" fmla="*/ 20345 w 11858623"/>
              <a:gd name="connsiteY1784" fmla="*/ 4824555 h 6524624"/>
              <a:gd name="connsiteX1785" fmla="*/ 20338 w 11858623"/>
              <a:gd name="connsiteY1785" fmla="*/ 4824577 h 6524624"/>
              <a:gd name="connsiteX1786" fmla="*/ 920 w 11858623"/>
              <a:gd name="connsiteY1786" fmla="*/ 4822104 h 6524624"/>
              <a:gd name="connsiteX1787" fmla="*/ 438 w 11858623"/>
              <a:gd name="connsiteY1787" fmla="*/ 4837653 h 6524624"/>
              <a:gd name="connsiteX1788" fmla="*/ 4446 w 11858623"/>
              <a:gd name="connsiteY1788" fmla="*/ 5025794 h 6524624"/>
              <a:gd name="connsiteX1789" fmla="*/ 4820 w 11858623"/>
              <a:gd name="connsiteY1789" fmla="*/ 5048335 h 6524624"/>
              <a:gd name="connsiteX1790" fmla="*/ 2442 w 11858623"/>
              <a:gd name="connsiteY1790" fmla="*/ 5048259 h 6524624"/>
              <a:gd name="connsiteX1791" fmla="*/ 4894 w 11858623"/>
              <a:gd name="connsiteY1791" fmla="*/ 5052788 h 6524624"/>
              <a:gd name="connsiteX1792" fmla="*/ 6559 w 11858623"/>
              <a:gd name="connsiteY1792" fmla="*/ 5153150 h 6524624"/>
              <a:gd name="connsiteX1793" fmla="*/ 5680 w 11858623"/>
              <a:gd name="connsiteY1793" fmla="*/ 5154641 h 6524624"/>
              <a:gd name="connsiteX1794" fmla="*/ 4446 w 11858623"/>
              <a:gd name="connsiteY1794" fmla="*/ 5157775 h 6524624"/>
              <a:gd name="connsiteX1795" fmla="*/ 6582 w 11858623"/>
              <a:gd name="connsiteY1795" fmla="*/ 5154531 h 6524624"/>
              <a:gd name="connsiteX1796" fmla="*/ 7617 w 11858623"/>
              <a:gd name="connsiteY1796" fmla="*/ 5216864 h 6524624"/>
              <a:gd name="connsiteX1797" fmla="*/ 6732 w 11858623"/>
              <a:gd name="connsiteY1797" fmla="*/ 5221595 h 6524624"/>
              <a:gd name="connsiteX1798" fmla="*/ 6450 w 11858623"/>
              <a:gd name="connsiteY1798" fmla="*/ 5261674 h 6524624"/>
              <a:gd name="connsiteX1799" fmla="*/ 8312 w 11858623"/>
              <a:gd name="connsiteY1799" fmla="*/ 5258792 h 6524624"/>
              <a:gd name="connsiteX1800" fmla="*/ 8454 w 11858623"/>
              <a:gd name="connsiteY1800" fmla="*/ 5267290 h 6524624"/>
              <a:gd name="connsiteX1801" fmla="*/ 8818 w 11858623"/>
              <a:gd name="connsiteY1801" fmla="*/ 5273674 h 6524624"/>
              <a:gd name="connsiteX1802" fmla="*/ 8453 w 11858623"/>
              <a:gd name="connsiteY1802" fmla="*/ 5274844 h 6524624"/>
              <a:gd name="connsiteX1803" fmla="*/ 4445 w 11858623"/>
              <a:gd name="connsiteY1803" fmla="*/ 5283268 h 6524624"/>
              <a:gd name="connsiteX1804" fmla="*/ 2441 w 11858623"/>
              <a:gd name="connsiteY1804" fmla="*/ 5300117 h 6524624"/>
              <a:gd name="connsiteX1805" fmla="*/ 1414 w 11858623"/>
              <a:gd name="connsiteY1805" fmla="*/ 5333207 h 6524624"/>
              <a:gd name="connsiteX1806" fmla="*/ 0 w 11858623"/>
              <a:gd name="connsiteY1806" fmla="*/ 5335301 h 6524624"/>
              <a:gd name="connsiteX1807" fmla="*/ 0 w 11858623"/>
              <a:gd name="connsiteY1807" fmla="*/ 4822413 h 6524624"/>
              <a:gd name="connsiteX1808" fmla="*/ 10218 w 11858623"/>
              <a:gd name="connsiteY1808" fmla="*/ 4817278 h 6524624"/>
              <a:gd name="connsiteX1809" fmla="*/ 13496 w 11858623"/>
              <a:gd name="connsiteY1809" fmla="*/ 4826380 h 6524624"/>
              <a:gd name="connsiteX1810" fmla="*/ 13622 w 11858623"/>
              <a:gd name="connsiteY1810" fmla="*/ 4828325 h 6524624"/>
              <a:gd name="connsiteX1811" fmla="*/ 10458 w 11858623"/>
              <a:gd name="connsiteY1811" fmla="*/ 4821674 h 6524624"/>
              <a:gd name="connsiteX1812" fmla="*/ 14466 w 11858623"/>
              <a:gd name="connsiteY1812" fmla="*/ 4841331 h 6524624"/>
              <a:gd name="connsiteX1813" fmla="*/ 13622 w 11858623"/>
              <a:gd name="connsiteY1813" fmla="*/ 4828325 h 6524624"/>
              <a:gd name="connsiteX1814" fmla="*/ 15988 w 11858623"/>
              <a:gd name="connsiteY1814" fmla="*/ 4833297 h 6524624"/>
              <a:gd name="connsiteX1815" fmla="*/ 17516 w 11858623"/>
              <a:gd name="connsiteY1815" fmla="*/ 4837539 h 6524624"/>
              <a:gd name="connsiteX1816" fmla="*/ 14769 w 11858623"/>
              <a:gd name="connsiteY1816" fmla="*/ 4847855 h 6524624"/>
              <a:gd name="connsiteX1817" fmla="*/ 14143 w 11858623"/>
              <a:gd name="connsiteY1817" fmla="*/ 4850004 h 6524624"/>
              <a:gd name="connsiteX1818" fmla="*/ 12461 w 11858623"/>
              <a:gd name="connsiteY1818" fmla="*/ 4846077 h 6524624"/>
              <a:gd name="connsiteX1819" fmla="*/ 10457 w 11858623"/>
              <a:gd name="connsiteY1819" fmla="*/ 4826420 h 6524624"/>
              <a:gd name="connsiteX1820" fmla="*/ 9017 w 11858623"/>
              <a:gd name="connsiteY1820" fmla="*/ 4818871 h 6524624"/>
              <a:gd name="connsiteX1821" fmla="*/ 15883 w 11858623"/>
              <a:gd name="connsiteY1821" fmla="*/ 4809757 h 6524624"/>
              <a:gd name="connsiteX1822" fmla="*/ 16470 w 11858623"/>
              <a:gd name="connsiteY1822" fmla="*/ 4813250 h 6524624"/>
              <a:gd name="connsiteX1823" fmla="*/ 16712 w 11858623"/>
              <a:gd name="connsiteY1823" fmla="*/ 4814330 h 6524624"/>
              <a:gd name="connsiteX1824" fmla="*/ 16241 w 11858623"/>
              <a:gd name="connsiteY1824" fmla="*/ 4816574 h 6524624"/>
              <a:gd name="connsiteX1825" fmla="*/ 15272 w 11858623"/>
              <a:gd name="connsiteY1825" fmla="*/ 4810568 h 6524624"/>
              <a:gd name="connsiteX1826" fmla="*/ 18098 w 11858623"/>
              <a:gd name="connsiteY1826" fmla="*/ 4807733 h 6524624"/>
              <a:gd name="connsiteX1827" fmla="*/ 18473 w 11858623"/>
              <a:gd name="connsiteY1827" fmla="*/ 4809572 h 6524624"/>
              <a:gd name="connsiteX1828" fmla="*/ 18719 w 11858623"/>
              <a:gd name="connsiteY1828" fmla="*/ 4811541 h 6524624"/>
              <a:gd name="connsiteX1829" fmla="*/ 19163 w 11858623"/>
              <a:gd name="connsiteY1829" fmla="*/ 4825243 h 6524624"/>
              <a:gd name="connsiteX1830" fmla="*/ 16712 w 11858623"/>
              <a:gd name="connsiteY1830" fmla="*/ 4814330 h 6524624"/>
              <a:gd name="connsiteX1831" fmla="*/ 18922 w 11858623"/>
              <a:gd name="connsiteY1831" fmla="*/ 4805723 h 6524624"/>
              <a:gd name="connsiteX1832" fmla="*/ 20325 w 11858623"/>
              <a:gd name="connsiteY1832" fmla="*/ 4824395 h 6524624"/>
              <a:gd name="connsiteX1833" fmla="*/ 18719 w 11858623"/>
              <a:gd name="connsiteY1833" fmla="*/ 4811541 h 6524624"/>
              <a:gd name="connsiteX1834" fmla="*/ 18546 w 11858623"/>
              <a:gd name="connsiteY1834" fmla="*/ 4806222 h 6524624"/>
              <a:gd name="connsiteX1835" fmla="*/ 18529 w 11858623"/>
              <a:gd name="connsiteY1835" fmla="*/ 4805681 h 6524624"/>
              <a:gd name="connsiteX1836" fmla="*/ 18546 w 11858623"/>
              <a:gd name="connsiteY1836" fmla="*/ 4806222 h 6524624"/>
              <a:gd name="connsiteX1837" fmla="*/ 18365 w 11858623"/>
              <a:gd name="connsiteY1837" fmla="*/ 4806463 h 6524624"/>
              <a:gd name="connsiteX1838" fmla="*/ 28561 w 11858623"/>
              <a:gd name="connsiteY1838" fmla="*/ 4794272 h 6524624"/>
              <a:gd name="connsiteX1839" fmla="*/ 28492 w 11858623"/>
              <a:gd name="connsiteY1839" fmla="*/ 4795531 h 6524624"/>
              <a:gd name="connsiteX1840" fmla="*/ 28440 w 11858623"/>
              <a:gd name="connsiteY1840" fmla="*/ 4794723 h 6524624"/>
              <a:gd name="connsiteX1841" fmla="*/ 32619 w 11858623"/>
              <a:gd name="connsiteY1841" fmla="*/ 4794183 h 6524624"/>
              <a:gd name="connsiteX1842" fmla="*/ 33280 w 11858623"/>
              <a:gd name="connsiteY1842" fmla="*/ 4805122 h 6524624"/>
              <a:gd name="connsiteX1843" fmla="*/ 20997 w 11858623"/>
              <a:gd name="connsiteY1843" fmla="*/ 4829778 h 6524624"/>
              <a:gd name="connsiteX1844" fmla="*/ 20345 w 11858623"/>
              <a:gd name="connsiteY1844" fmla="*/ 4824555 h 6524624"/>
              <a:gd name="connsiteX1845" fmla="*/ 20964 w 11858623"/>
              <a:gd name="connsiteY1845" fmla="*/ 4822407 h 6524624"/>
              <a:gd name="connsiteX1846" fmla="*/ 28277 w 11858623"/>
              <a:gd name="connsiteY1846" fmla="*/ 4795325 h 6524624"/>
              <a:gd name="connsiteX1847" fmla="*/ 28492 w 11858623"/>
              <a:gd name="connsiteY1847" fmla="*/ 4798340 h 6524624"/>
              <a:gd name="connsiteX1848" fmla="*/ 11532 w 11858623"/>
              <a:gd name="connsiteY1848" fmla="*/ 4794152 h 6524624"/>
              <a:gd name="connsiteX1849" fmla="*/ 12462 w 11858623"/>
              <a:gd name="connsiteY1849" fmla="*/ 4810442 h 6524624"/>
              <a:gd name="connsiteX1850" fmla="*/ 12693 w 11858623"/>
              <a:gd name="connsiteY1850" fmla="*/ 4813992 h 6524624"/>
              <a:gd name="connsiteX1851" fmla="*/ 10218 w 11858623"/>
              <a:gd name="connsiteY1851" fmla="*/ 4817278 h 6524624"/>
              <a:gd name="connsiteX1852" fmla="*/ 8454 w 11858623"/>
              <a:gd name="connsiteY1852" fmla="*/ 4812380 h 6524624"/>
              <a:gd name="connsiteX1853" fmla="*/ 8503 w 11858623"/>
              <a:gd name="connsiteY1853" fmla="*/ 4816178 h 6524624"/>
              <a:gd name="connsiteX1854" fmla="*/ 9017 w 11858623"/>
              <a:gd name="connsiteY1854" fmla="*/ 4818871 h 6524624"/>
              <a:gd name="connsiteX1855" fmla="*/ 8499 w 11858623"/>
              <a:gd name="connsiteY1855" fmla="*/ 4819559 h 6524624"/>
              <a:gd name="connsiteX1856" fmla="*/ 920 w 11858623"/>
              <a:gd name="connsiteY1856" fmla="*/ 4822104 h 6524624"/>
              <a:gd name="connsiteX1857" fmla="*/ 1415 w 11858623"/>
              <a:gd name="connsiteY1857" fmla="*/ 4806157 h 6524624"/>
              <a:gd name="connsiteX1858" fmla="*/ 3682 w 11858623"/>
              <a:gd name="connsiteY1858" fmla="*/ 4802800 h 6524624"/>
              <a:gd name="connsiteX1859" fmla="*/ 12993 w 11858623"/>
              <a:gd name="connsiteY1859" fmla="*/ 4792543 h 6524624"/>
              <a:gd name="connsiteX1860" fmla="*/ 13480 w 11858623"/>
              <a:gd name="connsiteY1860" fmla="*/ 4795440 h 6524624"/>
              <a:gd name="connsiteX1861" fmla="*/ 13139 w 11858623"/>
              <a:gd name="connsiteY1861" fmla="*/ 4797349 h 6524624"/>
              <a:gd name="connsiteX1862" fmla="*/ 12458 w 11858623"/>
              <a:gd name="connsiteY1862" fmla="*/ 4793132 h 6524624"/>
              <a:gd name="connsiteX1863" fmla="*/ 28158 w 11858623"/>
              <a:gd name="connsiteY1863" fmla="*/ 4790399 h 6524624"/>
              <a:gd name="connsiteX1864" fmla="*/ 28440 w 11858623"/>
              <a:gd name="connsiteY1864" fmla="*/ 4794723 h 6524624"/>
              <a:gd name="connsiteX1865" fmla="*/ 28277 w 11858623"/>
              <a:gd name="connsiteY1865" fmla="*/ 4795325 h 6524624"/>
              <a:gd name="connsiteX1866" fmla="*/ 27957 w 11858623"/>
              <a:gd name="connsiteY1866" fmla="*/ 4790834 h 6524624"/>
              <a:gd name="connsiteX1867" fmla="*/ 30496 w 11858623"/>
              <a:gd name="connsiteY1867" fmla="*/ 4787107 h 6524624"/>
              <a:gd name="connsiteX1868" fmla="*/ 28561 w 11858623"/>
              <a:gd name="connsiteY1868" fmla="*/ 4794272 h 6524624"/>
              <a:gd name="connsiteX1869" fmla="*/ 28839 w 11858623"/>
              <a:gd name="connsiteY1869" fmla="*/ 4789209 h 6524624"/>
              <a:gd name="connsiteX1870" fmla="*/ 29198 w 11858623"/>
              <a:gd name="connsiteY1870" fmla="*/ 4782670 h 6524624"/>
              <a:gd name="connsiteX1871" fmla="*/ 28839 w 11858623"/>
              <a:gd name="connsiteY1871" fmla="*/ 4789209 h 6524624"/>
              <a:gd name="connsiteX1872" fmla="*/ 28523 w 11858623"/>
              <a:gd name="connsiteY1872" fmla="*/ 4789609 h 6524624"/>
              <a:gd name="connsiteX1873" fmla="*/ 28158 w 11858623"/>
              <a:gd name="connsiteY1873" fmla="*/ 4790399 h 6524624"/>
              <a:gd name="connsiteX1874" fmla="*/ 27679 w 11858623"/>
              <a:gd name="connsiteY1874" fmla="*/ 4783030 h 6524624"/>
              <a:gd name="connsiteX1875" fmla="*/ 24890 w 11858623"/>
              <a:gd name="connsiteY1875" fmla="*/ 4781290 h 6524624"/>
              <a:gd name="connsiteX1876" fmla="*/ 27396 w 11858623"/>
              <a:gd name="connsiteY1876" fmla="*/ 4783097 h 6524624"/>
              <a:gd name="connsiteX1877" fmla="*/ 27404 w 11858623"/>
              <a:gd name="connsiteY1877" fmla="*/ 4783095 h 6524624"/>
              <a:gd name="connsiteX1878" fmla="*/ 27957 w 11858623"/>
              <a:gd name="connsiteY1878" fmla="*/ 4790834 h 6524624"/>
              <a:gd name="connsiteX1879" fmla="*/ 24484 w 11858623"/>
              <a:gd name="connsiteY1879" fmla="*/ 4798340 h 6524624"/>
              <a:gd name="connsiteX1880" fmla="*/ 18922 w 11858623"/>
              <a:gd name="connsiteY1880" fmla="*/ 4805723 h 6524624"/>
              <a:gd name="connsiteX1881" fmla="*/ 18816 w 11858623"/>
              <a:gd name="connsiteY1881" fmla="*/ 4804313 h 6524624"/>
              <a:gd name="connsiteX1882" fmla="*/ 20227 w 11858623"/>
              <a:gd name="connsiteY1882" fmla="*/ 4797594 h 6524624"/>
              <a:gd name="connsiteX1883" fmla="*/ 22351 w 11858623"/>
              <a:gd name="connsiteY1883" fmla="*/ 4789894 h 6524624"/>
              <a:gd name="connsiteX1884" fmla="*/ 19659 w 11858623"/>
              <a:gd name="connsiteY1884" fmla="*/ 4776728 h 6524624"/>
              <a:gd name="connsiteX1885" fmla="*/ 22482 w 11858623"/>
              <a:gd name="connsiteY1885" fmla="*/ 4779553 h 6524624"/>
              <a:gd name="connsiteX1886" fmla="*/ 23394 w 11858623"/>
              <a:gd name="connsiteY1886" fmla="*/ 4780211 h 6524624"/>
              <a:gd name="connsiteX1887" fmla="*/ 20477 w 11858623"/>
              <a:gd name="connsiteY1887" fmla="*/ 4784299 h 6524624"/>
              <a:gd name="connsiteX1888" fmla="*/ 19368 w 11858623"/>
              <a:gd name="connsiteY1888" fmla="*/ 4785520 h 6524624"/>
              <a:gd name="connsiteX1889" fmla="*/ 18770 w 11858623"/>
              <a:gd name="connsiteY1889" fmla="*/ 4779651 h 6524624"/>
              <a:gd name="connsiteX1890" fmla="*/ 16469 w 11858623"/>
              <a:gd name="connsiteY1890" fmla="*/ 4773067 h 6524624"/>
              <a:gd name="connsiteX1891" fmla="*/ 16507 w 11858623"/>
              <a:gd name="connsiteY1891" fmla="*/ 4773573 h 6524624"/>
              <a:gd name="connsiteX1892" fmla="*/ 16434 w 11858623"/>
              <a:gd name="connsiteY1892" fmla="*/ 4773500 h 6524624"/>
              <a:gd name="connsiteX1893" fmla="*/ 8626 w 11858623"/>
              <a:gd name="connsiteY1893" fmla="*/ 4765684 h 6524624"/>
              <a:gd name="connsiteX1894" fmla="*/ 9985 w 11858623"/>
              <a:gd name="connsiteY1894" fmla="*/ 4767044 h 6524624"/>
              <a:gd name="connsiteX1895" fmla="*/ 10457 w 11858623"/>
              <a:gd name="connsiteY1895" fmla="*/ 4775308 h 6524624"/>
              <a:gd name="connsiteX1896" fmla="*/ 10144 w 11858623"/>
              <a:gd name="connsiteY1896" fmla="*/ 4775572 h 6524624"/>
              <a:gd name="connsiteX1897" fmla="*/ 8586 w 11858623"/>
              <a:gd name="connsiteY1897" fmla="*/ 4766295 h 6524624"/>
              <a:gd name="connsiteX1898" fmla="*/ 30206 w 11858623"/>
              <a:gd name="connsiteY1898" fmla="*/ 4764305 h 6524624"/>
              <a:gd name="connsiteX1899" fmla="*/ 30851 w 11858623"/>
              <a:gd name="connsiteY1899" fmla="*/ 4764908 h 6524624"/>
              <a:gd name="connsiteX1900" fmla="*/ 31814 w 11858623"/>
              <a:gd name="connsiteY1900" fmla="*/ 4780851 h 6524624"/>
              <a:gd name="connsiteX1901" fmla="*/ 29920 w 11858623"/>
              <a:gd name="connsiteY1901" fmla="*/ 4779081 h 6524624"/>
              <a:gd name="connsiteX1902" fmla="*/ 29520 w 11858623"/>
              <a:gd name="connsiteY1902" fmla="*/ 4776810 h 6524624"/>
              <a:gd name="connsiteX1903" fmla="*/ 26620 w 11858623"/>
              <a:gd name="connsiteY1903" fmla="*/ 4762065 h 6524624"/>
              <a:gd name="connsiteX1904" fmla="*/ 26615 w 11858623"/>
              <a:gd name="connsiteY1904" fmla="*/ 4762376 h 6524624"/>
              <a:gd name="connsiteX1905" fmla="*/ 26540 w 11858623"/>
              <a:gd name="connsiteY1905" fmla="*/ 4762128 h 6524624"/>
              <a:gd name="connsiteX1906" fmla="*/ 8962 w 11858623"/>
              <a:gd name="connsiteY1906" fmla="*/ 4760492 h 6524624"/>
              <a:gd name="connsiteX1907" fmla="*/ 8626 w 11858623"/>
              <a:gd name="connsiteY1907" fmla="*/ 4765684 h 6524624"/>
              <a:gd name="connsiteX1908" fmla="*/ 8455 w 11858623"/>
              <a:gd name="connsiteY1908" fmla="*/ 4765513 h 6524624"/>
              <a:gd name="connsiteX1909" fmla="*/ 8586 w 11858623"/>
              <a:gd name="connsiteY1909" fmla="*/ 4766295 h 6524624"/>
              <a:gd name="connsiteX1910" fmla="*/ 8455 w 11858623"/>
              <a:gd name="connsiteY1910" fmla="*/ 4768321 h 6524624"/>
              <a:gd name="connsiteX1911" fmla="*/ 9687 w 11858623"/>
              <a:gd name="connsiteY1911" fmla="*/ 4775957 h 6524624"/>
              <a:gd name="connsiteX1912" fmla="*/ 6450 w 11858623"/>
              <a:gd name="connsiteY1912" fmla="*/ 4778683 h 6524624"/>
              <a:gd name="connsiteX1913" fmla="*/ 7557 w 11858623"/>
              <a:gd name="connsiteY1913" fmla="*/ 4763394 h 6524624"/>
              <a:gd name="connsiteX1914" fmla="*/ 26651 w 11858623"/>
              <a:gd name="connsiteY1914" fmla="*/ 4760123 h 6524624"/>
              <a:gd name="connsiteX1915" fmla="*/ 27528 w 11858623"/>
              <a:gd name="connsiteY1915" fmla="*/ 4761353 h 6524624"/>
              <a:gd name="connsiteX1916" fmla="*/ 26620 w 11858623"/>
              <a:gd name="connsiteY1916" fmla="*/ 4762065 h 6524624"/>
              <a:gd name="connsiteX1917" fmla="*/ 30496 w 11858623"/>
              <a:gd name="connsiteY1917" fmla="*/ 4759026 h 6524624"/>
              <a:gd name="connsiteX1918" fmla="*/ 30739 w 11858623"/>
              <a:gd name="connsiteY1918" fmla="*/ 4763043 h 6524624"/>
              <a:gd name="connsiteX1919" fmla="*/ 30309 w 11858623"/>
              <a:gd name="connsiteY1919" fmla="*/ 4762440 h 6524624"/>
              <a:gd name="connsiteX1920" fmla="*/ 11798 w 11858623"/>
              <a:gd name="connsiteY1920" fmla="*/ 4754633 h 6524624"/>
              <a:gd name="connsiteX1921" fmla="*/ 16673 w 11858623"/>
              <a:gd name="connsiteY1921" fmla="*/ 4759079 h 6524624"/>
              <a:gd name="connsiteX1922" fmla="*/ 16691 w 11858623"/>
              <a:gd name="connsiteY1922" fmla="*/ 4759256 h 6524624"/>
              <a:gd name="connsiteX1923" fmla="*/ 15638 w 11858623"/>
              <a:gd name="connsiteY1923" fmla="*/ 4758432 h 6524624"/>
              <a:gd name="connsiteX1924" fmla="*/ 13255 w 11858623"/>
              <a:gd name="connsiteY1924" fmla="*/ 4758334 h 6524624"/>
              <a:gd name="connsiteX1925" fmla="*/ 17273 w 11858623"/>
              <a:gd name="connsiteY1925" fmla="*/ 4764969 h 6524624"/>
              <a:gd name="connsiteX1926" fmla="*/ 17705 w 11858623"/>
              <a:gd name="connsiteY1926" fmla="*/ 4769204 h 6524624"/>
              <a:gd name="connsiteX1927" fmla="*/ 14684 w 11858623"/>
              <a:gd name="connsiteY1927" fmla="*/ 4771748 h 6524624"/>
              <a:gd name="connsiteX1928" fmla="*/ 9985 w 11858623"/>
              <a:gd name="connsiteY1928" fmla="*/ 4767044 h 6524624"/>
              <a:gd name="connsiteX1929" fmla="*/ 9542 w 11858623"/>
              <a:gd name="connsiteY1929" fmla="*/ 4759294 h 6524624"/>
              <a:gd name="connsiteX1930" fmla="*/ 13111 w 11858623"/>
              <a:gd name="connsiteY1930" fmla="*/ 4751923 h 6524624"/>
              <a:gd name="connsiteX1931" fmla="*/ 11798 w 11858623"/>
              <a:gd name="connsiteY1931" fmla="*/ 4754633 h 6524624"/>
              <a:gd name="connsiteX1932" fmla="*/ 10457 w 11858623"/>
              <a:gd name="connsiteY1932" fmla="*/ 4753410 h 6524624"/>
              <a:gd name="connsiteX1933" fmla="*/ 15558 w 11858623"/>
              <a:gd name="connsiteY1933" fmla="*/ 4746867 h 6524624"/>
              <a:gd name="connsiteX1934" fmla="*/ 15630 w 11858623"/>
              <a:gd name="connsiteY1934" fmla="*/ 4747674 h 6524624"/>
              <a:gd name="connsiteX1935" fmla="*/ 15076 w 11858623"/>
              <a:gd name="connsiteY1935" fmla="*/ 4750822 h 6524624"/>
              <a:gd name="connsiteX1936" fmla="*/ 13111 w 11858623"/>
              <a:gd name="connsiteY1936" fmla="*/ 4751923 h 6524624"/>
              <a:gd name="connsiteX1937" fmla="*/ 16218 w 11858623"/>
              <a:gd name="connsiteY1937" fmla="*/ 4745503 h 6524624"/>
              <a:gd name="connsiteX1938" fmla="*/ 17545 w 11858623"/>
              <a:gd name="connsiteY1938" fmla="*/ 4747363 h 6524624"/>
              <a:gd name="connsiteX1939" fmla="*/ 16315 w 11858623"/>
              <a:gd name="connsiteY1939" fmla="*/ 4750127 h 6524624"/>
              <a:gd name="connsiteX1940" fmla="*/ 15871 w 11858623"/>
              <a:gd name="connsiteY1940" fmla="*/ 4750376 h 6524624"/>
              <a:gd name="connsiteX1941" fmla="*/ 15630 w 11858623"/>
              <a:gd name="connsiteY1941" fmla="*/ 4747674 h 6524624"/>
              <a:gd name="connsiteX1942" fmla="*/ 15895 w 11858623"/>
              <a:gd name="connsiteY1942" fmla="*/ 4746172 h 6524624"/>
              <a:gd name="connsiteX1943" fmla="*/ 25916 w 11858623"/>
              <a:gd name="connsiteY1943" fmla="*/ 4744745 h 6524624"/>
              <a:gd name="connsiteX1944" fmla="*/ 26106 w 11858623"/>
              <a:gd name="connsiteY1944" fmla="*/ 4746198 h 6524624"/>
              <a:gd name="connsiteX1945" fmla="*/ 22481 w 11858623"/>
              <a:gd name="connsiteY1945" fmla="*/ 4747794 h 6524624"/>
              <a:gd name="connsiteX1946" fmla="*/ 21840 w 11858623"/>
              <a:gd name="connsiteY1946" fmla="*/ 4747030 h 6524624"/>
              <a:gd name="connsiteX1947" fmla="*/ 19131 w 11858623"/>
              <a:gd name="connsiteY1947" fmla="*/ 4743800 h 6524624"/>
              <a:gd name="connsiteX1948" fmla="*/ 21840 w 11858623"/>
              <a:gd name="connsiteY1948" fmla="*/ 4747030 h 6524624"/>
              <a:gd name="connsiteX1949" fmla="*/ 18602 w 11858623"/>
              <a:gd name="connsiteY1949" fmla="*/ 4748845 h 6524624"/>
              <a:gd name="connsiteX1950" fmla="*/ 17545 w 11858623"/>
              <a:gd name="connsiteY1950" fmla="*/ 4747363 h 6524624"/>
              <a:gd name="connsiteX1951" fmla="*/ 11278 w 11858623"/>
              <a:gd name="connsiteY1951" fmla="*/ 4738747 h 6524624"/>
              <a:gd name="connsiteX1952" fmla="*/ 10136 w 11858623"/>
              <a:gd name="connsiteY1952" fmla="*/ 4742405 h 6524624"/>
              <a:gd name="connsiteX1953" fmla="*/ 10314 w 11858623"/>
              <a:gd name="connsiteY1953" fmla="*/ 4739656 h 6524624"/>
              <a:gd name="connsiteX1954" fmla="*/ 10458 w 11858623"/>
              <a:gd name="connsiteY1954" fmla="*/ 4737432 h 6524624"/>
              <a:gd name="connsiteX1955" fmla="*/ 10977 w 11858623"/>
              <a:gd name="connsiteY1955" fmla="*/ 4738158 h 6524624"/>
              <a:gd name="connsiteX1956" fmla="*/ 10324 w 11858623"/>
              <a:gd name="connsiteY1956" fmla="*/ 4739508 h 6524624"/>
              <a:gd name="connsiteX1957" fmla="*/ 18714 w 11858623"/>
              <a:gd name="connsiteY1957" fmla="*/ 4732967 h 6524624"/>
              <a:gd name="connsiteX1958" fmla="*/ 17755 w 11858623"/>
              <a:gd name="connsiteY1958" fmla="*/ 4735618 h 6524624"/>
              <a:gd name="connsiteX1959" fmla="*/ 17115 w 11858623"/>
              <a:gd name="connsiteY1959" fmla="*/ 4739249 h 6524624"/>
              <a:gd name="connsiteX1960" fmla="*/ 16633 w 11858623"/>
              <a:gd name="connsiteY1960" fmla="*/ 4735154 h 6524624"/>
              <a:gd name="connsiteX1961" fmla="*/ 18887 w 11858623"/>
              <a:gd name="connsiteY1961" fmla="*/ 4732786 h 6524624"/>
              <a:gd name="connsiteX1962" fmla="*/ 18714 w 11858623"/>
              <a:gd name="connsiteY1962" fmla="*/ 4732967 h 6524624"/>
              <a:gd name="connsiteX1963" fmla="*/ 18762 w 11858623"/>
              <a:gd name="connsiteY1963" fmla="*/ 4732836 h 6524624"/>
              <a:gd name="connsiteX1964" fmla="*/ 19620 w 11858623"/>
              <a:gd name="connsiteY1964" fmla="*/ 4710283 h 6524624"/>
              <a:gd name="connsiteX1965" fmla="*/ 18824 w 11858623"/>
              <a:gd name="connsiteY1965" fmla="*/ 4715482 h 6524624"/>
              <a:gd name="connsiteX1966" fmla="*/ 16855 w 11858623"/>
              <a:gd name="connsiteY1966" fmla="*/ 4718529 h 6524624"/>
              <a:gd name="connsiteX1967" fmla="*/ 16839 w 11858623"/>
              <a:gd name="connsiteY1967" fmla="*/ 4718459 h 6524624"/>
              <a:gd name="connsiteX1968" fmla="*/ 18647 w 11858623"/>
              <a:gd name="connsiteY1968" fmla="*/ 4712327 h 6524624"/>
              <a:gd name="connsiteX1969" fmla="*/ 29132 w 11858623"/>
              <a:gd name="connsiteY1969" fmla="*/ 4704973 h 6524624"/>
              <a:gd name="connsiteX1970" fmla="*/ 26357 w 11858623"/>
              <a:gd name="connsiteY1970" fmla="*/ 4711859 h 6524624"/>
              <a:gd name="connsiteX1971" fmla="*/ 23271 w 11858623"/>
              <a:gd name="connsiteY1971" fmla="*/ 4720383 h 6524624"/>
              <a:gd name="connsiteX1972" fmla="*/ 23760 w 11858623"/>
              <a:gd name="connsiteY1972" fmla="*/ 4716776 h 6524624"/>
              <a:gd name="connsiteX1973" fmla="*/ 29014 w 11858623"/>
              <a:gd name="connsiteY1973" fmla="*/ 4705099 h 6524624"/>
              <a:gd name="connsiteX1974" fmla="*/ 29132 w 11858623"/>
              <a:gd name="connsiteY1974" fmla="*/ 4704973 h 6524624"/>
              <a:gd name="connsiteX1975" fmla="*/ 32770 w 11858623"/>
              <a:gd name="connsiteY1975" fmla="*/ 4699767 h 6524624"/>
              <a:gd name="connsiteX1976" fmla="*/ 29955 w 11858623"/>
              <a:gd name="connsiteY1976" fmla="*/ 4713695 h 6524624"/>
              <a:gd name="connsiteX1977" fmla="*/ 27311 w 11858623"/>
              <a:gd name="connsiteY1977" fmla="*/ 4719333 h 6524624"/>
              <a:gd name="connsiteX1978" fmla="*/ 23707 w 11858623"/>
              <a:gd name="connsiteY1978" fmla="*/ 4726552 h 6524624"/>
              <a:gd name="connsiteX1979" fmla="*/ 21245 w 11858623"/>
              <a:gd name="connsiteY1979" fmla="*/ 4725977 h 6524624"/>
              <a:gd name="connsiteX1980" fmla="*/ 23271 w 11858623"/>
              <a:gd name="connsiteY1980" fmla="*/ 4720383 h 6524624"/>
              <a:gd name="connsiteX1981" fmla="*/ 22482 w 11858623"/>
              <a:gd name="connsiteY1981" fmla="*/ 4726199 h 6524624"/>
              <a:gd name="connsiteX1982" fmla="*/ 27499 w 11858623"/>
              <a:gd name="connsiteY1982" fmla="*/ 4689223 h 6524624"/>
              <a:gd name="connsiteX1983" fmla="*/ 23760 w 11858623"/>
              <a:gd name="connsiteY1983" fmla="*/ 4716776 h 6524624"/>
              <a:gd name="connsiteX1984" fmla="*/ 19775 w 11858623"/>
              <a:gd name="connsiteY1984" fmla="*/ 4725633 h 6524624"/>
              <a:gd name="connsiteX1985" fmla="*/ 18473 w 11858623"/>
              <a:gd name="connsiteY1985" fmla="*/ 4725329 h 6524624"/>
              <a:gd name="connsiteX1986" fmla="*/ 17575 w 11858623"/>
              <a:gd name="connsiteY1986" fmla="*/ 4721554 h 6524624"/>
              <a:gd name="connsiteX1987" fmla="*/ 18474 w 11858623"/>
              <a:gd name="connsiteY1987" fmla="*/ 4717775 h 6524624"/>
              <a:gd name="connsiteX1988" fmla="*/ 18824 w 11858623"/>
              <a:gd name="connsiteY1988" fmla="*/ 4715482 h 6524624"/>
              <a:gd name="connsiteX1989" fmla="*/ 24322 w 11858623"/>
              <a:gd name="connsiteY1989" fmla="*/ 4706979 h 6524624"/>
              <a:gd name="connsiteX1990" fmla="*/ 27481 w 11858623"/>
              <a:gd name="connsiteY1990" fmla="*/ 4689231 h 6524624"/>
              <a:gd name="connsiteX1991" fmla="*/ 36509 w 11858623"/>
              <a:gd name="connsiteY1991" fmla="*/ 4681270 h 6524624"/>
              <a:gd name="connsiteX1992" fmla="*/ 34505 w 11858623"/>
              <a:gd name="connsiteY1992" fmla="*/ 4695311 h 6524624"/>
              <a:gd name="connsiteX1993" fmla="*/ 32770 w 11858623"/>
              <a:gd name="connsiteY1993" fmla="*/ 4699767 h 6524624"/>
              <a:gd name="connsiteX1994" fmla="*/ 17996 w 11858623"/>
              <a:gd name="connsiteY1994" fmla="*/ 4679058 h 6524624"/>
              <a:gd name="connsiteX1995" fmla="*/ 18397 w 11858623"/>
              <a:gd name="connsiteY1995" fmla="*/ 4683268 h 6524624"/>
              <a:gd name="connsiteX1996" fmla="*/ 18362 w 11858623"/>
              <a:gd name="connsiteY1996" fmla="*/ 4683296 h 6524624"/>
              <a:gd name="connsiteX1997" fmla="*/ 17806 w 11858623"/>
              <a:gd name="connsiteY1997" fmla="*/ 4679398 h 6524624"/>
              <a:gd name="connsiteX1998" fmla="*/ 16901 w 11858623"/>
              <a:gd name="connsiteY1998" fmla="*/ 4673057 h 6524624"/>
              <a:gd name="connsiteX1999" fmla="*/ 17806 w 11858623"/>
              <a:gd name="connsiteY1999" fmla="*/ 4679398 h 6524624"/>
              <a:gd name="connsiteX2000" fmla="*/ 15160 w 11858623"/>
              <a:gd name="connsiteY2000" fmla="*/ 4684118 h 6524624"/>
              <a:gd name="connsiteX2001" fmla="*/ 12462 w 11858623"/>
              <a:gd name="connsiteY2001" fmla="*/ 4684078 h 6524624"/>
              <a:gd name="connsiteX2002" fmla="*/ 16236 w 11858623"/>
              <a:gd name="connsiteY2002" fmla="*/ 4674085 h 6524624"/>
              <a:gd name="connsiteX2003" fmla="*/ 22597 w 11858623"/>
              <a:gd name="connsiteY2003" fmla="*/ 4645714 h 6524624"/>
              <a:gd name="connsiteX2004" fmla="*/ 24858 w 11858623"/>
              <a:gd name="connsiteY2004" fmla="*/ 4653320 h 6524624"/>
              <a:gd name="connsiteX2005" fmla="*/ 23922 w 11858623"/>
              <a:gd name="connsiteY2005" fmla="*/ 4657695 h 6524624"/>
              <a:gd name="connsiteX2006" fmla="*/ 23422 w 11858623"/>
              <a:gd name="connsiteY2006" fmla="*/ 4657479 h 6524624"/>
              <a:gd name="connsiteX2007" fmla="*/ 21451 w 11858623"/>
              <a:gd name="connsiteY2007" fmla="*/ 4652727 h 6524624"/>
              <a:gd name="connsiteX2008" fmla="*/ 20634 w 11858623"/>
              <a:gd name="connsiteY2008" fmla="*/ 4650038 h 6524624"/>
              <a:gd name="connsiteX2009" fmla="*/ 14793 w 11858623"/>
              <a:gd name="connsiteY2009" fmla="*/ 4645395 h 6524624"/>
              <a:gd name="connsiteX2010" fmla="*/ 17358 w 11858623"/>
              <a:gd name="connsiteY2010" fmla="*/ 4672350 h 6524624"/>
              <a:gd name="connsiteX2011" fmla="*/ 16901 w 11858623"/>
              <a:gd name="connsiteY2011" fmla="*/ 4673057 h 6524624"/>
              <a:gd name="connsiteX2012" fmla="*/ 16470 w 11858623"/>
              <a:gd name="connsiteY2012" fmla="*/ 4670038 h 6524624"/>
              <a:gd name="connsiteX2013" fmla="*/ 10458 w 11858623"/>
              <a:gd name="connsiteY2013" fmla="*/ 4692502 h 6524624"/>
              <a:gd name="connsiteX2014" fmla="*/ 15160 w 11858623"/>
              <a:gd name="connsiteY2014" fmla="*/ 4684118 h 6524624"/>
              <a:gd name="connsiteX2015" fmla="*/ 17282 w 11858623"/>
              <a:gd name="connsiteY2015" fmla="*/ 4684149 h 6524624"/>
              <a:gd name="connsiteX2016" fmla="*/ 18362 w 11858623"/>
              <a:gd name="connsiteY2016" fmla="*/ 4683296 h 6524624"/>
              <a:gd name="connsiteX2017" fmla="*/ 18474 w 11858623"/>
              <a:gd name="connsiteY2017" fmla="*/ 4684078 h 6524624"/>
              <a:gd name="connsiteX2018" fmla="*/ 18397 w 11858623"/>
              <a:gd name="connsiteY2018" fmla="*/ 4683268 h 6524624"/>
              <a:gd name="connsiteX2019" fmla="*/ 24485 w 11858623"/>
              <a:gd name="connsiteY2019" fmla="*/ 4678462 h 6524624"/>
              <a:gd name="connsiteX2020" fmla="*/ 20018 w 11858623"/>
              <a:gd name="connsiteY2020" fmla="*/ 4707677 h 6524624"/>
              <a:gd name="connsiteX2021" fmla="*/ 18647 w 11858623"/>
              <a:gd name="connsiteY2021" fmla="*/ 4712327 h 6524624"/>
              <a:gd name="connsiteX2022" fmla="*/ 16469 w 11858623"/>
              <a:gd name="connsiteY2022" fmla="*/ 4716905 h 6524624"/>
              <a:gd name="connsiteX2023" fmla="*/ 16839 w 11858623"/>
              <a:gd name="connsiteY2023" fmla="*/ 4718459 h 6524624"/>
              <a:gd name="connsiteX2024" fmla="*/ 16787 w 11858623"/>
              <a:gd name="connsiteY2024" fmla="*/ 4718634 h 6524624"/>
              <a:gd name="connsiteX2025" fmla="*/ 8313 w 11858623"/>
              <a:gd name="connsiteY2025" fmla="*/ 4731742 h 6524624"/>
              <a:gd name="connsiteX2026" fmla="*/ 7618 w 11858623"/>
              <a:gd name="connsiteY2026" fmla="*/ 4689814 h 6524624"/>
              <a:gd name="connsiteX2027" fmla="*/ 14466 w 11858623"/>
              <a:gd name="connsiteY2027" fmla="*/ 4653189 h 6524624"/>
              <a:gd name="connsiteX2028" fmla="*/ 14466 w 11858623"/>
              <a:gd name="connsiteY2028" fmla="*/ 4641957 h 6524624"/>
              <a:gd name="connsiteX2029" fmla="*/ 14905 w 11858623"/>
              <a:gd name="connsiteY2029" fmla="*/ 4642739 h 6524624"/>
              <a:gd name="connsiteX2030" fmla="*/ 14793 w 11858623"/>
              <a:gd name="connsiteY2030" fmla="*/ 4645395 h 6524624"/>
              <a:gd name="connsiteX2031" fmla="*/ 15483 w 11858623"/>
              <a:gd name="connsiteY2031" fmla="*/ 4628964 h 6524624"/>
              <a:gd name="connsiteX2032" fmla="*/ 15959 w 11858623"/>
              <a:gd name="connsiteY2032" fmla="*/ 4632519 h 6524624"/>
              <a:gd name="connsiteX2033" fmla="*/ 15876 w 11858623"/>
              <a:gd name="connsiteY2033" fmla="*/ 4632781 h 6524624"/>
              <a:gd name="connsiteX2034" fmla="*/ 15988 w 11858623"/>
              <a:gd name="connsiteY2034" fmla="*/ 4632739 h 6524624"/>
              <a:gd name="connsiteX2035" fmla="*/ 16470 w 11858623"/>
              <a:gd name="connsiteY2035" fmla="*/ 4636341 h 6524624"/>
              <a:gd name="connsiteX2036" fmla="*/ 20634 w 11858623"/>
              <a:gd name="connsiteY2036" fmla="*/ 4650038 h 6524624"/>
              <a:gd name="connsiteX2037" fmla="*/ 20478 w 11858623"/>
              <a:gd name="connsiteY2037" fmla="*/ 4650381 h 6524624"/>
              <a:gd name="connsiteX2038" fmla="*/ 21451 w 11858623"/>
              <a:gd name="connsiteY2038" fmla="*/ 4652727 h 6524624"/>
              <a:gd name="connsiteX2039" fmla="*/ 22285 w 11858623"/>
              <a:gd name="connsiteY2039" fmla="*/ 4655471 h 6524624"/>
              <a:gd name="connsiteX2040" fmla="*/ 21540 w 11858623"/>
              <a:gd name="connsiteY2040" fmla="*/ 4654566 h 6524624"/>
              <a:gd name="connsiteX2041" fmla="*/ 14905 w 11858623"/>
              <a:gd name="connsiteY2041" fmla="*/ 4642739 h 6524624"/>
              <a:gd name="connsiteX2042" fmla="*/ 17352 w 11858623"/>
              <a:gd name="connsiteY2042" fmla="*/ 4628073 h 6524624"/>
              <a:gd name="connsiteX2043" fmla="*/ 18459 w 11858623"/>
              <a:gd name="connsiteY2043" fmla="*/ 4631799 h 6524624"/>
              <a:gd name="connsiteX2044" fmla="*/ 15988 w 11858623"/>
              <a:gd name="connsiteY2044" fmla="*/ 4632739 h 6524624"/>
              <a:gd name="connsiteX2045" fmla="*/ 15959 w 11858623"/>
              <a:gd name="connsiteY2045" fmla="*/ 4632519 h 6524624"/>
              <a:gd name="connsiteX2046" fmla="*/ 31594 w 11858623"/>
              <a:gd name="connsiteY2046" fmla="*/ 4621856 h 6524624"/>
              <a:gd name="connsiteX2047" fmla="*/ 29955 w 11858623"/>
              <a:gd name="connsiteY2047" fmla="*/ 4629510 h 6524624"/>
              <a:gd name="connsiteX2048" fmla="*/ 22597 w 11858623"/>
              <a:gd name="connsiteY2048" fmla="*/ 4645714 h 6524624"/>
              <a:gd name="connsiteX2049" fmla="*/ 18459 w 11858623"/>
              <a:gd name="connsiteY2049" fmla="*/ 4631799 h 6524624"/>
              <a:gd name="connsiteX2050" fmla="*/ 20133 w 11858623"/>
              <a:gd name="connsiteY2050" fmla="*/ 4631162 h 6524624"/>
              <a:gd name="connsiteX2051" fmla="*/ 13679 w 11858623"/>
              <a:gd name="connsiteY2051" fmla="*/ 4615481 h 6524624"/>
              <a:gd name="connsiteX2052" fmla="*/ 13816 w 11858623"/>
              <a:gd name="connsiteY2052" fmla="*/ 4616502 h 6524624"/>
              <a:gd name="connsiteX2053" fmla="*/ 6583 w 11858623"/>
              <a:gd name="connsiteY2053" fmla="*/ 4627481 h 6524624"/>
              <a:gd name="connsiteX2054" fmla="*/ 6560 w 11858623"/>
              <a:gd name="connsiteY2054" fmla="*/ 4626100 h 6524624"/>
              <a:gd name="connsiteX2055" fmla="*/ 10458 w 11858623"/>
              <a:gd name="connsiteY2055" fmla="*/ 4619492 h 6524624"/>
              <a:gd name="connsiteX2056" fmla="*/ 14696 w 11858623"/>
              <a:gd name="connsiteY2056" fmla="*/ 4615165 h 6524624"/>
              <a:gd name="connsiteX2057" fmla="*/ 15802 w 11858623"/>
              <a:gd name="connsiteY2057" fmla="*/ 4621364 h 6524624"/>
              <a:gd name="connsiteX2058" fmla="*/ 15483 w 11858623"/>
              <a:gd name="connsiteY2058" fmla="*/ 4628964 h 6524624"/>
              <a:gd name="connsiteX2059" fmla="*/ 13816 w 11858623"/>
              <a:gd name="connsiteY2059" fmla="*/ 4616502 h 6524624"/>
              <a:gd name="connsiteX2060" fmla="*/ 16180 w 11858623"/>
              <a:gd name="connsiteY2060" fmla="*/ 4612365 h 6524624"/>
              <a:gd name="connsiteX2061" fmla="*/ 16155 w 11858623"/>
              <a:gd name="connsiteY2061" fmla="*/ 4612950 h 6524624"/>
              <a:gd name="connsiteX2062" fmla="*/ 14696 w 11858623"/>
              <a:gd name="connsiteY2062" fmla="*/ 4615165 h 6524624"/>
              <a:gd name="connsiteX2063" fmla="*/ 14557 w 11858623"/>
              <a:gd name="connsiteY2063" fmla="*/ 4614387 h 6524624"/>
              <a:gd name="connsiteX2064" fmla="*/ 29038 w 11858623"/>
              <a:gd name="connsiteY2064" fmla="*/ 4612090 h 6524624"/>
              <a:gd name="connsiteX2065" fmla="*/ 31723 w 11858623"/>
              <a:gd name="connsiteY2065" fmla="*/ 4617136 h 6524624"/>
              <a:gd name="connsiteX2066" fmla="*/ 32258 w 11858623"/>
              <a:gd name="connsiteY2066" fmla="*/ 4618755 h 6524624"/>
              <a:gd name="connsiteX2067" fmla="*/ 32206 w 11858623"/>
              <a:gd name="connsiteY2067" fmla="*/ 4618997 h 6524624"/>
              <a:gd name="connsiteX2068" fmla="*/ 28375 w 11858623"/>
              <a:gd name="connsiteY2068" fmla="*/ 4612555 h 6524624"/>
              <a:gd name="connsiteX2069" fmla="*/ 24537 w 11858623"/>
              <a:gd name="connsiteY2069" fmla="*/ 4606101 h 6524624"/>
              <a:gd name="connsiteX2070" fmla="*/ 28375 w 11858623"/>
              <a:gd name="connsiteY2070" fmla="*/ 4612555 h 6524624"/>
              <a:gd name="connsiteX2071" fmla="*/ 22482 w 11858623"/>
              <a:gd name="connsiteY2071" fmla="*/ 4616684 h 6524624"/>
              <a:gd name="connsiteX2072" fmla="*/ 22110 w 11858623"/>
              <a:gd name="connsiteY2072" fmla="*/ 4613391 h 6524624"/>
              <a:gd name="connsiteX2073" fmla="*/ 21277 w 11858623"/>
              <a:gd name="connsiteY2073" fmla="*/ 4606016 h 6524624"/>
              <a:gd name="connsiteX2074" fmla="*/ 22110 w 11858623"/>
              <a:gd name="connsiteY2074" fmla="*/ 4613391 h 6524624"/>
              <a:gd name="connsiteX2075" fmla="*/ 19431 w 11858623"/>
              <a:gd name="connsiteY2075" fmla="*/ 4621438 h 6524624"/>
              <a:gd name="connsiteX2076" fmla="*/ 17352 w 11858623"/>
              <a:gd name="connsiteY2076" fmla="*/ 4628073 h 6524624"/>
              <a:gd name="connsiteX2077" fmla="*/ 16470 w 11858623"/>
              <a:gd name="connsiteY2077" fmla="*/ 4625108 h 6524624"/>
              <a:gd name="connsiteX2078" fmla="*/ 15802 w 11858623"/>
              <a:gd name="connsiteY2078" fmla="*/ 4621364 h 6524624"/>
              <a:gd name="connsiteX2079" fmla="*/ 16155 w 11858623"/>
              <a:gd name="connsiteY2079" fmla="*/ 4612950 h 6524624"/>
              <a:gd name="connsiteX2080" fmla="*/ 18188 w 11858623"/>
              <a:gd name="connsiteY2080" fmla="*/ 4609864 h 6524624"/>
              <a:gd name="connsiteX2081" fmla="*/ 23189 w 11858623"/>
              <a:gd name="connsiteY2081" fmla="*/ 4603635 h 6524624"/>
              <a:gd name="connsiteX2082" fmla="*/ 24668 w 11858623"/>
              <a:gd name="connsiteY2082" fmla="*/ 4605708 h 6524624"/>
              <a:gd name="connsiteX2083" fmla="*/ 24537 w 11858623"/>
              <a:gd name="connsiteY2083" fmla="*/ 4606101 h 6524624"/>
              <a:gd name="connsiteX2084" fmla="*/ 23121 w 11858623"/>
              <a:gd name="connsiteY2084" fmla="*/ 4603719 h 6524624"/>
              <a:gd name="connsiteX2085" fmla="*/ 22701 w 11858623"/>
              <a:gd name="connsiteY2085" fmla="*/ 4603013 h 6524624"/>
              <a:gd name="connsiteX2086" fmla="*/ 23121 w 11858623"/>
              <a:gd name="connsiteY2086" fmla="*/ 4603719 h 6524624"/>
              <a:gd name="connsiteX2087" fmla="*/ 21277 w 11858623"/>
              <a:gd name="connsiteY2087" fmla="*/ 4606016 h 6524624"/>
              <a:gd name="connsiteX2088" fmla="*/ 21196 w 11858623"/>
              <a:gd name="connsiteY2088" fmla="*/ 4605297 h 6524624"/>
              <a:gd name="connsiteX2089" fmla="*/ 22482 w 11858623"/>
              <a:gd name="connsiteY2089" fmla="*/ 4602644 h 6524624"/>
              <a:gd name="connsiteX2090" fmla="*/ 22722 w 11858623"/>
              <a:gd name="connsiteY2090" fmla="*/ 4602981 h 6524624"/>
              <a:gd name="connsiteX2091" fmla="*/ 22701 w 11858623"/>
              <a:gd name="connsiteY2091" fmla="*/ 4603013 h 6524624"/>
              <a:gd name="connsiteX2092" fmla="*/ 21635 w 11858623"/>
              <a:gd name="connsiteY2092" fmla="*/ 4596709 h 6524624"/>
              <a:gd name="connsiteX2093" fmla="*/ 22482 w 11858623"/>
              <a:gd name="connsiteY2093" fmla="*/ 4602644 h 6524624"/>
              <a:gd name="connsiteX2094" fmla="*/ 20598 w 11858623"/>
              <a:gd name="connsiteY2094" fmla="*/ 4600005 h 6524624"/>
              <a:gd name="connsiteX2095" fmla="*/ 20556 w 11858623"/>
              <a:gd name="connsiteY2095" fmla="*/ 4599625 h 6524624"/>
              <a:gd name="connsiteX2096" fmla="*/ 28493 w 11858623"/>
              <a:gd name="connsiteY2096" fmla="*/ 4594219 h 6524624"/>
              <a:gd name="connsiteX2097" fmla="*/ 26896 w 11858623"/>
              <a:gd name="connsiteY2097" fmla="*/ 4599017 h 6524624"/>
              <a:gd name="connsiteX2098" fmla="*/ 23189 w 11858623"/>
              <a:gd name="connsiteY2098" fmla="*/ 4603635 h 6524624"/>
              <a:gd name="connsiteX2099" fmla="*/ 22722 w 11858623"/>
              <a:gd name="connsiteY2099" fmla="*/ 4602981 h 6524624"/>
              <a:gd name="connsiteX2100" fmla="*/ 10458 w 11858623"/>
              <a:gd name="connsiteY2100" fmla="*/ 4591411 h 6524624"/>
              <a:gd name="connsiteX2101" fmla="*/ 14557 w 11858623"/>
              <a:gd name="connsiteY2101" fmla="*/ 4614387 h 6524624"/>
              <a:gd name="connsiteX2102" fmla="*/ 13679 w 11858623"/>
              <a:gd name="connsiteY2102" fmla="*/ 4615481 h 6524624"/>
              <a:gd name="connsiteX2103" fmla="*/ 18928 w 11858623"/>
              <a:gd name="connsiteY2103" fmla="*/ 4577747 h 6524624"/>
              <a:gd name="connsiteX2104" fmla="*/ 21494 w 11858623"/>
              <a:gd name="connsiteY2104" fmla="*/ 4595723 h 6524624"/>
              <a:gd name="connsiteX2105" fmla="*/ 20548 w 11858623"/>
              <a:gd name="connsiteY2105" fmla="*/ 4599554 h 6524624"/>
              <a:gd name="connsiteX2106" fmla="*/ 20556 w 11858623"/>
              <a:gd name="connsiteY2106" fmla="*/ 4599625 h 6524624"/>
              <a:gd name="connsiteX2107" fmla="*/ 20478 w 11858623"/>
              <a:gd name="connsiteY2107" fmla="*/ 4599836 h 6524624"/>
              <a:gd name="connsiteX2108" fmla="*/ 20598 w 11858623"/>
              <a:gd name="connsiteY2108" fmla="*/ 4600005 h 6524624"/>
              <a:gd name="connsiteX2109" fmla="*/ 21196 w 11858623"/>
              <a:gd name="connsiteY2109" fmla="*/ 4605297 h 6524624"/>
              <a:gd name="connsiteX2110" fmla="*/ 18188 w 11858623"/>
              <a:gd name="connsiteY2110" fmla="*/ 4609864 h 6524624"/>
              <a:gd name="connsiteX2111" fmla="*/ 16180 w 11858623"/>
              <a:gd name="connsiteY2111" fmla="*/ 4612365 h 6524624"/>
              <a:gd name="connsiteX2112" fmla="*/ 16470 w 11858623"/>
              <a:gd name="connsiteY2112" fmla="*/ 4605452 h 6524624"/>
              <a:gd name="connsiteX2113" fmla="*/ 14466 w 11858623"/>
              <a:gd name="connsiteY2113" fmla="*/ 4597027 h 6524624"/>
              <a:gd name="connsiteX2114" fmla="*/ 16470 w 11858623"/>
              <a:gd name="connsiteY2114" fmla="*/ 4560522 h 6524624"/>
              <a:gd name="connsiteX2115" fmla="*/ 17487 w 11858623"/>
              <a:gd name="connsiteY2115" fmla="*/ 4567648 h 6524624"/>
              <a:gd name="connsiteX2116" fmla="*/ 17472 w 11858623"/>
              <a:gd name="connsiteY2116" fmla="*/ 4567586 h 6524624"/>
              <a:gd name="connsiteX2117" fmla="*/ 16470 w 11858623"/>
              <a:gd name="connsiteY2117" fmla="*/ 4560522 h 6524624"/>
              <a:gd name="connsiteX2118" fmla="*/ 16470 w 11858623"/>
              <a:gd name="connsiteY2118" fmla="*/ 4549290 h 6524624"/>
              <a:gd name="connsiteX2119" fmla="*/ 16820 w 11858623"/>
              <a:gd name="connsiteY2119" fmla="*/ 4553219 h 6524624"/>
              <a:gd name="connsiteX2120" fmla="*/ 16470 w 11858623"/>
              <a:gd name="connsiteY2120" fmla="*/ 4554906 h 6524624"/>
              <a:gd name="connsiteX2121" fmla="*/ 10458 w 11858623"/>
              <a:gd name="connsiteY2121" fmla="*/ 4574563 h 6524624"/>
              <a:gd name="connsiteX2122" fmla="*/ 16470 w 11858623"/>
              <a:gd name="connsiteY2122" fmla="*/ 4549290 h 6524624"/>
              <a:gd name="connsiteX2123" fmla="*/ 18411 w 11858623"/>
              <a:gd name="connsiteY2123" fmla="*/ 4528756 h 6524624"/>
              <a:gd name="connsiteX2124" fmla="*/ 18474 w 11858623"/>
              <a:gd name="connsiteY2124" fmla="*/ 4529633 h 6524624"/>
              <a:gd name="connsiteX2125" fmla="*/ 18021 w 11858623"/>
              <a:gd name="connsiteY2125" fmla="*/ 4529120 h 6524624"/>
              <a:gd name="connsiteX2126" fmla="*/ 4821 w 11858623"/>
              <a:gd name="connsiteY2126" fmla="*/ 4521285 h 6524624"/>
              <a:gd name="connsiteX2127" fmla="*/ 11294 w 11858623"/>
              <a:gd name="connsiteY2127" fmla="*/ 4521490 h 6524624"/>
              <a:gd name="connsiteX2128" fmla="*/ 18021 w 11858623"/>
              <a:gd name="connsiteY2128" fmla="*/ 4529120 h 6524624"/>
              <a:gd name="connsiteX2129" fmla="*/ 14466 w 11858623"/>
              <a:gd name="connsiteY2129" fmla="*/ 4532442 h 6524624"/>
              <a:gd name="connsiteX2130" fmla="*/ 5336 w 11858623"/>
              <a:gd name="connsiteY2130" fmla="*/ 4526553 h 6524624"/>
              <a:gd name="connsiteX2131" fmla="*/ 4895 w 11858623"/>
              <a:gd name="connsiteY2131" fmla="*/ 4525738 h 6524624"/>
              <a:gd name="connsiteX2132" fmla="*/ 308997 w 11858623"/>
              <a:gd name="connsiteY2132" fmla="*/ 4511927 h 6524624"/>
              <a:gd name="connsiteX2133" fmla="*/ 200997 w 11858623"/>
              <a:gd name="connsiteY2133" fmla="*/ 4619927 h 6524624"/>
              <a:gd name="connsiteX2134" fmla="*/ 308997 w 11858623"/>
              <a:gd name="connsiteY2134" fmla="*/ 4727927 h 6524624"/>
              <a:gd name="connsiteX2135" fmla="*/ 416997 w 11858623"/>
              <a:gd name="connsiteY2135" fmla="*/ 4619927 h 6524624"/>
              <a:gd name="connsiteX2136" fmla="*/ 308997 w 11858623"/>
              <a:gd name="connsiteY2136" fmla="*/ 4511927 h 6524624"/>
              <a:gd name="connsiteX2137" fmla="*/ 27917 w 11858623"/>
              <a:gd name="connsiteY2137" fmla="*/ 4502166 h 6524624"/>
              <a:gd name="connsiteX2138" fmla="*/ 28168 w 11858623"/>
              <a:gd name="connsiteY2138" fmla="*/ 4503259 h 6524624"/>
              <a:gd name="connsiteX2139" fmla="*/ 30497 w 11858623"/>
              <a:gd name="connsiteY2139" fmla="*/ 4518401 h 6524624"/>
              <a:gd name="connsiteX2140" fmla="*/ 31538 w 11858623"/>
              <a:gd name="connsiteY2140" fmla="*/ 4523264 h 6524624"/>
              <a:gd name="connsiteX2141" fmla="*/ 18928 w 11858623"/>
              <a:gd name="connsiteY2141" fmla="*/ 4577747 h 6524624"/>
              <a:gd name="connsiteX2142" fmla="*/ 17487 w 11858623"/>
              <a:gd name="connsiteY2142" fmla="*/ 4567648 h 6524624"/>
              <a:gd name="connsiteX2143" fmla="*/ 18474 w 11858623"/>
              <a:gd name="connsiteY2143" fmla="*/ 4571755 h 6524624"/>
              <a:gd name="connsiteX2144" fmla="*/ 16820 w 11858623"/>
              <a:gd name="connsiteY2144" fmla="*/ 4553219 h 6524624"/>
              <a:gd name="connsiteX2145" fmla="*/ 19165 w 11858623"/>
              <a:gd name="connsiteY2145" fmla="*/ 4541932 h 6524624"/>
              <a:gd name="connsiteX2146" fmla="*/ 18474 w 11858623"/>
              <a:gd name="connsiteY2146" fmla="*/ 4529633 h 6524624"/>
              <a:gd name="connsiteX2147" fmla="*/ 26489 w 11858623"/>
              <a:gd name="connsiteY2147" fmla="*/ 4524017 h 6524624"/>
              <a:gd name="connsiteX2148" fmla="*/ 22502 w 11858623"/>
              <a:gd name="connsiteY2148" fmla="*/ 4515684 h 6524624"/>
              <a:gd name="connsiteX2149" fmla="*/ 23937 w 11858623"/>
              <a:gd name="connsiteY2149" fmla="*/ 4507782 h 6524624"/>
              <a:gd name="connsiteX2150" fmla="*/ 26489 w 11858623"/>
              <a:gd name="connsiteY2150" fmla="*/ 4507169 h 6524624"/>
              <a:gd name="connsiteX2151" fmla="*/ 25197 w 11858623"/>
              <a:gd name="connsiteY2151" fmla="*/ 4496842 h 6524624"/>
              <a:gd name="connsiteX2152" fmla="*/ 24167 w 11858623"/>
              <a:gd name="connsiteY2152" fmla="*/ 4506516 h 6524624"/>
              <a:gd name="connsiteX2153" fmla="*/ 23937 w 11858623"/>
              <a:gd name="connsiteY2153" fmla="*/ 4507782 h 6524624"/>
              <a:gd name="connsiteX2154" fmla="*/ 19259 w 11858623"/>
              <a:gd name="connsiteY2154" fmla="*/ 4508907 h 6524624"/>
              <a:gd name="connsiteX2155" fmla="*/ 22502 w 11858623"/>
              <a:gd name="connsiteY2155" fmla="*/ 4515684 h 6524624"/>
              <a:gd name="connsiteX2156" fmla="*/ 20478 w 11858623"/>
              <a:gd name="connsiteY2156" fmla="*/ 4526825 h 6524624"/>
              <a:gd name="connsiteX2157" fmla="*/ 18411 w 11858623"/>
              <a:gd name="connsiteY2157" fmla="*/ 4528756 h 6524624"/>
              <a:gd name="connsiteX2158" fmla="*/ 16565 w 11858623"/>
              <a:gd name="connsiteY2158" fmla="*/ 4502890 h 6524624"/>
              <a:gd name="connsiteX2159" fmla="*/ 30497 w 11858623"/>
              <a:gd name="connsiteY2159" fmla="*/ 4493128 h 6524624"/>
              <a:gd name="connsiteX2160" fmla="*/ 27917 w 11858623"/>
              <a:gd name="connsiteY2160" fmla="*/ 4502166 h 6524624"/>
              <a:gd name="connsiteX2161" fmla="*/ 26489 w 11858623"/>
              <a:gd name="connsiteY2161" fmla="*/ 4495936 h 6524624"/>
              <a:gd name="connsiteX2162" fmla="*/ 25197 w 11858623"/>
              <a:gd name="connsiteY2162" fmla="*/ 4496842 h 6524624"/>
              <a:gd name="connsiteX2163" fmla="*/ 25403 w 11858623"/>
              <a:gd name="connsiteY2163" fmla="*/ 4494913 h 6524624"/>
              <a:gd name="connsiteX2164" fmla="*/ 15170 w 11858623"/>
              <a:gd name="connsiteY2164" fmla="*/ 4483330 h 6524624"/>
              <a:gd name="connsiteX2165" fmla="*/ 16565 w 11858623"/>
              <a:gd name="connsiteY2165" fmla="*/ 4502890 h 6524624"/>
              <a:gd name="connsiteX2166" fmla="*/ 14466 w 11858623"/>
              <a:gd name="connsiteY2166" fmla="*/ 4504361 h 6524624"/>
              <a:gd name="connsiteX2167" fmla="*/ 10458 w 11858623"/>
              <a:gd name="connsiteY2167" fmla="*/ 4490320 h 6524624"/>
              <a:gd name="connsiteX2168" fmla="*/ 15712 w 11858623"/>
              <a:gd name="connsiteY2168" fmla="*/ 4472637 h 6524624"/>
              <a:gd name="connsiteX2169" fmla="*/ 18301 w 11858623"/>
              <a:gd name="connsiteY2169" fmla="*/ 4478684 h 6524624"/>
              <a:gd name="connsiteX2170" fmla="*/ 15170 w 11858623"/>
              <a:gd name="connsiteY2170" fmla="*/ 4483330 h 6524624"/>
              <a:gd name="connsiteX2171" fmla="*/ 14622 w 11858623"/>
              <a:gd name="connsiteY2171" fmla="*/ 4475657 h 6524624"/>
              <a:gd name="connsiteX2172" fmla="*/ 23295 w 11858623"/>
              <a:gd name="connsiteY2172" fmla="*/ 4471274 h 6524624"/>
              <a:gd name="connsiteX2173" fmla="*/ 26489 w 11858623"/>
              <a:gd name="connsiteY2173" fmla="*/ 4484704 h 6524624"/>
              <a:gd name="connsiteX2174" fmla="*/ 25403 w 11858623"/>
              <a:gd name="connsiteY2174" fmla="*/ 4494913 h 6524624"/>
              <a:gd name="connsiteX2175" fmla="*/ 22482 w 11858623"/>
              <a:gd name="connsiteY2175" fmla="*/ 4495936 h 6524624"/>
              <a:gd name="connsiteX2176" fmla="*/ 18474 w 11858623"/>
              <a:gd name="connsiteY2176" fmla="*/ 4479088 h 6524624"/>
              <a:gd name="connsiteX2177" fmla="*/ 18301 w 11858623"/>
              <a:gd name="connsiteY2177" fmla="*/ 4478684 h 6524624"/>
              <a:gd name="connsiteX2178" fmla="*/ 12598 w 11858623"/>
              <a:gd name="connsiteY2178" fmla="*/ 4465365 h 6524624"/>
              <a:gd name="connsiteX2179" fmla="*/ 14044 w 11858623"/>
              <a:gd name="connsiteY2179" fmla="*/ 4468742 h 6524624"/>
              <a:gd name="connsiteX2180" fmla="*/ 14466 w 11858623"/>
              <a:gd name="connsiteY2180" fmla="*/ 4473472 h 6524624"/>
              <a:gd name="connsiteX2181" fmla="*/ 14622 w 11858623"/>
              <a:gd name="connsiteY2181" fmla="*/ 4475657 h 6524624"/>
              <a:gd name="connsiteX2182" fmla="*/ 14216 w 11858623"/>
              <a:gd name="connsiteY2182" fmla="*/ 4476783 h 6524624"/>
              <a:gd name="connsiteX2183" fmla="*/ 10458 w 11858623"/>
              <a:gd name="connsiteY2183" fmla="*/ 4481896 h 6524624"/>
              <a:gd name="connsiteX2184" fmla="*/ 12654 w 11858623"/>
              <a:gd name="connsiteY2184" fmla="*/ 4464940 h 6524624"/>
              <a:gd name="connsiteX2185" fmla="*/ 12598 w 11858623"/>
              <a:gd name="connsiteY2185" fmla="*/ 4465365 h 6524624"/>
              <a:gd name="connsiteX2186" fmla="*/ 12462 w 11858623"/>
              <a:gd name="connsiteY2186" fmla="*/ 4465047 h 6524624"/>
              <a:gd name="connsiteX2187" fmla="*/ 19970 w 11858623"/>
              <a:gd name="connsiteY2187" fmla="*/ 4460839 h 6524624"/>
              <a:gd name="connsiteX2188" fmla="*/ 15712 w 11858623"/>
              <a:gd name="connsiteY2188" fmla="*/ 4472637 h 6524624"/>
              <a:gd name="connsiteX2189" fmla="*/ 14044 w 11858623"/>
              <a:gd name="connsiteY2189" fmla="*/ 4468742 h 6524624"/>
              <a:gd name="connsiteX2190" fmla="*/ 13655 w 11858623"/>
              <a:gd name="connsiteY2190" fmla="*/ 4464379 h 6524624"/>
              <a:gd name="connsiteX2191" fmla="*/ 13276 w 11858623"/>
              <a:gd name="connsiteY2191" fmla="*/ 4460131 h 6524624"/>
              <a:gd name="connsiteX2192" fmla="*/ 13655 w 11858623"/>
              <a:gd name="connsiteY2192" fmla="*/ 4464379 h 6524624"/>
              <a:gd name="connsiteX2193" fmla="*/ 12654 w 11858623"/>
              <a:gd name="connsiteY2193" fmla="*/ 4464940 h 6524624"/>
              <a:gd name="connsiteX2194" fmla="*/ 20478 w 11858623"/>
              <a:gd name="connsiteY2194" fmla="*/ 4459431 h 6524624"/>
              <a:gd name="connsiteX2195" fmla="*/ 20713 w 11858623"/>
              <a:gd name="connsiteY2195" fmla="*/ 4460422 h 6524624"/>
              <a:gd name="connsiteX2196" fmla="*/ 19970 w 11858623"/>
              <a:gd name="connsiteY2196" fmla="*/ 4460839 h 6524624"/>
              <a:gd name="connsiteX2197" fmla="*/ 14485 w 11858623"/>
              <a:gd name="connsiteY2197" fmla="*/ 4446732 h 6524624"/>
              <a:gd name="connsiteX2198" fmla="*/ 14469 w 11858623"/>
              <a:gd name="connsiteY2198" fmla="*/ 4455029 h 6524624"/>
              <a:gd name="connsiteX2199" fmla="*/ 13473 w 11858623"/>
              <a:gd name="connsiteY2199" fmla="*/ 4458610 h 6524624"/>
              <a:gd name="connsiteX2200" fmla="*/ 13276 w 11858623"/>
              <a:gd name="connsiteY2200" fmla="*/ 4460131 h 6524624"/>
              <a:gd name="connsiteX2201" fmla="*/ 12462 w 11858623"/>
              <a:gd name="connsiteY2201" fmla="*/ 4451007 h 6524624"/>
              <a:gd name="connsiteX2202" fmla="*/ 16470 w 11858623"/>
              <a:gd name="connsiteY2202" fmla="*/ 4406078 h 6524624"/>
              <a:gd name="connsiteX2203" fmla="*/ 18474 w 11858623"/>
              <a:gd name="connsiteY2203" fmla="*/ 4425734 h 6524624"/>
              <a:gd name="connsiteX2204" fmla="*/ 21819 w 11858623"/>
              <a:gd name="connsiteY2204" fmla="*/ 4416359 h 6524624"/>
              <a:gd name="connsiteX2205" fmla="*/ 22482 w 11858623"/>
              <a:gd name="connsiteY2205" fmla="*/ 4425734 h 6524624"/>
              <a:gd name="connsiteX2206" fmla="*/ 29447 w 11858623"/>
              <a:gd name="connsiteY2206" fmla="*/ 4459786 h 6524624"/>
              <a:gd name="connsiteX2207" fmla="*/ 29904 w 11858623"/>
              <a:gd name="connsiteY2207" fmla="*/ 4461468 h 6524624"/>
              <a:gd name="connsiteX2208" fmla="*/ 23295 w 11858623"/>
              <a:gd name="connsiteY2208" fmla="*/ 4471274 h 6524624"/>
              <a:gd name="connsiteX2209" fmla="*/ 20713 w 11858623"/>
              <a:gd name="connsiteY2209" fmla="*/ 4460422 h 6524624"/>
              <a:gd name="connsiteX2210" fmla="*/ 22482 w 11858623"/>
              <a:gd name="connsiteY2210" fmla="*/ 4459431 h 6524624"/>
              <a:gd name="connsiteX2211" fmla="*/ 14466 w 11858623"/>
              <a:gd name="connsiteY2211" fmla="*/ 4456623 h 6524624"/>
              <a:gd name="connsiteX2212" fmla="*/ 14469 w 11858623"/>
              <a:gd name="connsiteY2212" fmla="*/ 4455029 h 6524624"/>
              <a:gd name="connsiteX2213" fmla="*/ 18665 w 11858623"/>
              <a:gd name="connsiteY2213" fmla="*/ 4439947 h 6524624"/>
              <a:gd name="connsiteX2214" fmla="*/ 20254 w 11858623"/>
              <a:gd name="connsiteY2214" fmla="*/ 4434537 h 6524624"/>
              <a:gd name="connsiteX2215" fmla="*/ 14485 w 11858623"/>
              <a:gd name="connsiteY2215" fmla="*/ 4446732 h 6524624"/>
              <a:gd name="connsiteX2216" fmla="*/ 14513 w 11858623"/>
              <a:gd name="connsiteY2216" fmla="*/ 4431418 h 6524624"/>
              <a:gd name="connsiteX2217" fmla="*/ 16470 w 11858623"/>
              <a:gd name="connsiteY2217" fmla="*/ 4406078 h 6524624"/>
              <a:gd name="connsiteX2218" fmla="*/ 12959 w 11858623"/>
              <a:gd name="connsiteY2218" fmla="*/ 4388939 h 6524624"/>
              <a:gd name="connsiteX2219" fmla="*/ 12993 w 11858623"/>
              <a:gd name="connsiteY2219" fmla="*/ 4389115 h 6524624"/>
              <a:gd name="connsiteX2220" fmla="*/ 12462 w 11858623"/>
              <a:gd name="connsiteY2220" fmla="*/ 4389229 h 6524624"/>
              <a:gd name="connsiteX2221" fmla="*/ 14796 w 11858623"/>
              <a:gd name="connsiteY2221" fmla="*/ 4388730 h 6524624"/>
              <a:gd name="connsiteX2222" fmla="*/ 16470 w 11858623"/>
              <a:gd name="connsiteY2222" fmla="*/ 4400461 h 6524624"/>
              <a:gd name="connsiteX2223" fmla="*/ 14582 w 11858623"/>
              <a:gd name="connsiteY2223" fmla="*/ 4397173 h 6524624"/>
              <a:gd name="connsiteX2224" fmla="*/ 12993 w 11858623"/>
              <a:gd name="connsiteY2224" fmla="*/ 4389115 h 6524624"/>
              <a:gd name="connsiteX2225" fmla="*/ 19727 w 11858623"/>
              <a:gd name="connsiteY2225" fmla="*/ 4386771 h 6524624"/>
              <a:gd name="connsiteX2226" fmla="*/ 20031 w 11858623"/>
              <a:gd name="connsiteY2226" fmla="*/ 4391068 h 6524624"/>
              <a:gd name="connsiteX2227" fmla="*/ 18347 w 11858623"/>
              <a:gd name="connsiteY2227" fmla="*/ 4387416 h 6524624"/>
              <a:gd name="connsiteX2228" fmla="*/ 17757 w 11858623"/>
              <a:gd name="connsiteY2228" fmla="*/ 4386137 h 6524624"/>
              <a:gd name="connsiteX2229" fmla="*/ 18347 w 11858623"/>
              <a:gd name="connsiteY2229" fmla="*/ 4387416 h 6524624"/>
              <a:gd name="connsiteX2230" fmla="*/ 16159 w 11858623"/>
              <a:gd name="connsiteY2230" fmla="*/ 4388438 h 6524624"/>
              <a:gd name="connsiteX2231" fmla="*/ 14796 w 11858623"/>
              <a:gd name="connsiteY2231" fmla="*/ 4388730 h 6524624"/>
              <a:gd name="connsiteX2232" fmla="*/ 14682 w 11858623"/>
              <a:gd name="connsiteY2232" fmla="*/ 4387933 h 6524624"/>
              <a:gd name="connsiteX2233" fmla="*/ 21680 w 11858623"/>
              <a:gd name="connsiteY2233" fmla="*/ 4383847 h 6524624"/>
              <a:gd name="connsiteX2234" fmla="*/ 21363 w 11858623"/>
              <a:gd name="connsiteY2234" fmla="*/ 4386007 h 6524624"/>
              <a:gd name="connsiteX2235" fmla="*/ 19727 w 11858623"/>
              <a:gd name="connsiteY2235" fmla="*/ 4386771 h 6524624"/>
              <a:gd name="connsiteX2236" fmla="*/ 19606 w 11858623"/>
              <a:gd name="connsiteY2236" fmla="*/ 4385058 h 6524624"/>
              <a:gd name="connsiteX2237" fmla="*/ 26489 w 11858623"/>
              <a:gd name="connsiteY2237" fmla="*/ 4383613 h 6524624"/>
              <a:gd name="connsiteX2238" fmla="*/ 24485 w 11858623"/>
              <a:gd name="connsiteY2238" fmla="*/ 4408886 h 6524624"/>
              <a:gd name="connsiteX2239" fmla="*/ 21819 w 11858623"/>
              <a:gd name="connsiteY2239" fmla="*/ 4416359 h 6524624"/>
              <a:gd name="connsiteX2240" fmla="*/ 20031 w 11858623"/>
              <a:gd name="connsiteY2240" fmla="*/ 4391068 h 6524624"/>
              <a:gd name="connsiteX2241" fmla="*/ 20478 w 11858623"/>
              <a:gd name="connsiteY2241" fmla="*/ 4392037 h 6524624"/>
              <a:gd name="connsiteX2242" fmla="*/ 21363 w 11858623"/>
              <a:gd name="connsiteY2242" fmla="*/ 4386007 h 6524624"/>
              <a:gd name="connsiteX2243" fmla="*/ 13677 w 11858623"/>
              <a:gd name="connsiteY2243" fmla="*/ 4380890 h 6524624"/>
              <a:gd name="connsiteX2244" fmla="*/ 14682 w 11858623"/>
              <a:gd name="connsiteY2244" fmla="*/ 4387933 h 6524624"/>
              <a:gd name="connsiteX2245" fmla="*/ 12959 w 11858623"/>
              <a:gd name="connsiteY2245" fmla="*/ 4388939 h 6524624"/>
              <a:gd name="connsiteX2246" fmla="*/ 12462 w 11858623"/>
              <a:gd name="connsiteY2246" fmla="*/ 4386421 h 6524624"/>
              <a:gd name="connsiteX2247" fmla="*/ 18878 w 11858623"/>
              <a:gd name="connsiteY2247" fmla="*/ 4374756 h 6524624"/>
              <a:gd name="connsiteX2248" fmla="*/ 19606 w 11858623"/>
              <a:gd name="connsiteY2248" fmla="*/ 4385058 h 6524624"/>
              <a:gd name="connsiteX2249" fmla="*/ 17757 w 11858623"/>
              <a:gd name="connsiteY2249" fmla="*/ 4386137 h 6524624"/>
              <a:gd name="connsiteX2250" fmla="*/ 15821 w 11858623"/>
              <a:gd name="connsiteY2250" fmla="*/ 4381939 h 6524624"/>
              <a:gd name="connsiteX2251" fmla="*/ 16323 w 11858623"/>
              <a:gd name="connsiteY2251" fmla="*/ 4376273 h 6524624"/>
              <a:gd name="connsiteX2252" fmla="*/ 32634 w 11858623"/>
              <a:gd name="connsiteY2252" fmla="*/ 4368058 h 6524624"/>
              <a:gd name="connsiteX2253" fmla="*/ 32501 w 11858623"/>
              <a:gd name="connsiteY2253" fmla="*/ 4372381 h 6524624"/>
              <a:gd name="connsiteX2254" fmla="*/ 32937 w 11858623"/>
              <a:gd name="connsiteY2254" fmla="*/ 4377274 h 6524624"/>
              <a:gd name="connsiteX2255" fmla="*/ 21680 w 11858623"/>
              <a:gd name="connsiteY2255" fmla="*/ 4383847 h 6524624"/>
              <a:gd name="connsiteX2256" fmla="*/ 22534 w 11858623"/>
              <a:gd name="connsiteY2256" fmla="*/ 4378026 h 6524624"/>
              <a:gd name="connsiteX2257" fmla="*/ 22062 w 11858623"/>
              <a:gd name="connsiteY2257" fmla="*/ 4372865 h 6524624"/>
              <a:gd name="connsiteX2258" fmla="*/ 24412 w 11858623"/>
              <a:gd name="connsiteY2258" fmla="*/ 4371470 h 6524624"/>
              <a:gd name="connsiteX2259" fmla="*/ 21041 w 11858623"/>
              <a:gd name="connsiteY2259" fmla="*/ 4361694 h 6524624"/>
              <a:gd name="connsiteX2260" fmla="*/ 22062 w 11858623"/>
              <a:gd name="connsiteY2260" fmla="*/ 4372865 h 6524624"/>
              <a:gd name="connsiteX2261" fmla="*/ 18878 w 11858623"/>
              <a:gd name="connsiteY2261" fmla="*/ 4374756 h 6524624"/>
              <a:gd name="connsiteX2262" fmla="*/ 18522 w 11858623"/>
              <a:gd name="connsiteY2262" fmla="*/ 4369721 h 6524624"/>
              <a:gd name="connsiteX2263" fmla="*/ 20478 w 11858623"/>
              <a:gd name="connsiteY2263" fmla="*/ 4349916 h 6524624"/>
              <a:gd name="connsiteX2264" fmla="*/ 23111 w 11858623"/>
              <a:gd name="connsiteY2264" fmla="*/ 4359065 h 6524624"/>
              <a:gd name="connsiteX2265" fmla="*/ 23518 w 11858623"/>
              <a:gd name="connsiteY2265" fmla="*/ 4361896 h 6524624"/>
              <a:gd name="connsiteX2266" fmla="*/ 23992 w 11858623"/>
              <a:gd name="connsiteY2266" fmla="*/ 4362225 h 6524624"/>
              <a:gd name="connsiteX2267" fmla="*/ 24522 w 11858623"/>
              <a:gd name="connsiteY2267" fmla="*/ 4364369 h 6524624"/>
              <a:gd name="connsiteX2268" fmla="*/ 21535 w 11858623"/>
              <a:gd name="connsiteY2268" fmla="*/ 4360118 h 6524624"/>
              <a:gd name="connsiteX2269" fmla="*/ 21041 w 11858623"/>
              <a:gd name="connsiteY2269" fmla="*/ 4361694 h 6524624"/>
              <a:gd name="connsiteX2270" fmla="*/ 20478 w 11858623"/>
              <a:gd name="connsiteY2270" fmla="*/ 4355532 h 6524624"/>
              <a:gd name="connsiteX2271" fmla="*/ 20280 w 11858623"/>
              <a:gd name="connsiteY2271" fmla="*/ 4350817 h 6524624"/>
              <a:gd name="connsiteX2272" fmla="*/ 16470 w 11858623"/>
              <a:gd name="connsiteY2272" fmla="*/ 4335876 h 6524624"/>
              <a:gd name="connsiteX2273" fmla="*/ 20069 w 11858623"/>
              <a:gd name="connsiteY2273" fmla="*/ 4345784 h 6524624"/>
              <a:gd name="connsiteX2274" fmla="*/ 20280 w 11858623"/>
              <a:gd name="connsiteY2274" fmla="*/ 4350817 h 6524624"/>
              <a:gd name="connsiteX2275" fmla="*/ 13677 w 11858623"/>
              <a:gd name="connsiteY2275" fmla="*/ 4380890 h 6524624"/>
              <a:gd name="connsiteX2276" fmla="*/ 12462 w 11858623"/>
              <a:gd name="connsiteY2276" fmla="*/ 4372381 h 6524624"/>
              <a:gd name="connsiteX2277" fmla="*/ 16470 w 11858623"/>
              <a:gd name="connsiteY2277" fmla="*/ 4335876 h 6524624"/>
              <a:gd name="connsiteX2278" fmla="*/ 14144 w 11858623"/>
              <a:gd name="connsiteY2278" fmla="*/ 4322954 h 6524624"/>
              <a:gd name="connsiteX2279" fmla="*/ 14145 w 11858623"/>
              <a:gd name="connsiteY2279" fmla="*/ 4322957 h 6524624"/>
              <a:gd name="connsiteX2280" fmla="*/ 14086 w 11858623"/>
              <a:gd name="connsiteY2280" fmla="*/ 4323152 h 6524624"/>
              <a:gd name="connsiteX2281" fmla="*/ 30295 w 11858623"/>
              <a:gd name="connsiteY2281" fmla="*/ 4314930 h 6524624"/>
              <a:gd name="connsiteX2282" fmla="*/ 32501 w 11858623"/>
              <a:gd name="connsiteY2282" fmla="*/ 4316219 h 6524624"/>
              <a:gd name="connsiteX2283" fmla="*/ 33665 w 11858623"/>
              <a:gd name="connsiteY2283" fmla="*/ 4334686 h 6524624"/>
              <a:gd name="connsiteX2284" fmla="*/ 33378 w 11858623"/>
              <a:gd name="connsiteY2284" fmla="*/ 4343987 h 6524624"/>
              <a:gd name="connsiteX2285" fmla="*/ 26489 w 11858623"/>
              <a:gd name="connsiteY2285" fmla="*/ 4363956 h 6524624"/>
              <a:gd name="connsiteX2286" fmla="*/ 23992 w 11858623"/>
              <a:gd name="connsiteY2286" fmla="*/ 4362225 h 6524624"/>
              <a:gd name="connsiteX2287" fmla="*/ 23816 w 11858623"/>
              <a:gd name="connsiteY2287" fmla="*/ 4361515 h 6524624"/>
              <a:gd name="connsiteX2288" fmla="*/ 23111 w 11858623"/>
              <a:gd name="connsiteY2288" fmla="*/ 4359065 h 6524624"/>
              <a:gd name="connsiteX2289" fmla="*/ 21946 w 11858623"/>
              <a:gd name="connsiteY2289" fmla="*/ 4350954 h 6524624"/>
              <a:gd name="connsiteX2290" fmla="*/ 20069 w 11858623"/>
              <a:gd name="connsiteY2290" fmla="*/ 4345784 h 6524624"/>
              <a:gd name="connsiteX2291" fmla="*/ 19491 w 11858623"/>
              <a:gd name="connsiteY2291" fmla="*/ 4332036 h 6524624"/>
              <a:gd name="connsiteX2292" fmla="*/ 20238 w 11858623"/>
              <a:gd name="connsiteY2292" fmla="*/ 4331279 h 6524624"/>
              <a:gd name="connsiteX2293" fmla="*/ 20478 w 11858623"/>
              <a:gd name="connsiteY2293" fmla="*/ 4338684 h 6524624"/>
              <a:gd name="connsiteX2294" fmla="*/ 30295 w 11858623"/>
              <a:gd name="connsiteY2294" fmla="*/ 4314930 h 6524624"/>
              <a:gd name="connsiteX2295" fmla="*/ 17749 w 11858623"/>
              <a:gd name="connsiteY2295" fmla="*/ 4311133 h 6524624"/>
              <a:gd name="connsiteX2296" fmla="*/ 18728 w 11858623"/>
              <a:gd name="connsiteY2296" fmla="*/ 4313852 h 6524624"/>
              <a:gd name="connsiteX2297" fmla="*/ 19491 w 11858623"/>
              <a:gd name="connsiteY2297" fmla="*/ 4332036 h 6524624"/>
              <a:gd name="connsiteX2298" fmla="*/ 18474 w 11858623"/>
              <a:gd name="connsiteY2298" fmla="*/ 4333067 h 6524624"/>
              <a:gd name="connsiteX2299" fmla="*/ 14145 w 11858623"/>
              <a:gd name="connsiteY2299" fmla="*/ 4322957 h 6524624"/>
              <a:gd name="connsiteX2300" fmla="*/ 17693 w 11858623"/>
              <a:gd name="connsiteY2300" fmla="*/ 4309828 h 6524624"/>
              <a:gd name="connsiteX2301" fmla="*/ 17969 w 11858623"/>
              <a:gd name="connsiteY2301" fmla="*/ 4310410 h 6524624"/>
              <a:gd name="connsiteX2302" fmla="*/ 17749 w 11858623"/>
              <a:gd name="connsiteY2302" fmla="*/ 4311133 h 6524624"/>
              <a:gd name="connsiteX2303" fmla="*/ 17517 w 11858623"/>
              <a:gd name="connsiteY2303" fmla="*/ 4310489 h 6524624"/>
              <a:gd name="connsiteX2304" fmla="*/ 18631 w 11858623"/>
              <a:gd name="connsiteY2304" fmla="*/ 4309688 h 6524624"/>
              <a:gd name="connsiteX2305" fmla="*/ 19720 w 11858623"/>
              <a:gd name="connsiteY2305" fmla="*/ 4315322 h 6524624"/>
              <a:gd name="connsiteX2306" fmla="*/ 19766 w 11858623"/>
              <a:gd name="connsiteY2306" fmla="*/ 4316733 h 6524624"/>
              <a:gd name="connsiteX2307" fmla="*/ 18728 w 11858623"/>
              <a:gd name="connsiteY2307" fmla="*/ 4313852 h 6524624"/>
              <a:gd name="connsiteX2308" fmla="*/ 18579 w 11858623"/>
              <a:gd name="connsiteY2308" fmla="*/ 4310289 h 6524624"/>
              <a:gd name="connsiteX2309" fmla="*/ 19415 w 11858623"/>
              <a:gd name="connsiteY2309" fmla="*/ 4305907 h 6524624"/>
              <a:gd name="connsiteX2310" fmla="*/ 19589 w 11858623"/>
              <a:gd name="connsiteY2310" fmla="*/ 4311280 h 6524624"/>
              <a:gd name="connsiteX2311" fmla="*/ 18728 w 11858623"/>
              <a:gd name="connsiteY2311" fmla="*/ 4308588 h 6524624"/>
              <a:gd name="connsiteX2312" fmla="*/ 18810 w 11858623"/>
              <a:gd name="connsiteY2312" fmla="*/ 4307652 h 6524624"/>
              <a:gd name="connsiteX2313" fmla="*/ 19226 w 11858623"/>
              <a:gd name="connsiteY2313" fmla="*/ 4306284 h 6524624"/>
              <a:gd name="connsiteX2314" fmla="*/ 21227 w 11858623"/>
              <a:gd name="connsiteY2314" fmla="*/ 4304560 h 6524624"/>
              <a:gd name="connsiteX2315" fmla="*/ 25481 w 11858623"/>
              <a:gd name="connsiteY2315" fmla="*/ 4318085 h 6524624"/>
              <a:gd name="connsiteX2316" fmla="*/ 24794 w 11858623"/>
              <a:gd name="connsiteY2316" fmla="*/ 4326660 h 6524624"/>
              <a:gd name="connsiteX2317" fmla="*/ 20238 w 11858623"/>
              <a:gd name="connsiteY2317" fmla="*/ 4331279 h 6524624"/>
              <a:gd name="connsiteX2318" fmla="*/ 19766 w 11858623"/>
              <a:gd name="connsiteY2318" fmla="*/ 4316733 h 6524624"/>
              <a:gd name="connsiteX2319" fmla="*/ 20255 w 11858623"/>
              <a:gd name="connsiteY2319" fmla="*/ 4318092 h 6524624"/>
              <a:gd name="connsiteX2320" fmla="*/ 19720 w 11858623"/>
              <a:gd name="connsiteY2320" fmla="*/ 4315322 h 6524624"/>
              <a:gd name="connsiteX2321" fmla="*/ 19589 w 11858623"/>
              <a:gd name="connsiteY2321" fmla="*/ 4311280 h 6524624"/>
              <a:gd name="connsiteX2322" fmla="*/ 23653 w 11858623"/>
              <a:gd name="connsiteY2322" fmla="*/ 4323984 h 6524624"/>
              <a:gd name="connsiteX2323" fmla="*/ 19341 w 11858623"/>
              <a:gd name="connsiteY2323" fmla="*/ 4303639 h 6524624"/>
              <a:gd name="connsiteX2324" fmla="*/ 19408 w 11858623"/>
              <a:gd name="connsiteY2324" fmla="*/ 4305690 h 6524624"/>
              <a:gd name="connsiteX2325" fmla="*/ 19226 w 11858623"/>
              <a:gd name="connsiteY2325" fmla="*/ 4306284 h 6524624"/>
              <a:gd name="connsiteX2326" fmla="*/ 18866 w 11858623"/>
              <a:gd name="connsiteY2326" fmla="*/ 4307008 h 6524624"/>
              <a:gd name="connsiteX2327" fmla="*/ 19073 w 11858623"/>
              <a:gd name="connsiteY2327" fmla="*/ 4304646 h 6524624"/>
              <a:gd name="connsiteX2328" fmla="*/ 20998 w 11858623"/>
              <a:gd name="connsiteY2328" fmla="*/ 4302728 h 6524624"/>
              <a:gd name="connsiteX2329" fmla="*/ 21227 w 11858623"/>
              <a:gd name="connsiteY2329" fmla="*/ 4304560 h 6524624"/>
              <a:gd name="connsiteX2330" fmla="*/ 20785 w 11858623"/>
              <a:gd name="connsiteY2330" fmla="*/ 4303155 h 6524624"/>
              <a:gd name="connsiteX2331" fmla="*/ 20478 w 11858623"/>
              <a:gd name="connsiteY2331" fmla="*/ 4302178 h 6524624"/>
              <a:gd name="connsiteX2332" fmla="*/ 20785 w 11858623"/>
              <a:gd name="connsiteY2332" fmla="*/ 4303155 h 6524624"/>
              <a:gd name="connsiteX2333" fmla="*/ 19415 w 11858623"/>
              <a:gd name="connsiteY2333" fmla="*/ 4305907 h 6524624"/>
              <a:gd name="connsiteX2334" fmla="*/ 19408 w 11858623"/>
              <a:gd name="connsiteY2334" fmla="*/ 4305690 h 6524624"/>
              <a:gd name="connsiteX2335" fmla="*/ 20339 w 11858623"/>
              <a:gd name="connsiteY2335" fmla="*/ 4297527 h 6524624"/>
              <a:gd name="connsiteX2336" fmla="*/ 20478 w 11858623"/>
              <a:gd name="connsiteY2336" fmla="*/ 4299370 h 6524624"/>
              <a:gd name="connsiteX2337" fmla="*/ 19341 w 11858623"/>
              <a:gd name="connsiteY2337" fmla="*/ 4303639 h 6524624"/>
              <a:gd name="connsiteX2338" fmla="*/ 19292 w 11858623"/>
              <a:gd name="connsiteY2338" fmla="*/ 4302140 h 6524624"/>
              <a:gd name="connsiteX2339" fmla="*/ 19416 w 11858623"/>
              <a:gd name="connsiteY2339" fmla="*/ 4300728 h 6524624"/>
              <a:gd name="connsiteX2340" fmla="*/ 20326 w 11858623"/>
              <a:gd name="connsiteY2340" fmla="*/ 4297345 h 6524624"/>
              <a:gd name="connsiteX2341" fmla="*/ 20346 w 11858623"/>
              <a:gd name="connsiteY2341" fmla="*/ 4297505 h 6524624"/>
              <a:gd name="connsiteX2342" fmla="*/ 20339 w 11858623"/>
              <a:gd name="connsiteY2342" fmla="*/ 4297527 h 6524624"/>
              <a:gd name="connsiteX2343" fmla="*/ 921 w 11858623"/>
              <a:gd name="connsiteY2343" fmla="*/ 4295054 h 6524624"/>
              <a:gd name="connsiteX2344" fmla="*/ 439 w 11858623"/>
              <a:gd name="connsiteY2344" fmla="*/ 4310603 h 6524624"/>
              <a:gd name="connsiteX2345" fmla="*/ 4447 w 11858623"/>
              <a:gd name="connsiteY2345" fmla="*/ 4498744 h 6524624"/>
              <a:gd name="connsiteX2346" fmla="*/ 4821 w 11858623"/>
              <a:gd name="connsiteY2346" fmla="*/ 4521285 h 6524624"/>
              <a:gd name="connsiteX2347" fmla="*/ 2443 w 11858623"/>
              <a:gd name="connsiteY2347" fmla="*/ 4521209 h 6524624"/>
              <a:gd name="connsiteX2348" fmla="*/ 4895 w 11858623"/>
              <a:gd name="connsiteY2348" fmla="*/ 4525738 h 6524624"/>
              <a:gd name="connsiteX2349" fmla="*/ 6560 w 11858623"/>
              <a:gd name="connsiteY2349" fmla="*/ 4626100 h 6524624"/>
              <a:gd name="connsiteX2350" fmla="*/ 5681 w 11858623"/>
              <a:gd name="connsiteY2350" fmla="*/ 4627591 h 6524624"/>
              <a:gd name="connsiteX2351" fmla="*/ 4447 w 11858623"/>
              <a:gd name="connsiteY2351" fmla="*/ 4630725 h 6524624"/>
              <a:gd name="connsiteX2352" fmla="*/ 6583 w 11858623"/>
              <a:gd name="connsiteY2352" fmla="*/ 4627481 h 6524624"/>
              <a:gd name="connsiteX2353" fmla="*/ 7618 w 11858623"/>
              <a:gd name="connsiteY2353" fmla="*/ 4689814 h 6524624"/>
              <a:gd name="connsiteX2354" fmla="*/ 6733 w 11858623"/>
              <a:gd name="connsiteY2354" fmla="*/ 4694545 h 6524624"/>
              <a:gd name="connsiteX2355" fmla="*/ 6451 w 11858623"/>
              <a:gd name="connsiteY2355" fmla="*/ 4734624 h 6524624"/>
              <a:gd name="connsiteX2356" fmla="*/ 8313 w 11858623"/>
              <a:gd name="connsiteY2356" fmla="*/ 4731742 h 6524624"/>
              <a:gd name="connsiteX2357" fmla="*/ 8455 w 11858623"/>
              <a:gd name="connsiteY2357" fmla="*/ 4740240 h 6524624"/>
              <a:gd name="connsiteX2358" fmla="*/ 8819 w 11858623"/>
              <a:gd name="connsiteY2358" fmla="*/ 4746624 h 6524624"/>
              <a:gd name="connsiteX2359" fmla="*/ 8454 w 11858623"/>
              <a:gd name="connsiteY2359" fmla="*/ 4747794 h 6524624"/>
              <a:gd name="connsiteX2360" fmla="*/ 4446 w 11858623"/>
              <a:gd name="connsiteY2360" fmla="*/ 4756218 h 6524624"/>
              <a:gd name="connsiteX2361" fmla="*/ 2442 w 11858623"/>
              <a:gd name="connsiteY2361" fmla="*/ 4773067 h 6524624"/>
              <a:gd name="connsiteX2362" fmla="*/ 1415 w 11858623"/>
              <a:gd name="connsiteY2362" fmla="*/ 4806157 h 6524624"/>
              <a:gd name="connsiteX2363" fmla="*/ 0 w 11858623"/>
              <a:gd name="connsiteY2363" fmla="*/ 4808253 h 6524624"/>
              <a:gd name="connsiteX2364" fmla="*/ 0 w 11858623"/>
              <a:gd name="connsiteY2364" fmla="*/ 4295364 h 6524624"/>
              <a:gd name="connsiteX2365" fmla="*/ 10219 w 11858623"/>
              <a:gd name="connsiteY2365" fmla="*/ 4290228 h 6524624"/>
              <a:gd name="connsiteX2366" fmla="*/ 13497 w 11858623"/>
              <a:gd name="connsiteY2366" fmla="*/ 4299330 h 6524624"/>
              <a:gd name="connsiteX2367" fmla="*/ 13623 w 11858623"/>
              <a:gd name="connsiteY2367" fmla="*/ 4301275 h 6524624"/>
              <a:gd name="connsiteX2368" fmla="*/ 10459 w 11858623"/>
              <a:gd name="connsiteY2368" fmla="*/ 4294624 h 6524624"/>
              <a:gd name="connsiteX2369" fmla="*/ 14467 w 11858623"/>
              <a:gd name="connsiteY2369" fmla="*/ 4314281 h 6524624"/>
              <a:gd name="connsiteX2370" fmla="*/ 13623 w 11858623"/>
              <a:gd name="connsiteY2370" fmla="*/ 4301275 h 6524624"/>
              <a:gd name="connsiteX2371" fmla="*/ 15989 w 11858623"/>
              <a:gd name="connsiteY2371" fmla="*/ 4306247 h 6524624"/>
              <a:gd name="connsiteX2372" fmla="*/ 17517 w 11858623"/>
              <a:gd name="connsiteY2372" fmla="*/ 4310489 h 6524624"/>
              <a:gd name="connsiteX2373" fmla="*/ 14770 w 11858623"/>
              <a:gd name="connsiteY2373" fmla="*/ 4320805 h 6524624"/>
              <a:gd name="connsiteX2374" fmla="*/ 14144 w 11858623"/>
              <a:gd name="connsiteY2374" fmla="*/ 4322954 h 6524624"/>
              <a:gd name="connsiteX2375" fmla="*/ 12462 w 11858623"/>
              <a:gd name="connsiteY2375" fmla="*/ 4319027 h 6524624"/>
              <a:gd name="connsiteX2376" fmla="*/ 10458 w 11858623"/>
              <a:gd name="connsiteY2376" fmla="*/ 4299370 h 6524624"/>
              <a:gd name="connsiteX2377" fmla="*/ 9018 w 11858623"/>
              <a:gd name="connsiteY2377" fmla="*/ 4291821 h 6524624"/>
              <a:gd name="connsiteX2378" fmla="*/ 15884 w 11858623"/>
              <a:gd name="connsiteY2378" fmla="*/ 4282707 h 6524624"/>
              <a:gd name="connsiteX2379" fmla="*/ 16471 w 11858623"/>
              <a:gd name="connsiteY2379" fmla="*/ 4286200 h 6524624"/>
              <a:gd name="connsiteX2380" fmla="*/ 16713 w 11858623"/>
              <a:gd name="connsiteY2380" fmla="*/ 4287280 h 6524624"/>
              <a:gd name="connsiteX2381" fmla="*/ 16242 w 11858623"/>
              <a:gd name="connsiteY2381" fmla="*/ 4289524 h 6524624"/>
              <a:gd name="connsiteX2382" fmla="*/ 15273 w 11858623"/>
              <a:gd name="connsiteY2382" fmla="*/ 4283518 h 6524624"/>
              <a:gd name="connsiteX2383" fmla="*/ 18099 w 11858623"/>
              <a:gd name="connsiteY2383" fmla="*/ 4280683 h 6524624"/>
              <a:gd name="connsiteX2384" fmla="*/ 18474 w 11858623"/>
              <a:gd name="connsiteY2384" fmla="*/ 4282522 h 6524624"/>
              <a:gd name="connsiteX2385" fmla="*/ 18720 w 11858623"/>
              <a:gd name="connsiteY2385" fmla="*/ 4284491 h 6524624"/>
              <a:gd name="connsiteX2386" fmla="*/ 19164 w 11858623"/>
              <a:gd name="connsiteY2386" fmla="*/ 4298193 h 6524624"/>
              <a:gd name="connsiteX2387" fmla="*/ 16713 w 11858623"/>
              <a:gd name="connsiteY2387" fmla="*/ 4287280 h 6524624"/>
              <a:gd name="connsiteX2388" fmla="*/ 18923 w 11858623"/>
              <a:gd name="connsiteY2388" fmla="*/ 4278673 h 6524624"/>
              <a:gd name="connsiteX2389" fmla="*/ 20326 w 11858623"/>
              <a:gd name="connsiteY2389" fmla="*/ 4297345 h 6524624"/>
              <a:gd name="connsiteX2390" fmla="*/ 18720 w 11858623"/>
              <a:gd name="connsiteY2390" fmla="*/ 4284491 h 6524624"/>
              <a:gd name="connsiteX2391" fmla="*/ 18547 w 11858623"/>
              <a:gd name="connsiteY2391" fmla="*/ 4279172 h 6524624"/>
              <a:gd name="connsiteX2392" fmla="*/ 18530 w 11858623"/>
              <a:gd name="connsiteY2392" fmla="*/ 4278631 h 6524624"/>
              <a:gd name="connsiteX2393" fmla="*/ 18547 w 11858623"/>
              <a:gd name="connsiteY2393" fmla="*/ 4279172 h 6524624"/>
              <a:gd name="connsiteX2394" fmla="*/ 18366 w 11858623"/>
              <a:gd name="connsiteY2394" fmla="*/ 4279413 h 6524624"/>
              <a:gd name="connsiteX2395" fmla="*/ 28562 w 11858623"/>
              <a:gd name="connsiteY2395" fmla="*/ 4267222 h 6524624"/>
              <a:gd name="connsiteX2396" fmla="*/ 28493 w 11858623"/>
              <a:gd name="connsiteY2396" fmla="*/ 4268481 h 6524624"/>
              <a:gd name="connsiteX2397" fmla="*/ 28441 w 11858623"/>
              <a:gd name="connsiteY2397" fmla="*/ 4267673 h 6524624"/>
              <a:gd name="connsiteX2398" fmla="*/ 32620 w 11858623"/>
              <a:gd name="connsiteY2398" fmla="*/ 4267133 h 6524624"/>
              <a:gd name="connsiteX2399" fmla="*/ 33281 w 11858623"/>
              <a:gd name="connsiteY2399" fmla="*/ 4278072 h 6524624"/>
              <a:gd name="connsiteX2400" fmla="*/ 20998 w 11858623"/>
              <a:gd name="connsiteY2400" fmla="*/ 4302728 h 6524624"/>
              <a:gd name="connsiteX2401" fmla="*/ 20346 w 11858623"/>
              <a:gd name="connsiteY2401" fmla="*/ 4297505 h 6524624"/>
              <a:gd name="connsiteX2402" fmla="*/ 20965 w 11858623"/>
              <a:gd name="connsiteY2402" fmla="*/ 4295357 h 6524624"/>
              <a:gd name="connsiteX2403" fmla="*/ 28278 w 11858623"/>
              <a:gd name="connsiteY2403" fmla="*/ 4268275 h 6524624"/>
              <a:gd name="connsiteX2404" fmla="*/ 28493 w 11858623"/>
              <a:gd name="connsiteY2404" fmla="*/ 4271290 h 6524624"/>
              <a:gd name="connsiteX2405" fmla="*/ 11533 w 11858623"/>
              <a:gd name="connsiteY2405" fmla="*/ 4267102 h 6524624"/>
              <a:gd name="connsiteX2406" fmla="*/ 12463 w 11858623"/>
              <a:gd name="connsiteY2406" fmla="*/ 4283392 h 6524624"/>
              <a:gd name="connsiteX2407" fmla="*/ 12694 w 11858623"/>
              <a:gd name="connsiteY2407" fmla="*/ 4286942 h 6524624"/>
              <a:gd name="connsiteX2408" fmla="*/ 10219 w 11858623"/>
              <a:gd name="connsiteY2408" fmla="*/ 4290228 h 6524624"/>
              <a:gd name="connsiteX2409" fmla="*/ 8455 w 11858623"/>
              <a:gd name="connsiteY2409" fmla="*/ 4285330 h 6524624"/>
              <a:gd name="connsiteX2410" fmla="*/ 8504 w 11858623"/>
              <a:gd name="connsiteY2410" fmla="*/ 4289128 h 6524624"/>
              <a:gd name="connsiteX2411" fmla="*/ 9018 w 11858623"/>
              <a:gd name="connsiteY2411" fmla="*/ 4291821 h 6524624"/>
              <a:gd name="connsiteX2412" fmla="*/ 8500 w 11858623"/>
              <a:gd name="connsiteY2412" fmla="*/ 4292509 h 6524624"/>
              <a:gd name="connsiteX2413" fmla="*/ 921 w 11858623"/>
              <a:gd name="connsiteY2413" fmla="*/ 4295054 h 6524624"/>
              <a:gd name="connsiteX2414" fmla="*/ 1416 w 11858623"/>
              <a:gd name="connsiteY2414" fmla="*/ 4279107 h 6524624"/>
              <a:gd name="connsiteX2415" fmla="*/ 3683 w 11858623"/>
              <a:gd name="connsiteY2415" fmla="*/ 4275750 h 6524624"/>
              <a:gd name="connsiteX2416" fmla="*/ 12994 w 11858623"/>
              <a:gd name="connsiteY2416" fmla="*/ 4265493 h 6524624"/>
              <a:gd name="connsiteX2417" fmla="*/ 13481 w 11858623"/>
              <a:gd name="connsiteY2417" fmla="*/ 4268390 h 6524624"/>
              <a:gd name="connsiteX2418" fmla="*/ 13140 w 11858623"/>
              <a:gd name="connsiteY2418" fmla="*/ 4270299 h 6524624"/>
              <a:gd name="connsiteX2419" fmla="*/ 12459 w 11858623"/>
              <a:gd name="connsiteY2419" fmla="*/ 4266082 h 6524624"/>
              <a:gd name="connsiteX2420" fmla="*/ 28159 w 11858623"/>
              <a:gd name="connsiteY2420" fmla="*/ 4263349 h 6524624"/>
              <a:gd name="connsiteX2421" fmla="*/ 28441 w 11858623"/>
              <a:gd name="connsiteY2421" fmla="*/ 4267673 h 6524624"/>
              <a:gd name="connsiteX2422" fmla="*/ 28278 w 11858623"/>
              <a:gd name="connsiteY2422" fmla="*/ 4268275 h 6524624"/>
              <a:gd name="connsiteX2423" fmla="*/ 27958 w 11858623"/>
              <a:gd name="connsiteY2423" fmla="*/ 4263784 h 6524624"/>
              <a:gd name="connsiteX2424" fmla="*/ 30497 w 11858623"/>
              <a:gd name="connsiteY2424" fmla="*/ 4260057 h 6524624"/>
              <a:gd name="connsiteX2425" fmla="*/ 28562 w 11858623"/>
              <a:gd name="connsiteY2425" fmla="*/ 4267222 h 6524624"/>
              <a:gd name="connsiteX2426" fmla="*/ 28840 w 11858623"/>
              <a:gd name="connsiteY2426" fmla="*/ 4262159 h 6524624"/>
              <a:gd name="connsiteX2427" fmla="*/ 29199 w 11858623"/>
              <a:gd name="connsiteY2427" fmla="*/ 4255620 h 6524624"/>
              <a:gd name="connsiteX2428" fmla="*/ 28840 w 11858623"/>
              <a:gd name="connsiteY2428" fmla="*/ 4262159 h 6524624"/>
              <a:gd name="connsiteX2429" fmla="*/ 28524 w 11858623"/>
              <a:gd name="connsiteY2429" fmla="*/ 4262559 h 6524624"/>
              <a:gd name="connsiteX2430" fmla="*/ 28159 w 11858623"/>
              <a:gd name="connsiteY2430" fmla="*/ 4263349 h 6524624"/>
              <a:gd name="connsiteX2431" fmla="*/ 27680 w 11858623"/>
              <a:gd name="connsiteY2431" fmla="*/ 4255980 h 6524624"/>
              <a:gd name="connsiteX2432" fmla="*/ 24891 w 11858623"/>
              <a:gd name="connsiteY2432" fmla="*/ 4254240 h 6524624"/>
              <a:gd name="connsiteX2433" fmla="*/ 27397 w 11858623"/>
              <a:gd name="connsiteY2433" fmla="*/ 4256047 h 6524624"/>
              <a:gd name="connsiteX2434" fmla="*/ 27405 w 11858623"/>
              <a:gd name="connsiteY2434" fmla="*/ 4256045 h 6524624"/>
              <a:gd name="connsiteX2435" fmla="*/ 27958 w 11858623"/>
              <a:gd name="connsiteY2435" fmla="*/ 4263784 h 6524624"/>
              <a:gd name="connsiteX2436" fmla="*/ 24485 w 11858623"/>
              <a:gd name="connsiteY2436" fmla="*/ 4271290 h 6524624"/>
              <a:gd name="connsiteX2437" fmla="*/ 18923 w 11858623"/>
              <a:gd name="connsiteY2437" fmla="*/ 4278673 h 6524624"/>
              <a:gd name="connsiteX2438" fmla="*/ 18817 w 11858623"/>
              <a:gd name="connsiteY2438" fmla="*/ 4277263 h 6524624"/>
              <a:gd name="connsiteX2439" fmla="*/ 20228 w 11858623"/>
              <a:gd name="connsiteY2439" fmla="*/ 4270544 h 6524624"/>
              <a:gd name="connsiteX2440" fmla="*/ 22352 w 11858623"/>
              <a:gd name="connsiteY2440" fmla="*/ 4262844 h 6524624"/>
              <a:gd name="connsiteX2441" fmla="*/ 19660 w 11858623"/>
              <a:gd name="connsiteY2441" fmla="*/ 4249678 h 6524624"/>
              <a:gd name="connsiteX2442" fmla="*/ 22483 w 11858623"/>
              <a:gd name="connsiteY2442" fmla="*/ 4252503 h 6524624"/>
              <a:gd name="connsiteX2443" fmla="*/ 23395 w 11858623"/>
              <a:gd name="connsiteY2443" fmla="*/ 4253161 h 6524624"/>
              <a:gd name="connsiteX2444" fmla="*/ 20478 w 11858623"/>
              <a:gd name="connsiteY2444" fmla="*/ 4257249 h 6524624"/>
              <a:gd name="connsiteX2445" fmla="*/ 19369 w 11858623"/>
              <a:gd name="connsiteY2445" fmla="*/ 4258470 h 6524624"/>
              <a:gd name="connsiteX2446" fmla="*/ 18771 w 11858623"/>
              <a:gd name="connsiteY2446" fmla="*/ 4252601 h 6524624"/>
              <a:gd name="connsiteX2447" fmla="*/ 16470 w 11858623"/>
              <a:gd name="connsiteY2447" fmla="*/ 4246017 h 6524624"/>
              <a:gd name="connsiteX2448" fmla="*/ 16508 w 11858623"/>
              <a:gd name="connsiteY2448" fmla="*/ 4246523 h 6524624"/>
              <a:gd name="connsiteX2449" fmla="*/ 16435 w 11858623"/>
              <a:gd name="connsiteY2449" fmla="*/ 4246450 h 6524624"/>
              <a:gd name="connsiteX2450" fmla="*/ 8627 w 11858623"/>
              <a:gd name="connsiteY2450" fmla="*/ 4238634 h 6524624"/>
              <a:gd name="connsiteX2451" fmla="*/ 9986 w 11858623"/>
              <a:gd name="connsiteY2451" fmla="*/ 4239994 h 6524624"/>
              <a:gd name="connsiteX2452" fmla="*/ 10458 w 11858623"/>
              <a:gd name="connsiteY2452" fmla="*/ 4248258 h 6524624"/>
              <a:gd name="connsiteX2453" fmla="*/ 10145 w 11858623"/>
              <a:gd name="connsiteY2453" fmla="*/ 4248522 h 6524624"/>
              <a:gd name="connsiteX2454" fmla="*/ 8587 w 11858623"/>
              <a:gd name="connsiteY2454" fmla="*/ 4239245 h 6524624"/>
              <a:gd name="connsiteX2455" fmla="*/ 30207 w 11858623"/>
              <a:gd name="connsiteY2455" fmla="*/ 4237255 h 6524624"/>
              <a:gd name="connsiteX2456" fmla="*/ 30852 w 11858623"/>
              <a:gd name="connsiteY2456" fmla="*/ 4237858 h 6524624"/>
              <a:gd name="connsiteX2457" fmla="*/ 31815 w 11858623"/>
              <a:gd name="connsiteY2457" fmla="*/ 4253801 h 6524624"/>
              <a:gd name="connsiteX2458" fmla="*/ 29921 w 11858623"/>
              <a:gd name="connsiteY2458" fmla="*/ 4252031 h 6524624"/>
              <a:gd name="connsiteX2459" fmla="*/ 29521 w 11858623"/>
              <a:gd name="connsiteY2459" fmla="*/ 4249760 h 6524624"/>
              <a:gd name="connsiteX2460" fmla="*/ 26621 w 11858623"/>
              <a:gd name="connsiteY2460" fmla="*/ 4235015 h 6524624"/>
              <a:gd name="connsiteX2461" fmla="*/ 26616 w 11858623"/>
              <a:gd name="connsiteY2461" fmla="*/ 4235326 h 6524624"/>
              <a:gd name="connsiteX2462" fmla="*/ 26541 w 11858623"/>
              <a:gd name="connsiteY2462" fmla="*/ 4235078 h 6524624"/>
              <a:gd name="connsiteX2463" fmla="*/ 8963 w 11858623"/>
              <a:gd name="connsiteY2463" fmla="*/ 4233442 h 6524624"/>
              <a:gd name="connsiteX2464" fmla="*/ 8627 w 11858623"/>
              <a:gd name="connsiteY2464" fmla="*/ 4238634 h 6524624"/>
              <a:gd name="connsiteX2465" fmla="*/ 8456 w 11858623"/>
              <a:gd name="connsiteY2465" fmla="*/ 4238463 h 6524624"/>
              <a:gd name="connsiteX2466" fmla="*/ 8587 w 11858623"/>
              <a:gd name="connsiteY2466" fmla="*/ 4239245 h 6524624"/>
              <a:gd name="connsiteX2467" fmla="*/ 8456 w 11858623"/>
              <a:gd name="connsiteY2467" fmla="*/ 4241271 h 6524624"/>
              <a:gd name="connsiteX2468" fmla="*/ 9688 w 11858623"/>
              <a:gd name="connsiteY2468" fmla="*/ 4248907 h 6524624"/>
              <a:gd name="connsiteX2469" fmla="*/ 6451 w 11858623"/>
              <a:gd name="connsiteY2469" fmla="*/ 4251633 h 6524624"/>
              <a:gd name="connsiteX2470" fmla="*/ 7558 w 11858623"/>
              <a:gd name="connsiteY2470" fmla="*/ 4236344 h 6524624"/>
              <a:gd name="connsiteX2471" fmla="*/ 26652 w 11858623"/>
              <a:gd name="connsiteY2471" fmla="*/ 4233073 h 6524624"/>
              <a:gd name="connsiteX2472" fmla="*/ 27529 w 11858623"/>
              <a:gd name="connsiteY2472" fmla="*/ 4234303 h 6524624"/>
              <a:gd name="connsiteX2473" fmla="*/ 26621 w 11858623"/>
              <a:gd name="connsiteY2473" fmla="*/ 4235015 h 6524624"/>
              <a:gd name="connsiteX2474" fmla="*/ 30497 w 11858623"/>
              <a:gd name="connsiteY2474" fmla="*/ 4231976 h 6524624"/>
              <a:gd name="connsiteX2475" fmla="*/ 30740 w 11858623"/>
              <a:gd name="connsiteY2475" fmla="*/ 4235993 h 6524624"/>
              <a:gd name="connsiteX2476" fmla="*/ 30310 w 11858623"/>
              <a:gd name="connsiteY2476" fmla="*/ 4235390 h 6524624"/>
              <a:gd name="connsiteX2477" fmla="*/ 11799 w 11858623"/>
              <a:gd name="connsiteY2477" fmla="*/ 4227583 h 6524624"/>
              <a:gd name="connsiteX2478" fmla="*/ 16674 w 11858623"/>
              <a:gd name="connsiteY2478" fmla="*/ 4232029 h 6524624"/>
              <a:gd name="connsiteX2479" fmla="*/ 16692 w 11858623"/>
              <a:gd name="connsiteY2479" fmla="*/ 4232206 h 6524624"/>
              <a:gd name="connsiteX2480" fmla="*/ 15639 w 11858623"/>
              <a:gd name="connsiteY2480" fmla="*/ 4231382 h 6524624"/>
              <a:gd name="connsiteX2481" fmla="*/ 13256 w 11858623"/>
              <a:gd name="connsiteY2481" fmla="*/ 4231284 h 6524624"/>
              <a:gd name="connsiteX2482" fmla="*/ 17274 w 11858623"/>
              <a:gd name="connsiteY2482" fmla="*/ 4237919 h 6524624"/>
              <a:gd name="connsiteX2483" fmla="*/ 17706 w 11858623"/>
              <a:gd name="connsiteY2483" fmla="*/ 4242154 h 6524624"/>
              <a:gd name="connsiteX2484" fmla="*/ 14685 w 11858623"/>
              <a:gd name="connsiteY2484" fmla="*/ 4244698 h 6524624"/>
              <a:gd name="connsiteX2485" fmla="*/ 9986 w 11858623"/>
              <a:gd name="connsiteY2485" fmla="*/ 4239994 h 6524624"/>
              <a:gd name="connsiteX2486" fmla="*/ 9543 w 11858623"/>
              <a:gd name="connsiteY2486" fmla="*/ 4232244 h 6524624"/>
              <a:gd name="connsiteX2487" fmla="*/ 13112 w 11858623"/>
              <a:gd name="connsiteY2487" fmla="*/ 4224873 h 6524624"/>
              <a:gd name="connsiteX2488" fmla="*/ 11799 w 11858623"/>
              <a:gd name="connsiteY2488" fmla="*/ 4227583 h 6524624"/>
              <a:gd name="connsiteX2489" fmla="*/ 10458 w 11858623"/>
              <a:gd name="connsiteY2489" fmla="*/ 4226360 h 6524624"/>
              <a:gd name="connsiteX2490" fmla="*/ 15559 w 11858623"/>
              <a:gd name="connsiteY2490" fmla="*/ 4219817 h 6524624"/>
              <a:gd name="connsiteX2491" fmla="*/ 15631 w 11858623"/>
              <a:gd name="connsiteY2491" fmla="*/ 4220624 h 6524624"/>
              <a:gd name="connsiteX2492" fmla="*/ 15077 w 11858623"/>
              <a:gd name="connsiteY2492" fmla="*/ 4223772 h 6524624"/>
              <a:gd name="connsiteX2493" fmla="*/ 13112 w 11858623"/>
              <a:gd name="connsiteY2493" fmla="*/ 4224873 h 6524624"/>
              <a:gd name="connsiteX2494" fmla="*/ 16219 w 11858623"/>
              <a:gd name="connsiteY2494" fmla="*/ 4218453 h 6524624"/>
              <a:gd name="connsiteX2495" fmla="*/ 17546 w 11858623"/>
              <a:gd name="connsiteY2495" fmla="*/ 4220313 h 6524624"/>
              <a:gd name="connsiteX2496" fmla="*/ 16316 w 11858623"/>
              <a:gd name="connsiteY2496" fmla="*/ 4223077 h 6524624"/>
              <a:gd name="connsiteX2497" fmla="*/ 15872 w 11858623"/>
              <a:gd name="connsiteY2497" fmla="*/ 4223326 h 6524624"/>
              <a:gd name="connsiteX2498" fmla="*/ 15631 w 11858623"/>
              <a:gd name="connsiteY2498" fmla="*/ 4220624 h 6524624"/>
              <a:gd name="connsiteX2499" fmla="*/ 15896 w 11858623"/>
              <a:gd name="connsiteY2499" fmla="*/ 4219122 h 6524624"/>
              <a:gd name="connsiteX2500" fmla="*/ 25917 w 11858623"/>
              <a:gd name="connsiteY2500" fmla="*/ 4217695 h 6524624"/>
              <a:gd name="connsiteX2501" fmla="*/ 26107 w 11858623"/>
              <a:gd name="connsiteY2501" fmla="*/ 4219148 h 6524624"/>
              <a:gd name="connsiteX2502" fmla="*/ 22482 w 11858623"/>
              <a:gd name="connsiteY2502" fmla="*/ 4220744 h 6524624"/>
              <a:gd name="connsiteX2503" fmla="*/ 21841 w 11858623"/>
              <a:gd name="connsiteY2503" fmla="*/ 4219980 h 6524624"/>
              <a:gd name="connsiteX2504" fmla="*/ 19132 w 11858623"/>
              <a:gd name="connsiteY2504" fmla="*/ 4216750 h 6524624"/>
              <a:gd name="connsiteX2505" fmla="*/ 21841 w 11858623"/>
              <a:gd name="connsiteY2505" fmla="*/ 4219980 h 6524624"/>
              <a:gd name="connsiteX2506" fmla="*/ 18604 w 11858623"/>
              <a:gd name="connsiteY2506" fmla="*/ 4221794 h 6524624"/>
              <a:gd name="connsiteX2507" fmla="*/ 17546 w 11858623"/>
              <a:gd name="connsiteY2507" fmla="*/ 4220313 h 6524624"/>
              <a:gd name="connsiteX2508" fmla="*/ 11279 w 11858623"/>
              <a:gd name="connsiteY2508" fmla="*/ 4211697 h 6524624"/>
              <a:gd name="connsiteX2509" fmla="*/ 10137 w 11858623"/>
              <a:gd name="connsiteY2509" fmla="*/ 4215356 h 6524624"/>
              <a:gd name="connsiteX2510" fmla="*/ 10315 w 11858623"/>
              <a:gd name="connsiteY2510" fmla="*/ 4212606 h 6524624"/>
              <a:gd name="connsiteX2511" fmla="*/ 10459 w 11858623"/>
              <a:gd name="connsiteY2511" fmla="*/ 4210382 h 6524624"/>
              <a:gd name="connsiteX2512" fmla="*/ 10978 w 11858623"/>
              <a:gd name="connsiteY2512" fmla="*/ 4211108 h 6524624"/>
              <a:gd name="connsiteX2513" fmla="*/ 10325 w 11858623"/>
              <a:gd name="connsiteY2513" fmla="*/ 4212458 h 6524624"/>
              <a:gd name="connsiteX2514" fmla="*/ 18715 w 11858623"/>
              <a:gd name="connsiteY2514" fmla="*/ 4205917 h 6524624"/>
              <a:gd name="connsiteX2515" fmla="*/ 17756 w 11858623"/>
              <a:gd name="connsiteY2515" fmla="*/ 4208568 h 6524624"/>
              <a:gd name="connsiteX2516" fmla="*/ 17116 w 11858623"/>
              <a:gd name="connsiteY2516" fmla="*/ 4212199 h 6524624"/>
              <a:gd name="connsiteX2517" fmla="*/ 16634 w 11858623"/>
              <a:gd name="connsiteY2517" fmla="*/ 4208104 h 6524624"/>
              <a:gd name="connsiteX2518" fmla="*/ 18888 w 11858623"/>
              <a:gd name="connsiteY2518" fmla="*/ 4205736 h 6524624"/>
              <a:gd name="connsiteX2519" fmla="*/ 18715 w 11858623"/>
              <a:gd name="connsiteY2519" fmla="*/ 4205917 h 6524624"/>
              <a:gd name="connsiteX2520" fmla="*/ 18763 w 11858623"/>
              <a:gd name="connsiteY2520" fmla="*/ 4205786 h 6524624"/>
              <a:gd name="connsiteX2521" fmla="*/ 19621 w 11858623"/>
              <a:gd name="connsiteY2521" fmla="*/ 4183232 h 6524624"/>
              <a:gd name="connsiteX2522" fmla="*/ 18825 w 11858623"/>
              <a:gd name="connsiteY2522" fmla="*/ 4188432 h 6524624"/>
              <a:gd name="connsiteX2523" fmla="*/ 16856 w 11858623"/>
              <a:gd name="connsiteY2523" fmla="*/ 4191479 h 6524624"/>
              <a:gd name="connsiteX2524" fmla="*/ 16840 w 11858623"/>
              <a:gd name="connsiteY2524" fmla="*/ 4191409 h 6524624"/>
              <a:gd name="connsiteX2525" fmla="*/ 18648 w 11858623"/>
              <a:gd name="connsiteY2525" fmla="*/ 4185277 h 6524624"/>
              <a:gd name="connsiteX2526" fmla="*/ 29133 w 11858623"/>
              <a:gd name="connsiteY2526" fmla="*/ 4177923 h 6524624"/>
              <a:gd name="connsiteX2527" fmla="*/ 26358 w 11858623"/>
              <a:gd name="connsiteY2527" fmla="*/ 4184809 h 6524624"/>
              <a:gd name="connsiteX2528" fmla="*/ 23272 w 11858623"/>
              <a:gd name="connsiteY2528" fmla="*/ 4193333 h 6524624"/>
              <a:gd name="connsiteX2529" fmla="*/ 23761 w 11858623"/>
              <a:gd name="connsiteY2529" fmla="*/ 4189726 h 6524624"/>
              <a:gd name="connsiteX2530" fmla="*/ 29015 w 11858623"/>
              <a:gd name="connsiteY2530" fmla="*/ 4178049 h 6524624"/>
              <a:gd name="connsiteX2531" fmla="*/ 29133 w 11858623"/>
              <a:gd name="connsiteY2531" fmla="*/ 4177923 h 6524624"/>
              <a:gd name="connsiteX2532" fmla="*/ 32771 w 11858623"/>
              <a:gd name="connsiteY2532" fmla="*/ 4172717 h 6524624"/>
              <a:gd name="connsiteX2533" fmla="*/ 29956 w 11858623"/>
              <a:gd name="connsiteY2533" fmla="*/ 4186645 h 6524624"/>
              <a:gd name="connsiteX2534" fmla="*/ 27312 w 11858623"/>
              <a:gd name="connsiteY2534" fmla="*/ 4192283 h 6524624"/>
              <a:gd name="connsiteX2535" fmla="*/ 23708 w 11858623"/>
              <a:gd name="connsiteY2535" fmla="*/ 4199502 h 6524624"/>
              <a:gd name="connsiteX2536" fmla="*/ 21246 w 11858623"/>
              <a:gd name="connsiteY2536" fmla="*/ 4198927 h 6524624"/>
              <a:gd name="connsiteX2537" fmla="*/ 23272 w 11858623"/>
              <a:gd name="connsiteY2537" fmla="*/ 4193333 h 6524624"/>
              <a:gd name="connsiteX2538" fmla="*/ 22483 w 11858623"/>
              <a:gd name="connsiteY2538" fmla="*/ 4199149 h 6524624"/>
              <a:gd name="connsiteX2539" fmla="*/ 27500 w 11858623"/>
              <a:gd name="connsiteY2539" fmla="*/ 4162173 h 6524624"/>
              <a:gd name="connsiteX2540" fmla="*/ 23761 w 11858623"/>
              <a:gd name="connsiteY2540" fmla="*/ 4189726 h 6524624"/>
              <a:gd name="connsiteX2541" fmla="*/ 19776 w 11858623"/>
              <a:gd name="connsiteY2541" fmla="*/ 4198583 h 6524624"/>
              <a:gd name="connsiteX2542" fmla="*/ 18474 w 11858623"/>
              <a:gd name="connsiteY2542" fmla="*/ 4198279 h 6524624"/>
              <a:gd name="connsiteX2543" fmla="*/ 17576 w 11858623"/>
              <a:gd name="connsiteY2543" fmla="*/ 4194504 h 6524624"/>
              <a:gd name="connsiteX2544" fmla="*/ 18475 w 11858623"/>
              <a:gd name="connsiteY2544" fmla="*/ 4190725 h 6524624"/>
              <a:gd name="connsiteX2545" fmla="*/ 18825 w 11858623"/>
              <a:gd name="connsiteY2545" fmla="*/ 4188432 h 6524624"/>
              <a:gd name="connsiteX2546" fmla="*/ 24323 w 11858623"/>
              <a:gd name="connsiteY2546" fmla="*/ 4179929 h 6524624"/>
              <a:gd name="connsiteX2547" fmla="*/ 27482 w 11858623"/>
              <a:gd name="connsiteY2547" fmla="*/ 4162181 h 6524624"/>
              <a:gd name="connsiteX2548" fmla="*/ 36510 w 11858623"/>
              <a:gd name="connsiteY2548" fmla="*/ 4154220 h 6524624"/>
              <a:gd name="connsiteX2549" fmla="*/ 34506 w 11858623"/>
              <a:gd name="connsiteY2549" fmla="*/ 4168261 h 6524624"/>
              <a:gd name="connsiteX2550" fmla="*/ 32771 w 11858623"/>
              <a:gd name="connsiteY2550" fmla="*/ 4172717 h 6524624"/>
              <a:gd name="connsiteX2551" fmla="*/ 17997 w 11858623"/>
              <a:gd name="connsiteY2551" fmla="*/ 4152008 h 6524624"/>
              <a:gd name="connsiteX2552" fmla="*/ 18398 w 11858623"/>
              <a:gd name="connsiteY2552" fmla="*/ 4156218 h 6524624"/>
              <a:gd name="connsiteX2553" fmla="*/ 18363 w 11858623"/>
              <a:gd name="connsiteY2553" fmla="*/ 4156246 h 6524624"/>
              <a:gd name="connsiteX2554" fmla="*/ 17807 w 11858623"/>
              <a:gd name="connsiteY2554" fmla="*/ 4152348 h 6524624"/>
              <a:gd name="connsiteX2555" fmla="*/ 16902 w 11858623"/>
              <a:gd name="connsiteY2555" fmla="*/ 4146007 h 6524624"/>
              <a:gd name="connsiteX2556" fmla="*/ 17807 w 11858623"/>
              <a:gd name="connsiteY2556" fmla="*/ 4152348 h 6524624"/>
              <a:gd name="connsiteX2557" fmla="*/ 15161 w 11858623"/>
              <a:gd name="connsiteY2557" fmla="*/ 4157068 h 6524624"/>
              <a:gd name="connsiteX2558" fmla="*/ 12463 w 11858623"/>
              <a:gd name="connsiteY2558" fmla="*/ 4157028 h 6524624"/>
              <a:gd name="connsiteX2559" fmla="*/ 16237 w 11858623"/>
              <a:gd name="connsiteY2559" fmla="*/ 4147035 h 6524624"/>
              <a:gd name="connsiteX2560" fmla="*/ 22598 w 11858623"/>
              <a:gd name="connsiteY2560" fmla="*/ 4118664 h 6524624"/>
              <a:gd name="connsiteX2561" fmla="*/ 24859 w 11858623"/>
              <a:gd name="connsiteY2561" fmla="*/ 4126270 h 6524624"/>
              <a:gd name="connsiteX2562" fmla="*/ 23923 w 11858623"/>
              <a:gd name="connsiteY2562" fmla="*/ 4130645 h 6524624"/>
              <a:gd name="connsiteX2563" fmla="*/ 23423 w 11858623"/>
              <a:gd name="connsiteY2563" fmla="*/ 4130429 h 6524624"/>
              <a:gd name="connsiteX2564" fmla="*/ 21452 w 11858623"/>
              <a:gd name="connsiteY2564" fmla="*/ 4125677 h 6524624"/>
              <a:gd name="connsiteX2565" fmla="*/ 20635 w 11858623"/>
              <a:gd name="connsiteY2565" fmla="*/ 4122988 h 6524624"/>
              <a:gd name="connsiteX2566" fmla="*/ 14794 w 11858623"/>
              <a:gd name="connsiteY2566" fmla="*/ 4118345 h 6524624"/>
              <a:gd name="connsiteX2567" fmla="*/ 17359 w 11858623"/>
              <a:gd name="connsiteY2567" fmla="*/ 4145300 h 6524624"/>
              <a:gd name="connsiteX2568" fmla="*/ 16902 w 11858623"/>
              <a:gd name="connsiteY2568" fmla="*/ 4146007 h 6524624"/>
              <a:gd name="connsiteX2569" fmla="*/ 16471 w 11858623"/>
              <a:gd name="connsiteY2569" fmla="*/ 4142988 h 6524624"/>
              <a:gd name="connsiteX2570" fmla="*/ 10459 w 11858623"/>
              <a:gd name="connsiteY2570" fmla="*/ 4165452 h 6524624"/>
              <a:gd name="connsiteX2571" fmla="*/ 15161 w 11858623"/>
              <a:gd name="connsiteY2571" fmla="*/ 4157068 h 6524624"/>
              <a:gd name="connsiteX2572" fmla="*/ 17283 w 11858623"/>
              <a:gd name="connsiteY2572" fmla="*/ 4157099 h 6524624"/>
              <a:gd name="connsiteX2573" fmla="*/ 18363 w 11858623"/>
              <a:gd name="connsiteY2573" fmla="*/ 4156246 h 6524624"/>
              <a:gd name="connsiteX2574" fmla="*/ 18475 w 11858623"/>
              <a:gd name="connsiteY2574" fmla="*/ 4157028 h 6524624"/>
              <a:gd name="connsiteX2575" fmla="*/ 18398 w 11858623"/>
              <a:gd name="connsiteY2575" fmla="*/ 4156218 h 6524624"/>
              <a:gd name="connsiteX2576" fmla="*/ 24486 w 11858623"/>
              <a:gd name="connsiteY2576" fmla="*/ 4151412 h 6524624"/>
              <a:gd name="connsiteX2577" fmla="*/ 20019 w 11858623"/>
              <a:gd name="connsiteY2577" fmla="*/ 4180627 h 6524624"/>
              <a:gd name="connsiteX2578" fmla="*/ 18648 w 11858623"/>
              <a:gd name="connsiteY2578" fmla="*/ 4185277 h 6524624"/>
              <a:gd name="connsiteX2579" fmla="*/ 16470 w 11858623"/>
              <a:gd name="connsiteY2579" fmla="*/ 4189855 h 6524624"/>
              <a:gd name="connsiteX2580" fmla="*/ 16840 w 11858623"/>
              <a:gd name="connsiteY2580" fmla="*/ 4191409 h 6524624"/>
              <a:gd name="connsiteX2581" fmla="*/ 16788 w 11858623"/>
              <a:gd name="connsiteY2581" fmla="*/ 4191584 h 6524624"/>
              <a:gd name="connsiteX2582" fmla="*/ 8314 w 11858623"/>
              <a:gd name="connsiteY2582" fmla="*/ 4204692 h 6524624"/>
              <a:gd name="connsiteX2583" fmla="*/ 7619 w 11858623"/>
              <a:gd name="connsiteY2583" fmla="*/ 4162764 h 6524624"/>
              <a:gd name="connsiteX2584" fmla="*/ 14467 w 11858623"/>
              <a:gd name="connsiteY2584" fmla="*/ 4126139 h 6524624"/>
              <a:gd name="connsiteX2585" fmla="*/ 14467 w 11858623"/>
              <a:gd name="connsiteY2585" fmla="*/ 4114907 h 6524624"/>
              <a:gd name="connsiteX2586" fmla="*/ 14906 w 11858623"/>
              <a:gd name="connsiteY2586" fmla="*/ 4115689 h 6524624"/>
              <a:gd name="connsiteX2587" fmla="*/ 14794 w 11858623"/>
              <a:gd name="connsiteY2587" fmla="*/ 4118345 h 6524624"/>
              <a:gd name="connsiteX2588" fmla="*/ 15484 w 11858623"/>
              <a:gd name="connsiteY2588" fmla="*/ 4101914 h 6524624"/>
              <a:gd name="connsiteX2589" fmla="*/ 15960 w 11858623"/>
              <a:gd name="connsiteY2589" fmla="*/ 4105469 h 6524624"/>
              <a:gd name="connsiteX2590" fmla="*/ 15877 w 11858623"/>
              <a:gd name="connsiteY2590" fmla="*/ 4105731 h 6524624"/>
              <a:gd name="connsiteX2591" fmla="*/ 15989 w 11858623"/>
              <a:gd name="connsiteY2591" fmla="*/ 4105689 h 6524624"/>
              <a:gd name="connsiteX2592" fmla="*/ 16471 w 11858623"/>
              <a:gd name="connsiteY2592" fmla="*/ 4109291 h 6524624"/>
              <a:gd name="connsiteX2593" fmla="*/ 20635 w 11858623"/>
              <a:gd name="connsiteY2593" fmla="*/ 4122988 h 6524624"/>
              <a:gd name="connsiteX2594" fmla="*/ 20479 w 11858623"/>
              <a:gd name="connsiteY2594" fmla="*/ 4123331 h 6524624"/>
              <a:gd name="connsiteX2595" fmla="*/ 21452 w 11858623"/>
              <a:gd name="connsiteY2595" fmla="*/ 4125677 h 6524624"/>
              <a:gd name="connsiteX2596" fmla="*/ 22286 w 11858623"/>
              <a:gd name="connsiteY2596" fmla="*/ 4128421 h 6524624"/>
              <a:gd name="connsiteX2597" fmla="*/ 21541 w 11858623"/>
              <a:gd name="connsiteY2597" fmla="*/ 4127516 h 6524624"/>
              <a:gd name="connsiteX2598" fmla="*/ 14906 w 11858623"/>
              <a:gd name="connsiteY2598" fmla="*/ 4115689 h 6524624"/>
              <a:gd name="connsiteX2599" fmla="*/ 17353 w 11858623"/>
              <a:gd name="connsiteY2599" fmla="*/ 4101023 h 6524624"/>
              <a:gd name="connsiteX2600" fmla="*/ 18460 w 11858623"/>
              <a:gd name="connsiteY2600" fmla="*/ 4104749 h 6524624"/>
              <a:gd name="connsiteX2601" fmla="*/ 15989 w 11858623"/>
              <a:gd name="connsiteY2601" fmla="*/ 4105689 h 6524624"/>
              <a:gd name="connsiteX2602" fmla="*/ 15960 w 11858623"/>
              <a:gd name="connsiteY2602" fmla="*/ 4105469 h 6524624"/>
              <a:gd name="connsiteX2603" fmla="*/ 31595 w 11858623"/>
              <a:gd name="connsiteY2603" fmla="*/ 4094806 h 6524624"/>
              <a:gd name="connsiteX2604" fmla="*/ 29956 w 11858623"/>
              <a:gd name="connsiteY2604" fmla="*/ 4102460 h 6524624"/>
              <a:gd name="connsiteX2605" fmla="*/ 22598 w 11858623"/>
              <a:gd name="connsiteY2605" fmla="*/ 4118664 h 6524624"/>
              <a:gd name="connsiteX2606" fmla="*/ 18460 w 11858623"/>
              <a:gd name="connsiteY2606" fmla="*/ 4104749 h 6524624"/>
              <a:gd name="connsiteX2607" fmla="*/ 20134 w 11858623"/>
              <a:gd name="connsiteY2607" fmla="*/ 4104112 h 6524624"/>
              <a:gd name="connsiteX2608" fmla="*/ 13680 w 11858623"/>
              <a:gd name="connsiteY2608" fmla="*/ 4088431 h 6524624"/>
              <a:gd name="connsiteX2609" fmla="*/ 13817 w 11858623"/>
              <a:gd name="connsiteY2609" fmla="*/ 4089452 h 6524624"/>
              <a:gd name="connsiteX2610" fmla="*/ 6584 w 11858623"/>
              <a:gd name="connsiteY2610" fmla="*/ 4100431 h 6524624"/>
              <a:gd name="connsiteX2611" fmla="*/ 6561 w 11858623"/>
              <a:gd name="connsiteY2611" fmla="*/ 4099050 h 6524624"/>
              <a:gd name="connsiteX2612" fmla="*/ 10459 w 11858623"/>
              <a:gd name="connsiteY2612" fmla="*/ 4092442 h 6524624"/>
              <a:gd name="connsiteX2613" fmla="*/ 14697 w 11858623"/>
              <a:gd name="connsiteY2613" fmla="*/ 4088115 h 6524624"/>
              <a:gd name="connsiteX2614" fmla="*/ 15803 w 11858623"/>
              <a:gd name="connsiteY2614" fmla="*/ 4094314 h 6524624"/>
              <a:gd name="connsiteX2615" fmla="*/ 15484 w 11858623"/>
              <a:gd name="connsiteY2615" fmla="*/ 4101914 h 6524624"/>
              <a:gd name="connsiteX2616" fmla="*/ 13817 w 11858623"/>
              <a:gd name="connsiteY2616" fmla="*/ 4089452 h 6524624"/>
              <a:gd name="connsiteX2617" fmla="*/ 16181 w 11858623"/>
              <a:gd name="connsiteY2617" fmla="*/ 4085315 h 6524624"/>
              <a:gd name="connsiteX2618" fmla="*/ 16156 w 11858623"/>
              <a:gd name="connsiteY2618" fmla="*/ 4085900 h 6524624"/>
              <a:gd name="connsiteX2619" fmla="*/ 14697 w 11858623"/>
              <a:gd name="connsiteY2619" fmla="*/ 4088115 h 6524624"/>
              <a:gd name="connsiteX2620" fmla="*/ 14558 w 11858623"/>
              <a:gd name="connsiteY2620" fmla="*/ 4087337 h 6524624"/>
              <a:gd name="connsiteX2621" fmla="*/ 29039 w 11858623"/>
              <a:gd name="connsiteY2621" fmla="*/ 4085041 h 6524624"/>
              <a:gd name="connsiteX2622" fmla="*/ 31724 w 11858623"/>
              <a:gd name="connsiteY2622" fmla="*/ 4090086 h 6524624"/>
              <a:gd name="connsiteX2623" fmla="*/ 32259 w 11858623"/>
              <a:gd name="connsiteY2623" fmla="*/ 4091706 h 6524624"/>
              <a:gd name="connsiteX2624" fmla="*/ 32207 w 11858623"/>
              <a:gd name="connsiteY2624" fmla="*/ 4091947 h 6524624"/>
              <a:gd name="connsiteX2625" fmla="*/ 28376 w 11858623"/>
              <a:gd name="connsiteY2625" fmla="*/ 4085505 h 6524624"/>
              <a:gd name="connsiteX2626" fmla="*/ 24538 w 11858623"/>
              <a:gd name="connsiteY2626" fmla="*/ 4079051 h 6524624"/>
              <a:gd name="connsiteX2627" fmla="*/ 28376 w 11858623"/>
              <a:gd name="connsiteY2627" fmla="*/ 4085505 h 6524624"/>
              <a:gd name="connsiteX2628" fmla="*/ 22483 w 11858623"/>
              <a:gd name="connsiteY2628" fmla="*/ 4089634 h 6524624"/>
              <a:gd name="connsiteX2629" fmla="*/ 22111 w 11858623"/>
              <a:gd name="connsiteY2629" fmla="*/ 4086341 h 6524624"/>
              <a:gd name="connsiteX2630" fmla="*/ 21278 w 11858623"/>
              <a:gd name="connsiteY2630" fmla="*/ 4078966 h 6524624"/>
              <a:gd name="connsiteX2631" fmla="*/ 22111 w 11858623"/>
              <a:gd name="connsiteY2631" fmla="*/ 4086341 h 6524624"/>
              <a:gd name="connsiteX2632" fmla="*/ 19432 w 11858623"/>
              <a:gd name="connsiteY2632" fmla="*/ 4094388 h 6524624"/>
              <a:gd name="connsiteX2633" fmla="*/ 17353 w 11858623"/>
              <a:gd name="connsiteY2633" fmla="*/ 4101023 h 6524624"/>
              <a:gd name="connsiteX2634" fmla="*/ 16471 w 11858623"/>
              <a:gd name="connsiteY2634" fmla="*/ 4098058 h 6524624"/>
              <a:gd name="connsiteX2635" fmla="*/ 15803 w 11858623"/>
              <a:gd name="connsiteY2635" fmla="*/ 4094314 h 6524624"/>
              <a:gd name="connsiteX2636" fmla="*/ 16156 w 11858623"/>
              <a:gd name="connsiteY2636" fmla="*/ 4085900 h 6524624"/>
              <a:gd name="connsiteX2637" fmla="*/ 18189 w 11858623"/>
              <a:gd name="connsiteY2637" fmla="*/ 4082814 h 6524624"/>
              <a:gd name="connsiteX2638" fmla="*/ 23190 w 11858623"/>
              <a:gd name="connsiteY2638" fmla="*/ 4076585 h 6524624"/>
              <a:gd name="connsiteX2639" fmla="*/ 24669 w 11858623"/>
              <a:gd name="connsiteY2639" fmla="*/ 4078658 h 6524624"/>
              <a:gd name="connsiteX2640" fmla="*/ 24538 w 11858623"/>
              <a:gd name="connsiteY2640" fmla="*/ 4079051 h 6524624"/>
              <a:gd name="connsiteX2641" fmla="*/ 23122 w 11858623"/>
              <a:gd name="connsiteY2641" fmla="*/ 4076669 h 6524624"/>
              <a:gd name="connsiteX2642" fmla="*/ 22702 w 11858623"/>
              <a:gd name="connsiteY2642" fmla="*/ 4075963 h 6524624"/>
              <a:gd name="connsiteX2643" fmla="*/ 23122 w 11858623"/>
              <a:gd name="connsiteY2643" fmla="*/ 4076669 h 6524624"/>
              <a:gd name="connsiteX2644" fmla="*/ 21278 w 11858623"/>
              <a:gd name="connsiteY2644" fmla="*/ 4078966 h 6524624"/>
              <a:gd name="connsiteX2645" fmla="*/ 21197 w 11858623"/>
              <a:gd name="connsiteY2645" fmla="*/ 4078247 h 6524624"/>
              <a:gd name="connsiteX2646" fmla="*/ 22483 w 11858623"/>
              <a:gd name="connsiteY2646" fmla="*/ 4075594 h 6524624"/>
              <a:gd name="connsiteX2647" fmla="*/ 22723 w 11858623"/>
              <a:gd name="connsiteY2647" fmla="*/ 4075931 h 6524624"/>
              <a:gd name="connsiteX2648" fmla="*/ 22702 w 11858623"/>
              <a:gd name="connsiteY2648" fmla="*/ 4075963 h 6524624"/>
              <a:gd name="connsiteX2649" fmla="*/ 21636 w 11858623"/>
              <a:gd name="connsiteY2649" fmla="*/ 4069659 h 6524624"/>
              <a:gd name="connsiteX2650" fmla="*/ 22483 w 11858623"/>
              <a:gd name="connsiteY2650" fmla="*/ 4075594 h 6524624"/>
              <a:gd name="connsiteX2651" fmla="*/ 20599 w 11858623"/>
              <a:gd name="connsiteY2651" fmla="*/ 4072955 h 6524624"/>
              <a:gd name="connsiteX2652" fmla="*/ 20557 w 11858623"/>
              <a:gd name="connsiteY2652" fmla="*/ 4072575 h 6524624"/>
              <a:gd name="connsiteX2653" fmla="*/ 28494 w 11858623"/>
              <a:gd name="connsiteY2653" fmla="*/ 4067169 h 6524624"/>
              <a:gd name="connsiteX2654" fmla="*/ 26897 w 11858623"/>
              <a:gd name="connsiteY2654" fmla="*/ 4071967 h 6524624"/>
              <a:gd name="connsiteX2655" fmla="*/ 23190 w 11858623"/>
              <a:gd name="connsiteY2655" fmla="*/ 4076585 h 6524624"/>
              <a:gd name="connsiteX2656" fmla="*/ 22723 w 11858623"/>
              <a:gd name="connsiteY2656" fmla="*/ 4075931 h 6524624"/>
              <a:gd name="connsiteX2657" fmla="*/ 10459 w 11858623"/>
              <a:gd name="connsiteY2657" fmla="*/ 4064361 h 6524624"/>
              <a:gd name="connsiteX2658" fmla="*/ 14558 w 11858623"/>
              <a:gd name="connsiteY2658" fmla="*/ 4087337 h 6524624"/>
              <a:gd name="connsiteX2659" fmla="*/ 13680 w 11858623"/>
              <a:gd name="connsiteY2659" fmla="*/ 4088431 h 6524624"/>
              <a:gd name="connsiteX2660" fmla="*/ 18929 w 11858623"/>
              <a:gd name="connsiteY2660" fmla="*/ 4050697 h 6524624"/>
              <a:gd name="connsiteX2661" fmla="*/ 21495 w 11858623"/>
              <a:gd name="connsiteY2661" fmla="*/ 4068673 h 6524624"/>
              <a:gd name="connsiteX2662" fmla="*/ 20549 w 11858623"/>
              <a:gd name="connsiteY2662" fmla="*/ 4072504 h 6524624"/>
              <a:gd name="connsiteX2663" fmla="*/ 20557 w 11858623"/>
              <a:gd name="connsiteY2663" fmla="*/ 4072575 h 6524624"/>
              <a:gd name="connsiteX2664" fmla="*/ 20479 w 11858623"/>
              <a:gd name="connsiteY2664" fmla="*/ 4072786 h 6524624"/>
              <a:gd name="connsiteX2665" fmla="*/ 20599 w 11858623"/>
              <a:gd name="connsiteY2665" fmla="*/ 4072955 h 6524624"/>
              <a:gd name="connsiteX2666" fmla="*/ 21197 w 11858623"/>
              <a:gd name="connsiteY2666" fmla="*/ 4078247 h 6524624"/>
              <a:gd name="connsiteX2667" fmla="*/ 18189 w 11858623"/>
              <a:gd name="connsiteY2667" fmla="*/ 4082814 h 6524624"/>
              <a:gd name="connsiteX2668" fmla="*/ 16181 w 11858623"/>
              <a:gd name="connsiteY2668" fmla="*/ 4085315 h 6524624"/>
              <a:gd name="connsiteX2669" fmla="*/ 16471 w 11858623"/>
              <a:gd name="connsiteY2669" fmla="*/ 4078402 h 6524624"/>
              <a:gd name="connsiteX2670" fmla="*/ 14467 w 11858623"/>
              <a:gd name="connsiteY2670" fmla="*/ 4069977 h 6524624"/>
              <a:gd name="connsiteX2671" fmla="*/ 308997 w 11858623"/>
              <a:gd name="connsiteY2671" fmla="*/ 4048064 h 6524624"/>
              <a:gd name="connsiteX2672" fmla="*/ 200997 w 11858623"/>
              <a:gd name="connsiteY2672" fmla="*/ 4156064 h 6524624"/>
              <a:gd name="connsiteX2673" fmla="*/ 308997 w 11858623"/>
              <a:gd name="connsiteY2673" fmla="*/ 4264064 h 6524624"/>
              <a:gd name="connsiteX2674" fmla="*/ 416997 w 11858623"/>
              <a:gd name="connsiteY2674" fmla="*/ 4156064 h 6524624"/>
              <a:gd name="connsiteX2675" fmla="*/ 308997 w 11858623"/>
              <a:gd name="connsiteY2675" fmla="*/ 4048064 h 6524624"/>
              <a:gd name="connsiteX2676" fmla="*/ 16471 w 11858623"/>
              <a:gd name="connsiteY2676" fmla="*/ 4033472 h 6524624"/>
              <a:gd name="connsiteX2677" fmla="*/ 17488 w 11858623"/>
              <a:gd name="connsiteY2677" fmla="*/ 4040596 h 6524624"/>
              <a:gd name="connsiteX2678" fmla="*/ 17473 w 11858623"/>
              <a:gd name="connsiteY2678" fmla="*/ 4040536 h 6524624"/>
              <a:gd name="connsiteX2679" fmla="*/ 16471 w 11858623"/>
              <a:gd name="connsiteY2679" fmla="*/ 4033472 h 6524624"/>
              <a:gd name="connsiteX2680" fmla="*/ 16471 w 11858623"/>
              <a:gd name="connsiteY2680" fmla="*/ 4022240 h 6524624"/>
              <a:gd name="connsiteX2681" fmla="*/ 16821 w 11858623"/>
              <a:gd name="connsiteY2681" fmla="*/ 4026169 h 6524624"/>
              <a:gd name="connsiteX2682" fmla="*/ 16471 w 11858623"/>
              <a:gd name="connsiteY2682" fmla="*/ 4027856 h 6524624"/>
              <a:gd name="connsiteX2683" fmla="*/ 10459 w 11858623"/>
              <a:gd name="connsiteY2683" fmla="*/ 4047513 h 6524624"/>
              <a:gd name="connsiteX2684" fmla="*/ 16471 w 11858623"/>
              <a:gd name="connsiteY2684" fmla="*/ 4022240 h 6524624"/>
              <a:gd name="connsiteX2685" fmla="*/ 18412 w 11858623"/>
              <a:gd name="connsiteY2685" fmla="*/ 4001706 h 6524624"/>
              <a:gd name="connsiteX2686" fmla="*/ 18475 w 11858623"/>
              <a:gd name="connsiteY2686" fmla="*/ 4002584 h 6524624"/>
              <a:gd name="connsiteX2687" fmla="*/ 18022 w 11858623"/>
              <a:gd name="connsiteY2687" fmla="*/ 4002070 h 6524624"/>
              <a:gd name="connsiteX2688" fmla="*/ 4822 w 11858623"/>
              <a:gd name="connsiteY2688" fmla="*/ 3994235 h 6524624"/>
              <a:gd name="connsiteX2689" fmla="*/ 11295 w 11858623"/>
              <a:gd name="connsiteY2689" fmla="*/ 3994440 h 6524624"/>
              <a:gd name="connsiteX2690" fmla="*/ 18022 w 11858623"/>
              <a:gd name="connsiteY2690" fmla="*/ 4002070 h 6524624"/>
              <a:gd name="connsiteX2691" fmla="*/ 14467 w 11858623"/>
              <a:gd name="connsiteY2691" fmla="*/ 4005392 h 6524624"/>
              <a:gd name="connsiteX2692" fmla="*/ 5337 w 11858623"/>
              <a:gd name="connsiteY2692" fmla="*/ 3999503 h 6524624"/>
              <a:gd name="connsiteX2693" fmla="*/ 4896 w 11858623"/>
              <a:gd name="connsiteY2693" fmla="*/ 3998688 h 6524624"/>
              <a:gd name="connsiteX2694" fmla="*/ 27918 w 11858623"/>
              <a:gd name="connsiteY2694" fmla="*/ 3975116 h 6524624"/>
              <a:gd name="connsiteX2695" fmla="*/ 28169 w 11858623"/>
              <a:gd name="connsiteY2695" fmla="*/ 3976209 h 6524624"/>
              <a:gd name="connsiteX2696" fmla="*/ 30498 w 11858623"/>
              <a:gd name="connsiteY2696" fmla="*/ 3991351 h 6524624"/>
              <a:gd name="connsiteX2697" fmla="*/ 31539 w 11858623"/>
              <a:gd name="connsiteY2697" fmla="*/ 3996214 h 6524624"/>
              <a:gd name="connsiteX2698" fmla="*/ 18929 w 11858623"/>
              <a:gd name="connsiteY2698" fmla="*/ 4050697 h 6524624"/>
              <a:gd name="connsiteX2699" fmla="*/ 17488 w 11858623"/>
              <a:gd name="connsiteY2699" fmla="*/ 4040596 h 6524624"/>
              <a:gd name="connsiteX2700" fmla="*/ 18475 w 11858623"/>
              <a:gd name="connsiteY2700" fmla="*/ 4044705 h 6524624"/>
              <a:gd name="connsiteX2701" fmla="*/ 16821 w 11858623"/>
              <a:gd name="connsiteY2701" fmla="*/ 4026169 h 6524624"/>
              <a:gd name="connsiteX2702" fmla="*/ 19166 w 11858623"/>
              <a:gd name="connsiteY2702" fmla="*/ 4014882 h 6524624"/>
              <a:gd name="connsiteX2703" fmla="*/ 18475 w 11858623"/>
              <a:gd name="connsiteY2703" fmla="*/ 4002584 h 6524624"/>
              <a:gd name="connsiteX2704" fmla="*/ 26490 w 11858623"/>
              <a:gd name="connsiteY2704" fmla="*/ 3996967 h 6524624"/>
              <a:gd name="connsiteX2705" fmla="*/ 22503 w 11858623"/>
              <a:gd name="connsiteY2705" fmla="*/ 3988634 h 6524624"/>
              <a:gd name="connsiteX2706" fmla="*/ 23938 w 11858623"/>
              <a:gd name="connsiteY2706" fmla="*/ 3980732 h 6524624"/>
              <a:gd name="connsiteX2707" fmla="*/ 26490 w 11858623"/>
              <a:gd name="connsiteY2707" fmla="*/ 3980119 h 6524624"/>
              <a:gd name="connsiteX2708" fmla="*/ 25198 w 11858623"/>
              <a:gd name="connsiteY2708" fmla="*/ 3969792 h 6524624"/>
              <a:gd name="connsiteX2709" fmla="*/ 24168 w 11858623"/>
              <a:gd name="connsiteY2709" fmla="*/ 3979466 h 6524624"/>
              <a:gd name="connsiteX2710" fmla="*/ 23938 w 11858623"/>
              <a:gd name="connsiteY2710" fmla="*/ 3980732 h 6524624"/>
              <a:gd name="connsiteX2711" fmla="*/ 19260 w 11858623"/>
              <a:gd name="connsiteY2711" fmla="*/ 3981857 h 6524624"/>
              <a:gd name="connsiteX2712" fmla="*/ 22503 w 11858623"/>
              <a:gd name="connsiteY2712" fmla="*/ 3988634 h 6524624"/>
              <a:gd name="connsiteX2713" fmla="*/ 20479 w 11858623"/>
              <a:gd name="connsiteY2713" fmla="*/ 3999775 h 6524624"/>
              <a:gd name="connsiteX2714" fmla="*/ 18412 w 11858623"/>
              <a:gd name="connsiteY2714" fmla="*/ 4001706 h 6524624"/>
              <a:gd name="connsiteX2715" fmla="*/ 16566 w 11858623"/>
              <a:gd name="connsiteY2715" fmla="*/ 3975840 h 6524624"/>
              <a:gd name="connsiteX2716" fmla="*/ 30498 w 11858623"/>
              <a:gd name="connsiteY2716" fmla="*/ 3966078 h 6524624"/>
              <a:gd name="connsiteX2717" fmla="*/ 27918 w 11858623"/>
              <a:gd name="connsiteY2717" fmla="*/ 3975116 h 6524624"/>
              <a:gd name="connsiteX2718" fmla="*/ 26490 w 11858623"/>
              <a:gd name="connsiteY2718" fmla="*/ 3968887 h 6524624"/>
              <a:gd name="connsiteX2719" fmla="*/ 25198 w 11858623"/>
              <a:gd name="connsiteY2719" fmla="*/ 3969792 h 6524624"/>
              <a:gd name="connsiteX2720" fmla="*/ 25404 w 11858623"/>
              <a:gd name="connsiteY2720" fmla="*/ 3967863 h 6524624"/>
              <a:gd name="connsiteX2721" fmla="*/ 15171 w 11858623"/>
              <a:gd name="connsiteY2721" fmla="*/ 3956280 h 6524624"/>
              <a:gd name="connsiteX2722" fmla="*/ 16566 w 11858623"/>
              <a:gd name="connsiteY2722" fmla="*/ 3975840 h 6524624"/>
              <a:gd name="connsiteX2723" fmla="*/ 14467 w 11858623"/>
              <a:gd name="connsiteY2723" fmla="*/ 3977311 h 6524624"/>
              <a:gd name="connsiteX2724" fmla="*/ 10459 w 11858623"/>
              <a:gd name="connsiteY2724" fmla="*/ 3963270 h 6524624"/>
              <a:gd name="connsiteX2725" fmla="*/ 15713 w 11858623"/>
              <a:gd name="connsiteY2725" fmla="*/ 3945587 h 6524624"/>
              <a:gd name="connsiteX2726" fmla="*/ 18302 w 11858623"/>
              <a:gd name="connsiteY2726" fmla="*/ 3951634 h 6524624"/>
              <a:gd name="connsiteX2727" fmla="*/ 15171 w 11858623"/>
              <a:gd name="connsiteY2727" fmla="*/ 3956280 h 6524624"/>
              <a:gd name="connsiteX2728" fmla="*/ 14623 w 11858623"/>
              <a:gd name="connsiteY2728" fmla="*/ 3948607 h 6524624"/>
              <a:gd name="connsiteX2729" fmla="*/ 23296 w 11858623"/>
              <a:gd name="connsiteY2729" fmla="*/ 3944224 h 6524624"/>
              <a:gd name="connsiteX2730" fmla="*/ 26490 w 11858623"/>
              <a:gd name="connsiteY2730" fmla="*/ 3957654 h 6524624"/>
              <a:gd name="connsiteX2731" fmla="*/ 25404 w 11858623"/>
              <a:gd name="connsiteY2731" fmla="*/ 3967863 h 6524624"/>
              <a:gd name="connsiteX2732" fmla="*/ 22483 w 11858623"/>
              <a:gd name="connsiteY2732" fmla="*/ 3968887 h 6524624"/>
              <a:gd name="connsiteX2733" fmla="*/ 18475 w 11858623"/>
              <a:gd name="connsiteY2733" fmla="*/ 3952038 h 6524624"/>
              <a:gd name="connsiteX2734" fmla="*/ 18302 w 11858623"/>
              <a:gd name="connsiteY2734" fmla="*/ 3951634 h 6524624"/>
              <a:gd name="connsiteX2735" fmla="*/ 12599 w 11858623"/>
              <a:gd name="connsiteY2735" fmla="*/ 3938316 h 6524624"/>
              <a:gd name="connsiteX2736" fmla="*/ 14045 w 11858623"/>
              <a:gd name="connsiteY2736" fmla="*/ 3941692 h 6524624"/>
              <a:gd name="connsiteX2737" fmla="*/ 14467 w 11858623"/>
              <a:gd name="connsiteY2737" fmla="*/ 3946422 h 6524624"/>
              <a:gd name="connsiteX2738" fmla="*/ 14623 w 11858623"/>
              <a:gd name="connsiteY2738" fmla="*/ 3948607 h 6524624"/>
              <a:gd name="connsiteX2739" fmla="*/ 14217 w 11858623"/>
              <a:gd name="connsiteY2739" fmla="*/ 3949733 h 6524624"/>
              <a:gd name="connsiteX2740" fmla="*/ 10459 w 11858623"/>
              <a:gd name="connsiteY2740" fmla="*/ 3954846 h 6524624"/>
              <a:gd name="connsiteX2741" fmla="*/ 12655 w 11858623"/>
              <a:gd name="connsiteY2741" fmla="*/ 3937890 h 6524624"/>
              <a:gd name="connsiteX2742" fmla="*/ 12599 w 11858623"/>
              <a:gd name="connsiteY2742" fmla="*/ 3938316 h 6524624"/>
              <a:gd name="connsiteX2743" fmla="*/ 12463 w 11858623"/>
              <a:gd name="connsiteY2743" fmla="*/ 3937998 h 6524624"/>
              <a:gd name="connsiteX2744" fmla="*/ 19971 w 11858623"/>
              <a:gd name="connsiteY2744" fmla="*/ 3933789 h 6524624"/>
              <a:gd name="connsiteX2745" fmla="*/ 15713 w 11858623"/>
              <a:gd name="connsiteY2745" fmla="*/ 3945587 h 6524624"/>
              <a:gd name="connsiteX2746" fmla="*/ 14045 w 11858623"/>
              <a:gd name="connsiteY2746" fmla="*/ 3941692 h 6524624"/>
              <a:gd name="connsiteX2747" fmla="*/ 13656 w 11858623"/>
              <a:gd name="connsiteY2747" fmla="*/ 3937329 h 6524624"/>
              <a:gd name="connsiteX2748" fmla="*/ 13277 w 11858623"/>
              <a:gd name="connsiteY2748" fmla="*/ 3933081 h 6524624"/>
              <a:gd name="connsiteX2749" fmla="*/ 13656 w 11858623"/>
              <a:gd name="connsiteY2749" fmla="*/ 3937329 h 6524624"/>
              <a:gd name="connsiteX2750" fmla="*/ 12655 w 11858623"/>
              <a:gd name="connsiteY2750" fmla="*/ 3937890 h 6524624"/>
              <a:gd name="connsiteX2751" fmla="*/ 20479 w 11858623"/>
              <a:gd name="connsiteY2751" fmla="*/ 3932381 h 6524624"/>
              <a:gd name="connsiteX2752" fmla="*/ 20714 w 11858623"/>
              <a:gd name="connsiteY2752" fmla="*/ 3933372 h 6524624"/>
              <a:gd name="connsiteX2753" fmla="*/ 19971 w 11858623"/>
              <a:gd name="connsiteY2753" fmla="*/ 3933789 h 6524624"/>
              <a:gd name="connsiteX2754" fmla="*/ 14486 w 11858623"/>
              <a:gd name="connsiteY2754" fmla="*/ 3919682 h 6524624"/>
              <a:gd name="connsiteX2755" fmla="*/ 14470 w 11858623"/>
              <a:gd name="connsiteY2755" fmla="*/ 3927980 h 6524624"/>
              <a:gd name="connsiteX2756" fmla="*/ 13474 w 11858623"/>
              <a:gd name="connsiteY2756" fmla="*/ 3931560 h 6524624"/>
              <a:gd name="connsiteX2757" fmla="*/ 13277 w 11858623"/>
              <a:gd name="connsiteY2757" fmla="*/ 3933081 h 6524624"/>
              <a:gd name="connsiteX2758" fmla="*/ 12463 w 11858623"/>
              <a:gd name="connsiteY2758" fmla="*/ 3923957 h 6524624"/>
              <a:gd name="connsiteX2759" fmla="*/ 16471 w 11858623"/>
              <a:gd name="connsiteY2759" fmla="*/ 3879028 h 6524624"/>
              <a:gd name="connsiteX2760" fmla="*/ 18475 w 11858623"/>
              <a:gd name="connsiteY2760" fmla="*/ 3898684 h 6524624"/>
              <a:gd name="connsiteX2761" fmla="*/ 21820 w 11858623"/>
              <a:gd name="connsiteY2761" fmla="*/ 3889310 h 6524624"/>
              <a:gd name="connsiteX2762" fmla="*/ 22483 w 11858623"/>
              <a:gd name="connsiteY2762" fmla="*/ 3898684 h 6524624"/>
              <a:gd name="connsiteX2763" fmla="*/ 29448 w 11858623"/>
              <a:gd name="connsiteY2763" fmla="*/ 3932736 h 6524624"/>
              <a:gd name="connsiteX2764" fmla="*/ 29905 w 11858623"/>
              <a:gd name="connsiteY2764" fmla="*/ 3934418 h 6524624"/>
              <a:gd name="connsiteX2765" fmla="*/ 23296 w 11858623"/>
              <a:gd name="connsiteY2765" fmla="*/ 3944224 h 6524624"/>
              <a:gd name="connsiteX2766" fmla="*/ 20714 w 11858623"/>
              <a:gd name="connsiteY2766" fmla="*/ 3933372 h 6524624"/>
              <a:gd name="connsiteX2767" fmla="*/ 22483 w 11858623"/>
              <a:gd name="connsiteY2767" fmla="*/ 3932381 h 6524624"/>
              <a:gd name="connsiteX2768" fmla="*/ 14467 w 11858623"/>
              <a:gd name="connsiteY2768" fmla="*/ 3929573 h 6524624"/>
              <a:gd name="connsiteX2769" fmla="*/ 14470 w 11858623"/>
              <a:gd name="connsiteY2769" fmla="*/ 3927980 h 6524624"/>
              <a:gd name="connsiteX2770" fmla="*/ 18666 w 11858623"/>
              <a:gd name="connsiteY2770" fmla="*/ 3912897 h 6524624"/>
              <a:gd name="connsiteX2771" fmla="*/ 20255 w 11858623"/>
              <a:gd name="connsiteY2771" fmla="*/ 3907487 h 6524624"/>
              <a:gd name="connsiteX2772" fmla="*/ 14486 w 11858623"/>
              <a:gd name="connsiteY2772" fmla="*/ 3919682 h 6524624"/>
              <a:gd name="connsiteX2773" fmla="*/ 14514 w 11858623"/>
              <a:gd name="connsiteY2773" fmla="*/ 3904368 h 6524624"/>
              <a:gd name="connsiteX2774" fmla="*/ 16471 w 11858623"/>
              <a:gd name="connsiteY2774" fmla="*/ 3879028 h 6524624"/>
              <a:gd name="connsiteX2775" fmla="*/ 12960 w 11858623"/>
              <a:gd name="connsiteY2775" fmla="*/ 3861890 h 6524624"/>
              <a:gd name="connsiteX2776" fmla="*/ 12994 w 11858623"/>
              <a:gd name="connsiteY2776" fmla="*/ 3862066 h 6524624"/>
              <a:gd name="connsiteX2777" fmla="*/ 12463 w 11858623"/>
              <a:gd name="connsiteY2777" fmla="*/ 3862179 h 6524624"/>
              <a:gd name="connsiteX2778" fmla="*/ 14797 w 11858623"/>
              <a:gd name="connsiteY2778" fmla="*/ 3861680 h 6524624"/>
              <a:gd name="connsiteX2779" fmla="*/ 16471 w 11858623"/>
              <a:gd name="connsiteY2779" fmla="*/ 3873412 h 6524624"/>
              <a:gd name="connsiteX2780" fmla="*/ 14583 w 11858623"/>
              <a:gd name="connsiteY2780" fmla="*/ 3870124 h 6524624"/>
              <a:gd name="connsiteX2781" fmla="*/ 12994 w 11858623"/>
              <a:gd name="connsiteY2781" fmla="*/ 3862066 h 6524624"/>
              <a:gd name="connsiteX2782" fmla="*/ 19728 w 11858623"/>
              <a:gd name="connsiteY2782" fmla="*/ 3859721 h 6524624"/>
              <a:gd name="connsiteX2783" fmla="*/ 20032 w 11858623"/>
              <a:gd name="connsiteY2783" fmla="*/ 3864018 h 6524624"/>
              <a:gd name="connsiteX2784" fmla="*/ 18348 w 11858623"/>
              <a:gd name="connsiteY2784" fmla="*/ 3860366 h 6524624"/>
              <a:gd name="connsiteX2785" fmla="*/ 17758 w 11858623"/>
              <a:gd name="connsiteY2785" fmla="*/ 3859088 h 6524624"/>
              <a:gd name="connsiteX2786" fmla="*/ 18348 w 11858623"/>
              <a:gd name="connsiteY2786" fmla="*/ 3860366 h 6524624"/>
              <a:gd name="connsiteX2787" fmla="*/ 16160 w 11858623"/>
              <a:gd name="connsiteY2787" fmla="*/ 3861388 h 6524624"/>
              <a:gd name="connsiteX2788" fmla="*/ 14797 w 11858623"/>
              <a:gd name="connsiteY2788" fmla="*/ 3861680 h 6524624"/>
              <a:gd name="connsiteX2789" fmla="*/ 14683 w 11858623"/>
              <a:gd name="connsiteY2789" fmla="*/ 3860883 h 6524624"/>
              <a:gd name="connsiteX2790" fmla="*/ 21681 w 11858623"/>
              <a:gd name="connsiteY2790" fmla="*/ 3856797 h 6524624"/>
              <a:gd name="connsiteX2791" fmla="*/ 21364 w 11858623"/>
              <a:gd name="connsiteY2791" fmla="*/ 3858957 h 6524624"/>
              <a:gd name="connsiteX2792" fmla="*/ 19728 w 11858623"/>
              <a:gd name="connsiteY2792" fmla="*/ 3859721 h 6524624"/>
              <a:gd name="connsiteX2793" fmla="*/ 19607 w 11858623"/>
              <a:gd name="connsiteY2793" fmla="*/ 3858008 h 6524624"/>
              <a:gd name="connsiteX2794" fmla="*/ 26490 w 11858623"/>
              <a:gd name="connsiteY2794" fmla="*/ 3856563 h 6524624"/>
              <a:gd name="connsiteX2795" fmla="*/ 24486 w 11858623"/>
              <a:gd name="connsiteY2795" fmla="*/ 3881836 h 6524624"/>
              <a:gd name="connsiteX2796" fmla="*/ 21820 w 11858623"/>
              <a:gd name="connsiteY2796" fmla="*/ 3889310 h 6524624"/>
              <a:gd name="connsiteX2797" fmla="*/ 20032 w 11858623"/>
              <a:gd name="connsiteY2797" fmla="*/ 3864018 h 6524624"/>
              <a:gd name="connsiteX2798" fmla="*/ 20479 w 11858623"/>
              <a:gd name="connsiteY2798" fmla="*/ 3864987 h 6524624"/>
              <a:gd name="connsiteX2799" fmla="*/ 21364 w 11858623"/>
              <a:gd name="connsiteY2799" fmla="*/ 3858957 h 6524624"/>
              <a:gd name="connsiteX2800" fmla="*/ 13678 w 11858623"/>
              <a:gd name="connsiteY2800" fmla="*/ 3853840 h 6524624"/>
              <a:gd name="connsiteX2801" fmla="*/ 14683 w 11858623"/>
              <a:gd name="connsiteY2801" fmla="*/ 3860883 h 6524624"/>
              <a:gd name="connsiteX2802" fmla="*/ 12960 w 11858623"/>
              <a:gd name="connsiteY2802" fmla="*/ 3861890 h 6524624"/>
              <a:gd name="connsiteX2803" fmla="*/ 12463 w 11858623"/>
              <a:gd name="connsiteY2803" fmla="*/ 3859371 h 6524624"/>
              <a:gd name="connsiteX2804" fmla="*/ 18879 w 11858623"/>
              <a:gd name="connsiteY2804" fmla="*/ 3847707 h 6524624"/>
              <a:gd name="connsiteX2805" fmla="*/ 19607 w 11858623"/>
              <a:gd name="connsiteY2805" fmla="*/ 3858008 h 6524624"/>
              <a:gd name="connsiteX2806" fmla="*/ 17758 w 11858623"/>
              <a:gd name="connsiteY2806" fmla="*/ 3859088 h 6524624"/>
              <a:gd name="connsiteX2807" fmla="*/ 15822 w 11858623"/>
              <a:gd name="connsiteY2807" fmla="*/ 3854889 h 6524624"/>
              <a:gd name="connsiteX2808" fmla="*/ 16324 w 11858623"/>
              <a:gd name="connsiteY2808" fmla="*/ 3849224 h 6524624"/>
              <a:gd name="connsiteX2809" fmla="*/ 32635 w 11858623"/>
              <a:gd name="connsiteY2809" fmla="*/ 3841008 h 6524624"/>
              <a:gd name="connsiteX2810" fmla="*/ 32502 w 11858623"/>
              <a:gd name="connsiteY2810" fmla="*/ 3845331 h 6524624"/>
              <a:gd name="connsiteX2811" fmla="*/ 32938 w 11858623"/>
              <a:gd name="connsiteY2811" fmla="*/ 3850224 h 6524624"/>
              <a:gd name="connsiteX2812" fmla="*/ 21681 w 11858623"/>
              <a:gd name="connsiteY2812" fmla="*/ 3856797 h 6524624"/>
              <a:gd name="connsiteX2813" fmla="*/ 22535 w 11858623"/>
              <a:gd name="connsiteY2813" fmla="*/ 3850977 h 6524624"/>
              <a:gd name="connsiteX2814" fmla="*/ 22063 w 11858623"/>
              <a:gd name="connsiteY2814" fmla="*/ 3845816 h 6524624"/>
              <a:gd name="connsiteX2815" fmla="*/ 24413 w 11858623"/>
              <a:gd name="connsiteY2815" fmla="*/ 3844420 h 6524624"/>
              <a:gd name="connsiteX2816" fmla="*/ 21042 w 11858623"/>
              <a:gd name="connsiteY2816" fmla="*/ 3834644 h 6524624"/>
              <a:gd name="connsiteX2817" fmla="*/ 22063 w 11858623"/>
              <a:gd name="connsiteY2817" fmla="*/ 3845816 h 6524624"/>
              <a:gd name="connsiteX2818" fmla="*/ 18879 w 11858623"/>
              <a:gd name="connsiteY2818" fmla="*/ 3847707 h 6524624"/>
              <a:gd name="connsiteX2819" fmla="*/ 18523 w 11858623"/>
              <a:gd name="connsiteY2819" fmla="*/ 3842671 h 6524624"/>
              <a:gd name="connsiteX2820" fmla="*/ 20479 w 11858623"/>
              <a:gd name="connsiteY2820" fmla="*/ 3822866 h 6524624"/>
              <a:gd name="connsiteX2821" fmla="*/ 23112 w 11858623"/>
              <a:gd name="connsiteY2821" fmla="*/ 3832015 h 6524624"/>
              <a:gd name="connsiteX2822" fmla="*/ 23519 w 11858623"/>
              <a:gd name="connsiteY2822" fmla="*/ 3834846 h 6524624"/>
              <a:gd name="connsiteX2823" fmla="*/ 23993 w 11858623"/>
              <a:gd name="connsiteY2823" fmla="*/ 3835175 h 6524624"/>
              <a:gd name="connsiteX2824" fmla="*/ 24523 w 11858623"/>
              <a:gd name="connsiteY2824" fmla="*/ 3837318 h 6524624"/>
              <a:gd name="connsiteX2825" fmla="*/ 21536 w 11858623"/>
              <a:gd name="connsiteY2825" fmla="*/ 3833068 h 6524624"/>
              <a:gd name="connsiteX2826" fmla="*/ 21042 w 11858623"/>
              <a:gd name="connsiteY2826" fmla="*/ 3834644 h 6524624"/>
              <a:gd name="connsiteX2827" fmla="*/ 20479 w 11858623"/>
              <a:gd name="connsiteY2827" fmla="*/ 3828482 h 6524624"/>
              <a:gd name="connsiteX2828" fmla="*/ 20281 w 11858623"/>
              <a:gd name="connsiteY2828" fmla="*/ 3823767 h 6524624"/>
              <a:gd name="connsiteX2829" fmla="*/ 16471 w 11858623"/>
              <a:gd name="connsiteY2829" fmla="*/ 3808826 h 6524624"/>
              <a:gd name="connsiteX2830" fmla="*/ 20070 w 11858623"/>
              <a:gd name="connsiteY2830" fmla="*/ 3818734 h 6524624"/>
              <a:gd name="connsiteX2831" fmla="*/ 20281 w 11858623"/>
              <a:gd name="connsiteY2831" fmla="*/ 3823767 h 6524624"/>
              <a:gd name="connsiteX2832" fmla="*/ 13678 w 11858623"/>
              <a:gd name="connsiteY2832" fmla="*/ 3853840 h 6524624"/>
              <a:gd name="connsiteX2833" fmla="*/ 12463 w 11858623"/>
              <a:gd name="connsiteY2833" fmla="*/ 3845331 h 6524624"/>
              <a:gd name="connsiteX2834" fmla="*/ 16471 w 11858623"/>
              <a:gd name="connsiteY2834" fmla="*/ 3808826 h 6524624"/>
              <a:gd name="connsiteX2835" fmla="*/ 14145 w 11858623"/>
              <a:gd name="connsiteY2835" fmla="*/ 3795904 h 6524624"/>
              <a:gd name="connsiteX2836" fmla="*/ 14146 w 11858623"/>
              <a:gd name="connsiteY2836" fmla="*/ 3795908 h 6524624"/>
              <a:gd name="connsiteX2837" fmla="*/ 14087 w 11858623"/>
              <a:gd name="connsiteY2837" fmla="*/ 3796103 h 6524624"/>
              <a:gd name="connsiteX2838" fmla="*/ 30296 w 11858623"/>
              <a:gd name="connsiteY2838" fmla="*/ 3787880 h 6524624"/>
              <a:gd name="connsiteX2839" fmla="*/ 32502 w 11858623"/>
              <a:gd name="connsiteY2839" fmla="*/ 3789169 h 6524624"/>
              <a:gd name="connsiteX2840" fmla="*/ 33666 w 11858623"/>
              <a:gd name="connsiteY2840" fmla="*/ 3807637 h 6524624"/>
              <a:gd name="connsiteX2841" fmla="*/ 33379 w 11858623"/>
              <a:gd name="connsiteY2841" fmla="*/ 3816938 h 6524624"/>
              <a:gd name="connsiteX2842" fmla="*/ 26490 w 11858623"/>
              <a:gd name="connsiteY2842" fmla="*/ 3836906 h 6524624"/>
              <a:gd name="connsiteX2843" fmla="*/ 23993 w 11858623"/>
              <a:gd name="connsiteY2843" fmla="*/ 3835175 h 6524624"/>
              <a:gd name="connsiteX2844" fmla="*/ 23817 w 11858623"/>
              <a:gd name="connsiteY2844" fmla="*/ 3834465 h 6524624"/>
              <a:gd name="connsiteX2845" fmla="*/ 23112 w 11858623"/>
              <a:gd name="connsiteY2845" fmla="*/ 3832015 h 6524624"/>
              <a:gd name="connsiteX2846" fmla="*/ 21947 w 11858623"/>
              <a:gd name="connsiteY2846" fmla="*/ 3823905 h 6524624"/>
              <a:gd name="connsiteX2847" fmla="*/ 20070 w 11858623"/>
              <a:gd name="connsiteY2847" fmla="*/ 3818734 h 6524624"/>
              <a:gd name="connsiteX2848" fmla="*/ 19492 w 11858623"/>
              <a:gd name="connsiteY2848" fmla="*/ 3804986 h 6524624"/>
              <a:gd name="connsiteX2849" fmla="*/ 20239 w 11858623"/>
              <a:gd name="connsiteY2849" fmla="*/ 3804230 h 6524624"/>
              <a:gd name="connsiteX2850" fmla="*/ 20479 w 11858623"/>
              <a:gd name="connsiteY2850" fmla="*/ 3811634 h 6524624"/>
              <a:gd name="connsiteX2851" fmla="*/ 30296 w 11858623"/>
              <a:gd name="connsiteY2851" fmla="*/ 3787880 h 6524624"/>
              <a:gd name="connsiteX2852" fmla="*/ 17750 w 11858623"/>
              <a:gd name="connsiteY2852" fmla="*/ 3784083 h 6524624"/>
              <a:gd name="connsiteX2853" fmla="*/ 18729 w 11858623"/>
              <a:gd name="connsiteY2853" fmla="*/ 3786802 h 6524624"/>
              <a:gd name="connsiteX2854" fmla="*/ 19492 w 11858623"/>
              <a:gd name="connsiteY2854" fmla="*/ 3804986 h 6524624"/>
              <a:gd name="connsiteX2855" fmla="*/ 18475 w 11858623"/>
              <a:gd name="connsiteY2855" fmla="*/ 3806018 h 6524624"/>
              <a:gd name="connsiteX2856" fmla="*/ 14146 w 11858623"/>
              <a:gd name="connsiteY2856" fmla="*/ 3795908 h 6524624"/>
              <a:gd name="connsiteX2857" fmla="*/ 17694 w 11858623"/>
              <a:gd name="connsiteY2857" fmla="*/ 3782779 h 6524624"/>
              <a:gd name="connsiteX2858" fmla="*/ 17970 w 11858623"/>
              <a:gd name="connsiteY2858" fmla="*/ 3783360 h 6524624"/>
              <a:gd name="connsiteX2859" fmla="*/ 17750 w 11858623"/>
              <a:gd name="connsiteY2859" fmla="*/ 3784083 h 6524624"/>
              <a:gd name="connsiteX2860" fmla="*/ 17518 w 11858623"/>
              <a:gd name="connsiteY2860" fmla="*/ 3783439 h 6524624"/>
              <a:gd name="connsiteX2861" fmla="*/ 18632 w 11858623"/>
              <a:gd name="connsiteY2861" fmla="*/ 3782639 h 6524624"/>
              <a:gd name="connsiteX2862" fmla="*/ 19721 w 11858623"/>
              <a:gd name="connsiteY2862" fmla="*/ 3788272 h 6524624"/>
              <a:gd name="connsiteX2863" fmla="*/ 19767 w 11858623"/>
              <a:gd name="connsiteY2863" fmla="*/ 3789683 h 6524624"/>
              <a:gd name="connsiteX2864" fmla="*/ 18729 w 11858623"/>
              <a:gd name="connsiteY2864" fmla="*/ 3786802 h 6524624"/>
              <a:gd name="connsiteX2865" fmla="*/ 18580 w 11858623"/>
              <a:gd name="connsiteY2865" fmla="*/ 3783239 h 6524624"/>
              <a:gd name="connsiteX2866" fmla="*/ 19416 w 11858623"/>
              <a:gd name="connsiteY2866" fmla="*/ 3778857 h 6524624"/>
              <a:gd name="connsiteX2867" fmla="*/ 19590 w 11858623"/>
              <a:gd name="connsiteY2867" fmla="*/ 3784230 h 6524624"/>
              <a:gd name="connsiteX2868" fmla="*/ 18729 w 11858623"/>
              <a:gd name="connsiteY2868" fmla="*/ 3781538 h 6524624"/>
              <a:gd name="connsiteX2869" fmla="*/ 18810 w 11858623"/>
              <a:gd name="connsiteY2869" fmla="*/ 3780603 h 6524624"/>
              <a:gd name="connsiteX2870" fmla="*/ 19228 w 11858623"/>
              <a:gd name="connsiteY2870" fmla="*/ 3779234 h 6524624"/>
              <a:gd name="connsiteX2871" fmla="*/ 21228 w 11858623"/>
              <a:gd name="connsiteY2871" fmla="*/ 3777510 h 6524624"/>
              <a:gd name="connsiteX2872" fmla="*/ 25482 w 11858623"/>
              <a:gd name="connsiteY2872" fmla="*/ 3791035 h 6524624"/>
              <a:gd name="connsiteX2873" fmla="*/ 24795 w 11858623"/>
              <a:gd name="connsiteY2873" fmla="*/ 3799611 h 6524624"/>
              <a:gd name="connsiteX2874" fmla="*/ 20239 w 11858623"/>
              <a:gd name="connsiteY2874" fmla="*/ 3804230 h 6524624"/>
              <a:gd name="connsiteX2875" fmla="*/ 19767 w 11858623"/>
              <a:gd name="connsiteY2875" fmla="*/ 3789683 h 6524624"/>
              <a:gd name="connsiteX2876" fmla="*/ 20256 w 11858623"/>
              <a:gd name="connsiteY2876" fmla="*/ 3791042 h 6524624"/>
              <a:gd name="connsiteX2877" fmla="*/ 19721 w 11858623"/>
              <a:gd name="connsiteY2877" fmla="*/ 3788272 h 6524624"/>
              <a:gd name="connsiteX2878" fmla="*/ 19590 w 11858623"/>
              <a:gd name="connsiteY2878" fmla="*/ 3784230 h 6524624"/>
              <a:gd name="connsiteX2879" fmla="*/ 23654 w 11858623"/>
              <a:gd name="connsiteY2879" fmla="*/ 3796934 h 6524624"/>
              <a:gd name="connsiteX2880" fmla="*/ 19342 w 11858623"/>
              <a:gd name="connsiteY2880" fmla="*/ 3776589 h 6524624"/>
              <a:gd name="connsiteX2881" fmla="*/ 19409 w 11858623"/>
              <a:gd name="connsiteY2881" fmla="*/ 3778640 h 6524624"/>
              <a:gd name="connsiteX2882" fmla="*/ 19228 w 11858623"/>
              <a:gd name="connsiteY2882" fmla="*/ 3779234 h 6524624"/>
              <a:gd name="connsiteX2883" fmla="*/ 18867 w 11858623"/>
              <a:gd name="connsiteY2883" fmla="*/ 3779958 h 6524624"/>
              <a:gd name="connsiteX2884" fmla="*/ 19074 w 11858623"/>
              <a:gd name="connsiteY2884" fmla="*/ 3777596 h 6524624"/>
              <a:gd name="connsiteX2885" fmla="*/ 20999 w 11858623"/>
              <a:gd name="connsiteY2885" fmla="*/ 3775678 h 6524624"/>
              <a:gd name="connsiteX2886" fmla="*/ 21228 w 11858623"/>
              <a:gd name="connsiteY2886" fmla="*/ 3777510 h 6524624"/>
              <a:gd name="connsiteX2887" fmla="*/ 20786 w 11858623"/>
              <a:gd name="connsiteY2887" fmla="*/ 3776106 h 6524624"/>
              <a:gd name="connsiteX2888" fmla="*/ 20479 w 11858623"/>
              <a:gd name="connsiteY2888" fmla="*/ 3775129 h 6524624"/>
              <a:gd name="connsiteX2889" fmla="*/ 20786 w 11858623"/>
              <a:gd name="connsiteY2889" fmla="*/ 3776106 h 6524624"/>
              <a:gd name="connsiteX2890" fmla="*/ 19416 w 11858623"/>
              <a:gd name="connsiteY2890" fmla="*/ 3778857 h 6524624"/>
              <a:gd name="connsiteX2891" fmla="*/ 19409 w 11858623"/>
              <a:gd name="connsiteY2891" fmla="*/ 3778640 h 6524624"/>
              <a:gd name="connsiteX2892" fmla="*/ 20340 w 11858623"/>
              <a:gd name="connsiteY2892" fmla="*/ 3770477 h 6524624"/>
              <a:gd name="connsiteX2893" fmla="*/ 20479 w 11858623"/>
              <a:gd name="connsiteY2893" fmla="*/ 3772321 h 6524624"/>
              <a:gd name="connsiteX2894" fmla="*/ 19342 w 11858623"/>
              <a:gd name="connsiteY2894" fmla="*/ 3776589 h 6524624"/>
              <a:gd name="connsiteX2895" fmla="*/ 19293 w 11858623"/>
              <a:gd name="connsiteY2895" fmla="*/ 3775090 h 6524624"/>
              <a:gd name="connsiteX2896" fmla="*/ 19417 w 11858623"/>
              <a:gd name="connsiteY2896" fmla="*/ 3773678 h 6524624"/>
              <a:gd name="connsiteX2897" fmla="*/ 20327 w 11858623"/>
              <a:gd name="connsiteY2897" fmla="*/ 3770295 h 6524624"/>
              <a:gd name="connsiteX2898" fmla="*/ 20347 w 11858623"/>
              <a:gd name="connsiteY2898" fmla="*/ 3770455 h 6524624"/>
              <a:gd name="connsiteX2899" fmla="*/ 20340 w 11858623"/>
              <a:gd name="connsiteY2899" fmla="*/ 3770477 h 6524624"/>
              <a:gd name="connsiteX2900" fmla="*/ 922 w 11858623"/>
              <a:gd name="connsiteY2900" fmla="*/ 3768004 h 6524624"/>
              <a:gd name="connsiteX2901" fmla="*/ 440 w 11858623"/>
              <a:gd name="connsiteY2901" fmla="*/ 3783553 h 6524624"/>
              <a:gd name="connsiteX2902" fmla="*/ 4448 w 11858623"/>
              <a:gd name="connsiteY2902" fmla="*/ 3971695 h 6524624"/>
              <a:gd name="connsiteX2903" fmla="*/ 4822 w 11858623"/>
              <a:gd name="connsiteY2903" fmla="*/ 3994235 h 6524624"/>
              <a:gd name="connsiteX2904" fmla="*/ 2444 w 11858623"/>
              <a:gd name="connsiteY2904" fmla="*/ 3994159 h 6524624"/>
              <a:gd name="connsiteX2905" fmla="*/ 4896 w 11858623"/>
              <a:gd name="connsiteY2905" fmla="*/ 3998688 h 6524624"/>
              <a:gd name="connsiteX2906" fmla="*/ 6561 w 11858623"/>
              <a:gd name="connsiteY2906" fmla="*/ 4099050 h 6524624"/>
              <a:gd name="connsiteX2907" fmla="*/ 5682 w 11858623"/>
              <a:gd name="connsiteY2907" fmla="*/ 4100541 h 6524624"/>
              <a:gd name="connsiteX2908" fmla="*/ 4448 w 11858623"/>
              <a:gd name="connsiteY2908" fmla="*/ 4103675 h 6524624"/>
              <a:gd name="connsiteX2909" fmla="*/ 6584 w 11858623"/>
              <a:gd name="connsiteY2909" fmla="*/ 4100431 h 6524624"/>
              <a:gd name="connsiteX2910" fmla="*/ 7619 w 11858623"/>
              <a:gd name="connsiteY2910" fmla="*/ 4162764 h 6524624"/>
              <a:gd name="connsiteX2911" fmla="*/ 6734 w 11858623"/>
              <a:gd name="connsiteY2911" fmla="*/ 4167495 h 6524624"/>
              <a:gd name="connsiteX2912" fmla="*/ 6452 w 11858623"/>
              <a:gd name="connsiteY2912" fmla="*/ 4207574 h 6524624"/>
              <a:gd name="connsiteX2913" fmla="*/ 8314 w 11858623"/>
              <a:gd name="connsiteY2913" fmla="*/ 4204692 h 6524624"/>
              <a:gd name="connsiteX2914" fmla="*/ 8456 w 11858623"/>
              <a:gd name="connsiteY2914" fmla="*/ 4213190 h 6524624"/>
              <a:gd name="connsiteX2915" fmla="*/ 8820 w 11858623"/>
              <a:gd name="connsiteY2915" fmla="*/ 4219574 h 6524624"/>
              <a:gd name="connsiteX2916" fmla="*/ 8455 w 11858623"/>
              <a:gd name="connsiteY2916" fmla="*/ 4220744 h 6524624"/>
              <a:gd name="connsiteX2917" fmla="*/ 4447 w 11858623"/>
              <a:gd name="connsiteY2917" fmla="*/ 4229168 h 6524624"/>
              <a:gd name="connsiteX2918" fmla="*/ 2443 w 11858623"/>
              <a:gd name="connsiteY2918" fmla="*/ 4246017 h 6524624"/>
              <a:gd name="connsiteX2919" fmla="*/ 1416 w 11858623"/>
              <a:gd name="connsiteY2919" fmla="*/ 4279107 h 6524624"/>
              <a:gd name="connsiteX2920" fmla="*/ 0 w 11858623"/>
              <a:gd name="connsiteY2920" fmla="*/ 4281204 h 6524624"/>
              <a:gd name="connsiteX2921" fmla="*/ 0 w 11858623"/>
              <a:gd name="connsiteY2921" fmla="*/ 3768314 h 6524624"/>
              <a:gd name="connsiteX2922" fmla="*/ 10220 w 11858623"/>
              <a:gd name="connsiteY2922" fmla="*/ 3763178 h 6524624"/>
              <a:gd name="connsiteX2923" fmla="*/ 13498 w 11858623"/>
              <a:gd name="connsiteY2923" fmla="*/ 3772280 h 6524624"/>
              <a:gd name="connsiteX2924" fmla="*/ 13624 w 11858623"/>
              <a:gd name="connsiteY2924" fmla="*/ 3774225 h 6524624"/>
              <a:gd name="connsiteX2925" fmla="*/ 10460 w 11858623"/>
              <a:gd name="connsiteY2925" fmla="*/ 3767574 h 6524624"/>
              <a:gd name="connsiteX2926" fmla="*/ 14468 w 11858623"/>
              <a:gd name="connsiteY2926" fmla="*/ 3787231 h 6524624"/>
              <a:gd name="connsiteX2927" fmla="*/ 13624 w 11858623"/>
              <a:gd name="connsiteY2927" fmla="*/ 3774225 h 6524624"/>
              <a:gd name="connsiteX2928" fmla="*/ 15990 w 11858623"/>
              <a:gd name="connsiteY2928" fmla="*/ 3779197 h 6524624"/>
              <a:gd name="connsiteX2929" fmla="*/ 17518 w 11858623"/>
              <a:gd name="connsiteY2929" fmla="*/ 3783439 h 6524624"/>
              <a:gd name="connsiteX2930" fmla="*/ 14771 w 11858623"/>
              <a:gd name="connsiteY2930" fmla="*/ 3793755 h 6524624"/>
              <a:gd name="connsiteX2931" fmla="*/ 14145 w 11858623"/>
              <a:gd name="connsiteY2931" fmla="*/ 3795904 h 6524624"/>
              <a:gd name="connsiteX2932" fmla="*/ 12463 w 11858623"/>
              <a:gd name="connsiteY2932" fmla="*/ 3791977 h 6524624"/>
              <a:gd name="connsiteX2933" fmla="*/ 10459 w 11858623"/>
              <a:gd name="connsiteY2933" fmla="*/ 3772321 h 6524624"/>
              <a:gd name="connsiteX2934" fmla="*/ 9019 w 11858623"/>
              <a:gd name="connsiteY2934" fmla="*/ 3764771 h 6524624"/>
              <a:gd name="connsiteX2935" fmla="*/ 15885 w 11858623"/>
              <a:gd name="connsiteY2935" fmla="*/ 3755657 h 6524624"/>
              <a:gd name="connsiteX2936" fmla="*/ 16472 w 11858623"/>
              <a:gd name="connsiteY2936" fmla="*/ 3759150 h 6524624"/>
              <a:gd name="connsiteX2937" fmla="*/ 16714 w 11858623"/>
              <a:gd name="connsiteY2937" fmla="*/ 3760230 h 6524624"/>
              <a:gd name="connsiteX2938" fmla="*/ 16243 w 11858623"/>
              <a:gd name="connsiteY2938" fmla="*/ 3762474 h 6524624"/>
              <a:gd name="connsiteX2939" fmla="*/ 15274 w 11858623"/>
              <a:gd name="connsiteY2939" fmla="*/ 3756468 h 6524624"/>
              <a:gd name="connsiteX2940" fmla="*/ 18100 w 11858623"/>
              <a:gd name="connsiteY2940" fmla="*/ 3753633 h 6524624"/>
              <a:gd name="connsiteX2941" fmla="*/ 18475 w 11858623"/>
              <a:gd name="connsiteY2941" fmla="*/ 3755472 h 6524624"/>
              <a:gd name="connsiteX2942" fmla="*/ 18721 w 11858623"/>
              <a:gd name="connsiteY2942" fmla="*/ 3757442 h 6524624"/>
              <a:gd name="connsiteX2943" fmla="*/ 19165 w 11858623"/>
              <a:gd name="connsiteY2943" fmla="*/ 3771143 h 6524624"/>
              <a:gd name="connsiteX2944" fmla="*/ 16714 w 11858623"/>
              <a:gd name="connsiteY2944" fmla="*/ 3760230 h 6524624"/>
              <a:gd name="connsiteX2945" fmla="*/ 18924 w 11858623"/>
              <a:gd name="connsiteY2945" fmla="*/ 3751623 h 6524624"/>
              <a:gd name="connsiteX2946" fmla="*/ 20327 w 11858623"/>
              <a:gd name="connsiteY2946" fmla="*/ 3770295 h 6524624"/>
              <a:gd name="connsiteX2947" fmla="*/ 18721 w 11858623"/>
              <a:gd name="connsiteY2947" fmla="*/ 3757442 h 6524624"/>
              <a:gd name="connsiteX2948" fmla="*/ 18548 w 11858623"/>
              <a:gd name="connsiteY2948" fmla="*/ 3752122 h 6524624"/>
              <a:gd name="connsiteX2949" fmla="*/ 18531 w 11858623"/>
              <a:gd name="connsiteY2949" fmla="*/ 3751581 h 6524624"/>
              <a:gd name="connsiteX2950" fmla="*/ 18548 w 11858623"/>
              <a:gd name="connsiteY2950" fmla="*/ 3752122 h 6524624"/>
              <a:gd name="connsiteX2951" fmla="*/ 18367 w 11858623"/>
              <a:gd name="connsiteY2951" fmla="*/ 3752363 h 6524624"/>
              <a:gd name="connsiteX2952" fmla="*/ 28563 w 11858623"/>
              <a:gd name="connsiteY2952" fmla="*/ 3740172 h 6524624"/>
              <a:gd name="connsiteX2953" fmla="*/ 28494 w 11858623"/>
              <a:gd name="connsiteY2953" fmla="*/ 3741432 h 6524624"/>
              <a:gd name="connsiteX2954" fmla="*/ 28442 w 11858623"/>
              <a:gd name="connsiteY2954" fmla="*/ 3740623 h 6524624"/>
              <a:gd name="connsiteX2955" fmla="*/ 32621 w 11858623"/>
              <a:gd name="connsiteY2955" fmla="*/ 3740083 h 6524624"/>
              <a:gd name="connsiteX2956" fmla="*/ 33282 w 11858623"/>
              <a:gd name="connsiteY2956" fmla="*/ 3751022 h 6524624"/>
              <a:gd name="connsiteX2957" fmla="*/ 20999 w 11858623"/>
              <a:gd name="connsiteY2957" fmla="*/ 3775678 h 6524624"/>
              <a:gd name="connsiteX2958" fmla="*/ 20347 w 11858623"/>
              <a:gd name="connsiteY2958" fmla="*/ 3770455 h 6524624"/>
              <a:gd name="connsiteX2959" fmla="*/ 20966 w 11858623"/>
              <a:gd name="connsiteY2959" fmla="*/ 3768307 h 6524624"/>
              <a:gd name="connsiteX2960" fmla="*/ 28279 w 11858623"/>
              <a:gd name="connsiteY2960" fmla="*/ 3741225 h 6524624"/>
              <a:gd name="connsiteX2961" fmla="*/ 28494 w 11858623"/>
              <a:gd name="connsiteY2961" fmla="*/ 3744240 h 6524624"/>
              <a:gd name="connsiteX2962" fmla="*/ 11534 w 11858623"/>
              <a:gd name="connsiteY2962" fmla="*/ 3740052 h 6524624"/>
              <a:gd name="connsiteX2963" fmla="*/ 12464 w 11858623"/>
              <a:gd name="connsiteY2963" fmla="*/ 3756342 h 6524624"/>
              <a:gd name="connsiteX2964" fmla="*/ 12695 w 11858623"/>
              <a:gd name="connsiteY2964" fmla="*/ 3759892 h 6524624"/>
              <a:gd name="connsiteX2965" fmla="*/ 10220 w 11858623"/>
              <a:gd name="connsiteY2965" fmla="*/ 3763178 h 6524624"/>
              <a:gd name="connsiteX2966" fmla="*/ 8456 w 11858623"/>
              <a:gd name="connsiteY2966" fmla="*/ 3758280 h 6524624"/>
              <a:gd name="connsiteX2967" fmla="*/ 8505 w 11858623"/>
              <a:gd name="connsiteY2967" fmla="*/ 3762078 h 6524624"/>
              <a:gd name="connsiteX2968" fmla="*/ 9019 w 11858623"/>
              <a:gd name="connsiteY2968" fmla="*/ 3764771 h 6524624"/>
              <a:gd name="connsiteX2969" fmla="*/ 8501 w 11858623"/>
              <a:gd name="connsiteY2969" fmla="*/ 3765459 h 6524624"/>
              <a:gd name="connsiteX2970" fmla="*/ 922 w 11858623"/>
              <a:gd name="connsiteY2970" fmla="*/ 3768004 h 6524624"/>
              <a:gd name="connsiteX2971" fmla="*/ 1417 w 11858623"/>
              <a:gd name="connsiteY2971" fmla="*/ 3752057 h 6524624"/>
              <a:gd name="connsiteX2972" fmla="*/ 3684 w 11858623"/>
              <a:gd name="connsiteY2972" fmla="*/ 3748700 h 6524624"/>
              <a:gd name="connsiteX2973" fmla="*/ 12995 w 11858623"/>
              <a:gd name="connsiteY2973" fmla="*/ 3738443 h 6524624"/>
              <a:gd name="connsiteX2974" fmla="*/ 13482 w 11858623"/>
              <a:gd name="connsiteY2974" fmla="*/ 3741340 h 6524624"/>
              <a:gd name="connsiteX2975" fmla="*/ 13141 w 11858623"/>
              <a:gd name="connsiteY2975" fmla="*/ 3743250 h 6524624"/>
              <a:gd name="connsiteX2976" fmla="*/ 12460 w 11858623"/>
              <a:gd name="connsiteY2976" fmla="*/ 3739032 h 6524624"/>
              <a:gd name="connsiteX2977" fmla="*/ 28160 w 11858623"/>
              <a:gd name="connsiteY2977" fmla="*/ 3736299 h 6524624"/>
              <a:gd name="connsiteX2978" fmla="*/ 28442 w 11858623"/>
              <a:gd name="connsiteY2978" fmla="*/ 3740623 h 6524624"/>
              <a:gd name="connsiteX2979" fmla="*/ 28279 w 11858623"/>
              <a:gd name="connsiteY2979" fmla="*/ 3741225 h 6524624"/>
              <a:gd name="connsiteX2980" fmla="*/ 27959 w 11858623"/>
              <a:gd name="connsiteY2980" fmla="*/ 3736734 h 6524624"/>
              <a:gd name="connsiteX2981" fmla="*/ 30498 w 11858623"/>
              <a:gd name="connsiteY2981" fmla="*/ 3733007 h 6524624"/>
              <a:gd name="connsiteX2982" fmla="*/ 28563 w 11858623"/>
              <a:gd name="connsiteY2982" fmla="*/ 3740172 h 6524624"/>
              <a:gd name="connsiteX2983" fmla="*/ 28841 w 11858623"/>
              <a:gd name="connsiteY2983" fmla="*/ 3735109 h 6524624"/>
              <a:gd name="connsiteX2984" fmla="*/ 29200 w 11858623"/>
              <a:gd name="connsiteY2984" fmla="*/ 3728570 h 6524624"/>
              <a:gd name="connsiteX2985" fmla="*/ 28841 w 11858623"/>
              <a:gd name="connsiteY2985" fmla="*/ 3735109 h 6524624"/>
              <a:gd name="connsiteX2986" fmla="*/ 28525 w 11858623"/>
              <a:gd name="connsiteY2986" fmla="*/ 3735509 h 6524624"/>
              <a:gd name="connsiteX2987" fmla="*/ 28160 w 11858623"/>
              <a:gd name="connsiteY2987" fmla="*/ 3736299 h 6524624"/>
              <a:gd name="connsiteX2988" fmla="*/ 27681 w 11858623"/>
              <a:gd name="connsiteY2988" fmla="*/ 3728930 h 6524624"/>
              <a:gd name="connsiteX2989" fmla="*/ 24892 w 11858623"/>
              <a:gd name="connsiteY2989" fmla="*/ 3727190 h 6524624"/>
              <a:gd name="connsiteX2990" fmla="*/ 27398 w 11858623"/>
              <a:gd name="connsiteY2990" fmla="*/ 3728997 h 6524624"/>
              <a:gd name="connsiteX2991" fmla="*/ 27406 w 11858623"/>
              <a:gd name="connsiteY2991" fmla="*/ 3728995 h 6524624"/>
              <a:gd name="connsiteX2992" fmla="*/ 27959 w 11858623"/>
              <a:gd name="connsiteY2992" fmla="*/ 3736734 h 6524624"/>
              <a:gd name="connsiteX2993" fmla="*/ 24486 w 11858623"/>
              <a:gd name="connsiteY2993" fmla="*/ 3744240 h 6524624"/>
              <a:gd name="connsiteX2994" fmla="*/ 18924 w 11858623"/>
              <a:gd name="connsiteY2994" fmla="*/ 3751623 h 6524624"/>
              <a:gd name="connsiteX2995" fmla="*/ 18818 w 11858623"/>
              <a:gd name="connsiteY2995" fmla="*/ 3750213 h 6524624"/>
              <a:gd name="connsiteX2996" fmla="*/ 20229 w 11858623"/>
              <a:gd name="connsiteY2996" fmla="*/ 3743495 h 6524624"/>
              <a:gd name="connsiteX2997" fmla="*/ 22353 w 11858623"/>
              <a:gd name="connsiteY2997" fmla="*/ 3735794 h 6524624"/>
              <a:gd name="connsiteX2998" fmla="*/ 19661 w 11858623"/>
              <a:gd name="connsiteY2998" fmla="*/ 3722628 h 6524624"/>
              <a:gd name="connsiteX2999" fmla="*/ 22484 w 11858623"/>
              <a:gd name="connsiteY2999" fmla="*/ 3725453 h 6524624"/>
              <a:gd name="connsiteX3000" fmla="*/ 23396 w 11858623"/>
              <a:gd name="connsiteY3000" fmla="*/ 3726111 h 6524624"/>
              <a:gd name="connsiteX3001" fmla="*/ 20479 w 11858623"/>
              <a:gd name="connsiteY3001" fmla="*/ 3730199 h 6524624"/>
              <a:gd name="connsiteX3002" fmla="*/ 19370 w 11858623"/>
              <a:gd name="connsiteY3002" fmla="*/ 3731420 h 6524624"/>
              <a:gd name="connsiteX3003" fmla="*/ 18772 w 11858623"/>
              <a:gd name="connsiteY3003" fmla="*/ 3725551 h 6524624"/>
              <a:gd name="connsiteX3004" fmla="*/ 16471 w 11858623"/>
              <a:gd name="connsiteY3004" fmla="*/ 3718967 h 6524624"/>
              <a:gd name="connsiteX3005" fmla="*/ 16509 w 11858623"/>
              <a:gd name="connsiteY3005" fmla="*/ 3719473 h 6524624"/>
              <a:gd name="connsiteX3006" fmla="*/ 16436 w 11858623"/>
              <a:gd name="connsiteY3006" fmla="*/ 3719400 h 6524624"/>
              <a:gd name="connsiteX3007" fmla="*/ 8628 w 11858623"/>
              <a:gd name="connsiteY3007" fmla="*/ 3711584 h 6524624"/>
              <a:gd name="connsiteX3008" fmla="*/ 9987 w 11858623"/>
              <a:gd name="connsiteY3008" fmla="*/ 3712945 h 6524624"/>
              <a:gd name="connsiteX3009" fmla="*/ 10459 w 11858623"/>
              <a:gd name="connsiteY3009" fmla="*/ 3721209 h 6524624"/>
              <a:gd name="connsiteX3010" fmla="*/ 10146 w 11858623"/>
              <a:gd name="connsiteY3010" fmla="*/ 3721472 h 6524624"/>
              <a:gd name="connsiteX3011" fmla="*/ 8588 w 11858623"/>
              <a:gd name="connsiteY3011" fmla="*/ 3712195 h 6524624"/>
              <a:gd name="connsiteX3012" fmla="*/ 30208 w 11858623"/>
              <a:gd name="connsiteY3012" fmla="*/ 3710205 h 6524624"/>
              <a:gd name="connsiteX3013" fmla="*/ 30853 w 11858623"/>
              <a:gd name="connsiteY3013" fmla="*/ 3710808 h 6524624"/>
              <a:gd name="connsiteX3014" fmla="*/ 31816 w 11858623"/>
              <a:gd name="connsiteY3014" fmla="*/ 3726750 h 6524624"/>
              <a:gd name="connsiteX3015" fmla="*/ 29922 w 11858623"/>
              <a:gd name="connsiteY3015" fmla="*/ 3724981 h 6524624"/>
              <a:gd name="connsiteX3016" fmla="*/ 29522 w 11858623"/>
              <a:gd name="connsiteY3016" fmla="*/ 3722710 h 6524624"/>
              <a:gd name="connsiteX3017" fmla="*/ 26622 w 11858623"/>
              <a:gd name="connsiteY3017" fmla="*/ 3707965 h 6524624"/>
              <a:gd name="connsiteX3018" fmla="*/ 26617 w 11858623"/>
              <a:gd name="connsiteY3018" fmla="*/ 3708276 h 6524624"/>
              <a:gd name="connsiteX3019" fmla="*/ 26542 w 11858623"/>
              <a:gd name="connsiteY3019" fmla="*/ 3708028 h 6524624"/>
              <a:gd name="connsiteX3020" fmla="*/ 8964 w 11858623"/>
              <a:gd name="connsiteY3020" fmla="*/ 3706392 h 6524624"/>
              <a:gd name="connsiteX3021" fmla="*/ 8628 w 11858623"/>
              <a:gd name="connsiteY3021" fmla="*/ 3711584 h 6524624"/>
              <a:gd name="connsiteX3022" fmla="*/ 8457 w 11858623"/>
              <a:gd name="connsiteY3022" fmla="*/ 3711413 h 6524624"/>
              <a:gd name="connsiteX3023" fmla="*/ 8588 w 11858623"/>
              <a:gd name="connsiteY3023" fmla="*/ 3712195 h 6524624"/>
              <a:gd name="connsiteX3024" fmla="*/ 8457 w 11858623"/>
              <a:gd name="connsiteY3024" fmla="*/ 3714221 h 6524624"/>
              <a:gd name="connsiteX3025" fmla="*/ 9689 w 11858623"/>
              <a:gd name="connsiteY3025" fmla="*/ 3721857 h 6524624"/>
              <a:gd name="connsiteX3026" fmla="*/ 6452 w 11858623"/>
              <a:gd name="connsiteY3026" fmla="*/ 3724583 h 6524624"/>
              <a:gd name="connsiteX3027" fmla="*/ 7559 w 11858623"/>
              <a:gd name="connsiteY3027" fmla="*/ 3709294 h 6524624"/>
              <a:gd name="connsiteX3028" fmla="*/ 26653 w 11858623"/>
              <a:gd name="connsiteY3028" fmla="*/ 3706023 h 6524624"/>
              <a:gd name="connsiteX3029" fmla="*/ 27530 w 11858623"/>
              <a:gd name="connsiteY3029" fmla="*/ 3707253 h 6524624"/>
              <a:gd name="connsiteX3030" fmla="*/ 26622 w 11858623"/>
              <a:gd name="connsiteY3030" fmla="*/ 3707965 h 6524624"/>
              <a:gd name="connsiteX3031" fmla="*/ 30498 w 11858623"/>
              <a:gd name="connsiteY3031" fmla="*/ 3704926 h 6524624"/>
              <a:gd name="connsiteX3032" fmla="*/ 30741 w 11858623"/>
              <a:gd name="connsiteY3032" fmla="*/ 3708943 h 6524624"/>
              <a:gd name="connsiteX3033" fmla="*/ 30311 w 11858623"/>
              <a:gd name="connsiteY3033" fmla="*/ 3708341 h 6524624"/>
              <a:gd name="connsiteX3034" fmla="*/ 11800 w 11858623"/>
              <a:gd name="connsiteY3034" fmla="*/ 3700533 h 6524624"/>
              <a:gd name="connsiteX3035" fmla="*/ 16675 w 11858623"/>
              <a:gd name="connsiteY3035" fmla="*/ 3704979 h 6524624"/>
              <a:gd name="connsiteX3036" fmla="*/ 16693 w 11858623"/>
              <a:gd name="connsiteY3036" fmla="*/ 3705156 h 6524624"/>
              <a:gd name="connsiteX3037" fmla="*/ 15640 w 11858623"/>
              <a:gd name="connsiteY3037" fmla="*/ 3704332 h 6524624"/>
              <a:gd name="connsiteX3038" fmla="*/ 13257 w 11858623"/>
              <a:gd name="connsiteY3038" fmla="*/ 3704234 h 6524624"/>
              <a:gd name="connsiteX3039" fmla="*/ 17275 w 11858623"/>
              <a:gd name="connsiteY3039" fmla="*/ 3710869 h 6524624"/>
              <a:gd name="connsiteX3040" fmla="*/ 17707 w 11858623"/>
              <a:gd name="connsiteY3040" fmla="*/ 3715104 h 6524624"/>
              <a:gd name="connsiteX3041" fmla="*/ 14686 w 11858623"/>
              <a:gd name="connsiteY3041" fmla="*/ 3717648 h 6524624"/>
              <a:gd name="connsiteX3042" fmla="*/ 9987 w 11858623"/>
              <a:gd name="connsiteY3042" fmla="*/ 3712945 h 6524624"/>
              <a:gd name="connsiteX3043" fmla="*/ 9544 w 11858623"/>
              <a:gd name="connsiteY3043" fmla="*/ 3705194 h 6524624"/>
              <a:gd name="connsiteX3044" fmla="*/ 13113 w 11858623"/>
              <a:gd name="connsiteY3044" fmla="*/ 3697823 h 6524624"/>
              <a:gd name="connsiteX3045" fmla="*/ 11800 w 11858623"/>
              <a:gd name="connsiteY3045" fmla="*/ 3700533 h 6524624"/>
              <a:gd name="connsiteX3046" fmla="*/ 10459 w 11858623"/>
              <a:gd name="connsiteY3046" fmla="*/ 3699310 h 6524624"/>
              <a:gd name="connsiteX3047" fmla="*/ 15560 w 11858623"/>
              <a:gd name="connsiteY3047" fmla="*/ 3692767 h 6524624"/>
              <a:gd name="connsiteX3048" fmla="*/ 15632 w 11858623"/>
              <a:gd name="connsiteY3048" fmla="*/ 3693574 h 6524624"/>
              <a:gd name="connsiteX3049" fmla="*/ 15078 w 11858623"/>
              <a:gd name="connsiteY3049" fmla="*/ 3696722 h 6524624"/>
              <a:gd name="connsiteX3050" fmla="*/ 13113 w 11858623"/>
              <a:gd name="connsiteY3050" fmla="*/ 3697823 h 6524624"/>
              <a:gd name="connsiteX3051" fmla="*/ 16220 w 11858623"/>
              <a:gd name="connsiteY3051" fmla="*/ 3691404 h 6524624"/>
              <a:gd name="connsiteX3052" fmla="*/ 17547 w 11858623"/>
              <a:gd name="connsiteY3052" fmla="*/ 3693263 h 6524624"/>
              <a:gd name="connsiteX3053" fmla="*/ 16317 w 11858623"/>
              <a:gd name="connsiteY3053" fmla="*/ 3696027 h 6524624"/>
              <a:gd name="connsiteX3054" fmla="*/ 15873 w 11858623"/>
              <a:gd name="connsiteY3054" fmla="*/ 3696276 h 6524624"/>
              <a:gd name="connsiteX3055" fmla="*/ 15632 w 11858623"/>
              <a:gd name="connsiteY3055" fmla="*/ 3693574 h 6524624"/>
              <a:gd name="connsiteX3056" fmla="*/ 15897 w 11858623"/>
              <a:gd name="connsiteY3056" fmla="*/ 3692072 h 6524624"/>
              <a:gd name="connsiteX3057" fmla="*/ 25918 w 11858623"/>
              <a:gd name="connsiteY3057" fmla="*/ 3690645 h 6524624"/>
              <a:gd name="connsiteX3058" fmla="*/ 26108 w 11858623"/>
              <a:gd name="connsiteY3058" fmla="*/ 3692098 h 6524624"/>
              <a:gd name="connsiteX3059" fmla="*/ 22483 w 11858623"/>
              <a:gd name="connsiteY3059" fmla="*/ 3693694 h 6524624"/>
              <a:gd name="connsiteX3060" fmla="*/ 21842 w 11858623"/>
              <a:gd name="connsiteY3060" fmla="*/ 3692930 h 6524624"/>
              <a:gd name="connsiteX3061" fmla="*/ 19133 w 11858623"/>
              <a:gd name="connsiteY3061" fmla="*/ 3689700 h 6524624"/>
              <a:gd name="connsiteX3062" fmla="*/ 21842 w 11858623"/>
              <a:gd name="connsiteY3062" fmla="*/ 3692930 h 6524624"/>
              <a:gd name="connsiteX3063" fmla="*/ 18605 w 11858623"/>
              <a:gd name="connsiteY3063" fmla="*/ 3694745 h 6524624"/>
              <a:gd name="connsiteX3064" fmla="*/ 17547 w 11858623"/>
              <a:gd name="connsiteY3064" fmla="*/ 3693263 h 6524624"/>
              <a:gd name="connsiteX3065" fmla="*/ 11280 w 11858623"/>
              <a:gd name="connsiteY3065" fmla="*/ 3684647 h 6524624"/>
              <a:gd name="connsiteX3066" fmla="*/ 10138 w 11858623"/>
              <a:gd name="connsiteY3066" fmla="*/ 3688305 h 6524624"/>
              <a:gd name="connsiteX3067" fmla="*/ 10316 w 11858623"/>
              <a:gd name="connsiteY3067" fmla="*/ 3685556 h 6524624"/>
              <a:gd name="connsiteX3068" fmla="*/ 10460 w 11858623"/>
              <a:gd name="connsiteY3068" fmla="*/ 3683332 h 6524624"/>
              <a:gd name="connsiteX3069" fmla="*/ 10979 w 11858623"/>
              <a:gd name="connsiteY3069" fmla="*/ 3684058 h 6524624"/>
              <a:gd name="connsiteX3070" fmla="*/ 10326 w 11858623"/>
              <a:gd name="connsiteY3070" fmla="*/ 3685408 h 6524624"/>
              <a:gd name="connsiteX3071" fmla="*/ 18716 w 11858623"/>
              <a:gd name="connsiteY3071" fmla="*/ 3678867 h 6524624"/>
              <a:gd name="connsiteX3072" fmla="*/ 17757 w 11858623"/>
              <a:gd name="connsiteY3072" fmla="*/ 3681518 h 6524624"/>
              <a:gd name="connsiteX3073" fmla="*/ 17117 w 11858623"/>
              <a:gd name="connsiteY3073" fmla="*/ 3685150 h 6524624"/>
              <a:gd name="connsiteX3074" fmla="*/ 16635 w 11858623"/>
              <a:gd name="connsiteY3074" fmla="*/ 3681054 h 6524624"/>
              <a:gd name="connsiteX3075" fmla="*/ 18889 w 11858623"/>
              <a:gd name="connsiteY3075" fmla="*/ 3678686 h 6524624"/>
              <a:gd name="connsiteX3076" fmla="*/ 18716 w 11858623"/>
              <a:gd name="connsiteY3076" fmla="*/ 3678867 h 6524624"/>
              <a:gd name="connsiteX3077" fmla="*/ 18764 w 11858623"/>
              <a:gd name="connsiteY3077" fmla="*/ 3678736 h 6524624"/>
              <a:gd name="connsiteX3078" fmla="*/ 19622 w 11858623"/>
              <a:gd name="connsiteY3078" fmla="*/ 3656182 h 6524624"/>
              <a:gd name="connsiteX3079" fmla="*/ 18826 w 11858623"/>
              <a:gd name="connsiteY3079" fmla="*/ 3661382 h 6524624"/>
              <a:gd name="connsiteX3080" fmla="*/ 16857 w 11858623"/>
              <a:gd name="connsiteY3080" fmla="*/ 3664429 h 6524624"/>
              <a:gd name="connsiteX3081" fmla="*/ 16841 w 11858623"/>
              <a:gd name="connsiteY3081" fmla="*/ 3664359 h 6524624"/>
              <a:gd name="connsiteX3082" fmla="*/ 18649 w 11858623"/>
              <a:gd name="connsiteY3082" fmla="*/ 3658227 h 6524624"/>
              <a:gd name="connsiteX3083" fmla="*/ 29134 w 11858623"/>
              <a:gd name="connsiteY3083" fmla="*/ 3650873 h 6524624"/>
              <a:gd name="connsiteX3084" fmla="*/ 26359 w 11858623"/>
              <a:gd name="connsiteY3084" fmla="*/ 3657759 h 6524624"/>
              <a:gd name="connsiteX3085" fmla="*/ 23273 w 11858623"/>
              <a:gd name="connsiteY3085" fmla="*/ 3666283 h 6524624"/>
              <a:gd name="connsiteX3086" fmla="*/ 23762 w 11858623"/>
              <a:gd name="connsiteY3086" fmla="*/ 3662676 h 6524624"/>
              <a:gd name="connsiteX3087" fmla="*/ 29016 w 11858623"/>
              <a:gd name="connsiteY3087" fmla="*/ 3650999 h 6524624"/>
              <a:gd name="connsiteX3088" fmla="*/ 29134 w 11858623"/>
              <a:gd name="connsiteY3088" fmla="*/ 3650873 h 6524624"/>
              <a:gd name="connsiteX3089" fmla="*/ 32772 w 11858623"/>
              <a:gd name="connsiteY3089" fmla="*/ 3645667 h 6524624"/>
              <a:gd name="connsiteX3090" fmla="*/ 29957 w 11858623"/>
              <a:gd name="connsiteY3090" fmla="*/ 3659595 h 6524624"/>
              <a:gd name="connsiteX3091" fmla="*/ 27313 w 11858623"/>
              <a:gd name="connsiteY3091" fmla="*/ 3665233 h 6524624"/>
              <a:gd name="connsiteX3092" fmla="*/ 23709 w 11858623"/>
              <a:gd name="connsiteY3092" fmla="*/ 3672452 h 6524624"/>
              <a:gd name="connsiteX3093" fmla="*/ 21247 w 11858623"/>
              <a:gd name="connsiteY3093" fmla="*/ 3671877 h 6524624"/>
              <a:gd name="connsiteX3094" fmla="*/ 23273 w 11858623"/>
              <a:gd name="connsiteY3094" fmla="*/ 3666283 h 6524624"/>
              <a:gd name="connsiteX3095" fmla="*/ 22484 w 11858623"/>
              <a:gd name="connsiteY3095" fmla="*/ 3672100 h 6524624"/>
              <a:gd name="connsiteX3096" fmla="*/ 27501 w 11858623"/>
              <a:gd name="connsiteY3096" fmla="*/ 3635123 h 6524624"/>
              <a:gd name="connsiteX3097" fmla="*/ 23762 w 11858623"/>
              <a:gd name="connsiteY3097" fmla="*/ 3662676 h 6524624"/>
              <a:gd name="connsiteX3098" fmla="*/ 19777 w 11858623"/>
              <a:gd name="connsiteY3098" fmla="*/ 3671533 h 6524624"/>
              <a:gd name="connsiteX3099" fmla="*/ 18475 w 11858623"/>
              <a:gd name="connsiteY3099" fmla="*/ 3671229 h 6524624"/>
              <a:gd name="connsiteX3100" fmla="*/ 17577 w 11858623"/>
              <a:gd name="connsiteY3100" fmla="*/ 3667454 h 6524624"/>
              <a:gd name="connsiteX3101" fmla="*/ 18476 w 11858623"/>
              <a:gd name="connsiteY3101" fmla="*/ 3663675 h 6524624"/>
              <a:gd name="connsiteX3102" fmla="*/ 18826 w 11858623"/>
              <a:gd name="connsiteY3102" fmla="*/ 3661382 h 6524624"/>
              <a:gd name="connsiteX3103" fmla="*/ 24324 w 11858623"/>
              <a:gd name="connsiteY3103" fmla="*/ 3652879 h 6524624"/>
              <a:gd name="connsiteX3104" fmla="*/ 27483 w 11858623"/>
              <a:gd name="connsiteY3104" fmla="*/ 3635131 h 6524624"/>
              <a:gd name="connsiteX3105" fmla="*/ 36511 w 11858623"/>
              <a:gd name="connsiteY3105" fmla="*/ 3627170 h 6524624"/>
              <a:gd name="connsiteX3106" fmla="*/ 34507 w 11858623"/>
              <a:gd name="connsiteY3106" fmla="*/ 3641211 h 6524624"/>
              <a:gd name="connsiteX3107" fmla="*/ 32772 w 11858623"/>
              <a:gd name="connsiteY3107" fmla="*/ 3645667 h 6524624"/>
              <a:gd name="connsiteX3108" fmla="*/ 17998 w 11858623"/>
              <a:gd name="connsiteY3108" fmla="*/ 3624959 h 6524624"/>
              <a:gd name="connsiteX3109" fmla="*/ 18399 w 11858623"/>
              <a:gd name="connsiteY3109" fmla="*/ 3629169 h 6524624"/>
              <a:gd name="connsiteX3110" fmla="*/ 18364 w 11858623"/>
              <a:gd name="connsiteY3110" fmla="*/ 3629196 h 6524624"/>
              <a:gd name="connsiteX3111" fmla="*/ 17808 w 11858623"/>
              <a:gd name="connsiteY3111" fmla="*/ 3625298 h 6524624"/>
              <a:gd name="connsiteX3112" fmla="*/ 16903 w 11858623"/>
              <a:gd name="connsiteY3112" fmla="*/ 3618957 h 6524624"/>
              <a:gd name="connsiteX3113" fmla="*/ 17808 w 11858623"/>
              <a:gd name="connsiteY3113" fmla="*/ 3625298 h 6524624"/>
              <a:gd name="connsiteX3114" fmla="*/ 15161 w 11858623"/>
              <a:gd name="connsiteY3114" fmla="*/ 3630018 h 6524624"/>
              <a:gd name="connsiteX3115" fmla="*/ 12464 w 11858623"/>
              <a:gd name="connsiteY3115" fmla="*/ 3629978 h 6524624"/>
              <a:gd name="connsiteX3116" fmla="*/ 16238 w 11858623"/>
              <a:gd name="connsiteY3116" fmla="*/ 3619985 h 6524624"/>
              <a:gd name="connsiteX3117" fmla="*/ 22599 w 11858623"/>
              <a:gd name="connsiteY3117" fmla="*/ 3591614 h 6524624"/>
              <a:gd name="connsiteX3118" fmla="*/ 24860 w 11858623"/>
              <a:gd name="connsiteY3118" fmla="*/ 3599220 h 6524624"/>
              <a:gd name="connsiteX3119" fmla="*/ 23924 w 11858623"/>
              <a:gd name="connsiteY3119" fmla="*/ 3603595 h 6524624"/>
              <a:gd name="connsiteX3120" fmla="*/ 23424 w 11858623"/>
              <a:gd name="connsiteY3120" fmla="*/ 3603379 h 6524624"/>
              <a:gd name="connsiteX3121" fmla="*/ 21453 w 11858623"/>
              <a:gd name="connsiteY3121" fmla="*/ 3598627 h 6524624"/>
              <a:gd name="connsiteX3122" fmla="*/ 20635 w 11858623"/>
              <a:gd name="connsiteY3122" fmla="*/ 3595938 h 6524624"/>
              <a:gd name="connsiteX3123" fmla="*/ 14795 w 11858623"/>
              <a:gd name="connsiteY3123" fmla="*/ 3591295 h 6524624"/>
              <a:gd name="connsiteX3124" fmla="*/ 17360 w 11858623"/>
              <a:gd name="connsiteY3124" fmla="*/ 3618250 h 6524624"/>
              <a:gd name="connsiteX3125" fmla="*/ 16903 w 11858623"/>
              <a:gd name="connsiteY3125" fmla="*/ 3618957 h 6524624"/>
              <a:gd name="connsiteX3126" fmla="*/ 16472 w 11858623"/>
              <a:gd name="connsiteY3126" fmla="*/ 3615938 h 6524624"/>
              <a:gd name="connsiteX3127" fmla="*/ 10460 w 11858623"/>
              <a:gd name="connsiteY3127" fmla="*/ 3638402 h 6524624"/>
              <a:gd name="connsiteX3128" fmla="*/ 15161 w 11858623"/>
              <a:gd name="connsiteY3128" fmla="*/ 3630018 h 6524624"/>
              <a:gd name="connsiteX3129" fmla="*/ 17284 w 11858623"/>
              <a:gd name="connsiteY3129" fmla="*/ 3630049 h 6524624"/>
              <a:gd name="connsiteX3130" fmla="*/ 18364 w 11858623"/>
              <a:gd name="connsiteY3130" fmla="*/ 3629196 h 6524624"/>
              <a:gd name="connsiteX3131" fmla="*/ 18476 w 11858623"/>
              <a:gd name="connsiteY3131" fmla="*/ 3629978 h 6524624"/>
              <a:gd name="connsiteX3132" fmla="*/ 18399 w 11858623"/>
              <a:gd name="connsiteY3132" fmla="*/ 3629169 h 6524624"/>
              <a:gd name="connsiteX3133" fmla="*/ 24487 w 11858623"/>
              <a:gd name="connsiteY3133" fmla="*/ 3624362 h 6524624"/>
              <a:gd name="connsiteX3134" fmla="*/ 20020 w 11858623"/>
              <a:gd name="connsiteY3134" fmla="*/ 3653577 h 6524624"/>
              <a:gd name="connsiteX3135" fmla="*/ 18649 w 11858623"/>
              <a:gd name="connsiteY3135" fmla="*/ 3658227 h 6524624"/>
              <a:gd name="connsiteX3136" fmla="*/ 16471 w 11858623"/>
              <a:gd name="connsiteY3136" fmla="*/ 3662805 h 6524624"/>
              <a:gd name="connsiteX3137" fmla="*/ 16841 w 11858623"/>
              <a:gd name="connsiteY3137" fmla="*/ 3664359 h 6524624"/>
              <a:gd name="connsiteX3138" fmla="*/ 16789 w 11858623"/>
              <a:gd name="connsiteY3138" fmla="*/ 3664534 h 6524624"/>
              <a:gd name="connsiteX3139" fmla="*/ 8315 w 11858623"/>
              <a:gd name="connsiteY3139" fmla="*/ 3677642 h 6524624"/>
              <a:gd name="connsiteX3140" fmla="*/ 7620 w 11858623"/>
              <a:gd name="connsiteY3140" fmla="*/ 3635714 h 6524624"/>
              <a:gd name="connsiteX3141" fmla="*/ 14468 w 11858623"/>
              <a:gd name="connsiteY3141" fmla="*/ 3599089 h 6524624"/>
              <a:gd name="connsiteX3142" fmla="*/ 14468 w 11858623"/>
              <a:gd name="connsiteY3142" fmla="*/ 3587857 h 6524624"/>
              <a:gd name="connsiteX3143" fmla="*/ 14907 w 11858623"/>
              <a:gd name="connsiteY3143" fmla="*/ 3588639 h 6524624"/>
              <a:gd name="connsiteX3144" fmla="*/ 14795 w 11858623"/>
              <a:gd name="connsiteY3144" fmla="*/ 3591295 h 6524624"/>
              <a:gd name="connsiteX3145" fmla="*/ 308997 w 11858623"/>
              <a:gd name="connsiteY3145" fmla="*/ 3584201 h 6524624"/>
              <a:gd name="connsiteX3146" fmla="*/ 200997 w 11858623"/>
              <a:gd name="connsiteY3146" fmla="*/ 3692201 h 6524624"/>
              <a:gd name="connsiteX3147" fmla="*/ 308997 w 11858623"/>
              <a:gd name="connsiteY3147" fmla="*/ 3800201 h 6524624"/>
              <a:gd name="connsiteX3148" fmla="*/ 416997 w 11858623"/>
              <a:gd name="connsiteY3148" fmla="*/ 3692201 h 6524624"/>
              <a:gd name="connsiteX3149" fmla="*/ 308997 w 11858623"/>
              <a:gd name="connsiteY3149" fmla="*/ 3584201 h 6524624"/>
              <a:gd name="connsiteX3150" fmla="*/ 15485 w 11858623"/>
              <a:gd name="connsiteY3150" fmla="*/ 3574864 h 6524624"/>
              <a:gd name="connsiteX3151" fmla="*/ 15961 w 11858623"/>
              <a:gd name="connsiteY3151" fmla="*/ 3578419 h 6524624"/>
              <a:gd name="connsiteX3152" fmla="*/ 15878 w 11858623"/>
              <a:gd name="connsiteY3152" fmla="*/ 3578682 h 6524624"/>
              <a:gd name="connsiteX3153" fmla="*/ 15990 w 11858623"/>
              <a:gd name="connsiteY3153" fmla="*/ 3578639 h 6524624"/>
              <a:gd name="connsiteX3154" fmla="*/ 16472 w 11858623"/>
              <a:gd name="connsiteY3154" fmla="*/ 3582241 h 6524624"/>
              <a:gd name="connsiteX3155" fmla="*/ 20635 w 11858623"/>
              <a:gd name="connsiteY3155" fmla="*/ 3595938 h 6524624"/>
              <a:gd name="connsiteX3156" fmla="*/ 20480 w 11858623"/>
              <a:gd name="connsiteY3156" fmla="*/ 3596281 h 6524624"/>
              <a:gd name="connsiteX3157" fmla="*/ 21453 w 11858623"/>
              <a:gd name="connsiteY3157" fmla="*/ 3598627 h 6524624"/>
              <a:gd name="connsiteX3158" fmla="*/ 22287 w 11858623"/>
              <a:gd name="connsiteY3158" fmla="*/ 3601371 h 6524624"/>
              <a:gd name="connsiteX3159" fmla="*/ 21542 w 11858623"/>
              <a:gd name="connsiteY3159" fmla="*/ 3600466 h 6524624"/>
              <a:gd name="connsiteX3160" fmla="*/ 14907 w 11858623"/>
              <a:gd name="connsiteY3160" fmla="*/ 3588639 h 6524624"/>
              <a:gd name="connsiteX3161" fmla="*/ 17354 w 11858623"/>
              <a:gd name="connsiteY3161" fmla="*/ 3573973 h 6524624"/>
              <a:gd name="connsiteX3162" fmla="*/ 18461 w 11858623"/>
              <a:gd name="connsiteY3162" fmla="*/ 3577699 h 6524624"/>
              <a:gd name="connsiteX3163" fmla="*/ 15990 w 11858623"/>
              <a:gd name="connsiteY3163" fmla="*/ 3578639 h 6524624"/>
              <a:gd name="connsiteX3164" fmla="*/ 15961 w 11858623"/>
              <a:gd name="connsiteY3164" fmla="*/ 3578419 h 6524624"/>
              <a:gd name="connsiteX3165" fmla="*/ 31596 w 11858623"/>
              <a:gd name="connsiteY3165" fmla="*/ 3567756 h 6524624"/>
              <a:gd name="connsiteX3166" fmla="*/ 29957 w 11858623"/>
              <a:gd name="connsiteY3166" fmla="*/ 3575410 h 6524624"/>
              <a:gd name="connsiteX3167" fmla="*/ 22599 w 11858623"/>
              <a:gd name="connsiteY3167" fmla="*/ 3591614 h 6524624"/>
              <a:gd name="connsiteX3168" fmla="*/ 18461 w 11858623"/>
              <a:gd name="connsiteY3168" fmla="*/ 3577699 h 6524624"/>
              <a:gd name="connsiteX3169" fmla="*/ 20135 w 11858623"/>
              <a:gd name="connsiteY3169" fmla="*/ 3577062 h 6524624"/>
              <a:gd name="connsiteX3170" fmla="*/ 13681 w 11858623"/>
              <a:gd name="connsiteY3170" fmla="*/ 3561381 h 6524624"/>
              <a:gd name="connsiteX3171" fmla="*/ 13818 w 11858623"/>
              <a:gd name="connsiteY3171" fmla="*/ 3562402 h 6524624"/>
              <a:gd name="connsiteX3172" fmla="*/ 6585 w 11858623"/>
              <a:gd name="connsiteY3172" fmla="*/ 3573381 h 6524624"/>
              <a:gd name="connsiteX3173" fmla="*/ 6562 w 11858623"/>
              <a:gd name="connsiteY3173" fmla="*/ 3572001 h 6524624"/>
              <a:gd name="connsiteX3174" fmla="*/ 10460 w 11858623"/>
              <a:gd name="connsiteY3174" fmla="*/ 3565392 h 6524624"/>
              <a:gd name="connsiteX3175" fmla="*/ 14698 w 11858623"/>
              <a:gd name="connsiteY3175" fmla="*/ 3561065 h 6524624"/>
              <a:gd name="connsiteX3176" fmla="*/ 15804 w 11858623"/>
              <a:gd name="connsiteY3176" fmla="*/ 3567264 h 6524624"/>
              <a:gd name="connsiteX3177" fmla="*/ 15485 w 11858623"/>
              <a:gd name="connsiteY3177" fmla="*/ 3574864 h 6524624"/>
              <a:gd name="connsiteX3178" fmla="*/ 13818 w 11858623"/>
              <a:gd name="connsiteY3178" fmla="*/ 3562402 h 6524624"/>
              <a:gd name="connsiteX3179" fmla="*/ 16182 w 11858623"/>
              <a:gd name="connsiteY3179" fmla="*/ 3558266 h 6524624"/>
              <a:gd name="connsiteX3180" fmla="*/ 16157 w 11858623"/>
              <a:gd name="connsiteY3180" fmla="*/ 3558850 h 6524624"/>
              <a:gd name="connsiteX3181" fmla="*/ 14698 w 11858623"/>
              <a:gd name="connsiteY3181" fmla="*/ 3561065 h 6524624"/>
              <a:gd name="connsiteX3182" fmla="*/ 14559 w 11858623"/>
              <a:gd name="connsiteY3182" fmla="*/ 3560287 h 6524624"/>
              <a:gd name="connsiteX3183" fmla="*/ 29039 w 11858623"/>
              <a:gd name="connsiteY3183" fmla="*/ 3557991 h 6524624"/>
              <a:gd name="connsiteX3184" fmla="*/ 31725 w 11858623"/>
              <a:gd name="connsiteY3184" fmla="*/ 3563036 h 6524624"/>
              <a:gd name="connsiteX3185" fmla="*/ 32260 w 11858623"/>
              <a:gd name="connsiteY3185" fmla="*/ 3564656 h 6524624"/>
              <a:gd name="connsiteX3186" fmla="*/ 32208 w 11858623"/>
              <a:gd name="connsiteY3186" fmla="*/ 3564897 h 6524624"/>
              <a:gd name="connsiteX3187" fmla="*/ 28377 w 11858623"/>
              <a:gd name="connsiteY3187" fmla="*/ 3558455 h 6524624"/>
              <a:gd name="connsiteX3188" fmla="*/ 24539 w 11858623"/>
              <a:gd name="connsiteY3188" fmla="*/ 3552001 h 6524624"/>
              <a:gd name="connsiteX3189" fmla="*/ 28377 w 11858623"/>
              <a:gd name="connsiteY3189" fmla="*/ 3558455 h 6524624"/>
              <a:gd name="connsiteX3190" fmla="*/ 22484 w 11858623"/>
              <a:gd name="connsiteY3190" fmla="*/ 3562584 h 6524624"/>
              <a:gd name="connsiteX3191" fmla="*/ 22112 w 11858623"/>
              <a:gd name="connsiteY3191" fmla="*/ 3559292 h 6524624"/>
              <a:gd name="connsiteX3192" fmla="*/ 21279 w 11858623"/>
              <a:gd name="connsiteY3192" fmla="*/ 3551916 h 6524624"/>
              <a:gd name="connsiteX3193" fmla="*/ 22112 w 11858623"/>
              <a:gd name="connsiteY3193" fmla="*/ 3559292 h 6524624"/>
              <a:gd name="connsiteX3194" fmla="*/ 19433 w 11858623"/>
              <a:gd name="connsiteY3194" fmla="*/ 3567339 h 6524624"/>
              <a:gd name="connsiteX3195" fmla="*/ 17354 w 11858623"/>
              <a:gd name="connsiteY3195" fmla="*/ 3573973 h 6524624"/>
              <a:gd name="connsiteX3196" fmla="*/ 16472 w 11858623"/>
              <a:gd name="connsiteY3196" fmla="*/ 3571008 h 6524624"/>
              <a:gd name="connsiteX3197" fmla="*/ 15804 w 11858623"/>
              <a:gd name="connsiteY3197" fmla="*/ 3567264 h 6524624"/>
              <a:gd name="connsiteX3198" fmla="*/ 16157 w 11858623"/>
              <a:gd name="connsiteY3198" fmla="*/ 3558850 h 6524624"/>
              <a:gd name="connsiteX3199" fmla="*/ 18190 w 11858623"/>
              <a:gd name="connsiteY3199" fmla="*/ 3555765 h 6524624"/>
              <a:gd name="connsiteX3200" fmla="*/ 23191 w 11858623"/>
              <a:gd name="connsiteY3200" fmla="*/ 3549535 h 6524624"/>
              <a:gd name="connsiteX3201" fmla="*/ 24670 w 11858623"/>
              <a:gd name="connsiteY3201" fmla="*/ 3551608 h 6524624"/>
              <a:gd name="connsiteX3202" fmla="*/ 24539 w 11858623"/>
              <a:gd name="connsiteY3202" fmla="*/ 3552001 h 6524624"/>
              <a:gd name="connsiteX3203" fmla="*/ 23123 w 11858623"/>
              <a:gd name="connsiteY3203" fmla="*/ 3549619 h 6524624"/>
              <a:gd name="connsiteX3204" fmla="*/ 22703 w 11858623"/>
              <a:gd name="connsiteY3204" fmla="*/ 3548913 h 6524624"/>
              <a:gd name="connsiteX3205" fmla="*/ 23123 w 11858623"/>
              <a:gd name="connsiteY3205" fmla="*/ 3549619 h 6524624"/>
              <a:gd name="connsiteX3206" fmla="*/ 21279 w 11858623"/>
              <a:gd name="connsiteY3206" fmla="*/ 3551916 h 6524624"/>
              <a:gd name="connsiteX3207" fmla="*/ 21198 w 11858623"/>
              <a:gd name="connsiteY3207" fmla="*/ 3551197 h 6524624"/>
              <a:gd name="connsiteX3208" fmla="*/ 22484 w 11858623"/>
              <a:gd name="connsiteY3208" fmla="*/ 3548544 h 6524624"/>
              <a:gd name="connsiteX3209" fmla="*/ 22724 w 11858623"/>
              <a:gd name="connsiteY3209" fmla="*/ 3548881 h 6524624"/>
              <a:gd name="connsiteX3210" fmla="*/ 22703 w 11858623"/>
              <a:gd name="connsiteY3210" fmla="*/ 3548913 h 6524624"/>
              <a:gd name="connsiteX3211" fmla="*/ 21637 w 11858623"/>
              <a:gd name="connsiteY3211" fmla="*/ 3542609 h 6524624"/>
              <a:gd name="connsiteX3212" fmla="*/ 22484 w 11858623"/>
              <a:gd name="connsiteY3212" fmla="*/ 3548544 h 6524624"/>
              <a:gd name="connsiteX3213" fmla="*/ 20600 w 11858623"/>
              <a:gd name="connsiteY3213" fmla="*/ 3545905 h 6524624"/>
              <a:gd name="connsiteX3214" fmla="*/ 20558 w 11858623"/>
              <a:gd name="connsiteY3214" fmla="*/ 3545525 h 6524624"/>
              <a:gd name="connsiteX3215" fmla="*/ 28495 w 11858623"/>
              <a:gd name="connsiteY3215" fmla="*/ 3540120 h 6524624"/>
              <a:gd name="connsiteX3216" fmla="*/ 26898 w 11858623"/>
              <a:gd name="connsiteY3216" fmla="*/ 3544917 h 6524624"/>
              <a:gd name="connsiteX3217" fmla="*/ 23191 w 11858623"/>
              <a:gd name="connsiteY3217" fmla="*/ 3549535 h 6524624"/>
              <a:gd name="connsiteX3218" fmla="*/ 22724 w 11858623"/>
              <a:gd name="connsiteY3218" fmla="*/ 3548881 h 6524624"/>
              <a:gd name="connsiteX3219" fmla="*/ 10460 w 11858623"/>
              <a:gd name="connsiteY3219" fmla="*/ 3537311 h 6524624"/>
              <a:gd name="connsiteX3220" fmla="*/ 14559 w 11858623"/>
              <a:gd name="connsiteY3220" fmla="*/ 3560287 h 6524624"/>
              <a:gd name="connsiteX3221" fmla="*/ 13681 w 11858623"/>
              <a:gd name="connsiteY3221" fmla="*/ 3561381 h 6524624"/>
              <a:gd name="connsiteX3222" fmla="*/ 18930 w 11858623"/>
              <a:gd name="connsiteY3222" fmla="*/ 3523647 h 6524624"/>
              <a:gd name="connsiteX3223" fmla="*/ 21496 w 11858623"/>
              <a:gd name="connsiteY3223" fmla="*/ 3541623 h 6524624"/>
              <a:gd name="connsiteX3224" fmla="*/ 20550 w 11858623"/>
              <a:gd name="connsiteY3224" fmla="*/ 3545454 h 6524624"/>
              <a:gd name="connsiteX3225" fmla="*/ 20558 w 11858623"/>
              <a:gd name="connsiteY3225" fmla="*/ 3545525 h 6524624"/>
              <a:gd name="connsiteX3226" fmla="*/ 20480 w 11858623"/>
              <a:gd name="connsiteY3226" fmla="*/ 3545736 h 6524624"/>
              <a:gd name="connsiteX3227" fmla="*/ 20600 w 11858623"/>
              <a:gd name="connsiteY3227" fmla="*/ 3545905 h 6524624"/>
              <a:gd name="connsiteX3228" fmla="*/ 21198 w 11858623"/>
              <a:gd name="connsiteY3228" fmla="*/ 3551197 h 6524624"/>
              <a:gd name="connsiteX3229" fmla="*/ 18190 w 11858623"/>
              <a:gd name="connsiteY3229" fmla="*/ 3555765 h 6524624"/>
              <a:gd name="connsiteX3230" fmla="*/ 16182 w 11858623"/>
              <a:gd name="connsiteY3230" fmla="*/ 3558266 h 6524624"/>
              <a:gd name="connsiteX3231" fmla="*/ 16472 w 11858623"/>
              <a:gd name="connsiteY3231" fmla="*/ 3551352 h 6524624"/>
              <a:gd name="connsiteX3232" fmla="*/ 14468 w 11858623"/>
              <a:gd name="connsiteY3232" fmla="*/ 3542928 h 6524624"/>
              <a:gd name="connsiteX3233" fmla="*/ 16472 w 11858623"/>
              <a:gd name="connsiteY3233" fmla="*/ 3506422 h 6524624"/>
              <a:gd name="connsiteX3234" fmla="*/ 17489 w 11858623"/>
              <a:gd name="connsiteY3234" fmla="*/ 3513546 h 6524624"/>
              <a:gd name="connsiteX3235" fmla="*/ 17474 w 11858623"/>
              <a:gd name="connsiteY3235" fmla="*/ 3513486 h 6524624"/>
              <a:gd name="connsiteX3236" fmla="*/ 16472 w 11858623"/>
              <a:gd name="connsiteY3236" fmla="*/ 3506422 h 6524624"/>
              <a:gd name="connsiteX3237" fmla="*/ 16472 w 11858623"/>
              <a:gd name="connsiteY3237" fmla="*/ 3495190 h 6524624"/>
              <a:gd name="connsiteX3238" fmla="*/ 16822 w 11858623"/>
              <a:gd name="connsiteY3238" fmla="*/ 3499119 h 6524624"/>
              <a:gd name="connsiteX3239" fmla="*/ 16472 w 11858623"/>
              <a:gd name="connsiteY3239" fmla="*/ 3500806 h 6524624"/>
              <a:gd name="connsiteX3240" fmla="*/ 10460 w 11858623"/>
              <a:gd name="connsiteY3240" fmla="*/ 3520463 h 6524624"/>
              <a:gd name="connsiteX3241" fmla="*/ 16472 w 11858623"/>
              <a:gd name="connsiteY3241" fmla="*/ 3495190 h 6524624"/>
              <a:gd name="connsiteX3242" fmla="*/ 18413 w 11858623"/>
              <a:gd name="connsiteY3242" fmla="*/ 3474656 h 6524624"/>
              <a:gd name="connsiteX3243" fmla="*/ 18476 w 11858623"/>
              <a:gd name="connsiteY3243" fmla="*/ 3475534 h 6524624"/>
              <a:gd name="connsiteX3244" fmla="*/ 18023 w 11858623"/>
              <a:gd name="connsiteY3244" fmla="*/ 3475020 h 6524624"/>
              <a:gd name="connsiteX3245" fmla="*/ 4823 w 11858623"/>
              <a:gd name="connsiteY3245" fmla="*/ 3467185 h 6524624"/>
              <a:gd name="connsiteX3246" fmla="*/ 11296 w 11858623"/>
              <a:gd name="connsiteY3246" fmla="*/ 3467390 h 6524624"/>
              <a:gd name="connsiteX3247" fmla="*/ 18023 w 11858623"/>
              <a:gd name="connsiteY3247" fmla="*/ 3475020 h 6524624"/>
              <a:gd name="connsiteX3248" fmla="*/ 14468 w 11858623"/>
              <a:gd name="connsiteY3248" fmla="*/ 3478342 h 6524624"/>
              <a:gd name="connsiteX3249" fmla="*/ 5338 w 11858623"/>
              <a:gd name="connsiteY3249" fmla="*/ 3472453 h 6524624"/>
              <a:gd name="connsiteX3250" fmla="*/ 4897 w 11858623"/>
              <a:gd name="connsiteY3250" fmla="*/ 3471638 h 6524624"/>
              <a:gd name="connsiteX3251" fmla="*/ 27919 w 11858623"/>
              <a:gd name="connsiteY3251" fmla="*/ 3448067 h 6524624"/>
              <a:gd name="connsiteX3252" fmla="*/ 28170 w 11858623"/>
              <a:gd name="connsiteY3252" fmla="*/ 3449159 h 6524624"/>
              <a:gd name="connsiteX3253" fmla="*/ 30499 w 11858623"/>
              <a:gd name="connsiteY3253" fmla="*/ 3464301 h 6524624"/>
              <a:gd name="connsiteX3254" fmla="*/ 31540 w 11858623"/>
              <a:gd name="connsiteY3254" fmla="*/ 3469164 h 6524624"/>
              <a:gd name="connsiteX3255" fmla="*/ 18930 w 11858623"/>
              <a:gd name="connsiteY3255" fmla="*/ 3523647 h 6524624"/>
              <a:gd name="connsiteX3256" fmla="*/ 17489 w 11858623"/>
              <a:gd name="connsiteY3256" fmla="*/ 3513546 h 6524624"/>
              <a:gd name="connsiteX3257" fmla="*/ 18476 w 11858623"/>
              <a:gd name="connsiteY3257" fmla="*/ 3517655 h 6524624"/>
              <a:gd name="connsiteX3258" fmla="*/ 16822 w 11858623"/>
              <a:gd name="connsiteY3258" fmla="*/ 3499119 h 6524624"/>
              <a:gd name="connsiteX3259" fmla="*/ 19167 w 11858623"/>
              <a:gd name="connsiteY3259" fmla="*/ 3487832 h 6524624"/>
              <a:gd name="connsiteX3260" fmla="*/ 18476 w 11858623"/>
              <a:gd name="connsiteY3260" fmla="*/ 3475534 h 6524624"/>
              <a:gd name="connsiteX3261" fmla="*/ 26491 w 11858623"/>
              <a:gd name="connsiteY3261" fmla="*/ 3469917 h 6524624"/>
              <a:gd name="connsiteX3262" fmla="*/ 22504 w 11858623"/>
              <a:gd name="connsiteY3262" fmla="*/ 3461584 h 6524624"/>
              <a:gd name="connsiteX3263" fmla="*/ 23939 w 11858623"/>
              <a:gd name="connsiteY3263" fmla="*/ 3453682 h 6524624"/>
              <a:gd name="connsiteX3264" fmla="*/ 26491 w 11858623"/>
              <a:gd name="connsiteY3264" fmla="*/ 3453069 h 6524624"/>
              <a:gd name="connsiteX3265" fmla="*/ 25199 w 11858623"/>
              <a:gd name="connsiteY3265" fmla="*/ 3442743 h 6524624"/>
              <a:gd name="connsiteX3266" fmla="*/ 24169 w 11858623"/>
              <a:gd name="connsiteY3266" fmla="*/ 3452416 h 6524624"/>
              <a:gd name="connsiteX3267" fmla="*/ 23939 w 11858623"/>
              <a:gd name="connsiteY3267" fmla="*/ 3453682 h 6524624"/>
              <a:gd name="connsiteX3268" fmla="*/ 19261 w 11858623"/>
              <a:gd name="connsiteY3268" fmla="*/ 3454807 h 6524624"/>
              <a:gd name="connsiteX3269" fmla="*/ 22504 w 11858623"/>
              <a:gd name="connsiteY3269" fmla="*/ 3461584 h 6524624"/>
              <a:gd name="connsiteX3270" fmla="*/ 20480 w 11858623"/>
              <a:gd name="connsiteY3270" fmla="*/ 3472725 h 6524624"/>
              <a:gd name="connsiteX3271" fmla="*/ 18413 w 11858623"/>
              <a:gd name="connsiteY3271" fmla="*/ 3474656 h 6524624"/>
              <a:gd name="connsiteX3272" fmla="*/ 16567 w 11858623"/>
              <a:gd name="connsiteY3272" fmla="*/ 3448790 h 6524624"/>
              <a:gd name="connsiteX3273" fmla="*/ 30499 w 11858623"/>
              <a:gd name="connsiteY3273" fmla="*/ 3439028 h 6524624"/>
              <a:gd name="connsiteX3274" fmla="*/ 27919 w 11858623"/>
              <a:gd name="connsiteY3274" fmla="*/ 3448067 h 6524624"/>
              <a:gd name="connsiteX3275" fmla="*/ 26491 w 11858623"/>
              <a:gd name="connsiteY3275" fmla="*/ 3441837 h 6524624"/>
              <a:gd name="connsiteX3276" fmla="*/ 25199 w 11858623"/>
              <a:gd name="connsiteY3276" fmla="*/ 3442743 h 6524624"/>
              <a:gd name="connsiteX3277" fmla="*/ 25405 w 11858623"/>
              <a:gd name="connsiteY3277" fmla="*/ 3440813 h 6524624"/>
              <a:gd name="connsiteX3278" fmla="*/ 15172 w 11858623"/>
              <a:gd name="connsiteY3278" fmla="*/ 3429230 h 6524624"/>
              <a:gd name="connsiteX3279" fmla="*/ 16567 w 11858623"/>
              <a:gd name="connsiteY3279" fmla="*/ 3448790 h 6524624"/>
              <a:gd name="connsiteX3280" fmla="*/ 14468 w 11858623"/>
              <a:gd name="connsiteY3280" fmla="*/ 3450261 h 6524624"/>
              <a:gd name="connsiteX3281" fmla="*/ 10460 w 11858623"/>
              <a:gd name="connsiteY3281" fmla="*/ 3436220 h 6524624"/>
              <a:gd name="connsiteX3282" fmla="*/ 15714 w 11858623"/>
              <a:gd name="connsiteY3282" fmla="*/ 3418537 h 6524624"/>
              <a:gd name="connsiteX3283" fmla="*/ 18303 w 11858623"/>
              <a:gd name="connsiteY3283" fmla="*/ 3424585 h 6524624"/>
              <a:gd name="connsiteX3284" fmla="*/ 15172 w 11858623"/>
              <a:gd name="connsiteY3284" fmla="*/ 3429230 h 6524624"/>
              <a:gd name="connsiteX3285" fmla="*/ 14624 w 11858623"/>
              <a:gd name="connsiteY3285" fmla="*/ 3421558 h 6524624"/>
              <a:gd name="connsiteX3286" fmla="*/ 23297 w 11858623"/>
              <a:gd name="connsiteY3286" fmla="*/ 3417174 h 6524624"/>
              <a:gd name="connsiteX3287" fmla="*/ 26491 w 11858623"/>
              <a:gd name="connsiteY3287" fmla="*/ 3430605 h 6524624"/>
              <a:gd name="connsiteX3288" fmla="*/ 25405 w 11858623"/>
              <a:gd name="connsiteY3288" fmla="*/ 3440813 h 6524624"/>
              <a:gd name="connsiteX3289" fmla="*/ 22484 w 11858623"/>
              <a:gd name="connsiteY3289" fmla="*/ 3441837 h 6524624"/>
              <a:gd name="connsiteX3290" fmla="*/ 18476 w 11858623"/>
              <a:gd name="connsiteY3290" fmla="*/ 3424988 h 6524624"/>
              <a:gd name="connsiteX3291" fmla="*/ 18303 w 11858623"/>
              <a:gd name="connsiteY3291" fmla="*/ 3424585 h 6524624"/>
              <a:gd name="connsiteX3292" fmla="*/ 12600 w 11858623"/>
              <a:gd name="connsiteY3292" fmla="*/ 3411266 h 6524624"/>
              <a:gd name="connsiteX3293" fmla="*/ 14046 w 11858623"/>
              <a:gd name="connsiteY3293" fmla="*/ 3414643 h 6524624"/>
              <a:gd name="connsiteX3294" fmla="*/ 14468 w 11858623"/>
              <a:gd name="connsiteY3294" fmla="*/ 3419372 h 6524624"/>
              <a:gd name="connsiteX3295" fmla="*/ 14624 w 11858623"/>
              <a:gd name="connsiteY3295" fmla="*/ 3421558 h 6524624"/>
              <a:gd name="connsiteX3296" fmla="*/ 14218 w 11858623"/>
              <a:gd name="connsiteY3296" fmla="*/ 3422684 h 6524624"/>
              <a:gd name="connsiteX3297" fmla="*/ 10460 w 11858623"/>
              <a:gd name="connsiteY3297" fmla="*/ 3427797 h 6524624"/>
              <a:gd name="connsiteX3298" fmla="*/ 12656 w 11858623"/>
              <a:gd name="connsiteY3298" fmla="*/ 3410841 h 6524624"/>
              <a:gd name="connsiteX3299" fmla="*/ 12600 w 11858623"/>
              <a:gd name="connsiteY3299" fmla="*/ 3411266 h 6524624"/>
              <a:gd name="connsiteX3300" fmla="*/ 12464 w 11858623"/>
              <a:gd name="connsiteY3300" fmla="*/ 3410948 h 6524624"/>
              <a:gd name="connsiteX3301" fmla="*/ 19972 w 11858623"/>
              <a:gd name="connsiteY3301" fmla="*/ 3406740 h 6524624"/>
              <a:gd name="connsiteX3302" fmla="*/ 15714 w 11858623"/>
              <a:gd name="connsiteY3302" fmla="*/ 3418537 h 6524624"/>
              <a:gd name="connsiteX3303" fmla="*/ 14046 w 11858623"/>
              <a:gd name="connsiteY3303" fmla="*/ 3414643 h 6524624"/>
              <a:gd name="connsiteX3304" fmla="*/ 13657 w 11858623"/>
              <a:gd name="connsiteY3304" fmla="*/ 3410280 h 6524624"/>
              <a:gd name="connsiteX3305" fmla="*/ 13278 w 11858623"/>
              <a:gd name="connsiteY3305" fmla="*/ 3406032 h 6524624"/>
              <a:gd name="connsiteX3306" fmla="*/ 13657 w 11858623"/>
              <a:gd name="connsiteY3306" fmla="*/ 3410280 h 6524624"/>
              <a:gd name="connsiteX3307" fmla="*/ 12656 w 11858623"/>
              <a:gd name="connsiteY3307" fmla="*/ 3410841 h 6524624"/>
              <a:gd name="connsiteX3308" fmla="*/ 20480 w 11858623"/>
              <a:gd name="connsiteY3308" fmla="*/ 3405332 h 6524624"/>
              <a:gd name="connsiteX3309" fmla="*/ 20715 w 11858623"/>
              <a:gd name="connsiteY3309" fmla="*/ 3406323 h 6524624"/>
              <a:gd name="connsiteX3310" fmla="*/ 19972 w 11858623"/>
              <a:gd name="connsiteY3310" fmla="*/ 3406740 h 6524624"/>
              <a:gd name="connsiteX3311" fmla="*/ 14487 w 11858623"/>
              <a:gd name="connsiteY3311" fmla="*/ 3392633 h 6524624"/>
              <a:gd name="connsiteX3312" fmla="*/ 14471 w 11858623"/>
              <a:gd name="connsiteY3312" fmla="*/ 3400930 h 6524624"/>
              <a:gd name="connsiteX3313" fmla="*/ 13475 w 11858623"/>
              <a:gd name="connsiteY3313" fmla="*/ 3404510 h 6524624"/>
              <a:gd name="connsiteX3314" fmla="*/ 13278 w 11858623"/>
              <a:gd name="connsiteY3314" fmla="*/ 3406032 h 6524624"/>
              <a:gd name="connsiteX3315" fmla="*/ 12464 w 11858623"/>
              <a:gd name="connsiteY3315" fmla="*/ 3396907 h 6524624"/>
              <a:gd name="connsiteX3316" fmla="*/ 16472 w 11858623"/>
              <a:gd name="connsiteY3316" fmla="*/ 3351979 h 6524624"/>
              <a:gd name="connsiteX3317" fmla="*/ 18476 w 11858623"/>
              <a:gd name="connsiteY3317" fmla="*/ 3371635 h 6524624"/>
              <a:gd name="connsiteX3318" fmla="*/ 21821 w 11858623"/>
              <a:gd name="connsiteY3318" fmla="*/ 3362260 h 6524624"/>
              <a:gd name="connsiteX3319" fmla="*/ 22484 w 11858623"/>
              <a:gd name="connsiteY3319" fmla="*/ 3371635 h 6524624"/>
              <a:gd name="connsiteX3320" fmla="*/ 29449 w 11858623"/>
              <a:gd name="connsiteY3320" fmla="*/ 3405687 h 6524624"/>
              <a:gd name="connsiteX3321" fmla="*/ 29906 w 11858623"/>
              <a:gd name="connsiteY3321" fmla="*/ 3407368 h 6524624"/>
              <a:gd name="connsiteX3322" fmla="*/ 23297 w 11858623"/>
              <a:gd name="connsiteY3322" fmla="*/ 3417174 h 6524624"/>
              <a:gd name="connsiteX3323" fmla="*/ 20715 w 11858623"/>
              <a:gd name="connsiteY3323" fmla="*/ 3406323 h 6524624"/>
              <a:gd name="connsiteX3324" fmla="*/ 22484 w 11858623"/>
              <a:gd name="connsiteY3324" fmla="*/ 3405332 h 6524624"/>
              <a:gd name="connsiteX3325" fmla="*/ 14468 w 11858623"/>
              <a:gd name="connsiteY3325" fmla="*/ 3402524 h 6524624"/>
              <a:gd name="connsiteX3326" fmla="*/ 14471 w 11858623"/>
              <a:gd name="connsiteY3326" fmla="*/ 3400930 h 6524624"/>
              <a:gd name="connsiteX3327" fmla="*/ 18667 w 11858623"/>
              <a:gd name="connsiteY3327" fmla="*/ 3385848 h 6524624"/>
              <a:gd name="connsiteX3328" fmla="*/ 20256 w 11858623"/>
              <a:gd name="connsiteY3328" fmla="*/ 3380437 h 6524624"/>
              <a:gd name="connsiteX3329" fmla="*/ 14487 w 11858623"/>
              <a:gd name="connsiteY3329" fmla="*/ 3392633 h 6524624"/>
              <a:gd name="connsiteX3330" fmla="*/ 14515 w 11858623"/>
              <a:gd name="connsiteY3330" fmla="*/ 3377319 h 6524624"/>
              <a:gd name="connsiteX3331" fmla="*/ 16472 w 11858623"/>
              <a:gd name="connsiteY3331" fmla="*/ 3351979 h 6524624"/>
              <a:gd name="connsiteX3332" fmla="*/ 12961 w 11858623"/>
              <a:gd name="connsiteY3332" fmla="*/ 3334840 h 6524624"/>
              <a:gd name="connsiteX3333" fmla="*/ 12995 w 11858623"/>
              <a:gd name="connsiteY3333" fmla="*/ 3335017 h 6524624"/>
              <a:gd name="connsiteX3334" fmla="*/ 12464 w 11858623"/>
              <a:gd name="connsiteY3334" fmla="*/ 3335129 h 6524624"/>
              <a:gd name="connsiteX3335" fmla="*/ 14798 w 11858623"/>
              <a:gd name="connsiteY3335" fmla="*/ 3334631 h 6524624"/>
              <a:gd name="connsiteX3336" fmla="*/ 16472 w 11858623"/>
              <a:gd name="connsiteY3336" fmla="*/ 3346362 h 6524624"/>
              <a:gd name="connsiteX3337" fmla="*/ 14584 w 11858623"/>
              <a:gd name="connsiteY3337" fmla="*/ 3343075 h 6524624"/>
              <a:gd name="connsiteX3338" fmla="*/ 12995 w 11858623"/>
              <a:gd name="connsiteY3338" fmla="*/ 3335017 h 6524624"/>
              <a:gd name="connsiteX3339" fmla="*/ 19729 w 11858623"/>
              <a:gd name="connsiteY3339" fmla="*/ 3332671 h 6524624"/>
              <a:gd name="connsiteX3340" fmla="*/ 20033 w 11858623"/>
              <a:gd name="connsiteY3340" fmla="*/ 3336969 h 6524624"/>
              <a:gd name="connsiteX3341" fmla="*/ 18349 w 11858623"/>
              <a:gd name="connsiteY3341" fmla="*/ 3333316 h 6524624"/>
              <a:gd name="connsiteX3342" fmla="*/ 17759 w 11858623"/>
              <a:gd name="connsiteY3342" fmla="*/ 3332038 h 6524624"/>
              <a:gd name="connsiteX3343" fmla="*/ 18349 w 11858623"/>
              <a:gd name="connsiteY3343" fmla="*/ 3333316 h 6524624"/>
              <a:gd name="connsiteX3344" fmla="*/ 16161 w 11858623"/>
              <a:gd name="connsiteY3344" fmla="*/ 3334338 h 6524624"/>
              <a:gd name="connsiteX3345" fmla="*/ 14798 w 11858623"/>
              <a:gd name="connsiteY3345" fmla="*/ 3334631 h 6524624"/>
              <a:gd name="connsiteX3346" fmla="*/ 14684 w 11858623"/>
              <a:gd name="connsiteY3346" fmla="*/ 3333834 h 6524624"/>
              <a:gd name="connsiteX3347" fmla="*/ 21682 w 11858623"/>
              <a:gd name="connsiteY3347" fmla="*/ 3329748 h 6524624"/>
              <a:gd name="connsiteX3348" fmla="*/ 21365 w 11858623"/>
              <a:gd name="connsiteY3348" fmla="*/ 3331908 h 6524624"/>
              <a:gd name="connsiteX3349" fmla="*/ 19729 w 11858623"/>
              <a:gd name="connsiteY3349" fmla="*/ 3332671 h 6524624"/>
              <a:gd name="connsiteX3350" fmla="*/ 19608 w 11858623"/>
              <a:gd name="connsiteY3350" fmla="*/ 3330959 h 6524624"/>
              <a:gd name="connsiteX3351" fmla="*/ 26491 w 11858623"/>
              <a:gd name="connsiteY3351" fmla="*/ 3329514 h 6524624"/>
              <a:gd name="connsiteX3352" fmla="*/ 24487 w 11858623"/>
              <a:gd name="connsiteY3352" fmla="*/ 3354786 h 6524624"/>
              <a:gd name="connsiteX3353" fmla="*/ 21821 w 11858623"/>
              <a:gd name="connsiteY3353" fmla="*/ 3362260 h 6524624"/>
              <a:gd name="connsiteX3354" fmla="*/ 20033 w 11858623"/>
              <a:gd name="connsiteY3354" fmla="*/ 3336969 h 6524624"/>
              <a:gd name="connsiteX3355" fmla="*/ 20480 w 11858623"/>
              <a:gd name="connsiteY3355" fmla="*/ 3337938 h 6524624"/>
              <a:gd name="connsiteX3356" fmla="*/ 21365 w 11858623"/>
              <a:gd name="connsiteY3356" fmla="*/ 3331908 h 6524624"/>
              <a:gd name="connsiteX3357" fmla="*/ 13679 w 11858623"/>
              <a:gd name="connsiteY3357" fmla="*/ 3326791 h 6524624"/>
              <a:gd name="connsiteX3358" fmla="*/ 14684 w 11858623"/>
              <a:gd name="connsiteY3358" fmla="*/ 3333834 h 6524624"/>
              <a:gd name="connsiteX3359" fmla="*/ 12961 w 11858623"/>
              <a:gd name="connsiteY3359" fmla="*/ 3334840 h 6524624"/>
              <a:gd name="connsiteX3360" fmla="*/ 12464 w 11858623"/>
              <a:gd name="connsiteY3360" fmla="*/ 3332321 h 6524624"/>
              <a:gd name="connsiteX3361" fmla="*/ 18880 w 11858623"/>
              <a:gd name="connsiteY3361" fmla="*/ 3320657 h 6524624"/>
              <a:gd name="connsiteX3362" fmla="*/ 19608 w 11858623"/>
              <a:gd name="connsiteY3362" fmla="*/ 3330959 h 6524624"/>
              <a:gd name="connsiteX3363" fmla="*/ 17759 w 11858623"/>
              <a:gd name="connsiteY3363" fmla="*/ 3332038 h 6524624"/>
              <a:gd name="connsiteX3364" fmla="*/ 15823 w 11858623"/>
              <a:gd name="connsiteY3364" fmla="*/ 3327839 h 6524624"/>
              <a:gd name="connsiteX3365" fmla="*/ 16325 w 11858623"/>
              <a:gd name="connsiteY3365" fmla="*/ 3322174 h 6524624"/>
              <a:gd name="connsiteX3366" fmla="*/ 32636 w 11858623"/>
              <a:gd name="connsiteY3366" fmla="*/ 3313959 h 6524624"/>
              <a:gd name="connsiteX3367" fmla="*/ 32503 w 11858623"/>
              <a:gd name="connsiteY3367" fmla="*/ 3318281 h 6524624"/>
              <a:gd name="connsiteX3368" fmla="*/ 32939 w 11858623"/>
              <a:gd name="connsiteY3368" fmla="*/ 3323174 h 6524624"/>
              <a:gd name="connsiteX3369" fmla="*/ 21682 w 11858623"/>
              <a:gd name="connsiteY3369" fmla="*/ 3329748 h 6524624"/>
              <a:gd name="connsiteX3370" fmla="*/ 22536 w 11858623"/>
              <a:gd name="connsiteY3370" fmla="*/ 3323927 h 6524624"/>
              <a:gd name="connsiteX3371" fmla="*/ 22064 w 11858623"/>
              <a:gd name="connsiteY3371" fmla="*/ 3318766 h 6524624"/>
              <a:gd name="connsiteX3372" fmla="*/ 24414 w 11858623"/>
              <a:gd name="connsiteY3372" fmla="*/ 3317371 h 6524624"/>
              <a:gd name="connsiteX3373" fmla="*/ 21043 w 11858623"/>
              <a:gd name="connsiteY3373" fmla="*/ 3307594 h 6524624"/>
              <a:gd name="connsiteX3374" fmla="*/ 22064 w 11858623"/>
              <a:gd name="connsiteY3374" fmla="*/ 3318766 h 6524624"/>
              <a:gd name="connsiteX3375" fmla="*/ 18880 w 11858623"/>
              <a:gd name="connsiteY3375" fmla="*/ 3320657 h 6524624"/>
              <a:gd name="connsiteX3376" fmla="*/ 18524 w 11858623"/>
              <a:gd name="connsiteY3376" fmla="*/ 3315622 h 6524624"/>
              <a:gd name="connsiteX3377" fmla="*/ 20480 w 11858623"/>
              <a:gd name="connsiteY3377" fmla="*/ 3295816 h 6524624"/>
              <a:gd name="connsiteX3378" fmla="*/ 23113 w 11858623"/>
              <a:gd name="connsiteY3378" fmla="*/ 3304966 h 6524624"/>
              <a:gd name="connsiteX3379" fmla="*/ 23520 w 11858623"/>
              <a:gd name="connsiteY3379" fmla="*/ 3307797 h 6524624"/>
              <a:gd name="connsiteX3380" fmla="*/ 23994 w 11858623"/>
              <a:gd name="connsiteY3380" fmla="*/ 3308125 h 6524624"/>
              <a:gd name="connsiteX3381" fmla="*/ 24524 w 11858623"/>
              <a:gd name="connsiteY3381" fmla="*/ 3310269 h 6524624"/>
              <a:gd name="connsiteX3382" fmla="*/ 21537 w 11858623"/>
              <a:gd name="connsiteY3382" fmla="*/ 3306019 h 6524624"/>
              <a:gd name="connsiteX3383" fmla="*/ 21043 w 11858623"/>
              <a:gd name="connsiteY3383" fmla="*/ 3307594 h 6524624"/>
              <a:gd name="connsiteX3384" fmla="*/ 20480 w 11858623"/>
              <a:gd name="connsiteY3384" fmla="*/ 3301433 h 6524624"/>
              <a:gd name="connsiteX3385" fmla="*/ 20282 w 11858623"/>
              <a:gd name="connsiteY3385" fmla="*/ 3296718 h 6524624"/>
              <a:gd name="connsiteX3386" fmla="*/ 16472 w 11858623"/>
              <a:gd name="connsiteY3386" fmla="*/ 3281776 h 6524624"/>
              <a:gd name="connsiteX3387" fmla="*/ 20071 w 11858623"/>
              <a:gd name="connsiteY3387" fmla="*/ 3291685 h 6524624"/>
              <a:gd name="connsiteX3388" fmla="*/ 20282 w 11858623"/>
              <a:gd name="connsiteY3388" fmla="*/ 3296718 h 6524624"/>
              <a:gd name="connsiteX3389" fmla="*/ 13679 w 11858623"/>
              <a:gd name="connsiteY3389" fmla="*/ 3326791 h 6524624"/>
              <a:gd name="connsiteX3390" fmla="*/ 12464 w 11858623"/>
              <a:gd name="connsiteY3390" fmla="*/ 3318281 h 6524624"/>
              <a:gd name="connsiteX3391" fmla="*/ 16472 w 11858623"/>
              <a:gd name="connsiteY3391" fmla="*/ 3281776 h 6524624"/>
              <a:gd name="connsiteX3392" fmla="*/ 14146 w 11858623"/>
              <a:gd name="connsiteY3392" fmla="*/ 3268855 h 6524624"/>
              <a:gd name="connsiteX3393" fmla="*/ 14147 w 11858623"/>
              <a:gd name="connsiteY3393" fmla="*/ 3268858 h 6524624"/>
              <a:gd name="connsiteX3394" fmla="*/ 14088 w 11858623"/>
              <a:gd name="connsiteY3394" fmla="*/ 3269053 h 6524624"/>
              <a:gd name="connsiteX3395" fmla="*/ 30297 w 11858623"/>
              <a:gd name="connsiteY3395" fmla="*/ 3260831 h 6524624"/>
              <a:gd name="connsiteX3396" fmla="*/ 32503 w 11858623"/>
              <a:gd name="connsiteY3396" fmla="*/ 3262120 h 6524624"/>
              <a:gd name="connsiteX3397" fmla="*/ 33667 w 11858623"/>
              <a:gd name="connsiteY3397" fmla="*/ 3280587 h 6524624"/>
              <a:gd name="connsiteX3398" fmla="*/ 33380 w 11858623"/>
              <a:gd name="connsiteY3398" fmla="*/ 3289888 h 6524624"/>
              <a:gd name="connsiteX3399" fmla="*/ 26491 w 11858623"/>
              <a:gd name="connsiteY3399" fmla="*/ 3309856 h 6524624"/>
              <a:gd name="connsiteX3400" fmla="*/ 23994 w 11858623"/>
              <a:gd name="connsiteY3400" fmla="*/ 3308125 h 6524624"/>
              <a:gd name="connsiteX3401" fmla="*/ 23818 w 11858623"/>
              <a:gd name="connsiteY3401" fmla="*/ 3307415 h 6524624"/>
              <a:gd name="connsiteX3402" fmla="*/ 23113 w 11858623"/>
              <a:gd name="connsiteY3402" fmla="*/ 3304966 h 6524624"/>
              <a:gd name="connsiteX3403" fmla="*/ 21948 w 11858623"/>
              <a:gd name="connsiteY3403" fmla="*/ 3296855 h 6524624"/>
              <a:gd name="connsiteX3404" fmla="*/ 20071 w 11858623"/>
              <a:gd name="connsiteY3404" fmla="*/ 3291685 h 6524624"/>
              <a:gd name="connsiteX3405" fmla="*/ 19493 w 11858623"/>
              <a:gd name="connsiteY3405" fmla="*/ 3277937 h 6524624"/>
              <a:gd name="connsiteX3406" fmla="*/ 20240 w 11858623"/>
              <a:gd name="connsiteY3406" fmla="*/ 3277180 h 6524624"/>
              <a:gd name="connsiteX3407" fmla="*/ 20480 w 11858623"/>
              <a:gd name="connsiteY3407" fmla="*/ 3284584 h 6524624"/>
              <a:gd name="connsiteX3408" fmla="*/ 30297 w 11858623"/>
              <a:gd name="connsiteY3408" fmla="*/ 3260831 h 6524624"/>
              <a:gd name="connsiteX3409" fmla="*/ 17751 w 11858623"/>
              <a:gd name="connsiteY3409" fmla="*/ 3257034 h 6524624"/>
              <a:gd name="connsiteX3410" fmla="*/ 18730 w 11858623"/>
              <a:gd name="connsiteY3410" fmla="*/ 3259754 h 6524624"/>
              <a:gd name="connsiteX3411" fmla="*/ 19493 w 11858623"/>
              <a:gd name="connsiteY3411" fmla="*/ 3277937 h 6524624"/>
              <a:gd name="connsiteX3412" fmla="*/ 18476 w 11858623"/>
              <a:gd name="connsiteY3412" fmla="*/ 3278968 h 6524624"/>
              <a:gd name="connsiteX3413" fmla="*/ 14147 w 11858623"/>
              <a:gd name="connsiteY3413" fmla="*/ 3268858 h 6524624"/>
              <a:gd name="connsiteX3414" fmla="*/ 17695 w 11858623"/>
              <a:gd name="connsiteY3414" fmla="*/ 3255731 h 6524624"/>
              <a:gd name="connsiteX3415" fmla="*/ 17971 w 11858623"/>
              <a:gd name="connsiteY3415" fmla="*/ 3256312 h 6524624"/>
              <a:gd name="connsiteX3416" fmla="*/ 17751 w 11858623"/>
              <a:gd name="connsiteY3416" fmla="*/ 3257034 h 6524624"/>
              <a:gd name="connsiteX3417" fmla="*/ 17519 w 11858623"/>
              <a:gd name="connsiteY3417" fmla="*/ 3256389 h 6524624"/>
              <a:gd name="connsiteX3418" fmla="*/ 18633 w 11858623"/>
              <a:gd name="connsiteY3418" fmla="*/ 3255590 h 6524624"/>
              <a:gd name="connsiteX3419" fmla="*/ 19722 w 11858623"/>
              <a:gd name="connsiteY3419" fmla="*/ 3261223 h 6524624"/>
              <a:gd name="connsiteX3420" fmla="*/ 19768 w 11858623"/>
              <a:gd name="connsiteY3420" fmla="*/ 3262633 h 6524624"/>
              <a:gd name="connsiteX3421" fmla="*/ 18730 w 11858623"/>
              <a:gd name="connsiteY3421" fmla="*/ 3259754 h 6524624"/>
              <a:gd name="connsiteX3422" fmla="*/ 18581 w 11858623"/>
              <a:gd name="connsiteY3422" fmla="*/ 3256191 h 6524624"/>
              <a:gd name="connsiteX3423" fmla="*/ 19417 w 11858623"/>
              <a:gd name="connsiteY3423" fmla="*/ 3251807 h 6524624"/>
              <a:gd name="connsiteX3424" fmla="*/ 19591 w 11858623"/>
              <a:gd name="connsiteY3424" fmla="*/ 3257181 h 6524624"/>
              <a:gd name="connsiteX3425" fmla="*/ 18730 w 11858623"/>
              <a:gd name="connsiteY3425" fmla="*/ 3254489 h 6524624"/>
              <a:gd name="connsiteX3426" fmla="*/ 18811 w 11858623"/>
              <a:gd name="connsiteY3426" fmla="*/ 3253553 h 6524624"/>
              <a:gd name="connsiteX3427" fmla="*/ 19229 w 11858623"/>
              <a:gd name="connsiteY3427" fmla="*/ 3252184 h 6524624"/>
              <a:gd name="connsiteX3428" fmla="*/ 21229 w 11858623"/>
              <a:gd name="connsiteY3428" fmla="*/ 3250462 h 6524624"/>
              <a:gd name="connsiteX3429" fmla="*/ 25483 w 11858623"/>
              <a:gd name="connsiteY3429" fmla="*/ 3263986 h 6524624"/>
              <a:gd name="connsiteX3430" fmla="*/ 24796 w 11858623"/>
              <a:gd name="connsiteY3430" fmla="*/ 3272561 h 6524624"/>
              <a:gd name="connsiteX3431" fmla="*/ 20240 w 11858623"/>
              <a:gd name="connsiteY3431" fmla="*/ 3277180 h 6524624"/>
              <a:gd name="connsiteX3432" fmla="*/ 19768 w 11858623"/>
              <a:gd name="connsiteY3432" fmla="*/ 3262633 h 6524624"/>
              <a:gd name="connsiteX3433" fmla="*/ 20257 w 11858623"/>
              <a:gd name="connsiteY3433" fmla="*/ 3263993 h 6524624"/>
              <a:gd name="connsiteX3434" fmla="*/ 19722 w 11858623"/>
              <a:gd name="connsiteY3434" fmla="*/ 3261223 h 6524624"/>
              <a:gd name="connsiteX3435" fmla="*/ 19591 w 11858623"/>
              <a:gd name="connsiteY3435" fmla="*/ 3257181 h 6524624"/>
              <a:gd name="connsiteX3436" fmla="*/ 23655 w 11858623"/>
              <a:gd name="connsiteY3436" fmla="*/ 3269885 h 6524624"/>
              <a:gd name="connsiteX3437" fmla="*/ 19343 w 11858623"/>
              <a:gd name="connsiteY3437" fmla="*/ 3249539 h 6524624"/>
              <a:gd name="connsiteX3438" fmla="*/ 19410 w 11858623"/>
              <a:gd name="connsiteY3438" fmla="*/ 3251592 h 6524624"/>
              <a:gd name="connsiteX3439" fmla="*/ 19229 w 11858623"/>
              <a:gd name="connsiteY3439" fmla="*/ 3252184 h 6524624"/>
              <a:gd name="connsiteX3440" fmla="*/ 18868 w 11858623"/>
              <a:gd name="connsiteY3440" fmla="*/ 3252909 h 6524624"/>
              <a:gd name="connsiteX3441" fmla="*/ 19075 w 11858623"/>
              <a:gd name="connsiteY3441" fmla="*/ 3250546 h 6524624"/>
              <a:gd name="connsiteX3442" fmla="*/ 21000 w 11858623"/>
              <a:gd name="connsiteY3442" fmla="*/ 3248630 h 6524624"/>
              <a:gd name="connsiteX3443" fmla="*/ 21229 w 11858623"/>
              <a:gd name="connsiteY3443" fmla="*/ 3250462 h 6524624"/>
              <a:gd name="connsiteX3444" fmla="*/ 20787 w 11858623"/>
              <a:gd name="connsiteY3444" fmla="*/ 3249057 h 6524624"/>
              <a:gd name="connsiteX3445" fmla="*/ 20480 w 11858623"/>
              <a:gd name="connsiteY3445" fmla="*/ 3248080 h 6524624"/>
              <a:gd name="connsiteX3446" fmla="*/ 20787 w 11858623"/>
              <a:gd name="connsiteY3446" fmla="*/ 3249057 h 6524624"/>
              <a:gd name="connsiteX3447" fmla="*/ 19417 w 11858623"/>
              <a:gd name="connsiteY3447" fmla="*/ 3251807 h 6524624"/>
              <a:gd name="connsiteX3448" fmla="*/ 19410 w 11858623"/>
              <a:gd name="connsiteY3448" fmla="*/ 3251592 h 6524624"/>
              <a:gd name="connsiteX3449" fmla="*/ 20341 w 11858623"/>
              <a:gd name="connsiteY3449" fmla="*/ 3243428 h 6524624"/>
              <a:gd name="connsiteX3450" fmla="*/ 20480 w 11858623"/>
              <a:gd name="connsiteY3450" fmla="*/ 3245271 h 6524624"/>
              <a:gd name="connsiteX3451" fmla="*/ 19343 w 11858623"/>
              <a:gd name="connsiteY3451" fmla="*/ 3249539 h 6524624"/>
              <a:gd name="connsiteX3452" fmla="*/ 19294 w 11858623"/>
              <a:gd name="connsiteY3452" fmla="*/ 3248040 h 6524624"/>
              <a:gd name="connsiteX3453" fmla="*/ 19418 w 11858623"/>
              <a:gd name="connsiteY3453" fmla="*/ 3246628 h 6524624"/>
              <a:gd name="connsiteX3454" fmla="*/ 20328 w 11858623"/>
              <a:gd name="connsiteY3454" fmla="*/ 3243246 h 6524624"/>
              <a:gd name="connsiteX3455" fmla="*/ 20348 w 11858623"/>
              <a:gd name="connsiteY3455" fmla="*/ 3243407 h 6524624"/>
              <a:gd name="connsiteX3456" fmla="*/ 20341 w 11858623"/>
              <a:gd name="connsiteY3456" fmla="*/ 3243428 h 6524624"/>
              <a:gd name="connsiteX3457" fmla="*/ 923 w 11858623"/>
              <a:gd name="connsiteY3457" fmla="*/ 3240955 h 6524624"/>
              <a:gd name="connsiteX3458" fmla="*/ 441 w 11858623"/>
              <a:gd name="connsiteY3458" fmla="*/ 3256504 h 6524624"/>
              <a:gd name="connsiteX3459" fmla="*/ 4449 w 11858623"/>
              <a:gd name="connsiteY3459" fmla="*/ 3444645 h 6524624"/>
              <a:gd name="connsiteX3460" fmla="*/ 4823 w 11858623"/>
              <a:gd name="connsiteY3460" fmla="*/ 3467185 h 6524624"/>
              <a:gd name="connsiteX3461" fmla="*/ 2445 w 11858623"/>
              <a:gd name="connsiteY3461" fmla="*/ 3467109 h 6524624"/>
              <a:gd name="connsiteX3462" fmla="*/ 4897 w 11858623"/>
              <a:gd name="connsiteY3462" fmla="*/ 3471638 h 6524624"/>
              <a:gd name="connsiteX3463" fmla="*/ 6562 w 11858623"/>
              <a:gd name="connsiteY3463" fmla="*/ 3572001 h 6524624"/>
              <a:gd name="connsiteX3464" fmla="*/ 5683 w 11858623"/>
              <a:gd name="connsiteY3464" fmla="*/ 3573491 h 6524624"/>
              <a:gd name="connsiteX3465" fmla="*/ 4449 w 11858623"/>
              <a:gd name="connsiteY3465" fmla="*/ 3576625 h 6524624"/>
              <a:gd name="connsiteX3466" fmla="*/ 6585 w 11858623"/>
              <a:gd name="connsiteY3466" fmla="*/ 3573381 h 6524624"/>
              <a:gd name="connsiteX3467" fmla="*/ 7620 w 11858623"/>
              <a:gd name="connsiteY3467" fmla="*/ 3635714 h 6524624"/>
              <a:gd name="connsiteX3468" fmla="*/ 6735 w 11858623"/>
              <a:gd name="connsiteY3468" fmla="*/ 3640445 h 6524624"/>
              <a:gd name="connsiteX3469" fmla="*/ 6453 w 11858623"/>
              <a:gd name="connsiteY3469" fmla="*/ 3680524 h 6524624"/>
              <a:gd name="connsiteX3470" fmla="*/ 8315 w 11858623"/>
              <a:gd name="connsiteY3470" fmla="*/ 3677642 h 6524624"/>
              <a:gd name="connsiteX3471" fmla="*/ 8457 w 11858623"/>
              <a:gd name="connsiteY3471" fmla="*/ 3686140 h 6524624"/>
              <a:gd name="connsiteX3472" fmla="*/ 8821 w 11858623"/>
              <a:gd name="connsiteY3472" fmla="*/ 3692524 h 6524624"/>
              <a:gd name="connsiteX3473" fmla="*/ 8456 w 11858623"/>
              <a:gd name="connsiteY3473" fmla="*/ 3693694 h 6524624"/>
              <a:gd name="connsiteX3474" fmla="*/ 4448 w 11858623"/>
              <a:gd name="connsiteY3474" fmla="*/ 3702118 h 6524624"/>
              <a:gd name="connsiteX3475" fmla="*/ 2444 w 11858623"/>
              <a:gd name="connsiteY3475" fmla="*/ 3718967 h 6524624"/>
              <a:gd name="connsiteX3476" fmla="*/ 1417 w 11858623"/>
              <a:gd name="connsiteY3476" fmla="*/ 3752057 h 6524624"/>
              <a:gd name="connsiteX3477" fmla="*/ 0 w 11858623"/>
              <a:gd name="connsiteY3477" fmla="*/ 3754155 h 6524624"/>
              <a:gd name="connsiteX3478" fmla="*/ 0 w 11858623"/>
              <a:gd name="connsiteY3478" fmla="*/ 3241265 h 6524624"/>
              <a:gd name="connsiteX3479" fmla="*/ 10221 w 11858623"/>
              <a:gd name="connsiteY3479" fmla="*/ 3236128 h 6524624"/>
              <a:gd name="connsiteX3480" fmla="*/ 13499 w 11858623"/>
              <a:gd name="connsiteY3480" fmla="*/ 3245232 h 6524624"/>
              <a:gd name="connsiteX3481" fmla="*/ 13625 w 11858623"/>
              <a:gd name="connsiteY3481" fmla="*/ 3247176 h 6524624"/>
              <a:gd name="connsiteX3482" fmla="*/ 10461 w 11858623"/>
              <a:gd name="connsiteY3482" fmla="*/ 3240526 h 6524624"/>
              <a:gd name="connsiteX3483" fmla="*/ 14469 w 11858623"/>
              <a:gd name="connsiteY3483" fmla="*/ 3260182 h 6524624"/>
              <a:gd name="connsiteX3484" fmla="*/ 13625 w 11858623"/>
              <a:gd name="connsiteY3484" fmla="*/ 3247176 h 6524624"/>
              <a:gd name="connsiteX3485" fmla="*/ 15991 w 11858623"/>
              <a:gd name="connsiteY3485" fmla="*/ 3252147 h 6524624"/>
              <a:gd name="connsiteX3486" fmla="*/ 17519 w 11858623"/>
              <a:gd name="connsiteY3486" fmla="*/ 3256389 h 6524624"/>
              <a:gd name="connsiteX3487" fmla="*/ 14772 w 11858623"/>
              <a:gd name="connsiteY3487" fmla="*/ 3266706 h 6524624"/>
              <a:gd name="connsiteX3488" fmla="*/ 14146 w 11858623"/>
              <a:gd name="connsiteY3488" fmla="*/ 3268855 h 6524624"/>
              <a:gd name="connsiteX3489" fmla="*/ 12464 w 11858623"/>
              <a:gd name="connsiteY3489" fmla="*/ 3264928 h 6524624"/>
              <a:gd name="connsiteX3490" fmla="*/ 10460 w 11858623"/>
              <a:gd name="connsiteY3490" fmla="*/ 3245271 h 6524624"/>
              <a:gd name="connsiteX3491" fmla="*/ 9020 w 11858623"/>
              <a:gd name="connsiteY3491" fmla="*/ 3237722 h 6524624"/>
              <a:gd name="connsiteX3492" fmla="*/ 15886 w 11858623"/>
              <a:gd name="connsiteY3492" fmla="*/ 3228607 h 6524624"/>
              <a:gd name="connsiteX3493" fmla="*/ 16473 w 11858623"/>
              <a:gd name="connsiteY3493" fmla="*/ 3232101 h 6524624"/>
              <a:gd name="connsiteX3494" fmla="*/ 16715 w 11858623"/>
              <a:gd name="connsiteY3494" fmla="*/ 3233180 h 6524624"/>
              <a:gd name="connsiteX3495" fmla="*/ 16244 w 11858623"/>
              <a:gd name="connsiteY3495" fmla="*/ 3235424 h 6524624"/>
              <a:gd name="connsiteX3496" fmla="*/ 15275 w 11858623"/>
              <a:gd name="connsiteY3496" fmla="*/ 3229420 h 6524624"/>
              <a:gd name="connsiteX3497" fmla="*/ 18101 w 11858623"/>
              <a:gd name="connsiteY3497" fmla="*/ 3226584 h 6524624"/>
              <a:gd name="connsiteX3498" fmla="*/ 18476 w 11858623"/>
              <a:gd name="connsiteY3498" fmla="*/ 3228422 h 6524624"/>
              <a:gd name="connsiteX3499" fmla="*/ 18722 w 11858623"/>
              <a:gd name="connsiteY3499" fmla="*/ 3230394 h 6524624"/>
              <a:gd name="connsiteX3500" fmla="*/ 19166 w 11858623"/>
              <a:gd name="connsiteY3500" fmla="*/ 3244094 h 6524624"/>
              <a:gd name="connsiteX3501" fmla="*/ 16715 w 11858623"/>
              <a:gd name="connsiteY3501" fmla="*/ 3233180 h 6524624"/>
              <a:gd name="connsiteX3502" fmla="*/ 18925 w 11858623"/>
              <a:gd name="connsiteY3502" fmla="*/ 3224574 h 6524624"/>
              <a:gd name="connsiteX3503" fmla="*/ 20328 w 11858623"/>
              <a:gd name="connsiteY3503" fmla="*/ 3243246 h 6524624"/>
              <a:gd name="connsiteX3504" fmla="*/ 18722 w 11858623"/>
              <a:gd name="connsiteY3504" fmla="*/ 3230394 h 6524624"/>
              <a:gd name="connsiteX3505" fmla="*/ 18549 w 11858623"/>
              <a:gd name="connsiteY3505" fmla="*/ 3225073 h 6524624"/>
              <a:gd name="connsiteX3506" fmla="*/ 18532 w 11858623"/>
              <a:gd name="connsiteY3506" fmla="*/ 3224532 h 6524624"/>
              <a:gd name="connsiteX3507" fmla="*/ 18549 w 11858623"/>
              <a:gd name="connsiteY3507" fmla="*/ 3225073 h 6524624"/>
              <a:gd name="connsiteX3508" fmla="*/ 18368 w 11858623"/>
              <a:gd name="connsiteY3508" fmla="*/ 3225313 h 6524624"/>
              <a:gd name="connsiteX3509" fmla="*/ 28564 w 11858623"/>
              <a:gd name="connsiteY3509" fmla="*/ 3213123 h 6524624"/>
              <a:gd name="connsiteX3510" fmla="*/ 28495 w 11858623"/>
              <a:gd name="connsiteY3510" fmla="*/ 3214382 h 6524624"/>
              <a:gd name="connsiteX3511" fmla="*/ 28443 w 11858623"/>
              <a:gd name="connsiteY3511" fmla="*/ 3213574 h 6524624"/>
              <a:gd name="connsiteX3512" fmla="*/ 32622 w 11858623"/>
              <a:gd name="connsiteY3512" fmla="*/ 3213035 h 6524624"/>
              <a:gd name="connsiteX3513" fmla="*/ 33283 w 11858623"/>
              <a:gd name="connsiteY3513" fmla="*/ 3223973 h 6524624"/>
              <a:gd name="connsiteX3514" fmla="*/ 21000 w 11858623"/>
              <a:gd name="connsiteY3514" fmla="*/ 3248630 h 6524624"/>
              <a:gd name="connsiteX3515" fmla="*/ 20348 w 11858623"/>
              <a:gd name="connsiteY3515" fmla="*/ 3243407 h 6524624"/>
              <a:gd name="connsiteX3516" fmla="*/ 20967 w 11858623"/>
              <a:gd name="connsiteY3516" fmla="*/ 3241258 h 6524624"/>
              <a:gd name="connsiteX3517" fmla="*/ 28280 w 11858623"/>
              <a:gd name="connsiteY3517" fmla="*/ 3214175 h 6524624"/>
              <a:gd name="connsiteX3518" fmla="*/ 28495 w 11858623"/>
              <a:gd name="connsiteY3518" fmla="*/ 3217191 h 6524624"/>
              <a:gd name="connsiteX3519" fmla="*/ 11535 w 11858623"/>
              <a:gd name="connsiteY3519" fmla="*/ 3213002 h 6524624"/>
              <a:gd name="connsiteX3520" fmla="*/ 12465 w 11858623"/>
              <a:gd name="connsiteY3520" fmla="*/ 3229294 h 6524624"/>
              <a:gd name="connsiteX3521" fmla="*/ 12696 w 11858623"/>
              <a:gd name="connsiteY3521" fmla="*/ 3232844 h 6524624"/>
              <a:gd name="connsiteX3522" fmla="*/ 10221 w 11858623"/>
              <a:gd name="connsiteY3522" fmla="*/ 3236128 h 6524624"/>
              <a:gd name="connsiteX3523" fmla="*/ 8457 w 11858623"/>
              <a:gd name="connsiteY3523" fmla="*/ 3231231 h 6524624"/>
              <a:gd name="connsiteX3524" fmla="*/ 8506 w 11858623"/>
              <a:gd name="connsiteY3524" fmla="*/ 3235030 h 6524624"/>
              <a:gd name="connsiteX3525" fmla="*/ 9020 w 11858623"/>
              <a:gd name="connsiteY3525" fmla="*/ 3237722 h 6524624"/>
              <a:gd name="connsiteX3526" fmla="*/ 8502 w 11858623"/>
              <a:gd name="connsiteY3526" fmla="*/ 3238410 h 6524624"/>
              <a:gd name="connsiteX3527" fmla="*/ 923 w 11858623"/>
              <a:gd name="connsiteY3527" fmla="*/ 3240955 h 6524624"/>
              <a:gd name="connsiteX3528" fmla="*/ 1418 w 11858623"/>
              <a:gd name="connsiteY3528" fmla="*/ 3225008 h 6524624"/>
              <a:gd name="connsiteX3529" fmla="*/ 3685 w 11858623"/>
              <a:gd name="connsiteY3529" fmla="*/ 3221650 h 6524624"/>
              <a:gd name="connsiteX3530" fmla="*/ 12996 w 11858623"/>
              <a:gd name="connsiteY3530" fmla="*/ 3211394 h 6524624"/>
              <a:gd name="connsiteX3531" fmla="*/ 13482 w 11858623"/>
              <a:gd name="connsiteY3531" fmla="*/ 3214291 h 6524624"/>
              <a:gd name="connsiteX3532" fmla="*/ 13142 w 11858623"/>
              <a:gd name="connsiteY3532" fmla="*/ 3216200 h 6524624"/>
              <a:gd name="connsiteX3533" fmla="*/ 12461 w 11858623"/>
              <a:gd name="connsiteY3533" fmla="*/ 3211982 h 6524624"/>
              <a:gd name="connsiteX3534" fmla="*/ 28161 w 11858623"/>
              <a:gd name="connsiteY3534" fmla="*/ 3209250 h 6524624"/>
              <a:gd name="connsiteX3535" fmla="*/ 28443 w 11858623"/>
              <a:gd name="connsiteY3535" fmla="*/ 3213574 h 6524624"/>
              <a:gd name="connsiteX3536" fmla="*/ 28280 w 11858623"/>
              <a:gd name="connsiteY3536" fmla="*/ 3214175 h 6524624"/>
              <a:gd name="connsiteX3537" fmla="*/ 27960 w 11858623"/>
              <a:gd name="connsiteY3537" fmla="*/ 3209686 h 6524624"/>
              <a:gd name="connsiteX3538" fmla="*/ 30499 w 11858623"/>
              <a:gd name="connsiteY3538" fmla="*/ 3205959 h 6524624"/>
              <a:gd name="connsiteX3539" fmla="*/ 28564 w 11858623"/>
              <a:gd name="connsiteY3539" fmla="*/ 3213123 h 6524624"/>
              <a:gd name="connsiteX3540" fmla="*/ 28842 w 11858623"/>
              <a:gd name="connsiteY3540" fmla="*/ 3208061 h 6524624"/>
              <a:gd name="connsiteX3541" fmla="*/ 29201 w 11858623"/>
              <a:gd name="connsiteY3541" fmla="*/ 3201521 h 6524624"/>
              <a:gd name="connsiteX3542" fmla="*/ 28842 w 11858623"/>
              <a:gd name="connsiteY3542" fmla="*/ 3208061 h 6524624"/>
              <a:gd name="connsiteX3543" fmla="*/ 28526 w 11858623"/>
              <a:gd name="connsiteY3543" fmla="*/ 3208460 h 6524624"/>
              <a:gd name="connsiteX3544" fmla="*/ 28161 w 11858623"/>
              <a:gd name="connsiteY3544" fmla="*/ 3209250 h 6524624"/>
              <a:gd name="connsiteX3545" fmla="*/ 27682 w 11858623"/>
              <a:gd name="connsiteY3545" fmla="*/ 3201882 h 6524624"/>
              <a:gd name="connsiteX3546" fmla="*/ 24893 w 11858623"/>
              <a:gd name="connsiteY3546" fmla="*/ 3200141 h 6524624"/>
              <a:gd name="connsiteX3547" fmla="*/ 27399 w 11858623"/>
              <a:gd name="connsiteY3547" fmla="*/ 3201948 h 6524624"/>
              <a:gd name="connsiteX3548" fmla="*/ 27407 w 11858623"/>
              <a:gd name="connsiteY3548" fmla="*/ 3201947 h 6524624"/>
              <a:gd name="connsiteX3549" fmla="*/ 27960 w 11858623"/>
              <a:gd name="connsiteY3549" fmla="*/ 3209686 h 6524624"/>
              <a:gd name="connsiteX3550" fmla="*/ 24487 w 11858623"/>
              <a:gd name="connsiteY3550" fmla="*/ 3217191 h 6524624"/>
              <a:gd name="connsiteX3551" fmla="*/ 18925 w 11858623"/>
              <a:gd name="connsiteY3551" fmla="*/ 3224574 h 6524624"/>
              <a:gd name="connsiteX3552" fmla="*/ 18819 w 11858623"/>
              <a:gd name="connsiteY3552" fmla="*/ 3223164 h 6524624"/>
              <a:gd name="connsiteX3553" fmla="*/ 20230 w 11858623"/>
              <a:gd name="connsiteY3553" fmla="*/ 3216445 h 6524624"/>
              <a:gd name="connsiteX3554" fmla="*/ 22354 w 11858623"/>
              <a:gd name="connsiteY3554" fmla="*/ 3208746 h 6524624"/>
              <a:gd name="connsiteX3555" fmla="*/ 19662 w 11858623"/>
              <a:gd name="connsiteY3555" fmla="*/ 3195578 h 6524624"/>
              <a:gd name="connsiteX3556" fmla="*/ 22485 w 11858623"/>
              <a:gd name="connsiteY3556" fmla="*/ 3198403 h 6524624"/>
              <a:gd name="connsiteX3557" fmla="*/ 23397 w 11858623"/>
              <a:gd name="connsiteY3557" fmla="*/ 3199062 h 6524624"/>
              <a:gd name="connsiteX3558" fmla="*/ 20480 w 11858623"/>
              <a:gd name="connsiteY3558" fmla="*/ 3203150 h 6524624"/>
              <a:gd name="connsiteX3559" fmla="*/ 19371 w 11858623"/>
              <a:gd name="connsiteY3559" fmla="*/ 3204371 h 6524624"/>
              <a:gd name="connsiteX3560" fmla="*/ 18773 w 11858623"/>
              <a:gd name="connsiteY3560" fmla="*/ 3198501 h 6524624"/>
              <a:gd name="connsiteX3561" fmla="*/ 16472 w 11858623"/>
              <a:gd name="connsiteY3561" fmla="*/ 3191918 h 6524624"/>
              <a:gd name="connsiteX3562" fmla="*/ 16510 w 11858623"/>
              <a:gd name="connsiteY3562" fmla="*/ 3192424 h 6524624"/>
              <a:gd name="connsiteX3563" fmla="*/ 16437 w 11858623"/>
              <a:gd name="connsiteY3563" fmla="*/ 3192350 h 6524624"/>
              <a:gd name="connsiteX3564" fmla="*/ 8629 w 11858623"/>
              <a:gd name="connsiteY3564" fmla="*/ 3184535 h 6524624"/>
              <a:gd name="connsiteX3565" fmla="*/ 9988 w 11858623"/>
              <a:gd name="connsiteY3565" fmla="*/ 3185896 h 6524624"/>
              <a:gd name="connsiteX3566" fmla="*/ 10460 w 11858623"/>
              <a:gd name="connsiteY3566" fmla="*/ 3194161 h 6524624"/>
              <a:gd name="connsiteX3567" fmla="*/ 10147 w 11858623"/>
              <a:gd name="connsiteY3567" fmla="*/ 3194422 h 6524624"/>
              <a:gd name="connsiteX3568" fmla="*/ 8589 w 11858623"/>
              <a:gd name="connsiteY3568" fmla="*/ 3185146 h 6524624"/>
              <a:gd name="connsiteX3569" fmla="*/ 30209 w 11858623"/>
              <a:gd name="connsiteY3569" fmla="*/ 3183157 h 6524624"/>
              <a:gd name="connsiteX3570" fmla="*/ 30854 w 11858623"/>
              <a:gd name="connsiteY3570" fmla="*/ 3183759 h 6524624"/>
              <a:gd name="connsiteX3571" fmla="*/ 31817 w 11858623"/>
              <a:gd name="connsiteY3571" fmla="*/ 3199701 h 6524624"/>
              <a:gd name="connsiteX3572" fmla="*/ 29923 w 11858623"/>
              <a:gd name="connsiteY3572" fmla="*/ 3197932 h 6524624"/>
              <a:gd name="connsiteX3573" fmla="*/ 29523 w 11858623"/>
              <a:gd name="connsiteY3573" fmla="*/ 3195661 h 6524624"/>
              <a:gd name="connsiteX3574" fmla="*/ 26623 w 11858623"/>
              <a:gd name="connsiteY3574" fmla="*/ 3180917 h 6524624"/>
              <a:gd name="connsiteX3575" fmla="*/ 26618 w 11858623"/>
              <a:gd name="connsiteY3575" fmla="*/ 3181227 h 6524624"/>
              <a:gd name="connsiteX3576" fmla="*/ 26543 w 11858623"/>
              <a:gd name="connsiteY3576" fmla="*/ 3180980 h 6524624"/>
              <a:gd name="connsiteX3577" fmla="*/ 8965 w 11858623"/>
              <a:gd name="connsiteY3577" fmla="*/ 3179342 h 6524624"/>
              <a:gd name="connsiteX3578" fmla="*/ 8629 w 11858623"/>
              <a:gd name="connsiteY3578" fmla="*/ 3184535 h 6524624"/>
              <a:gd name="connsiteX3579" fmla="*/ 8458 w 11858623"/>
              <a:gd name="connsiteY3579" fmla="*/ 3184364 h 6524624"/>
              <a:gd name="connsiteX3580" fmla="*/ 8589 w 11858623"/>
              <a:gd name="connsiteY3580" fmla="*/ 3185146 h 6524624"/>
              <a:gd name="connsiteX3581" fmla="*/ 8458 w 11858623"/>
              <a:gd name="connsiteY3581" fmla="*/ 3187173 h 6524624"/>
              <a:gd name="connsiteX3582" fmla="*/ 9690 w 11858623"/>
              <a:gd name="connsiteY3582" fmla="*/ 3194808 h 6524624"/>
              <a:gd name="connsiteX3583" fmla="*/ 6453 w 11858623"/>
              <a:gd name="connsiteY3583" fmla="*/ 3197535 h 6524624"/>
              <a:gd name="connsiteX3584" fmla="*/ 7560 w 11858623"/>
              <a:gd name="connsiteY3584" fmla="*/ 3182246 h 6524624"/>
              <a:gd name="connsiteX3585" fmla="*/ 26654 w 11858623"/>
              <a:gd name="connsiteY3585" fmla="*/ 3178973 h 6524624"/>
              <a:gd name="connsiteX3586" fmla="*/ 27531 w 11858623"/>
              <a:gd name="connsiteY3586" fmla="*/ 3180204 h 6524624"/>
              <a:gd name="connsiteX3587" fmla="*/ 26623 w 11858623"/>
              <a:gd name="connsiteY3587" fmla="*/ 3180917 h 6524624"/>
              <a:gd name="connsiteX3588" fmla="*/ 30499 w 11858623"/>
              <a:gd name="connsiteY3588" fmla="*/ 3177878 h 6524624"/>
              <a:gd name="connsiteX3589" fmla="*/ 30742 w 11858623"/>
              <a:gd name="connsiteY3589" fmla="*/ 3181894 h 6524624"/>
              <a:gd name="connsiteX3590" fmla="*/ 30312 w 11858623"/>
              <a:gd name="connsiteY3590" fmla="*/ 3181292 h 6524624"/>
              <a:gd name="connsiteX3591" fmla="*/ 11801 w 11858623"/>
              <a:gd name="connsiteY3591" fmla="*/ 3173484 h 6524624"/>
              <a:gd name="connsiteX3592" fmla="*/ 16676 w 11858623"/>
              <a:gd name="connsiteY3592" fmla="*/ 3177930 h 6524624"/>
              <a:gd name="connsiteX3593" fmla="*/ 16694 w 11858623"/>
              <a:gd name="connsiteY3593" fmla="*/ 3178107 h 6524624"/>
              <a:gd name="connsiteX3594" fmla="*/ 15641 w 11858623"/>
              <a:gd name="connsiteY3594" fmla="*/ 3177282 h 6524624"/>
              <a:gd name="connsiteX3595" fmla="*/ 13258 w 11858623"/>
              <a:gd name="connsiteY3595" fmla="*/ 3177184 h 6524624"/>
              <a:gd name="connsiteX3596" fmla="*/ 17276 w 11858623"/>
              <a:gd name="connsiteY3596" fmla="*/ 3183821 h 6524624"/>
              <a:gd name="connsiteX3597" fmla="*/ 17708 w 11858623"/>
              <a:gd name="connsiteY3597" fmla="*/ 3188056 h 6524624"/>
              <a:gd name="connsiteX3598" fmla="*/ 14687 w 11858623"/>
              <a:gd name="connsiteY3598" fmla="*/ 3190599 h 6524624"/>
              <a:gd name="connsiteX3599" fmla="*/ 9988 w 11858623"/>
              <a:gd name="connsiteY3599" fmla="*/ 3185896 h 6524624"/>
              <a:gd name="connsiteX3600" fmla="*/ 9545 w 11858623"/>
              <a:gd name="connsiteY3600" fmla="*/ 3178144 h 6524624"/>
              <a:gd name="connsiteX3601" fmla="*/ 13114 w 11858623"/>
              <a:gd name="connsiteY3601" fmla="*/ 3170774 h 6524624"/>
              <a:gd name="connsiteX3602" fmla="*/ 11801 w 11858623"/>
              <a:gd name="connsiteY3602" fmla="*/ 3173484 h 6524624"/>
              <a:gd name="connsiteX3603" fmla="*/ 10460 w 11858623"/>
              <a:gd name="connsiteY3603" fmla="*/ 3172261 h 6524624"/>
              <a:gd name="connsiteX3604" fmla="*/ 15561 w 11858623"/>
              <a:gd name="connsiteY3604" fmla="*/ 3165718 h 6524624"/>
              <a:gd name="connsiteX3605" fmla="*/ 15633 w 11858623"/>
              <a:gd name="connsiteY3605" fmla="*/ 3166525 h 6524624"/>
              <a:gd name="connsiteX3606" fmla="*/ 15079 w 11858623"/>
              <a:gd name="connsiteY3606" fmla="*/ 3169672 h 6524624"/>
              <a:gd name="connsiteX3607" fmla="*/ 13114 w 11858623"/>
              <a:gd name="connsiteY3607" fmla="*/ 3170774 h 6524624"/>
              <a:gd name="connsiteX3608" fmla="*/ 16221 w 11858623"/>
              <a:gd name="connsiteY3608" fmla="*/ 3164355 h 6524624"/>
              <a:gd name="connsiteX3609" fmla="*/ 17548 w 11858623"/>
              <a:gd name="connsiteY3609" fmla="*/ 3166215 h 6524624"/>
              <a:gd name="connsiteX3610" fmla="*/ 16318 w 11858623"/>
              <a:gd name="connsiteY3610" fmla="*/ 3168977 h 6524624"/>
              <a:gd name="connsiteX3611" fmla="*/ 15874 w 11858623"/>
              <a:gd name="connsiteY3611" fmla="*/ 3169226 h 6524624"/>
              <a:gd name="connsiteX3612" fmla="*/ 15633 w 11858623"/>
              <a:gd name="connsiteY3612" fmla="*/ 3166525 h 6524624"/>
              <a:gd name="connsiteX3613" fmla="*/ 15898 w 11858623"/>
              <a:gd name="connsiteY3613" fmla="*/ 3165024 h 6524624"/>
              <a:gd name="connsiteX3614" fmla="*/ 25919 w 11858623"/>
              <a:gd name="connsiteY3614" fmla="*/ 3163596 h 6524624"/>
              <a:gd name="connsiteX3615" fmla="*/ 26109 w 11858623"/>
              <a:gd name="connsiteY3615" fmla="*/ 3165048 h 6524624"/>
              <a:gd name="connsiteX3616" fmla="*/ 22484 w 11858623"/>
              <a:gd name="connsiteY3616" fmla="*/ 3166644 h 6524624"/>
              <a:gd name="connsiteX3617" fmla="*/ 21843 w 11858623"/>
              <a:gd name="connsiteY3617" fmla="*/ 3165882 h 6524624"/>
              <a:gd name="connsiteX3618" fmla="*/ 19134 w 11858623"/>
              <a:gd name="connsiteY3618" fmla="*/ 3162651 h 6524624"/>
              <a:gd name="connsiteX3619" fmla="*/ 21843 w 11858623"/>
              <a:gd name="connsiteY3619" fmla="*/ 3165882 h 6524624"/>
              <a:gd name="connsiteX3620" fmla="*/ 18606 w 11858623"/>
              <a:gd name="connsiteY3620" fmla="*/ 3167695 h 6524624"/>
              <a:gd name="connsiteX3621" fmla="*/ 17548 w 11858623"/>
              <a:gd name="connsiteY3621" fmla="*/ 3166215 h 6524624"/>
              <a:gd name="connsiteX3622" fmla="*/ 11281 w 11858623"/>
              <a:gd name="connsiteY3622" fmla="*/ 3157598 h 6524624"/>
              <a:gd name="connsiteX3623" fmla="*/ 10139 w 11858623"/>
              <a:gd name="connsiteY3623" fmla="*/ 3161257 h 6524624"/>
              <a:gd name="connsiteX3624" fmla="*/ 10317 w 11858623"/>
              <a:gd name="connsiteY3624" fmla="*/ 3158507 h 6524624"/>
              <a:gd name="connsiteX3625" fmla="*/ 10461 w 11858623"/>
              <a:gd name="connsiteY3625" fmla="*/ 3156282 h 6524624"/>
              <a:gd name="connsiteX3626" fmla="*/ 10980 w 11858623"/>
              <a:gd name="connsiteY3626" fmla="*/ 3157009 h 6524624"/>
              <a:gd name="connsiteX3627" fmla="*/ 10327 w 11858623"/>
              <a:gd name="connsiteY3627" fmla="*/ 3158360 h 6524624"/>
              <a:gd name="connsiteX3628" fmla="*/ 18717 w 11858623"/>
              <a:gd name="connsiteY3628" fmla="*/ 3151818 h 6524624"/>
              <a:gd name="connsiteX3629" fmla="*/ 17758 w 11858623"/>
              <a:gd name="connsiteY3629" fmla="*/ 3154468 h 6524624"/>
              <a:gd name="connsiteX3630" fmla="*/ 17118 w 11858623"/>
              <a:gd name="connsiteY3630" fmla="*/ 3158100 h 6524624"/>
              <a:gd name="connsiteX3631" fmla="*/ 16637 w 11858623"/>
              <a:gd name="connsiteY3631" fmla="*/ 3154004 h 6524624"/>
              <a:gd name="connsiteX3632" fmla="*/ 18890 w 11858623"/>
              <a:gd name="connsiteY3632" fmla="*/ 3151636 h 6524624"/>
              <a:gd name="connsiteX3633" fmla="*/ 18717 w 11858623"/>
              <a:gd name="connsiteY3633" fmla="*/ 3151818 h 6524624"/>
              <a:gd name="connsiteX3634" fmla="*/ 18765 w 11858623"/>
              <a:gd name="connsiteY3634" fmla="*/ 3151687 h 6524624"/>
              <a:gd name="connsiteX3635" fmla="*/ 19623 w 11858623"/>
              <a:gd name="connsiteY3635" fmla="*/ 3129133 h 6524624"/>
              <a:gd name="connsiteX3636" fmla="*/ 18827 w 11858623"/>
              <a:gd name="connsiteY3636" fmla="*/ 3134333 h 6524624"/>
              <a:gd name="connsiteX3637" fmla="*/ 16858 w 11858623"/>
              <a:gd name="connsiteY3637" fmla="*/ 3137379 h 6524624"/>
              <a:gd name="connsiteX3638" fmla="*/ 16842 w 11858623"/>
              <a:gd name="connsiteY3638" fmla="*/ 3137311 h 6524624"/>
              <a:gd name="connsiteX3639" fmla="*/ 18650 w 11858623"/>
              <a:gd name="connsiteY3639" fmla="*/ 3131177 h 6524624"/>
              <a:gd name="connsiteX3640" fmla="*/ 29135 w 11858623"/>
              <a:gd name="connsiteY3640" fmla="*/ 3123824 h 6524624"/>
              <a:gd name="connsiteX3641" fmla="*/ 26360 w 11858623"/>
              <a:gd name="connsiteY3641" fmla="*/ 3130711 h 6524624"/>
              <a:gd name="connsiteX3642" fmla="*/ 23274 w 11858623"/>
              <a:gd name="connsiteY3642" fmla="*/ 3139234 h 6524624"/>
              <a:gd name="connsiteX3643" fmla="*/ 23763 w 11858623"/>
              <a:gd name="connsiteY3643" fmla="*/ 3135626 h 6524624"/>
              <a:gd name="connsiteX3644" fmla="*/ 29017 w 11858623"/>
              <a:gd name="connsiteY3644" fmla="*/ 3123950 h 6524624"/>
              <a:gd name="connsiteX3645" fmla="*/ 29135 w 11858623"/>
              <a:gd name="connsiteY3645" fmla="*/ 3123824 h 6524624"/>
              <a:gd name="connsiteX3646" fmla="*/ 308997 w 11858623"/>
              <a:gd name="connsiteY3646" fmla="*/ 3120339 h 6524624"/>
              <a:gd name="connsiteX3647" fmla="*/ 200997 w 11858623"/>
              <a:gd name="connsiteY3647" fmla="*/ 3228339 h 6524624"/>
              <a:gd name="connsiteX3648" fmla="*/ 308997 w 11858623"/>
              <a:gd name="connsiteY3648" fmla="*/ 3336338 h 6524624"/>
              <a:gd name="connsiteX3649" fmla="*/ 416997 w 11858623"/>
              <a:gd name="connsiteY3649" fmla="*/ 3228339 h 6524624"/>
              <a:gd name="connsiteX3650" fmla="*/ 308997 w 11858623"/>
              <a:gd name="connsiteY3650" fmla="*/ 3120339 h 6524624"/>
              <a:gd name="connsiteX3651" fmla="*/ 32773 w 11858623"/>
              <a:gd name="connsiteY3651" fmla="*/ 3118617 h 6524624"/>
              <a:gd name="connsiteX3652" fmla="*/ 29958 w 11858623"/>
              <a:gd name="connsiteY3652" fmla="*/ 3132545 h 6524624"/>
              <a:gd name="connsiteX3653" fmla="*/ 27314 w 11858623"/>
              <a:gd name="connsiteY3653" fmla="*/ 3138183 h 6524624"/>
              <a:gd name="connsiteX3654" fmla="*/ 23710 w 11858623"/>
              <a:gd name="connsiteY3654" fmla="*/ 3145404 h 6524624"/>
              <a:gd name="connsiteX3655" fmla="*/ 21248 w 11858623"/>
              <a:gd name="connsiteY3655" fmla="*/ 3144828 h 6524624"/>
              <a:gd name="connsiteX3656" fmla="*/ 23274 w 11858623"/>
              <a:gd name="connsiteY3656" fmla="*/ 3139234 h 6524624"/>
              <a:gd name="connsiteX3657" fmla="*/ 22485 w 11858623"/>
              <a:gd name="connsiteY3657" fmla="*/ 3145050 h 6524624"/>
              <a:gd name="connsiteX3658" fmla="*/ 27502 w 11858623"/>
              <a:gd name="connsiteY3658" fmla="*/ 3108075 h 6524624"/>
              <a:gd name="connsiteX3659" fmla="*/ 23763 w 11858623"/>
              <a:gd name="connsiteY3659" fmla="*/ 3135626 h 6524624"/>
              <a:gd name="connsiteX3660" fmla="*/ 19778 w 11858623"/>
              <a:gd name="connsiteY3660" fmla="*/ 3144485 h 6524624"/>
              <a:gd name="connsiteX3661" fmla="*/ 18476 w 11858623"/>
              <a:gd name="connsiteY3661" fmla="*/ 3144180 h 6524624"/>
              <a:gd name="connsiteX3662" fmla="*/ 17578 w 11858623"/>
              <a:gd name="connsiteY3662" fmla="*/ 3140405 h 6524624"/>
              <a:gd name="connsiteX3663" fmla="*/ 18477 w 11858623"/>
              <a:gd name="connsiteY3663" fmla="*/ 3136626 h 6524624"/>
              <a:gd name="connsiteX3664" fmla="*/ 18827 w 11858623"/>
              <a:gd name="connsiteY3664" fmla="*/ 3134333 h 6524624"/>
              <a:gd name="connsiteX3665" fmla="*/ 24325 w 11858623"/>
              <a:gd name="connsiteY3665" fmla="*/ 3125830 h 6524624"/>
              <a:gd name="connsiteX3666" fmla="*/ 27484 w 11858623"/>
              <a:gd name="connsiteY3666" fmla="*/ 3108082 h 6524624"/>
              <a:gd name="connsiteX3667" fmla="*/ 36512 w 11858623"/>
              <a:gd name="connsiteY3667" fmla="*/ 3100122 h 6524624"/>
              <a:gd name="connsiteX3668" fmla="*/ 34508 w 11858623"/>
              <a:gd name="connsiteY3668" fmla="*/ 3114162 h 6524624"/>
              <a:gd name="connsiteX3669" fmla="*/ 32773 w 11858623"/>
              <a:gd name="connsiteY3669" fmla="*/ 3118617 h 6524624"/>
              <a:gd name="connsiteX3670" fmla="*/ 17999 w 11858623"/>
              <a:gd name="connsiteY3670" fmla="*/ 3097910 h 6524624"/>
              <a:gd name="connsiteX3671" fmla="*/ 18400 w 11858623"/>
              <a:gd name="connsiteY3671" fmla="*/ 3102120 h 6524624"/>
              <a:gd name="connsiteX3672" fmla="*/ 18365 w 11858623"/>
              <a:gd name="connsiteY3672" fmla="*/ 3102148 h 6524624"/>
              <a:gd name="connsiteX3673" fmla="*/ 17809 w 11858623"/>
              <a:gd name="connsiteY3673" fmla="*/ 3098249 h 6524624"/>
              <a:gd name="connsiteX3674" fmla="*/ 16904 w 11858623"/>
              <a:gd name="connsiteY3674" fmla="*/ 3091909 h 6524624"/>
              <a:gd name="connsiteX3675" fmla="*/ 17809 w 11858623"/>
              <a:gd name="connsiteY3675" fmla="*/ 3098249 h 6524624"/>
              <a:gd name="connsiteX3676" fmla="*/ 15162 w 11858623"/>
              <a:gd name="connsiteY3676" fmla="*/ 3102970 h 6524624"/>
              <a:gd name="connsiteX3677" fmla="*/ 12465 w 11858623"/>
              <a:gd name="connsiteY3677" fmla="*/ 3102929 h 6524624"/>
              <a:gd name="connsiteX3678" fmla="*/ 16239 w 11858623"/>
              <a:gd name="connsiteY3678" fmla="*/ 3092937 h 6524624"/>
              <a:gd name="connsiteX3679" fmla="*/ 22600 w 11858623"/>
              <a:gd name="connsiteY3679" fmla="*/ 3064565 h 6524624"/>
              <a:gd name="connsiteX3680" fmla="*/ 24861 w 11858623"/>
              <a:gd name="connsiteY3680" fmla="*/ 3072170 h 6524624"/>
              <a:gd name="connsiteX3681" fmla="*/ 23925 w 11858623"/>
              <a:gd name="connsiteY3681" fmla="*/ 3076547 h 6524624"/>
              <a:gd name="connsiteX3682" fmla="*/ 23425 w 11858623"/>
              <a:gd name="connsiteY3682" fmla="*/ 3076330 h 6524624"/>
              <a:gd name="connsiteX3683" fmla="*/ 21454 w 11858623"/>
              <a:gd name="connsiteY3683" fmla="*/ 3071578 h 6524624"/>
              <a:gd name="connsiteX3684" fmla="*/ 20636 w 11858623"/>
              <a:gd name="connsiteY3684" fmla="*/ 3068890 h 6524624"/>
              <a:gd name="connsiteX3685" fmla="*/ 14796 w 11858623"/>
              <a:gd name="connsiteY3685" fmla="*/ 3064247 h 6524624"/>
              <a:gd name="connsiteX3686" fmla="*/ 17361 w 11858623"/>
              <a:gd name="connsiteY3686" fmla="*/ 3091200 h 6524624"/>
              <a:gd name="connsiteX3687" fmla="*/ 16904 w 11858623"/>
              <a:gd name="connsiteY3687" fmla="*/ 3091909 h 6524624"/>
              <a:gd name="connsiteX3688" fmla="*/ 16473 w 11858623"/>
              <a:gd name="connsiteY3688" fmla="*/ 3088888 h 6524624"/>
              <a:gd name="connsiteX3689" fmla="*/ 10461 w 11858623"/>
              <a:gd name="connsiteY3689" fmla="*/ 3111354 h 6524624"/>
              <a:gd name="connsiteX3690" fmla="*/ 15162 w 11858623"/>
              <a:gd name="connsiteY3690" fmla="*/ 3102970 h 6524624"/>
              <a:gd name="connsiteX3691" fmla="*/ 17285 w 11858623"/>
              <a:gd name="connsiteY3691" fmla="*/ 3103001 h 6524624"/>
              <a:gd name="connsiteX3692" fmla="*/ 18365 w 11858623"/>
              <a:gd name="connsiteY3692" fmla="*/ 3102148 h 6524624"/>
              <a:gd name="connsiteX3693" fmla="*/ 18477 w 11858623"/>
              <a:gd name="connsiteY3693" fmla="*/ 3102929 h 6524624"/>
              <a:gd name="connsiteX3694" fmla="*/ 18400 w 11858623"/>
              <a:gd name="connsiteY3694" fmla="*/ 3102120 h 6524624"/>
              <a:gd name="connsiteX3695" fmla="*/ 24488 w 11858623"/>
              <a:gd name="connsiteY3695" fmla="*/ 3097314 h 6524624"/>
              <a:gd name="connsiteX3696" fmla="*/ 20021 w 11858623"/>
              <a:gd name="connsiteY3696" fmla="*/ 3126529 h 6524624"/>
              <a:gd name="connsiteX3697" fmla="*/ 18650 w 11858623"/>
              <a:gd name="connsiteY3697" fmla="*/ 3131177 h 6524624"/>
              <a:gd name="connsiteX3698" fmla="*/ 16472 w 11858623"/>
              <a:gd name="connsiteY3698" fmla="*/ 3135757 h 6524624"/>
              <a:gd name="connsiteX3699" fmla="*/ 16842 w 11858623"/>
              <a:gd name="connsiteY3699" fmla="*/ 3137311 h 6524624"/>
              <a:gd name="connsiteX3700" fmla="*/ 16790 w 11858623"/>
              <a:gd name="connsiteY3700" fmla="*/ 3137486 h 6524624"/>
              <a:gd name="connsiteX3701" fmla="*/ 8316 w 11858623"/>
              <a:gd name="connsiteY3701" fmla="*/ 3150594 h 6524624"/>
              <a:gd name="connsiteX3702" fmla="*/ 7621 w 11858623"/>
              <a:gd name="connsiteY3702" fmla="*/ 3108665 h 6524624"/>
              <a:gd name="connsiteX3703" fmla="*/ 14469 w 11858623"/>
              <a:gd name="connsiteY3703" fmla="*/ 3072041 h 6524624"/>
              <a:gd name="connsiteX3704" fmla="*/ 14469 w 11858623"/>
              <a:gd name="connsiteY3704" fmla="*/ 3060808 h 6524624"/>
              <a:gd name="connsiteX3705" fmla="*/ 14908 w 11858623"/>
              <a:gd name="connsiteY3705" fmla="*/ 3061590 h 6524624"/>
              <a:gd name="connsiteX3706" fmla="*/ 14796 w 11858623"/>
              <a:gd name="connsiteY3706" fmla="*/ 3064247 h 6524624"/>
              <a:gd name="connsiteX3707" fmla="*/ 15486 w 11858623"/>
              <a:gd name="connsiteY3707" fmla="*/ 3047814 h 6524624"/>
              <a:gd name="connsiteX3708" fmla="*/ 15962 w 11858623"/>
              <a:gd name="connsiteY3708" fmla="*/ 3051370 h 6524624"/>
              <a:gd name="connsiteX3709" fmla="*/ 15879 w 11858623"/>
              <a:gd name="connsiteY3709" fmla="*/ 3051633 h 6524624"/>
              <a:gd name="connsiteX3710" fmla="*/ 15991 w 11858623"/>
              <a:gd name="connsiteY3710" fmla="*/ 3051591 h 6524624"/>
              <a:gd name="connsiteX3711" fmla="*/ 16473 w 11858623"/>
              <a:gd name="connsiteY3711" fmla="*/ 3055193 h 6524624"/>
              <a:gd name="connsiteX3712" fmla="*/ 20636 w 11858623"/>
              <a:gd name="connsiteY3712" fmla="*/ 3068890 h 6524624"/>
              <a:gd name="connsiteX3713" fmla="*/ 20481 w 11858623"/>
              <a:gd name="connsiteY3713" fmla="*/ 3069233 h 6524624"/>
              <a:gd name="connsiteX3714" fmla="*/ 21454 w 11858623"/>
              <a:gd name="connsiteY3714" fmla="*/ 3071578 h 6524624"/>
              <a:gd name="connsiteX3715" fmla="*/ 22288 w 11858623"/>
              <a:gd name="connsiteY3715" fmla="*/ 3074323 h 6524624"/>
              <a:gd name="connsiteX3716" fmla="*/ 21543 w 11858623"/>
              <a:gd name="connsiteY3716" fmla="*/ 3073417 h 6524624"/>
              <a:gd name="connsiteX3717" fmla="*/ 14908 w 11858623"/>
              <a:gd name="connsiteY3717" fmla="*/ 3061590 h 6524624"/>
              <a:gd name="connsiteX3718" fmla="*/ 17355 w 11858623"/>
              <a:gd name="connsiteY3718" fmla="*/ 3046925 h 6524624"/>
              <a:gd name="connsiteX3719" fmla="*/ 18462 w 11858623"/>
              <a:gd name="connsiteY3719" fmla="*/ 3050650 h 6524624"/>
              <a:gd name="connsiteX3720" fmla="*/ 15991 w 11858623"/>
              <a:gd name="connsiteY3720" fmla="*/ 3051591 h 6524624"/>
              <a:gd name="connsiteX3721" fmla="*/ 15962 w 11858623"/>
              <a:gd name="connsiteY3721" fmla="*/ 3051370 h 6524624"/>
              <a:gd name="connsiteX3722" fmla="*/ 31597 w 11858623"/>
              <a:gd name="connsiteY3722" fmla="*/ 3040707 h 6524624"/>
              <a:gd name="connsiteX3723" fmla="*/ 29958 w 11858623"/>
              <a:gd name="connsiteY3723" fmla="*/ 3048363 h 6524624"/>
              <a:gd name="connsiteX3724" fmla="*/ 22600 w 11858623"/>
              <a:gd name="connsiteY3724" fmla="*/ 3064565 h 6524624"/>
              <a:gd name="connsiteX3725" fmla="*/ 18462 w 11858623"/>
              <a:gd name="connsiteY3725" fmla="*/ 3050650 h 6524624"/>
              <a:gd name="connsiteX3726" fmla="*/ 20136 w 11858623"/>
              <a:gd name="connsiteY3726" fmla="*/ 3050012 h 6524624"/>
              <a:gd name="connsiteX3727" fmla="*/ 13682 w 11858623"/>
              <a:gd name="connsiteY3727" fmla="*/ 3034333 h 6524624"/>
              <a:gd name="connsiteX3728" fmla="*/ 13819 w 11858623"/>
              <a:gd name="connsiteY3728" fmla="*/ 3035354 h 6524624"/>
              <a:gd name="connsiteX3729" fmla="*/ 6586 w 11858623"/>
              <a:gd name="connsiteY3729" fmla="*/ 3046333 h 6524624"/>
              <a:gd name="connsiteX3730" fmla="*/ 6563 w 11858623"/>
              <a:gd name="connsiteY3730" fmla="*/ 3044952 h 6524624"/>
              <a:gd name="connsiteX3731" fmla="*/ 10461 w 11858623"/>
              <a:gd name="connsiteY3731" fmla="*/ 3038344 h 6524624"/>
              <a:gd name="connsiteX3732" fmla="*/ 14699 w 11858623"/>
              <a:gd name="connsiteY3732" fmla="*/ 3034016 h 6524624"/>
              <a:gd name="connsiteX3733" fmla="*/ 15805 w 11858623"/>
              <a:gd name="connsiteY3733" fmla="*/ 3040217 h 6524624"/>
              <a:gd name="connsiteX3734" fmla="*/ 15486 w 11858623"/>
              <a:gd name="connsiteY3734" fmla="*/ 3047814 h 6524624"/>
              <a:gd name="connsiteX3735" fmla="*/ 13819 w 11858623"/>
              <a:gd name="connsiteY3735" fmla="*/ 3035354 h 6524624"/>
              <a:gd name="connsiteX3736" fmla="*/ 16183 w 11858623"/>
              <a:gd name="connsiteY3736" fmla="*/ 3031218 h 6524624"/>
              <a:gd name="connsiteX3737" fmla="*/ 16158 w 11858623"/>
              <a:gd name="connsiteY3737" fmla="*/ 3031803 h 6524624"/>
              <a:gd name="connsiteX3738" fmla="*/ 14699 w 11858623"/>
              <a:gd name="connsiteY3738" fmla="*/ 3034016 h 6524624"/>
              <a:gd name="connsiteX3739" fmla="*/ 14560 w 11858623"/>
              <a:gd name="connsiteY3739" fmla="*/ 3033239 h 6524624"/>
              <a:gd name="connsiteX3740" fmla="*/ 29040 w 11858623"/>
              <a:gd name="connsiteY3740" fmla="*/ 3030943 h 6524624"/>
              <a:gd name="connsiteX3741" fmla="*/ 31726 w 11858623"/>
              <a:gd name="connsiteY3741" fmla="*/ 3035987 h 6524624"/>
              <a:gd name="connsiteX3742" fmla="*/ 32261 w 11858623"/>
              <a:gd name="connsiteY3742" fmla="*/ 3037607 h 6524624"/>
              <a:gd name="connsiteX3743" fmla="*/ 32209 w 11858623"/>
              <a:gd name="connsiteY3743" fmla="*/ 3037849 h 6524624"/>
              <a:gd name="connsiteX3744" fmla="*/ 28378 w 11858623"/>
              <a:gd name="connsiteY3744" fmla="*/ 3031407 h 6524624"/>
              <a:gd name="connsiteX3745" fmla="*/ 24540 w 11858623"/>
              <a:gd name="connsiteY3745" fmla="*/ 3024953 h 6524624"/>
              <a:gd name="connsiteX3746" fmla="*/ 28378 w 11858623"/>
              <a:gd name="connsiteY3746" fmla="*/ 3031407 h 6524624"/>
              <a:gd name="connsiteX3747" fmla="*/ 22485 w 11858623"/>
              <a:gd name="connsiteY3747" fmla="*/ 3035537 h 6524624"/>
              <a:gd name="connsiteX3748" fmla="*/ 22113 w 11858623"/>
              <a:gd name="connsiteY3748" fmla="*/ 3032242 h 6524624"/>
              <a:gd name="connsiteX3749" fmla="*/ 21280 w 11858623"/>
              <a:gd name="connsiteY3749" fmla="*/ 3024868 h 6524624"/>
              <a:gd name="connsiteX3750" fmla="*/ 22113 w 11858623"/>
              <a:gd name="connsiteY3750" fmla="*/ 3032242 h 6524624"/>
              <a:gd name="connsiteX3751" fmla="*/ 19434 w 11858623"/>
              <a:gd name="connsiteY3751" fmla="*/ 3040290 h 6524624"/>
              <a:gd name="connsiteX3752" fmla="*/ 17355 w 11858623"/>
              <a:gd name="connsiteY3752" fmla="*/ 3046925 h 6524624"/>
              <a:gd name="connsiteX3753" fmla="*/ 16473 w 11858623"/>
              <a:gd name="connsiteY3753" fmla="*/ 3043959 h 6524624"/>
              <a:gd name="connsiteX3754" fmla="*/ 15805 w 11858623"/>
              <a:gd name="connsiteY3754" fmla="*/ 3040217 h 6524624"/>
              <a:gd name="connsiteX3755" fmla="*/ 16158 w 11858623"/>
              <a:gd name="connsiteY3755" fmla="*/ 3031803 h 6524624"/>
              <a:gd name="connsiteX3756" fmla="*/ 18191 w 11858623"/>
              <a:gd name="connsiteY3756" fmla="*/ 3028716 h 6524624"/>
              <a:gd name="connsiteX3757" fmla="*/ 23192 w 11858623"/>
              <a:gd name="connsiteY3757" fmla="*/ 3022486 h 6524624"/>
              <a:gd name="connsiteX3758" fmla="*/ 24671 w 11858623"/>
              <a:gd name="connsiteY3758" fmla="*/ 3024560 h 6524624"/>
              <a:gd name="connsiteX3759" fmla="*/ 24540 w 11858623"/>
              <a:gd name="connsiteY3759" fmla="*/ 3024953 h 6524624"/>
              <a:gd name="connsiteX3760" fmla="*/ 23124 w 11858623"/>
              <a:gd name="connsiteY3760" fmla="*/ 3022571 h 6524624"/>
              <a:gd name="connsiteX3761" fmla="*/ 22704 w 11858623"/>
              <a:gd name="connsiteY3761" fmla="*/ 3021865 h 6524624"/>
              <a:gd name="connsiteX3762" fmla="*/ 23124 w 11858623"/>
              <a:gd name="connsiteY3762" fmla="*/ 3022571 h 6524624"/>
              <a:gd name="connsiteX3763" fmla="*/ 21280 w 11858623"/>
              <a:gd name="connsiteY3763" fmla="*/ 3024868 h 6524624"/>
              <a:gd name="connsiteX3764" fmla="*/ 21199 w 11858623"/>
              <a:gd name="connsiteY3764" fmla="*/ 3024149 h 6524624"/>
              <a:gd name="connsiteX3765" fmla="*/ 22485 w 11858623"/>
              <a:gd name="connsiteY3765" fmla="*/ 3021495 h 6524624"/>
              <a:gd name="connsiteX3766" fmla="*/ 22725 w 11858623"/>
              <a:gd name="connsiteY3766" fmla="*/ 3021831 h 6524624"/>
              <a:gd name="connsiteX3767" fmla="*/ 22704 w 11858623"/>
              <a:gd name="connsiteY3767" fmla="*/ 3021865 h 6524624"/>
              <a:gd name="connsiteX3768" fmla="*/ 21638 w 11858623"/>
              <a:gd name="connsiteY3768" fmla="*/ 3015560 h 6524624"/>
              <a:gd name="connsiteX3769" fmla="*/ 22485 w 11858623"/>
              <a:gd name="connsiteY3769" fmla="*/ 3021495 h 6524624"/>
              <a:gd name="connsiteX3770" fmla="*/ 20601 w 11858623"/>
              <a:gd name="connsiteY3770" fmla="*/ 3018856 h 6524624"/>
              <a:gd name="connsiteX3771" fmla="*/ 20559 w 11858623"/>
              <a:gd name="connsiteY3771" fmla="*/ 3018477 h 6524624"/>
              <a:gd name="connsiteX3772" fmla="*/ 28496 w 11858623"/>
              <a:gd name="connsiteY3772" fmla="*/ 3013071 h 6524624"/>
              <a:gd name="connsiteX3773" fmla="*/ 26899 w 11858623"/>
              <a:gd name="connsiteY3773" fmla="*/ 3017870 h 6524624"/>
              <a:gd name="connsiteX3774" fmla="*/ 23192 w 11858623"/>
              <a:gd name="connsiteY3774" fmla="*/ 3022486 h 6524624"/>
              <a:gd name="connsiteX3775" fmla="*/ 22725 w 11858623"/>
              <a:gd name="connsiteY3775" fmla="*/ 3021831 h 6524624"/>
              <a:gd name="connsiteX3776" fmla="*/ 10461 w 11858623"/>
              <a:gd name="connsiteY3776" fmla="*/ 3010263 h 6524624"/>
              <a:gd name="connsiteX3777" fmla="*/ 14560 w 11858623"/>
              <a:gd name="connsiteY3777" fmla="*/ 3033239 h 6524624"/>
              <a:gd name="connsiteX3778" fmla="*/ 13682 w 11858623"/>
              <a:gd name="connsiteY3778" fmla="*/ 3034333 h 6524624"/>
              <a:gd name="connsiteX3779" fmla="*/ 18931 w 11858623"/>
              <a:gd name="connsiteY3779" fmla="*/ 2996598 h 6524624"/>
              <a:gd name="connsiteX3780" fmla="*/ 21497 w 11858623"/>
              <a:gd name="connsiteY3780" fmla="*/ 3014573 h 6524624"/>
              <a:gd name="connsiteX3781" fmla="*/ 20551 w 11858623"/>
              <a:gd name="connsiteY3781" fmla="*/ 3018406 h 6524624"/>
              <a:gd name="connsiteX3782" fmla="*/ 20559 w 11858623"/>
              <a:gd name="connsiteY3782" fmla="*/ 3018477 h 6524624"/>
              <a:gd name="connsiteX3783" fmla="*/ 20481 w 11858623"/>
              <a:gd name="connsiteY3783" fmla="*/ 3018688 h 6524624"/>
              <a:gd name="connsiteX3784" fmla="*/ 20601 w 11858623"/>
              <a:gd name="connsiteY3784" fmla="*/ 3018856 h 6524624"/>
              <a:gd name="connsiteX3785" fmla="*/ 21199 w 11858623"/>
              <a:gd name="connsiteY3785" fmla="*/ 3024149 h 6524624"/>
              <a:gd name="connsiteX3786" fmla="*/ 18191 w 11858623"/>
              <a:gd name="connsiteY3786" fmla="*/ 3028716 h 6524624"/>
              <a:gd name="connsiteX3787" fmla="*/ 16183 w 11858623"/>
              <a:gd name="connsiteY3787" fmla="*/ 3031218 h 6524624"/>
              <a:gd name="connsiteX3788" fmla="*/ 16473 w 11858623"/>
              <a:gd name="connsiteY3788" fmla="*/ 3024303 h 6524624"/>
              <a:gd name="connsiteX3789" fmla="*/ 14469 w 11858623"/>
              <a:gd name="connsiteY3789" fmla="*/ 3015878 h 6524624"/>
              <a:gd name="connsiteX3790" fmla="*/ 16473 w 11858623"/>
              <a:gd name="connsiteY3790" fmla="*/ 2979374 h 6524624"/>
              <a:gd name="connsiteX3791" fmla="*/ 17490 w 11858623"/>
              <a:gd name="connsiteY3791" fmla="*/ 2986499 h 6524624"/>
              <a:gd name="connsiteX3792" fmla="*/ 17475 w 11858623"/>
              <a:gd name="connsiteY3792" fmla="*/ 2986438 h 6524624"/>
              <a:gd name="connsiteX3793" fmla="*/ 16473 w 11858623"/>
              <a:gd name="connsiteY3793" fmla="*/ 2979374 h 6524624"/>
              <a:gd name="connsiteX3794" fmla="*/ 16473 w 11858623"/>
              <a:gd name="connsiteY3794" fmla="*/ 2968142 h 6524624"/>
              <a:gd name="connsiteX3795" fmla="*/ 16823 w 11858623"/>
              <a:gd name="connsiteY3795" fmla="*/ 2972071 h 6524624"/>
              <a:gd name="connsiteX3796" fmla="*/ 16473 w 11858623"/>
              <a:gd name="connsiteY3796" fmla="*/ 2973757 h 6524624"/>
              <a:gd name="connsiteX3797" fmla="*/ 10461 w 11858623"/>
              <a:gd name="connsiteY3797" fmla="*/ 2993416 h 6524624"/>
              <a:gd name="connsiteX3798" fmla="*/ 16473 w 11858623"/>
              <a:gd name="connsiteY3798" fmla="*/ 2968142 h 6524624"/>
              <a:gd name="connsiteX3799" fmla="*/ 18414 w 11858623"/>
              <a:gd name="connsiteY3799" fmla="*/ 2947606 h 6524624"/>
              <a:gd name="connsiteX3800" fmla="*/ 18477 w 11858623"/>
              <a:gd name="connsiteY3800" fmla="*/ 2948486 h 6524624"/>
              <a:gd name="connsiteX3801" fmla="*/ 18024 w 11858623"/>
              <a:gd name="connsiteY3801" fmla="*/ 2947972 h 6524624"/>
              <a:gd name="connsiteX3802" fmla="*/ 4824 w 11858623"/>
              <a:gd name="connsiteY3802" fmla="*/ 2940136 h 6524624"/>
              <a:gd name="connsiteX3803" fmla="*/ 11297 w 11858623"/>
              <a:gd name="connsiteY3803" fmla="*/ 2940341 h 6524624"/>
              <a:gd name="connsiteX3804" fmla="*/ 18024 w 11858623"/>
              <a:gd name="connsiteY3804" fmla="*/ 2947972 h 6524624"/>
              <a:gd name="connsiteX3805" fmla="*/ 14469 w 11858623"/>
              <a:gd name="connsiteY3805" fmla="*/ 2951295 h 6524624"/>
              <a:gd name="connsiteX3806" fmla="*/ 5339 w 11858623"/>
              <a:gd name="connsiteY3806" fmla="*/ 2945405 h 6524624"/>
              <a:gd name="connsiteX3807" fmla="*/ 4898 w 11858623"/>
              <a:gd name="connsiteY3807" fmla="*/ 2944590 h 6524624"/>
              <a:gd name="connsiteX3808" fmla="*/ 27920 w 11858623"/>
              <a:gd name="connsiteY3808" fmla="*/ 2921019 h 6524624"/>
              <a:gd name="connsiteX3809" fmla="*/ 28171 w 11858623"/>
              <a:gd name="connsiteY3809" fmla="*/ 2922112 h 6524624"/>
              <a:gd name="connsiteX3810" fmla="*/ 30500 w 11858623"/>
              <a:gd name="connsiteY3810" fmla="*/ 2937253 h 6524624"/>
              <a:gd name="connsiteX3811" fmla="*/ 31541 w 11858623"/>
              <a:gd name="connsiteY3811" fmla="*/ 2942115 h 6524624"/>
              <a:gd name="connsiteX3812" fmla="*/ 18931 w 11858623"/>
              <a:gd name="connsiteY3812" fmla="*/ 2996598 h 6524624"/>
              <a:gd name="connsiteX3813" fmla="*/ 17490 w 11858623"/>
              <a:gd name="connsiteY3813" fmla="*/ 2986499 h 6524624"/>
              <a:gd name="connsiteX3814" fmla="*/ 18477 w 11858623"/>
              <a:gd name="connsiteY3814" fmla="*/ 2990606 h 6524624"/>
              <a:gd name="connsiteX3815" fmla="*/ 16823 w 11858623"/>
              <a:gd name="connsiteY3815" fmla="*/ 2972071 h 6524624"/>
              <a:gd name="connsiteX3816" fmla="*/ 19168 w 11858623"/>
              <a:gd name="connsiteY3816" fmla="*/ 2960784 h 6524624"/>
              <a:gd name="connsiteX3817" fmla="*/ 18477 w 11858623"/>
              <a:gd name="connsiteY3817" fmla="*/ 2948486 h 6524624"/>
              <a:gd name="connsiteX3818" fmla="*/ 26492 w 11858623"/>
              <a:gd name="connsiteY3818" fmla="*/ 2942869 h 6524624"/>
              <a:gd name="connsiteX3819" fmla="*/ 22505 w 11858623"/>
              <a:gd name="connsiteY3819" fmla="*/ 2934537 h 6524624"/>
              <a:gd name="connsiteX3820" fmla="*/ 23940 w 11858623"/>
              <a:gd name="connsiteY3820" fmla="*/ 2926634 h 6524624"/>
              <a:gd name="connsiteX3821" fmla="*/ 26492 w 11858623"/>
              <a:gd name="connsiteY3821" fmla="*/ 2926021 h 6524624"/>
              <a:gd name="connsiteX3822" fmla="*/ 25200 w 11858623"/>
              <a:gd name="connsiteY3822" fmla="*/ 2915695 h 6524624"/>
              <a:gd name="connsiteX3823" fmla="*/ 24170 w 11858623"/>
              <a:gd name="connsiteY3823" fmla="*/ 2925368 h 6524624"/>
              <a:gd name="connsiteX3824" fmla="*/ 23940 w 11858623"/>
              <a:gd name="connsiteY3824" fmla="*/ 2926634 h 6524624"/>
              <a:gd name="connsiteX3825" fmla="*/ 19262 w 11858623"/>
              <a:gd name="connsiteY3825" fmla="*/ 2927759 h 6524624"/>
              <a:gd name="connsiteX3826" fmla="*/ 22505 w 11858623"/>
              <a:gd name="connsiteY3826" fmla="*/ 2934537 h 6524624"/>
              <a:gd name="connsiteX3827" fmla="*/ 20481 w 11858623"/>
              <a:gd name="connsiteY3827" fmla="*/ 2945678 h 6524624"/>
              <a:gd name="connsiteX3828" fmla="*/ 18414 w 11858623"/>
              <a:gd name="connsiteY3828" fmla="*/ 2947606 h 6524624"/>
              <a:gd name="connsiteX3829" fmla="*/ 16568 w 11858623"/>
              <a:gd name="connsiteY3829" fmla="*/ 2921742 h 6524624"/>
              <a:gd name="connsiteX3830" fmla="*/ 30500 w 11858623"/>
              <a:gd name="connsiteY3830" fmla="*/ 2911980 h 6524624"/>
              <a:gd name="connsiteX3831" fmla="*/ 27920 w 11858623"/>
              <a:gd name="connsiteY3831" fmla="*/ 2921019 h 6524624"/>
              <a:gd name="connsiteX3832" fmla="*/ 26492 w 11858623"/>
              <a:gd name="connsiteY3832" fmla="*/ 2914789 h 6524624"/>
              <a:gd name="connsiteX3833" fmla="*/ 25200 w 11858623"/>
              <a:gd name="connsiteY3833" fmla="*/ 2915695 h 6524624"/>
              <a:gd name="connsiteX3834" fmla="*/ 25406 w 11858623"/>
              <a:gd name="connsiteY3834" fmla="*/ 2913765 h 6524624"/>
              <a:gd name="connsiteX3835" fmla="*/ 15173 w 11858623"/>
              <a:gd name="connsiteY3835" fmla="*/ 2902182 h 6524624"/>
              <a:gd name="connsiteX3836" fmla="*/ 16568 w 11858623"/>
              <a:gd name="connsiteY3836" fmla="*/ 2921742 h 6524624"/>
              <a:gd name="connsiteX3837" fmla="*/ 14469 w 11858623"/>
              <a:gd name="connsiteY3837" fmla="*/ 2923214 h 6524624"/>
              <a:gd name="connsiteX3838" fmla="*/ 10461 w 11858623"/>
              <a:gd name="connsiteY3838" fmla="*/ 2909172 h 6524624"/>
              <a:gd name="connsiteX3839" fmla="*/ 15715 w 11858623"/>
              <a:gd name="connsiteY3839" fmla="*/ 2891490 h 6524624"/>
              <a:gd name="connsiteX3840" fmla="*/ 18304 w 11858623"/>
              <a:gd name="connsiteY3840" fmla="*/ 2897537 h 6524624"/>
              <a:gd name="connsiteX3841" fmla="*/ 15173 w 11858623"/>
              <a:gd name="connsiteY3841" fmla="*/ 2902182 h 6524624"/>
              <a:gd name="connsiteX3842" fmla="*/ 14625 w 11858623"/>
              <a:gd name="connsiteY3842" fmla="*/ 2894509 h 6524624"/>
              <a:gd name="connsiteX3843" fmla="*/ 23298 w 11858623"/>
              <a:gd name="connsiteY3843" fmla="*/ 2890127 h 6524624"/>
              <a:gd name="connsiteX3844" fmla="*/ 26492 w 11858623"/>
              <a:gd name="connsiteY3844" fmla="*/ 2903557 h 6524624"/>
              <a:gd name="connsiteX3845" fmla="*/ 25406 w 11858623"/>
              <a:gd name="connsiteY3845" fmla="*/ 2913765 h 6524624"/>
              <a:gd name="connsiteX3846" fmla="*/ 22485 w 11858623"/>
              <a:gd name="connsiteY3846" fmla="*/ 2914789 h 6524624"/>
              <a:gd name="connsiteX3847" fmla="*/ 18477 w 11858623"/>
              <a:gd name="connsiteY3847" fmla="*/ 2897940 h 6524624"/>
              <a:gd name="connsiteX3848" fmla="*/ 18304 w 11858623"/>
              <a:gd name="connsiteY3848" fmla="*/ 2897537 h 6524624"/>
              <a:gd name="connsiteX3849" fmla="*/ 12601 w 11858623"/>
              <a:gd name="connsiteY3849" fmla="*/ 2884218 h 6524624"/>
              <a:gd name="connsiteX3850" fmla="*/ 14047 w 11858623"/>
              <a:gd name="connsiteY3850" fmla="*/ 2887594 h 6524624"/>
              <a:gd name="connsiteX3851" fmla="*/ 14469 w 11858623"/>
              <a:gd name="connsiteY3851" fmla="*/ 2892325 h 6524624"/>
              <a:gd name="connsiteX3852" fmla="*/ 14625 w 11858623"/>
              <a:gd name="connsiteY3852" fmla="*/ 2894509 h 6524624"/>
              <a:gd name="connsiteX3853" fmla="*/ 14219 w 11858623"/>
              <a:gd name="connsiteY3853" fmla="*/ 2895635 h 6524624"/>
              <a:gd name="connsiteX3854" fmla="*/ 10461 w 11858623"/>
              <a:gd name="connsiteY3854" fmla="*/ 2900748 h 6524624"/>
              <a:gd name="connsiteX3855" fmla="*/ 12657 w 11858623"/>
              <a:gd name="connsiteY3855" fmla="*/ 2883792 h 6524624"/>
              <a:gd name="connsiteX3856" fmla="*/ 12601 w 11858623"/>
              <a:gd name="connsiteY3856" fmla="*/ 2884218 h 6524624"/>
              <a:gd name="connsiteX3857" fmla="*/ 12465 w 11858623"/>
              <a:gd name="connsiteY3857" fmla="*/ 2883899 h 6524624"/>
              <a:gd name="connsiteX3858" fmla="*/ 19973 w 11858623"/>
              <a:gd name="connsiteY3858" fmla="*/ 2879692 h 6524624"/>
              <a:gd name="connsiteX3859" fmla="*/ 15715 w 11858623"/>
              <a:gd name="connsiteY3859" fmla="*/ 2891490 h 6524624"/>
              <a:gd name="connsiteX3860" fmla="*/ 14047 w 11858623"/>
              <a:gd name="connsiteY3860" fmla="*/ 2887594 h 6524624"/>
              <a:gd name="connsiteX3861" fmla="*/ 13658 w 11858623"/>
              <a:gd name="connsiteY3861" fmla="*/ 2883231 h 6524624"/>
              <a:gd name="connsiteX3862" fmla="*/ 13279 w 11858623"/>
              <a:gd name="connsiteY3862" fmla="*/ 2878984 h 6524624"/>
              <a:gd name="connsiteX3863" fmla="*/ 13658 w 11858623"/>
              <a:gd name="connsiteY3863" fmla="*/ 2883231 h 6524624"/>
              <a:gd name="connsiteX3864" fmla="*/ 12657 w 11858623"/>
              <a:gd name="connsiteY3864" fmla="*/ 2883792 h 6524624"/>
              <a:gd name="connsiteX3865" fmla="*/ 20481 w 11858623"/>
              <a:gd name="connsiteY3865" fmla="*/ 2878284 h 6524624"/>
              <a:gd name="connsiteX3866" fmla="*/ 20716 w 11858623"/>
              <a:gd name="connsiteY3866" fmla="*/ 2879275 h 6524624"/>
              <a:gd name="connsiteX3867" fmla="*/ 19973 w 11858623"/>
              <a:gd name="connsiteY3867" fmla="*/ 2879692 h 6524624"/>
              <a:gd name="connsiteX3868" fmla="*/ 14488 w 11858623"/>
              <a:gd name="connsiteY3868" fmla="*/ 2865586 h 6524624"/>
              <a:gd name="connsiteX3869" fmla="*/ 14472 w 11858623"/>
              <a:gd name="connsiteY3869" fmla="*/ 2873882 h 6524624"/>
              <a:gd name="connsiteX3870" fmla="*/ 13476 w 11858623"/>
              <a:gd name="connsiteY3870" fmla="*/ 2877462 h 6524624"/>
              <a:gd name="connsiteX3871" fmla="*/ 13279 w 11858623"/>
              <a:gd name="connsiteY3871" fmla="*/ 2878984 h 6524624"/>
              <a:gd name="connsiteX3872" fmla="*/ 12465 w 11858623"/>
              <a:gd name="connsiteY3872" fmla="*/ 2869859 h 6524624"/>
              <a:gd name="connsiteX3873" fmla="*/ 16473 w 11858623"/>
              <a:gd name="connsiteY3873" fmla="*/ 2824931 h 6524624"/>
              <a:gd name="connsiteX3874" fmla="*/ 18477 w 11858623"/>
              <a:gd name="connsiteY3874" fmla="*/ 2844587 h 6524624"/>
              <a:gd name="connsiteX3875" fmla="*/ 21822 w 11858623"/>
              <a:gd name="connsiteY3875" fmla="*/ 2835212 h 6524624"/>
              <a:gd name="connsiteX3876" fmla="*/ 22485 w 11858623"/>
              <a:gd name="connsiteY3876" fmla="*/ 2844587 h 6524624"/>
              <a:gd name="connsiteX3877" fmla="*/ 29450 w 11858623"/>
              <a:gd name="connsiteY3877" fmla="*/ 2878639 h 6524624"/>
              <a:gd name="connsiteX3878" fmla="*/ 29907 w 11858623"/>
              <a:gd name="connsiteY3878" fmla="*/ 2880320 h 6524624"/>
              <a:gd name="connsiteX3879" fmla="*/ 23298 w 11858623"/>
              <a:gd name="connsiteY3879" fmla="*/ 2890127 h 6524624"/>
              <a:gd name="connsiteX3880" fmla="*/ 20716 w 11858623"/>
              <a:gd name="connsiteY3880" fmla="*/ 2879275 h 6524624"/>
              <a:gd name="connsiteX3881" fmla="*/ 22485 w 11858623"/>
              <a:gd name="connsiteY3881" fmla="*/ 2878284 h 6524624"/>
              <a:gd name="connsiteX3882" fmla="*/ 14469 w 11858623"/>
              <a:gd name="connsiteY3882" fmla="*/ 2875476 h 6524624"/>
              <a:gd name="connsiteX3883" fmla="*/ 14472 w 11858623"/>
              <a:gd name="connsiteY3883" fmla="*/ 2873882 h 6524624"/>
              <a:gd name="connsiteX3884" fmla="*/ 18668 w 11858623"/>
              <a:gd name="connsiteY3884" fmla="*/ 2858800 h 6524624"/>
              <a:gd name="connsiteX3885" fmla="*/ 20257 w 11858623"/>
              <a:gd name="connsiteY3885" fmla="*/ 2853390 h 6524624"/>
              <a:gd name="connsiteX3886" fmla="*/ 14488 w 11858623"/>
              <a:gd name="connsiteY3886" fmla="*/ 2865586 h 6524624"/>
              <a:gd name="connsiteX3887" fmla="*/ 14516 w 11858623"/>
              <a:gd name="connsiteY3887" fmla="*/ 2850271 h 6524624"/>
              <a:gd name="connsiteX3888" fmla="*/ 16473 w 11858623"/>
              <a:gd name="connsiteY3888" fmla="*/ 2824931 h 6524624"/>
              <a:gd name="connsiteX3889" fmla="*/ 12962 w 11858623"/>
              <a:gd name="connsiteY3889" fmla="*/ 2807792 h 6524624"/>
              <a:gd name="connsiteX3890" fmla="*/ 12996 w 11858623"/>
              <a:gd name="connsiteY3890" fmla="*/ 2807968 h 6524624"/>
              <a:gd name="connsiteX3891" fmla="*/ 12465 w 11858623"/>
              <a:gd name="connsiteY3891" fmla="*/ 2808082 h 6524624"/>
              <a:gd name="connsiteX3892" fmla="*/ 14799 w 11858623"/>
              <a:gd name="connsiteY3892" fmla="*/ 2807582 h 6524624"/>
              <a:gd name="connsiteX3893" fmla="*/ 16473 w 11858623"/>
              <a:gd name="connsiteY3893" fmla="*/ 2819314 h 6524624"/>
              <a:gd name="connsiteX3894" fmla="*/ 14585 w 11858623"/>
              <a:gd name="connsiteY3894" fmla="*/ 2816026 h 6524624"/>
              <a:gd name="connsiteX3895" fmla="*/ 12996 w 11858623"/>
              <a:gd name="connsiteY3895" fmla="*/ 2807968 h 6524624"/>
              <a:gd name="connsiteX3896" fmla="*/ 19730 w 11858623"/>
              <a:gd name="connsiteY3896" fmla="*/ 2805624 h 6524624"/>
              <a:gd name="connsiteX3897" fmla="*/ 20034 w 11858623"/>
              <a:gd name="connsiteY3897" fmla="*/ 2809921 h 6524624"/>
              <a:gd name="connsiteX3898" fmla="*/ 18350 w 11858623"/>
              <a:gd name="connsiteY3898" fmla="*/ 2806269 h 6524624"/>
              <a:gd name="connsiteX3899" fmla="*/ 17760 w 11858623"/>
              <a:gd name="connsiteY3899" fmla="*/ 2804990 h 6524624"/>
              <a:gd name="connsiteX3900" fmla="*/ 18350 w 11858623"/>
              <a:gd name="connsiteY3900" fmla="*/ 2806269 h 6524624"/>
              <a:gd name="connsiteX3901" fmla="*/ 16162 w 11858623"/>
              <a:gd name="connsiteY3901" fmla="*/ 2807292 h 6524624"/>
              <a:gd name="connsiteX3902" fmla="*/ 14799 w 11858623"/>
              <a:gd name="connsiteY3902" fmla="*/ 2807582 h 6524624"/>
              <a:gd name="connsiteX3903" fmla="*/ 14685 w 11858623"/>
              <a:gd name="connsiteY3903" fmla="*/ 2806786 h 6524624"/>
              <a:gd name="connsiteX3904" fmla="*/ 21683 w 11858623"/>
              <a:gd name="connsiteY3904" fmla="*/ 2802699 h 6524624"/>
              <a:gd name="connsiteX3905" fmla="*/ 21366 w 11858623"/>
              <a:gd name="connsiteY3905" fmla="*/ 2804861 h 6524624"/>
              <a:gd name="connsiteX3906" fmla="*/ 19730 w 11858623"/>
              <a:gd name="connsiteY3906" fmla="*/ 2805624 h 6524624"/>
              <a:gd name="connsiteX3907" fmla="*/ 19609 w 11858623"/>
              <a:gd name="connsiteY3907" fmla="*/ 2803911 h 6524624"/>
              <a:gd name="connsiteX3908" fmla="*/ 26492 w 11858623"/>
              <a:gd name="connsiteY3908" fmla="*/ 2802467 h 6524624"/>
              <a:gd name="connsiteX3909" fmla="*/ 24488 w 11858623"/>
              <a:gd name="connsiteY3909" fmla="*/ 2827738 h 6524624"/>
              <a:gd name="connsiteX3910" fmla="*/ 21822 w 11858623"/>
              <a:gd name="connsiteY3910" fmla="*/ 2835212 h 6524624"/>
              <a:gd name="connsiteX3911" fmla="*/ 20034 w 11858623"/>
              <a:gd name="connsiteY3911" fmla="*/ 2809921 h 6524624"/>
              <a:gd name="connsiteX3912" fmla="*/ 20481 w 11858623"/>
              <a:gd name="connsiteY3912" fmla="*/ 2810891 h 6524624"/>
              <a:gd name="connsiteX3913" fmla="*/ 21366 w 11858623"/>
              <a:gd name="connsiteY3913" fmla="*/ 2804861 h 6524624"/>
              <a:gd name="connsiteX3914" fmla="*/ 13680 w 11858623"/>
              <a:gd name="connsiteY3914" fmla="*/ 2799743 h 6524624"/>
              <a:gd name="connsiteX3915" fmla="*/ 14685 w 11858623"/>
              <a:gd name="connsiteY3915" fmla="*/ 2806786 h 6524624"/>
              <a:gd name="connsiteX3916" fmla="*/ 12962 w 11858623"/>
              <a:gd name="connsiteY3916" fmla="*/ 2807792 h 6524624"/>
              <a:gd name="connsiteX3917" fmla="*/ 12465 w 11858623"/>
              <a:gd name="connsiteY3917" fmla="*/ 2805274 h 6524624"/>
              <a:gd name="connsiteX3918" fmla="*/ 18881 w 11858623"/>
              <a:gd name="connsiteY3918" fmla="*/ 2793609 h 6524624"/>
              <a:gd name="connsiteX3919" fmla="*/ 19609 w 11858623"/>
              <a:gd name="connsiteY3919" fmla="*/ 2803911 h 6524624"/>
              <a:gd name="connsiteX3920" fmla="*/ 17760 w 11858623"/>
              <a:gd name="connsiteY3920" fmla="*/ 2804990 h 6524624"/>
              <a:gd name="connsiteX3921" fmla="*/ 15824 w 11858623"/>
              <a:gd name="connsiteY3921" fmla="*/ 2800790 h 6524624"/>
              <a:gd name="connsiteX3922" fmla="*/ 16326 w 11858623"/>
              <a:gd name="connsiteY3922" fmla="*/ 2795126 h 6524624"/>
              <a:gd name="connsiteX3923" fmla="*/ 32637 w 11858623"/>
              <a:gd name="connsiteY3923" fmla="*/ 2786912 h 6524624"/>
              <a:gd name="connsiteX3924" fmla="*/ 32504 w 11858623"/>
              <a:gd name="connsiteY3924" fmla="*/ 2791234 h 6524624"/>
              <a:gd name="connsiteX3925" fmla="*/ 32940 w 11858623"/>
              <a:gd name="connsiteY3925" fmla="*/ 2796128 h 6524624"/>
              <a:gd name="connsiteX3926" fmla="*/ 21683 w 11858623"/>
              <a:gd name="connsiteY3926" fmla="*/ 2802699 h 6524624"/>
              <a:gd name="connsiteX3927" fmla="*/ 22537 w 11858623"/>
              <a:gd name="connsiteY3927" fmla="*/ 2796879 h 6524624"/>
              <a:gd name="connsiteX3928" fmla="*/ 22065 w 11858623"/>
              <a:gd name="connsiteY3928" fmla="*/ 2791718 h 6524624"/>
              <a:gd name="connsiteX3929" fmla="*/ 24415 w 11858623"/>
              <a:gd name="connsiteY3929" fmla="*/ 2790323 h 6524624"/>
              <a:gd name="connsiteX3930" fmla="*/ 21044 w 11858623"/>
              <a:gd name="connsiteY3930" fmla="*/ 2780547 h 6524624"/>
              <a:gd name="connsiteX3931" fmla="*/ 22065 w 11858623"/>
              <a:gd name="connsiteY3931" fmla="*/ 2791718 h 6524624"/>
              <a:gd name="connsiteX3932" fmla="*/ 18881 w 11858623"/>
              <a:gd name="connsiteY3932" fmla="*/ 2793609 h 6524624"/>
              <a:gd name="connsiteX3933" fmla="*/ 18525 w 11858623"/>
              <a:gd name="connsiteY3933" fmla="*/ 2788574 h 6524624"/>
              <a:gd name="connsiteX3934" fmla="*/ 20481 w 11858623"/>
              <a:gd name="connsiteY3934" fmla="*/ 2768770 h 6524624"/>
              <a:gd name="connsiteX3935" fmla="*/ 23114 w 11858623"/>
              <a:gd name="connsiteY3935" fmla="*/ 2777918 h 6524624"/>
              <a:gd name="connsiteX3936" fmla="*/ 23521 w 11858623"/>
              <a:gd name="connsiteY3936" fmla="*/ 2780750 h 6524624"/>
              <a:gd name="connsiteX3937" fmla="*/ 23995 w 11858623"/>
              <a:gd name="connsiteY3937" fmla="*/ 2781078 h 6524624"/>
              <a:gd name="connsiteX3938" fmla="*/ 24525 w 11858623"/>
              <a:gd name="connsiteY3938" fmla="*/ 2783221 h 6524624"/>
              <a:gd name="connsiteX3939" fmla="*/ 21538 w 11858623"/>
              <a:gd name="connsiteY3939" fmla="*/ 2778970 h 6524624"/>
              <a:gd name="connsiteX3940" fmla="*/ 21044 w 11858623"/>
              <a:gd name="connsiteY3940" fmla="*/ 2780547 h 6524624"/>
              <a:gd name="connsiteX3941" fmla="*/ 20481 w 11858623"/>
              <a:gd name="connsiteY3941" fmla="*/ 2774385 h 6524624"/>
              <a:gd name="connsiteX3942" fmla="*/ 20283 w 11858623"/>
              <a:gd name="connsiteY3942" fmla="*/ 2769670 h 6524624"/>
              <a:gd name="connsiteX3943" fmla="*/ 16473 w 11858623"/>
              <a:gd name="connsiteY3943" fmla="*/ 2754729 h 6524624"/>
              <a:gd name="connsiteX3944" fmla="*/ 20072 w 11858623"/>
              <a:gd name="connsiteY3944" fmla="*/ 2764637 h 6524624"/>
              <a:gd name="connsiteX3945" fmla="*/ 20283 w 11858623"/>
              <a:gd name="connsiteY3945" fmla="*/ 2769670 h 6524624"/>
              <a:gd name="connsiteX3946" fmla="*/ 13680 w 11858623"/>
              <a:gd name="connsiteY3946" fmla="*/ 2799743 h 6524624"/>
              <a:gd name="connsiteX3947" fmla="*/ 12465 w 11858623"/>
              <a:gd name="connsiteY3947" fmla="*/ 2791234 h 6524624"/>
              <a:gd name="connsiteX3948" fmla="*/ 16473 w 11858623"/>
              <a:gd name="connsiteY3948" fmla="*/ 2754729 h 6524624"/>
              <a:gd name="connsiteX3949" fmla="*/ 14147 w 11858623"/>
              <a:gd name="connsiteY3949" fmla="*/ 2741808 h 6524624"/>
              <a:gd name="connsiteX3950" fmla="*/ 14148 w 11858623"/>
              <a:gd name="connsiteY3950" fmla="*/ 2741810 h 6524624"/>
              <a:gd name="connsiteX3951" fmla="*/ 14089 w 11858623"/>
              <a:gd name="connsiteY3951" fmla="*/ 2742006 h 6524624"/>
              <a:gd name="connsiteX3952" fmla="*/ 30298 w 11858623"/>
              <a:gd name="connsiteY3952" fmla="*/ 2733783 h 6524624"/>
              <a:gd name="connsiteX3953" fmla="*/ 32504 w 11858623"/>
              <a:gd name="connsiteY3953" fmla="*/ 2735072 h 6524624"/>
              <a:gd name="connsiteX3954" fmla="*/ 33668 w 11858623"/>
              <a:gd name="connsiteY3954" fmla="*/ 2753539 h 6524624"/>
              <a:gd name="connsiteX3955" fmla="*/ 33381 w 11858623"/>
              <a:gd name="connsiteY3955" fmla="*/ 2762840 h 6524624"/>
              <a:gd name="connsiteX3956" fmla="*/ 26492 w 11858623"/>
              <a:gd name="connsiteY3956" fmla="*/ 2782810 h 6524624"/>
              <a:gd name="connsiteX3957" fmla="*/ 23995 w 11858623"/>
              <a:gd name="connsiteY3957" fmla="*/ 2781078 h 6524624"/>
              <a:gd name="connsiteX3958" fmla="*/ 23819 w 11858623"/>
              <a:gd name="connsiteY3958" fmla="*/ 2780368 h 6524624"/>
              <a:gd name="connsiteX3959" fmla="*/ 23114 w 11858623"/>
              <a:gd name="connsiteY3959" fmla="*/ 2777918 h 6524624"/>
              <a:gd name="connsiteX3960" fmla="*/ 21949 w 11858623"/>
              <a:gd name="connsiteY3960" fmla="*/ 2769809 h 6524624"/>
              <a:gd name="connsiteX3961" fmla="*/ 20072 w 11858623"/>
              <a:gd name="connsiteY3961" fmla="*/ 2764637 h 6524624"/>
              <a:gd name="connsiteX3962" fmla="*/ 19494 w 11858623"/>
              <a:gd name="connsiteY3962" fmla="*/ 2750890 h 6524624"/>
              <a:gd name="connsiteX3963" fmla="*/ 20241 w 11858623"/>
              <a:gd name="connsiteY3963" fmla="*/ 2750133 h 6524624"/>
              <a:gd name="connsiteX3964" fmla="*/ 20481 w 11858623"/>
              <a:gd name="connsiteY3964" fmla="*/ 2757536 h 6524624"/>
              <a:gd name="connsiteX3965" fmla="*/ 30298 w 11858623"/>
              <a:gd name="connsiteY3965" fmla="*/ 2733783 h 6524624"/>
              <a:gd name="connsiteX3966" fmla="*/ 17752 w 11858623"/>
              <a:gd name="connsiteY3966" fmla="*/ 2729986 h 6524624"/>
              <a:gd name="connsiteX3967" fmla="*/ 18731 w 11858623"/>
              <a:gd name="connsiteY3967" fmla="*/ 2732706 h 6524624"/>
              <a:gd name="connsiteX3968" fmla="*/ 19494 w 11858623"/>
              <a:gd name="connsiteY3968" fmla="*/ 2750890 h 6524624"/>
              <a:gd name="connsiteX3969" fmla="*/ 18477 w 11858623"/>
              <a:gd name="connsiteY3969" fmla="*/ 2751921 h 6524624"/>
              <a:gd name="connsiteX3970" fmla="*/ 14148 w 11858623"/>
              <a:gd name="connsiteY3970" fmla="*/ 2741810 h 6524624"/>
              <a:gd name="connsiteX3971" fmla="*/ 17696 w 11858623"/>
              <a:gd name="connsiteY3971" fmla="*/ 2728681 h 6524624"/>
              <a:gd name="connsiteX3972" fmla="*/ 17972 w 11858623"/>
              <a:gd name="connsiteY3972" fmla="*/ 2729264 h 6524624"/>
              <a:gd name="connsiteX3973" fmla="*/ 17752 w 11858623"/>
              <a:gd name="connsiteY3973" fmla="*/ 2729986 h 6524624"/>
              <a:gd name="connsiteX3974" fmla="*/ 17520 w 11858623"/>
              <a:gd name="connsiteY3974" fmla="*/ 2729343 h 6524624"/>
              <a:gd name="connsiteX3975" fmla="*/ 18634 w 11858623"/>
              <a:gd name="connsiteY3975" fmla="*/ 2728541 h 6524624"/>
              <a:gd name="connsiteX3976" fmla="*/ 19723 w 11858623"/>
              <a:gd name="connsiteY3976" fmla="*/ 2734175 h 6524624"/>
              <a:gd name="connsiteX3977" fmla="*/ 19769 w 11858623"/>
              <a:gd name="connsiteY3977" fmla="*/ 2735587 h 6524624"/>
              <a:gd name="connsiteX3978" fmla="*/ 18731 w 11858623"/>
              <a:gd name="connsiteY3978" fmla="*/ 2732706 h 6524624"/>
              <a:gd name="connsiteX3979" fmla="*/ 18582 w 11858623"/>
              <a:gd name="connsiteY3979" fmla="*/ 2729143 h 6524624"/>
              <a:gd name="connsiteX3980" fmla="*/ 19418 w 11858623"/>
              <a:gd name="connsiteY3980" fmla="*/ 2724759 h 6524624"/>
              <a:gd name="connsiteX3981" fmla="*/ 19592 w 11858623"/>
              <a:gd name="connsiteY3981" fmla="*/ 2730133 h 6524624"/>
              <a:gd name="connsiteX3982" fmla="*/ 18731 w 11858623"/>
              <a:gd name="connsiteY3982" fmla="*/ 2727441 h 6524624"/>
              <a:gd name="connsiteX3983" fmla="*/ 18812 w 11858623"/>
              <a:gd name="connsiteY3983" fmla="*/ 2726506 h 6524624"/>
              <a:gd name="connsiteX3984" fmla="*/ 19230 w 11858623"/>
              <a:gd name="connsiteY3984" fmla="*/ 2725138 h 6524624"/>
              <a:gd name="connsiteX3985" fmla="*/ 21230 w 11858623"/>
              <a:gd name="connsiteY3985" fmla="*/ 2723414 h 6524624"/>
              <a:gd name="connsiteX3986" fmla="*/ 25484 w 11858623"/>
              <a:gd name="connsiteY3986" fmla="*/ 2736939 h 6524624"/>
              <a:gd name="connsiteX3987" fmla="*/ 24797 w 11858623"/>
              <a:gd name="connsiteY3987" fmla="*/ 2745514 h 6524624"/>
              <a:gd name="connsiteX3988" fmla="*/ 20241 w 11858623"/>
              <a:gd name="connsiteY3988" fmla="*/ 2750133 h 6524624"/>
              <a:gd name="connsiteX3989" fmla="*/ 19769 w 11858623"/>
              <a:gd name="connsiteY3989" fmla="*/ 2735587 h 6524624"/>
              <a:gd name="connsiteX3990" fmla="*/ 20258 w 11858623"/>
              <a:gd name="connsiteY3990" fmla="*/ 2736946 h 6524624"/>
              <a:gd name="connsiteX3991" fmla="*/ 19723 w 11858623"/>
              <a:gd name="connsiteY3991" fmla="*/ 2734175 h 6524624"/>
              <a:gd name="connsiteX3992" fmla="*/ 19592 w 11858623"/>
              <a:gd name="connsiteY3992" fmla="*/ 2730133 h 6524624"/>
              <a:gd name="connsiteX3993" fmla="*/ 23656 w 11858623"/>
              <a:gd name="connsiteY3993" fmla="*/ 2742838 h 6524624"/>
              <a:gd name="connsiteX3994" fmla="*/ 19344 w 11858623"/>
              <a:gd name="connsiteY3994" fmla="*/ 2722493 h 6524624"/>
              <a:gd name="connsiteX3995" fmla="*/ 19411 w 11858623"/>
              <a:gd name="connsiteY3995" fmla="*/ 2724544 h 6524624"/>
              <a:gd name="connsiteX3996" fmla="*/ 19230 w 11858623"/>
              <a:gd name="connsiteY3996" fmla="*/ 2725138 h 6524624"/>
              <a:gd name="connsiteX3997" fmla="*/ 18869 w 11858623"/>
              <a:gd name="connsiteY3997" fmla="*/ 2725861 h 6524624"/>
              <a:gd name="connsiteX3998" fmla="*/ 19076 w 11858623"/>
              <a:gd name="connsiteY3998" fmla="*/ 2723498 h 6524624"/>
              <a:gd name="connsiteX3999" fmla="*/ 21001 w 11858623"/>
              <a:gd name="connsiteY3999" fmla="*/ 2721582 h 6524624"/>
              <a:gd name="connsiteX4000" fmla="*/ 21230 w 11858623"/>
              <a:gd name="connsiteY4000" fmla="*/ 2723414 h 6524624"/>
              <a:gd name="connsiteX4001" fmla="*/ 20788 w 11858623"/>
              <a:gd name="connsiteY4001" fmla="*/ 2722008 h 6524624"/>
              <a:gd name="connsiteX4002" fmla="*/ 20481 w 11858623"/>
              <a:gd name="connsiteY4002" fmla="*/ 2721032 h 6524624"/>
              <a:gd name="connsiteX4003" fmla="*/ 20788 w 11858623"/>
              <a:gd name="connsiteY4003" fmla="*/ 2722008 h 6524624"/>
              <a:gd name="connsiteX4004" fmla="*/ 19418 w 11858623"/>
              <a:gd name="connsiteY4004" fmla="*/ 2724759 h 6524624"/>
              <a:gd name="connsiteX4005" fmla="*/ 19411 w 11858623"/>
              <a:gd name="connsiteY4005" fmla="*/ 2724544 h 6524624"/>
              <a:gd name="connsiteX4006" fmla="*/ 20342 w 11858623"/>
              <a:gd name="connsiteY4006" fmla="*/ 2716380 h 6524624"/>
              <a:gd name="connsiteX4007" fmla="*/ 20481 w 11858623"/>
              <a:gd name="connsiteY4007" fmla="*/ 2718225 h 6524624"/>
              <a:gd name="connsiteX4008" fmla="*/ 19344 w 11858623"/>
              <a:gd name="connsiteY4008" fmla="*/ 2722493 h 6524624"/>
              <a:gd name="connsiteX4009" fmla="*/ 19295 w 11858623"/>
              <a:gd name="connsiteY4009" fmla="*/ 2720992 h 6524624"/>
              <a:gd name="connsiteX4010" fmla="*/ 19419 w 11858623"/>
              <a:gd name="connsiteY4010" fmla="*/ 2719582 h 6524624"/>
              <a:gd name="connsiteX4011" fmla="*/ 20329 w 11858623"/>
              <a:gd name="connsiteY4011" fmla="*/ 2716198 h 6524624"/>
              <a:gd name="connsiteX4012" fmla="*/ 20349 w 11858623"/>
              <a:gd name="connsiteY4012" fmla="*/ 2716359 h 6524624"/>
              <a:gd name="connsiteX4013" fmla="*/ 20342 w 11858623"/>
              <a:gd name="connsiteY4013" fmla="*/ 2716380 h 6524624"/>
              <a:gd name="connsiteX4014" fmla="*/ 924 w 11858623"/>
              <a:gd name="connsiteY4014" fmla="*/ 2713907 h 6524624"/>
              <a:gd name="connsiteX4015" fmla="*/ 442 w 11858623"/>
              <a:gd name="connsiteY4015" fmla="*/ 2729455 h 6524624"/>
              <a:gd name="connsiteX4016" fmla="*/ 4450 w 11858623"/>
              <a:gd name="connsiteY4016" fmla="*/ 2917597 h 6524624"/>
              <a:gd name="connsiteX4017" fmla="*/ 4824 w 11858623"/>
              <a:gd name="connsiteY4017" fmla="*/ 2940136 h 6524624"/>
              <a:gd name="connsiteX4018" fmla="*/ 2446 w 11858623"/>
              <a:gd name="connsiteY4018" fmla="*/ 2940061 h 6524624"/>
              <a:gd name="connsiteX4019" fmla="*/ 4898 w 11858623"/>
              <a:gd name="connsiteY4019" fmla="*/ 2944590 h 6524624"/>
              <a:gd name="connsiteX4020" fmla="*/ 6563 w 11858623"/>
              <a:gd name="connsiteY4020" fmla="*/ 3044952 h 6524624"/>
              <a:gd name="connsiteX4021" fmla="*/ 5684 w 11858623"/>
              <a:gd name="connsiteY4021" fmla="*/ 3046441 h 6524624"/>
              <a:gd name="connsiteX4022" fmla="*/ 4450 w 11858623"/>
              <a:gd name="connsiteY4022" fmla="*/ 3049576 h 6524624"/>
              <a:gd name="connsiteX4023" fmla="*/ 6586 w 11858623"/>
              <a:gd name="connsiteY4023" fmla="*/ 3046333 h 6524624"/>
              <a:gd name="connsiteX4024" fmla="*/ 7621 w 11858623"/>
              <a:gd name="connsiteY4024" fmla="*/ 3108665 h 6524624"/>
              <a:gd name="connsiteX4025" fmla="*/ 6736 w 11858623"/>
              <a:gd name="connsiteY4025" fmla="*/ 3113396 h 6524624"/>
              <a:gd name="connsiteX4026" fmla="*/ 6454 w 11858623"/>
              <a:gd name="connsiteY4026" fmla="*/ 3153475 h 6524624"/>
              <a:gd name="connsiteX4027" fmla="*/ 8316 w 11858623"/>
              <a:gd name="connsiteY4027" fmla="*/ 3150594 h 6524624"/>
              <a:gd name="connsiteX4028" fmla="*/ 8458 w 11858623"/>
              <a:gd name="connsiteY4028" fmla="*/ 3159092 h 6524624"/>
              <a:gd name="connsiteX4029" fmla="*/ 8822 w 11858623"/>
              <a:gd name="connsiteY4029" fmla="*/ 3165474 h 6524624"/>
              <a:gd name="connsiteX4030" fmla="*/ 8457 w 11858623"/>
              <a:gd name="connsiteY4030" fmla="*/ 3166644 h 6524624"/>
              <a:gd name="connsiteX4031" fmla="*/ 4449 w 11858623"/>
              <a:gd name="connsiteY4031" fmla="*/ 3175069 h 6524624"/>
              <a:gd name="connsiteX4032" fmla="*/ 2445 w 11858623"/>
              <a:gd name="connsiteY4032" fmla="*/ 3191918 h 6524624"/>
              <a:gd name="connsiteX4033" fmla="*/ 1418 w 11858623"/>
              <a:gd name="connsiteY4033" fmla="*/ 3225008 h 6524624"/>
              <a:gd name="connsiteX4034" fmla="*/ 0 w 11858623"/>
              <a:gd name="connsiteY4034" fmla="*/ 3227108 h 6524624"/>
              <a:gd name="connsiteX4035" fmla="*/ 0 w 11858623"/>
              <a:gd name="connsiteY4035" fmla="*/ 2714219 h 6524624"/>
              <a:gd name="connsiteX4036" fmla="*/ 10222 w 11858623"/>
              <a:gd name="connsiteY4036" fmla="*/ 2709080 h 6524624"/>
              <a:gd name="connsiteX4037" fmla="*/ 13500 w 11858623"/>
              <a:gd name="connsiteY4037" fmla="*/ 2718184 h 6524624"/>
              <a:gd name="connsiteX4038" fmla="*/ 13626 w 11858623"/>
              <a:gd name="connsiteY4038" fmla="*/ 2720128 h 6524624"/>
              <a:gd name="connsiteX4039" fmla="*/ 10462 w 11858623"/>
              <a:gd name="connsiteY4039" fmla="*/ 2713478 h 6524624"/>
              <a:gd name="connsiteX4040" fmla="*/ 14470 w 11858623"/>
              <a:gd name="connsiteY4040" fmla="*/ 2733135 h 6524624"/>
              <a:gd name="connsiteX4041" fmla="*/ 13626 w 11858623"/>
              <a:gd name="connsiteY4041" fmla="*/ 2720128 h 6524624"/>
              <a:gd name="connsiteX4042" fmla="*/ 15992 w 11858623"/>
              <a:gd name="connsiteY4042" fmla="*/ 2725099 h 6524624"/>
              <a:gd name="connsiteX4043" fmla="*/ 17520 w 11858623"/>
              <a:gd name="connsiteY4043" fmla="*/ 2729343 h 6524624"/>
              <a:gd name="connsiteX4044" fmla="*/ 14773 w 11858623"/>
              <a:gd name="connsiteY4044" fmla="*/ 2739659 h 6524624"/>
              <a:gd name="connsiteX4045" fmla="*/ 14147 w 11858623"/>
              <a:gd name="connsiteY4045" fmla="*/ 2741808 h 6524624"/>
              <a:gd name="connsiteX4046" fmla="*/ 12465 w 11858623"/>
              <a:gd name="connsiteY4046" fmla="*/ 2737881 h 6524624"/>
              <a:gd name="connsiteX4047" fmla="*/ 10461 w 11858623"/>
              <a:gd name="connsiteY4047" fmla="*/ 2718225 h 6524624"/>
              <a:gd name="connsiteX4048" fmla="*/ 9021 w 11858623"/>
              <a:gd name="connsiteY4048" fmla="*/ 2710674 h 6524624"/>
              <a:gd name="connsiteX4049" fmla="*/ 15887 w 11858623"/>
              <a:gd name="connsiteY4049" fmla="*/ 2701561 h 6524624"/>
              <a:gd name="connsiteX4050" fmla="*/ 16474 w 11858623"/>
              <a:gd name="connsiteY4050" fmla="*/ 2705055 h 6524624"/>
              <a:gd name="connsiteX4051" fmla="*/ 16716 w 11858623"/>
              <a:gd name="connsiteY4051" fmla="*/ 2706134 h 6524624"/>
              <a:gd name="connsiteX4052" fmla="*/ 16245 w 11858623"/>
              <a:gd name="connsiteY4052" fmla="*/ 2708376 h 6524624"/>
              <a:gd name="connsiteX4053" fmla="*/ 15276 w 11858623"/>
              <a:gd name="connsiteY4053" fmla="*/ 2702372 h 6524624"/>
              <a:gd name="connsiteX4054" fmla="*/ 18102 w 11858623"/>
              <a:gd name="connsiteY4054" fmla="*/ 2699537 h 6524624"/>
              <a:gd name="connsiteX4055" fmla="*/ 18477 w 11858623"/>
              <a:gd name="connsiteY4055" fmla="*/ 2701376 h 6524624"/>
              <a:gd name="connsiteX4056" fmla="*/ 18723 w 11858623"/>
              <a:gd name="connsiteY4056" fmla="*/ 2703346 h 6524624"/>
              <a:gd name="connsiteX4057" fmla="*/ 19167 w 11858623"/>
              <a:gd name="connsiteY4057" fmla="*/ 2717046 h 6524624"/>
              <a:gd name="connsiteX4058" fmla="*/ 16716 w 11858623"/>
              <a:gd name="connsiteY4058" fmla="*/ 2706134 h 6524624"/>
              <a:gd name="connsiteX4059" fmla="*/ 18926 w 11858623"/>
              <a:gd name="connsiteY4059" fmla="*/ 2697526 h 6524624"/>
              <a:gd name="connsiteX4060" fmla="*/ 20329 w 11858623"/>
              <a:gd name="connsiteY4060" fmla="*/ 2716198 h 6524624"/>
              <a:gd name="connsiteX4061" fmla="*/ 18723 w 11858623"/>
              <a:gd name="connsiteY4061" fmla="*/ 2703346 h 6524624"/>
              <a:gd name="connsiteX4062" fmla="*/ 18550 w 11858623"/>
              <a:gd name="connsiteY4062" fmla="*/ 2698025 h 6524624"/>
              <a:gd name="connsiteX4063" fmla="*/ 18533 w 11858623"/>
              <a:gd name="connsiteY4063" fmla="*/ 2697484 h 6524624"/>
              <a:gd name="connsiteX4064" fmla="*/ 18550 w 11858623"/>
              <a:gd name="connsiteY4064" fmla="*/ 2698025 h 6524624"/>
              <a:gd name="connsiteX4065" fmla="*/ 18369 w 11858623"/>
              <a:gd name="connsiteY4065" fmla="*/ 2698267 h 6524624"/>
              <a:gd name="connsiteX4066" fmla="*/ 28565 w 11858623"/>
              <a:gd name="connsiteY4066" fmla="*/ 2686077 h 6524624"/>
              <a:gd name="connsiteX4067" fmla="*/ 28496 w 11858623"/>
              <a:gd name="connsiteY4067" fmla="*/ 2687334 h 6524624"/>
              <a:gd name="connsiteX4068" fmla="*/ 28444 w 11858623"/>
              <a:gd name="connsiteY4068" fmla="*/ 2686527 h 6524624"/>
              <a:gd name="connsiteX4069" fmla="*/ 32623 w 11858623"/>
              <a:gd name="connsiteY4069" fmla="*/ 2685987 h 6524624"/>
              <a:gd name="connsiteX4070" fmla="*/ 33284 w 11858623"/>
              <a:gd name="connsiteY4070" fmla="*/ 2696925 h 6524624"/>
              <a:gd name="connsiteX4071" fmla="*/ 21001 w 11858623"/>
              <a:gd name="connsiteY4071" fmla="*/ 2721582 h 6524624"/>
              <a:gd name="connsiteX4072" fmla="*/ 20349 w 11858623"/>
              <a:gd name="connsiteY4072" fmla="*/ 2716359 h 6524624"/>
              <a:gd name="connsiteX4073" fmla="*/ 20968 w 11858623"/>
              <a:gd name="connsiteY4073" fmla="*/ 2714210 h 6524624"/>
              <a:gd name="connsiteX4074" fmla="*/ 28281 w 11858623"/>
              <a:gd name="connsiteY4074" fmla="*/ 2687129 h 6524624"/>
              <a:gd name="connsiteX4075" fmla="*/ 28496 w 11858623"/>
              <a:gd name="connsiteY4075" fmla="*/ 2690143 h 6524624"/>
              <a:gd name="connsiteX4076" fmla="*/ 11536 w 11858623"/>
              <a:gd name="connsiteY4076" fmla="*/ 2685956 h 6524624"/>
              <a:gd name="connsiteX4077" fmla="*/ 12466 w 11858623"/>
              <a:gd name="connsiteY4077" fmla="*/ 2702246 h 6524624"/>
              <a:gd name="connsiteX4078" fmla="*/ 12697 w 11858623"/>
              <a:gd name="connsiteY4078" fmla="*/ 2705796 h 6524624"/>
              <a:gd name="connsiteX4079" fmla="*/ 10222 w 11858623"/>
              <a:gd name="connsiteY4079" fmla="*/ 2709080 h 6524624"/>
              <a:gd name="connsiteX4080" fmla="*/ 8458 w 11858623"/>
              <a:gd name="connsiteY4080" fmla="*/ 2704183 h 6524624"/>
              <a:gd name="connsiteX4081" fmla="*/ 8507 w 11858623"/>
              <a:gd name="connsiteY4081" fmla="*/ 2707982 h 6524624"/>
              <a:gd name="connsiteX4082" fmla="*/ 9021 w 11858623"/>
              <a:gd name="connsiteY4082" fmla="*/ 2710674 h 6524624"/>
              <a:gd name="connsiteX4083" fmla="*/ 8503 w 11858623"/>
              <a:gd name="connsiteY4083" fmla="*/ 2711363 h 6524624"/>
              <a:gd name="connsiteX4084" fmla="*/ 924 w 11858623"/>
              <a:gd name="connsiteY4084" fmla="*/ 2713907 h 6524624"/>
              <a:gd name="connsiteX4085" fmla="*/ 1419 w 11858623"/>
              <a:gd name="connsiteY4085" fmla="*/ 2697960 h 6524624"/>
              <a:gd name="connsiteX4086" fmla="*/ 3686 w 11858623"/>
              <a:gd name="connsiteY4086" fmla="*/ 2694603 h 6524624"/>
              <a:gd name="connsiteX4087" fmla="*/ 12997 w 11858623"/>
              <a:gd name="connsiteY4087" fmla="*/ 2684346 h 6524624"/>
              <a:gd name="connsiteX4088" fmla="*/ 13483 w 11858623"/>
              <a:gd name="connsiteY4088" fmla="*/ 2687243 h 6524624"/>
              <a:gd name="connsiteX4089" fmla="*/ 13143 w 11858623"/>
              <a:gd name="connsiteY4089" fmla="*/ 2689154 h 6524624"/>
              <a:gd name="connsiteX4090" fmla="*/ 12462 w 11858623"/>
              <a:gd name="connsiteY4090" fmla="*/ 2684935 h 6524624"/>
              <a:gd name="connsiteX4091" fmla="*/ 28162 w 11858623"/>
              <a:gd name="connsiteY4091" fmla="*/ 2682202 h 6524624"/>
              <a:gd name="connsiteX4092" fmla="*/ 28444 w 11858623"/>
              <a:gd name="connsiteY4092" fmla="*/ 2686527 h 6524624"/>
              <a:gd name="connsiteX4093" fmla="*/ 28281 w 11858623"/>
              <a:gd name="connsiteY4093" fmla="*/ 2687129 h 6524624"/>
              <a:gd name="connsiteX4094" fmla="*/ 27961 w 11858623"/>
              <a:gd name="connsiteY4094" fmla="*/ 2682637 h 6524624"/>
              <a:gd name="connsiteX4095" fmla="*/ 30500 w 11858623"/>
              <a:gd name="connsiteY4095" fmla="*/ 2678910 h 6524624"/>
              <a:gd name="connsiteX4096" fmla="*/ 28565 w 11858623"/>
              <a:gd name="connsiteY4096" fmla="*/ 2686077 h 6524624"/>
              <a:gd name="connsiteX4097" fmla="*/ 28843 w 11858623"/>
              <a:gd name="connsiteY4097" fmla="*/ 2681011 h 6524624"/>
              <a:gd name="connsiteX4098" fmla="*/ 29202 w 11858623"/>
              <a:gd name="connsiteY4098" fmla="*/ 2674473 h 6524624"/>
              <a:gd name="connsiteX4099" fmla="*/ 28843 w 11858623"/>
              <a:gd name="connsiteY4099" fmla="*/ 2681011 h 6524624"/>
              <a:gd name="connsiteX4100" fmla="*/ 28527 w 11858623"/>
              <a:gd name="connsiteY4100" fmla="*/ 2681413 h 6524624"/>
              <a:gd name="connsiteX4101" fmla="*/ 28162 w 11858623"/>
              <a:gd name="connsiteY4101" fmla="*/ 2682202 h 6524624"/>
              <a:gd name="connsiteX4102" fmla="*/ 27683 w 11858623"/>
              <a:gd name="connsiteY4102" fmla="*/ 2674834 h 6524624"/>
              <a:gd name="connsiteX4103" fmla="*/ 24894 w 11858623"/>
              <a:gd name="connsiteY4103" fmla="*/ 2673093 h 6524624"/>
              <a:gd name="connsiteX4104" fmla="*/ 27400 w 11858623"/>
              <a:gd name="connsiteY4104" fmla="*/ 2674901 h 6524624"/>
              <a:gd name="connsiteX4105" fmla="*/ 27408 w 11858623"/>
              <a:gd name="connsiteY4105" fmla="*/ 2674899 h 6524624"/>
              <a:gd name="connsiteX4106" fmla="*/ 27961 w 11858623"/>
              <a:gd name="connsiteY4106" fmla="*/ 2682637 h 6524624"/>
              <a:gd name="connsiteX4107" fmla="*/ 24488 w 11858623"/>
              <a:gd name="connsiteY4107" fmla="*/ 2690143 h 6524624"/>
              <a:gd name="connsiteX4108" fmla="*/ 18926 w 11858623"/>
              <a:gd name="connsiteY4108" fmla="*/ 2697526 h 6524624"/>
              <a:gd name="connsiteX4109" fmla="*/ 18820 w 11858623"/>
              <a:gd name="connsiteY4109" fmla="*/ 2696116 h 6524624"/>
              <a:gd name="connsiteX4110" fmla="*/ 20231 w 11858623"/>
              <a:gd name="connsiteY4110" fmla="*/ 2689399 h 6524624"/>
              <a:gd name="connsiteX4111" fmla="*/ 22355 w 11858623"/>
              <a:gd name="connsiteY4111" fmla="*/ 2681696 h 6524624"/>
              <a:gd name="connsiteX4112" fmla="*/ 19663 w 11858623"/>
              <a:gd name="connsiteY4112" fmla="*/ 2668532 h 6524624"/>
              <a:gd name="connsiteX4113" fmla="*/ 22486 w 11858623"/>
              <a:gd name="connsiteY4113" fmla="*/ 2671356 h 6524624"/>
              <a:gd name="connsiteX4114" fmla="*/ 23398 w 11858623"/>
              <a:gd name="connsiteY4114" fmla="*/ 2672014 h 6524624"/>
              <a:gd name="connsiteX4115" fmla="*/ 20481 w 11858623"/>
              <a:gd name="connsiteY4115" fmla="*/ 2676102 h 6524624"/>
              <a:gd name="connsiteX4116" fmla="*/ 19372 w 11858623"/>
              <a:gd name="connsiteY4116" fmla="*/ 2677323 h 6524624"/>
              <a:gd name="connsiteX4117" fmla="*/ 18774 w 11858623"/>
              <a:gd name="connsiteY4117" fmla="*/ 2671455 h 6524624"/>
              <a:gd name="connsiteX4118" fmla="*/ 16473 w 11858623"/>
              <a:gd name="connsiteY4118" fmla="*/ 2664870 h 6524624"/>
              <a:gd name="connsiteX4119" fmla="*/ 16511 w 11858623"/>
              <a:gd name="connsiteY4119" fmla="*/ 2665376 h 6524624"/>
              <a:gd name="connsiteX4120" fmla="*/ 16438 w 11858623"/>
              <a:gd name="connsiteY4120" fmla="*/ 2665304 h 6524624"/>
              <a:gd name="connsiteX4121" fmla="*/ 8630 w 11858623"/>
              <a:gd name="connsiteY4121" fmla="*/ 2657488 h 6524624"/>
              <a:gd name="connsiteX4122" fmla="*/ 9989 w 11858623"/>
              <a:gd name="connsiteY4122" fmla="*/ 2658848 h 6524624"/>
              <a:gd name="connsiteX4123" fmla="*/ 10461 w 11858623"/>
              <a:gd name="connsiteY4123" fmla="*/ 2667112 h 6524624"/>
              <a:gd name="connsiteX4124" fmla="*/ 10148 w 11858623"/>
              <a:gd name="connsiteY4124" fmla="*/ 2667376 h 6524624"/>
              <a:gd name="connsiteX4125" fmla="*/ 8590 w 11858623"/>
              <a:gd name="connsiteY4125" fmla="*/ 2658099 h 6524624"/>
              <a:gd name="connsiteX4126" fmla="*/ 308997 w 11858623"/>
              <a:gd name="connsiteY4126" fmla="*/ 2656477 h 6524624"/>
              <a:gd name="connsiteX4127" fmla="*/ 200997 w 11858623"/>
              <a:gd name="connsiteY4127" fmla="*/ 2764477 h 6524624"/>
              <a:gd name="connsiteX4128" fmla="*/ 308997 w 11858623"/>
              <a:gd name="connsiteY4128" fmla="*/ 2872476 h 6524624"/>
              <a:gd name="connsiteX4129" fmla="*/ 416997 w 11858623"/>
              <a:gd name="connsiteY4129" fmla="*/ 2764477 h 6524624"/>
              <a:gd name="connsiteX4130" fmla="*/ 308997 w 11858623"/>
              <a:gd name="connsiteY4130" fmla="*/ 2656477 h 6524624"/>
              <a:gd name="connsiteX4131" fmla="*/ 30210 w 11858623"/>
              <a:gd name="connsiteY4131" fmla="*/ 2656109 h 6524624"/>
              <a:gd name="connsiteX4132" fmla="*/ 30855 w 11858623"/>
              <a:gd name="connsiteY4132" fmla="*/ 2656711 h 6524624"/>
              <a:gd name="connsiteX4133" fmla="*/ 31818 w 11858623"/>
              <a:gd name="connsiteY4133" fmla="*/ 2672653 h 6524624"/>
              <a:gd name="connsiteX4134" fmla="*/ 29924 w 11858623"/>
              <a:gd name="connsiteY4134" fmla="*/ 2670884 h 6524624"/>
              <a:gd name="connsiteX4135" fmla="*/ 29524 w 11858623"/>
              <a:gd name="connsiteY4135" fmla="*/ 2668613 h 6524624"/>
              <a:gd name="connsiteX4136" fmla="*/ 26624 w 11858623"/>
              <a:gd name="connsiteY4136" fmla="*/ 2653869 h 6524624"/>
              <a:gd name="connsiteX4137" fmla="*/ 26619 w 11858623"/>
              <a:gd name="connsiteY4137" fmla="*/ 2654179 h 6524624"/>
              <a:gd name="connsiteX4138" fmla="*/ 26544 w 11858623"/>
              <a:gd name="connsiteY4138" fmla="*/ 2653932 h 6524624"/>
              <a:gd name="connsiteX4139" fmla="*/ 8966 w 11858623"/>
              <a:gd name="connsiteY4139" fmla="*/ 2652296 h 6524624"/>
              <a:gd name="connsiteX4140" fmla="*/ 8630 w 11858623"/>
              <a:gd name="connsiteY4140" fmla="*/ 2657488 h 6524624"/>
              <a:gd name="connsiteX4141" fmla="*/ 8459 w 11858623"/>
              <a:gd name="connsiteY4141" fmla="*/ 2657316 h 6524624"/>
              <a:gd name="connsiteX4142" fmla="*/ 8590 w 11858623"/>
              <a:gd name="connsiteY4142" fmla="*/ 2658099 h 6524624"/>
              <a:gd name="connsiteX4143" fmla="*/ 8459 w 11858623"/>
              <a:gd name="connsiteY4143" fmla="*/ 2660125 h 6524624"/>
              <a:gd name="connsiteX4144" fmla="*/ 9691 w 11858623"/>
              <a:gd name="connsiteY4144" fmla="*/ 2667760 h 6524624"/>
              <a:gd name="connsiteX4145" fmla="*/ 6454 w 11858623"/>
              <a:gd name="connsiteY4145" fmla="*/ 2670487 h 6524624"/>
              <a:gd name="connsiteX4146" fmla="*/ 7561 w 11858623"/>
              <a:gd name="connsiteY4146" fmla="*/ 2655198 h 6524624"/>
              <a:gd name="connsiteX4147" fmla="*/ 26655 w 11858623"/>
              <a:gd name="connsiteY4147" fmla="*/ 2651926 h 6524624"/>
              <a:gd name="connsiteX4148" fmla="*/ 27532 w 11858623"/>
              <a:gd name="connsiteY4148" fmla="*/ 2653155 h 6524624"/>
              <a:gd name="connsiteX4149" fmla="*/ 26624 w 11858623"/>
              <a:gd name="connsiteY4149" fmla="*/ 2653869 h 6524624"/>
              <a:gd name="connsiteX4150" fmla="*/ 30500 w 11858623"/>
              <a:gd name="connsiteY4150" fmla="*/ 2650829 h 6524624"/>
              <a:gd name="connsiteX4151" fmla="*/ 30743 w 11858623"/>
              <a:gd name="connsiteY4151" fmla="*/ 2654846 h 6524624"/>
              <a:gd name="connsiteX4152" fmla="*/ 30313 w 11858623"/>
              <a:gd name="connsiteY4152" fmla="*/ 2654245 h 6524624"/>
              <a:gd name="connsiteX4153" fmla="*/ 11802 w 11858623"/>
              <a:gd name="connsiteY4153" fmla="*/ 2646437 h 6524624"/>
              <a:gd name="connsiteX4154" fmla="*/ 16677 w 11858623"/>
              <a:gd name="connsiteY4154" fmla="*/ 2650883 h 6524624"/>
              <a:gd name="connsiteX4155" fmla="*/ 16695 w 11858623"/>
              <a:gd name="connsiteY4155" fmla="*/ 2651060 h 6524624"/>
              <a:gd name="connsiteX4156" fmla="*/ 15642 w 11858623"/>
              <a:gd name="connsiteY4156" fmla="*/ 2650235 h 6524624"/>
              <a:gd name="connsiteX4157" fmla="*/ 13259 w 11858623"/>
              <a:gd name="connsiteY4157" fmla="*/ 2650137 h 6524624"/>
              <a:gd name="connsiteX4158" fmla="*/ 17277 w 11858623"/>
              <a:gd name="connsiteY4158" fmla="*/ 2656773 h 6524624"/>
              <a:gd name="connsiteX4159" fmla="*/ 17709 w 11858623"/>
              <a:gd name="connsiteY4159" fmla="*/ 2661008 h 6524624"/>
              <a:gd name="connsiteX4160" fmla="*/ 14688 w 11858623"/>
              <a:gd name="connsiteY4160" fmla="*/ 2663551 h 6524624"/>
              <a:gd name="connsiteX4161" fmla="*/ 9989 w 11858623"/>
              <a:gd name="connsiteY4161" fmla="*/ 2658848 h 6524624"/>
              <a:gd name="connsiteX4162" fmla="*/ 9546 w 11858623"/>
              <a:gd name="connsiteY4162" fmla="*/ 2651098 h 6524624"/>
              <a:gd name="connsiteX4163" fmla="*/ 13115 w 11858623"/>
              <a:gd name="connsiteY4163" fmla="*/ 2643726 h 6524624"/>
              <a:gd name="connsiteX4164" fmla="*/ 11802 w 11858623"/>
              <a:gd name="connsiteY4164" fmla="*/ 2646437 h 6524624"/>
              <a:gd name="connsiteX4165" fmla="*/ 10461 w 11858623"/>
              <a:gd name="connsiteY4165" fmla="*/ 2645213 h 6524624"/>
              <a:gd name="connsiteX4166" fmla="*/ 15562 w 11858623"/>
              <a:gd name="connsiteY4166" fmla="*/ 2638671 h 6524624"/>
              <a:gd name="connsiteX4167" fmla="*/ 15634 w 11858623"/>
              <a:gd name="connsiteY4167" fmla="*/ 2639477 h 6524624"/>
              <a:gd name="connsiteX4168" fmla="*/ 15080 w 11858623"/>
              <a:gd name="connsiteY4168" fmla="*/ 2642626 h 6524624"/>
              <a:gd name="connsiteX4169" fmla="*/ 13115 w 11858623"/>
              <a:gd name="connsiteY4169" fmla="*/ 2643726 h 6524624"/>
              <a:gd name="connsiteX4170" fmla="*/ 16222 w 11858623"/>
              <a:gd name="connsiteY4170" fmla="*/ 2637307 h 6524624"/>
              <a:gd name="connsiteX4171" fmla="*/ 17549 w 11858623"/>
              <a:gd name="connsiteY4171" fmla="*/ 2639167 h 6524624"/>
              <a:gd name="connsiteX4172" fmla="*/ 16319 w 11858623"/>
              <a:gd name="connsiteY4172" fmla="*/ 2641929 h 6524624"/>
              <a:gd name="connsiteX4173" fmla="*/ 15875 w 11858623"/>
              <a:gd name="connsiteY4173" fmla="*/ 2642178 h 6524624"/>
              <a:gd name="connsiteX4174" fmla="*/ 15634 w 11858623"/>
              <a:gd name="connsiteY4174" fmla="*/ 2639477 h 6524624"/>
              <a:gd name="connsiteX4175" fmla="*/ 15899 w 11858623"/>
              <a:gd name="connsiteY4175" fmla="*/ 2637976 h 6524624"/>
              <a:gd name="connsiteX4176" fmla="*/ 25920 w 11858623"/>
              <a:gd name="connsiteY4176" fmla="*/ 2636549 h 6524624"/>
              <a:gd name="connsiteX4177" fmla="*/ 26110 w 11858623"/>
              <a:gd name="connsiteY4177" fmla="*/ 2638001 h 6524624"/>
              <a:gd name="connsiteX4178" fmla="*/ 22485 w 11858623"/>
              <a:gd name="connsiteY4178" fmla="*/ 2639598 h 6524624"/>
              <a:gd name="connsiteX4179" fmla="*/ 21844 w 11858623"/>
              <a:gd name="connsiteY4179" fmla="*/ 2638833 h 6524624"/>
              <a:gd name="connsiteX4180" fmla="*/ 19135 w 11858623"/>
              <a:gd name="connsiteY4180" fmla="*/ 2635603 h 6524624"/>
              <a:gd name="connsiteX4181" fmla="*/ 21844 w 11858623"/>
              <a:gd name="connsiteY4181" fmla="*/ 2638833 h 6524624"/>
              <a:gd name="connsiteX4182" fmla="*/ 18607 w 11858623"/>
              <a:gd name="connsiteY4182" fmla="*/ 2640647 h 6524624"/>
              <a:gd name="connsiteX4183" fmla="*/ 17549 w 11858623"/>
              <a:gd name="connsiteY4183" fmla="*/ 2639167 h 6524624"/>
              <a:gd name="connsiteX4184" fmla="*/ 11282 w 11858623"/>
              <a:gd name="connsiteY4184" fmla="*/ 2630550 h 6524624"/>
              <a:gd name="connsiteX4185" fmla="*/ 10140 w 11858623"/>
              <a:gd name="connsiteY4185" fmla="*/ 2634209 h 6524624"/>
              <a:gd name="connsiteX4186" fmla="*/ 10318 w 11858623"/>
              <a:gd name="connsiteY4186" fmla="*/ 2631459 h 6524624"/>
              <a:gd name="connsiteX4187" fmla="*/ 10462 w 11858623"/>
              <a:gd name="connsiteY4187" fmla="*/ 2629235 h 6524624"/>
              <a:gd name="connsiteX4188" fmla="*/ 10981 w 11858623"/>
              <a:gd name="connsiteY4188" fmla="*/ 2629962 h 6524624"/>
              <a:gd name="connsiteX4189" fmla="*/ 10328 w 11858623"/>
              <a:gd name="connsiteY4189" fmla="*/ 2631312 h 6524624"/>
              <a:gd name="connsiteX4190" fmla="*/ 18718 w 11858623"/>
              <a:gd name="connsiteY4190" fmla="*/ 2624770 h 6524624"/>
              <a:gd name="connsiteX4191" fmla="*/ 17759 w 11858623"/>
              <a:gd name="connsiteY4191" fmla="*/ 2627421 h 6524624"/>
              <a:gd name="connsiteX4192" fmla="*/ 17119 w 11858623"/>
              <a:gd name="connsiteY4192" fmla="*/ 2631051 h 6524624"/>
              <a:gd name="connsiteX4193" fmla="*/ 16637 w 11858623"/>
              <a:gd name="connsiteY4193" fmla="*/ 2626958 h 6524624"/>
              <a:gd name="connsiteX4194" fmla="*/ 18891 w 11858623"/>
              <a:gd name="connsiteY4194" fmla="*/ 2624588 h 6524624"/>
              <a:gd name="connsiteX4195" fmla="*/ 18718 w 11858623"/>
              <a:gd name="connsiteY4195" fmla="*/ 2624770 h 6524624"/>
              <a:gd name="connsiteX4196" fmla="*/ 18766 w 11858623"/>
              <a:gd name="connsiteY4196" fmla="*/ 2624639 h 6524624"/>
              <a:gd name="connsiteX4197" fmla="*/ 19624 w 11858623"/>
              <a:gd name="connsiteY4197" fmla="*/ 2602085 h 6524624"/>
              <a:gd name="connsiteX4198" fmla="*/ 18828 w 11858623"/>
              <a:gd name="connsiteY4198" fmla="*/ 2607285 h 6524624"/>
              <a:gd name="connsiteX4199" fmla="*/ 16859 w 11858623"/>
              <a:gd name="connsiteY4199" fmla="*/ 2610333 h 6524624"/>
              <a:gd name="connsiteX4200" fmla="*/ 16843 w 11858623"/>
              <a:gd name="connsiteY4200" fmla="*/ 2610263 h 6524624"/>
              <a:gd name="connsiteX4201" fmla="*/ 18651 w 11858623"/>
              <a:gd name="connsiteY4201" fmla="*/ 2604129 h 6524624"/>
              <a:gd name="connsiteX4202" fmla="*/ 29136 w 11858623"/>
              <a:gd name="connsiteY4202" fmla="*/ 2596776 h 6524624"/>
              <a:gd name="connsiteX4203" fmla="*/ 26361 w 11858623"/>
              <a:gd name="connsiteY4203" fmla="*/ 2603662 h 6524624"/>
              <a:gd name="connsiteX4204" fmla="*/ 23275 w 11858623"/>
              <a:gd name="connsiteY4204" fmla="*/ 2612186 h 6524624"/>
              <a:gd name="connsiteX4205" fmla="*/ 23764 w 11858623"/>
              <a:gd name="connsiteY4205" fmla="*/ 2608578 h 6524624"/>
              <a:gd name="connsiteX4206" fmla="*/ 29018 w 11858623"/>
              <a:gd name="connsiteY4206" fmla="*/ 2596901 h 6524624"/>
              <a:gd name="connsiteX4207" fmla="*/ 29136 w 11858623"/>
              <a:gd name="connsiteY4207" fmla="*/ 2596776 h 6524624"/>
              <a:gd name="connsiteX4208" fmla="*/ 32774 w 11858623"/>
              <a:gd name="connsiteY4208" fmla="*/ 2591568 h 6524624"/>
              <a:gd name="connsiteX4209" fmla="*/ 29959 w 11858623"/>
              <a:gd name="connsiteY4209" fmla="*/ 2605497 h 6524624"/>
              <a:gd name="connsiteX4210" fmla="*/ 27315 w 11858623"/>
              <a:gd name="connsiteY4210" fmla="*/ 2611135 h 6524624"/>
              <a:gd name="connsiteX4211" fmla="*/ 23711 w 11858623"/>
              <a:gd name="connsiteY4211" fmla="*/ 2618356 h 6524624"/>
              <a:gd name="connsiteX4212" fmla="*/ 21249 w 11858623"/>
              <a:gd name="connsiteY4212" fmla="*/ 2617779 h 6524624"/>
              <a:gd name="connsiteX4213" fmla="*/ 23275 w 11858623"/>
              <a:gd name="connsiteY4213" fmla="*/ 2612186 h 6524624"/>
              <a:gd name="connsiteX4214" fmla="*/ 22486 w 11858623"/>
              <a:gd name="connsiteY4214" fmla="*/ 2618003 h 6524624"/>
              <a:gd name="connsiteX4215" fmla="*/ 27503 w 11858623"/>
              <a:gd name="connsiteY4215" fmla="*/ 2581026 h 6524624"/>
              <a:gd name="connsiteX4216" fmla="*/ 23764 w 11858623"/>
              <a:gd name="connsiteY4216" fmla="*/ 2608578 h 6524624"/>
              <a:gd name="connsiteX4217" fmla="*/ 19779 w 11858623"/>
              <a:gd name="connsiteY4217" fmla="*/ 2617437 h 6524624"/>
              <a:gd name="connsiteX4218" fmla="*/ 18477 w 11858623"/>
              <a:gd name="connsiteY4218" fmla="*/ 2617132 h 6524624"/>
              <a:gd name="connsiteX4219" fmla="*/ 17579 w 11858623"/>
              <a:gd name="connsiteY4219" fmla="*/ 2613358 h 6524624"/>
              <a:gd name="connsiteX4220" fmla="*/ 18478 w 11858623"/>
              <a:gd name="connsiteY4220" fmla="*/ 2609578 h 6524624"/>
              <a:gd name="connsiteX4221" fmla="*/ 18828 w 11858623"/>
              <a:gd name="connsiteY4221" fmla="*/ 2607285 h 6524624"/>
              <a:gd name="connsiteX4222" fmla="*/ 24326 w 11858623"/>
              <a:gd name="connsiteY4222" fmla="*/ 2598782 h 6524624"/>
              <a:gd name="connsiteX4223" fmla="*/ 27485 w 11858623"/>
              <a:gd name="connsiteY4223" fmla="*/ 2581034 h 6524624"/>
              <a:gd name="connsiteX4224" fmla="*/ 36513 w 11858623"/>
              <a:gd name="connsiteY4224" fmla="*/ 2573072 h 6524624"/>
              <a:gd name="connsiteX4225" fmla="*/ 34509 w 11858623"/>
              <a:gd name="connsiteY4225" fmla="*/ 2587114 h 6524624"/>
              <a:gd name="connsiteX4226" fmla="*/ 32774 w 11858623"/>
              <a:gd name="connsiteY4226" fmla="*/ 2591568 h 6524624"/>
              <a:gd name="connsiteX4227" fmla="*/ 18000 w 11858623"/>
              <a:gd name="connsiteY4227" fmla="*/ 2570862 h 6524624"/>
              <a:gd name="connsiteX4228" fmla="*/ 18401 w 11858623"/>
              <a:gd name="connsiteY4228" fmla="*/ 2575071 h 6524624"/>
              <a:gd name="connsiteX4229" fmla="*/ 18366 w 11858623"/>
              <a:gd name="connsiteY4229" fmla="*/ 2575099 h 6524624"/>
              <a:gd name="connsiteX4230" fmla="*/ 17810 w 11858623"/>
              <a:gd name="connsiteY4230" fmla="*/ 2571200 h 6524624"/>
              <a:gd name="connsiteX4231" fmla="*/ 16905 w 11858623"/>
              <a:gd name="connsiteY4231" fmla="*/ 2564860 h 6524624"/>
              <a:gd name="connsiteX4232" fmla="*/ 17810 w 11858623"/>
              <a:gd name="connsiteY4232" fmla="*/ 2571200 h 6524624"/>
              <a:gd name="connsiteX4233" fmla="*/ 15163 w 11858623"/>
              <a:gd name="connsiteY4233" fmla="*/ 2575921 h 6524624"/>
              <a:gd name="connsiteX4234" fmla="*/ 12466 w 11858623"/>
              <a:gd name="connsiteY4234" fmla="*/ 2575880 h 6524624"/>
              <a:gd name="connsiteX4235" fmla="*/ 16240 w 11858623"/>
              <a:gd name="connsiteY4235" fmla="*/ 2565888 h 6524624"/>
              <a:gd name="connsiteX4236" fmla="*/ 22601 w 11858623"/>
              <a:gd name="connsiteY4236" fmla="*/ 2537516 h 6524624"/>
              <a:gd name="connsiteX4237" fmla="*/ 24862 w 11858623"/>
              <a:gd name="connsiteY4237" fmla="*/ 2545122 h 6524624"/>
              <a:gd name="connsiteX4238" fmla="*/ 23926 w 11858623"/>
              <a:gd name="connsiteY4238" fmla="*/ 2549498 h 6524624"/>
              <a:gd name="connsiteX4239" fmla="*/ 23426 w 11858623"/>
              <a:gd name="connsiteY4239" fmla="*/ 2549282 h 6524624"/>
              <a:gd name="connsiteX4240" fmla="*/ 21455 w 11858623"/>
              <a:gd name="connsiteY4240" fmla="*/ 2544530 h 6524624"/>
              <a:gd name="connsiteX4241" fmla="*/ 20637 w 11858623"/>
              <a:gd name="connsiteY4241" fmla="*/ 2541840 h 6524624"/>
              <a:gd name="connsiteX4242" fmla="*/ 14797 w 11858623"/>
              <a:gd name="connsiteY4242" fmla="*/ 2537197 h 6524624"/>
              <a:gd name="connsiteX4243" fmla="*/ 17362 w 11858623"/>
              <a:gd name="connsiteY4243" fmla="*/ 2564152 h 6524624"/>
              <a:gd name="connsiteX4244" fmla="*/ 16905 w 11858623"/>
              <a:gd name="connsiteY4244" fmla="*/ 2564860 h 6524624"/>
              <a:gd name="connsiteX4245" fmla="*/ 16474 w 11858623"/>
              <a:gd name="connsiteY4245" fmla="*/ 2561840 h 6524624"/>
              <a:gd name="connsiteX4246" fmla="*/ 10462 w 11858623"/>
              <a:gd name="connsiteY4246" fmla="*/ 2584305 h 6524624"/>
              <a:gd name="connsiteX4247" fmla="*/ 15163 w 11858623"/>
              <a:gd name="connsiteY4247" fmla="*/ 2575921 h 6524624"/>
              <a:gd name="connsiteX4248" fmla="*/ 17286 w 11858623"/>
              <a:gd name="connsiteY4248" fmla="*/ 2575952 h 6524624"/>
              <a:gd name="connsiteX4249" fmla="*/ 18366 w 11858623"/>
              <a:gd name="connsiteY4249" fmla="*/ 2575099 h 6524624"/>
              <a:gd name="connsiteX4250" fmla="*/ 18478 w 11858623"/>
              <a:gd name="connsiteY4250" fmla="*/ 2575880 h 6524624"/>
              <a:gd name="connsiteX4251" fmla="*/ 18401 w 11858623"/>
              <a:gd name="connsiteY4251" fmla="*/ 2575071 h 6524624"/>
              <a:gd name="connsiteX4252" fmla="*/ 24489 w 11858623"/>
              <a:gd name="connsiteY4252" fmla="*/ 2570265 h 6524624"/>
              <a:gd name="connsiteX4253" fmla="*/ 20022 w 11858623"/>
              <a:gd name="connsiteY4253" fmla="*/ 2599479 h 6524624"/>
              <a:gd name="connsiteX4254" fmla="*/ 18651 w 11858623"/>
              <a:gd name="connsiteY4254" fmla="*/ 2604129 h 6524624"/>
              <a:gd name="connsiteX4255" fmla="*/ 16473 w 11858623"/>
              <a:gd name="connsiteY4255" fmla="*/ 2608709 h 6524624"/>
              <a:gd name="connsiteX4256" fmla="*/ 16843 w 11858623"/>
              <a:gd name="connsiteY4256" fmla="*/ 2610263 h 6524624"/>
              <a:gd name="connsiteX4257" fmla="*/ 16791 w 11858623"/>
              <a:gd name="connsiteY4257" fmla="*/ 2610436 h 6524624"/>
              <a:gd name="connsiteX4258" fmla="*/ 8317 w 11858623"/>
              <a:gd name="connsiteY4258" fmla="*/ 2623546 h 6524624"/>
              <a:gd name="connsiteX4259" fmla="*/ 7622 w 11858623"/>
              <a:gd name="connsiteY4259" fmla="*/ 2581618 h 6524624"/>
              <a:gd name="connsiteX4260" fmla="*/ 14470 w 11858623"/>
              <a:gd name="connsiteY4260" fmla="*/ 2544991 h 6524624"/>
              <a:gd name="connsiteX4261" fmla="*/ 14470 w 11858623"/>
              <a:gd name="connsiteY4261" fmla="*/ 2533761 h 6524624"/>
              <a:gd name="connsiteX4262" fmla="*/ 14909 w 11858623"/>
              <a:gd name="connsiteY4262" fmla="*/ 2534542 h 6524624"/>
              <a:gd name="connsiteX4263" fmla="*/ 14797 w 11858623"/>
              <a:gd name="connsiteY4263" fmla="*/ 2537197 h 6524624"/>
              <a:gd name="connsiteX4264" fmla="*/ 15487 w 11858623"/>
              <a:gd name="connsiteY4264" fmla="*/ 2520767 h 6524624"/>
              <a:gd name="connsiteX4265" fmla="*/ 15963 w 11858623"/>
              <a:gd name="connsiteY4265" fmla="*/ 2524322 h 6524624"/>
              <a:gd name="connsiteX4266" fmla="*/ 15880 w 11858623"/>
              <a:gd name="connsiteY4266" fmla="*/ 2524583 h 6524624"/>
              <a:gd name="connsiteX4267" fmla="*/ 15992 w 11858623"/>
              <a:gd name="connsiteY4267" fmla="*/ 2524541 h 6524624"/>
              <a:gd name="connsiteX4268" fmla="*/ 16474 w 11858623"/>
              <a:gd name="connsiteY4268" fmla="*/ 2528144 h 6524624"/>
              <a:gd name="connsiteX4269" fmla="*/ 20637 w 11858623"/>
              <a:gd name="connsiteY4269" fmla="*/ 2541840 h 6524624"/>
              <a:gd name="connsiteX4270" fmla="*/ 20482 w 11858623"/>
              <a:gd name="connsiteY4270" fmla="*/ 2542184 h 6524624"/>
              <a:gd name="connsiteX4271" fmla="*/ 21455 w 11858623"/>
              <a:gd name="connsiteY4271" fmla="*/ 2544530 h 6524624"/>
              <a:gd name="connsiteX4272" fmla="*/ 22289 w 11858623"/>
              <a:gd name="connsiteY4272" fmla="*/ 2547273 h 6524624"/>
              <a:gd name="connsiteX4273" fmla="*/ 21544 w 11858623"/>
              <a:gd name="connsiteY4273" fmla="*/ 2546369 h 6524624"/>
              <a:gd name="connsiteX4274" fmla="*/ 14909 w 11858623"/>
              <a:gd name="connsiteY4274" fmla="*/ 2534542 h 6524624"/>
              <a:gd name="connsiteX4275" fmla="*/ 17356 w 11858623"/>
              <a:gd name="connsiteY4275" fmla="*/ 2519875 h 6524624"/>
              <a:gd name="connsiteX4276" fmla="*/ 18463 w 11858623"/>
              <a:gd name="connsiteY4276" fmla="*/ 2523603 h 6524624"/>
              <a:gd name="connsiteX4277" fmla="*/ 15992 w 11858623"/>
              <a:gd name="connsiteY4277" fmla="*/ 2524541 h 6524624"/>
              <a:gd name="connsiteX4278" fmla="*/ 15963 w 11858623"/>
              <a:gd name="connsiteY4278" fmla="*/ 2524322 h 6524624"/>
              <a:gd name="connsiteX4279" fmla="*/ 31598 w 11858623"/>
              <a:gd name="connsiteY4279" fmla="*/ 2513658 h 6524624"/>
              <a:gd name="connsiteX4280" fmla="*/ 29959 w 11858623"/>
              <a:gd name="connsiteY4280" fmla="*/ 2521313 h 6524624"/>
              <a:gd name="connsiteX4281" fmla="*/ 22601 w 11858623"/>
              <a:gd name="connsiteY4281" fmla="*/ 2537516 h 6524624"/>
              <a:gd name="connsiteX4282" fmla="*/ 18463 w 11858623"/>
              <a:gd name="connsiteY4282" fmla="*/ 2523603 h 6524624"/>
              <a:gd name="connsiteX4283" fmla="*/ 20137 w 11858623"/>
              <a:gd name="connsiteY4283" fmla="*/ 2522963 h 6524624"/>
              <a:gd name="connsiteX4284" fmla="*/ 13683 w 11858623"/>
              <a:gd name="connsiteY4284" fmla="*/ 2507284 h 6524624"/>
              <a:gd name="connsiteX4285" fmla="*/ 13820 w 11858623"/>
              <a:gd name="connsiteY4285" fmla="*/ 2508305 h 6524624"/>
              <a:gd name="connsiteX4286" fmla="*/ 6587 w 11858623"/>
              <a:gd name="connsiteY4286" fmla="*/ 2519285 h 6524624"/>
              <a:gd name="connsiteX4287" fmla="*/ 6564 w 11858623"/>
              <a:gd name="connsiteY4287" fmla="*/ 2517903 h 6524624"/>
              <a:gd name="connsiteX4288" fmla="*/ 10462 w 11858623"/>
              <a:gd name="connsiteY4288" fmla="*/ 2511295 h 6524624"/>
              <a:gd name="connsiteX4289" fmla="*/ 14700 w 11858623"/>
              <a:gd name="connsiteY4289" fmla="*/ 2506967 h 6524624"/>
              <a:gd name="connsiteX4290" fmla="*/ 15806 w 11858623"/>
              <a:gd name="connsiteY4290" fmla="*/ 2513167 h 6524624"/>
              <a:gd name="connsiteX4291" fmla="*/ 15487 w 11858623"/>
              <a:gd name="connsiteY4291" fmla="*/ 2520767 h 6524624"/>
              <a:gd name="connsiteX4292" fmla="*/ 13820 w 11858623"/>
              <a:gd name="connsiteY4292" fmla="*/ 2508305 h 6524624"/>
              <a:gd name="connsiteX4293" fmla="*/ 16184 w 11858623"/>
              <a:gd name="connsiteY4293" fmla="*/ 2504168 h 6524624"/>
              <a:gd name="connsiteX4294" fmla="*/ 16159 w 11858623"/>
              <a:gd name="connsiteY4294" fmla="*/ 2504753 h 6524624"/>
              <a:gd name="connsiteX4295" fmla="*/ 14700 w 11858623"/>
              <a:gd name="connsiteY4295" fmla="*/ 2506967 h 6524624"/>
              <a:gd name="connsiteX4296" fmla="*/ 14561 w 11858623"/>
              <a:gd name="connsiteY4296" fmla="*/ 2506190 h 6524624"/>
              <a:gd name="connsiteX4297" fmla="*/ 29042 w 11858623"/>
              <a:gd name="connsiteY4297" fmla="*/ 2503893 h 6524624"/>
              <a:gd name="connsiteX4298" fmla="*/ 31727 w 11858623"/>
              <a:gd name="connsiteY4298" fmla="*/ 2508939 h 6524624"/>
              <a:gd name="connsiteX4299" fmla="*/ 32262 w 11858623"/>
              <a:gd name="connsiteY4299" fmla="*/ 2510559 h 6524624"/>
              <a:gd name="connsiteX4300" fmla="*/ 32210 w 11858623"/>
              <a:gd name="connsiteY4300" fmla="*/ 2510799 h 6524624"/>
              <a:gd name="connsiteX4301" fmla="*/ 28379 w 11858623"/>
              <a:gd name="connsiteY4301" fmla="*/ 2504357 h 6524624"/>
              <a:gd name="connsiteX4302" fmla="*/ 24541 w 11858623"/>
              <a:gd name="connsiteY4302" fmla="*/ 2497903 h 6524624"/>
              <a:gd name="connsiteX4303" fmla="*/ 28379 w 11858623"/>
              <a:gd name="connsiteY4303" fmla="*/ 2504357 h 6524624"/>
              <a:gd name="connsiteX4304" fmla="*/ 22486 w 11858623"/>
              <a:gd name="connsiteY4304" fmla="*/ 2508487 h 6524624"/>
              <a:gd name="connsiteX4305" fmla="*/ 22114 w 11858623"/>
              <a:gd name="connsiteY4305" fmla="*/ 2505195 h 6524624"/>
              <a:gd name="connsiteX4306" fmla="*/ 21281 w 11858623"/>
              <a:gd name="connsiteY4306" fmla="*/ 2497819 h 6524624"/>
              <a:gd name="connsiteX4307" fmla="*/ 22114 w 11858623"/>
              <a:gd name="connsiteY4307" fmla="*/ 2505195 h 6524624"/>
              <a:gd name="connsiteX4308" fmla="*/ 19435 w 11858623"/>
              <a:gd name="connsiteY4308" fmla="*/ 2513241 h 6524624"/>
              <a:gd name="connsiteX4309" fmla="*/ 17356 w 11858623"/>
              <a:gd name="connsiteY4309" fmla="*/ 2519875 h 6524624"/>
              <a:gd name="connsiteX4310" fmla="*/ 16474 w 11858623"/>
              <a:gd name="connsiteY4310" fmla="*/ 2516910 h 6524624"/>
              <a:gd name="connsiteX4311" fmla="*/ 15806 w 11858623"/>
              <a:gd name="connsiteY4311" fmla="*/ 2513167 h 6524624"/>
              <a:gd name="connsiteX4312" fmla="*/ 16159 w 11858623"/>
              <a:gd name="connsiteY4312" fmla="*/ 2504753 h 6524624"/>
              <a:gd name="connsiteX4313" fmla="*/ 18192 w 11858623"/>
              <a:gd name="connsiteY4313" fmla="*/ 2501667 h 6524624"/>
              <a:gd name="connsiteX4314" fmla="*/ 23193 w 11858623"/>
              <a:gd name="connsiteY4314" fmla="*/ 2495437 h 6524624"/>
              <a:gd name="connsiteX4315" fmla="*/ 24672 w 11858623"/>
              <a:gd name="connsiteY4315" fmla="*/ 2497511 h 6524624"/>
              <a:gd name="connsiteX4316" fmla="*/ 24541 w 11858623"/>
              <a:gd name="connsiteY4316" fmla="*/ 2497903 h 6524624"/>
              <a:gd name="connsiteX4317" fmla="*/ 23125 w 11858623"/>
              <a:gd name="connsiteY4317" fmla="*/ 2495521 h 6524624"/>
              <a:gd name="connsiteX4318" fmla="*/ 22705 w 11858623"/>
              <a:gd name="connsiteY4318" fmla="*/ 2494816 h 6524624"/>
              <a:gd name="connsiteX4319" fmla="*/ 23125 w 11858623"/>
              <a:gd name="connsiteY4319" fmla="*/ 2495521 h 6524624"/>
              <a:gd name="connsiteX4320" fmla="*/ 21281 w 11858623"/>
              <a:gd name="connsiteY4320" fmla="*/ 2497819 h 6524624"/>
              <a:gd name="connsiteX4321" fmla="*/ 21200 w 11858623"/>
              <a:gd name="connsiteY4321" fmla="*/ 2497099 h 6524624"/>
              <a:gd name="connsiteX4322" fmla="*/ 22486 w 11858623"/>
              <a:gd name="connsiteY4322" fmla="*/ 2494448 h 6524624"/>
              <a:gd name="connsiteX4323" fmla="*/ 22726 w 11858623"/>
              <a:gd name="connsiteY4323" fmla="*/ 2494784 h 6524624"/>
              <a:gd name="connsiteX4324" fmla="*/ 22705 w 11858623"/>
              <a:gd name="connsiteY4324" fmla="*/ 2494816 h 6524624"/>
              <a:gd name="connsiteX4325" fmla="*/ 21639 w 11858623"/>
              <a:gd name="connsiteY4325" fmla="*/ 2488511 h 6524624"/>
              <a:gd name="connsiteX4326" fmla="*/ 22486 w 11858623"/>
              <a:gd name="connsiteY4326" fmla="*/ 2494448 h 6524624"/>
              <a:gd name="connsiteX4327" fmla="*/ 20602 w 11858623"/>
              <a:gd name="connsiteY4327" fmla="*/ 2491807 h 6524624"/>
              <a:gd name="connsiteX4328" fmla="*/ 20560 w 11858623"/>
              <a:gd name="connsiteY4328" fmla="*/ 2491428 h 6524624"/>
              <a:gd name="connsiteX4329" fmla="*/ 28497 w 11858623"/>
              <a:gd name="connsiteY4329" fmla="*/ 2486023 h 6524624"/>
              <a:gd name="connsiteX4330" fmla="*/ 26900 w 11858623"/>
              <a:gd name="connsiteY4330" fmla="*/ 2490820 h 6524624"/>
              <a:gd name="connsiteX4331" fmla="*/ 23193 w 11858623"/>
              <a:gd name="connsiteY4331" fmla="*/ 2495437 h 6524624"/>
              <a:gd name="connsiteX4332" fmla="*/ 22726 w 11858623"/>
              <a:gd name="connsiteY4332" fmla="*/ 2494784 h 6524624"/>
              <a:gd name="connsiteX4333" fmla="*/ 10462 w 11858623"/>
              <a:gd name="connsiteY4333" fmla="*/ 2483214 h 6524624"/>
              <a:gd name="connsiteX4334" fmla="*/ 14561 w 11858623"/>
              <a:gd name="connsiteY4334" fmla="*/ 2506190 h 6524624"/>
              <a:gd name="connsiteX4335" fmla="*/ 13683 w 11858623"/>
              <a:gd name="connsiteY4335" fmla="*/ 2507284 h 6524624"/>
              <a:gd name="connsiteX4336" fmla="*/ 18932 w 11858623"/>
              <a:gd name="connsiteY4336" fmla="*/ 2469550 h 6524624"/>
              <a:gd name="connsiteX4337" fmla="*/ 21498 w 11858623"/>
              <a:gd name="connsiteY4337" fmla="*/ 2487526 h 6524624"/>
              <a:gd name="connsiteX4338" fmla="*/ 20552 w 11858623"/>
              <a:gd name="connsiteY4338" fmla="*/ 2491356 h 6524624"/>
              <a:gd name="connsiteX4339" fmla="*/ 20560 w 11858623"/>
              <a:gd name="connsiteY4339" fmla="*/ 2491428 h 6524624"/>
              <a:gd name="connsiteX4340" fmla="*/ 20482 w 11858623"/>
              <a:gd name="connsiteY4340" fmla="*/ 2491638 h 6524624"/>
              <a:gd name="connsiteX4341" fmla="*/ 20602 w 11858623"/>
              <a:gd name="connsiteY4341" fmla="*/ 2491807 h 6524624"/>
              <a:gd name="connsiteX4342" fmla="*/ 21200 w 11858623"/>
              <a:gd name="connsiteY4342" fmla="*/ 2497099 h 6524624"/>
              <a:gd name="connsiteX4343" fmla="*/ 18192 w 11858623"/>
              <a:gd name="connsiteY4343" fmla="*/ 2501667 h 6524624"/>
              <a:gd name="connsiteX4344" fmla="*/ 16184 w 11858623"/>
              <a:gd name="connsiteY4344" fmla="*/ 2504168 h 6524624"/>
              <a:gd name="connsiteX4345" fmla="*/ 16474 w 11858623"/>
              <a:gd name="connsiteY4345" fmla="*/ 2497254 h 6524624"/>
              <a:gd name="connsiteX4346" fmla="*/ 14470 w 11858623"/>
              <a:gd name="connsiteY4346" fmla="*/ 2488830 h 6524624"/>
              <a:gd name="connsiteX4347" fmla="*/ 16474 w 11858623"/>
              <a:gd name="connsiteY4347" fmla="*/ 2452325 h 6524624"/>
              <a:gd name="connsiteX4348" fmla="*/ 17491 w 11858623"/>
              <a:gd name="connsiteY4348" fmla="*/ 2459449 h 6524624"/>
              <a:gd name="connsiteX4349" fmla="*/ 17476 w 11858623"/>
              <a:gd name="connsiteY4349" fmla="*/ 2459388 h 6524624"/>
              <a:gd name="connsiteX4350" fmla="*/ 16474 w 11858623"/>
              <a:gd name="connsiteY4350" fmla="*/ 2452325 h 6524624"/>
              <a:gd name="connsiteX4351" fmla="*/ 16474 w 11858623"/>
              <a:gd name="connsiteY4351" fmla="*/ 2441093 h 6524624"/>
              <a:gd name="connsiteX4352" fmla="*/ 16824 w 11858623"/>
              <a:gd name="connsiteY4352" fmla="*/ 2445022 h 6524624"/>
              <a:gd name="connsiteX4353" fmla="*/ 16474 w 11858623"/>
              <a:gd name="connsiteY4353" fmla="*/ 2446710 h 6524624"/>
              <a:gd name="connsiteX4354" fmla="*/ 10462 w 11858623"/>
              <a:gd name="connsiteY4354" fmla="*/ 2466366 h 6524624"/>
              <a:gd name="connsiteX4355" fmla="*/ 16474 w 11858623"/>
              <a:gd name="connsiteY4355" fmla="*/ 2441093 h 6524624"/>
              <a:gd name="connsiteX4356" fmla="*/ 18415 w 11858623"/>
              <a:gd name="connsiteY4356" fmla="*/ 2420559 h 6524624"/>
              <a:gd name="connsiteX4357" fmla="*/ 18478 w 11858623"/>
              <a:gd name="connsiteY4357" fmla="*/ 2421437 h 6524624"/>
              <a:gd name="connsiteX4358" fmla="*/ 18025 w 11858623"/>
              <a:gd name="connsiteY4358" fmla="*/ 2420923 h 6524624"/>
              <a:gd name="connsiteX4359" fmla="*/ 4825 w 11858623"/>
              <a:gd name="connsiteY4359" fmla="*/ 2413089 h 6524624"/>
              <a:gd name="connsiteX4360" fmla="*/ 11298 w 11858623"/>
              <a:gd name="connsiteY4360" fmla="*/ 2413293 h 6524624"/>
              <a:gd name="connsiteX4361" fmla="*/ 18025 w 11858623"/>
              <a:gd name="connsiteY4361" fmla="*/ 2420923 h 6524624"/>
              <a:gd name="connsiteX4362" fmla="*/ 14470 w 11858623"/>
              <a:gd name="connsiteY4362" fmla="*/ 2424244 h 6524624"/>
              <a:gd name="connsiteX4363" fmla="*/ 5340 w 11858623"/>
              <a:gd name="connsiteY4363" fmla="*/ 2418356 h 6524624"/>
              <a:gd name="connsiteX4364" fmla="*/ 4899 w 11858623"/>
              <a:gd name="connsiteY4364" fmla="*/ 2417540 h 6524624"/>
              <a:gd name="connsiteX4365" fmla="*/ 27921 w 11858623"/>
              <a:gd name="connsiteY4365" fmla="*/ 2393969 h 6524624"/>
              <a:gd name="connsiteX4366" fmla="*/ 28172 w 11858623"/>
              <a:gd name="connsiteY4366" fmla="*/ 2395061 h 6524624"/>
              <a:gd name="connsiteX4367" fmla="*/ 30501 w 11858623"/>
              <a:gd name="connsiteY4367" fmla="*/ 2410204 h 6524624"/>
              <a:gd name="connsiteX4368" fmla="*/ 31542 w 11858623"/>
              <a:gd name="connsiteY4368" fmla="*/ 2415066 h 6524624"/>
              <a:gd name="connsiteX4369" fmla="*/ 18932 w 11858623"/>
              <a:gd name="connsiteY4369" fmla="*/ 2469550 h 6524624"/>
              <a:gd name="connsiteX4370" fmla="*/ 17491 w 11858623"/>
              <a:gd name="connsiteY4370" fmla="*/ 2459449 h 6524624"/>
              <a:gd name="connsiteX4371" fmla="*/ 18478 w 11858623"/>
              <a:gd name="connsiteY4371" fmla="*/ 2463559 h 6524624"/>
              <a:gd name="connsiteX4372" fmla="*/ 16824 w 11858623"/>
              <a:gd name="connsiteY4372" fmla="*/ 2445022 h 6524624"/>
              <a:gd name="connsiteX4373" fmla="*/ 19169 w 11858623"/>
              <a:gd name="connsiteY4373" fmla="*/ 2433735 h 6524624"/>
              <a:gd name="connsiteX4374" fmla="*/ 18478 w 11858623"/>
              <a:gd name="connsiteY4374" fmla="*/ 2421437 h 6524624"/>
              <a:gd name="connsiteX4375" fmla="*/ 26493 w 11858623"/>
              <a:gd name="connsiteY4375" fmla="*/ 2415820 h 6524624"/>
              <a:gd name="connsiteX4376" fmla="*/ 22506 w 11858623"/>
              <a:gd name="connsiteY4376" fmla="*/ 2407486 h 6524624"/>
              <a:gd name="connsiteX4377" fmla="*/ 23941 w 11858623"/>
              <a:gd name="connsiteY4377" fmla="*/ 2399586 h 6524624"/>
              <a:gd name="connsiteX4378" fmla="*/ 26493 w 11858623"/>
              <a:gd name="connsiteY4378" fmla="*/ 2398971 h 6524624"/>
              <a:gd name="connsiteX4379" fmla="*/ 25201 w 11858623"/>
              <a:gd name="connsiteY4379" fmla="*/ 2388645 h 6524624"/>
              <a:gd name="connsiteX4380" fmla="*/ 24171 w 11858623"/>
              <a:gd name="connsiteY4380" fmla="*/ 2398319 h 6524624"/>
              <a:gd name="connsiteX4381" fmla="*/ 23941 w 11858623"/>
              <a:gd name="connsiteY4381" fmla="*/ 2399586 h 6524624"/>
              <a:gd name="connsiteX4382" fmla="*/ 19263 w 11858623"/>
              <a:gd name="connsiteY4382" fmla="*/ 2400710 h 6524624"/>
              <a:gd name="connsiteX4383" fmla="*/ 22506 w 11858623"/>
              <a:gd name="connsiteY4383" fmla="*/ 2407486 h 6524624"/>
              <a:gd name="connsiteX4384" fmla="*/ 20482 w 11858623"/>
              <a:gd name="connsiteY4384" fmla="*/ 2418629 h 6524624"/>
              <a:gd name="connsiteX4385" fmla="*/ 18415 w 11858623"/>
              <a:gd name="connsiteY4385" fmla="*/ 2420559 h 6524624"/>
              <a:gd name="connsiteX4386" fmla="*/ 16569 w 11858623"/>
              <a:gd name="connsiteY4386" fmla="*/ 2394693 h 6524624"/>
              <a:gd name="connsiteX4387" fmla="*/ 30501 w 11858623"/>
              <a:gd name="connsiteY4387" fmla="*/ 2384931 h 6524624"/>
              <a:gd name="connsiteX4388" fmla="*/ 27921 w 11858623"/>
              <a:gd name="connsiteY4388" fmla="*/ 2393969 h 6524624"/>
              <a:gd name="connsiteX4389" fmla="*/ 26493 w 11858623"/>
              <a:gd name="connsiteY4389" fmla="*/ 2387740 h 6524624"/>
              <a:gd name="connsiteX4390" fmla="*/ 25201 w 11858623"/>
              <a:gd name="connsiteY4390" fmla="*/ 2388645 h 6524624"/>
              <a:gd name="connsiteX4391" fmla="*/ 25407 w 11858623"/>
              <a:gd name="connsiteY4391" fmla="*/ 2386716 h 6524624"/>
              <a:gd name="connsiteX4392" fmla="*/ 15174 w 11858623"/>
              <a:gd name="connsiteY4392" fmla="*/ 2375133 h 6524624"/>
              <a:gd name="connsiteX4393" fmla="*/ 16569 w 11858623"/>
              <a:gd name="connsiteY4393" fmla="*/ 2394693 h 6524624"/>
              <a:gd name="connsiteX4394" fmla="*/ 14470 w 11858623"/>
              <a:gd name="connsiteY4394" fmla="*/ 2396163 h 6524624"/>
              <a:gd name="connsiteX4395" fmla="*/ 10462 w 11858623"/>
              <a:gd name="connsiteY4395" fmla="*/ 2382122 h 6524624"/>
              <a:gd name="connsiteX4396" fmla="*/ 15716 w 11858623"/>
              <a:gd name="connsiteY4396" fmla="*/ 2364439 h 6524624"/>
              <a:gd name="connsiteX4397" fmla="*/ 18305 w 11858623"/>
              <a:gd name="connsiteY4397" fmla="*/ 2370487 h 6524624"/>
              <a:gd name="connsiteX4398" fmla="*/ 15174 w 11858623"/>
              <a:gd name="connsiteY4398" fmla="*/ 2375133 h 6524624"/>
              <a:gd name="connsiteX4399" fmla="*/ 14626 w 11858623"/>
              <a:gd name="connsiteY4399" fmla="*/ 2367460 h 6524624"/>
              <a:gd name="connsiteX4400" fmla="*/ 23299 w 11858623"/>
              <a:gd name="connsiteY4400" fmla="*/ 2363077 h 6524624"/>
              <a:gd name="connsiteX4401" fmla="*/ 26493 w 11858623"/>
              <a:gd name="connsiteY4401" fmla="*/ 2376506 h 6524624"/>
              <a:gd name="connsiteX4402" fmla="*/ 25407 w 11858623"/>
              <a:gd name="connsiteY4402" fmla="*/ 2386716 h 6524624"/>
              <a:gd name="connsiteX4403" fmla="*/ 22486 w 11858623"/>
              <a:gd name="connsiteY4403" fmla="*/ 2387740 h 6524624"/>
              <a:gd name="connsiteX4404" fmla="*/ 18478 w 11858623"/>
              <a:gd name="connsiteY4404" fmla="*/ 2370891 h 6524624"/>
              <a:gd name="connsiteX4405" fmla="*/ 18305 w 11858623"/>
              <a:gd name="connsiteY4405" fmla="*/ 2370487 h 6524624"/>
              <a:gd name="connsiteX4406" fmla="*/ 12602 w 11858623"/>
              <a:gd name="connsiteY4406" fmla="*/ 2357167 h 6524624"/>
              <a:gd name="connsiteX4407" fmla="*/ 14048 w 11858623"/>
              <a:gd name="connsiteY4407" fmla="*/ 2360544 h 6524624"/>
              <a:gd name="connsiteX4408" fmla="*/ 14470 w 11858623"/>
              <a:gd name="connsiteY4408" fmla="*/ 2365275 h 6524624"/>
              <a:gd name="connsiteX4409" fmla="*/ 14626 w 11858623"/>
              <a:gd name="connsiteY4409" fmla="*/ 2367460 h 6524624"/>
              <a:gd name="connsiteX4410" fmla="*/ 14220 w 11858623"/>
              <a:gd name="connsiteY4410" fmla="*/ 2368586 h 6524624"/>
              <a:gd name="connsiteX4411" fmla="*/ 10462 w 11858623"/>
              <a:gd name="connsiteY4411" fmla="*/ 2373699 h 6524624"/>
              <a:gd name="connsiteX4412" fmla="*/ 12658 w 11858623"/>
              <a:gd name="connsiteY4412" fmla="*/ 2356743 h 6524624"/>
              <a:gd name="connsiteX4413" fmla="*/ 12602 w 11858623"/>
              <a:gd name="connsiteY4413" fmla="*/ 2357167 h 6524624"/>
              <a:gd name="connsiteX4414" fmla="*/ 12466 w 11858623"/>
              <a:gd name="connsiteY4414" fmla="*/ 2356850 h 6524624"/>
              <a:gd name="connsiteX4415" fmla="*/ 19974 w 11858623"/>
              <a:gd name="connsiteY4415" fmla="*/ 2352642 h 6524624"/>
              <a:gd name="connsiteX4416" fmla="*/ 15716 w 11858623"/>
              <a:gd name="connsiteY4416" fmla="*/ 2364439 h 6524624"/>
              <a:gd name="connsiteX4417" fmla="*/ 14048 w 11858623"/>
              <a:gd name="connsiteY4417" fmla="*/ 2360544 h 6524624"/>
              <a:gd name="connsiteX4418" fmla="*/ 13659 w 11858623"/>
              <a:gd name="connsiteY4418" fmla="*/ 2356182 h 6524624"/>
              <a:gd name="connsiteX4419" fmla="*/ 13280 w 11858623"/>
              <a:gd name="connsiteY4419" fmla="*/ 2351933 h 6524624"/>
              <a:gd name="connsiteX4420" fmla="*/ 13659 w 11858623"/>
              <a:gd name="connsiteY4420" fmla="*/ 2356182 h 6524624"/>
              <a:gd name="connsiteX4421" fmla="*/ 12658 w 11858623"/>
              <a:gd name="connsiteY4421" fmla="*/ 2356743 h 6524624"/>
              <a:gd name="connsiteX4422" fmla="*/ 20482 w 11858623"/>
              <a:gd name="connsiteY4422" fmla="*/ 2351233 h 6524624"/>
              <a:gd name="connsiteX4423" fmla="*/ 20717 w 11858623"/>
              <a:gd name="connsiteY4423" fmla="*/ 2352225 h 6524624"/>
              <a:gd name="connsiteX4424" fmla="*/ 19974 w 11858623"/>
              <a:gd name="connsiteY4424" fmla="*/ 2352642 h 6524624"/>
              <a:gd name="connsiteX4425" fmla="*/ 14489 w 11858623"/>
              <a:gd name="connsiteY4425" fmla="*/ 2338535 h 6524624"/>
              <a:gd name="connsiteX4426" fmla="*/ 14473 w 11858623"/>
              <a:gd name="connsiteY4426" fmla="*/ 2346833 h 6524624"/>
              <a:gd name="connsiteX4427" fmla="*/ 13477 w 11858623"/>
              <a:gd name="connsiteY4427" fmla="*/ 2350413 h 6524624"/>
              <a:gd name="connsiteX4428" fmla="*/ 13280 w 11858623"/>
              <a:gd name="connsiteY4428" fmla="*/ 2351933 h 6524624"/>
              <a:gd name="connsiteX4429" fmla="*/ 12466 w 11858623"/>
              <a:gd name="connsiteY4429" fmla="*/ 2342810 h 6524624"/>
              <a:gd name="connsiteX4430" fmla="*/ 16474 w 11858623"/>
              <a:gd name="connsiteY4430" fmla="*/ 2297880 h 6524624"/>
              <a:gd name="connsiteX4431" fmla="*/ 18478 w 11858623"/>
              <a:gd name="connsiteY4431" fmla="*/ 2317536 h 6524624"/>
              <a:gd name="connsiteX4432" fmla="*/ 21823 w 11858623"/>
              <a:gd name="connsiteY4432" fmla="*/ 2308161 h 6524624"/>
              <a:gd name="connsiteX4433" fmla="*/ 22486 w 11858623"/>
              <a:gd name="connsiteY4433" fmla="*/ 2317536 h 6524624"/>
              <a:gd name="connsiteX4434" fmla="*/ 29451 w 11858623"/>
              <a:gd name="connsiteY4434" fmla="*/ 2351589 h 6524624"/>
              <a:gd name="connsiteX4435" fmla="*/ 29908 w 11858623"/>
              <a:gd name="connsiteY4435" fmla="*/ 2353271 h 6524624"/>
              <a:gd name="connsiteX4436" fmla="*/ 23299 w 11858623"/>
              <a:gd name="connsiteY4436" fmla="*/ 2363077 h 6524624"/>
              <a:gd name="connsiteX4437" fmla="*/ 20717 w 11858623"/>
              <a:gd name="connsiteY4437" fmla="*/ 2352225 h 6524624"/>
              <a:gd name="connsiteX4438" fmla="*/ 22486 w 11858623"/>
              <a:gd name="connsiteY4438" fmla="*/ 2351233 h 6524624"/>
              <a:gd name="connsiteX4439" fmla="*/ 14470 w 11858623"/>
              <a:gd name="connsiteY4439" fmla="*/ 2348425 h 6524624"/>
              <a:gd name="connsiteX4440" fmla="*/ 14473 w 11858623"/>
              <a:gd name="connsiteY4440" fmla="*/ 2346833 h 6524624"/>
              <a:gd name="connsiteX4441" fmla="*/ 18669 w 11858623"/>
              <a:gd name="connsiteY4441" fmla="*/ 2331749 h 6524624"/>
              <a:gd name="connsiteX4442" fmla="*/ 20258 w 11858623"/>
              <a:gd name="connsiteY4442" fmla="*/ 2326338 h 6524624"/>
              <a:gd name="connsiteX4443" fmla="*/ 14489 w 11858623"/>
              <a:gd name="connsiteY4443" fmla="*/ 2338535 h 6524624"/>
              <a:gd name="connsiteX4444" fmla="*/ 14517 w 11858623"/>
              <a:gd name="connsiteY4444" fmla="*/ 2323220 h 6524624"/>
              <a:gd name="connsiteX4445" fmla="*/ 16474 w 11858623"/>
              <a:gd name="connsiteY4445" fmla="*/ 2297880 h 6524624"/>
              <a:gd name="connsiteX4446" fmla="*/ 12963 w 11858623"/>
              <a:gd name="connsiteY4446" fmla="*/ 2280742 h 6524624"/>
              <a:gd name="connsiteX4447" fmla="*/ 12997 w 11858623"/>
              <a:gd name="connsiteY4447" fmla="*/ 2280917 h 6524624"/>
              <a:gd name="connsiteX4448" fmla="*/ 12466 w 11858623"/>
              <a:gd name="connsiteY4448" fmla="*/ 2281031 h 6524624"/>
              <a:gd name="connsiteX4449" fmla="*/ 14800 w 11858623"/>
              <a:gd name="connsiteY4449" fmla="*/ 2280531 h 6524624"/>
              <a:gd name="connsiteX4450" fmla="*/ 16474 w 11858623"/>
              <a:gd name="connsiteY4450" fmla="*/ 2292263 h 6524624"/>
              <a:gd name="connsiteX4451" fmla="*/ 14586 w 11858623"/>
              <a:gd name="connsiteY4451" fmla="*/ 2288976 h 6524624"/>
              <a:gd name="connsiteX4452" fmla="*/ 12997 w 11858623"/>
              <a:gd name="connsiteY4452" fmla="*/ 2280917 h 6524624"/>
              <a:gd name="connsiteX4453" fmla="*/ 19731 w 11858623"/>
              <a:gd name="connsiteY4453" fmla="*/ 2278573 h 6524624"/>
              <a:gd name="connsiteX4454" fmla="*/ 20035 w 11858623"/>
              <a:gd name="connsiteY4454" fmla="*/ 2282870 h 6524624"/>
              <a:gd name="connsiteX4455" fmla="*/ 18351 w 11858623"/>
              <a:gd name="connsiteY4455" fmla="*/ 2279218 h 6524624"/>
              <a:gd name="connsiteX4456" fmla="*/ 17761 w 11858623"/>
              <a:gd name="connsiteY4456" fmla="*/ 2277939 h 6524624"/>
              <a:gd name="connsiteX4457" fmla="*/ 18351 w 11858623"/>
              <a:gd name="connsiteY4457" fmla="*/ 2279218 h 6524624"/>
              <a:gd name="connsiteX4458" fmla="*/ 16163 w 11858623"/>
              <a:gd name="connsiteY4458" fmla="*/ 2280241 h 6524624"/>
              <a:gd name="connsiteX4459" fmla="*/ 14800 w 11858623"/>
              <a:gd name="connsiteY4459" fmla="*/ 2280531 h 6524624"/>
              <a:gd name="connsiteX4460" fmla="*/ 14686 w 11858623"/>
              <a:gd name="connsiteY4460" fmla="*/ 2279735 h 6524624"/>
              <a:gd name="connsiteX4461" fmla="*/ 21684 w 11858623"/>
              <a:gd name="connsiteY4461" fmla="*/ 2275650 h 6524624"/>
              <a:gd name="connsiteX4462" fmla="*/ 21367 w 11858623"/>
              <a:gd name="connsiteY4462" fmla="*/ 2277810 h 6524624"/>
              <a:gd name="connsiteX4463" fmla="*/ 19731 w 11858623"/>
              <a:gd name="connsiteY4463" fmla="*/ 2278573 h 6524624"/>
              <a:gd name="connsiteX4464" fmla="*/ 19610 w 11858623"/>
              <a:gd name="connsiteY4464" fmla="*/ 2276860 h 6524624"/>
              <a:gd name="connsiteX4465" fmla="*/ 26493 w 11858623"/>
              <a:gd name="connsiteY4465" fmla="*/ 2275415 h 6524624"/>
              <a:gd name="connsiteX4466" fmla="*/ 24489 w 11858623"/>
              <a:gd name="connsiteY4466" fmla="*/ 2300689 h 6524624"/>
              <a:gd name="connsiteX4467" fmla="*/ 21823 w 11858623"/>
              <a:gd name="connsiteY4467" fmla="*/ 2308161 h 6524624"/>
              <a:gd name="connsiteX4468" fmla="*/ 20035 w 11858623"/>
              <a:gd name="connsiteY4468" fmla="*/ 2282870 h 6524624"/>
              <a:gd name="connsiteX4469" fmla="*/ 20482 w 11858623"/>
              <a:gd name="connsiteY4469" fmla="*/ 2283840 h 6524624"/>
              <a:gd name="connsiteX4470" fmla="*/ 21367 w 11858623"/>
              <a:gd name="connsiteY4470" fmla="*/ 2277810 h 6524624"/>
              <a:gd name="connsiteX4471" fmla="*/ 13681 w 11858623"/>
              <a:gd name="connsiteY4471" fmla="*/ 2272692 h 6524624"/>
              <a:gd name="connsiteX4472" fmla="*/ 14686 w 11858623"/>
              <a:gd name="connsiteY4472" fmla="*/ 2279735 h 6524624"/>
              <a:gd name="connsiteX4473" fmla="*/ 12963 w 11858623"/>
              <a:gd name="connsiteY4473" fmla="*/ 2280742 h 6524624"/>
              <a:gd name="connsiteX4474" fmla="*/ 12466 w 11858623"/>
              <a:gd name="connsiteY4474" fmla="*/ 2278223 h 6524624"/>
              <a:gd name="connsiteX4475" fmla="*/ 18882 w 11858623"/>
              <a:gd name="connsiteY4475" fmla="*/ 2266558 h 6524624"/>
              <a:gd name="connsiteX4476" fmla="*/ 19610 w 11858623"/>
              <a:gd name="connsiteY4476" fmla="*/ 2276860 h 6524624"/>
              <a:gd name="connsiteX4477" fmla="*/ 17761 w 11858623"/>
              <a:gd name="connsiteY4477" fmla="*/ 2277939 h 6524624"/>
              <a:gd name="connsiteX4478" fmla="*/ 15825 w 11858623"/>
              <a:gd name="connsiteY4478" fmla="*/ 2273741 h 6524624"/>
              <a:gd name="connsiteX4479" fmla="*/ 16327 w 11858623"/>
              <a:gd name="connsiteY4479" fmla="*/ 2268075 h 6524624"/>
              <a:gd name="connsiteX4480" fmla="*/ 32638 w 11858623"/>
              <a:gd name="connsiteY4480" fmla="*/ 2259859 h 6524624"/>
              <a:gd name="connsiteX4481" fmla="*/ 32505 w 11858623"/>
              <a:gd name="connsiteY4481" fmla="*/ 2264183 h 6524624"/>
              <a:gd name="connsiteX4482" fmla="*/ 32941 w 11858623"/>
              <a:gd name="connsiteY4482" fmla="*/ 2269076 h 6524624"/>
              <a:gd name="connsiteX4483" fmla="*/ 21684 w 11858623"/>
              <a:gd name="connsiteY4483" fmla="*/ 2275650 h 6524624"/>
              <a:gd name="connsiteX4484" fmla="*/ 22538 w 11858623"/>
              <a:gd name="connsiteY4484" fmla="*/ 2269828 h 6524624"/>
              <a:gd name="connsiteX4485" fmla="*/ 22066 w 11858623"/>
              <a:gd name="connsiteY4485" fmla="*/ 2264668 h 6524624"/>
              <a:gd name="connsiteX4486" fmla="*/ 24416 w 11858623"/>
              <a:gd name="connsiteY4486" fmla="*/ 2263272 h 6524624"/>
              <a:gd name="connsiteX4487" fmla="*/ 21045 w 11858623"/>
              <a:gd name="connsiteY4487" fmla="*/ 2253496 h 6524624"/>
              <a:gd name="connsiteX4488" fmla="*/ 22066 w 11858623"/>
              <a:gd name="connsiteY4488" fmla="*/ 2264668 h 6524624"/>
              <a:gd name="connsiteX4489" fmla="*/ 18882 w 11858623"/>
              <a:gd name="connsiteY4489" fmla="*/ 2266558 h 6524624"/>
              <a:gd name="connsiteX4490" fmla="*/ 18526 w 11858623"/>
              <a:gd name="connsiteY4490" fmla="*/ 2261523 h 6524624"/>
              <a:gd name="connsiteX4491" fmla="*/ 20482 w 11858623"/>
              <a:gd name="connsiteY4491" fmla="*/ 2241718 h 6524624"/>
              <a:gd name="connsiteX4492" fmla="*/ 23115 w 11858623"/>
              <a:gd name="connsiteY4492" fmla="*/ 2250867 h 6524624"/>
              <a:gd name="connsiteX4493" fmla="*/ 23522 w 11858623"/>
              <a:gd name="connsiteY4493" fmla="*/ 2253698 h 6524624"/>
              <a:gd name="connsiteX4494" fmla="*/ 23996 w 11858623"/>
              <a:gd name="connsiteY4494" fmla="*/ 2254027 h 6524624"/>
              <a:gd name="connsiteX4495" fmla="*/ 24526 w 11858623"/>
              <a:gd name="connsiteY4495" fmla="*/ 2256170 h 6524624"/>
              <a:gd name="connsiteX4496" fmla="*/ 21539 w 11858623"/>
              <a:gd name="connsiteY4496" fmla="*/ 2251921 h 6524624"/>
              <a:gd name="connsiteX4497" fmla="*/ 21045 w 11858623"/>
              <a:gd name="connsiteY4497" fmla="*/ 2253496 h 6524624"/>
              <a:gd name="connsiteX4498" fmla="*/ 20482 w 11858623"/>
              <a:gd name="connsiteY4498" fmla="*/ 2247334 h 6524624"/>
              <a:gd name="connsiteX4499" fmla="*/ 20284 w 11858623"/>
              <a:gd name="connsiteY4499" fmla="*/ 2242619 h 6524624"/>
              <a:gd name="connsiteX4500" fmla="*/ 16474 w 11858623"/>
              <a:gd name="connsiteY4500" fmla="*/ 2227678 h 6524624"/>
              <a:gd name="connsiteX4501" fmla="*/ 20073 w 11858623"/>
              <a:gd name="connsiteY4501" fmla="*/ 2237587 h 6524624"/>
              <a:gd name="connsiteX4502" fmla="*/ 20284 w 11858623"/>
              <a:gd name="connsiteY4502" fmla="*/ 2242619 h 6524624"/>
              <a:gd name="connsiteX4503" fmla="*/ 13681 w 11858623"/>
              <a:gd name="connsiteY4503" fmla="*/ 2272692 h 6524624"/>
              <a:gd name="connsiteX4504" fmla="*/ 12466 w 11858623"/>
              <a:gd name="connsiteY4504" fmla="*/ 2264183 h 6524624"/>
              <a:gd name="connsiteX4505" fmla="*/ 16474 w 11858623"/>
              <a:gd name="connsiteY4505" fmla="*/ 2227678 h 6524624"/>
              <a:gd name="connsiteX4506" fmla="*/ 14148 w 11858623"/>
              <a:gd name="connsiteY4506" fmla="*/ 2214756 h 6524624"/>
              <a:gd name="connsiteX4507" fmla="*/ 14149 w 11858623"/>
              <a:gd name="connsiteY4507" fmla="*/ 2214759 h 6524624"/>
              <a:gd name="connsiteX4508" fmla="*/ 14090 w 11858623"/>
              <a:gd name="connsiteY4508" fmla="*/ 2214955 h 6524624"/>
              <a:gd name="connsiteX4509" fmla="*/ 30299 w 11858623"/>
              <a:gd name="connsiteY4509" fmla="*/ 2206732 h 6524624"/>
              <a:gd name="connsiteX4510" fmla="*/ 32505 w 11858623"/>
              <a:gd name="connsiteY4510" fmla="*/ 2208021 h 6524624"/>
              <a:gd name="connsiteX4511" fmla="*/ 33669 w 11858623"/>
              <a:gd name="connsiteY4511" fmla="*/ 2226488 h 6524624"/>
              <a:gd name="connsiteX4512" fmla="*/ 33382 w 11858623"/>
              <a:gd name="connsiteY4512" fmla="*/ 2235790 h 6524624"/>
              <a:gd name="connsiteX4513" fmla="*/ 26493 w 11858623"/>
              <a:gd name="connsiteY4513" fmla="*/ 2255759 h 6524624"/>
              <a:gd name="connsiteX4514" fmla="*/ 23996 w 11858623"/>
              <a:gd name="connsiteY4514" fmla="*/ 2254027 h 6524624"/>
              <a:gd name="connsiteX4515" fmla="*/ 23820 w 11858623"/>
              <a:gd name="connsiteY4515" fmla="*/ 2253317 h 6524624"/>
              <a:gd name="connsiteX4516" fmla="*/ 23115 w 11858623"/>
              <a:gd name="connsiteY4516" fmla="*/ 2250867 h 6524624"/>
              <a:gd name="connsiteX4517" fmla="*/ 21950 w 11858623"/>
              <a:gd name="connsiteY4517" fmla="*/ 2242756 h 6524624"/>
              <a:gd name="connsiteX4518" fmla="*/ 20073 w 11858623"/>
              <a:gd name="connsiteY4518" fmla="*/ 2237587 h 6524624"/>
              <a:gd name="connsiteX4519" fmla="*/ 19495 w 11858623"/>
              <a:gd name="connsiteY4519" fmla="*/ 2223838 h 6524624"/>
              <a:gd name="connsiteX4520" fmla="*/ 20242 w 11858623"/>
              <a:gd name="connsiteY4520" fmla="*/ 2223082 h 6524624"/>
              <a:gd name="connsiteX4521" fmla="*/ 20482 w 11858623"/>
              <a:gd name="connsiteY4521" fmla="*/ 2230485 h 6524624"/>
              <a:gd name="connsiteX4522" fmla="*/ 30299 w 11858623"/>
              <a:gd name="connsiteY4522" fmla="*/ 2206732 h 6524624"/>
              <a:gd name="connsiteX4523" fmla="*/ 17753 w 11858623"/>
              <a:gd name="connsiteY4523" fmla="*/ 2202935 h 6524624"/>
              <a:gd name="connsiteX4524" fmla="*/ 18732 w 11858623"/>
              <a:gd name="connsiteY4524" fmla="*/ 2205655 h 6524624"/>
              <a:gd name="connsiteX4525" fmla="*/ 19495 w 11858623"/>
              <a:gd name="connsiteY4525" fmla="*/ 2223838 h 6524624"/>
              <a:gd name="connsiteX4526" fmla="*/ 18478 w 11858623"/>
              <a:gd name="connsiteY4526" fmla="*/ 2224870 h 6524624"/>
              <a:gd name="connsiteX4527" fmla="*/ 14149 w 11858623"/>
              <a:gd name="connsiteY4527" fmla="*/ 2214759 h 6524624"/>
              <a:gd name="connsiteX4528" fmla="*/ 17697 w 11858623"/>
              <a:gd name="connsiteY4528" fmla="*/ 2201631 h 6524624"/>
              <a:gd name="connsiteX4529" fmla="*/ 17973 w 11858623"/>
              <a:gd name="connsiteY4529" fmla="*/ 2202212 h 6524624"/>
              <a:gd name="connsiteX4530" fmla="*/ 17753 w 11858623"/>
              <a:gd name="connsiteY4530" fmla="*/ 2202935 h 6524624"/>
              <a:gd name="connsiteX4531" fmla="*/ 17521 w 11858623"/>
              <a:gd name="connsiteY4531" fmla="*/ 2202291 h 6524624"/>
              <a:gd name="connsiteX4532" fmla="*/ 18635 w 11858623"/>
              <a:gd name="connsiteY4532" fmla="*/ 2201490 h 6524624"/>
              <a:gd name="connsiteX4533" fmla="*/ 19724 w 11858623"/>
              <a:gd name="connsiteY4533" fmla="*/ 2207124 h 6524624"/>
              <a:gd name="connsiteX4534" fmla="*/ 19770 w 11858623"/>
              <a:gd name="connsiteY4534" fmla="*/ 2208534 h 6524624"/>
              <a:gd name="connsiteX4535" fmla="*/ 18732 w 11858623"/>
              <a:gd name="connsiteY4535" fmla="*/ 2205655 h 6524624"/>
              <a:gd name="connsiteX4536" fmla="*/ 18583 w 11858623"/>
              <a:gd name="connsiteY4536" fmla="*/ 2202092 h 6524624"/>
              <a:gd name="connsiteX4537" fmla="*/ 19419 w 11858623"/>
              <a:gd name="connsiteY4537" fmla="*/ 2197708 h 6524624"/>
              <a:gd name="connsiteX4538" fmla="*/ 19593 w 11858623"/>
              <a:gd name="connsiteY4538" fmla="*/ 2203082 h 6524624"/>
              <a:gd name="connsiteX4539" fmla="*/ 18732 w 11858623"/>
              <a:gd name="connsiteY4539" fmla="*/ 2200390 h 6524624"/>
              <a:gd name="connsiteX4540" fmla="*/ 18813 w 11858623"/>
              <a:gd name="connsiteY4540" fmla="*/ 2199454 h 6524624"/>
              <a:gd name="connsiteX4541" fmla="*/ 19231 w 11858623"/>
              <a:gd name="connsiteY4541" fmla="*/ 2198086 h 6524624"/>
              <a:gd name="connsiteX4542" fmla="*/ 21231 w 11858623"/>
              <a:gd name="connsiteY4542" fmla="*/ 2196362 h 6524624"/>
              <a:gd name="connsiteX4543" fmla="*/ 25485 w 11858623"/>
              <a:gd name="connsiteY4543" fmla="*/ 2209887 h 6524624"/>
              <a:gd name="connsiteX4544" fmla="*/ 24798 w 11858623"/>
              <a:gd name="connsiteY4544" fmla="*/ 2218463 h 6524624"/>
              <a:gd name="connsiteX4545" fmla="*/ 20242 w 11858623"/>
              <a:gd name="connsiteY4545" fmla="*/ 2223082 h 6524624"/>
              <a:gd name="connsiteX4546" fmla="*/ 19770 w 11858623"/>
              <a:gd name="connsiteY4546" fmla="*/ 2208534 h 6524624"/>
              <a:gd name="connsiteX4547" fmla="*/ 20259 w 11858623"/>
              <a:gd name="connsiteY4547" fmla="*/ 2209895 h 6524624"/>
              <a:gd name="connsiteX4548" fmla="*/ 19724 w 11858623"/>
              <a:gd name="connsiteY4548" fmla="*/ 2207124 h 6524624"/>
              <a:gd name="connsiteX4549" fmla="*/ 19593 w 11858623"/>
              <a:gd name="connsiteY4549" fmla="*/ 2203082 h 6524624"/>
              <a:gd name="connsiteX4550" fmla="*/ 23657 w 11858623"/>
              <a:gd name="connsiteY4550" fmla="*/ 2215786 h 6524624"/>
              <a:gd name="connsiteX4551" fmla="*/ 19345 w 11858623"/>
              <a:gd name="connsiteY4551" fmla="*/ 2195441 h 6524624"/>
              <a:gd name="connsiteX4552" fmla="*/ 19412 w 11858623"/>
              <a:gd name="connsiteY4552" fmla="*/ 2197492 h 6524624"/>
              <a:gd name="connsiteX4553" fmla="*/ 19231 w 11858623"/>
              <a:gd name="connsiteY4553" fmla="*/ 2198086 h 6524624"/>
              <a:gd name="connsiteX4554" fmla="*/ 18870 w 11858623"/>
              <a:gd name="connsiteY4554" fmla="*/ 2198810 h 6524624"/>
              <a:gd name="connsiteX4555" fmla="*/ 19077 w 11858623"/>
              <a:gd name="connsiteY4555" fmla="*/ 2196448 h 6524624"/>
              <a:gd name="connsiteX4556" fmla="*/ 21002 w 11858623"/>
              <a:gd name="connsiteY4556" fmla="*/ 2194530 h 6524624"/>
              <a:gd name="connsiteX4557" fmla="*/ 21231 w 11858623"/>
              <a:gd name="connsiteY4557" fmla="*/ 2196362 h 6524624"/>
              <a:gd name="connsiteX4558" fmla="*/ 20789 w 11858623"/>
              <a:gd name="connsiteY4558" fmla="*/ 2194958 h 6524624"/>
              <a:gd name="connsiteX4559" fmla="*/ 20482 w 11858623"/>
              <a:gd name="connsiteY4559" fmla="*/ 2193980 h 6524624"/>
              <a:gd name="connsiteX4560" fmla="*/ 20789 w 11858623"/>
              <a:gd name="connsiteY4560" fmla="*/ 2194958 h 6524624"/>
              <a:gd name="connsiteX4561" fmla="*/ 19419 w 11858623"/>
              <a:gd name="connsiteY4561" fmla="*/ 2197708 h 6524624"/>
              <a:gd name="connsiteX4562" fmla="*/ 19412 w 11858623"/>
              <a:gd name="connsiteY4562" fmla="*/ 2197492 h 6524624"/>
              <a:gd name="connsiteX4563" fmla="*/ 308998 w 11858623"/>
              <a:gd name="connsiteY4563" fmla="*/ 2192612 h 6524624"/>
              <a:gd name="connsiteX4564" fmla="*/ 200998 w 11858623"/>
              <a:gd name="connsiteY4564" fmla="*/ 2300613 h 6524624"/>
              <a:gd name="connsiteX4565" fmla="*/ 308998 w 11858623"/>
              <a:gd name="connsiteY4565" fmla="*/ 2408613 h 6524624"/>
              <a:gd name="connsiteX4566" fmla="*/ 416998 w 11858623"/>
              <a:gd name="connsiteY4566" fmla="*/ 2300613 h 6524624"/>
              <a:gd name="connsiteX4567" fmla="*/ 308998 w 11858623"/>
              <a:gd name="connsiteY4567" fmla="*/ 2192612 h 6524624"/>
              <a:gd name="connsiteX4568" fmla="*/ 20343 w 11858623"/>
              <a:gd name="connsiteY4568" fmla="*/ 2189329 h 6524624"/>
              <a:gd name="connsiteX4569" fmla="*/ 20482 w 11858623"/>
              <a:gd name="connsiteY4569" fmla="*/ 2191173 h 6524624"/>
              <a:gd name="connsiteX4570" fmla="*/ 19345 w 11858623"/>
              <a:gd name="connsiteY4570" fmla="*/ 2195441 h 6524624"/>
              <a:gd name="connsiteX4571" fmla="*/ 19296 w 11858623"/>
              <a:gd name="connsiteY4571" fmla="*/ 2193942 h 6524624"/>
              <a:gd name="connsiteX4572" fmla="*/ 19420 w 11858623"/>
              <a:gd name="connsiteY4572" fmla="*/ 2192530 h 6524624"/>
              <a:gd name="connsiteX4573" fmla="*/ 20330 w 11858623"/>
              <a:gd name="connsiteY4573" fmla="*/ 2189147 h 6524624"/>
              <a:gd name="connsiteX4574" fmla="*/ 20350 w 11858623"/>
              <a:gd name="connsiteY4574" fmla="*/ 2189307 h 6524624"/>
              <a:gd name="connsiteX4575" fmla="*/ 20343 w 11858623"/>
              <a:gd name="connsiteY4575" fmla="*/ 2189329 h 6524624"/>
              <a:gd name="connsiteX4576" fmla="*/ 925 w 11858623"/>
              <a:gd name="connsiteY4576" fmla="*/ 2186857 h 6524624"/>
              <a:gd name="connsiteX4577" fmla="*/ 443 w 11858623"/>
              <a:gd name="connsiteY4577" fmla="*/ 2202405 h 6524624"/>
              <a:gd name="connsiteX4578" fmla="*/ 4451 w 11858623"/>
              <a:gd name="connsiteY4578" fmla="*/ 2390548 h 6524624"/>
              <a:gd name="connsiteX4579" fmla="*/ 4825 w 11858623"/>
              <a:gd name="connsiteY4579" fmla="*/ 2413089 h 6524624"/>
              <a:gd name="connsiteX4580" fmla="*/ 2447 w 11858623"/>
              <a:gd name="connsiteY4580" fmla="*/ 2413013 h 6524624"/>
              <a:gd name="connsiteX4581" fmla="*/ 4899 w 11858623"/>
              <a:gd name="connsiteY4581" fmla="*/ 2417540 h 6524624"/>
              <a:gd name="connsiteX4582" fmla="*/ 6564 w 11858623"/>
              <a:gd name="connsiteY4582" fmla="*/ 2517903 h 6524624"/>
              <a:gd name="connsiteX4583" fmla="*/ 5685 w 11858623"/>
              <a:gd name="connsiteY4583" fmla="*/ 2519394 h 6524624"/>
              <a:gd name="connsiteX4584" fmla="*/ 4451 w 11858623"/>
              <a:gd name="connsiteY4584" fmla="*/ 2522527 h 6524624"/>
              <a:gd name="connsiteX4585" fmla="*/ 6587 w 11858623"/>
              <a:gd name="connsiteY4585" fmla="*/ 2519285 h 6524624"/>
              <a:gd name="connsiteX4586" fmla="*/ 7622 w 11858623"/>
              <a:gd name="connsiteY4586" fmla="*/ 2581618 h 6524624"/>
              <a:gd name="connsiteX4587" fmla="*/ 6737 w 11858623"/>
              <a:gd name="connsiteY4587" fmla="*/ 2586348 h 6524624"/>
              <a:gd name="connsiteX4588" fmla="*/ 6455 w 11858623"/>
              <a:gd name="connsiteY4588" fmla="*/ 2626427 h 6524624"/>
              <a:gd name="connsiteX4589" fmla="*/ 8317 w 11858623"/>
              <a:gd name="connsiteY4589" fmla="*/ 2623546 h 6524624"/>
              <a:gd name="connsiteX4590" fmla="*/ 8459 w 11858623"/>
              <a:gd name="connsiteY4590" fmla="*/ 2632044 h 6524624"/>
              <a:gd name="connsiteX4591" fmla="*/ 8823 w 11858623"/>
              <a:gd name="connsiteY4591" fmla="*/ 2638426 h 6524624"/>
              <a:gd name="connsiteX4592" fmla="*/ 8458 w 11858623"/>
              <a:gd name="connsiteY4592" fmla="*/ 2639598 h 6524624"/>
              <a:gd name="connsiteX4593" fmla="*/ 4450 w 11858623"/>
              <a:gd name="connsiteY4593" fmla="*/ 2648021 h 6524624"/>
              <a:gd name="connsiteX4594" fmla="*/ 2446 w 11858623"/>
              <a:gd name="connsiteY4594" fmla="*/ 2664870 h 6524624"/>
              <a:gd name="connsiteX4595" fmla="*/ 1419 w 11858623"/>
              <a:gd name="connsiteY4595" fmla="*/ 2697960 h 6524624"/>
              <a:gd name="connsiteX4596" fmla="*/ 0 w 11858623"/>
              <a:gd name="connsiteY4596" fmla="*/ 2700062 h 6524624"/>
              <a:gd name="connsiteX4597" fmla="*/ 0 w 11858623"/>
              <a:gd name="connsiteY4597" fmla="*/ 2187168 h 6524624"/>
              <a:gd name="connsiteX4598" fmla="*/ 10223 w 11858623"/>
              <a:gd name="connsiteY4598" fmla="*/ 2182029 h 6524624"/>
              <a:gd name="connsiteX4599" fmla="*/ 13501 w 11858623"/>
              <a:gd name="connsiteY4599" fmla="*/ 2191132 h 6524624"/>
              <a:gd name="connsiteX4600" fmla="*/ 13627 w 11858623"/>
              <a:gd name="connsiteY4600" fmla="*/ 2193077 h 6524624"/>
              <a:gd name="connsiteX4601" fmla="*/ 10463 w 11858623"/>
              <a:gd name="connsiteY4601" fmla="*/ 2186426 h 6524624"/>
              <a:gd name="connsiteX4602" fmla="*/ 14471 w 11858623"/>
              <a:gd name="connsiteY4602" fmla="*/ 2206082 h 6524624"/>
              <a:gd name="connsiteX4603" fmla="*/ 13627 w 11858623"/>
              <a:gd name="connsiteY4603" fmla="*/ 2193077 h 6524624"/>
              <a:gd name="connsiteX4604" fmla="*/ 15993 w 11858623"/>
              <a:gd name="connsiteY4604" fmla="*/ 2198048 h 6524624"/>
              <a:gd name="connsiteX4605" fmla="*/ 17521 w 11858623"/>
              <a:gd name="connsiteY4605" fmla="*/ 2202291 h 6524624"/>
              <a:gd name="connsiteX4606" fmla="*/ 14774 w 11858623"/>
              <a:gd name="connsiteY4606" fmla="*/ 2212606 h 6524624"/>
              <a:gd name="connsiteX4607" fmla="*/ 14148 w 11858623"/>
              <a:gd name="connsiteY4607" fmla="*/ 2214756 h 6524624"/>
              <a:gd name="connsiteX4608" fmla="*/ 12466 w 11858623"/>
              <a:gd name="connsiteY4608" fmla="*/ 2210829 h 6524624"/>
              <a:gd name="connsiteX4609" fmla="*/ 10462 w 11858623"/>
              <a:gd name="connsiteY4609" fmla="*/ 2191173 h 6524624"/>
              <a:gd name="connsiteX4610" fmla="*/ 9022 w 11858623"/>
              <a:gd name="connsiteY4610" fmla="*/ 2183623 h 6524624"/>
              <a:gd name="connsiteX4611" fmla="*/ 15888 w 11858623"/>
              <a:gd name="connsiteY4611" fmla="*/ 2174509 h 6524624"/>
              <a:gd name="connsiteX4612" fmla="*/ 16475 w 11858623"/>
              <a:gd name="connsiteY4612" fmla="*/ 2178002 h 6524624"/>
              <a:gd name="connsiteX4613" fmla="*/ 16717 w 11858623"/>
              <a:gd name="connsiteY4613" fmla="*/ 2179081 h 6524624"/>
              <a:gd name="connsiteX4614" fmla="*/ 16246 w 11858623"/>
              <a:gd name="connsiteY4614" fmla="*/ 2181326 h 6524624"/>
              <a:gd name="connsiteX4615" fmla="*/ 15277 w 11858623"/>
              <a:gd name="connsiteY4615" fmla="*/ 2175321 h 6524624"/>
              <a:gd name="connsiteX4616" fmla="*/ 18103 w 11858623"/>
              <a:gd name="connsiteY4616" fmla="*/ 2172485 h 6524624"/>
              <a:gd name="connsiteX4617" fmla="*/ 18478 w 11858623"/>
              <a:gd name="connsiteY4617" fmla="*/ 2174324 h 6524624"/>
              <a:gd name="connsiteX4618" fmla="*/ 18724 w 11858623"/>
              <a:gd name="connsiteY4618" fmla="*/ 2176293 h 6524624"/>
              <a:gd name="connsiteX4619" fmla="*/ 19168 w 11858623"/>
              <a:gd name="connsiteY4619" fmla="*/ 2189995 h 6524624"/>
              <a:gd name="connsiteX4620" fmla="*/ 16717 w 11858623"/>
              <a:gd name="connsiteY4620" fmla="*/ 2179081 h 6524624"/>
              <a:gd name="connsiteX4621" fmla="*/ 18927 w 11858623"/>
              <a:gd name="connsiteY4621" fmla="*/ 2170475 h 6524624"/>
              <a:gd name="connsiteX4622" fmla="*/ 20330 w 11858623"/>
              <a:gd name="connsiteY4622" fmla="*/ 2189147 h 6524624"/>
              <a:gd name="connsiteX4623" fmla="*/ 18724 w 11858623"/>
              <a:gd name="connsiteY4623" fmla="*/ 2176293 h 6524624"/>
              <a:gd name="connsiteX4624" fmla="*/ 18551 w 11858623"/>
              <a:gd name="connsiteY4624" fmla="*/ 2170973 h 6524624"/>
              <a:gd name="connsiteX4625" fmla="*/ 18534 w 11858623"/>
              <a:gd name="connsiteY4625" fmla="*/ 2170433 h 6524624"/>
              <a:gd name="connsiteX4626" fmla="*/ 18551 w 11858623"/>
              <a:gd name="connsiteY4626" fmla="*/ 2170973 h 6524624"/>
              <a:gd name="connsiteX4627" fmla="*/ 18370 w 11858623"/>
              <a:gd name="connsiteY4627" fmla="*/ 2171215 h 6524624"/>
              <a:gd name="connsiteX4628" fmla="*/ 28566 w 11858623"/>
              <a:gd name="connsiteY4628" fmla="*/ 2159024 h 6524624"/>
              <a:gd name="connsiteX4629" fmla="*/ 28497 w 11858623"/>
              <a:gd name="connsiteY4629" fmla="*/ 2160284 h 6524624"/>
              <a:gd name="connsiteX4630" fmla="*/ 28445 w 11858623"/>
              <a:gd name="connsiteY4630" fmla="*/ 2159475 h 6524624"/>
              <a:gd name="connsiteX4631" fmla="*/ 32624 w 11858623"/>
              <a:gd name="connsiteY4631" fmla="*/ 2158935 h 6524624"/>
              <a:gd name="connsiteX4632" fmla="*/ 33285 w 11858623"/>
              <a:gd name="connsiteY4632" fmla="*/ 2169873 h 6524624"/>
              <a:gd name="connsiteX4633" fmla="*/ 21002 w 11858623"/>
              <a:gd name="connsiteY4633" fmla="*/ 2194530 h 6524624"/>
              <a:gd name="connsiteX4634" fmla="*/ 20350 w 11858623"/>
              <a:gd name="connsiteY4634" fmla="*/ 2189307 h 6524624"/>
              <a:gd name="connsiteX4635" fmla="*/ 20969 w 11858623"/>
              <a:gd name="connsiteY4635" fmla="*/ 2187159 h 6524624"/>
              <a:gd name="connsiteX4636" fmla="*/ 28282 w 11858623"/>
              <a:gd name="connsiteY4636" fmla="*/ 2160077 h 6524624"/>
              <a:gd name="connsiteX4637" fmla="*/ 28497 w 11858623"/>
              <a:gd name="connsiteY4637" fmla="*/ 2163092 h 6524624"/>
              <a:gd name="connsiteX4638" fmla="*/ 11537 w 11858623"/>
              <a:gd name="connsiteY4638" fmla="*/ 2158904 h 6524624"/>
              <a:gd name="connsiteX4639" fmla="*/ 12467 w 11858623"/>
              <a:gd name="connsiteY4639" fmla="*/ 2175194 h 6524624"/>
              <a:gd name="connsiteX4640" fmla="*/ 12698 w 11858623"/>
              <a:gd name="connsiteY4640" fmla="*/ 2178744 h 6524624"/>
              <a:gd name="connsiteX4641" fmla="*/ 10223 w 11858623"/>
              <a:gd name="connsiteY4641" fmla="*/ 2182029 h 6524624"/>
              <a:gd name="connsiteX4642" fmla="*/ 8459 w 11858623"/>
              <a:gd name="connsiteY4642" fmla="*/ 2177132 h 6524624"/>
              <a:gd name="connsiteX4643" fmla="*/ 8508 w 11858623"/>
              <a:gd name="connsiteY4643" fmla="*/ 2180930 h 6524624"/>
              <a:gd name="connsiteX4644" fmla="*/ 9022 w 11858623"/>
              <a:gd name="connsiteY4644" fmla="*/ 2183623 h 6524624"/>
              <a:gd name="connsiteX4645" fmla="*/ 8504 w 11858623"/>
              <a:gd name="connsiteY4645" fmla="*/ 2184311 h 6524624"/>
              <a:gd name="connsiteX4646" fmla="*/ 925 w 11858623"/>
              <a:gd name="connsiteY4646" fmla="*/ 2186857 h 6524624"/>
              <a:gd name="connsiteX4647" fmla="*/ 1420 w 11858623"/>
              <a:gd name="connsiteY4647" fmla="*/ 2170909 h 6524624"/>
              <a:gd name="connsiteX4648" fmla="*/ 3687 w 11858623"/>
              <a:gd name="connsiteY4648" fmla="*/ 2167551 h 6524624"/>
              <a:gd name="connsiteX4649" fmla="*/ 12998 w 11858623"/>
              <a:gd name="connsiteY4649" fmla="*/ 2157295 h 6524624"/>
              <a:gd name="connsiteX4650" fmla="*/ 13485 w 11858623"/>
              <a:gd name="connsiteY4650" fmla="*/ 2160192 h 6524624"/>
              <a:gd name="connsiteX4651" fmla="*/ 13144 w 11858623"/>
              <a:gd name="connsiteY4651" fmla="*/ 2162102 h 6524624"/>
              <a:gd name="connsiteX4652" fmla="*/ 12463 w 11858623"/>
              <a:gd name="connsiteY4652" fmla="*/ 2157884 h 6524624"/>
              <a:gd name="connsiteX4653" fmla="*/ 28163 w 11858623"/>
              <a:gd name="connsiteY4653" fmla="*/ 2155151 h 6524624"/>
              <a:gd name="connsiteX4654" fmla="*/ 28445 w 11858623"/>
              <a:gd name="connsiteY4654" fmla="*/ 2159475 h 6524624"/>
              <a:gd name="connsiteX4655" fmla="*/ 28282 w 11858623"/>
              <a:gd name="connsiteY4655" fmla="*/ 2160077 h 6524624"/>
              <a:gd name="connsiteX4656" fmla="*/ 27962 w 11858623"/>
              <a:gd name="connsiteY4656" fmla="*/ 2155586 h 6524624"/>
              <a:gd name="connsiteX4657" fmla="*/ 30501 w 11858623"/>
              <a:gd name="connsiteY4657" fmla="*/ 2151859 h 6524624"/>
              <a:gd name="connsiteX4658" fmla="*/ 28566 w 11858623"/>
              <a:gd name="connsiteY4658" fmla="*/ 2159024 h 6524624"/>
              <a:gd name="connsiteX4659" fmla="*/ 28844 w 11858623"/>
              <a:gd name="connsiteY4659" fmla="*/ 2153960 h 6524624"/>
              <a:gd name="connsiteX4660" fmla="*/ 29203 w 11858623"/>
              <a:gd name="connsiteY4660" fmla="*/ 2147422 h 6524624"/>
              <a:gd name="connsiteX4661" fmla="*/ 28844 w 11858623"/>
              <a:gd name="connsiteY4661" fmla="*/ 2153960 h 6524624"/>
              <a:gd name="connsiteX4662" fmla="*/ 28528 w 11858623"/>
              <a:gd name="connsiteY4662" fmla="*/ 2154360 h 6524624"/>
              <a:gd name="connsiteX4663" fmla="*/ 28163 w 11858623"/>
              <a:gd name="connsiteY4663" fmla="*/ 2155151 h 6524624"/>
              <a:gd name="connsiteX4664" fmla="*/ 27684 w 11858623"/>
              <a:gd name="connsiteY4664" fmla="*/ 2147782 h 6524624"/>
              <a:gd name="connsiteX4665" fmla="*/ 24895 w 11858623"/>
              <a:gd name="connsiteY4665" fmla="*/ 2146042 h 6524624"/>
              <a:gd name="connsiteX4666" fmla="*/ 27401 w 11858623"/>
              <a:gd name="connsiteY4666" fmla="*/ 2147848 h 6524624"/>
              <a:gd name="connsiteX4667" fmla="*/ 27409 w 11858623"/>
              <a:gd name="connsiteY4667" fmla="*/ 2147847 h 6524624"/>
              <a:gd name="connsiteX4668" fmla="*/ 27962 w 11858623"/>
              <a:gd name="connsiteY4668" fmla="*/ 2155586 h 6524624"/>
              <a:gd name="connsiteX4669" fmla="*/ 24489 w 11858623"/>
              <a:gd name="connsiteY4669" fmla="*/ 2163092 h 6524624"/>
              <a:gd name="connsiteX4670" fmla="*/ 18927 w 11858623"/>
              <a:gd name="connsiteY4670" fmla="*/ 2170475 h 6524624"/>
              <a:gd name="connsiteX4671" fmla="*/ 18821 w 11858623"/>
              <a:gd name="connsiteY4671" fmla="*/ 2169065 h 6524624"/>
              <a:gd name="connsiteX4672" fmla="*/ 20232 w 11858623"/>
              <a:gd name="connsiteY4672" fmla="*/ 2162346 h 6524624"/>
              <a:gd name="connsiteX4673" fmla="*/ 22356 w 11858623"/>
              <a:gd name="connsiteY4673" fmla="*/ 2154645 h 6524624"/>
              <a:gd name="connsiteX4674" fmla="*/ 19664 w 11858623"/>
              <a:gd name="connsiteY4674" fmla="*/ 2141480 h 6524624"/>
              <a:gd name="connsiteX4675" fmla="*/ 22487 w 11858623"/>
              <a:gd name="connsiteY4675" fmla="*/ 2144305 h 6524624"/>
              <a:gd name="connsiteX4676" fmla="*/ 23399 w 11858623"/>
              <a:gd name="connsiteY4676" fmla="*/ 2144963 h 6524624"/>
              <a:gd name="connsiteX4677" fmla="*/ 20482 w 11858623"/>
              <a:gd name="connsiteY4677" fmla="*/ 2149051 h 6524624"/>
              <a:gd name="connsiteX4678" fmla="*/ 19373 w 11858623"/>
              <a:gd name="connsiteY4678" fmla="*/ 2150272 h 6524624"/>
              <a:gd name="connsiteX4679" fmla="*/ 18775 w 11858623"/>
              <a:gd name="connsiteY4679" fmla="*/ 2144403 h 6524624"/>
              <a:gd name="connsiteX4680" fmla="*/ 16474 w 11858623"/>
              <a:gd name="connsiteY4680" fmla="*/ 2137819 h 6524624"/>
              <a:gd name="connsiteX4681" fmla="*/ 16512 w 11858623"/>
              <a:gd name="connsiteY4681" fmla="*/ 2138325 h 6524624"/>
              <a:gd name="connsiteX4682" fmla="*/ 16439 w 11858623"/>
              <a:gd name="connsiteY4682" fmla="*/ 2138252 h 6524624"/>
              <a:gd name="connsiteX4683" fmla="*/ 8631 w 11858623"/>
              <a:gd name="connsiteY4683" fmla="*/ 2130435 h 6524624"/>
              <a:gd name="connsiteX4684" fmla="*/ 9990 w 11858623"/>
              <a:gd name="connsiteY4684" fmla="*/ 2131797 h 6524624"/>
              <a:gd name="connsiteX4685" fmla="*/ 10462 w 11858623"/>
              <a:gd name="connsiteY4685" fmla="*/ 2140061 h 6524624"/>
              <a:gd name="connsiteX4686" fmla="*/ 10149 w 11858623"/>
              <a:gd name="connsiteY4686" fmla="*/ 2140324 h 6524624"/>
              <a:gd name="connsiteX4687" fmla="*/ 8591 w 11858623"/>
              <a:gd name="connsiteY4687" fmla="*/ 2131047 h 6524624"/>
              <a:gd name="connsiteX4688" fmla="*/ 30211 w 11858623"/>
              <a:gd name="connsiteY4688" fmla="*/ 2129056 h 6524624"/>
              <a:gd name="connsiteX4689" fmla="*/ 30856 w 11858623"/>
              <a:gd name="connsiteY4689" fmla="*/ 2129660 h 6524624"/>
              <a:gd name="connsiteX4690" fmla="*/ 31819 w 11858623"/>
              <a:gd name="connsiteY4690" fmla="*/ 2145602 h 6524624"/>
              <a:gd name="connsiteX4691" fmla="*/ 29925 w 11858623"/>
              <a:gd name="connsiteY4691" fmla="*/ 2143832 h 6524624"/>
              <a:gd name="connsiteX4692" fmla="*/ 29525 w 11858623"/>
              <a:gd name="connsiteY4692" fmla="*/ 2141562 h 6524624"/>
              <a:gd name="connsiteX4693" fmla="*/ 26625 w 11858623"/>
              <a:gd name="connsiteY4693" fmla="*/ 2126817 h 6524624"/>
              <a:gd name="connsiteX4694" fmla="*/ 26620 w 11858623"/>
              <a:gd name="connsiteY4694" fmla="*/ 2127128 h 6524624"/>
              <a:gd name="connsiteX4695" fmla="*/ 26545 w 11858623"/>
              <a:gd name="connsiteY4695" fmla="*/ 2126880 h 6524624"/>
              <a:gd name="connsiteX4696" fmla="*/ 8967 w 11858623"/>
              <a:gd name="connsiteY4696" fmla="*/ 2125244 h 6524624"/>
              <a:gd name="connsiteX4697" fmla="*/ 8631 w 11858623"/>
              <a:gd name="connsiteY4697" fmla="*/ 2130435 h 6524624"/>
              <a:gd name="connsiteX4698" fmla="*/ 8460 w 11858623"/>
              <a:gd name="connsiteY4698" fmla="*/ 2130265 h 6524624"/>
              <a:gd name="connsiteX4699" fmla="*/ 8591 w 11858623"/>
              <a:gd name="connsiteY4699" fmla="*/ 2131047 h 6524624"/>
              <a:gd name="connsiteX4700" fmla="*/ 8460 w 11858623"/>
              <a:gd name="connsiteY4700" fmla="*/ 2133073 h 6524624"/>
              <a:gd name="connsiteX4701" fmla="*/ 9692 w 11858623"/>
              <a:gd name="connsiteY4701" fmla="*/ 2140709 h 6524624"/>
              <a:gd name="connsiteX4702" fmla="*/ 6455 w 11858623"/>
              <a:gd name="connsiteY4702" fmla="*/ 2143435 h 6524624"/>
              <a:gd name="connsiteX4703" fmla="*/ 7562 w 11858623"/>
              <a:gd name="connsiteY4703" fmla="*/ 2128146 h 6524624"/>
              <a:gd name="connsiteX4704" fmla="*/ 26656 w 11858623"/>
              <a:gd name="connsiteY4704" fmla="*/ 2124874 h 6524624"/>
              <a:gd name="connsiteX4705" fmla="*/ 27533 w 11858623"/>
              <a:gd name="connsiteY4705" fmla="*/ 2126105 h 6524624"/>
              <a:gd name="connsiteX4706" fmla="*/ 26625 w 11858623"/>
              <a:gd name="connsiteY4706" fmla="*/ 2126817 h 6524624"/>
              <a:gd name="connsiteX4707" fmla="*/ 30501 w 11858623"/>
              <a:gd name="connsiteY4707" fmla="*/ 2123777 h 6524624"/>
              <a:gd name="connsiteX4708" fmla="*/ 30744 w 11858623"/>
              <a:gd name="connsiteY4708" fmla="*/ 2127794 h 6524624"/>
              <a:gd name="connsiteX4709" fmla="*/ 30314 w 11858623"/>
              <a:gd name="connsiteY4709" fmla="*/ 2127193 h 6524624"/>
              <a:gd name="connsiteX4710" fmla="*/ 11803 w 11858623"/>
              <a:gd name="connsiteY4710" fmla="*/ 2119385 h 6524624"/>
              <a:gd name="connsiteX4711" fmla="*/ 16678 w 11858623"/>
              <a:gd name="connsiteY4711" fmla="*/ 2123831 h 6524624"/>
              <a:gd name="connsiteX4712" fmla="*/ 16696 w 11858623"/>
              <a:gd name="connsiteY4712" fmla="*/ 2124007 h 6524624"/>
              <a:gd name="connsiteX4713" fmla="*/ 15643 w 11858623"/>
              <a:gd name="connsiteY4713" fmla="*/ 2123184 h 6524624"/>
              <a:gd name="connsiteX4714" fmla="*/ 13260 w 11858623"/>
              <a:gd name="connsiteY4714" fmla="*/ 2123086 h 6524624"/>
              <a:gd name="connsiteX4715" fmla="*/ 17278 w 11858623"/>
              <a:gd name="connsiteY4715" fmla="*/ 2129721 h 6524624"/>
              <a:gd name="connsiteX4716" fmla="*/ 17710 w 11858623"/>
              <a:gd name="connsiteY4716" fmla="*/ 2133956 h 6524624"/>
              <a:gd name="connsiteX4717" fmla="*/ 14689 w 11858623"/>
              <a:gd name="connsiteY4717" fmla="*/ 2136500 h 6524624"/>
              <a:gd name="connsiteX4718" fmla="*/ 9990 w 11858623"/>
              <a:gd name="connsiteY4718" fmla="*/ 2131797 h 6524624"/>
              <a:gd name="connsiteX4719" fmla="*/ 9547 w 11858623"/>
              <a:gd name="connsiteY4719" fmla="*/ 2124046 h 6524624"/>
              <a:gd name="connsiteX4720" fmla="*/ 13116 w 11858623"/>
              <a:gd name="connsiteY4720" fmla="*/ 2116675 h 6524624"/>
              <a:gd name="connsiteX4721" fmla="*/ 11803 w 11858623"/>
              <a:gd name="connsiteY4721" fmla="*/ 2119385 h 6524624"/>
              <a:gd name="connsiteX4722" fmla="*/ 10462 w 11858623"/>
              <a:gd name="connsiteY4722" fmla="*/ 2118162 h 6524624"/>
              <a:gd name="connsiteX4723" fmla="*/ 15563 w 11858623"/>
              <a:gd name="connsiteY4723" fmla="*/ 2111619 h 6524624"/>
              <a:gd name="connsiteX4724" fmla="*/ 15635 w 11858623"/>
              <a:gd name="connsiteY4724" fmla="*/ 2112426 h 6524624"/>
              <a:gd name="connsiteX4725" fmla="*/ 15081 w 11858623"/>
              <a:gd name="connsiteY4725" fmla="*/ 2115574 h 6524624"/>
              <a:gd name="connsiteX4726" fmla="*/ 13116 w 11858623"/>
              <a:gd name="connsiteY4726" fmla="*/ 2116675 h 6524624"/>
              <a:gd name="connsiteX4727" fmla="*/ 16223 w 11858623"/>
              <a:gd name="connsiteY4727" fmla="*/ 2110256 h 6524624"/>
              <a:gd name="connsiteX4728" fmla="*/ 17550 w 11858623"/>
              <a:gd name="connsiteY4728" fmla="*/ 2112115 h 6524624"/>
              <a:gd name="connsiteX4729" fmla="*/ 16320 w 11858623"/>
              <a:gd name="connsiteY4729" fmla="*/ 2114879 h 6524624"/>
              <a:gd name="connsiteX4730" fmla="*/ 15876 w 11858623"/>
              <a:gd name="connsiteY4730" fmla="*/ 2115128 h 6524624"/>
              <a:gd name="connsiteX4731" fmla="*/ 15635 w 11858623"/>
              <a:gd name="connsiteY4731" fmla="*/ 2112426 h 6524624"/>
              <a:gd name="connsiteX4732" fmla="*/ 15900 w 11858623"/>
              <a:gd name="connsiteY4732" fmla="*/ 2110924 h 6524624"/>
              <a:gd name="connsiteX4733" fmla="*/ 25921 w 11858623"/>
              <a:gd name="connsiteY4733" fmla="*/ 2109497 h 6524624"/>
              <a:gd name="connsiteX4734" fmla="*/ 26111 w 11858623"/>
              <a:gd name="connsiteY4734" fmla="*/ 2110950 h 6524624"/>
              <a:gd name="connsiteX4735" fmla="*/ 22486 w 11858623"/>
              <a:gd name="connsiteY4735" fmla="*/ 2112546 h 6524624"/>
              <a:gd name="connsiteX4736" fmla="*/ 21845 w 11858623"/>
              <a:gd name="connsiteY4736" fmla="*/ 2111782 h 6524624"/>
              <a:gd name="connsiteX4737" fmla="*/ 19136 w 11858623"/>
              <a:gd name="connsiteY4737" fmla="*/ 2108552 h 6524624"/>
              <a:gd name="connsiteX4738" fmla="*/ 21845 w 11858623"/>
              <a:gd name="connsiteY4738" fmla="*/ 2111782 h 6524624"/>
              <a:gd name="connsiteX4739" fmla="*/ 18608 w 11858623"/>
              <a:gd name="connsiteY4739" fmla="*/ 2113597 h 6524624"/>
              <a:gd name="connsiteX4740" fmla="*/ 17550 w 11858623"/>
              <a:gd name="connsiteY4740" fmla="*/ 2112115 h 6524624"/>
              <a:gd name="connsiteX4741" fmla="*/ 11283 w 11858623"/>
              <a:gd name="connsiteY4741" fmla="*/ 2103499 h 6524624"/>
              <a:gd name="connsiteX4742" fmla="*/ 10141 w 11858623"/>
              <a:gd name="connsiteY4742" fmla="*/ 2107157 h 6524624"/>
              <a:gd name="connsiteX4743" fmla="*/ 10319 w 11858623"/>
              <a:gd name="connsiteY4743" fmla="*/ 2104408 h 6524624"/>
              <a:gd name="connsiteX4744" fmla="*/ 10463 w 11858623"/>
              <a:gd name="connsiteY4744" fmla="*/ 2102184 h 6524624"/>
              <a:gd name="connsiteX4745" fmla="*/ 10982 w 11858623"/>
              <a:gd name="connsiteY4745" fmla="*/ 2102909 h 6524624"/>
              <a:gd name="connsiteX4746" fmla="*/ 10329 w 11858623"/>
              <a:gd name="connsiteY4746" fmla="*/ 2104259 h 6524624"/>
              <a:gd name="connsiteX4747" fmla="*/ 18719 w 11858623"/>
              <a:gd name="connsiteY4747" fmla="*/ 2097719 h 6524624"/>
              <a:gd name="connsiteX4748" fmla="*/ 17760 w 11858623"/>
              <a:gd name="connsiteY4748" fmla="*/ 2100370 h 6524624"/>
              <a:gd name="connsiteX4749" fmla="*/ 17120 w 11858623"/>
              <a:gd name="connsiteY4749" fmla="*/ 2104001 h 6524624"/>
              <a:gd name="connsiteX4750" fmla="*/ 16638 w 11858623"/>
              <a:gd name="connsiteY4750" fmla="*/ 2099906 h 6524624"/>
              <a:gd name="connsiteX4751" fmla="*/ 18892 w 11858623"/>
              <a:gd name="connsiteY4751" fmla="*/ 2097537 h 6524624"/>
              <a:gd name="connsiteX4752" fmla="*/ 18719 w 11858623"/>
              <a:gd name="connsiteY4752" fmla="*/ 2097719 h 6524624"/>
              <a:gd name="connsiteX4753" fmla="*/ 18767 w 11858623"/>
              <a:gd name="connsiteY4753" fmla="*/ 2097587 h 6524624"/>
              <a:gd name="connsiteX4754" fmla="*/ 19625 w 11858623"/>
              <a:gd name="connsiteY4754" fmla="*/ 2075033 h 6524624"/>
              <a:gd name="connsiteX4755" fmla="*/ 18829 w 11858623"/>
              <a:gd name="connsiteY4755" fmla="*/ 2080235 h 6524624"/>
              <a:gd name="connsiteX4756" fmla="*/ 16860 w 11858623"/>
              <a:gd name="connsiteY4756" fmla="*/ 2083280 h 6524624"/>
              <a:gd name="connsiteX4757" fmla="*/ 16844 w 11858623"/>
              <a:gd name="connsiteY4757" fmla="*/ 2083211 h 6524624"/>
              <a:gd name="connsiteX4758" fmla="*/ 18652 w 11858623"/>
              <a:gd name="connsiteY4758" fmla="*/ 2077078 h 6524624"/>
              <a:gd name="connsiteX4759" fmla="*/ 29137 w 11858623"/>
              <a:gd name="connsiteY4759" fmla="*/ 2069725 h 6524624"/>
              <a:gd name="connsiteX4760" fmla="*/ 26362 w 11858623"/>
              <a:gd name="connsiteY4760" fmla="*/ 2076610 h 6524624"/>
              <a:gd name="connsiteX4761" fmla="*/ 23276 w 11858623"/>
              <a:gd name="connsiteY4761" fmla="*/ 2085134 h 6524624"/>
              <a:gd name="connsiteX4762" fmla="*/ 23765 w 11858623"/>
              <a:gd name="connsiteY4762" fmla="*/ 2081526 h 6524624"/>
              <a:gd name="connsiteX4763" fmla="*/ 29019 w 11858623"/>
              <a:gd name="connsiteY4763" fmla="*/ 2069851 h 6524624"/>
              <a:gd name="connsiteX4764" fmla="*/ 29137 w 11858623"/>
              <a:gd name="connsiteY4764" fmla="*/ 2069725 h 6524624"/>
              <a:gd name="connsiteX4765" fmla="*/ 32775 w 11858623"/>
              <a:gd name="connsiteY4765" fmla="*/ 2064518 h 6524624"/>
              <a:gd name="connsiteX4766" fmla="*/ 29960 w 11858623"/>
              <a:gd name="connsiteY4766" fmla="*/ 2078446 h 6524624"/>
              <a:gd name="connsiteX4767" fmla="*/ 27316 w 11858623"/>
              <a:gd name="connsiteY4767" fmla="*/ 2084085 h 6524624"/>
              <a:gd name="connsiteX4768" fmla="*/ 23712 w 11858623"/>
              <a:gd name="connsiteY4768" fmla="*/ 2091304 h 6524624"/>
              <a:gd name="connsiteX4769" fmla="*/ 21250 w 11858623"/>
              <a:gd name="connsiteY4769" fmla="*/ 2090729 h 6524624"/>
              <a:gd name="connsiteX4770" fmla="*/ 23276 w 11858623"/>
              <a:gd name="connsiteY4770" fmla="*/ 2085134 h 6524624"/>
              <a:gd name="connsiteX4771" fmla="*/ 22487 w 11858623"/>
              <a:gd name="connsiteY4771" fmla="*/ 2090951 h 6524624"/>
              <a:gd name="connsiteX4772" fmla="*/ 27504 w 11858623"/>
              <a:gd name="connsiteY4772" fmla="*/ 2053975 h 6524624"/>
              <a:gd name="connsiteX4773" fmla="*/ 23765 w 11858623"/>
              <a:gd name="connsiteY4773" fmla="*/ 2081526 h 6524624"/>
              <a:gd name="connsiteX4774" fmla="*/ 19780 w 11858623"/>
              <a:gd name="connsiteY4774" fmla="*/ 2090384 h 6524624"/>
              <a:gd name="connsiteX4775" fmla="*/ 18478 w 11858623"/>
              <a:gd name="connsiteY4775" fmla="*/ 2090082 h 6524624"/>
              <a:gd name="connsiteX4776" fmla="*/ 17580 w 11858623"/>
              <a:gd name="connsiteY4776" fmla="*/ 2086305 h 6524624"/>
              <a:gd name="connsiteX4777" fmla="*/ 18479 w 11858623"/>
              <a:gd name="connsiteY4777" fmla="*/ 2082527 h 6524624"/>
              <a:gd name="connsiteX4778" fmla="*/ 18829 w 11858623"/>
              <a:gd name="connsiteY4778" fmla="*/ 2080235 h 6524624"/>
              <a:gd name="connsiteX4779" fmla="*/ 24327 w 11858623"/>
              <a:gd name="connsiteY4779" fmla="*/ 2071731 h 6524624"/>
              <a:gd name="connsiteX4780" fmla="*/ 27486 w 11858623"/>
              <a:gd name="connsiteY4780" fmla="*/ 2053983 h 6524624"/>
              <a:gd name="connsiteX4781" fmla="*/ 36514 w 11858623"/>
              <a:gd name="connsiteY4781" fmla="*/ 2046022 h 6524624"/>
              <a:gd name="connsiteX4782" fmla="*/ 34510 w 11858623"/>
              <a:gd name="connsiteY4782" fmla="*/ 2060063 h 6524624"/>
              <a:gd name="connsiteX4783" fmla="*/ 32775 w 11858623"/>
              <a:gd name="connsiteY4783" fmla="*/ 2064518 h 6524624"/>
              <a:gd name="connsiteX4784" fmla="*/ 18001 w 11858623"/>
              <a:gd name="connsiteY4784" fmla="*/ 2043810 h 6524624"/>
              <a:gd name="connsiteX4785" fmla="*/ 18402 w 11858623"/>
              <a:gd name="connsiteY4785" fmla="*/ 2048021 h 6524624"/>
              <a:gd name="connsiteX4786" fmla="*/ 18367 w 11858623"/>
              <a:gd name="connsiteY4786" fmla="*/ 2048048 h 6524624"/>
              <a:gd name="connsiteX4787" fmla="*/ 17811 w 11858623"/>
              <a:gd name="connsiteY4787" fmla="*/ 2044150 h 6524624"/>
              <a:gd name="connsiteX4788" fmla="*/ 16906 w 11858623"/>
              <a:gd name="connsiteY4788" fmla="*/ 2037809 h 6524624"/>
              <a:gd name="connsiteX4789" fmla="*/ 17811 w 11858623"/>
              <a:gd name="connsiteY4789" fmla="*/ 2044150 h 6524624"/>
              <a:gd name="connsiteX4790" fmla="*/ 15164 w 11858623"/>
              <a:gd name="connsiteY4790" fmla="*/ 2048870 h 6524624"/>
              <a:gd name="connsiteX4791" fmla="*/ 12467 w 11858623"/>
              <a:gd name="connsiteY4791" fmla="*/ 2048830 h 6524624"/>
              <a:gd name="connsiteX4792" fmla="*/ 16241 w 11858623"/>
              <a:gd name="connsiteY4792" fmla="*/ 2038838 h 6524624"/>
              <a:gd name="connsiteX4793" fmla="*/ 22602 w 11858623"/>
              <a:gd name="connsiteY4793" fmla="*/ 2010467 h 6524624"/>
              <a:gd name="connsiteX4794" fmla="*/ 24863 w 11858623"/>
              <a:gd name="connsiteY4794" fmla="*/ 2018072 h 6524624"/>
              <a:gd name="connsiteX4795" fmla="*/ 23927 w 11858623"/>
              <a:gd name="connsiteY4795" fmla="*/ 2022447 h 6524624"/>
              <a:gd name="connsiteX4796" fmla="*/ 23427 w 11858623"/>
              <a:gd name="connsiteY4796" fmla="*/ 2022231 h 6524624"/>
              <a:gd name="connsiteX4797" fmla="*/ 21456 w 11858623"/>
              <a:gd name="connsiteY4797" fmla="*/ 2017480 h 6524624"/>
              <a:gd name="connsiteX4798" fmla="*/ 20638 w 11858623"/>
              <a:gd name="connsiteY4798" fmla="*/ 2014790 h 6524624"/>
              <a:gd name="connsiteX4799" fmla="*/ 14798 w 11858623"/>
              <a:gd name="connsiteY4799" fmla="*/ 2010147 h 6524624"/>
              <a:gd name="connsiteX4800" fmla="*/ 17363 w 11858623"/>
              <a:gd name="connsiteY4800" fmla="*/ 2037101 h 6524624"/>
              <a:gd name="connsiteX4801" fmla="*/ 16906 w 11858623"/>
              <a:gd name="connsiteY4801" fmla="*/ 2037809 h 6524624"/>
              <a:gd name="connsiteX4802" fmla="*/ 16475 w 11858623"/>
              <a:gd name="connsiteY4802" fmla="*/ 2034789 h 6524624"/>
              <a:gd name="connsiteX4803" fmla="*/ 10463 w 11858623"/>
              <a:gd name="connsiteY4803" fmla="*/ 2057253 h 6524624"/>
              <a:gd name="connsiteX4804" fmla="*/ 15164 w 11858623"/>
              <a:gd name="connsiteY4804" fmla="*/ 2048870 h 6524624"/>
              <a:gd name="connsiteX4805" fmla="*/ 17287 w 11858623"/>
              <a:gd name="connsiteY4805" fmla="*/ 2048900 h 6524624"/>
              <a:gd name="connsiteX4806" fmla="*/ 18367 w 11858623"/>
              <a:gd name="connsiteY4806" fmla="*/ 2048048 h 6524624"/>
              <a:gd name="connsiteX4807" fmla="*/ 18479 w 11858623"/>
              <a:gd name="connsiteY4807" fmla="*/ 2048830 h 6524624"/>
              <a:gd name="connsiteX4808" fmla="*/ 18402 w 11858623"/>
              <a:gd name="connsiteY4808" fmla="*/ 2048021 h 6524624"/>
              <a:gd name="connsiteX4809" fmla="*/ 24490 w 11858623"/>
              <a:gd name="connsiteY4809" fmla="*/ 2043214 h 6524624"/>
              <a:gd name="connsiteX4810" fmla="*/ 20023 w 11858623"/>
              <a:gd name="connsiteY4810" fmla="*/ 2072428 h 6524624"/>
              <a:gd name="connsiteX4811" fmla="*/ 18652 w 11858623"/>
              <a:gd name="connsiteY4811" fmla="*/ 2077078 h 6524624"/>
              <a:gd name="connsiteX4812" fmla="*/ 16474 w 11858623"/>
              <a:gd name="connsiteY4812" fmla="*/ 2081657 h 6524624"/>
              <a:gd name="connsiteX4813" fmla="*/ 16844 w 11858623"/>
              <a:gd name="connsiteY4813" fmla="*/ 2083211 h 6524624"/>
              <a:gd name="connsiteX4814" fmla="*/ 16792 w 11858623"/>
              <a:gd name="connsiteY4814" fmla="*/ 2083385 h 6524624"/>
              <a:gd name="connsiteX4815" fmla="*/ 8318 w 11858623"/>
              <a:gd name="connsiteY4815" fmla="*/ 2096493 h 6524624"/>
              <a:gd name="connsiteX4816" fmla="*/ 7623 w 11858623"/>
              <a:gd name="connsiteY4816" fmla="*/ 2054565 h 6524624"/>
              <a:gd name="connsiteX4817" fmla="*/ 14471 w 11858623"/>
              <a:gd name="connsiteY4817" fmla="*/ 2017941 h 6524624"/>
              <a:gd name="connsiteX4818" fmla="*/ 14471 w 11858623"/>
              <a:gd name="connsiteY4818" fmla="*/ 2006708 h 6524624"/>
              <a:gd name="connsiteX4819" fmla="*/ 14910 w 11858623"/>
              <a:gd name="connsiteY4819" fmla="*/ 2007491 h 6524624"/>
              <a:gd name="connsiteX4820" fmla="*/ 14798 w 11858623"/>
              <a:gd name="connsiteY4820" fmla="*/ 2010147 h 6524624"/>
              <a:gd name="connsiteX4821" fmla="*/ 15488 w 11858623"/>
              <a:gd name="connsiteY4821" fmla="*/ 1993716 h 6524624"/>
              <a:gd name="connsiteX4822" fmla="*/ 15964 w 11858623"/>
              <a:gd name="connsiteY4822" fmla="*/ 1997271 h 6524624"/>
              <a:gd name="connsiteX4823" fmla="*/ 15881 w 11858623"/>
              <a:gd name="connsiteY4823" fmla="*/ 1997533 h 6524624"/>
              <a:gd name="connsiteX4824" fmla="*/ 15993 w 11858623"/>
              <a:gd name="connsiteY4824" fmla="*/ 1997491 h 6524624"/>
              <a:gd name="connsiteX4825" fmla="*/ 16475 w 11858623"/>
              <a:gd name="connsiteY4825" fmla="*/ 2001092 h 6524624"/>
              <a:gd name="connsiteX4826" fmla="*/ 20638 w 11858623"/>
              <a:gd name="connsiteY4826" fmla="*/ 2014790 h 6524624"/>
              <a:gd name="connsiteX4827" fmla="*/ 20483 w 11858623"/>
              <a:gd name="connsiteY4827" fmla="*/ 2015133 h 6524624"/>
              <a:gd name="connsiteX4828" fmla="*/ 21456 w 11858623"/>
              <a:gd name="connsiteY4828" fmla="*/ 2017480 h 6524624"/>
              <a:gd name="connsiteX4829" fmla="*/ 22290 w 11858623"/>
              <a:gd name="connsiteY4829" fmla="*/ 2020223 h 6524624"/>
              <a:gd name="connsiteX4830" fmla="*/ 21545 w 11858623"/>
              <a:gd name="connsiteY4830" fmla="*/ 2019319 h 6524624"/>
              <a:gd name="connsiteX4831" fmla="*/ 14910 w 11858623"/>
              <a:gd name="connsiteY4831" fmla="*/ 2007491 h 6524624"/>
              <a:gd name="connsiteX4832" fmla="*/ 17357 w 11858623"/>
              <a:gd name="connsiteY4832" fmla="*/ 1992825 h 6524624"/>
              <a:gd name="connsiteX4833" fmla="*/ 18464 w 11858623"/>
              <a:gd name="connsiteY4833" fmla="*/ 1996551 h 6524624"/>
              <a:gd name="connsiteX4834" fmla="*/ 15993 w 11858623"/>
              <a:gd name="connsiteY4834" fmla="*/ 1997491 h 6524624"/>
              <a:gd name="connsiteX4835" fmla="*/ 15964 w 11858623"/>
              <a:gd name="connsiteY4835" fmla="*/ 1997271 h 6524624"/>
              <a:gd name="connsiteX4836" fmla="*/ 31599 w 11858623"/>
              <a:gd name="connsiteY4836" fmla="*/ 1986608 h 6524624"/>
              <a:gd name="connsiteX4837" fmla="*/ 29960 w 11858623"/>
              <a:gd name="connsiteY4837" fmla="*/ 1994262 h 6524624"/>
              <a:gd name="connsiteX4838" fmla="*/ 22602 w 11858623"/>
              <a:gd name="connsiteY4838" fmla="*/ 2010467 h 6524624"/>
              <a:gd name="connsiteX4839" fmla="*/ 18464 w 11858623"/>
              <a:gd name="connsiteY4839" fmla="*/ 1996551 h 6524624"/>
              <a:gd name="connsiteX4840" fmla="*/ 20138 w 11858623"/>
              <a:gd name="connsiteY4840" fmla="*/ 1995914 h 6524624"/>
              <a:gd name="connsiteX4841" fmla="*/ 13684 w 11858623"/>
              <a:gd name="connsiteY4841" fmla="*/ 1980232 h 6524624"/>
              <a:gd name="connsiteX4842" fmla="*/ 13821 w 11858623"/>
              <a:gd name="connsiteY4842" fmla="*/ 1981253 h 6524624"/>
              <a:gd name="connsiteX4843" fmla="*/ 6588 w 11858623"/>
              <a:gd name="connsiteY4843" fmla="*/ 1992233 h 6524624"/>
              <a:gd name="connsiteX4844" fmla="*/ 6565 w 11858623"/>
              <a:gd name="connsiteY4844" fmla="*/ 1990852 h 6524624"/>
              <a:gd name="connsiteX4845" fmla="*/ 10463 w 11858623"/>
              <a:gd name="connsiteY4845" fmla="*/ 1984245 h 6524624"/>
              <a:gd name="connsiteX4846" fmla="*/ 14701 w 11858623"/>
              <a:gd name="connsiteY4846" fmla="*/ 1979917 h 6524624"/>
              <a:gd name="connsiteX4847" fmla="*/ 15807 w 11858623"/>
              <a:gd name="connsiteY4847" fmla="*/ 1986116 h 6524624"/>
              <a:gd name="connsiteX4848" fmla="*/ 15488 w 11858623"/>
              <a:gd name="connsiteY4848" fmla="*/ 1993716 h 6524624"/>
              <a:gd name="connsiteX4849" fmla="*/ 13821 w 11858623"/>
              <a:gd name="connsiteY4849" fmla="*/ 1981253 h 6524624"/>
              <a:gd name="connsiteX4850" fmla="*/ 16185 w 11858623"/>
              <a:gd name="connsiteY4850" fmla="*/ 1977118 h 6524624"/>
              <a:gd name="connsiteX4851" fmla="*/ 16160 w 11858623"/>
              <a:gd name="connsiteY4851" fmla="*/ 1977702 h 6524624"/>
              <a:gd name="connsiteX4852" fmla="*/ 14701 w 11858623"/>
              <a:gd name="connsiteY4852" fmla="*/ 1979917 h 6524624"/>
              <a:gd name="connsiteX4853" fmla="*/ 14562 w 11858623"/>
              <a:gd name="connsiteY4853" fmla="*/ 1979139 h 6524624"/>
              <a:gd name="connsiteX4854" fmla="*/ 29043 w 11858623"/>
              <a:gd name="connsiteY4854" fmla="*/ 1976842 h 6524624"/>
              <a:gd name="connsiteX4855" fmla="*/ 31728 w 11858623"/>
              <a:gd name="connsiteY4855" fmla="*/ 1981888 h 6524624"/>
              <a:gd name="connsiteX4856" fmla="*/ 32263 w 11858623"/>
              <a:gd name="connsiteY4856" fmla="*/ 1983508 h 6524624"/>
              <a:gd name="connsiteX4857" fmla="*/ 32211 w 11858623"/>
              <a:gd name="connsiteY4857" fmla="*/ 1983749 h 6524624"/>
              <a:gd name="connsiteX4858" fmla="*/ 28380 w 11858623"/>
              <a:gd name="connsiteY4858" fmla="*/ 1977307 h 6524624"/>
              <a:gd name="connsiteX4859" fmla="*/ 24542 w 11858623"/>
              <a:gd name="connsiteY4859" fmla="*/ 1970853 h 6524624"/>
              <a:gd name="connsiteX4860" fmla="*/ 28380 w 11858623"/>
              <a:gd name="connsiteY4860" fmla="*/ 1977307 h 6524624"/>
              <a:gd name="connsiteX4861" fmla="*/ 22487 w 11858623"/>
              <a:gd name="connsiteY4861" fmla="*/ 1981436 h 6524624"/>
              <a:gd name="connsiteX4862" fmla="*/ 22115 w 11858623"/>
              <a:gd name="connsiteY4862" fmla="*/ 1978144 h 6524624"/>
              <a:gd name="connsiteX4863" fmla="*/ 21282 w 11858623"/>
              <a:gd name="connsiteY4863" fmla="*/ 1970768 h 6524624"/>
              <a:gd name="connsiteX4864" fmla="*/ 22115 w 11858623"/>
              <a:gd name="connsiteY4864" fmla="*/ 1978144 h 6524624"/>
              <a:gd name="connsiteX4865" fmla="*/ 19436 w 11858623"/>
              <a:gd name="connsiteY4865" fmla="*/ 1986191 h 6524624"/>
              <a:gd name="connsiteX4866" fmla="*/ 17357 w 11858623"/>
              <a:gd name="connsiteY4866" fmla="*/ 1992825 h 6524624"/>
              <a:gd name="connsiteX4867" fmla="*/ 16475 w 11858623"/>
              <a:gd name="connsiteY4867" fmla="*/ 1989860 h 6524624"/>
              <a:gd name="connsiteX4868" fmla="*/ 15807 w 11858623"/>
              <a:gd name="connsiteY4868" fmla="*/ 1986116 h 6524624"/>
              <a:gd name="connsiteX4869" fmla="*/ 16160 w 11858623"/>
              <a:gd name="connsiteY4869" fmla="*/ 1977702 h 6524624"/>
              <a:gd name="connsiteX4870" fmla="*/ 18193 w 11858623"/>
              <a:gd name="connsiteY4870" fmla="*/ 1974617 h 6524624"/>
              <a:gd name="connsiteX4871" fmla="*/ 23194 w 11858623"/>
              <a:gd name="connsiteY4871" fmla="*/ 1968387 h 6524624"/>
              <a:gd name="connsiteX4872" fmla="*/ 24673 w 11858623"/>
              <a:gd name="connsiteY4872" fmla="*/ 1970461 h 6524624"/>
              <a:gd name="connsiteX4873" fmla="*/ 24542 w 11858623"/>
              <a:gd name="connsiteY4873" fmla="*/ 1970853 h 6524624"/>
              <a:gd name="connsiteX4874" fmla="*/ 23126 w 11858623"/>
              <a:gd name="connsiteY4874" fmla="*/ 1968471 h 6524624"/>
              <a:gd name="connsiteX4875" fmla="*/ 22706 w 11858623"/>
              <a:gd name="connsiteY4875" fmla="*/ 1967765 h 6524624"/>
              <a:gd name="connsiteX4876" fmla="*/ 23126 w 11858623"/>
              <a:gd name="connsiteY4876" fmla="*/ 1968471 h 6524624"/>
              <a:gd name="connsiteX4877" fmla="*/ 21282 w 11858623"/>
              <a:gd name="connsiteY4877" fmla="*/ 1970768 h 6524624"/>
              <a:gd name="connsiteX4878" fmla="*/ 21201 w 11858623"/>
              <a:gd name="connsiteY4878" fmla="*/ 1970049 h 6524624"/>
              <a:gd name="connsiteX4879" fmla="*/ 22487 w 11858623"/>
              <a:gd name="connsiteY4879" fmla="*/ 1967396 h 6524624"/>
              <a:gd name="connsiteX4880" fmla="*/ 22727 w 11858623"/>
              <a:gd name="connsiteY4880" fmla="*/ 1967732 h 6524624"/>
              <a:gd name="connsiteX4881" fmla="*/ 22706 w 11858623"/>
              <a:gd name="connsiteY4881" fmla="*/ 1967765 h 6524624"/>
              <a:gd name="connsiteX4882" fmla="*/ 21640 w 11858623"/>
              <a:gd name="connsiteY4882" fmla="*/ 1961462 h 6524624"/>
              <a:gd name="connsiteX4883" fmla="*/ 22487 w 11858623"/>
              <a:gd name="connsiteY4883" fmla="*/ 1967396 h 6524624"/>
              <a:gd name="connsiteX4884" fmla="*/ 20603 w 11858623"/>
              <a:gd name="connsiteY4884" fmla="*/ 1964756 h 6524624"/>
              <a:gd name="connsiteX4885" fmla="*/ 20561 w 11858623"/>
              <a:gd name="connsiteY4885" fmla="*/ 1964377 h 6524624"/>
              <a:gd name="connsiteX4886" fmla="*/ 28498 w 11858623"/>
              <a:gd name="connsiteY4886" fmla="*/ 1958972 h 6524624"/>
              <a:gd name="connsiteX4887" fmla="*/ 26901 w 11858623"/>
              <a:gd name="connsiteY4887" fmla="*/ 1963770 h 6524624"/>
              <a:gd name="connsiteX4888" fmla="*/ 23194 w 11858623"/>
              <a:gd name="connsiteY4888" fmla="*/ 1968387 h 6524624"/>
              <a:gd name="connsiteX4889" fmla="*/ 22727 w 11858623"/>
              <a:gd name="connsiteY4889" fmla="*/ 1967732 h 6524624"/>
              <a:gd name="connsiteX4890" fmla="*/ 10463 w 11858623"/>
              <a:gd name="connsiteY4890" fmla="*/ 1956163 h 6524624"/>
              <a:gd name="connsiteX4891" fmla="*/ 14562 w 11858623"/>
              <a:gd name="connsiteY4891" fmla="*/ 1979139 h 6524624"/>
              <a:gd name="connsiteX4892" fmla="*/ 13684 w 11858623"/>
              <a:gd name="connsiteY4892" fmla="*/ 1980232 h 6524624"/>
              <a:gd name="connsiteX4893" fmla="*/ 18933 w 11858623"/>
              <a:gd name="connsiteY4893" fmla="*/ 1942499 h 6524624"/>
              <a:gd name="connsiteX4894" fmla="*/ 21499 w 11858623"/>
              <a:gd name="connsiteY4894" fmla="*/ 1960474 h 6524624"/>
              <a:gd name="connsiteX4895" fmla="*/ 20553 w 11858623"/>
              <a:gd name="connsiteY4895" fmla="*/ 1964306 h 6524624"/>
              <a:gd name="connsiteX4896" fmla="*/ 20561 w 11858623"/>
              <a:gd name="connsiteY4896" fmla="*/ 1964377 h 6524624"/>
              <a:gd name="connsiteX4897" fmla="*/ 20483 w 11858623"/>
              <a:gd name="connsiteY4897" fmla="*/ 1964588 h 6524624"/>
              <a:gd name="connsiteX4898" fmla="*/ 20603 w 11858623"/>
              <a:gd name="connsiteY4898" fmla="*/ 1964756 h 6524624"/>
              <a:gd name="connsiteX4899" fmla="*/ 21201 w 11858623"/>
              <a:gd name="connsiteY4899" fmla="*/ 1970049 h 6524624"/>
              <a:gd name="connsiteX4900" fmla="*/ 18193 w 11858623"/>
              <a:gd name="connsiteY4900" fmla="*/ 1974617 h 6524624"/>
              <a:gd name="connsiteX4901" fmla="*/ 16185 w 11858623"/>
              <a:gd name="connsiteY4901" fmla="*/ 1977118 h 6524624"/>
              <a:gd name="connsiteX4902" fmla="*/ 16475 w 11858623"/>
              <a:gd name="connsiteY4902" fmla="*/ 1970204 h 6524624"/>
              <a:gd name="connsiteX4903" fmla="*/ 14471 w 11858623"/>
              <a:gd name="connsiteY4903" fmla="*/ 1961780 h 6524624"/>
              <a:gd name="connsiteX4904" fmla="*/ 16475 w 11858623"/>
              <a:gd name="connsiteY4904" fmla="*/ 1925276 h 6524624"/>
              <a:gd name="connsiteX4905" fmla="*/ 17492 w 11858623"/>
              <a:gd name="connsiteY4905" fmla="*/ 1932398 h 6524624"/>
              <a:gd name="connsiteX4906" fmla="*/ 17477 w 11858623"/>
              <a:gd name="connsiteY4906" fmla="*/ 1932338 h 6524624"/>
              <a:gd name="connsiteX4907" fmla="*/ 16475 w 11858623"/>
              <a:gd name="connsiteY4907" fmla="*/ 1925276 h 6524624"/>
              <a:gd name="connsiteX4908" fmla="*/ 16475 w 11858623"/>
              <a:gd name="connsiteY4908" fmla="*/ 1914042 h 6524624"/>
              <a:gd name="connsiteX4909" fmla="*/ 16825 w 11858623"/>
              <a:gd name="connsiteY4909" fmla="*/ 1917971 h 6524624"/>
              <a:gd name="connsiteX4910" fmla="*/ 16475 w 11858623"/>
              <a:gd name="connsiteY4910" fmla="*/ 1919659 h 6524624"/>
              <a:gd name="connsiteX4911" fmla="*/ 10463 w 11858623"/>
              <a:gd name="connsiteY4911" fmla="*/ 1939315 h 6524624"/>
              <a:gd name="connsiteX4912" fmla="*/ 16475 w 11858623"/>
              <a:gd name="connsiteY4912" fmla="*/ 1914042 h 6524624"/>
              <a:gd name="connsiteX4913" fmla="*/ 18416 w 11858623"/>
              <a:gd name="connsiteY4913" fmla="*/ 1893508 h 6524624"/>
              <a:gd name="connsiteX4914" fmla="*/ 18479 w 11858623"/>
              <a:gd name="connsiteY4914" fmla="*/ 1894386 h 6524624"/>
              <a:gd name="connsiteX4915" fmla="*/ 18026 w 11858623"/>
              <a:gd name="connsiteY4915" fmla="*/ 1893873 h 6524624"/>
              <a:gd name="connsiteX4916" fmla="*/ 4826 w 11858623"/>
              <a:gd name="connsiteY4916" fmla="*/ 1886038 h 6524624"/>
              <a:gd name="connsiteX4917" fmla="*/ 11299 w 11858623"/>
              <a:gd name="connsiteY4917" fmla="*/ 1886243 h 6524624"/>
              <a:gd name="connsiteX4918" fmla="*/ 18026 w 11858623"/>
              <a:gd name="connsiteY4918" fmla="*/ 1893873 h 6524624"/>
              <a:gd name="connsiteX4919" fmla="*/ 14471 w 11858623"/>
              <a:gd name="connsiteY4919" fmla="*/ 1897194 h 6524624"/>
              <a:gd name="connsiteX4920" fmla="*/ 5341 w 11858623"/>
              <a:gd name="connsiteY4920" fmla="*/ 1891307 h 6524624"/>
              <a:gd name="connsiteX4921" fmla="*/ 4900 w 11858623"/>
              <a:gd name="connsiteY4921" fmla="*/ 1890490 h 6524624"/>
              <a:gd name="connsiteX4922" fmla="*/ 27922 w 11858623"/>
              <a:gd name="connsiteY4922" fmla="*/ 1866919 h 6524624"/>
              <a:gd name="connsiteX4923" fmla="*/ 28173 w 11858623"/>
              <a:gd name="connsiteY4923" fmla="*/ 1868011 h 6524624"/>
              <a:gd name="connsiteX4924" fmla="*/ 30502 w 11858623"/>
              <a:gd name="connsiteY4924" fmla="*/ 1883154 h 6524624"/>
              <a:gd name="connsiteX4925" fmla="*/ 31543 w 11858623"/>
              <a:gd name="connsiteY4925" fmla="*/ 1888016 h 6524624"/>
              <a:gd name="connsiteX4926" fmla="*/ 18933 w 11858623"/>
              <a:gd name="connsiteY4926" fmla="*/ 1942499 h 6524624"/>
              <a:gd name="connsiteX4927" fmla="*/ 17492 w 11858623"/>
              <a:gd name="connsiteY4927" fmla="*/ 1932398 h 6524624"/>
              <a:gd name="connsiteX4928" fmla="*/ 18479 w 11858623"/>
              <a:gd name="connsiteY4928" fmla="*/ 1936507 h 6524624"/>
              <a:gd name="connsiteX4929" fmla="*/ 16825 w 11858623"/>
              <a:gd name="connsiteY4929" fmla="*/ 1917971 h 6524624"/>
              <a:gd name="connsiteX4930" fmla="*/ 19170 w 11858623"/>
              <a:gd name="connsiteY4930" fmla="*/ 1906684 h 6524624"/>
              <a:gd name="connsiteX4931" fmla="*/ 18479 w 11858623"/>
              <a:gd name="connsiteY4931" fmla="*/ 1894386 h 6524624"/>
              <a:gd name="connsiteX4932" fmla="*/ 26494 w 11858623"/>
              <a:gd name="connsiteY4932" fmla="*/ 1888769 h 6524624"/>
              <a:gd name="connsiteX4933" fmla="*/ 22507 w 11858623"/>
              <a:gd name="connsiteY4933" fmla="*/ 1880437 h 6524624"/>
              <a:gd name="connsiteX4934" fmla="*/ 23942 w 11858623"/>
              <a:gd name="connsiteY4934" fmla="*/ 1872535 h 6524624"/>
              <a:gd name="connsiteX4935" fmla="*/ 26494 w 11858623"/>
              <a:gd name="connsiteY4935" fmla="*/ 1871921 h 6524624"/>
              <a:gd name="connsiteX4936" fmla="*/ 25202 w 11858623"/>
              <a:gd name="connsiteY4936" fmla="*/ 1861594 h 6524624"/>
              <a:gd name="connsiteX4937" fmla="*/ 24172 w 11858623"/>
              <a:gd name="connsiteY4937" fmla="*/ 1871268 h 6524624"/>
              <a:gd name="connsiteX4938" fmla="*/ 23942 w 11858623"/>
              <a:gd name="connsiteY4938" fmla="*/ 1872535 h 6524624"/>
              <a:gd name="connsiteX4939" fmla="*/ 19264 w 11858623"/>
              <a:gd name="connsiteY4939" fmla="*/ 1873660 h 6524624"/>
              <a:gd name="connsiteX4940" fmla="*/ 22507 w 11858623"/>
              <a:gd name="connsiteY4940" fmla="*/ 1880437 h 6524624"/>
              <a:gd name="connsiteX4941" fmla="*/ 20483 w 11858623"/>
              <a:gd name="connsiteY4941" fmla="*/ 1891578 h 6524624"/>
              <a:gd name="connsiteX4942" fmla="*/ 18416 w 11858623"/>
              <a:gd name="connsiteY4942" fmla="*/ 1893508 h 6524624"/>
              <a:gd name="connsiteX4943" fmla="*/ 16570 w 11858623"/>
              <a:gd name="connsiteY4943" fmla="*/ 1867642 h 6524624"/>
              <a:gd name="connsiteX4944" fmla="*/ 30502 w 11858623"/>
              <a:gd name="connsiteY4944" fmla="*/ 1857881 h 6524624"/>
              <a:gd name="connsiteX4945" fmla="*/ 27922 w 11858623"/>
              <a:gd name="connsiteY4945" fmla="*/ 1866919 h 6524624"/>
              <a:gd name="connsiteX4946" fmla="*/ 26494 w 11858623"/>
              <a:gd name="connsiteY4946" fmla="*/ 1860689 h 6524624"/>
              <a:gd name="connsiteX4947" fmla="*/ 25202 w 11858623"/>
              <a:gd name="connsiteY4947" fmla="*/ 1861594 h 6524624"/>
              <a:gd name="connsiteX4948" fmla="*/ 25408 w 11858623"/>
              <a:gd name="connsiteY4948" fmla="*/ 1859665 h 6524624"/>
              <a:gd name="connsiteX4949" fmla="*/ 15175 w 11858623"/>
              <a:gd name="connsiteY4949" fmla="*/ 1848082 h 6524624"/>
              <a:gd name="connsiteX4950" fmla="*/ 16570 w 11858623"/>
              <a:gd name="connsiteY4950" fmla="*/ 1867642 h 6524624"/>
              <a:gd name="connsiteX4951" fmla="*/ 14471 w 11858623"/>
              <a:gd name="connsiteY4951" fmla="*/ 1869113 h 6524624"/>
              <a:gd name="connsiteX4952" fmla="*/ 10463 w 11858623"/>
              <a:gd name="connsiteY4952" fmla="*/ 1855074 h 6524624"/>
              <a:gd name="connsiteX4953" fmla="*/ 15717 w 11858623"/>
              <a:gd name="connsiteY4953" fmla="*/ 1837389 h 6524624"/>
              <a:gd name="connsiteX4954" fmla="*/ 18306 w 11858623"/>
              <a:gd name="connsiteY4954" fmla="*/ 1843436 h 6524624"/>
              <a:gd name="connsiteX4955" fmla="*/ 15175 w 11858623"/>
              <a:gd name="connsiteY4955" fmla="*/ 1848082 h 6524624"/>
              <a:gd name="connsiteX4956" fmla="*/ 14627 w 11858623"/>
              <a:gd name="connsiteY4956" fmla="*/ 1840410 h 6524624"/>
              <a:gd name="connsiteX4957" fmla="*/ 23300 w 11858623"/>
              <a:gd name="connsiteY4957" fmla="*/ 1836026 h 6524624"/>
              <a:gd name="connsiteX4958" fmla="*/ 26494 w 11858623"/>
              <a:gd name="connsiteY4958" fmla="*/ 1849456 h 6524624"/>
              <a:gd name="connsiteX4959" fmla="*/ 25408 w 11858623"/>
              <a:gd name="connsiteY4959" fmla="*/ 1859665 h 6524624"/>
              <a:gd name="connsiteX4960" fmla="*/ 22487 w 11858623"/>
              <a:gd name="connsiteY4960" fmla="*/ 1860689 h 6524624"/>
              <a:gd name="connsiteX4961" fmla="*/ 18479 w 11858623"/>
              <a:gd name="connsiteY4961" fmla="*/ 1843840 h 6524624"/>
              <a:gd name="connsiteX4962" fmla="*/ 18306 w 11858623"/>
              <a:gd name="connsiteY4962" fmla="*/ 1843436 h 6524624"/>
              <a:gd name="connsiteX4963" fmla="*/ 12603 w 11858623"/>
              <a:gd name="connsiteY4963" fmla="*/ 1830119 h 6524624"/>
              <a:gd name="connsiteX4964" fmla="*/ 14049 w 11858623"/>
              <a:gd name="connsiteY4964" fmla="*/ 1833496 h 6524624"/>
              <a:gd name="connsiteX4965" fmla="*/ 14471 w 11858623"/>
              <a:gd name="connsiteY4965" fmla="*/ 1838224 h 6524624"/>
              <a:gd name="connsiteX4966" fmla="*/ 14627 w 11858623"/>
              <a:gd name="connsiteY4966" fmla="*/ 1840410 h 6524624"/>
              <a:gd name="connsiteX4967" fmla="*/ 14221 w 11858623"/>
              <a:gd name="connsiteY4967" fmla="*/ 1841535 h 6524624"/>
              <a:gd name="connsiteX4968" fmla="*/ 10463 w 11858623"/>
              <a:gd name="connsiteY4968" fmla="*/ 1846648 h 6524624"/>
              <a:gd name="connsiteX4969" fmla="*/ 12659 w 11858623"/>
              <a:gd name="connsiteY4969" fmla="*/ 1829692 h 6524624"/>
              <a:gd name="connsiteX4970" fmla="*/ 12603 w 11858623"/>
              <a:gd name="connsiteY4970" fmla="*/ 1830119 h 6524624"/>
              <a:gd name="connsiteX4971" fmla="*/ 12467 w 11858623"/>
              <a:gd name="connsiteY4971" fmla="*/ 1829800 h 6524624"/>
              <a:gd name="connsiteX4972" fmla="*/ 19975 w 11858623"/>
              <a:gd name="connsiteY4972" fmla="*/ 1825592 h 6524624"/>
              <a:gd name="connsiteX4973" fmla="*/ 15717 w 11858623"/>
              <a:gd name="connsiteY4973" fmla="*/ 1837389 h 6524624"/>
              <a:gd name="connsiteX4974" fmla="*/ 14049 w 11858623"/>
              <a:gd name="connsiteY4974" fmla="*/ 1833496 h 6524624"/>
              <a:gd name="connsiteX4975" fmla="*/ 13660 w 11858623"/>
              <a:gd name="connsiteY4975" fmla="*/ 1829131 h 6524624"/>
              <a:gd name="connsiteX4976" fmla="*/ 13281 w 11858623"/>
              <a:gd name="connsiteY4976" fmla="*/ 1824884 h 6524624"/>
              <a:gd name="connsiteX4977" fmla="*/ 13660 w 11858623"/>
              <a:gd name="connsiteY4977" fmla="*/ 1829131 h 6524624"/>
              <a:gd name="connsiteX4978" fmla="*/ 12659 w 11858623"/>
              <a:gd name="connsiteY4978" fmla="*/ 1829692 h 6524624"/>
              <a:gd name="connsiteX4979" fmla="*/ 20483 w 11858623"/>
              <a:gd name="connsiteY4979" fmla="*/ 1824183 h 6524624"/>
              <a:gd name="connsiteX4980" fmla="*/ 20718 w 11858623"/>
              <a:gd name="connsiteY4980" fmla="*/ 1825175 h 6524624"/>
              <a:gd name="connsiteX4981" fmla="*/ 19975 w 11858623"/>
              <a:gd name="connsiteY4981" fmla="*/ 1825592 h 6524624"/>
              <a:gd name="connsiteX4982" fmla="*/ 14490 w 11858623"/>
              <a:gd name="connsiteY4982" fmla="*/ 1811484 h 6524624"/>
              <a:gd name="connsiteX4983" fmla="*/ 14474 w 11858623"/>
              <a:gd name="connsiteY4983" fmla="*/ 1819782 h 6524624"/>
              <a:gd name="connsiteX4984" fmla="*/ 13478 w 11858623"/>
              <a:gd name="connsiteY4984" fmla="*/ 1823362 h 6524624"/>
              <a:gd name="connsiteX4985" fmla="*/ 13281 w 11858623"/>
              <a:gd name="connsiteY4985" fmla="*/ 1824884 h 6524624"/>
              <a:gd name="connsiteX4986" fmla="*/ 12467 w 11858623"/>
              <a:gd name="connsiteY4986" fmla="*/ 1815759 h 6524624"/>
              <a:gd name="connsiteX4987" fmla="*/ 16475 w 11858623"/>
              <a:gd name="connsiteY4987" fmla="*/ 1770830 h 6524624"/>
              <a:gd name="connsiteX4988" fmla="*/ 18479 w 11858623"/>
              <a:gd name="connsiteY4988" fmla="*/ 1790487 h 6524624"/>
              <a:gd name="connsiteX4989" fmla="*/ 21824 w 11858623"/>
              <a:gd name="connsiteY4989" fmla="*/ 1781112 h 6524624"/>
              <a:gd name="connsiteX4990" fmla="*/ 22487 w 11858623"/>
              <a:gd name="connsiteY4990" fmla="*/ 1790487 h 6524624"/>
              <a:gd name="connsiteX4991" fmla="*/ 29452 w 11858623"/>
              <a:gd name="connsiteY4991" fmla="*/ 1824539 h 6524624"/>
              <a:gd name="connsiteX4992" fmla="*/ 29909 w 11858623"/>
              <a:gd name="connsiteY4992" fmla="*/ 1826221 h 6524624"/>
              <a:gd name="connsiteX4993" fmla="*/ 23300 w 11858623"/>
              <a:gd name="connsiteY4993" fmla="*/ 1836026 h 6524624"/>
              <a:gd name="connsiteX4994" fmla="*/ 20718 w 11858623"/>
              <a:gd name="connsiteY4994" fmla="*/ 1825175 h 6524624"/>
              <a:gd name="connsiteX4995" fmla="*/ 22487 w 11858623"/>
              <a:gd name="connsiteY4995" fmla="*/ 1824183 h 6524624"/>
              <a:gd name="connsiteX4996" fmla="*/ 14471 w 11858623"/>
              <a:gd name="connsiteY4996" fmla="*/ 1821376 h 6524624"/>
              <a:gd name="connsiteX4997" fmla="*/ 14474 w 11858623"/>
              <a:gd name="connsiteY4997" fmla="*/ 1819782 h 6524624"/>
              <a:gd name="connsiteX4998" fmla="*/ 18670 w 11858623"/>
              <a:gd name="connsiteY4998" fmla="*/ 1804699 h 6524624"/>
              <a:gd name="connsiteX4999" fmla="*/ 20259 w 11858623"/>
              <a:gd name="connsiteY4999" fmla="*/ 1799290 h 6524624"/>
              <a:gd name="connsiteX5000" fmla="*/ 14490 w 11858623"/>
              <a:gd name="connsiteY5000" fmla="*/ 1811484 h 6524624"/>
              <a:gd name="connsiteX5001" fmla="*/ 14518 w 11858623"/>
              <a:gd name="connsiteY5001" fmla="*/ 1796170 h 6524624"/>
              <a:gd name="connsiteX5002" fmla="*/ 16475 w 11858623"/>
              <a:gd name="connsiteY5002" fmla="*/ 1770830 h 6524624"/>
              <a:gd name="connsiteX5003" fmla="*/ 12964 w 11858623"/>
              <a:gd name="connsiteY5003" fmla="*/ 1753691 h 6524624"/>
              <a:gd name="connsiteX5004" fmla="*/ 12998 w 11858623"/>
              <a:gd name="connsiteY5004" fmla="*/ 1753868 h 6524624"/>
              <a:gd name="connsiteX5005" fmla="*/ 12467 w 11858623"/>
              <a:gd name="connsiteY5005" fmla="*/ 1753981 h 6524624"/>
              <a:gd name="connsiteX5006" fmla="*/ 14801 w 11858623"/>
              <a:gd name="connsiteY5006" fmla="*/ 1753482 h 6524624"/>
              <a:gd name="connsiteX5007" fmla="*/ 16475 w 11858623"/>
              <a:gd name="connsiteY5007" fmla="*/ 1765214 h 6524624"/>
              <a:gd name="connsiteX5008" fmla="*/ 14587 w 11858623"/>
              <a:gd name="connsiteY5008" fmla="*/ 1761926 h 6524624"/>
              <a:gd name="connsiteX5009" fmla="*/ 12998 w 11858623"/>
              <a:gd name="connsiteY5009" fmla="*/ 1753868 h 6524624"/>
              <a:gd name="connsiteX5010" fmla="*/ 19732 w 11858623"/>
              <a:gd name="connsiteY5010" fmla="*/ 1751524 h 6524624"/>
              <a:gd name="connsiteX5011" fmla="*/ 20036 w 11858623"/>
              <a:gd name="connsiteY5011" fmla="*/ 1755820 h 6524624"/>
              <a:gd name="connsiteX5012" fmla="*/ 18352 w 11858623"/>
              <a:gd name="connsiteY5012" fmla="*/ 1752168 h 6524624"/>
              <a:gd name="connsiteX5013" fmla="*/ 17762 w 11858623"/>
              <a:gd name="connsiteY5013" fmla="*/ 1750890 h 6524624"/>
              <a:gd name="connsiteX5014" fmla="*/ 18352 w 11858623"/>
              <a:gd name="connsiteY5014" fmla="*/ 1752168 h 6524624"/>
              <a:gd name="connsiteX5015" fmla="*/ 16164 w 11858623"/>
              <a:gd name="connsiteY5015" fmla="*/ 1753190 h 6524624"/>
              <a:gd name="connsiteX5016" fmla="*/ 14801 w 11858623"/>
              <a:gd name="connsiteY5016" fmla="*/ 1753482 h 6524624"/>
              <a:gd name="connsiteX5017" fmla="*/ 14687 w 11858623"/>
              <a:gd name="connsiteY5017" fmla="*/ 1752685 h 6524624"/>
              <a:gd name="connsiteX5018" fmla="*/ 21685 w 11858623"/>
              <a:gd name="connsiteY5018" fmla="*/ 1748600 h 6524624"/>
              <a:gd name="connsiteX5019" fmla="*/ 21368 w 11858623"/>
              <a:gd name="connsiteY5019" fmla="*/ 1750760 h 6524624"/>
              <a:gd name="connsiteX5020" fmla="*/ 19732 w 11858623"/>
              <a:gd name="connsiteY5020" fmla="*/ 1751524 h 6524624"/>
              <a:gd name="connsiteX5021" fmla="*/ 19611 w 11858623"/>
              <a:gd name="connsiteY5021" fmla="*/ 1749811 h 6524624"/>
              <a:gd name="connsiteX5022" fmla="*/ 26494 w 11858623"/>
              <a:gd name="connsiteY5022" fmla="*/ 1748365 h 6524624"/>
              <a:gd name="connsiteX5023" fmla="*/ 24490 w 11858623"/>
              <a:gd name="connsiteY5023" fmla="*/ 1773638 h 6524624"/>
              <a:gd name="connsiteX5024" fmla="*/ 21824 w 11858623"/>
              <a:gd name="connsiteY5024" fmla="*/ 1781112 h 6524624"/>
              <a:gd name="connsiteX5025" fmla="*/ 20036 w 11858623"/>
              <a:gd name="connsiteY5025" fmla="*/ 1755820 h 6524624"/>
              <a:gd name="connsiteX5026" fmla="*/ 20483 w 11858623"/>
              <a:gd name="connsiteY5026" fmla="*/ 1756790 h 6524624"/>
              <a:gd name="connsiteX5027" fmla="*/ 21368 w 11858623"/>
              <a:gd name="connsiteY5027" fmla="*/ 1750760 h 6524624"/>
              <a:gd name="connsiteX5028" fmla="*/ 13682 w 11858623"/>
              <a:gd name="connsiteY5028" fmla="*/ 1745642 h 6524624"/>
              <a:gd name="connsiteX5029" fmla="*/ 14687 w 11858623"/>
              <a:gd name="connsiteY5029" fmla="*/ 1752685 h 6524624"/>
              <a:gd name="connsiteX5030" fmla="*/ 12964 w 11858623"/>
              <a:gd name="connsiteY5030" fmla="*/ 1753691 h 6524624"/>
              <a:gd name="connsiteX5031" fmla="*/ 12467 w 11858623"/>
              <a:gd name="connsiteY5031" fmla="*/ 1751173 h 6524624"/>
              <a:gd name="connsiteX5032" fmla="*/ 18883 w 11858623"/>
              <a:gd name="connsiteY5032" fmla="*/ 1739509 h 6524624"/>
              <a:gd name="connsiteX5033" fmla="*/ 19611 w 11858623"/>
              <a:gd name="connsiteY5033" fmla="*/ 1749811 h 6524624"/>
              <a:gd name="connsiteX5034" fmla="*/ 17762 w 11858623"/>
              <a:gd name="connsiteY5034" fmla="*/ 1750890 h 6524624"/>
              <a:gd name="connsiteX5035" fmla="*/ 15826 w 11858623"/>
              <a:gd name="connsiteY5035" fmla="*/ 1746691 h 6524624"/>
              <a:gd name="connsiteX5036" fmla="*/ 16328 w 11858623"/>
              <a:gd name="connsiteY5036" fmla="*/ 1741026 h 6524624"/>
              <a:gd name="connsiteX5037" fmla="*/ 32639 w 11858623"/>
              <a:gd name="connsiteY5037" fmla="*/ 1732810 h 6524624"/>
              <a:gd name="connsiteX5038" fmla="*/ 32506 w 11858623"/>
              <a:gd name="connsiteY5038" fmla="*/ 1737134 h 6524624"/>
              <a:gd name="connsiteX5039" fmla="*/ 32942 w 11858623"/>
              <a:gd name="connsiteY5039" fmla="*/ 1742026 h 6524624"/>
              <a:gd name="connsiteX5040" fmla="*/ 21685 w 11858623"/>
              <a:gd name="connsiteY5040" fmla="*/ 1748600 h 6524624"/>
              <a:gd name="connsiteX5041" fmla="*/ 22539 w 11858623"/>
              <a:gd name="connsiteY5041" fmla="*/ 1742778 h 6524624"/>
              <a:gd name="connsiteX5042" fmla="*/ 22067 w 11858623"/>
              <a:gd name="connsiteY5042" fmla="*/ 1737618 h 6524624"/>
              <a:gd name="connsiteX5043" fmla="*/ 24417 w 11858623"/>
              <a:gd name="connsiteY5043" fmla="*/ 1736222 h 6524624"/>
              <a:gd name="connsiteX5044" fmla="*/ 308998 w 11858623"/>
              <a:gd name="connsiteY5044" fmla="*/ 1728750 h 6524624"/>
              <a:gd name="connsiteX5045" fmla="*/ 200998 w 11858623"/>
              <a:gd name="connsiteY5045" fmla="*/ 1836750 h 6524624"/>
              <a:gd name="connsiteX5046" fmla="*/ 308998 w 11858623"/>
              <a:gd name="connsiteY5046" fmla="*/ 1944750 h 6524624"/>
              <a:gd name="connsiteX5047" fmla="*/ 416998 w 11858623"/>
              <a:gd name="connsiteY5047" fmla="*/ 1836750 h 6524624"/>
              <a:gd name="connsiteX5048" fmla="*/ 308998 w 11858623"/>
              <a:gd name="connsiteY5048" fmla="*/ 1728750 h 6524624"/>
              <a:gd name="connsiteX5049" fmla="*/ 21046 w 11858623"/>
              <a:gd name="connsiteY5049" fmla="*/ 1726446 h 6524624"/>
              <a:gd name="connsiteX5050" fmla="*/ 22067 w 11858623"/>
              <a:gd name="connsiteY5050" fmla="*/ 1737618 h 6524624"/>
              <a:gd name="connsiteX5051" fmla="*/ 18883 w 11858623"/>
              <a:gd name="connsiteY5051" fmla="*/ 1739509 h 6524624"/>
              <a:gd name="connsiteX5052" fmla="*/ 18527 w 11858623"/>
              <a:gd name="connsiteY5052" fmla="*/ 1734473 h 6524624"/>
              <a:gd name="connsiteX5053" fmla="*/ 20483 w 11858623"/>
              <a:gd name="connsiteY5053" fmla="*/ 1714668 h 6524624"/>
              <a:gd name="connsiteX5054" fmla="*/ 23116 w 11858623"/>
              <a:gd name="connsiteY5054" fmla="*/ 1723817 h 6524624"/>
              <a:gd name="connsiteX5055" fmla="*/ 23523 w 11858623"/>
              <a:gd name="connsiteY5055" fmla="*/ 1726649 h 6524624"/>
              <a:gd name="connsiteX5056" fmla="*/ 23997 w 11858623"/>
              <a:gd name="connsiteY5056" fmla="*/ 1726977 h 6524624"/>
              <a:gd name="connsiteX5057" fmla="*/ 24527 w 11858623"/>
              <a:gd name="connsiteY5057" fmla="*/ 1729121 h 6524624"/>
              <a:gd name="connsiteX5058" fmla="*/ 21540 w 11858623"/>
              <a:gd name="connsiteY5058" fmla="*/ 1724870 h 6524624"/>
              <a:gd name="connsiteX5059" fmla="*/ 21046 w 11858623"/>
              <a:gd name="connsiteY5059" fmla="*/ 1726446 h 6524624"/>
              <a:gd name="connsiteX5060" fmla="*/ 20483 w 11858623"/>
              <a:gd name="connsiteY5060" fmla="*/ 1720284 h 6524624"/>
              <a:gd name="connsiteX5061" fmla="*/ 20285 w 11858623"/>
              <a:gd name="connsiteY5061" fmla="*/ 1715570 h 6524624"/>
              <a:gd name="connsiteX5062" fmla="*/ 16475 w 11858623"/>
              <a:gd name="connsiteY5062" fmla="*/ 1700628 h 6524624"/>
              <a:gd name="connsiteX5063" fmla="*/ 20074 w 11858623"/>
              <a:gd name="connsiteY5063" fmla="*/ 1710537 h 6524624"/>
              <a:gd name="connsiteX5064" fmla="*/ 20285 w 11858623"/>
              <a:gd name="connsiteY5064" fmla="*/ 1715570 h 6524624"/>
              <a:gd name="connsiteX5065" fmla="*/ 13682 w 11858623"/>
              <a:gd name="connsiteY5065" fmla="*/ 1745642 h 6524624"/>
              <a:gd name="connsiteX5066" fmla="*/ 12467 w 11858623"/>
              <a:gd name="connsiteY5066" fmla="*/ 1737134 h 6524624"/>
              <a:gd name="connsiteX5067" fmla="*/ 16475 w 11858623"/>
              <a:gd name="connsiteY5067" fmla="*/ 1700628 h 6524624"/>
              <a:gd name="connsiteX5068" fmla="*/ 14149 w 11858623"/>
              <a:gd name="connsiteY5068" fmla="*/ 1687706 h 6524624"/>
              <a:gd name="connsiteX5069" fmla="*/ 14150 w 11858623"/>
              <a:gd name="connsiteY5069" fmla="*/ 1687710 h 6524624"/>
              <a:gd name="connsiteX5070" fmla="*/ 14091 w 11858623"/>
              <a:gd name="connsiteY5070" fmla="*/ 1687905 h 6524624"/>
              <a:gd name="connsiteX5071" fmla="*/ 30300 w 11858623"/>
              <a:gd name="connsiteY5071" fmla="*/ 1679682 h 6524624"/>
              <a:gd name="connsiteX5072" fmla="*/ 32506 w 11858623"/>
              <a:gd name="connsiteY5072" fmla="*/ 1680971 h 6524624"/>
              <a:gd name="connsiteX5073" fmla="*/ 33670 w 11858623"/>
              <a:gd name="connsiteY5073" fmla="*/ 1699439 h 6524624"/>
              <a:gd name="connsiteX5074" fmla="*/ 33383 w 11858623"/>
              <a:gd name="connsiteY5074" fmla="*/ 1708740 h 6524624"/>
              <a:gd name="connsiteX5075" fmla="*/ 26494 w 11858623"/>
              <a:gd name="connsiteY5075" fmla="*/ 1728709 h 6524624"/>
              <a:gd name="connsiteX5076" fmla="*/ 23997 w 11858623"/>
              <a:gd name="connsiteY5076" fmla="*/ 1726977 h 6524624"/>
              <a:gd name="connsiteX5077" fmla="*/ 23821 w 11858623"/>
              <a:gd name="connsiteY5077" fmla="*/ 1726267 h 6524624"/>
              <a:gd name="connsiteX5078" fmla="*/ 23116 w 11858623"/>
              <a:gd name="connsiteY5078" fmla="*/ 1723817 h 6524624"/>
              <a:gd name="connsiteX5079" fmla="*/ 21951 w 11858623"/>
              <a:gd name="connsiteY5079" fmla="*/ 1715707 h 6524624"/>
              <a:gd name="connsiteX5080" fmla="*/ 20074 w 11858623"/>
              <a:gd name="connsiteY5080" fmla="*/ 1710537 h 6524624"/>
              <a:gd name="connsiteX5081" fmla="*/ 19496 w 11858623"/>
              <a:gd name="connsiteY5081" fmla="*/ 1696788 h 6524624"/>
              <a:gd name="connsiteX5082" fmla="*/ 20243 w 11858623"/>
              <a:gd name="connsiteY5082" fmla="*/ 1696032 h 6524624"/>
              <a:gd name="connsiteX5083" fmla="*/ 20483 w 11858623"/>
              <a:gd name="connsiteY5083" fmla="*/ 1703436 h 6524624"/>
              <a:gd name="connsiteX5084" fmla="*/ 30300 w 11858623"/>
              <a:gd name="connsiteY5084" fmla="*/ 1679682 h 6524624"/>
              <a:gd name="connsiteX5085" fmla="*/ 17754 w 11858623"/>
              <a:gd name="connsiteY5085" fmla="*/ 1675885 h 6524624"/>
              <a:gd name="connsiteX5086" fmla="*/ 18733 w 11858623"/>
              <a:gd name="connsiteY5086" fmla="*/ 1678605 h 6524624"/>
              <a:gd name="connsiteX5087" fmla="*/ 19496 w 11858623"/>
              <a:gd name="connsiteY5087" fmla="*/ 1696788 h 6524624"/>
              <a:gd name="connsiteX5088" fmla="*/ 18479 w 11858623"/>
              <a:gd name="connsiteY5088" fmla="*/ 1697820 h 6524624"/>
              <a:gd name="connsiteX5089" fmla="*/ 14150 w 11858623"/>
              <a:gd name="connsiteY5089" fmla="*/ 1687710 h 6524624"/>
              <a:gd name="connsiteX5090" fmla="*/ 17698 w 11858623"/>
              <a:gd name="connsiteY5090" fmla="*/ 1674581 h 6524624"/>
              <a:gd name="connsiteX5091" fmla="*/ 17974 w 11858623"/>
              <a:gd name="connsiteY5091" fmla="*/ 1675162 h 6524624"/>
              <a:gd name="connsiteX5092" fmla="*/ 17754 w 11858623"/>
              <a:gd name="connsiteY5092" fmla="*/ 1675885 h 6524624"/>
              <a:gd name="connsiteX5093" fmla="*/ 17522 w 11858623"/>
              <a:gd name="connsiteY5093" fmla="*/ 1675241 h 6524624"/>
              <a:gd name="connsiteX5094" fmla="*/ 18636 w 11858623"/>
              <a:gd name="connsiteY5094" fmla="*/ 1674441 h 6524624"/>
              <a:gd name="connsiteX5095" fmla="*/ 19725 w 11858623"/>
              <a:gd name="connsiteY5095" fmla="*/ 1680074 h 6524624"/>
              <a:gd name="connsiteX5096" fmla="*/ 19771 w 11858623"/>
              <a:gd name="connsiteY5096" fmla="*/ 1681485 h 6524624"/>
              <a:gd name="connsiteX5097" fmla="*/ 18733 w 11858623"/>
              <a:gd name="connsiteY5097" fmla="*/ 1678605 h 6524624"/>
              <a:gd name="connsiteX5098" fmla="*/ 18584 w 11858623"/>
              <a:gd name="connsiteY5098" fmla="*/ 1675041 h 6524624"/>
              <a:gd name="connsiteX5099" fmla="*/ 19420 w 11858623"/>
              <a:gd name="connsiteY5099" fmla="*/ 1670659 h 6524624"/>
              <a:gd name="connsiteX5100" fmla="*/ 19594 w 11858623"/>
              <a:gd name="connsiteY5100" fmla="*/ 1676032 h 6524624"/>
              <a:gd name="connsiteX5101" fmla="*/ 18733 w 11858623"/>
              <a:gd name="connsiteY5101" fmla="*/ 1673340 h 6524624"/>
              <a:gd name="connsiteX5102" fmla="*/ 18814 w 11858623"/>
              <a:gd name="connsiteY5102" fmla="*/ 1672405 h 6524624"/>
              <a:gd name="connsiteX5103" fmla="*/ 19232 w 11858623"/>
              <a:gd name="connsiteY5103" fmla="*/ 1671036 h 6524624"/>
              <a:gd name="connsiteX5104" fmla="*/ 21232 w 11858623"/>
              <a:gd name="connsiteY5104" fmla="*/ 1669313 h 6524624"/>
              <a:gd name="connsiteX5105" fmla="*/ 25486 w 11858623"/>
              <a:gd name="connsiteY5105" fmla="*/ 1682837 h 6524624"/>
              <a:gd name="connsiteX5106" fmla="*/ 24799 w 11858623"/>
              <a:gd name="connsiteY5106" fmla="*/ 1691413 h 6524624"/>
              <a:gd name="connsiteX5107" fmla="*/ 20243 w 11858623"/>
              <a:gd name="connsiteY5107" fmla="*/ 1696032 h 6524624"/>
              <a:gd name="connsiteX5108" fmla="*/ 19771 w 11858623"/>
              <a:gd name="connsiteY5108" fmla="*/ 1681485 h 6524624"/>
              <a:gd name="connsiteX5109" fmla="*/ 20260 w 11858623"/>
              <a:gd name="connsiteY5109" fmla="*/ 1682845 h 6524624"/>
              <a:gd name="connsiteX5110" fmla="*/ 19725 w 11858623"/>
              <a:gd name="connsiteY5110" fmla="*/ 1680074 h 6524624"/>
              <a:gd name="connsiteX5111" fmla="*/ 19594 w 11858623"/>
              <a:gd name="connsiteY5111" fmla="*/ 1676032 h 6524624"/>
              <a:gd name="connsiteX5112" fmla="*/ 23658 w 11858623"/>
              <a:gd name="connsiteY5112" fmla="*/ 1688736 h 6524624"/>
              <a:gd name="connsiteX5113" fmla="*/ 19346 w 11858623"/>
              <a:gd name="connsiteY5113" fmla="*/ 1668391 h 6524624"/>
              <a:gd name="connsiteX5114" fmla="*/ 19413 w 11858623"/>
              <a:gd name="connsiteY5114" fmla="*/ 1670442 h 6524624"/>
              <a:gd name="connsiteX5115" fmla="*/ 19232 w 11858623"/>
              <a:gd name="connsiteY5115" fmla="*/ 1671036 h 6524624"/>
              <a:gd name="connsiteX5116" fmla="*/ 18871 w 11858623"/>
              <a:gd name="connsiteY5116" fmla="*/ 1671760 h 6524624"/>
              <a:gd name="connsiteX5117" fmla="*/ 19078 w 11858623"/>
              <a:gd name="connsiteY5117" fmla="*/ 1669398 h 6524624"/>
              <a:gd name="connsiteX5118" fmla="*/ 21003 w 11858623"/>
              <a:gd name="connsiteY5118" fmla="*/ 1667480 h 6524624"/>
              <a:gd name="connsiteX5119" fmla="*/ 21232 w 11858623"/>
              <a:gd name="connsiteY5119" fmla="*/ 1669313 h 6524624"/>
              <a:gd name="connsiteX5120" fmla="*/ 20790 w 11858623"/>
              <a:gd name="connsiteY5120" fmla="*/ 1667907 h 6524624"/>
              <a:gd name="connsiteX5121" fmla="*/ 20483 w 11858623"/>
              <a:gd name="connsiteY5121" fmla="*/ 1666931 h 6524624"/>
              <a:gd name="connsiteX5122" fmla="*/ 20790 w 11858623"/>
              <a:gd name="connsiteY5122" fmla="*/ 1667907 h 6524624"/>
              <a:gd name="connsiteX5123" fmla="*/ 19420 w 11858623"/>
              <a:gd name="connsiteY5123" fmla="*/ 1670659 h 6524624"/>
              <a:gd name="connsiteX5124" fmla="*/ 19413 w 11858623"/>
              <a:gd name="connsiteY5124" fmla="*/ 1670442 h 6524624"/>
              <a:gd name="connsiteX5125" fmla="*/ 20344 w 11858623"/>
              <a:gd name="connsiteY5125" fmla="*/ 1662280 h 6524624"/>
              <a:gd name="connsiteX5126" fmla="*/ 20483 w 11858623"/>
              <a:gd name="connsiteY5126" fmla="*/ 1664123 h 6524624"/>
              <a:gd name="connsiteX5127" fmla="*/ 19346 w 11858623"/>
              <a:gd name="connsiteY5127" fmla="*/ 1668391 h 6524624"/>
              <a:gd name="connsiteX5128" fmla="*/ 19297 w 11858623"/>
              <a:gd name="connsiteY5128" fmla="*/ 1666892 h 6524624"/>
              <a:gd name="connsiteX5129" fmla="*/ 19421 w 11858623"/>
              <a:gd name="connsiteY5129" fmla="*/ 1665480 h 6524624"/>
              <a:gd name="connsiteX5130" fmla="*/ 20331 w 11858623"/>
              <a:gd name="connsiteY5130" fmla="*/ 1662097 h 6524624"/>
              <a:gd name="connsiteX5131" fmla="*/ 20351 w 11858623"/>
              <a:gd name="connsiteY5131" fmla="*/ 1662257 h 6524624"/>
              <a:gd name="connsiteX5132" fmla="*/ 20344 w 11858623"/>
              <a:gd name="connsiteY5132" fmla="*/ 1662280 h 6524624"/>
              <a:gd name="connsiteX5133" fmla="*/ 926 w 11858623"/>
              <a:gd name="connsiteY5133" fmla="*/ 1659807 h 6524624"/>
              <a:gd name="connsiteX5134" fmla="*/ 444 w 11858623"/>
              <a:gd name="connsiteY5134" fmla="*/ 1675355 h 6524624"/>
              <a:gd name="connsiteX5135" fmla="*/ 4452 w 11858623"/>
              <a:gd name="connsiteY5135" fmla="*/ 1863497 h 6524624"/>
              <a:gd name="connsiteX5136" fmla="*/ 4826 w 11858623"/>
              <a:gd name="connsiteY5136" fmla="*/ 1886038 h 6524624"/>
              <a:gd name="connsiteX5137" fmla="*/ 2448 w 11858623"/>
              <a:gd name="connsiteY5137" fmla="*/ 1885962 h 6524624"/>
              <a:gd name="connsiteX5138" fmla="*/ 4900 w 11858623"/>
              <a:gd name="connsiteY5138" fmla="*/ 1890490 h 6524624"/>
              <a:gd name="connsiteX5139" fmla="*/ 6565 w 11858623"/>
              <a:gd name="connsiteY5139" fmla="*/ 1990852 h 6524624"/>
              <a:gd name="connsiteX5140" fmla="*/ 5686 w 11858623"/>
              <a:gd name="connsiteY5140" fmla="*/ 1992343 h 6524624"/>
              <a:gd name="connsiteX5141" fmla="*/ 4452 w 11858623"/>
              <a:gd name="connsiteY5141" fmla="*/ 1995477 h 6524624"/>
              <a:gd name="connsiteX5142" fmla="*/ 6588 w 11858623"/>
              <a:gd name="connsiteY5142" fmla="*/ 1992233 h 6524624"/>
              <a:gd name="connsiteX5143" fmla="*/ 7623 w 11858623"/>
              <a:gd name="connsiteY5143" fmla="*/ 2054565 h 6524624"/>
              <a:gd name="connsiteX5144" fmla="*/ 6738 w 11858623"/>
              <a:gd name="connsiteY5144" fmla="*/ 2059297 h 6524624"/>
              <a:gd name="connsiteX5145" fmla="*/ 6456 w 11858623"/>
              <a:gd name="connsiteY5145" fmla="*/ 2099376 h 6524624"/>
              <a:gd name="connsiteX5146" fmla="*/ 8318 w 11858623"/>
              <a:gd name="connsiteY5146" fmla="*/ 2096493 h 6524624"/>
              <a:gd name="connsiteX5147" fmla="*/ 8460 w 11858623"/>
              <a:gd name="connsiteY5147" fmla="*/ 2104991 h 6524624"/>
              <a:gd name="connsiteX5148" fmla="*/ 8824 w 11858623"/>
              <a:gd name="connsiteY5148" fmla="*/ 2111375 h 6524624"/>
              <a:gd name="connsiteX5149" fmla="*/ 8459 w 11858623"/>
              <a:gd name="connsiteY5149" fmla="*/ 2112546 h 6524624"/>
              <a:gd name="connsiteX5150" fmla="*/ 4451 w 11858623"/>
              <a:gd name="connsiteY5150" fmla="*/ 2120969 h 6524624"/>
              <a:gd name="connsiteX5151" fmla="*/ 2447 w 11858623"/>
              <a:gd name="connsiteY5151" fmla="*/ 2137819 h 6524624"/>
              <a:gd name="connsiteX5152" fmla="*/ 1420 w 11858623"/>
              <a:gd name="connsiteY5152" fmla="*/ 2170909 h 6524624"/>
              <a:gd name="connsiteX5153" fmla="*/ 0 w 11858623"/>
              <a:gd name="connsiteY5153" fmla="*/ 2173012 h 6524624"/>
              <a:gd name="connsiteX5154" fmla="*/ 0 w 11858623"/>
              <a:gd name="connsiteY5154" fmla="*/ 1660118 h 6524624"/>
              <a:gd name="connsiteX5155" fmla="*/ 10224 w 11858623"/>
              <a:gd name="connsiteY5155" fmla="*/ 1654980 h 6524624"/>
              <a:gd name="connsiteX5156" fmla="*/ 13502 w 11858623"/>
              <a:gd name="connsiteY5156" fmla="*/ 1664082 h 6524624"/>
              <a:gd name="connsiteX5157" fmla="*/ 13628 w 11858623"/>
              <a:gd name="connsiteY5157" fmla="*/ 1666027 h 6524624"/>
              <a:gd name="connsiteX5158" fmla="*/ 10464 w 11858623"/>
              <a:gd name="connsiteY5158" fmla="*/ 1659376 h 6524624"/>
              <a:gd name="connsiteX5159" fmla="*/ 14472 w 11858623"/>
              <a:gd name="connsiteY5159" fmla="*/ 1679033 h 6524624"/>
              <a:gd name="connsiteX5160" fmla="*/ 13628 w 11858623"/>
              <a:gd name="connsiteY5160" fmla="*/ 1666027 h 6524624"/>
              <a:gd name="connsiteX5161" fmla="*/ 15994 w 11858623"/>
              <a:gd name="connsiteY5161" fmla="*/ 1670999 h 6524624"/>
              <a:gd name="connsiteX5162" fmla="*/ 17522 w 11858623"/>
              <a:gd name="connsiteY5162" fmla="*/ 1675241 h 6524624"/>
              <a:gd name="connsiteX5163" fmla="*/ 14775 w 11858623"/>
              <a:gd name="connsiteY5163" fmla="*/ 1685557 h 6524624"/>
              <a:gd name="connsiteX5164" fmla="*/ 14149 w 11858623"/>
              <a:gd name="connsiteY5164" fmla="*/ 1687706 h 6524624"/>
              <a:gd name="connsiteX5165" fmla="*/ 12467 w 11858623"/>
              <a:gd name="connsiteY5165" fmla="*/ 1683779 h 6524624"/>
              <a:gd name="connsiteX5166" fmla="*/ 10463 w 11858623"/>
              <a:gd name="connsiteY5166" fmla="*/ 1664123 h 6524624"/>
              <a:gd name="connsiteX5167" fmla="*/ 9023 w 11858623"/>
              <a:gd name="connsiteY5167" fmla="*/ 1656573 h 6524624"/>
              <a:gd name="connsiteX5168" fmla="*/ 15889 w 11858623"/>
              <a:gd name="connsiteY5168" fmla="*/ 1647459 h 6524624"/>
              <a:gd name="connsiteX5169" fmla="*/ 16476 w 11858623"/>
              <a:gd name="connsiteY5169" fmla="*/ 1650952 h 6524624"/>
              <a:gd name="connsiteX5170" fmla="*/ 16718 w 11858623"/>
              <a:gd name="connsiteY5170" fmla="*/ 1652032 h 6524624"/>
              <a:gd name="connsiteX5171" fmla="*/ 16247 w 11858623"/>
              <a:gd name="connsiteY5171" fmla="*/ 1654276 h 6524624"/>
              <a:gd name="connsiteX5172" fmla="*/ 15278 w 11858623"/>
              <a:gd name="connsiteY5172" fmla="*/ 1648271 h 6524624"/>
              <a:gd name="connsiteX5173" fmla="*/ 18104 w 11858623"/>
              <a:gd name="connsiteY5173" fmla="*/ 1645435 h 6524624"/>
              <a:gd name="connsiteX5174" fmla="*/ 18479 w 11858623"/>
              <a:gd name="connsiteY5174" fmla="*/ 1647274 h 6524624"/>
              <a:gd name="connsiteX5175" fmla="*/ 18725 w 11858623"/>
              <a:gd name="connsiteY5175" fmla="*/ 1649244 h 6524624"/>
              <a:gd name="connsiteX5176" fmla="*/ 19169 w 11858623"/>
              <a:gd name="connsiteY5176" fmla="*/ 1662945 h 6524624"/>
              <a:gd name="connsiteX5177" fmla="*/ 16718 w 11858623"/>
              <a:gd name="connsiteY5177" fmla="*/ 1652032 h 6524624"/>
              <a:gd name="connsiteX5178" fmla="*/ 18928 w 11858623"/>
              <a:gd name="connsiteY5178" fmla="*/ 1643425 h 6524624"/>
              <a:gd name="connsiteX5179" fmla="*/ 20331 w 11858623"/>
              <a:gd name="connsiteY5179" fmla="*/ 1662097 h 6524624"/>
              <a:gd name="connsiteX5180" fmla="*/ 18725 w 11858623"/>
              <a:gd name="connsiteY5180" fmla="*/ 1649244 h 6524624"/>
              <a:gd name="connsiteX5181" fmla="*/ 18552 w 11858623"/>
              <a:gd name="connsiteY5181" fmla="*/ 1643924 h 6524624"/>
              <a:gd name="connsiteX5182" fmla="*/ 18535 w 11858623"/>
              <a:gd name="connsiteY5182" fmla="*/ 1643383 h 6524624"/>
              <a:gd name="connsiteX5183" fmla="*/ 18552 w 11858623"/>
              <a:gd name="connsiteY5183" fmla="*/ 1643924 h 6524624"/>
              <a:gd name="connsiteX5184" fmla="*/ 18371 w 11858623"/>
              <a:gd name="connsiteY5184" fmla="*/ 1644166 h 6524624"/>
              <a:gd name="connsiteX5185" fmla="*/ 28567 w 11858623"/>
              <a:gd name="connsiteY5185" fmla="*/ 1631975 h 6524624"/>
              <a:gd name="connsiteX5186" fmla="*/ 28498 w 11858623"/>
              <a:gd name="connsiteY5186" fmla="*/ 1633234 h 6524624"/>
              <a:gd name="connsiteX5187" fmla="*/ 28446 w 11858623"/>
              <a:gd name="connsiteY5187" fmla="*/ 1632425 h 6524624"/>
              <a:gd name="connsiteX5188" fmla="*/ 32625 w 11858623"/>
              <a:gd name="connsiteY5188" fmla="*/ 1631885 h 6524624"/>
              <a:gd name="connsiteX5189" fmla="*/ 33286 w 11858623"/>
              <a:gd name="connsiteY5189" fmla="*/ 1642824 h 6524624"/>
              <a:gd name="connsiteX5190" fmla="*/ 21003 w 11858623"/>
              <a:gd name="connsiteY5190" fmla="*/ 1667480 h 6524624"/>
              <a:gd name="connsiteX5191" fmla="*/ 20351 w 11858623"/>
              <a:gd name="connsiteY5191" fmla="*/ 1662257 h 6524624"/>
              <a:gd name="connsiteX5192" fmla="*/ 20970 w 11858623"/>
              <a:gd name="connsiteY5192" fmla="*/ 1660109 h 6524624"/>
              <a:gd name="connsiteX5193" fmla="*/ 28283 w 11858623"/>
              <a:gd name="connsiteY5193" fmla="*/ 1633027 h 6524624"/>
              <a:gd name="connsiteX5194" fmla="*/ 28498 w 11858623"/>
              <a:gd name="connsiteY5194" fmla="*/ 1636042 h 6524624"/>
              <a:gd name="connsiteX5195" fmla="*/ 11538 w 11858623"/>
              <a:gd name="connsiteY5195" fmla="*/ 1631854 h 6524624"/>
              <a:gd name="connsiteX5196" fmla="*/ 12468 w 11858623"/>
              <a:gd name="connsiteY5196" fmla="*/ 1648144 h 6524624"/>
              <a:gd name="connsiteX5197" fmla="*/ 12699 w 11858623"/>
              <a:gd name="connsiteY5197" fmla="*/ 1651695 h 6524624"/>
              <a:gd name="connsiteX5198" fmla="*/ 10224 w 11858623"/>
              <a:gd name="connsiteY5198" fmla="*/ 1654980 h 6524624"/>
              <a:gd name="connsiteX5199" fmla="*/ 8460 w 11858623"/>
              <a:gd name="connsiteY5199" fmla="*/ 1650082 h 6524624"/>
              <a:gd name="connsiteX5200" fmla="*/ 8509 w 11858623"/>
              <a:gd name="connsiteY5200" fmla="*/ 1653880 h 6524624"/>
              <a:gd name="connsiteX5201" fmla="*/ 9023 w 11858623"/>
              <a:gd name="connsiteY5201" fmla="*/ 1656573 h 6524624"/>
              <a:gd name="connsiteX5202" fmla="*/ 8505 w 11858623"/>
              <a:gd name="connsiteY5202" fmla="*/ 1657261 h 6524624"/>
              <a:gd name="connsiteX5203" fmla="*/ 926 w 11858623"/>
              <a:gd name="connsiteY5203" fmla="*/ 1659807 h 6524624"/>
              <a:gd name="connsiteX5204" fmla="*/ 1421 w 11858623"/>
              <a:gd name="connsiteY5204" fmla="*/ 1643859 h 6524624"/>
              <a:gd name="connsiteX5205" fmla="*/ 3688 w 11858623"/>
              <a:gd name="connsiteY5205" fmla="*/ 1640502 h 6524624"/>
              <a:gd name="connsiteX5206" fmla="*/ 12999 w 11858623"/>
              <a:gd name="connsiteY5206" fmla="*/ 1630245 h 6524624"/>
              <a:gd name="connsiteX5207" fmla="*/ 13486 w 11858623"/>
              <a:gd name="connsiteY5207" fmla="*/ 1633142 h 6524624"/>
              <a:gd name="connsiteX5208" fmla="*/ 13145 w 11858623"/>
              <a:gd name="connsiteY5208" fmla="*/ 1635052 h 6524624"/>
              <a:gd name="connsiteX5209" fmla="*/ 12464 w 11858623"/>
              <a:gd name="connsiteY5209" fmla="*/ 1630834 h 6524624"/>
              <a:gd name="connsiteX5210" fmla="*/ 28164 w 11858623"/>
              <a:gd name="connsiteY5210" fmla="*/ 1628102 h 6524624"/>
              <a:gd name="connsiteX5211" fmla="*/ 28446 w 11858623"/>
              <a:gd name="connsiteY5211" fmla="*/ 1632425 h 6524624"/>
              <a:gd name="connsiteX5212" fmla="*/ 28283 w 11858623"/>
              <a:gd name="connsiteY5212" fmla="*/ 1633027 h 6524624"/>
              <a:gd name="connsiteX5213" fmla="*/ 27963 w 11858623"/>
              <a:gd name="connsiteY5213" fmla="*/ 1628536 h 6524624"/>
              <a:gd name="connsiteX5214" fmla="*/ 30502 w 11858623"/>
              <a:gd name="connsiteY5214" fmla="*/ 1624809 h 6524624"/>
              <a:gd name="connsiteX5215" fmla="*/ 28567 w 11858623"/>
              <a:gd name="connsiteY5215" fmla="*/ 1631975 h 6524624"/>
              <a:gd name="connsiteX5216" fmla="*/ 28845 w 11858623"/>
              <a:gd name="connsiteY5216" fmla="*/ 1626911 h 6524624"/>
              <a:gd name="connsiteX5217" fmla="*/ 29204 w 11858623"/>
              <a:gd name="connsiteY5217" fmla="*/ 1620372 h 6524624"/>
              <a:gd name="connsiteX5218" fmla="*/ 28845 w 11858623"/>
              <a:gd name="connsiteY5218" fmla="*/ 1626911 h 6524624"/>
              <a:gd name="connsiteX5219" fmla="*/ 28529 w 11858623"/>
              <a:gd name="connsiteY5219" fmla="*/ 1627311 h 6524624"/>
              <a:gd name="connsiteX5220" fmla="*/ 28164 w 11858623"/>
              <a:gd name="connsiteY5220" fmla="*/ 1628102 h 6524624"/>
              <a:gd name="connsiteX5221" fmla="*/ 27685 w 11858623"/>
              <a:gd name="connsiteY5221" fmla="*/ 1620732 h 6524624"/>
              <a:gd name="connsiteX5222" fmla="*/ 24896 w 11858623"/>
              <a:gd name="connsiteY5222" fmla="*/ 1618992 h 6524624"/>
              <a:gd name="connsiteX5223" fmla="*/ 27402 w 11858623"/>
              <a:gd name="connsiteY5223" fmla="*/ 1620801 h 6524624"/>
              <a:gd name="connsiteX5224" fmla="*/ 27410 w 11858623"/>
              <a:gd name="connsiteY5224" fmla="*/ 1620798 h 6524624"/>
              <a:gd name="connsiteX5225" fmla="*/ 27963 w 11858623"/>
              <a:gd name="connsiteY5225" fmla="*/ 1628536 h 6524624"/>
              <a:gd name="connsiteX5226" fmla="*/ 24490 w 11858623"/>
              <a:gd name="connsiteY5226" fmla="*/ 1636042 h 6524624"/>
              <a:gd name="connsiteX5227" fmla="*/ 18928 w 11858623"/>
              <a:gd name="connsiteY5227" fmla="*/ 1643425 h 6524624"/>
              <a:gd name="connsiteX5228" fmla="*/ 18822 w 11858623"/>
              <a:gd name="connsiteY5228" fmla="*/ 1642015 h 6524624"/>
              <a:gd name="connsiteX5229" fmla="*/ 20233 w 11858623"/>
              <a:gd name="connsiteY5229" fmla="*/ 1635297 h 6524624"/>
              <a:gd name="connsiteX5230" fmla="*/ 22357 w 11858623"/>
              <a:gd name="connsiteY5230" fmla="*/ 1627596 h 6524624"/>
              <a:gd name="connsiteX5231" fmla="*/ 19665 w 11858623"/>
              <a:gd name="connsiteY5231" fmla="*/ 1614430 h 6524624"/>
              <a:gd name="connsiteX5232" fmla="*/ 22488 w 11858623"/>
              <a:gd name="connsiteY5232" fmla="*/ 1617256 h 6524624"/>
              <a:gd name="connsiteX5233" fmla="*/ 23400 w 11858623"/>
              <a:gd name="connsiteY5233" fmla="*/ 1617913 h 6524624"/>
              <a:gd name="connsiteX5234" fmla="*/ 20483 w 11858623"/>
              <a:gd name="connsiteY5234" fmla="*/ 1622001 h 6524624"/>
              <a:gd name="connsiteX5235" fmla="*/ 19374 w 11858623"/>
              <a:gd name="connsiteY5235" fmla="*/ 1623222 h 6524624"/>
              <a:gd name="connsiteX5236" fmla="*/ 18776 w 11858623"/>
              <a:gd name="connsiteY5236" fmla="*/ 1617354 h 6524624"/>
              <a:gd name="connsiteX5237" fmla="*/ 16475 w 11858623"/>
              <a:gd name="connsiteY5237" fmla="*/ 1610769 h 6524624"/>
              <a:gd name="connsiteX5238" fmla="*/ 16513 w 11858623"/>
              <a:gd name="connsiteY5238" fmla="*/ 1611275 h 6524624"/>
              <a:gd name="connsiteX5239" fmla="*/ 16440 w 11858623"/>
              <a:gd name="connsiteY5239" fmla="*/ 1611203 h 6524624"/>
              <a:gd name="connsiteX5240" fmla="*/ 8632 w 11858623"/>
              <a:gd name="connsiteY5240" fmla="*/ 1603386 h 6524624"/>
              <a:gd name="connsiteX5241" fmla="*/ 9991 w 11858623"/>
              <a:gd name="connsiteY5241" fmla="*/ 1604747 h 6524624"/>
              <a:gd name="connsiteX5242" fmla="*/ 10463 w 11858623"/>
              <a:gd name="connsiteY5242" fmla="*/ 1613011 h 6524624"/>
              <a:gd name="connsiteX5243" fmla="*/ 10150 w 11858623"/>
              <a:gd name="connsiteY5243" fmla="*/ 1613274 h 6524624"/>
              <a:gd name="connsiteX5244" fmla="*/ 8592 w 11858623"/>
              <a:gd name="connsiteY5244" fmla="*/ 1603997 h 6524624"/>
              <a:gd name="connsiteX5245" fmla="*/ 30212 w 11858623"/>
              <a:gd name="connsiteY5245" fmla="*/ 1602007 h 6524624"/>
              <a:gd name="connsiteX5246" fmla="*/ 30857 w 11858623"/>
              <a:gd name="connsiteY5246" fmla="*/ 1602610 h 6524624"/>
              <a:gd name="connsiteX5247" fmla="*/ 31820 w 11858623"/>
              <a:gd name="connsiteY5247" fmla="*/ 1618553 h 6524624"/>
              <a:gd name="connsiteX5248" fmla="*/ 29926 w 11858623"/>
              <a:gd name="connsiteY5248" fmla="*/ 1616783 h 6524624"/>
              <a:gd name="connsiteX5249" fmla="*/ 29526 w 11858623"/>
              <a:gd name="connsiteY5249" fmla="*/ 1614512 h 6524624"/>
              <a:gd name="connsiteX5250" fmla="*/ 26626 w 11858623"/>
              <a:gd name="connsiteY5250" fmla="*/ 1599768 h 6524624"/>
              <a:gd name="connsiteX5251" fmla="*/ 26621 w 11858623"/>
              <a:gd name="connsiteY5251" fmla="*/ 1600078 h 6524624"/>
              <a:gd name="connsiteX5252" fmla="*/ 26546 w 11858623"/>
              <a:gd name="connsiteY5252" fmla="*/ 1599831 h 6524624"/>
              <a:gd name="connsiteX5253" fmla="*/ 8968 w 11858623"/>
              <a:gd name="connsiteY5253" fmla="*/ 1598195 h 6524624"/>
              <a:gd name="connsiteX5254" fmla="*/ 8632 w 11858623"/>
              <a:gd name="connsiteY5254" fmla="*/ 1603386 h 6524624"/>
              <a:gd name="connsiteX5255" fmla="*/ 8461 w 11858623"/>
              <a:gd name="connsiteY5255" fmla="*/ 1603215 h 6524624"/>
              <a:gd name="connsiteX5256" fmla="*/ 8592 w 11858623"/>
              <a:gd name="connsiteY5256" fmla="*/ 1603997 h 6524624"/>
              <a:gd name="connsiteX5257" fmla="*/ 8461 w 11858623"/>
              <a:gd name="connsiteY5257" fmla="*/ 1606023 h 6524624"/>
              <a:gd name="connsiteX5258" fmla="*/ 9693 w 11858623"/>
              <a:gd name="connsiteY5258" fmla="*/ 1613659 h 6524624"/>
              <a:gd name="connsiteX5259" fmla="*/ 6456 w 11858623"/>
              <a:gd name="connsiteY5259" fmla="*/ 1616385 h 6524624"/>
              <a:gd name="connsiteX5260" fmla="*/ 7563 w 11858623"/>
              <a:gd name="connsiteY5260" fmla="*/ 1601097 h 6524624"/>
              <a:gd name="connsiteX5261" fmla="*/ 26657 w 11858623"/>
              <a:gd name="connsiteY5261" fmla="*/ 1597825 h 6524624"/>
              <a:gd name="connsiteX5262" fmla="*/ 27534 w 11858623"/>
              <a:gd name="connsiteY5262" fmla="*/ 1599055 h 6524624"/>
              <a:gd name="connsiteX5263" fmla="*/ 26626 w 11858623"/>
              <a:gd name="connsiteY5263" fmla="*/ 1599768 h 6524624"/>
              <a:gd name="connsiteX5264" fmla="*/ 30502 w 11858623"/>
              <a:gd name="connsiteY5264" fmla="*/ 1596729 h 6524624"/>
              <a:gd name="connsiteX5265" fmla="*/ 30745 w 11858623"/>
              <a:gd name="connsiteY5265" fmla="*/ 1600745 h 6524624"/>
              <a:gd name="connsiteX5266" fmla="*/ 30315 w 11858623"/>
              <a:gd name="connsiteY5266" fmla="*/ 1600143 h 6524624"/>
              <a:gd name="connsiteX5267" fmla="*/ 11804 w 11858623"/>
              <a:gd name="connsiteY5267" fmla="*/ 1592335 h 6524624"/>
              <a:gd name="connsiteX5268" fmla="*/ 16679 w 11858623"/>
              <a:gd name="connsiteY5268" fmla="*/ 1596781 h 6524624"/>
              <a:gd name="connsiteX5269" fmla="*/ 16697 w 11858623"/>
              <a:gd name="connsiteY5269" fmla="*/ 1596958 h 6524624"/>
              <a:gd name="connsiteX5270" fmla="*/ 15644 w 11858623"/>
              <a:gd name="connsiteY5270" fmla="*/ 1596134 h 6524624"/>
              <a:gd name="connsiteX5271" fmla="*/ 13261 w 11858623"/>
              <a:gd name="connsiteY5271" fmla="*/ 1596036 h 6524624"/>
              <a:gd name="connsiteX5272" fmla="*/ 17279 w 11858623"/>
              <a:gd name="connsiteY5272" fmla="*/ 1602672 h 6524624"/>
              <a:gd name="connsiteX5273" fmla="*/ 17711 w 11858623"/>
              <a:gd name="connsiteY5273" fmla="*/ 1606906 h 6524624"/>
              <a:gd name="connsiteX5274" fmla="*/ 14690 w 11858623"/>
              <a:gd name="connsiteY5274" fmla="*/ 1609450 h 6524624"/>
              <a:gd name="connsiteX5275" fmla="*/ 9991 w 11858623"/>
              <a:gd name="connsiteY5275" fmla="*/ 1604747 h 6524624"/>
              <a:gd name="connsiteX5276" fmla="*/ 9548 w 11858623"/>
              <a:gd name="connsiteY5276" fmla="*/ 1596997 h 6524624"/>
              <a:gd name="connsiteX5277" fmla="*/ 13117 w 11858623"/>
              <a:gd name="connsiteY5277" fmla="*/ 1589625 h 6524624"/>
              <a:gd name="connsiteX5278" fmla="*/ 11804 w 11858623"/>
              <a:gd name="connsiteY5278" fmla="*/ 1592335 h 6524624"/>
              <a:gd name="connsiteX5279" fmla="*/ 10463 w 11858623"/>
              <a:gd name="connsiteY5279" fmla="*/ 1591112 h 6524624"/>
              <a:gd name="connsiteX5280" fmla="*/ 15564 w 11858623"/>
              <a:gd name="connsiteY5280" fmla="*/ 1584570 h 6524624"/>
              <a:gd name="connsiteX5281" fmla="*/ 15636 w 11858623"/>
              <a:gd name="connsiteY5281" fmla="*/ 1585376 h 6524624"/>
              <a:gd name="connsiteX5282" fmla="*/ 15082 w 11858623"/>
              <a:gd name="connsiteY5282" fmla="*/ 1588525 h 6524624"/>
              <a:gd name="connsiteX5283" fmla="*/ 13117 w 11858623"/>
              <a:gd name="connsiteY5283" fmla="*/ 1589625 h 6524624"/>
              <a:gd name="connsiteX5284" fmla="*/ 16224 w 11858623"/>
              <a:gd name="connsiteY5284" fmla="*/ 1583206 h 6524624"/>
              <a:gd name="connsiteX5285" fmla="*/ 17551 w 11858623"/>
              <a:gd name="connsiteY5285" fmla="*/ 1585066 h 6524624"/>
              <a:gd name="connsiteX5286" fmla="*/ 16321 w 11858623"/>
              <a:gd name="connsiteY5286" fmla="*/ 1587829 h 6524624"/>
              <a:gd name="connsiteX5287" fmla="*/ 15877 w 11858623"/>
              <a:gd name="connsiteY5287" fmla="*/ 1588078 h 6524624"/>
              <a:gd name="connsiteX5288" fmla="*/ 15636 w 11858623"/>
              <a:gd name="connsiteY5288" fmla="*/ 1585376 h 6524624"/>
              <a:gd name="connsiteX5289" fmla="*/ 15901 w 11858623"/>
              <a:gd name="connsiteY5289" fmla="*/ 1583875 h 6524624"/>
              <a:gd name="connsiteX5290" fmla="*/ 25922 w 11858623"/>
              <a:gd name="connsiteY5290" fmla="*/ 1582447 h 6524624"/>
              <a:gd name="connsiteX5291" fmla="*/ 26112 w 11858623"/>
              <a:gd name="connsiteY5291" fmla="*/ 1583901 h 6524624"/>
              <a:gd name="connsiteX5292" fmla="*/ 22487 w 11858623"/>
              <a:gd name="connsiteY5292" fmla="*/ 1585497 h 6524624"/>
              <a:gd name="connsiteX5293" fmla="*/ 21846 w 11858623"/>
              <a:gd name="connsiteY5293" fmla="*/ 1584732 h 6524624"/>
              <a:gd name="connsiteX5294" fmla="*/ 19137 w 11858623"/>
              <a:gd name="connsiteY5294" fmla="*/ 1581502 h 6524624"/>
              <a:gd name="connsiteX5295" fmla="*/ 21846 w 11858623"/>
              <a:gd name="connsiteY5295" fmla="*/ 1584732 h 6524624"/>
              <a:gd name="connsiteX5296" fmla="*/ 18609 w 11858623"/>
              <a:gd name="connsiteY5296" fmla="*/ 1586547 h 6524624"/>
              <a:gd name="connsiteX5297" fmla="*/ 17551 w 11858623"/>
              <a:gd name="connsiteY5297" fmla="*/ 1585066 h 6524624"/>
              <a:gd name="connsiteX5298" fmla="*/ 11284 w 11858623"/>
              <a:gd name="connsiteY5298" fmla="*/ 1576449 h 6524624"/>
              <a:gd name="connsiteX5299" fmla="*/ 10142 w 11858623"/>
              <a:gd name="connsiteY5299" fmla="*/ 1580107 h 6524624"/>
              <a:gd name="connsiteX5300" fmla="*/ 10320 w 11858623"/>
              <a:gd name="connsiteY5300" fmla="*/ 1577358 h 6524624"/>
              <a:gd name="connsiteX5301" fmla="*/ 10464 w 11858623"/>
              <a:gd name="connsiteY5301" fmla="*/ 1575134 h 6524624"/>
              <a:gd name="connsiteX5302" fmla="*/ 10983 w 11858623"/>
              <a:gd name="connsiteY5302" fmla="*/ 1575860 h 6524624"/>
              <a:gd name="connsiteX5303" fmla="*/ 10330 w 11858623"/>
              <a:gd name="connsiteY5303" fmla="*/ 1577210 h 6524624"/>
              <a:gd name="connsiteX5304" fmla="*/ 18720 w 11858623"/>
              <a:gd name="connsiteY5304" fmla="*/ 1570669 h 6524624"/>
              <a:gd name="connsiteX5305" fmla="*/ 17761 w 11858623"/>
              <a:gd name="connsiteY5305" fmla="*/ 1573320 h 6524624"/>
              <a:gd name="connsiteX5306" fmla="*/ 17121 w 11858623"/>
              <a:gd name="connsiteY5306" fmla="*/ 1576952 h 6524624"/>
              <a:gd name="connsiteX5307" fmla="*/ 16639 w 11858623"/>
              <a:gd name="connsiteY5307" fmla="*/ 1572856 h 6524624"/>
              <a:gd name="connsiteX5308" fmla="*/ 18893 w 11858623"/>
              <a:gd name="connsiteY5308" fmla="*/ 1570488 h 6524624"/>
              <a:gd name="connsiteX5309" fmla="*/ 18720 w 11858623"/>
              <a:gd name="connsiteY5309" fmla="*/ 1570669 h 6524624"/>
              <a:gd name="connsiteX5310" fmla="*/ 18768 w 11858623"/>
              <a:gd name="connsiteY5310" fmla="*/ 1570538 h 6524624"/>
              <a:gd name="connsiteX5311" fmla="*/ 19626 w 11858623"/>
              <a:gd name="connsiteY5311" fmla="*/ 1547984 h 6524624"/>
              <a:gd name="connsiteX5312" fmla="*/ 18830 w 11858623"/>
              <a:gd name="connsiteY5312" fmla="*/ 1553186 h 6524624"/>
              <a:gd name="connsiteX5313" fmla="*/ 16861 w 11858623"/>
              <a:gd name="connsiteY5313" fmla="*/ 1556231 h 6524624"/>
              <a:gd name="connsiteX5314" fmla="*/ 16845 w 11858623"/>
              <a:gd name="connsiteY5314" fmla="*/ 1556162 h 6524624"/>
              <a:gd name="connsiteX5315" fmla="*/ 18653 w 11858623"/>
              <a:gd name="connsiteY5315" fmla="*/ 1550029 h 6524624"/>
              <a:gd name="connsiteX5316" fmla="*/ 29139 w 11858623"/>
              <a:gd name="connsiteY5316" fmla="*/ 1542677 h 6524624"/>
              <a:gd name="connsiteX5317" fmla="*/ 26363 w 11858623"/>
              <a:gd name="connsiteY5317" fmla="*/ 1549562 h 6524624"/>
              <a:gd name="connsiteX5318" fmla="*/ 23277 w 11858623"/>
              <a:gd name="connsiteY5318" fmla="*/ 1558085 h 6524624"/>
              <a:gd name="connsiteX5319" fmla="*/ 23766 w 11858623"/>
              <a:gd name="connsiteY5319" fmla="*/ 1554478 h 6524624"/>
              <a:gd name="connsiteX5320" fmla="*/ 29020 w 11858623"/>
              <a:gd name="connsiteY5320" fmla="*/ 1542801 h 6524624"/>
              <a:gd name="connsiteX5321" fmla="*/ 29139 w 11858623"/>
              <a:gd name="connsiteY5321" fmla="*/ 1542677 h 6524624"/>
              <a:gd name="connsiteX5322" fmla="*/ 32776 w 11858623"/>
              <a:gd name="connsiteY5322" fmla="*/ 1537470 h 6524624"/>
              <a:gd name="connsiteX5323" fmla="*/ 29961 w 11858623"/>
              <a:gd name="connsiteY5323" fmla="*/ 1551397 h 6524624"/>
              <a:gd name="connsiteX5324" fmla="*/ 27317 w 11858623"/>
              <a:gd name="connsiteY5324" fmla="*/ 1557035 h 6524624"/>
              <a:gd name="connsiteX5325" fmla="*/ 23713 w 11858623"/>
              <a:gd name="connsiteY5325" fmla="*/ 1564255 h 6524624"/>
              <a:gd name="connsiteX5326" fmla="*/ 21251 w 11858623"/>
              <a:gd name="connsiteY5326" fmla="*/ 1563679 h 6524624"/>
              <a:gd name="connsiteX5327" fmla="*/ 23277 w 11858623"/>
              <a:gd name="connsiteY5327" fmla="*/ 1558085 h 6524624"/>
              <a:gd name="connsiteX5328" fmla="*/ 22488 w 11858623"/>
              <a:gd name="connsiteY5328" fmla="*/ 1563903 h 6524624"/>
              <a:gd name="connsiteX5329" fmla="*/ 27505 w 11858623"/>
              <a:gd name="connsiteY5329" fmla="*/ 1526926 h 6524624"/>
              <a:gd name="connsiteX5330" fmla="*/ 23766 w 11858623"/>
              <a:gd name="connsiteY5330" fmla="*/ 1554478 h 6524624"/>
              <a:gd name="connsiteX5331" fmla="*/ 19781 w 11858623"/>
              <a:gd name="connsiteY5331" fmla="*/ 1563336 h 6524624"/>
              <a:gd name="connsiteX5332" fmla="*/ 18479 w 11858623"/>
              <a:gd name="connsiteY5332" fmla="*/ 1563032 h 6524624"/>
              <a:gd name="connsiteX5333" fmla="*/ 17581 w 11858623"/>
              <a:gd name="connsiteY5333" fmla="*/ 1559258 h 6524624"/>
              <a:gd name="connsiteX5334" fmla="*/ 18480 w 11858623"/>
              <a:gd name="connsiteY5334" fmla="*/ 1555477 h 6524624"/>
              <a:gd name="connsiteX5335" fmla="*/ 18830 w 11858623"/>
              <a:gd name="connsiteY5335" fmla="*/ 1553186 h 6524624"/>
              <a:gd name="connsiteX5336" fmla="*/ 24328 w 11858623"/>
              <a:gd name="connsiteY5336" fmla="*/ 1544681 h 6524624"/>
              <a:gd name="connsiteX5337" fmla="*/ 27487 w 11858623"/>
              <a:gd name="connsiteY5337" fmla="*/ 1526933 h 6524624"/>
              <a:gd name="connsiteX5338" fmla="*/ 36515 w 11858623"/>
              <a:gd name="connsiteY5338" fmla="*/ 1518973 h 6524624"/>
              <a:gd name="connsiteX5339" fmla="*/ 34511 w 11858623"/>
              <a:gd name="connsiteY5339" fmla="*/ 1533014 h 6524624"/>
              <a:gd name="connsiteX5340" fmla="*/ 32776 w 11858623"/>
              <a:gd name="connsiteY5340" fmla="*/ 1537470 h 6524624"/>
              <a:gd name="connsiteX5341" fmla="*/ 18002 w 11858623"/>
              <a:gd name="connsiteY5341" fmla="*/ 1516761 h 6524624"/>
              <a:gd name="connsiteX5342" fmla="*/ 18403 w 11858623"/>
              <a:gd name="connsiteY5342" fmla="*/ 1520971 h 6524624"/>
              <a:gd name="connsiteX5343" fmla="*/ 18368 w 11858623"/>
              <a:gd name="connsiteY5343" fmla="*/ 1520999 h 6524624"/>
              <a:gd name="connsiteX5344" fmla="*/ 17812 w 11858623"/>
              <a:gd name="connsiteY5344" fmla="*/ 1517100 h 6524624"/>
              <a:gd name="connsiteX5345" fmla="*/ 16907 w 11858623"/>
              <a:gd name="connsiteY5345" fmla="*/ 1510760 h 6524624"/>
              <a:gd name="connsiteX5346" fmla="*/ 17812 w 11858623"/>
              <a:gd name="connsiteY5346" fmla="*/ 1517100 h 6524624"/>
              <a:gd name="connsiteX5347" fmla="*/ 15166 w 11858623"/>
              <a:gd name="connsiteY5347" fmla="*/ 1521820 h 6524624"/>
              <a:gd name="connsiteX5348" fmla="*/ 12468 w 11858623"/>
              <a:gd name="connsiteY5348" fmla="*/ 1521780 h 6524624"/>
              <a:gd name="connsiteX5349" fmla="*/ 16242 w 11858623"/>
              <a:gd name="connsiteY5349" fmla="*/ 1511788 h 6524624"/>
              <a:gd name="connsiteX5350" fmla="*/ 22603 w 11858623"/>
              <a:gd name="connsiteY5350" fmla="*/ 1483418 h 6524624"/>
              <a:gd name="connsiteX5351" fmla="*/ 24864 w 11858623"/>
              <a:gd name="connsiteY5351" fmla="*/ 1491023 h 6524624"/>
              <a:gd name="connsiteX5352" fmla="*/ 23928 w 11858623"/>
              <a:gd name="connsiteY5352" fmla="*/ 1495398 h 6524624"/>
              <a:gd name="connsiteX5353" fmla="*/ 23428 w 11858623"/>
              <a:gd name="connsiteY5353" fmla="*/ 1495181 h 6524624"/>
              <a:gd name="connsiteX5354" fmla="*/ 21457 w 11858623"/>
              <a:gd name="connsiteY5354" fmla="*/ 1490429 h 6524624"/>
              <a:gd name="connsiteX5355" fmla="*/ 20639 w 11858623"/>
              <a:gd name="connsiteY5355" fmla="*/ 1487741 h 6524624"/>
              <a:gd name="connsiteX5356" fmla="*/ 14799 w 11858623"/>
              <a:gd name="connsiteY5356" fmla="*/ 1483099 h 6524624"/>
              <a:gd name="connsiteX5357" fmla="*/ 17364 w 11858623"/>
              <a:gd name="connsiteY5357" fmla="*/ 1510052 h 6524624"/>
              <a:gd name="connsiteX5358" fmla="*/ 16907 w 11858623"/>
              <a:gd name="connsiteY5358" fmla="*/ 1510760 h 6524624"/>
              <a:gd name="connsiteX5359" fmla="*/ 16476 w 11858623"/>
              <a:gd name="connsiteY5359" fmla="*/ 1507740 h 6524624"/>
              <a:gd name="connsiteX5360" fmla="*/ 10464 w 11858623"/>
              <a:gd name="connsiteY5360" fmla="*/ 1530205 h 6524624"/>
              <a:gd name="connsiteX5361" fmla="*/ 15166 w 11858623"/>
              <a:gd name="connsiteY5361" fmla="*/ 1521820 h 6524624"/>
              <a:gd name="connsiteX5362" fmla="*/ 17288 w 11858623"/>
              <a:gd name="connsiteY5362" fmla="*/ 1521852 h 6524624"/>
              <a:gd name="connsiteX5363" fmla="*/ 18368 w 11858623"/>
              <a:gd name="connsiteY5363" fmla="*/ 1520999 h 6524624"/>
              <a:gd name="connsiteX5364" fmla="*/ 18480 w 11858623"/>
              <a:gd name="connsiteY5364" fmla="*/ 1521780 h 6524624"/>
              <a:gd name="connsiteX5365" fmla="*/ 18403 w 11858623"/>
              <a:gd name="connsiteY5365" fmla="*/ 1520971 h 6524624"/>
              <a:gd name="connsiteX5366" fmla="*/ 24491 w 11858623"/>
              <a:gd name="connsiteY5366" fmla="*/ 1516165 h 6524624"/>
              <a:gd name="connsiteX5367" fmla="*/ 20024 w 11858623"/>
              <a:gd name="connsiteY5367" fmla="*/ 1545379 h 6524624"/>
              <a:gd name="connsiteX5368" fmla="*/ 18653 w 11858623"/>
              <a:gd name="connsiteY5368" fmla="*/ 1550029 h 6524624"/>
              <a:gd name="connsiteX5369" fmla="*/ 16475 w 11858623"/>
              <a:gd name="connsiteY5369" fmla="*/ 1554608 h 6524624"/>
              <a:gd name="connsiteX5370" fmla="*/ 16845 w 11858623"/>
              <a:gd name="connsiteY5370" fmla="*/ 1556162 h 6524624"/>
              <a:gd name="connsiteX5371" fmla="*/ 16793 w 11858623"/>
              <a:gd name="connsiteY5371" fmla="*/ 1556336 h 6524624"/>
              <a:gd name="connsiteX5372" fmla="*/ 8319 w 11858623"/>
              <a:gd name="connsiteY5372" fmla="*/ 1569444 h 6524624"/>
              <a:gd name="connsiteX5373" fmla="*/ 7624 w 11858623"/>
              <a:gd name="connsiteY5373" fmla="*/ 1527516 h 6524624"/>
              <a:gd name="connsiteX5374" fmla="*/ 14472 w 11858623"/>
              <a:gd name="connsiteY5374" fmla="*/ 1490891 h 6524624"/>
              <a:gd name="connsiteX5375" fmla="*/ 14472 w 11858623"/>
              <a:gd name="connsiteY5375" fmla="*/ 1479659 h 6524624"/>
              <a:gd name="connsiteX5376" fmla="*/ 14911 w 11858623"/>
              <a:gd name="connsiteY5376" fmla="*/ 1480442 h 6524624"/>
              <a:gd name="connsiteX5377" fmla="*/ 14799 w 11858623"/>
              <a:gd name="connsiteY5377" fmla="*/ 1483099 h 6524624"/>
              <a:gd name="connsiteX5378" fmla="*/ 15489 w 11858623"/>
              <a:gd name="connsiteY5378" fmla="*/ 1466667 h 6524624"/>
              <a:gd name="connsiteX5379" fmla="*/ 15965 w 11858623"/>
              <a:gd name="connsiteY5379" fmla="*/ 1470221 h 6524624"/>
              <a:gd name="connsiteX5380" fmla="*/ 15882 w 11858623"/>
              <a:gd name="connsiteY5380" fmla="*/ 1470485 h 6524624"/>
              <a:gd name="connsiteX5381" fmla="*/ 15994 w 11858623"/>
              <a:gd name="connsiteY5381" fmla="*/ 1470441 h 6524624"/>
              <a:gd name="connsiteX5382" fmla="*/ 16476 w 11858623"/>
              <a:gd name="connsiteY5382" fmla="*/ 1474044 h 6524624"/>
              <a:gd name="connsiteX5383" fmla="*/ 20639 w 11858623"/>
              <a:gd name="connsiteY5383" fmla="*/ 1487741 h 6524624"/>
              <a:gd name="connsiteX5384" fmla="*/ 20484 w 11858623"/>
              <a:gd name="connsiteY5384" fmla="*/ 1488084 h 6524624"/>
              <a:gd name="connsiteX5385" fmla="*/ 21457 w 11858623"/>
              <a:gd name="connsiteY5385" fmla="*/ 1490429 h 6524624"/>
              <a:gd name="connsiteX5386" fmla="*/ 22291 w 11858623"/>
              <a:gd name="connsiteY5386" fmla="*/ 1493175 h 6524624"/>
              <a:gd name="connsiteX5387" fmla="*/ 21546 w 11858623"/>
              <a:gd name="connsiteY5387" fmla="*/ 1492268 h 6524624"/>
              <a:gd name="connsiteX5388" fmla="*/ 14911 w 11858623"/>
              <a:gd name="connsiteY5388" fmla="*/ 1480442 h 6524624"/>
              <a:gd name="connsiteX5389" fmla="*/ 17358 w 11858623"/>
              <a:gd name="connsiteY5389" fmla="*/ 1465777 h 6524624"/>
              <a:gd name="connsiteX5390" fmla="*/ 18465 w 11858623"/>
              <a:gd name="connsiteY5390" fmla="*/ 1469502 h 6524624"/>
              <a:gd name="connsiteX5391" fmla="*/ 15994 w 11858623"/>
              <a:gd name="connsiteY5391" fmla="*/ 1470441 h 6524624"/>
              <a:gd name="connsiteX5392" fmla="*/ 15965 w 11858623"/>
              <a:gd name="connsiteY5392" fmla="*/ 1470221 h 6524624"/>
              <a:gd name="connsiteX5393" fmla="*/ 31600 w 11858623"/>
              <a:gd name="connsiteY5393" fmla="*/ 1459558 h 6524624"/>
              <a:gd name="connsiteX5394" fmla="*/ 29961 w 11858623"/>
              <a:gd name="connsiteY5394" fmla="*/ 1467212 h 6524624"/>
              <a:gd name="connsiteX5395" fmla="*/ 22603 w 11858623"/>
              <a:gd name="connsiteY5395" fmla="*/ 1483418 h 6524624"/>
              <a:gd name="connsiteX5396" fmla="*/ 18465 w 11858623"/>
              <a:gd name="connsiteY5396" fmla="*/ 1469502 h 6524624"/>
              <a:gd name="connsiteX5397" fmla="*/ 20139 w 11858623"/>
              <a:gd name="connsiteY5397" fmla="*/ 1468865 h 6524624"/>
              <a:gd name="connsiteX5398" fmla="*/ 13685 w 11858623"/>
              <a:gd name="connsiteY5398" fmla="*/ 1453184 h 6524624"/>
              <a:gd name="connsiteX5399" fmla="*/ 13821 w 11858623"/>
              <a:gd name="connsiteY5399" fmla="*/ 1454205 h 6524624"/>
              <a:gd name="connsiteX5400" fmla="*/ 6589 w 11858623"/>
              <a:gd name="connsiteY5400" fmla="*/ 1465185 h 6524624"/>
              <a:gd name="connsiteX5401" fmla="*/ 6566 w 11858623"/>
              <a:gd name="connsiteY5401" fmla="*/ 1463803 h 6524624"/>
              <a:gd name="connsiteX5402" fmla="*/ 10464 w 11858623"/>
              <a:gd name="connsiteY5402" fmla="*/ 1457195 h 6524624"/>
              <a:gd name="connsiteX5403" fmla="*/ 14702 w 11858623"/>
              <a:gd name="connsiteY5403" fmla="*/ 1452867 h 6524624"/>
              <a:gd name="connsiteX5404" fmla="*/ 15808 w 11858623"/>
              <a:gd name="connsiteY5404" fmla="*/ 1459067 h 6524624"/>
              <a:gd name="connsiteX5405" fmla="*/ 15489 w 11858623"/>
              <a:gd name="connsiteY5405" fmla="*/ 1466667 h 6524624"/>
              <a:gd name="connsiteX5406" fmla="*/ 13821 w 11858623"/>
              <a:gd name="connsiteY5406" fmla="*/ 1454205 h 6524624"/>
              <a:gd name="connsiteX5407" fmla="*/ 16186 w 11858623"/>
              <a:gd name="connsiteY5407" fmla="*/ 1450068 h 6524624"/>
              <a:gd name="connsiteX5408" fmla="*/ 16161 w 11858623"/>
              <a:gd name="connsiteY5408" fmla="*/ 1450653 h 6524624"/>
              <a:gd name="connsiteX5409" fmla="*/ 14702 w 11858623"/>
              <a:gd name="connsiteY5409" fmla="*/ 1452867 h 6524624"/>
              <a:gd name="connsiteX5410" fmla="*/ 14563 w 11858623"/>
              <a:gd name="connsiteY5410" fmla="*/ 1452090 h 6524624"/>
              <a:gd name="connsiteX5411" fmla="*/ 29044 w 11858623"/>
              <a:gd name="connsiteY5411" fmla="*/ 1449793 h 6524624"/>
              <a:gd name="connsiteX5412" fmla="*/ 31729 w 11858623"/>
              <a:gd name="connsiteY5412" fmla="*/ 1454839 h 6524624"/>
              <a:gd name="connsiteX5413" fmla="*/ 32264 w 11858623"/>
              <a:gd name="connsiteY5413" fmla="*/ 1456458 h 6524624"/>
              <a:gd name="connsiteX5414" fmla="*/ 32212 w 11858623"/>
              <a:gd name="connsiteY5414" fmla="*/ 1456699 h 6524624"/>
              <a:gd name="connsiteX5415" fmla="*/ 28381 w 11858623"/>
              <a:gd name="connsiteY5415" fmla="*/ 1450258 h 6524624"/>
              <a:gd name="connsiteX5416" fmla="*/ 24543 w 11858623"/>
              <a:gd name="connsiteY5416" fmla="*/ 1443803 h 6524624"/>
              <a:gd name="connsiteX5417" fmla="*/ 28381 w 11858623"/>
              <a:gd name="connsiteY5417" fmla="*/ 1450258 h 6524624"/>
              <a:gd name="connsiteX5418" fmla="*/ 22488 w 11858623"/>
              <a:gd name="connsiteY5418" fmla="*/ 1454387 h 6524624"/>
              <a:gd name="connsiteX5419" fmla="*/ 22116 w 11858623"/>
              <a:gd name="connsiteY5419" fmla="*/ 1451095 h 6524624"/>
              <a:gd name="connsiteX5420" fmla="*/ 21283 w 11858623"/>
              <a:gd name="connsiteY5420" fmla="*/ 1443719 h 6524624"/>
              <a:gd name="connsiteX5421" fmla="*/ 22116 w 11858623"/>
              <a:gd name="connsiteY5421" fmla="*/ 1451095 h 6524624"/>
              <a:gd name="connsiteX5422" fmla="*/ 19437 w 11858623"/>
              <a:gd name="connsiteY5422" fmla="*/ 1459141 h 6524624"/>
              <a:gd name="connsiteX5423" fmla="*/ 17358 w 11858623"/>
              <a:gd name="connsiteY5423" fmla="*/ 1465777 h 6524624"/>
              <a:gd name="connsiteX5424" fmla="*/ 16476 w 11858623"/>
              <a:gd name="connsiteY5424" fmla="*/ 1462812 h 6524624"/>
              <a:gd name="connsiteX5425" fmla="*/ 15808 w 11858623"/>
              <a:gd name="connsiteY5425" fmla="*/ 1459067 h 6524624"/>
              <a:gd name="connsiteX5426" fmla="*/ 16161 w 11858623"/>
              <a:gd name="connsiteY5426" fmla="*/ 1450653 h 6524624"/>
              <a:gd name="connsiteX5427" fmla="*/ 18194 w 11858623"/>
              <a:gd name="connsiteY5427" fmla="*/ 1447567 h 6524624"/>
              <a:gd name="connsiteX5428" fmla="*/ 23195 w 11858623"/>
              <a:gd name="connsiteY5428" fmla="*/ 1441337 h 6524624"/>
              <a:gd name="connsiteX5429" fmla="*/ 24674 w 11858623"/>
              <a:gd name="connsiteY5429" fmla="*/ 1443411 h 6524624"/>
              <a:gd name="connsiteX5430" fmla="*/ 24543 w 11858623"/>
              <a:gd name="connsiteY5430" fmla="*/ 1443803 h 6524624"/>
              <a:gd name="connsiteX5431" fmla="*/ 23127 w 11858623"/>
              <a:gd name="connsiteY5431" fmla="*/ 1441421 h 6524624"/>
              <a:gd name="connsiteX5432" fmla="*/ 22707 w 11858623"/>
              <a:gd name="connsiteY5432" fmla="*/ 1440716 h 6524624"/>
              <a:gd name="connsiteX5433" fmla="*/ 23127 w 11858623"/>
              <a:gd name="connsiteY5433" fmla="*/ 1441421 h 6524624"/>
              <a:gd name="connsiteX5434" fmla="*/ 21283 w 11858623"/>
              <a:gd name="connsiteY5434" fmla="*/ 1443719 h 6524624"/>
              <a:gd name="connsiteX5435" fmla="*/ 21202 w 11858623"/>
              <a:gd name="connsiteY5435" fmla="*/ 1443001 h 6524624"/>
              <a:gd name="connsiteX5436" fmla="*/ 22488 w 11858623"/>
              <a:gd name="connsiteY5436" fmla="*/ 1440346 h 6524624"/>
              <a:gd name="connsiteX5437" fmla="*/ 22728 w 11858623"/>
              <a:gd name="connsiteY5437" fmla="*/ 1440684 h 6524624"/>
              <a:gd name="connsiteX5438" fmla="*/ 22707 w 11858623"/>
              <a:gd name="connsiteY5438" fmla="*/ 1440716 h 6524624"/>
              <a:gd name="connsiteX5439" fmla="*/ 21641 w 11858623"/>
              <a:gd name="connsiteY5439" fmla="*/ 1434412 h 6524624"/>
              <a:gd name="connsiteX5440" fmla="*/ 22488 w 11858623"/>
              <a:gd name="connsiteY5440" fmla="*/ 1440346 h 6524624"/>
              <a:gd name="connsiteX5441" fmla="*/ 20604 w 11858623"/>
              <a:gd name="connsiteY5441" fmla="*/ 1437708 h 6524624"/>
              <a:gd name="connsiteX5442" fmla="*/ 20562 w 11858623"/>
              <a:gd name="connsiteY5442" fmla="*/ 1437328 h 6524624"/>
              <a:gd name="connsiteX5443" fmla="*/ 28499 w 11858623"/>
              <a:gd name="connsiteY5443" fmla="*/ 1431923 h 6524624"/>
              <a:gd name="connsiteX5444" fmla="*/ 26902 w 11858623"/>
              <a:gd name="connsiteY5444" fmla="*/ 1436721 h 6524624"/>
              <a:gd name="connsiteX5445" fmla="*/ 23195 w 11858623"/>
              <a:gd name="connsiteY5445" fmla="*/ 1441337 h 6524624"/>
              <a:gd name="connsiteX5446" fmla="*/ 22728 w 11858623"/>
              <a:gd name="connsiteY5446" fmla="*/ 1440684 h 6524624"/>
              <a:gd name="connsiteX5447" fmla="*/ 10464 w 11858623"/>
              <a:gd name="connsiteY5447" fmla="*/ 1429114 h 6524624"/>
              <a:gd name="connsiteX5448" fmla="*/ 14563 w 11858623"/>
              <a:gd name="connsiteY5448" fmla="*/ 1452090 h 6524624"/>
              <a:gd name="connsiteX5449" fmla="*/ 13685 w 11858623"/>
              <a:gd name="connsiteY5449" fmla="*/ 1453184 h 6524624"/>
              <a:gd name="connsiteX5450" fmla="*/ 18934 w 11858623"/>
              <a:gd name="connsiteY5450" fmla="*/ 1415449 h 6524624"/>
              <a:gd name="connsiteX5451" fmla="*/ 21500 w 11858623"/>
              <a:gd name="connsiteY5451" fmla="*/ 1433426 h 6524624"/>
              <a:gd name="connsiteX5452" fmla="*/ 20554 w 11858623"/>
              <a:gd name="connsiteY5452" fmla="*/ 1437257 h 6524624"/>
              <a:gd name="connsiteX5453" fmla="*/ 20562 w 11858623"/>
              <a:gd name="connsiteY5453" fmla="*/ 1437328 h 6524624"/>
              <a:gd name="connsiteX5454" fmla="*/ 20484 w 11858623"/>
              <a:gd name="connsiteY5454" fmla="*/ 1437538 h 6524624"/>
              <a:gd name="connsiteX5455" fmla="*/ 20604 w 11858623"/>
              <a:gd name="connsiteY5455" fmla="*/ 1437708 h 6524624"/>
              <a:gd name="connsiteX5456" fmla="*/ 21202 w 11858623"/>
              <a:gd name="connsiteY5456" fmla="*/ 1443001 h 6524624"/>
              <a:gd name="connsiteX5457" fmla="*/ 18194 w 11858623"/>
              <a:gd name="connsiteY5457" fmla="*/ 1447567 h 6524624"/>
              <a:gd name="connsiteX5458" fmla="*/ 16186 w 11858623"/>
              <a:gd name="connsiteY5458" fmla="*/ 1450068 h 6524624"/>
              <a:gd name="connsiteX5459" fmla="*/ 16476 w 11858623"/>
              <a:gd name="connsiteY5459" fmla="*/ 1443155 h 6524624"/>
              <a:gd name="connsiteX5460" fmla="*/ 14472 w 11858623"/>
              <a:gd name="connsiteY5460" fmla="*/ 1434731 h 6524624"/>
              <a:gd name="connsiteX5461" fmla="*/ 16476 w 11858623"/>
              <a:gd name="connsiteY5461" fmla="*/ 1398225 h 6524624"/>
              <a:gd name="connsiteX5462" fmla="*/ 17493 w 11858623"/>
              <a:gd name="connsiteY5462" fmla="*/ 1405350 h 6524624"/>
              <a:gd name="connsiteX5463" fmla="*/ 17478 w 11858623"/>
              <a:gd name="connsiteY5463" fmla="*/ 1405289 h 6524624"/>
              <a:gd name="connsiteX5464" fmla="*/ 16476 w 11858623"/>
              <a:gd name="connsiteY5464" fmla="*/ 1398225 h 6524624"/>
              <a:gd name="connsiteX5465" fmla="*/ 16476 w 11858623"/>
              <a:gd name="connsiteY5465" fmla="*/ 1386993 h 6524624"/>
              <a:gd name="connsiteX5466" fmla="*/ 16826 w 11858623"/>
              <a:gd name="connsiteY5466" fmla="*/ 1390922 h 6524624"/>
              <a:gd name="connsiteX5467" fmla="*/ 16476 w 11858623"/>
              <a:gd name="connsiteY5467" fmla="*/ 1392610 h 6524624"/>
              <a:gd name="connsiteX5468" fmla="*/ 10464 w 11858623"/>
              <a:gd name="connsiteY5468" fmla="*/ 1412266 h 6524624"/>
              <a:gd name="connsiteX5469" fmla="*/ 16476 w 11858623"/>
              <a:gd name="connsiteY5469" fmla="*/ 1386993 h 6524624"/>
              <a:gd name="connsiteX5470" fmla="*/ 18417 w 11858623"/>
              <a:gd name="connsiteY5470" fmla="*/ 1366459 h 6524624"/>
              <a:gd name="connsiteX5471" fmla="*/ 18480 w 11858623"/>
              <a:gd name="connsiteY5471" fmla="*/ 1367336 h 6524624"/>
              <a:gd name="connsiteX5472" fmla="*/ 18027 w 11858623"/>
              <a:gd name="connsiteY5472" fmla="*/ 1366823 h 6524624"/>
              <a:gd name="connsiteX5473" fmla="*/ 4827 w 11858623"/>
              <a:gd name="connsiteY5473" fmla="*/ 1358988 h 6524624"/>
              <a:gd name="connsiteX5474" fmla="*/ 11300 w 11858623"/>
              <a:gd name="connsiteY5474" fmla="*/ 1359193 h 6524624"/>
              <a:gd name="connsiteX5475" fmla="*/ 18027 w 11858623"/>
              <a:gd name="connsiteY5475" fmla="*/ 1366823 h 6524624"/>
              <a:gd name="connsiteX5476" fmla="*/ 14472 w 11858623"/>
              <a:gd name="connsiteY5476" fmla="*/ 1370145 h 6524624"/>
              <a:gd name="connsiteX5477" fmla="*/ 5342 w 11858623"/>
              <a:gd name="connsiteY5477" fmla="*/ 1364257 h 6524624"/>
              <a:gd name="connsiteX5478" fmla="*/ 4901 w 11858623"/>
              <a:gd name="connsiteY5478" fmla="*/ 1363441 h 6524624"/>
              <a:gd name="connsiteX5479" fmla="*/ 27923 w 11858623"/>
              <a:gd name="connsiteY5479" fmla="*/ 1339870 h 6524624"/>
              <a:gd name="connsiteX5480" fmla="*/ 28174 w 11858623"/>
              <a:gd name="connsiteY5480" fmla="*/ 1340962 h 6524624"/>
              <a:gd name="connsiteX5481" fmla="*/ 30503 w 11858623"/>
              <a:gd name="connsiteY5481" fmla="*/ 1356104 h 6524624"/>
              <a:gd name="connsiteX5482" fmla="*/ 31544 w 11858623"/>
              <a:gd name="connsiteY5482" fmla="*/ 1360967 h 6524624"/>
              <a:gd name="connsiteX5483" fmla="*/ 18934 w 11858623"/>
              <a:gd name="connsiteY5483" fmla="*/ 1415449 h 6524624"/>
              <a:gd name="connsiteX5484" fmla="*/ 17493 w 11858623"/>
              <a:gd name="connsiteY5484" fmla="*/ 1405350 h 6524624"/>
              <a:gd name="connsiteX5485" fmla="*/ 18480 w 11858623"/>
              <a:gd name="connsiteY5485" fmla="*/ 1409457 h 6524624"/>
              <a:gd name="connsiteX5486" fmla="*/ 16826 w 11858623"/>
              <a:gd name="connsiteY5486" fmla="*/ 1390922 h 6524624"/>
              <a:gd name="connsiteX5487" fmla="*/ 19171 w 11858623"/>
              <a:gd name="connsiteY5487" fmla="*/ 1379635 h 6524624"/>
              <a:gd name="connsiteX5488" fmla="*/ 18480 w 11858623"/>
              <a:gd name="connsiteY5488" fmla="*/ 1367336 h 6524624"/>
              <a:gd name="connsiteX5489" fmla="*/ 26495 w 11858623"/>
              <a:gd name="connsiteY5489" fmla="*/ 1361720 h 6524624"/>
              <a:gd name="connsiteX5490" fmla="*/ 22508 w 11858623"/>
              <a:gd name="connsiteY5490" fmla="*/ 1353387 h 6524624"/>
              <a:gd name="connsiteX5491" fmla="*/ 23943 w 11858623"/>
              <a:gd name="connsiteY5491" fmla="*/ 1345486 h 6524624"/>
              <a:gd name="connsiteX5492" fmla="*/ 26495 w 11858623"/>
              <a:gd name="connsiteY5492" fmla="*/ 1344872 h 6524624"/>
              <a:gd name="connsiteX5493" fmla="*/ 25203 w 11858623"/>
              <a:gd name="connsiteY5493" fmla="*/ 1334545 h 6524624"/>
              <a:gd name="connsiteX5494" fmla="*/ 24173 w 11858623"/>
              <a:gd name="connsiteY5494" fmla="*/ 1344219 h 6524624"/>
              <a:gd name="connsiteX5495" fmla="*/ 23943 w 11858623"/>
              <a:gd name="connsiteY5495" fmla="*/ 1345486 h 6524624"/>
              <a:gd name="connsiteX5496" fmla="*/ 19265 w 11858623"/>
              <a:gd name="connsiteY5496" fmla="*/ 1346610 h 6524624"/>
              <a:gd name="connsiteX5497" fmla="*/ 22508 w 11858623"/>
              <a:gd name="connsiteY5497" fmla="*/ 1353387 h 6524624"/>
              <a:gd name="connsiteX5498" fmla="*/ 20484 w 11858623"/>
              <a:gd name="connsiteY5498" fmla="*/ 1364529 h 6524624"/>
              <a:gd name="connsiteX5499" fmla="*/ 18417 w 11858623"/>
              <a:gd name="connsiteY5499" fmla="*/ 1366459 h 6524624"/>
              <a:gd name="connsiteX5500" fmla="*/ 16571 w 11858623"/>
              <a:gd name="connsiteY5500" fmla="*/ 1340593 h 6524624"/>
              <a:gd name="connsiteX5501" fmla="*/ 30503 w 11858623"/>
              <a:gd name="connsiteY5501" fmla="*/ 1330831 h 6524624"/>
              <a:gd name="connsiteX5502" fmla="*/ 27923 w 11858623"/>
              <a:gd name="connsiteY5502" fmla="*/ 1339870 h 6524624"/>
              <a:gd name="connsiteX5503" fmla="*/ 26495 w 11858623"/>
              <a:gd name="connsiteY5503" fmla="*/ 1333640 h 6524624"/>
              <a:gd name="connsiteX5504" fmla="*/ 25203 w 11858623"/>
              <a:gd name="connsiteY5504" fmla="*/ 1334545 h 6524624"/>
              <a:gd name="connsiteX5505" fmla="*/ 25409 w 11858623"/>
              <a:gd name="connsiteY5505" fmla="*/ 1332616 h 6524624"/>
              <a:gd name="connsiteX5506" fmla="*/ 15176 w 11858623"/>
              <a:gd name="connsiteY5506" fmla="*/ 1321033 h 6524624"/>
              <a:gd name="connsiteX5507" fmla="*/ 16571 w 11858623"/>
              <a:gd name="connsiteY5507" fmla="*/ 1340593 h 6524624"/>
              <a:gd name="connsiteX5508" fmla="*/ 14472 w 11858623"/>
              <a:gd name="connsiteY5508" fmla="*/ 1342064 h 6524624"/>
              <a:gd name="connsiteX5509" fmla="*/ 10464 w 11858623"/>
              <a:gd name="connsiteY5509" fmla="*/ 1328024 h 6524624"/>
              <a:gd name="connsiteX5510" fmla="*/ 15718 w 11858623"/>
              <a:gd name="connsiteY5510" fmla="*/ 1310341 h 6524624"/>
              <a:gd name="connsiteX5511" fmla="*/ 18307 w 11858623"/>
              <a:gd name="connsiteY5511" fmla="*/ 1316387 h 6524624"/>
              <a:gd name="connsiteX5512" fmla="*/ 15176 w 11858623"/>
              <a:gd name="connsiteY5512" fmla="*/ 1321033 h 6524624"/>
              <a:gd name="connsiteX5513" fmla="*/ 14628 w 11858623"/>
              <a:gd name="connsiteY5513" fmla="*/ 1313361 h 6524624"/>
              <a:gd name="connsiteX5514" fmla="*/ 23301 w 11858623"/>
              <a:gd name="connsiteY5514" fmla="*/ 1308977 h 6524624"/>
              <a:gd name="connsiteX5515" fmla="*/ 26495 w 11858623"/>
              <a:gd name="connsiteY5515" fmla="*/ 1322407 h 6524624"/>
              <a:gd name="connsiteX5516" fmla="*/ 25409 w 11858623"/>
              <a:gd name="connsiteY5516" fmla="*/ 1332616 h 6524624"/>
              <a:gd name="connsiteX5517" fmla="*/ 22488 w 11858623"/>
              <a:gd name="connsiteY5517" fmla="*/ 1333640 h 6524624"/>
              <a:gd name="connsiteX5518" fmla="*/ 18480 w 11858623"/>
              <a:gd name="connsiteY5518" fmla="*/ 1316791 h 6524624"/>
              <a:gd name="connsiteX5519" fmla="*/ 18307 w 11858623"/>
              <a:gd name="connsiteY5519" fmla="*/ 1316387 h 6524624"/>
              <a:gd name="connsiteX5520" fmla="*/ 12604 w 11858623"/>
              <a:gd name="connsiteY5520" fmla="*/ 1303069 h 6524624"/>
              <a:gd name="connsiteX5521" fmla="*/ 14050 w 11858623"/>
              <a:gd name="connsiteY5521" fmla="*/ 1306446 h 6524624"/>
              <a:gd name="connsiteX5522" fmla="*/ 14472 w 11858623"/>
              <a:gd name="connsiteY5522" fmla="*/ 1311175 h 6524624"/>
              <a:gd name="connsiteX5523" fmla="*/ 14628 w 11858623"/>
              <a:gd name="connsiteY5523" fmla="*/ 1313361 h 6524624"/>
              <a:gd name="connsiteX5524" fmla="*/ 14222 w 11858623"/>
              <a:gd name="connsiteY5524" fmla="*/ 1314487 h 6524624"/>
              <a:gd name="connsiteX5525" fmla="*/ 10464 w 11858623"/>
              <a:gd name="connsiteY5525" fmla="*/ 1319599 h 6524624"/>
              <a:gd name="connsiteX5526" fmla="*/ 12660 w 11858623"/>
              <a:gd name="connsiteY5526" fmla="*/ 1302643 h 6524624"/>
              <a:gd name="connsiteX5527" fmla="*/ 12604 w 11858623"/>
              <a:gd name="connsiteY5527" fmla="*/ 1303069 h 6524624"/>
              <a:gd name="connsiteX5528" fmla="*/ 12468 w 11858623"/>
              <a:gd name="connsiteY5528" fmla="*/ 1302751 h 6524624"/>
              <a:gd name="connsiteX5529" fmla="*/ 19976 w 11858623"/>
              <a:gd name="connsiteY5529" fmla="*/ 1298543 h 6524624"/>
              <a:gd name="connsiteX5530" fmla="*/ 15718 w 11858623"/>
              <a:gd name="connsiteY5530" fmla="*/ 1310341 h 6524624"/>
              <a:gd name="connsiteX5531" fmla="*/ 14050 w 11858623"/>
              <a:gd name="connsiteY5531" fmla="*/ 1306446 h 6524624"/>
              <a:gd name="connsiteX5532" fmla="*/ 13661 w 11858623"/>
              <a:gd name="connsiteY5532" fmla="*/ 1302082 h 6524624"/>
              <a:gd name="connsiteX5533" fmla="*/ 13282 w 11858623"/>
              <a:gd name="connsiteY5533" fmla="*/ 1297834 h 6524624"/>
              <a:gd name="connsiteX5534" fmla="*/ 13661 w 11858623"/>
              <a:gd name="connsiteY5534" fmla="*/ 1302082 h 6524624"/>
              <a:gd name="connsiteX5535" fmla="*/ 12660 w 11858623"/>
              <a:gd name="connsiteY5535" fmla="*/ 1302643 h 6524624"/>
              <a:gd name="connsiteX5536" fmla="*/ 20484 w 11858623"/>
              <a:gd name="connsiteY5536" fmla="*/ 1297134 h 6524624"/>
              <a:gd name="connsiteX5537" fmla="*/ 20719 w 11858623"/>
              <a:gd name="connsiteY5537" fmla="*/ 1298126 h 6524624"/>
              <a:gd name="connsiteX5538" fmla="*/ 19976 w 11858623"/>
              <a:gd name="connsiteY5538" fmla="*/ 1298543 h 6524624"/>
              <a:gd name="connsiteX5539" fmla="*/ 14491 w 11858623"/>
              <a:gd name="connsiteY5539" fmla="*/ 1284436 h 6524624"/>
              <a:gd name="connsiteX5540" fmla="*/ 14475 w 11858623"/>
              <a:gd name="connsiteY5540" fmla="*/ 1292733 h 6524624"/>
              <a:gd name="connsiteX5541" fmla="*/ 13479 w 11858623"/>
              <a:gd name="connsiteY5541" fmla="*/ 1296313 h 6524624"/>
              <a:gd name="connsiteX5542" fmla="*/ 13282 w 11858623"/>
              <a:gd name="connsiteY5542" fmla="*/ 1297834 h 6524624"/>
              <a:gd name="connsiteX5543" fmla="*/ 12468 w 11858623"/>
              <a:gd name="connsiteY5543" fmla="*/ 1288710 h 6524624"/>
              <a:gd name="connsiteX5544" fmla="*/ 308998 w 11858623"/>
              <a:gd name="connsiteY5544" fmla="*/ 1264887 h 6524624"/>
              <a:gd name="connsiteX5545" fmla="*/ 200998 w 11858623"/>
              <a:gd name="connsiteY5545" fmla="*/ 1372887 h 6524624"/>
              <a:gd name="connsiteX5546" fmla="*/ 308998 w 11858623"/>
              <a:gd name="connsiteY5546" fmla="*/ 1480887 h 6524624"/>
              <a:gd name="connsiteX5547" fmla="*/ 416998 w 11858623"/>
              <a:gd name="connsiteY5547" fmla="*/ 1372887 h 6524624"/>
              <a:gd name="connsiteX5548" fmla="*/ 308998 w 11858623"/>
              <a:gd name="connsiteY5548" fmla="*/ 1264887 h 6524624"/>
              <a:gd name="connsiteX5549" fmla="*/ 16476 w 11858623"/>
              <a:gd name="connsiteY5549" fmla="*/ 1243781 h 6524624"/>
              <a:gd name="connsiteX5550" fmla="*/ 18480 w 11858623"/>
              <a:gd name="connsiteY5550" fmla="*/ 1263438 h 6524624"/>
              <a:gd name="connsiteX5551" fmla="*/ 21825 w 11858623"/>
              <a:gd name="connsiteY5551" fmla="*/ 1254062 h 6524624"/>
              <a:gd name="connsiteX5552" fmla="*/ 22488 w 11858623"/>
              <a:gd name="connsiteY5552" fmla="*/ 1263438 h 6524624"/>
              <a:gd name="connsiteX5553" fmla="*/ 29453 w 11858623"/>
              <a:gd name="connsiteY5553" fmla="*/ 1297489 h 6524624"/>
              <a:gd name="connsiteX5554" fmla="*/ 29910 w 11858623"/>
              <a:gd name="connsiteY5554" fmla="*/ 1299171 h 6524624"/>
              <a:gd name="connsiteX5555" fmla="*/ 23301 w 11858623"/>
              <a:gd name="connsiteY5555" fmla="*/ 1308977 h 6524624"/>
              <a:gd name="connsiteX5556" fmla="*/ 20719 w 11858623"/>
              <a:gd name="connsiteY5556" fmla="*/ 1298126 h 6524624"/>
              <a:gd name="connsiteX5557" fmla="*/ 22488 w 11858623"/>
              <a:gd name="connsiteY5557" fmla="*/ 1297134 h 6524624"/>
              <a:gd name="connsiteX5558" fmla="*/ 14472 w 11858623"/>
              <a:gd name="connsiteY5558" fmla="*/ 1294326 h 6524624"/>
              <a:gd name="connsiteX5559" fmla="*/ 14475 w 11858623"/>
              <a:gd name="connsiteY5559" fmla="*/ 1292733 h 6524624"/>
              <a:gd name="connsiteX5560" fmla="*/ 18671 w 11858623"/>
              <a:gd name="connsiteY5560" fmla="*/ 1277650 h 6524624"/>
              <a:gd name="connsiteX5561" fmla="*/ 20260 w 11858623"/>
              <a:gd name="connsiteY5561" fmla="*/ 1272240 h 6524624"/>
              <a:gd name="connsiteX5562" fmla="*/ 14491 w 11858623"/>
              <a:gd name="connsiteY5562" fmla="*/ 1284436 h 6524624"/>
              <a:gd name="connsiteX5563" fmla="*/ 14519 w 11858623"/>
              <a:gd name="connsiteY5563" fmla="*/ 1269121 h 6524624"/>
              <a:gd name="connsiteX5564" fmla="*/ 16476 w 11858623"/>
              <a:gd name="connsiteY5564" fmla="*/ 1243781 h 6524624"/>
              <a:gd name="connsiteX5565" fmla="*/ 12965 w 11858623"/>
              <a:gd name="connsiteY5565" fmla="*/ 1226643 h 6524624"/>
              <a:gd name="connsiteX5566" fmla="*/ 12999 w 11858623"/>
              <a:gd name="connsiteY5566" fmla="*/ 1226819 h 6524624"/>
              <a:gd name="connsiteX5567" fmla="*/ 12468 w 11858623"/>
              <a:gd name="connsiteY5567" fmla="*/ 1226933 h 6524624"/>
              <a:gd name="connsiteX5568" fmla="*/ 14802 w 11858623"/>
              <a:gd name="connsiteY5568" fmla="*/ 1226433 h 6524624"/>
              <a:gd name="connsiteX5569" fmla="*/ 16476 w 11858623"/>
              <a:gd name="connsiteY5569" fmla="*/ 1238165 h 6524624"/>
              <a:gd name="connsiteX5570" fmla="*/ 14588 w 11858623"/>
              <a:gd name="connsiteY5570" fmla="*/ 1234877 h 6524624"/>
              <a:gd name="connsiteX5571" fmla="*/ 12999 w 11858623"/>
              <a:gd name="connsiteY5571" fmla="*/ 1226819 h 6524624"/>
              <a:gd name="connsiteX5572" fmla="*/ 19733 w 11858623"/>
              <a:gd name="connsiteY5572" fmla="*/ 1224475 h 6524624"/>
              <a:gd name="connsiteX5573" fmla="*/ 20037 w 11858623"/>
              <a:gd name="connsiteY5573" fmla="*/ 1228771 h 6524624"/>
              <a:gd name="connsiteX5574" fmla="*/ 18353 w 11858623"/>
              <a:gd name="connsiteY5574" fmla="*/ 1225119 h 6524624"/>
              <a:gd name="connsiteX5575" fmla="*/ 17763 w 11858623"/>
              <a:gd name="connsiteY5575" fmla="*/ 1223841 h 6524624"/>
              <a:gd name="connsiteX5576" fmla="*/ 18353 w 11858623"/>
              <a:gd name="connsiteY5576" fmla="*/ 1225119 h 6524624"/>
              <a:gd name="connsiteX5577" fmla="*/ 16165 w 11858623"/>
              <a:gd name="connsiteY5577" fmla="*/ 1226141 h 6524624"/>
              <a:gd name="connsiteX5578" fmla="*/ 14802 w 11858623"/>
              <a:gd name="connsiteY5578" fmla="*/ 1226433 h 6524624"/>
              <a:gd name="connsiteX5579" fmla="*/ 14688 w 11858623"/>
              <a:gd name="connsiteY5579" fmla="*/ 1225637 h 6524624"/>
              <a:gd name="connsiteX5580" fmla="*/ 21686 w 11858623"/>
              <a:gd name="connsiteY5580" fmla="*/ 1221551 h 6524624"/>
              <a:gd name="connsiteX5581" fmla="*/ 21369 w 11858623"/>
              <a:gd name="connsiteY5581" fmla="*/ 1223710 h 6524624"/>
              <a:gd name="connsiteX5582" fmla="*/ 19733 w 11858623"/>
              <a:gd name="connsiteY5582" fmla="*/ 1224475 h 6524624"/>
              <a:gd name="connsiteX5583" fmla="*/ 19612 w 11858623"/>
              <a:gd name="connsiteY5583" fmla="*/ 1222761 h 6524624"/>
              <a:gd name="connsiteX5584" fmla="*/ 26495 w 11858623"/>
              <a:gd name="connsiteY5584" fmla="*/ 1221316 h 6524624"/>
              <a:gd name="connsiteX5585" fmla="*/ 24491 w 11858623"/>
              <a:gd name="connsiteY5585" fmla="*/ 1246589 h 6524624"/>
              <a:gd name="connsiteX5586" fmla="*/ 21825 w 11858623"/>
              <a:gd name="connsiteY5586" fmla="*/ 1254062 h 6524624"/>
              <a:gd name="connsiteX5587" fmla="*/ 20037 w 11858623"/>
              <a:gd name="connsiteY5587" fmla="*/ 1228771 h 6524624"/>
              <a:gd name="connsiteX5588" fmla="*/ 20484 w 11858623"/>
              <a:gd name="connsiteY5588" fmla="*/ 1229740 h 6524624"/>
              <a:gd name="connsiteX5589" fmla="*/ 21369 w 11858623"/>
              <a:gd name="connsiteY5589" fmla="*/ 1223710 h 6524624"/>
              <a:gd name="connsiteX5590" fmla="*/ 13683 w 11858623"/>
              <a:gd name="connsiteY5590" fmla="*/ 1218593 h 6524624"/>
              <a:gd name="connsiteX5591" fmla="*/ 14688 w 11858623"/>
              <a:gd name="connsiteY5591" fmla="*/ 1225637 h 6524624"/>
              <a:gd name="connsiteX5592" fmla="*/ 12965 w 11858623"/>
              <a:gd name="connsiteY5592" fmla="*/ 1226643 h 6524624"/>
              <a:gd name="connsiteX5593" fmla="*/ 12468 w 11858623"/>
              <a:gd name="connsiteY5593" fmla="*/ 1224124 h 6524624"/>
              <a:gd name="connsiteX5594" fmla="*/ 18884 w 11858623"/>
              <a:gd name="connsiteY5594" fmla="*/ 1212460 h 6524624"/>
              <a:gd name="connsiteX5595" fmla="*/ 19612 w 11858623"/>
              <a:gd name="connsiteY5595" fmla="*/ 1222761 h 6524624"/>
              <a:gd name="connsiteX5596" fmla="*/ 17763 w 11858623"/>
              <a:gd name="connsiteY5596" fmla="*/ 1223841 h 6524624"/>
              <a:gd name="connsiteX5597" fmla="*/ 15827 w 11858623"/>
              <a:gd name="connsiteY5597" fmla="*/ 1219642 h 6524624"/>
              <a:gd name="connsiteX5598" fmla="*/ 16329 w 11858623"/>
              <a:gd name="connsiteY5598" fmla="*/ 1213977 h 6524624"/>
              <a:gd name="connsiteX5599" fmla="*/ 32640 w 11858623"/>
              <a:gd name="connsiteY5599" fmla="*/ 1205762 h 6524624"/>
              <a:gd name="connsiteX5600" fmla="*/ 32507 w 11858623"/>
              <a:gd name="connsiteY5600" fmla="*/ 1210084 h 6524624"/>
              <a:gd name="connsiteX5601" fmla="*/ 32943 w 11858623"/>
              <a:gd name="connsiteY5601" fmla="*/ 1214977 h 6524624"/>
              <a:gd name="connsiteX5602" fmla="*/ 21686 w 11858623"/>
              <a:gd name="connsiteY5602" fmla="*/ 1221551 h 6524624"/>
              <a:gd name="connsiteX5603" fmla="*/ 22540 w 11858623"/>
              <a:gd name="connsiteY5603" fmla="*/ 1215729 h 6524624"/>
              <a:gd name="connsiteX5604" fmla="*/ 22068 w 11858623"/>
              <a:gd name="connsiteY5604" fmla="*/ 1210569 h 6524624"/>
              <a:gd name="connsiteX5605" fmla="*/ 24418 w 11858623"/>
              <a:gd name="connsiteY5605" fmla="*/ 1209173 h 6524624"/>
              <a:gd name="connsiteX5606" fmla="*/ 21047 w 11858623"/>
              <a:gd name="connsiteY5606" fmla="*/ 1199396 h 6524624"/>
              <a:gd name="connsiteX5607" fmla="*/ 22068 w 11858623"/>
              <a:gd name="connsiteY5607" fmla="*/ 1210569 h 6524624"/>
              <a:gd name="connsiteX5608" fmla="*/ 18884 w 11858623"/>
              <a:gd name="connsiteY5608" fmla="*/ 1212460 h 6524624"/>
              <a:gd name="connsiteX5609" fmla="*/ 18528 w 11858623"/>
              <a:gd name="connsiteY5609" fmla="*/ 1207423 h 6524624"/>
              <a:gd name="connsiteX5610" fmla="*/ 20484 w 11858623"/>
              <a:gd name="connsiteY5610" fmla="*/ 1187619 h 6524624"/>
              <a:gd name="connsiteX5611" fmla="*/ 23117 w 11858623"/>
              <a:gd name="connsiteY5611" fmla="*/ 1196768 h 6524624"/>
              <a:gd name="connsiteX5612" fmla="*/ 23524 w 11858623"/>
              <a:gd name="connsiteY5612" fmla="*/ 1199600 h 6524624"/>
              <a:gd name="connsiteX5613" fmla="*/ 23998 w 11858623"/>
              <a:gd name="connsiteY5613" fmla="*/ 1199929 h 6524624"/>
              <a:gd name="connsiteX5614" fmla="*/ 24528 w 11858623"/>
              <a:gd name="connsiteY5614" fmla="*/ 1202072 h 6524624"/>
              <a:gd name="connsiteX5615" fmla="*/ 21541 w 11858623"/>
              <a:gd name="connsiteY5615" fmla="*/ 1197821 h 6524624"/>
              <a:gd name="connsiteX5616" fmla="*/ 21047 w 11858623"/>
              <a:gd name="connsiteY5616" fmla="*/ 1199396 h 6524624"/>
              <a:gd name="connsiteX5617" fmla="*/ 20484 w 11858623"/>
              <a:gd name="connsiteY5617" fmla="*/ 1193235 h 6524624"/>
              <a:gd name="connsiteX5618" fmla="*/ 20286 w 11858623"/>
              <a:gd name="connsiteY5618" fmla="*/ 1188521 h 6524624"/>
              <a:gd name="connsiteX5619" fmla="*/ 16476 w 11858623"/>
              <a:gd name="connsiteY5619" fmla="*/ 1173579 h 6524624"/>
              <a:gd name="connsiteX5620" fmla="*/ 20075 w 11858623"/>
              <a:gd name="connsiteY5620" fmla="*/ 1183487 h 6524624"/>
              <a:gd name="connsiteX5621" fmla="*/ 20286 w 11858623"/>
              <a:gd name="connsiteY5621" fmla="*/ 1188521 h 6524624"/>
              <a:gd name="connsiteX5622" fmla="*/ 13683 w 11858623"/>
              <a:gd name="connsiteY5622" fmla="*/ 1218593 h 6524624"/>
              <a:gd name="connsiteX5623" fmla="*/ 12468 w 11858623"/>
              <a:gd name="connsiteY5623" fmla="*/ 1210084 h 6524624"/>
              <a:gd name="connsiteX5624" fmla="*/ 16476 w 11858623"/>
              <a:gd name="connsiteY5624" fmla="*/ 1173579 h 6524624"/>
              <a:gd name="connsiteX5625" fmla="*/ 14150 w 11858623"/>
              <a:gd name="connsiteY5625" fmla="*/ 1160657 h 6524624"/>
              <a:gd name="connsiteX5626" fmla="*/ 14151 w 11858623"/>
              <a:gd name="connsiteY5626" fmla="*/ 1160661 h 6524624"/>
              <a:gd name="connsiteX5627" fmla="*/ 14092 w 11858623"/>
              <a:gd name="connsiteY5627" fmla="*/ 1160855 h 6524624"/>
              <a:gd name="connsiteX5628" fmla="*/ 30301 w 11858623"/>
              <a:gd name="connsiteY5628" fmla="*/ 1152632 h 6524624"/>
              <a:gd name="connsiteX5629" fmla="*/ 32507 w 11858623"/>
              <a:gd name="connsiteY5629" fmla="*/ 1153921 h 6524624"/>
              <a:gd name="connsiteX5630" fmla="*/ 33671 w 11858623"/>
              <a:gd name="connsiteY5630" fmla="*/ 1172390 h 6524624"/>
              <a:gd name="connsiteX5631" fmla="*/ 33384 w 11858623"/>
              <a:gd name="connsiteY5631" fmla="*/ 1181691 h 6524624"/>
              <a:gd name="connsiteX5632" fmla="*/ 26495 w 11858623"/>
              <a:gd name="connsiteY5632" fmla="*/ 1201660 h 6524624"/>
              <a:gd name="connsiteX5633" fmla="*/ 23998 w 11858623"/>
              <a:gd name="connsiteY5633" fmla="*/ 1199929 h 6524624"/>
              <a:gd name="connsiteX5634" fmla="*/ 23822 w 11858623"/>
              <a:gd name="connsiteY5634" fmla="*/ 1199218 h 6524624"/>
              <a:gd name="connsiteX5635" fmla="*/ 23117 w 11858623"/>
              <a:gd name="connsiteY5635" fmla="*/ 1196768 h 6524624"/>
              <a:gd name="connsiteX5636" fmla="*/ 21952 w 11858623"/>
              <a:gd name="connsiteY5636" fmla="*/ 1188658 h 6524624"/>
              <a:gd name="connsiteX5637" fmla="*/ 20075 w 11858623"/>
              <a:gd name="connsiteY5637" fmla="*/ 1183487 h 6524624"/>
              <a:gd name="connsiteX5638" fmla="*/ 19497 w 11858623"/>
              <a:gd name="connsiteY5638" fmla="*/ 1169739 h 6524624"/>
              <a:gd name="connsiteX5639" fmla="*/ 20244 w 11858623"/>
              <a:gd name="connsiteY5639" fmla="*/ 1168983 h 6524624"/>
              <a:gd name="connsiteX5640" fmla="*/ 20484 w 11858623"/>
              <a:gd name="connsiteY5640" fmla="*/ 1176387 h 6524624"/>
              <a:gd name="connsiteX5641" fmla="*/ 30301 w 11858623"/>
              <a:gd name="connsiteY5641" fmla="*/ 1152632 h 6524624"/>
              <a:gd name="connsiteX5642" fmla="*/ 17755 w 11858623"/>
              <a:gd name="connsiteY5642" fmla="*/ 1148836 h 6524624"/>
              <a:gd name="connsiteX5643" fmla="*/ 18734 w 11858623"/>
              <a:gd name="connsiteY5643" fmla="*/ 1151556 h 6524624"/>
              <a:gd name="connsiteX5644" fmla="*/ 19497 w 11858623"/>
              <a:gd name="connsiteY5644" fmla="*/ 1169739 h 6524624"/>
              <a:gd name="connsiteX5645" fmla="*/ 18480 w 11858623"/>
              <a:gd name="connsiteY5645" fmla="*/ 1170770 h 6524624"/>
              <a:gd name="connsiteX5646" fmla="*/ 14151 w 11858623"/>
              <a:gd name="connsiteY5646" fmla="*/ 1160661 h 6524624"/>
              <a:gd name="connsiteX5647" fmla="*/ 17699 w 11858623"/>
              <a:gd name="connsiteY5647" fmla="*/ 1147532 h 6524624"/>
              <a:gd name="connsiteX5648" fmla="*/ 17975 w 11858623"/>
              <a:gd name="connsiteY5648" fmla="*/ 1148113 h 6524624"/>
              <a:gd name="connsiteX5649" fmla="*/ 17755 w 11858623"/>
              <a:gd name="connsiteY5649" fmla="*/ 1148836 h 6524624"/>
              <a:gd name="connsiteX5650" fmla="*/ 17523 w 11858623"/>
              <a:gd name="connsiteY5650" fmla="*/ 1148192 h 6524624"/>
              <a:gd name="connsiteX5651" fmla="*/ 18637 w 11858623"/>
              <a:gd name="connsiteY5651" fmla="*/ 1147392 h 6524624"/>
              <a:gd name="connsiteX5652" fmla="*/ 19726 w 11858623"/>
              <a:gd name="connsiteY5652" fmla="*/ 1153025 h 6524624"/>
              <a:gd name="connsiteX5653" fmla="*/ 19772 w 11858623"/>
              <a:gd name="connsiteY5653" fmla="*/ 1154436 h 6524624"/>
              <a:gd name="connsiteX5654" fmla="*/ 18734 w 11858623"/>
              <a:gd name="connsiteY5654" fmla="*/ 1151556 h 6524624"/>
              <a:gd name="connsiteX5655" fmla="*/ 18585 w 11858623"/>
              <a:gd name="connsiteY5655" fmla="*/ 1147992 h 6524624"/>
              <a:gd name="connsiteX5656" fmla="*/ 19421 w 11858623"/>
              <a:gd name="connsiteY5656" fmla="*/ 1143610 h 6524624"/>
              <a:gd name="connsiteX5657" fmla="*/ 19595 w 11858623"/>
              <a:gd name="connsiteY5657" fmla="*/ 1148982 h 6524624"/>
              <a:gd name="connsiteX5658" fmla="*/ 18734 w 11858623"/>
              <a:gd name="connsiteY5658" fmla="*/ 1146290 h 6524624"/>
              <a:gd name="connsiteX5659" fmla="*/ 18815 w 11858623"/>
              <a:gd name="connsiteY5659" fmla="*/ 1145356 h 6524624"/>
              <a:gd name="connsiteX5660" fmla="*/ 19233 w 11858623"/>
              <a:gd name="connsiteY5660" fmla="*/ 1143987 h 6524624"/>
              <a:gd name="connsiteX5661" fmla="*/ 21233 w 11858623"/>
              <a:gd name="connsiteY5661" fmla="*/ 1142264 h 6524624"/>
              <a:gd name="connsiteX5662" fmla="*/ 25487 w 11858623"/>
              <a:gd name="connsiteY5662" fmla="*/ 1155788 h 6524624"/>
              <a:gd name="connsiteX5663" fmla="*/ 24800 w 11858623"/>
              <a:gd name="connsiteY5663" fmla="*/ 1164364 h 6524624"/>
              <a:gd name="connsiteX5664" fmla="*/ 20244 w 11858623"/>
              <a:gd name="connsiteY5664" fmla="*/ 1168983 h 6524624"/>
              <a:gd name="connsiteX5665" fmla="*/ 19772 w 11858623"/>
              <a:gd name="connsiteY5665" fmla="*/ 1154436 h 6524624"/>
              <a:gd name="connsiteX5666" fmla="*/ 20261 w 11858623"/>
              <a:gd name="connsiteY5666" fmla="*/ 1155795 h 6524624"/>
              <a:gd name="connsiteX5667" fmla="*/ 19726 w 11858623"/>
              <a:gd name="connsiteY5667" fmla="*/ 1153025 h 6524624"/>
              <a:gd name="connsiteX5668" fmla="*/ 19595 w 11858623"/>
              <a:gd name="connsiteY5668" fmla="*/ 1148982 h 6524624"/>
              <a:gd name="connsiteX5669" fmla="*/ 23659 w 11858623"/>
              <a:gd name="connsiteY5669" fmla="*/ 1161687 h 6524624"/>
              <a:gd name="connsiteX5670" fmla="*/ 19347 w 11858623"/>
              <a:gd name="connsiteY5670" fmla="*/ 1141342 h 6524624"/>
              <a:gd name="connsiteX5671" fmla="*/ 19414 w 11858623"/>
              <a:gd name="connsiteY5671" fmla="*/ 1143393 h 6524624"/>
              <a:gd name="connsiteX5672" fmla="*/ 19233 w 11858623"/>
              <a:gd name="connsiteY5672" fmla="*/ 1143987 h 6524624"/>
              <a:gd name="connsiteX5673" fmla="*/ 18872 w 11858623"/>
              <a:gd name="connsiteY5673" fmla="*/ 1144710 h 6524624"/>
              <a:gd name="connsiteX5674" fmla="*/ 19079 w 11858623"/>
              <a:gd name="connsiteY5674" fmla="*/ 1142349 h 6524624"/>
              <a:gd name="connsiteX5675" fmla="*/ 21004 w 11858623"/>
              <a:gd name="connsiteY5675" fmla="*/ 1140431 h 6524624"/>
              <a:gd name="connsiteX5676" fmla="*/ 21233 w 11858623"/>
              <a:gd name="connsiteY5676" fmla="*/ 1142264 h 6524624"/>
              <a:gd name="connsiteX5677" fmla="*/ 20791 w 11858623"/>
              <a:gd name="connsiteY5677" fmla="*/ 1140859 h 6524624"/>
              <a:gd name="connsiteX5678" fmla="*/ 20484 w 11858623"/>
              <a:gd name="connsiteY5678" fmla="*/ 1139882 h 6524624"/>
              <a:gd name="connsiteX5679" fmla="*/ 20791 w 11858623"/>
              <a:gd name="connsiteY5679" fmla="*/ 1140859 h 6524624"/>
              <a:gd name="connsiteX5680" fmla="*/ 19421 w 11858623"/>
              <a:gd name="connsiteY5680" fmla="*/ 1143610 h 6524624"/>
              <a:gd name="connsiteX5681" fmla="*/ 19414 w 11858623"/>
              <a:gd name="connsiteY5681" fmla="*/ 1143393 h 6524624"/>
              <a:gd name="connsiteX5682" fmla="*/ 20345 w 11858623"/>
              <a:gd name="connsiteY5682" fmla="*/ 1135231 h 6524624"/>
              <a:gd name="connsiteX5683" fmla="*/ 20484 w 11858623"/>
              <a:gd name="connsiteY5683" fmla="*/ 1137074 h 6524624"/>
              <a:gd name="connsiteX5684" fmla="*/ 19347 w 11858623"/>
              <a:gd name="connsiteY5684" fmla="*/ 1141342 h 6524624"/>
              <a:gd name="connsiteX5685" fmla="*/ 19298 w 11858623"/>
              <a:gd name="connsiteY5685" fmla="*/ 1139843 h 6524624"/>
              <a:gd name="connsiteX5686" fmla="*/ 19422 w 11858623"/>
              <a:gd name="connsiteY5686" fmla="*/ 1138431 h 6524624"/>
              <a:gd name="connsiteX5687" fmla="*/ 20332 w 11858623"/>
              <a:gd name="connsiteY5687" fmla="*/ 1135047 h 6524624"/>
              <a:gd name="connsiteX5688" fmla="*/ 20352 w 11858623"/>
              <a:gd name="connsiteY5688" fmla="*/ 1135208 h 6524624"/>
              <a:gd name="connsiteX5689" fmla="*/ 20345 w 11858623"/>
              <a:gd name="connsiteY5689" fmla="*/ 1135231 h 6524624"/>
              <a:gd name="connsiteX5690" fmla="*/ 927 w 11858623"/>
              <a:gd name="connsiteY5690" fmla="*/ 1132758 h 6524624"/>
              <a:gd name="connsiteX5691" fmla="*/ 445 w 11858623"/>
              <a:gd name="connsiteY5691" fmla="*/ 1148306 h 6524624"/>
              <a:gd name="connsiteX5692" fmla="*/ 4453 w 11858623"/>
              <a:gd name="connsiteY5692" fmla="*/ 1336448 h 6524624"/>
              <a:gd name="connsiteX5693" fmla="*/ 4827 w 11858623"/>
              <a:gd name="connsiteY5693" fmla="*/ 1358988 h 6524624"/>
              <a:gd name="connsiteX5694" fmla="*/ 2449 w 11858623"/>
              <a:gd name="connsiteY5694" fmla="*/ 1358913 h 6524624"/>
              <a:gd name="connsiteX5695" fmla="*/ 4901 w 11858623"/>
              <a:gd name="connsiteY5695" fmla="*/ 1363441 h 6524624"/>
              <a:gd name="connsiteX5696" fmla="*/ 6566 w 11858623"/>
              <a:gd name="connsiteY5696" fmla="*/ 1463803 h 6524624"/>
              <a:gd name="connsiteX5697" fmla="*/ 5687 w 11858623"/>
              <a:gd name="connsiteY5697" fmla="*/ 1465294 h 6524624"/>
              <a:gd name="connsiteX5698" fmla="*/ 4453 w 11858623"/>
              <a:gd name="connsiteY5698" fmla="*/ 1468427 h 6524624"/>
              <a:gd name="connsiteX5699" fmla="*/ 6589 w 11858623"/>
              <a:gd name="connsiteY5699" fmla="*/ 1465185 h 6524624"/>
              <a:gd name="connsiteX5700" fmla="*/ 7624 w 11858623"/>
              <a:gd name="connsiteY5700" fmla="*/ 1527516 h 6524624"/>
              <a:gd name="connsiteX5701" fmla="*/ 6739 w 11858623"/>
              <a:gd name="connsiteY5701" fmla="*/ 1532247 h 6524624"/>
              <a:gd name="connsiteX5702" fmla="*/ 6457 w 11858623"/>
              <a:gd name="connsiteY5702" fmla="*/ 1572326 h 6524624"/>
              <a:gd name="connsiteX5703" fmla="*/ 8319 w 11858623"/>
              <a:gd name="connsiteY5703" fmla="*/ 1569444 h 6524624"/>
              <a:gd name="connsiteX5704" fmla="*/ 8461 w 11858623"/>
              <a:gd name="connsiteY5704" fmla="*/ 1577942 h 6524624"/>
              <a:gd name="connsiteX5705" fmla="*/ 8825 w 11858623"/>
              <a:gd name="connsiteY5705" fmla="*/ 1584325 h 6524624"/>
              <a:gd name="connsiteX5706" fmla="*/ 8460 w 11858623"/>
              <a:gd name="connsiteY5706" fmla="*/ 1585497 h 6524624"/>
              <a:gd name="connsiteX5707" fmla="*/ 4452 w 11858623"/>
              <a:gd name="connsiteY5707" fmla="*/ 1593920 h 6524624"/>
              <a:gd name="connsiteX5708" fmla="*/ 2448 w 11858623"/>
              <a:gd name="connsiteY5708" fmla="*/ 1610769 h 6524624"/>
              <a:gd name="connsiteX5709" fmla="*/ 1421 w 11858623"/>
              <a:gd name="connsiteY5709" fmla="*/ 1643859 h 6524624"/>
              <a:gd name="connsiteX5710" fmla="*/ 0 w 11858623"/>
              <a:gd name="connsiteY5710" fmla="*/ 1645963 h 6524624"/>
              <a:gd name="connsiteX5711" fmla="*/ 0 w 11858623"/>
              <a:gd name="connsiteY5711" fmla="*/ 1133070 h 6524624"/>
              <a:gd name="connsiteX5712" fmla="*/ 10225 w 11858623"/>
              <a:gd name="connsiteY5712" fmla="*/ 1127931 h 6524624"/>
              <a:gd name="connsiteX5713" fmla="*/ 13503 w 11858623"/>
              <a:gd name="connsiteY5713" fmla="*/ 1137033 h 6524624"/>
              <a:gd name="connsiteX5714" fmla="*/ 13629 w 11858623"/>
              <a:gd name="connsiteY5714" fmla="*/ 1138978 h 6524624"/>
              <a:gd name="connsiteX5715" fmla="*/ 10465 w 11858623"/>
              <a:gd name="connsiteY5715" fmla="*/ 1132327 h 6524624"/>
              <a:gd name="connsiteX5716" fmla="*/ 14473 w 11858623"/>
              <a:gd name="connsiteY5716" fmla="*/ 1151984 h 6524624"/>
              <a:gd name="connsiteX5717" fmla="*/ 13629 w 11858623"/>
              <a:gd name="connsiteY5717" fmla="*/ 1138978 h 6524624"/>
              <a:gd name="connsiteX5718" fmla="*/ 15995 w 11858623"/>
              <a:gd name="connsiteY5718" fmla="*/ 1143950 h 6524624"/>
              <a:gd name="connsiteX5719" fmla="*/ 17523 w 11858623"/>
              <a:gd name="connsiteY5719" fmla="*/ 1148192 h 6524624"/>
              <a:gd name="connsiteX5720" fmla="*/ 14776 w 11858623"/>
              <a:gd name="connsiteY5720" fmla="*/ 1158508 h 6524624"/>
              <a:gd name="connsiteX5721" fmla="*/ 14150 w 11858623"/>
              <a:gd name="connsiteY5721" fmla="*/ 1160657 h 6524624"/>
              <a:gd name="connsiteX5722" fmla="*/ 12468 w 11858623"/>
              <a:gd name="connsiteY5722" fmla="*/ 1156730 h 6524624"/>
              <a:gd name="connsiteX5723" fmla="*/ 10464 w 11858623"/>
              <a:gd name="connsiteY5723" fmla="*/ 1137074 h 6524624"/>
              <a:gd name="connsiteX5724" fmla="*/ 9024 w 11858623"/>
              <a:gd name="connsiteY5724" fmla="*/ 1129525 h 6524624"/>
              <a:gd name="connsiteX5725" fmla="*/ 15890 w 11858623"/>
              <a:gd name="connsiteY5725" fmla="*/ 1120410 h 6524624"/>
              <a:gd name="connsiteX5726" fmla="*/ 16477 w 11858623"/>
              <a:gd name="connsiteY5726" fmla="*/ 1123903 h 6524624"/>
              <a:gd name="connsiteX5727" fmla="*/ 16719 w 11858623"/>
              <a:gd name="connsiteY5727" fmla="*/ 1124983 h 6524624"/>
              <a:gd name="connsiteX5728" fmla="*/ 16248 w 11858623"/>
              <a:gd name="connsiteY5728" fmla="*/ 1127227 h 6524624"/>
              <a:gd name="connsiteX5729" fmla="*/ 15279 w 11858623"/>
              <a:gd name="connsiteY5729" fmla="*/ 1121221 h 6524624"/>
              <a:gd name="connsiteX5730" fmla="*/ 18105 w 11858623"/>
              <a:gd name="connsiteY5730" fmla="*/ 1118386 h 6524624"/>
              <a:gd name="connsiteX5731" fmla="*/ 18480 w 11858623"/>
              <a:gd name="connsiteY5731" fmla="*/ 1120225 h 6524624"/>
              <a:gd name="connsiteX5732" fmla="*/ 18726 w 11858623"/>
              <a:gd name="connsiteY5732" fmla="*/ 1122195 h 6524624"/>
              <a:gd name="connsiteX5733" fmla="*/ 19170 w 11858623"/>
              <a:gd name="connsiteY5733" fmla="*/ 1135895 h 6524624"/>
              <a:gd name="connsiteX5734" fmla="*/ 16719 w 11858623"/>
              <a:gd name="connsiteY5734" fmla="*/ 1124983 h 6524624"/>
              <a:gd name="connsiteX5735" fmla="*/ 18929 w 11858623"/>
              <a:gd name="connsiteY5735" fmla="*/ 1116377 h 6524624"/>
              <a:gd name="connsiteX5736" fmla="*/ 20332 w 11858623"/>
              <a:gd name="connsiteY5736" fmla="*/ 1135047 h 6524624"/>
              <a:gd name="connsiteX5737" fmla="*/ 18726 w 11858623"/>
              <a:gd name="connsiteY5737" fmla="*/ 1122195 h 6524624"/>
              <a:gd name="connsiteX5738" fmla="*/ 18553 w 11858623"/>
              <a:gd name="connsiteY5738" fmla="*/ 1116874 h 6524624"/>
              <a:gd name="connsiteX5739" fmla="*/ 18536 w 11858623"/>
              <a:gd name="connsiteY5739" fmla="*/ 1116333 h 6524624"/>
              <a:gd name="connsiteX5740" fmla="*/ 18553 w 11858623"/>
              <a:gd name="connsiteY5740" fmla="*/ 1116874 h 6524624"/>
              <a:gd name="connsiteX5741" fmla="*/ 18372 w 11858623"/>
              <a:gd name="connsiteY5741" fmla="*/ 1117116 h 6524624"/>
              <a:gd name="connsiteX5742" fmla="*/ 28568 w 11858623"/>
              <a:gd name="connsiteY5742" fmla="*/ 1104926 h 6524624"/>
              <a:gd name="connsiteX5743" fmla="*/ 28499 w 11858623"/>
              <a:gd name="connsiteY5743" fmla="*/ 1106185 h 6524624"/>
              <a:gd name="connsiteX5744" fmla="*/ 28447 w 11858623"/>
              <a:gd name="connsiteY5744" fmla="*/ 1105376 h 6524624"/>
              <a:gd name="connsiteX5745" fmla="*/ 32626 w 11858623"/>
              <a:gd name="connsiteY5745" fmla="*/ 1104836 h 6524624"/>
              <a:gd name="connsiteX5746" fmla="*/ 33287 w 11858623"/>
              <a:gd name="connsiteY5746" fmla="*/ 1115774 h 6524624"/>
              <a:gd name="connsiteX5747" fmla="*/ 21004 w 11858623"/>
              <a:gd name="connsiteY5747" fmla="*/ 1140431 h 6524624"/>
              <a:gd name="connsiteX5748" fmla="*/ 20352 w 11858623"/>
              <a:gd name="connsiteY5748" fmla="*/ 1135208 h 6524624"/>
              <a:gd name="connsiteX5749" fmla="*/ 20971 w 11858623"/>
              <a:gd name="connsiteY5749" fmla="*/ 1133060 h 6524624"/>
              <a:gd name="connsiteX5750" fmla="*/ 28284 w 11858623"/>
              <a:gd name="connsiteY5750" fmla="*/ 1105978 h 6524624"/>
              <a:gd name="connsiteX5751" fmla="*/ 28499 w 11858623"/>
              <a:gd name="connsiteY5751" fmla="*/ 1108993 h 6524624"/>
              <a:gd name="connsiteX5752" fmla="*/ 11539 w 11858623"/>
              <a:gd name="connsiteY5752" fmla="*/ 1104805 h 6524624"/>
              <a:gd name="connsiteX5753" fmla="*/ 12469 w 11858623"/>
              <a:gd name="connsiteY5753" fmla="*/ 1121095 h 6524624"/>
              <a:gd name="connsiteX5754" fmla="*/ 12700 w 11858623"/>
              <a:gd name="connsiteY5754" fmla="*/ 1124646 h 6524624"/>
              <a:gd name="connsiteX5755" fmla="*/ 10225 w 11858623"/>
              <a:gd name="connsiteY5755" fmla="*/ 1127931 h 6524624"/>
              <a:gd name="connsiteX5756" fmla="*/ 8461 w 11858623"/>
              <a:gd name="connsiteY5756" fmla="*/ 1123032 h 6524624"/>
              <a:gd name="connsiteX5757" fmla="*/ 8510 w 11858623"/>
              <a:gd name="connsiteY5757" fmla="*/ 1126831 h 6524624"/>
              <a:gd name="connsiteX5758" fmla="*/ 9024 w 11858623"/>
              <a:gd name="connsiteY5758" fmla="*/ 1129525 h 6524624"/>
              <a:gd name="connsiteX5759" fmla="*/ 8506 w 11858623"/>
              <a:gd name="connsiteY5759" fmla="*/ 1130212 h 6524624"/>
              <a:gd name="connsiteX5760" fmla="*/ 927 w 11858623"/>
              <a:gd name="connsiteY5760" fmla="*/ 1132758 h 6524624"/>
              <a:gd name="connsiteX5761" fmla="*/ 1422 w 11858623"/>
              <a:gd name="connsiteY5761" fmla="*/ 1116809 h 6524624"/>
              <a:gd name="connsiteX5762" fmla="*/ 3689 w 11858623"/>
              <a:gd name="connsiteY5762" fmla="*/ 1113453 h 6524624"/>
              <a:gd name="connsiteX5763" fmla="*/ 13000 w 11858623"/>
              <a:gd name="connsiteY5763" fmla="*/ 1103195 h 6524624"/>
              <a:gd name="connsiteX5764" fmla="*/ 13487 w 11858623"/>
              <a:gd name="connsiteY5764" fmla="*/ 1106092 h 6524624"/>
              <a:gd name="connsiteX5765" fmla="*/ 13146 w 11858623"/>
              <a:gd name="connsiteY5765" fmla="*/ 1108003 h 6524624"/>
              <a:gd name="connsiteX5766" fmla="*/ 12465 w 11858623"/>
              <a:gd name="connsiteY5766" fmla="*/ 1103786 h 6524624"/>
              <a:gd name="connsiteX5767" fmla="*/ 28165 w 11858623"/>
              <a:gd name="connsiteY5767" fmla="*/ 1101051 h 6524624"/>
              <a:gd name="connsiteX5768" fmla="*/ 28447 w 11858623"/>
              <a:gd name="connsiteY5768" fmla="*/ 1105376 h 6524624"/>
              <a:gd name="connsiteX5769" fmla="*/ 28284 w 11858623"/>
              <a:gd name="connsiteY5769" fmla="*/ 1105978 h 6524624"/>
              <a:gd name="connsiteX5770" fmla="*/ 27964 w 11858623"/>
              <a:gd name="connsiteY5770" fmla="*/ 1101488 h 6524624"/>
              <a:gd name="connsiteX5771" fmla="*/ 30503 w 11858623"/>
              <a:gd name="connsiteY5771" fmla="*/ 1097760 h 6524624"/>
              <a:gd name="connsiteX5772" fmla="*/ 28568 w 11858623"/>
              <a:gd name="connsiteY5772" fmla="*/ 1104926 h 6524624"/>
              <a:gd name="connsiteX5773" fmla="*/ 28846 w 11858623"/>
              <a:gd name="connsiteY5773" fmla="*/ 1099862 h 6524624"/>
              <a:gd name="connsiteX5774" fmla="*/ 29205 w 11858623"/>
              <a:gd name="connsiteY5774" fmla="*/ 1093322 h 6524624"/>
              <a:gd name="connsiteX5775" fmla="*/ 28846 w 11858623"/>
              <a:gd name="connsiteY5775" fmla="*/ 1099862 h 6524624"/>
              <a:gd name="connsiteX5776" fmla="*/ 28530 w 11858623"/>
              <a:gd name="connsiteY5776" fmla="*/ 1100262 h 6524624"/>
              <a:gd name="connsiteX5777" fmla="*/ 28165 w 11858623"/>
              <a:gd name="connsiteY5777" fmla="*/ 1101051 h 6524624"/>
              <a:gd name="connsiteX5778" fmla="*/ 27686 w 11858623"/>
              <a:gd name="connsiteY5778" fmla="*/ 1093683 h 6524624"/>
              <a:gd name="connsiteX5779" fmla="*/ 24897 w 11858623"/>
              <a:gd name="connsiteY5779" fmla="*/ 1091942 h 6524624"/>
              <a:gd name="connsiteX5780" fmla="*/ 27403 w 11858623"/>
              <a:gd name="connsiteY5780" fmla="*/ 1093751 h 6524624"/>
              <a:gd name="connsiteX5781" fmla="*/ 27411 w 11858623"/>
              <a:gd name="connsiteY5781" fmla="*/ 1093748 h 6524624"/>
              <a:gd name="connsiteX5782" fmla="*/ 27964 w 11858623"/>
              <a:gd name="connsiteY5782" fmla="*/ 1101488 h 6524624"/>
              <a:gd name="connsiteX5783" fmla="*/ 24491 w 11858623"/>
              <a:gd name="connsiteY5783" fmla="*/ 1108993 h 6524624"/>
              <a:gd name="connsiteX5784" fmla="*/ 18929 w 11858623"/>
              <a:gd name="connsiteY5784" fmla="*/ 1116377 h 6524624"/>
              <a:gd name="connsiteX5785" fmla="*/ 18823 w 11858623"/>
              <a:gd name="connsiteY5785" fmla="*/ 1114965 h 6524624"/>
              <a:gd name="connsiteX5786" fmla="*/ 20234 w 11858623"/>
              <a:gd name="connsiteY5786" fmla="*/ 1108248 h 6524624"/>
              <a:gd name="connsiteX5787" fmla="*/ 22358 w 11858623"/>
              <a:gd name="connsiteY5787" fmla="*/ 1100547 h 6524624"/>
              <a:gd name="connsiteX5788" fmla="*/ 19666 w 11858623"/>
              <a:gd name="connsiteY5788" fmla="*/ 1087381 h 6524624"/>
              <a:gd name="connsiteX5789" fmla="*/ 22489 w 11858623"/>
              <a:gd name="connsiteY5789" fmla="*/ 1090206 h 6524624"/>
              <a:gd name="connsiteX5790" fmla="*/ 23401 w 11858623"/>
              <a:gd name="connsiteY5790" fmla="*/ 1090863 h 6524624"/>
              <a:gd name="connsiteX5791" fmla="*/ 20484 w 11858623"/>
              <a:gd name="connsiteY5791" fmla="*/ 1094951 h 6524624"/>
              <a:gd name="connsiteX5792" fmla="*/ 19375 w 11858623"/>
              <a:gd name="connsiteY5792" fmla="*/ 1096172 h 6524624"/>
              <a:gd name="connsiteX5793" fmla="*/ 18777 w 11858623"/>
              <a:gd name="connsiteY5793" fmla="*/ 1090304 h 6524624"/>
              <a:gd name="connsiteX5794" fmla="*/ 16476 w 11858623"/>
              <a:gd name="connsiteY5794" fmla="*/ 1083719 h 6524624"/>
              <a:gd name="connsiteX5795" fmla="*/ 16514 w 11858623"/>
              <a:gd name="connsiteY5795" fmla="*/ 1084225 h 6524624"/>
              <a:gd name="connsiteX5796" fmla="*/ 16441 w 11858623"/>
              <a:gd name="connsiteY5796" fmla="*/ 1084153 h 6524624"/>
              <a:gd name="connsiteX5797" fmla="*/ 8633 w 11858623"/>
              <a:gd name="connsiteY5797" fmla="*/ 1076336 h 6524624"/>
              <a:gd name="connsiteX5798" fmla="*/ 9992 w 11858623"/>
              <a:gd name="connsiteY5798" fmla="*/ 1077697 h 6524624"/>
              <a:gd name="connsiteX5799" fmla="*/ 10464 w 11858623"/>
              <a:gd name="connsiteY5799" fmla="*/ 1085961 h 6524624"/>
              <a:gd name="connsiteX5800" fmla="*/ 10151 w 11858623"/>
              <a:gd name="connsiteY5800" fmla="*/ 1086225 h 6524624"/>
              <a:gd name="connsiteX5801" fmla="*/ 8593 w 11858623"/>
              <a:gd name="connsiteY5801" fmla="*/ 1076948 h 6524624"/>
              <a:gd name="connsiteX5802" fmla="*/ 30213 w 11858623"/>
              <a:gd name="connsiteY5802" fmla="*/ 1074958 h 6524624"/>
              <a:gd name="connsiteX5803" fmla="*/ 30858 w 11858623"/>
              <a:gd name="connsiteY5803" fmla="*/ 1075561 h 6524624"/>
              <a:gd name="connsiteX5804" fmla="*/ 31821 w 11858623"/>
              <a:gd name="connsiteY5804" fmla="*/ 1091504 h 6524624"/>
              <a:gd name="connsiteX5805" fmla="*/ 29927 w 11858623"/>
              <a:gd name="connsiteY5805" fmla="*/ 1089733 h 6524624"/>
              <a:gd name="connsiteX5806" fmla="*/ 29527 w 11858623"/>
              <a:gd name="connsiteY5806" fmla="*/ 1087463 h 6524624"/>
              <a:gd name="connsiteX5807" fmla="*/ 26627 w 11858623"/>
              <a:gd name="connsiteY5807" fmla="*/ 1072718 h 6524624"/>
              <a:gd name="connsiteX5808" fmla="*/ 26622 w 11858623"/>
              <a:gd name="connsiteY5808" fmla="*/ 1073028 h 6524624"/>
              <a:gd name="connsiteX5809" fmla="*/ 26547 w 11858623"/>
              <a:gd name="connsiteY5809" fmla="*/ 1072781 h 6524624"/>
              <a:gd name="connsiteX5810" fmla="*/ 8969 w 11858623"/>
              <a:gd name="connsiteY5810" fmla="*/ 1071145 h 6524624"/>
              <a:gd name="connsiteX5811" fmla="*/ 8633 w 11858623"/>
              <a:gd name="connsiteY5811" fmla="*/ 1076336 h 6524624"/>
              <a:gd name="connsiteX5812" fmla="*/ 8462 w 11858623"/>
              <a:gd name="connsiteY5812" fmla="*/ 1076165 h 6524624"/>
              <a:gd name="connsiteX5813" fmla="*/ 8593 w 11858623"/>
              <a:gd name="connsiteY5813" fmla="*/ 1076948 h 6524624"/>
              <a:gd name="connsiteX5814" fmla="*/ 8462 w 11858623"/>
              <a:gd name="connsiteY5814" fmla="*/ 1078974 h 6524624"/>
              <a:gd name="connsiteX5815" fmla="*/ 9694 w 11858623"/>
              <a:gd name="connsiteY5815" fmla="*/ 1086609 h 6524624"/>
              <a:gd name="connsiteX5816" fmla="*/ 6457 w 11858623"/>
              <a:gd name="connsiteY5816" fmla="*/ 1089336 h 6524624"/>
              <a:gd name="connsiteX5817" fmla="*/ 7564 w 11858623"/>
              <a:gd name="connsiteY5817" fmla="*/ 1074047 h 6524624"/>
              <a:gd name="connsiteX5818" fmla="*/ 26658 w 11858623"/>
              <a:gd name="connsiteY5818" fmla="*/ 1070776 h 6524624"/>
              <a:gd name="connsiteX5819" fmla="*/ 27535 w 11858623"/>
              <a:gd name="connsiteY5819" fmla="*/ 1072005 h 6524624"/>
              <a:gd name="connsiteX5820" fmla="*/ 26627 w 11858623"/>
              <a:gd name="connsiteY5820" fmla="*/ 1072718 h 6524624"/>
              <a:gd name="connsiteX5821" fmla="*/ 30503 w 11858623"/>
              <a:gd name="connsiteY5821" fmla="*/ 1069679 h 6524624"/>
              <a:gd name="connsiteX5822" fmla="*/ 30746 w 11858623"/>
              <a:gd name="connsiteY5822" fmla="*/ 1073697 h 6524624"/>
              <a:gd name="connsiteX5823" fmla="*/ 30316 w 11858623"/>
              <a:gd name="connsiteY5823" fmla="*/ 1073093 h 6524624"/>
              <a:gd name="connsiteX5824" fmla="*/ 11806 w 11858623"/>
              <a:gd name="connsiteY5824" fmla="*/ 1065285 h 6524624"/>
              <a:gd name="connsiteX5825" fmla="*/ 16680 w 11858623"/>
              <a:gd name="connsiteY5825" fmla="*/ 1069732 h 6524624"/>
              <a:gd name="connsiteX5826" fmla="*/ 16698 w 11858623"/>
              <a:gd name="connsiteY5826" fmla="*/ 1069909 h 6524624"/>
              <a:gd name="connsiteX5827" fmla="*/ 15645 w 11858623"/>
              <a:gd name="connsiteY5827" fmla="*/ 1069084 h 6524624"/>
              <a:gd name="connsiteX5828" fmla="*/ 13262 w 11858623"/>
              <a:gd name="connsiteY5828" fmla="*/ 1068987 h 6524624"/>
              <a:gd name="connsiteX5829" fmla="*/ 17280 w 11858623"/>
              <a:gd name="connsiteY5829" fmla="*/ 1075622 h 6524624"/>
              <a:gd name="connsiteX5830" fmla="*/ 17712 w 11858623"/>
              <a:gd name="connsiteY5830" fmla="*/ 1079857 h 6524624"/>
              <a:gd name="connsiteX5831" fmla="*/ 14691 w 11858623"/>
              <a:gd name="connsiteY5831" fmla="*/ 1082402 h 6524624"/>
              <a:gd name="connsiteX5832" fmla="*/ 9992 w 11858623"/>
              <a:gd name="connsiteY5832" fmla="*/ 1077697 h 6524624"/>
              <a:gd name="connsiteX5833" fmla="*/ 9549 w 11858623"/>
              <a:gd name="connsiteY5833" fmla="*/ 1069947 h 6524624"/>
              <a:gd name="connsiteX5834" fmla="*/ 13118 w 11858623"/>
              <a:gd name="connsiteY5834" fmla="*/ 1062575 h 6524624"/>
              <a:gd name="connsiteX5835" fmla="*/ 11806 w 11858623"/>
              <a:gd name="connsiteY5835" fmla="*/ 1065285 h 6524624"/>
              <a:gd name="connsiteX5836" fmla="*/ 10464 w 11858623"/>
              <a:gd name="connsiteY5836" fmla="*/ 1064062 h 6524624"/>
              <a:gd name="connsiteX5837" fmla="*/ 15565 w 11858623"/>
              <a:gd name="connsiteY5837" fmla="*/ 1057519 h 6524624"/>
              <a:gd name="connsiteX5838" fmla="*/ 15637 w 11858623"/>
              <a:gd name="connsiteY5838" fmla="*/ 1058326 h 6524624"/>
              <a:gd name="connsiteX5839" fmla="*/ 15083 w 11858623"/>
              <a:gd name="connsiteY5839" fmla="*/ 1061475 h 6524624"/>
              <a:gd name="connsiteX5840" fmla="*/ 13118 w 11858623"/>
              <a:gd name="connsiteY5840" fmla="*/ 1062575 h 6524624"/>
              <a:gd name="connsiteX5841" fmla="*/ 16225 w 11858623"/>
              <a:gd name="connsiteY5841" fmla="*/ 1056156 h 6524624"/>
              <a:gd name="connsiteX5842" fmla="*/ 17552 w 11858623"/>
              <a:gd name="connsiteY5842" fmla="*/ 1058016 h 6524624"/>
              <a:gd name="connsiteX5843" fmla="*/ 16322 w 11858623"/>
              <a:gd name="connsiteY5843" fmla="*/ 1060780 h 6524624"/>
              <a:gd name="connsiteX5844" fmla="*/ 15878 w 11858623"/>
              <a:gd name="connsiteY5844" fmla="*/ 1061029 h 6524624"/>
              <a:gd name="connsiteX5845" fmla="*/ 15637 w 11858623"/>
              <a:gd name="connsiteY5845" fmla="*/ 1058326 h 6524624"/>
              <a:gd name="connsiteX5846" fmla="*/ 15902 w 11858623"/>
              <a:gd name="connsiteY5846" fmla="*/ 1056825 h 6524624"/>
              <a:gd name="connsiteX5847" fmla="*/ 25923 w 11858623"/>
              <a:gd name="connsiteY5847" fmla="*/ 1055398 h 6524624"/>
              <a:gd name="connsiteX5848" fmla="*/ 26113 w 11858623"/>
              <a:gd name="connsiteY5848" fmla="*/ 1056851 h 6524624"/>
              <a:gd name="connsiteX5849" fmla="*/ 22488 w 11858623"/>
              <a:gd name="connsiteY5849" fmla="*/ 1058447 h 6524624"/>
              <a:gd name="connsiteX5850" fmla="*/ 21847 w 11858623"/>
              <a:gd name="connsiteY5850" fmla="*/ 1057682 h 6524624"/>
              <a:gd name="connsiteX5851" fmla="*/ 19138 w 11858623"/>
              <a:gd name="connsiteY5851" fmla="*/ 1054452 h 6524624"/>
              <a:gd name="connsiteX5852" fmla="*/ 21847 w 11858623"/>
              <a:gd name="connsiteY5852" fmla="*/ 1057682 h 6524624"/>
              <a:gd name="connsiteX5853" fmla="*/ 18610 w 11858623"/>
              <a:gd name="connsiteY5853" fmla="*/ 1059498 h 6524624"/>
              <a:gd name="connsiteX5854" fmla="*/ 17552 w 11858623"/>
              <a:gd name="connsiteY5854" fmla="*/ 1058016 h 6524624"/>
              <a:gd name="connsiteX5855" fmla="*/ 11285 w 11858623"/>
              <a:gd name="connsiteY5855" fmla="*/ 1049399 h 6524624"/>
              <a:gd name="connsiteX5856" fmla="*/ 10143 w 11858623"/>
              <a:gd name="connsiteY5856" fmla="*/ 1053058 h 6524624"/>
              <a:gd name="connsiteX5857" fmla="*/ 10321 w 11858623"/>
              <a:gd name="connsiteY5857" fmla="*/ 1050308 h 6524624"/>
              <a:gd name="connsiteX5858" fmla="*/ 10465 w 11858623"/>
              <a:gd name="connsiteY5858" fmla="*/ 1048084 h 6524624"/>
              <a:gd name="connsiteX5859" fmla="*/ 10984 w 11858623"/>
              <a:gd name="connsiteY5859" fmla="*/ 1048810 h 6524624"/>
              <a:gd name="connsiteX5860" fmla="*/ 10331 w 11858623"/>
              <a:gd name="connsiteY5860" fmla="*/ 1050161 h 6524624"/>
              <a:gd name="connsiteX5861" fmla="*/ 18721 w 11858623"/>
              <a:gd name="connsiteY5861" fmla="*/ 1043619 h 6524624"/>
              <a:gd name="connsiteX5862" fmla="*/ 17762 w 11858623"/>
              <a:gd name="connsiteY5862" fmla="*/ 1046271 h 6524624"/>
              <a:gd name="connsiteX5863" fmla="*/ 17122 w 11858623"/>
              <a:gd name="connsiteY5863" fmla="*/ 1049902 h 6524624"/>
              <a:gd name="connsiteX5864" fmla="*/ 16640 w 11858623"/>
              <a:gd name="connsiteY5864" fmla="*/ 1045807 h 6524624"/>
              <a:gd name="connsiteX5865" fmla="*/ 18894 w 11858623"/>
              <a:gd name="connsiteY5865" fmla="*/ 1043439 h 6524624"/>
              <a:gd name="connsiteX5866" fmla="*/ 18721 w 11858623"/>
              <a:gd name="connsiteY5866" fmla="*/ 1043619 h 6524624"/>
              <a:gd name="connsiteX5867" fmla="*/ 18769 w 11858623"/>
              <a:gd name="connsiteY5867" fmla="*/ 1043488 h 6524624"/>
              <a:gd name="connsiteX5868" fmla="*/ 19627 w 11858623"/>
              <a:gd name="connsiteY5868" fmla="*/ 1020936 h 6524624"/>
              <a:gd name="connsiteX5869" fmla="*/ 18831 w 11858623"/>
              <a:gd name="connsiteY5869" fmla="*/ 1026136 h 6524624"/>
              <a:gd name="connsiteX5870" fmla="*/ 16862 w 11858623"/>
              <a:gd name="connsiteY5870" fmla="*/ 1029182 h 6524624"/>
              <a:gd name="connsiteX5871" fmla="*/ 16846 w 11858623"/>
              <a:gd name="connsiteY5871" fmla="*/ 1029112 h 6524624"/>
              <a:gd name="connsiteX5872" fmla="*/ 18654 w 11858623"/>
              <a:gd name="connsiteY5872" fmla="*/ 1022980 h 6524624"/>
              <a:gd name="connsiteX5873" fmla="*/ 29139 w 11858623"/>
              <a:gd name="connsiteY5873" fmla="*/ 1015626 h 6524624"/>
              <a:gd name="connsiteX5874" fmla="*/ 26364 w 11858623"/>
              <a:gd name="connsiteY5874" fmla="*/ 1022512 h 6524624"/>
              <a:gd name="connsiteX5875" fmla="*/ 23278 w 11858623"/>
              <a:gd name="connsiteY5875" fmla="*/ 1031035 h 6524624"/>
              <a:gd name="connsiteX5876" fmla="*/ 23767 w 11858623"/>
              <a:gd name="connsiteY5876" fmla="*/ 1027428 h 6524624"/>
              <a:gd name="connsiteX5877" fmla="*/ 29021 w 11858623"/>
              <a:gd name="connsiteY5877" fmla="*/ 1015751 h 6524624"/>
              <a:gd name="connsiteX5878" fmla="*/ 29139 w 11858623"/>
              <a:gd name="connsiteY5878" fmla="*/ 1015626 h 6524624"/>
              <a:gd name="connsiteX5879" fmla="*/ 32777 w 11858623"/>
              <a:gd name="connsiteY5879" fmla="*/ 1010420 h 6524624"/>
              <a:gd name="connsiteX5880" fmla="*/ 29962 w 11858623"/>
              <a:gd name="connsiteY5880" fmla="*/ 1024348 h 6524624"/>
              <a:gd name="connsiteX5881" fmla="*/ 27318 w 11858623"/>
              <a:gd name="connsiteY5881" fmla="*/ 1029986 h 6524624"/>
              <a:gd name="connsiteX5882" fmla="*/ 23714 w 11858623"/>
              <a:gd name="connsiteY5882" fmla="*/ 1037205 h 6524624"/>
              <a:gd name="connsiteX5883" fmla="*/ 21252 w 11858623"/>
              <a:gd name="connsiteY5883" fmla="*/ 1036629 h 6524624"/>
              <a:gd name="connsiteX5884" fmla="*/ 23278 w 11858623"/>
              <a:gd name="connsiteY5884" fmla="*/ 1031035 h 6524624"/>
              <a:gd name="connsiteX5885" fmla="*/ 22489 w 11858623"/>
              <a:gd name="connsiteY5885" fmla="*/ 1036853 h 6524624"/>
              <a:gd name="connsiteX5886" fmla="*/ 27506 w 11858623"/>
              <a:gd name="connsiteY5886" fmla="*/ 999876 h 6524624"/>
              <a:gd name="connsiteX5887" fmla="*/ 23767 w 11858623"/>
              <a:gd name="connsiteY5887" fmla="*/ 1027428 h 6524624"/>
              <a:gd name="connsiteX5888" fmla="*/ 19782 w 11858623"/>
              <a:gd name="connsiteY5888" fmla="*/ 1036286 h 6524624"/>
              <a:gd name="connsiteX5889" fmla="*/ 18480 w 11858623"/>
              <a:gd name="connsiteY5889" fmla="*/ 1035983 h 6524624"/>
              <a:gd name="connsiteX5890" fmla="*/ 17582 w 11858623"/>
              <a:gd name="connsiteY5890" fmla="*/ 1032208 h 6524624"/>
              <a:gd name="connsiteX5891" fmla="*/ 18481 w 11858623"/>
              <a:gd name="connsiteY5891" fmla="*/ 1028429 h 6524624"/>
              <a:gd name="connsiteX5892" fmla="*/ 18831 w 11858623"/>
              <a:gd name="connsiteY5892" fmla="*/ 1026136 h 6524624"/>
              <a:gd name="connsiteX5893" fmla="*/ 24329 w 11858623"/>
              <a:gd name="connsiteY5893" fmla="*/ 1017631 h 6524624"/>
              <a:gd name="connsiteX5894" fmla="*/ 27488 w 11858623"/>
              <a:gd name="connsiteY5894" fmla="*/ 999883 h 6524624"/>
              <a:gd name="connsiteX5895" fmla="*/ 36516 w 11858623"/>
              <a:gd name="connsiteY5895" fmla="*/ 991923 h 6524624"/>
              <a:gd name="connsiteX5896" fmla="*/ 34512 w 11858623"/>
              <a:gd name="connsiteY5896" fmla="*/ 1005963 h 6524624"/>
              <a:gd name="connsiteX5897" fmla="*/ 32777 w 11858623"/>
              <a:gd name="connsiteY5897" fmla="*/ 1010420 h 6524624"/>
              <a:gd name="connsiteX5898" fmla="*/ 18003 w 11858623"/>
              <a:gd name="connsiteY5898" fmla="*/ 989711 h 6524624"/>
              <a:gd name="connsiteX5899" fmla="*/ 18404 w 11858623"/>
              <a:gd name="connsiteY5899" fmla="*/ 993921 h 6524624"/>
              <a:gd name="connsiteX5900" fmla="*/ 18369 w 11858623"/>
              <a:gd name="connsiteY5900" fmla="*/ 993948 h 6524624"/>
              <a:gd name="connsiteX5901" fmla="*/ 17813 w 11858623"/>
              <a:gd name="connsiteY5901" fmla="*/ 990050 h 6524624"/>
              <a:gd name="connsiteX5902" fmla="*/ 16908 w 11858623"/>
              <a:gd name="connsiteY5902" fmla="*/ 983709 h 6524624"/>
              <a:gd name="connsiteX5903" fmla="*/ 17813 w 11858623"/>
              <a:gd name="connsiteY5903" fmla="*/ 990050 h 6524624"/>
              <a:gd name="connsiteX5904" fmla="*/ 15167 w 11858623"/>
              <a:gd name="connsiteY5904" fmla="*/ 994771 h 6524624"/>
              <a:gd name="connsiteX5905" fmla="*/ 12469 w 11858623"/>
              <a:gd name="connsiteY5905" fmla="*/ 994731 h 6524624"/>
              <a:gd name="connsiteX5906" fmla="*/ 16243 w 11858623"/>
              <a:gd name="connsiteY5906" fmla="*/ 984738 h 6524624"/>
              <a:gd name="connsiteX5907" fmla="*/ 22604 w 11858623"/>
              <a:gd name="connsiteY5907" fmla="*/ 956367 h 6524624"/>
              <a:gd name="connsiteX5908" fmla="*/ 24865 w 11858623"/>
              <a:gd name="connsiteY5908" fmla="*/ 963973 h 6524624"/>
              <a:gd name="connsiteX5909" fmla="*/ 23929 w 11858623"/>
              <a:gd name="connsiteY5909" fmla="*/ 968347 h 6524624"/>
              <a:gd name="connsiteX5910" fmla="*/ 23429 w 11858623"/>
              <a:gd name="connsiteY5910" fmla="*/ 968131 h 6524624"/>
              <a:gd name="connsiteX5911" fmla="*/ 21458 w 11858623"/>
              <a:gd name="connsiteY5911" fmla="*/ 963379 h 6524624"/>
              <a:gd name="connsiteX5912" fmla="*/ 20640 w 11858623"/>
              <a:gd name="connsiteY5912" fmla="*/ 960691 h 6524624"/>
              <a:gd name="connsiteX5913" fmla="*/ 14800 w 11858623"/>
              <a:gd name="connsiteY5913" fmla="*/ 956048 h 6524624"/>
              <a:gd name="connsiteX5914" fmla="*/ 17365 w 11858623"/>
              <a:gd name="connsiteY5914" fmla="*/ 983002 h 6524624"/>
              <a:gd name="connsiteX5915" fmla="*/ 16908 w 11858623"/>
              <a:gd name="connsiteY5915" fmla="*/ 983709 h 6524624"/>
              <a:gd name="connsiteX5916" fmla="*/ 16477 w 11858623"/>
              <a:gd name="connsiteY5916" fmla="*/ 980691 h 6524624"/>
              <a:gd name="connsiteX5917" fmla="*/ 10465 w 11858623"/>
              <a:gd name="connsiteY5917" fmla="*/ 1003155 h 6524624"/>
              <a:gd name="connsiteX5918" fmla="*/ 15167 w 11858623"/>
              <a:gd name="connsiteY5918" fmla="*/ 994771 h 6524624"/>
              <a:gd name="connsiteX5919" fmla="*/ 17289 w 11858623"/>
              <a:gd name="connsiteY5919" fmla="*/ 994801 h 6524624"/>
              <a:gd name="connsiteX5920" fmla="*/ 18369 w 11858623"/>
              <a:gd name="connsiteY5920" fmla="*/ 993948 h 6524624"/>
              <a:gd name="connsiteX5921" fmla="*/ 18481 w 11858623"/>
              <a:gd name="connsiteY5921" fmla="*/ 994731 h 6524624"/>
              <a:gd name="connsiteX5922" fmla="*/ 18404 w 11858623"/>
              <a:gd name="connsiteY5922" fmla="*/ 993921 h 6524624"/>
              <a:gd name="connsiteX5923" fmla="*/ 24492 w 11858623"/>
              <a:gd name="connsiteY5923" fmla="*/ 989114 h 6524624"/>
              <a:gd name="connsiteX5924" fmla="*/ 20025 w 11858623"/>
              <a:gd name="connsiteY5924" fmla="*/ 1018330 h 6524624"/>
              <a:gd name="connsiteX5925" fmla="*/ 18654 w 11858623"/>
              <a:gd name="connsiteY5925" fmla="*/ 1022980 h 6524624"/>
              <a:gd name="connsiteX5926" fmla="*/ 16476 w 11858623"/>
              <a:gd name="connsiteY5926" fmla="*/ 1027558 h 6524624"/>
              <a:gd name="connsiteX5927" fmla="*/ 16846 w 11858623"/>
              <a:gd name="connsiteY5927" fmla="*/ 1029112 h 6524624"/>
              <a:gd name="connsiteX5928" fmla="*/ 16794 w 11858623"/>
              <a:gd name="connsiteY5928" fmla="*/ 1029287 h 6524624"/>
              <a:gd name="connsiteX5929" fmla="*/ 8320 w 11858623"/>
              <a:gd name="connsiteY5929" fmla="*/ 1042395 h 6524624"/>
              <a:gd name="connsiteX5930" fmla="*/ 7625 w 11858623"/>
              <a:gd name="connsiteY5930" fmla="*/ 1000468 h 6524624"/>
              <a:gd name="connsiteX5931" fmla="*/ 14473 w 11858623"/>
              <a:gd name="connsiteY5931" fmla="*/ 963842 h 6524624"/>
              <a:gd name="connsiteX5932" fmla="*/ 14473 w 11858623"/>
              <a:gd name="connsiteY5932" fmla="*/ 952609 h 6524624"/>
              <a:gd name="connsiteX5933" fmla="*/ 14912 w 11858623"/>
              <a:gd name="connsiteY5933" fmla="*/ 953391 h 6524624"/>
              <a:gd name="connsiteX5934" fmla="*/ 14800 w 11858623"/>
              <a:gd name="connsiteY5934" fmla="*/ 956048 h 6524624"/>
              <a:gd name="connsiteX5935" fmla="*/ 15490 w 11858623"/>
              <a:gd name="connsiteY5935" fmla="*/ 939617 h 6524624"/>
              <a:gd name="connsiteX5936" fmla="*/ 15966 w 11858623"/>
              <a:gd name="connsiteY5936" fmla="*/ 943171 h 6524624"/>
              <a:gd name="connsiteX5937" fmla="*/ 15883 w 11858623"/>
              <a:gd name="connsiteY5937" fmla="*/ 943434 h 6524624"/>
              <a:gd name="connsiteX5938" fmla="*/ 15995 w 11858623"/>
              <a:gd name="connsiteY5938" fmla="*/ 943391 h 6524624"/>
              <a:gd name="connsiteX5939" fmla="*/ 16477 w 11858623"/>
              <a:gd name="connsiteY5939" fmla="*/ 946993 h 6524624"/>
              <a:gd name="connsiteX5940" fmla="*/ 20640 w 11858623"/>
              <a:gd name="connsiteY5940" fmla="*/ 960691 h 6524624"/>
              <a:gd name="connsiteX5941" fmla="*/ 20485 w 11858623"/>
              <a:gd name="connsiteY5941" fmla="*/ 961034 h 6524624"/>
              <a:gd name="connsiteX5942" fmla="*/ 21458 w 11858623"/>
              <a:gd name="connsiteY5942" fmla="*/ 963379 h 6524624"/>
              <a:gd name="connsiteX5943" fmla="*/ 22292 w 11858623"/>
              <a:gd name="connsiteY5943" fmla="*/ 966123 h 6524624"/>
              <a:gd name="connsiteX5944" fmla="*/ 21547 w 11858623"/>
              <a:gd name="connsiteY5944" fmla="*/ 965218 h 6524624"/>
              <a:gd name="connsiteX5945" fmla="*/ 14912 w 11858623"/>
              <a:gd name="connsiteY5945" fmla="*/ 953391 h 6524624"/>
              <a:gd name="connsiteX5946" fmla="*/ 17359 w 11858623"/>
              <a:gd name="connsiteY5946" fmla="*/ 938726 h 6524624"/>
              <a:gd name="connsiteX5947" fmla="*/ 18466 w 11858623"/>
              <a:gd name="connsiteY5947" fmla="*/ 942451 h 6524624"/>
              <a:gd name="connsiteX5948" fmla="*/ 15995 w 11858623"/>
              <a:gd name="connsiteY5948" fmla="*/ 943391 h 6524624"/>
              <a:gd name="connsiteX5949" fmla="*/ 15966 w 11858623"/>
              <a:gd name="connsiteY5949" fmla="*/ 943171 h 6524624"/>
              <a:gd name="connsiteX5950" fmla="*/ 31601 w 11858623"/>
              <a:gd name="connsiteY5950" fmla="*/ 932508 h 6524624"/>
              <a:gd name="connsiteX5951" fmla="*/ 29962 w 11858623"/>
              <a:gd name="connsiteY5951" fmla="*/ 940163 h 6524624"/>
              <a:gd name="connsiteX5952" fmla="*/ 22604 w 11858623"/>
              <a:gd name="connsiteY5952" fmla="*/ 956367 h 6524624"/>
              <a:gd name="connsiteX5953" fmla="*/ 18466 w 11858623"/>
              <a:gd name="connsiteY5953" fmla="*/ 942451 h 6524624"/>
              <a:gd name="connsiteX5954" fmla="*/ 20140 w 11858623"/>
              <a:gd name="connsiteY5954" fmla="*/ 941814 h 6524624"/>
              <a:gd name="connsiteX5955" fmla="*/ 13686 w 11858623"/>
              <a:gd name="connsiteY5955" fmla="*/ 926133 h 6524624"/>
              <a:gd name="connsiteX5956" fmla="*/ 13822 w 11858623"/>
              <a:gd name="connsiteY5956" fmla="*/ 927154 h 6524624"/>
              <a:gd name="connsiteX5957" fmla="*/ 6590 w 11858623"/>
              <a:gd name="connsiteY5957" fmla="*/ 938134 h 6524624"/>
              <a:gd name="connsiteX5958" fmla="*/ 6567 w 11858623"/>
              <a:gd name="connsiteY5958" fmla="*/ 936753 h 6524624"/>
              <a:gd name="connsiteX5959" fmla="*/ 10465 w 11858623"/>
              <a:gd name="connsiteY5959" fmla="*/ 930145 h 6524624"/>
              <a:gd name="connsiteX5960" fmla="*/ 14703 w 11858623"/>
              <a:gd name="connsiteY5960" fmla="*/ 925817 h 6524624"/>
              <a:gd name="connsiteX5961" fmla="*/ 15809 w 11858623"/>
              <a:gd name="connsiteY5961" fmla="*/ 932017 h 6524624"/>
              <a:gd name="connsiteX5962" fmla="*/ 15490 w 11858623"/>
              <a:gd name="connsiteY5962" fmla="*/ 939617 h 6524624"/>
              <a:gd name="connsiteX5963" fmla="*/ 13822 w 11858623"/>
              <a:gd name="connsiteY5963" fmla="*/ 927154 h 6524624"/>
              <a:gd name="connsiteX5964" fmla="*/ 16187 w 11858623"/>
              <a:gd name="connsiteY5964" fmla="*/ 923018 h 6524624"/>
              <a:gd name="connsiteX5965" fmla="*/ 16162 w 11858623"/>
              <a:gd name="connsiteY5965" fmla="*/ 923602 h 6524624"/>
              <a:gd name="connsiteX5966" fmla="*/ 14703 w 11858623"/>
              <a:gd name="connsiteY5966" fmla="*/ 925817 h 6524624"/>
              <a:gd name="connsiteX5967" fmla="*/ 14564 w 11858623"/>
              <a:gd name="connsiteY5967" fmla="*/ 925039 h 6524624"/>
              <a:gd name="connsiteX5968" fmla="*/ 29045 w 11858623"/>
              <a:gd name="connsiteY5968" fmla="*/ 922743 h 6524624"/>
              <a:gd name="connsiteX5969" fmla="*/ 31730 w 11858623"/>
              <a:gd name="connsiteY5969" fmla="*/ 927788 h 6524624"/>
              <a:gd name="connsiteX5970" fmla="*/ 32265 w 11858623"/>
              <a:gd name="connsiteY5970" fmla="*/ 929408 h 6524624"/>
              <a:gd name="connsiteX5971" fmla="*/ 32213 w 11858623"/>
              <a:gd name="connsiteY5971" fmla="*/ 929649 h 6524624"/>
              <a:gd name="connsiteX5972" fmla="*/ 28382 w 11858623"/>
              <a:gd name="connsiteY5972" fmla="*/ 923207 h 6524624"/>
              <a:gd name="connsiteX5973" fmla="*/ 24544 w 11858623"/>
              <a:gd name="connsiteY5973" fmla="*/ 916753 h 6524624"/>
              <a:gd name="connsiteX5974" fmla="*/ 28382 w 11858623"/>
              <a:gd name="connsiteY5974" fmla="*/ 923207 h 6524624"/>
              <a:gd name="connsiteX5975" fmla="*/ 22489 w 11858623"/>
              <a:gd name="connsiteY5975" fmla="*/ 927336 h 6524624"/>
              <a:gd name="connsiteX5976" fmla="*/ 22117 w 11858623"/>
              <a:gd name="connsiteY5976" fmla="*/ 924045 h 6524624"/>
              <a:gd name="connsiteX5977" fmla="*/ 21284 w 11858623"/>
              <a:gd name="connsiteY5977" fmla="*/ 916668 h 6524624"/>
              <a:gd name="connsiteX5978" fmla="*/ 22117 w 11858623"/>
              <a:gd name="connsiteY5978" fmla="*/ 924045 h 6524624"/>
              <a:gd name="connsiteX5979" fmla="*/ 19438 w 11858623"/>
              <a:gd name="connsiteY5979" fmla="*/ 932091 h 6524624"/>
              <a:gd name="connsiteX5980" fmla="*/ 17359 w 11858623"/>
              <a:gd name="connsiteY5980" fmla="*/ 938726 h 6524624"/>
              <a:gd name="connsiteX5981" fmla="*/ 16477 w 11858623"/>
              <a:gd name="connsiteY5981" fmla="*/ 935761 h 6524624"/>
              <a:gd name="connsiteX5982" fmla="*/ 15809 w 11858623"/>
              <a:gd name="connsiteY5982" fmla="*/ 932017 h 6524624"/>
              <a:gd name="connsiteX5983" fmla="*/ 16162 w 11858623"/>
              <a:gd name="connsiteY5983" fmla="*/ 923602 h 6524624"/>
              <a:gd name="connsiteX5984" fmla="*/ 18195 w 11858623"/>
              <a:gd name="connsiteY5984" fmla="*/ 920517 h 6524624"/>
              <a:gd name="connsiteX5985" fmla="*/ 23196 w 11858623"/>
              <a:gd name="connsiteY5985" fmla="*/ 914287 h 6524624"/>
              <a:gd name="connsiteX5986" fmla="*/ 24675 w 11858623"/>
              <a:gd name="connsiteY5986" fmla="*/ 916360 h 6524624"/>
              <a:gd name="connsiteX5987" fmla="*/ 24544 w 11858623"/>
              <a:gd name="connsiteY5987" fmla="*/ 916753 h 6524624"/>
              <a:gd name="connsiteX5988" fmla="*/ 23128 w 11858623"/>
              <a:gd name="connsiteY5988" fmla="*/ 914371 h 6524624"/>
              <a:gd name="connsiteX5989" fmla="*/ 22708 w 11858623"/>
              <a:gd name="connsiteY5989" fmla="*/ 913665 h 6524624"/>
              <a:gd name="connsiteX5990" fmla="*/ 23128 w 11858623"/>
              <a:gd name="connsiteY5990" fmla="*/ 914371 h 6524624"/>
              <a:gd name="connsiteX5991" fmla="*/ 21284 w 11858623"/>
              <a:gd name="connsiteY5991" fmla="*/ 916668 h 6524624"/>
              <a:gd name="connsiteX5992" fmla="*/ 21203 w 11858623"/>
              <a:gd name="connsiteY5992" fmla="*/ 915950 h 6524624"/>
              <a:gd name="connsiteX5993" fmla="*/ 22489 w 11858623"/>
              <a:gd name="connsiteY5993" fmla="*/ 913296 h 6524624"/>
              <a:gd name="connsiteX5994" fmla="*/ 22729 w 11858623"/>
              <a:gd name="connsiteY5994" fmla="*/ 913633 h 6524624"/>
              <a:gd name="connsiteX5995" fmla="*/ 22708 w 11858623"/>
              <a:gd name="connsiteY5995" fmla="*/ 913665 h 6524624"/>
              <a:gd name="connsiteX5996" fmla="*/ 21642 w 11858623"/>
              <a:gd name="connsiteY5996" fmla="*/ 907361 h 6524624"/>
              <a:gd name="connsiteX5997" fmla="*/ 22489 w 11858623"/>
              <a:gd name="connsiteY5997" fmla="*/ 913296 h 6524624"/>
              <a:gd name="connsiteX5998" fmla="*/ 20605 w 11858623"/>
              <a:gd name="connsiteY5998" fmla="*/ 910657 h 6524624"/>
              <a:gd name="connsiteX5999" fmla="*/ 20563 w 11858623"/>
              <a:gd name="connsiteY5999" fmla="*/ 910277 h 6524624"/>
              <a:gd name="connsiteX6000" fmla="*/ 28500 w 11858623"/>
              <a:gd name="connsiteY6000" fmla="*/ 904872 h 6524624"/>
              <a:gd name="connsiteX6001" fmla="*/ 26903 w 11858623"/>
              <a:gd name="connsiteY6001" fmla="*/ 909670 h 6524624"/>
              <a:gd name="connsiteX6002" fmla="*/ 23196 w 11858623"/>
              <a:gd name="connsiteY6002" fmla="*/ 914287 h 6524624"/>
              <a:gd name="connsiteX6003" fmla="*/ 22729 w 11858623"/>
              <a:gd name="connsiteY6003" fmla="*/ 913633 h 6524624"/>
              <a:gd name="connsiteX6004" fmla="*/ 10465 w 11858623"/>
              <a:gd name="connsiteY6004" fmla="*/ 902064 h 6524624"/>
              <a:gd name="connsiteX6005" fmla="*/ 14564 w 11858623"/>
              <a:gd name="connsiteY6005" fmla="*/ 925039 h 6524624"/>
              <a:gd name="connsiteX6006" fmla="*/ 13686 w 11858623"/>
              <a:gd name="connsiteY6006" fmla="*/ 926133 h 6524624"/>
              <a:gd name="connsiteX6007" fmla="*/ 18935 w 11858623"/>
              <a:gd name="connsiteY6007" fmla="*/ 888400 h 6524624"/>
              <a:gd name="connsiteX6008" fmla="*/ 21501 w 11858623"/>
              <a:gd name="connsiteY6008" fmla="*/ 906375 h 6524624"/>
              <a:gd name="connsiteX6009" fmla="*/ 20555 w 11858623"/>
              <a:gd name="connsiteY6009" fmla="*/ 910206 h 6524624"/>
              <a:gd name="connsiteX6010" fmla="*/ 20563 w 11858623"/>
              <a:gd name="connsiteY6010" fmla="*/ 910277 h 6524624"/>
              <a:gd name="connsiteX6011" fmla="*/ 20485 w 11858623"/>
              <a:gd name="connsiteY6011" fmla="*/ 910488 h 6524624"/>
              <a:gd name="connsiteX6012" fmla="*/ 20605 w 11858623"/>
              <a:gd name="connsiteY6012" fmla="*/ 910657 h 6524624"/>
              <a:gd name="connsiteX6013" fmla="*/ 21203 w 11858623"/>
              <a:gd name="connsiteY6013" fmla="*/ 915950 h 6524624"/>
              <a:gd name="connsiteX6014" fmla="*/ 18195 w 11858623"/>
              <a:gd name="connsiteY6014" fmla="*/ 920517 h 6524624"/>
              <a:gd name="connsiteX6015" fmla="*/ 16187 w 11858623"/>
              <a:gd name="connsiteY6015" fmla="*/ 923018 h 6524624"/>
              <a:gd name="connsiteX6016" fmla="*/ 16477 w 11858623"/>
              <a:gd name="connsiteY6016" fmla="*/ 916104 h 6524624"/>
              <a:gd name="connsiteX6017" fmla="*/ 14473 w 11858623"/>
              <a:gd name="connsiteY6017" fmla="*/ 907680 h 6524624"/>
              <a:gd name="connsiteX6018" fmla="*/ 16477 w 11858623"/>
              <a:gd name="connsiteY6018" fmla="*/ 871175 h 6524624"/>
              <a:gd name="connsiteX6019" fmla="*/ 17494 w 11858623"/>
              <a:gd name="connsiteY6019" fmla="*/ 878298 h 6524624"/>
              <a:gd name="connsiteX6020" fmla="*/ 17479 w 11858623"/>
              <a:gd name="connsiteY6020" fmla="*/ 878238 h 6524624"/>
              <a:gd name="connsiteX6021" fmla="*/ 16477 w 11858623"/>
              <a:gd name="connsiteY6021" fmla="*/ 871175 h 6524624"/>
              <a:gd name="connsiteX6022" fmla="*/ 16477 w 11858623"/>
              <a:gd name="connsiteY6022" fmla="*/ 859942 h 6524624"/>
              <a:gd name="connsiteX6023" fmla="*/ 16827 w 11858623"/>
              <a:gd name="connsiteY6023" fmla="*/ 863871 h 6524624"/>
              <a:gd name="connsiteX6024" fmla="*/ 16477 w 11858623"/>
              <a:gd name="connsiteY6024" fmla="*/ 865558 h 6524624"/>
              <a:gd name="connsiteX6025" fmla="*/ 10465 w 11858623"/>
              <a:gd name="connsiteY6025" fmla="*/ 885215 h 6524624"/>
              <a:gd name="connsiteX6026" fmla="*/ 16477 w 11858623"/>
              <a:gd name="connsiteY6026" fmla="*/ 859942 h 6524624"/>
              <a:gd name="connsiteX6027" fmla="*/ 18418 w 11858623"/>
              <a:gd name="connsiteY6027" fmla="*/ 839408 h 6524624"/>
              <a:gd name="connsiteX6028" fmla="*/ 18481 w 11858623"/>
              <a:gd name="connsiteY6028" fmla="*/ 840286 h 6524624"/>
              <a:gd name="connsiteX6029" fmla="*/ 18028 w 11858623"/>
              <a:gd name="connsiteY6029" fmla="*/ 839772 h 6524624"/>
              <a:gd name="connsiteX6030" fmla="*/ 4828 w 11858623"/>
              <a:gd name="connsiteY6030" fmla="*/ 831937 h 6524624"/>
              <a:gd name="connsiteX6031" fmla="*/ 11301 w 11858623"/>
              <a:gd name="connsiteY6031" fmla="*/ 832142 h 6524624"/>
              <a:gd name="connsiteX6032" fmla="*/ 18028 w 11858623"/>
              <a:gd name="connsiteY6032" fmla="*/ 839772 h 6524624"/>
              <a:gd name="connsiteX6033" fmla="*/ 14473 w 11858623"/>
              <a:gd name="connsiteY6033" fmla="*/ 843094 h 6524624"/>
              <a:gd name="connsiteX6034" fmla="*/ 5343 w 11858623"/>
              <a:gd name="connsiteY6034" fmla="*/ 837205 h 6524624"/>
              <a:gd name="connsiteX6035" fmla="*/ 4902 w 11858623"/>
              <a:gd name="connsiteY6035" fmla="*/ 836390 h 6524624"/>
              <a:gd name="connsiteX6036" fmla="*/ 27924 w 11858623"/>
              <a:gd name="connsiteY6036" fmla="*/ 812819 h 6524624"/>
              <a:gd name="connsiteX6037" fmla="*/ 28175 w 11858623"/>
              <a:gd name="connsiteY6037" fmla="*/ 813911 h 6524624"/>
              <a:gd name="connsiteX6038" fmla="*/ 30504 w 11858623"/>
              <a:gd name="connsiteY6038" fmla="*/ 829053 h 6524624"/>
              <a:gd name="connsiteX6039" fmla="*/ 31545 w 11858623"/>
              <a:gd name="connsiteY6039" fmla="*/ 833916 h 6524624"/>
              <a:gd name="connsiteX6040" fmla="*/ 18935 w 11858623"/>
              <a:gd name="connsiteY6040" fmla="*/ 888400 h 6524624"/>
              <a:gd name="connsiteX6041" fmla="*/ 17494 w 11858623"/>
              <a:gd name="connsiteY6041" fmla="*/ 878298 h 6524624"/>
              <a:gd name="connsiteX6042" fmla="*/ 18481 w 11858623"/>
              <a:gd name="connsiteY6042" fmla="*/ 882407 h 6524624"/>
              <a:gd name="connsiteX6043" fmla="*/ 16827 w 11858623"/>
              <a:gd name="connsiteY6043" fmla="*/ 863871 h 6524624"/>
              <a:gd name="connsiteX6044" fmla="*/ 19172 w 11858623"/>
              <a:gd name="connsiteY6044" fmla="*/ 852584 h 6524624"/>
              <a:gd name="connsiteX6045" fmla="*/ 18481 w 11858623"/>
              <a:gd name="connsiteY6045" fmla="*/ 840286 h 6524624"/>
              <a:gd name="connsiteX6046" fmla="*/ 26496 w 11858623"/>
              <a:gd name="connsiteY6046" fmla="*/ 834669 h 6524624"/>
              <a:gd name="connsiteX6047" fmla="*/ 22509 w 11858623"/>
              <a:gd name="connsiteY6047" fmla="*/ 826337 h 6524624"/>
              <a:gd name="connsiteX6048" fmla="*/ 23944 w 11858623"/>
              <a:gd name="connsiteY6048" fmla="*/ 818435 h 6524624"/>
              <a:gd name="connsiteX6049" fmla="*/ 26496 w 11858623"/>
              <a:gd name="connsiteY6049" fmla="*/ 817821 h 6524624"/>
              <a:gd name="connsiteX6050" fmla="*/ 25204 w 11858623"/>
              <a:gd name="connsiteY6050" fmla="*/ 807494 h 6524624"/>
              <a:gd name="connsiteX6051" fmla="*/ 24174 w 11858623"/>
              <a:gd name="connsiteY6051" fmla="*/ 817168 h 6524624"/>
              <a:gd name="connsiteX6052" fmla="*/ 23944 w 11858623"/>
              <a:gd name="connsiteY6052" fmla="*/ 818435 h 6524624"/>
              <a:gd name="connsiteX6053" fmla="*/ 19266 w 11858623"/>
              <a:gd name="connsiteY6053" fmla="*/ 819560 h 6524624"/>
              <a:gd name="connsiteX6054" fmla="*/ 22509 w 11858623"/>
              <a:gd name="connsiteY6054" fmla="*/ 826337 h 6524624"/>
              <a:gd name="connsiteX6055" fmla="*/ 20485 w 11858623"/>
              <a:gd name="connsiteY6055" fmla="*/ 837478 h 6524624"/>
              <a:gd name="connsiteX6056" fmla="*/ 18418 w 11858623"/>
              <a:gd name="connsiteY6056" fmla="*/ 839408 h 6524624"/>
              <a:gd name="connsiteX6057" fmla="*/ 16572 w 11858623"/>
              <a:gd name="connsiteY6057" fmla="*/ 813542 h 6524624"/>
              <a:gd name="connsiteX6058" fmla="*/ 30504 w 11858623"/>
              <a:gd name="connsiteY6058" fmla="*/ 803781 h 6524624"/>
              <a:gd name="connsiteX6059" fmla="*/ 27924 w 11858623"/>
              <a:gd name="connsiteY6059" fmla="*/ 812819 h 6524624"/>
              <a:gd name="connsiteX6060" fmla="*/ 26496 w 11858623"/>
              <a:gd name="connsiteY6060" fmla="*/ 806589 h 6524624"/>
              <a:gd name="connsiteX6061" fmla="*/ 25204 w 11858623"/>
              <a:gd name="connsiteY6061" fmla="*/ 807494 h 6524624"/>
              <a:gd name="connsiteX6062" fmla="*/ 25410 w 11858623"/>
              <a:gd name="connsiteY6062" fmla="*/ 805565 h 6524624"/>
              <a:gd name="connsiteX6063" fmla="*/ 308998 w 11858623"/>
              <a:gd name="connsiteY6063" fmla="*/ 801024 h 6524624"/>
              <a:gd name="connsiteX6064" fmla="*/ 200998 w 11858623"/>
              <a:gd name="connsiteY6064" fmla="*/ 909024 h 6524624"/>
              <a:gd name="connsiteX6065" fmla="*/ 308998 w 11858623"/>
              <a:gd name="connsiteY6065" fmla="*/ 1017024 h 6524624"/>
              <a:gd name="connsiteX6066" fmla="*/ 416998 w 11858623"/>
              <a:gd name="connsiteY6066" fmla="*/ 909024 h 6524624"/>
              <a:gd name="connsiteX6067" fmla="*/ 308998 w 11858623"/>
              <a:gd name="connsiteY6067" fmla="*/ 801024 h 6524624"/>
              <a:gd name="connsiteX6068" fmla="*/ 15177 w 11858623"/>
              <a:gd name="connsiteY6068" fmla="*/ 793982 h 6524624"/>
              <a:gd name="connsiteX6069" fmla="*/ 16572 w 11858623"/>
              <a:gd name="connsiteY6069" fmla="*/ 813542 h 6524624"/>
              <a:gd name="connsiteX6070" fmla="*/ 14473 w 11858623"/>
              <a:gd name="connsiteY6070" fmla="*/ 815013 h 6524624"/>
              <a:gd name="connsiteX6071" fmla="*/ 10465 w 11858623"/>
              <a:gd name="connsiteY6071" fmla="*/ 800972 h 6524624"/>
              <a:gd name="connsiteX6072" fmla="*/ 15719 w 11858623"/>
              <a:gd name="connsiteY6072" fmla="*/ 783289 h 6524624"/>
              <a:gd name="connsiteX6073" fmla="*/ 18308 w 11858623"/>
              <a:gd name="connsiteY6073" fmla="*/ 789336 h 6524624"/>
              <a:gd name="connsiteX6074" fmla="*/ 15177 w 11858623"/>
              <a:gd name="connsiteY6074" fmla="*/ 793982 h 6524624"/>
              <a:gd name="connsiteX6075" fmla="*/ 14629 w 11858623"/>
              <a:gd name="connsiteY6075" fmla="*/ 786309 h 6524624"/>
              <a:gd name="connsiteX6076" fmla="*/ 23302 w 11858623"/>
              <a:gd name="connsiteY6076" fmla="*/ 781926 h 6524624"/>
              <a:gd name="connsiteX6077" fmla="*/ 26496 w 11858623"/>
              <a:gd name="connsiteY6077" fmla="*/ 795356 h 6524624"/>
              <a:gd name="connsiteX6078" fmla="*/ 25410 w 11858623"/>
              <a:gd name="connsiteY6078" fmla="*/ 805565 h 6524624"/>
              <a:gd name="connsiteX6079" fmla="*/ 22489 w 11858623"/>
              <a:gd name="connsiteY6079" fmla="*/ 806589 h 6524624"/>
              <a:gd name="connsiteX6080" fmla="*/ 18481 w 11858623"/>
              <a:gd name="connsiteY6080" fmla="*/ 789740 h 6524624"/>
              <a:gd name="connsiteX6081" fmla="*/ 18308 w 11858623"/>
              <a:gd name="connsiteY6081" fmla="*/ 789336 h 6524624"/>
              <a:gd name="connsiteX6082" fmla="*/ 12605 w 11858623"/>
              <a:gd name="connsiteY6082" fmla="*/ 776018 h 6524624"/>
              <a:gd name="connsiteX6083" fmla="*/ 14051 w 11858623"/>
              <a:gd name="connsiteY6083" fmla="*/ 779395 h 6524624"/>
              <a:gd name="connsiteX6084" fmla="*/ 14473 w 11858623"/>
              <a:gd name="connsiteY6084" fmla="*/ 784124 h 6524624"/>
              <a:gd name="connsiteX6085" fmla="*/ 14629 w 11858623"/>
              <a:gd name="connsiteY6085" fmla="*/ 786309 h 6524624"/>
              <a:gd name="connsiteX6086" fmla="*/ 14223 w 11858623"/>
              <a:gd name="connsiteY6086" fmla="*/ 787435 h 6524624"/>
              <a:gd name="connsiteX6087" fmla="*/ 10465 w 11858623"/>
              <a:gd name="connsiteY6087" fmla="*/ 792548 h 6524624"/>
              <a:gd name="connsiteX6088" fmla="*/ 12661 w 11858623"/>
              <a:gd name="connsiteY6088" fmla="*/ 775593 h 6524624"/>
              <a:gd name="connsiteX6089" fmla="*/ 12605 w 11858623"/>
              <a:gd name="connsiteY6089" fmla="*/ 776018 h 6524624"/>
              <a:gd name="connsiteX6090" fmla="*/ 12469 w 11858623"/>
              <a:gd name="connsiteY6090" fmla="*/ 775700 h 6524624"/>
              <a:gd name="connsiteX6091" fmla="*/ 19977 w 11858623"/>
              <a:gd name="connsiteY6091" fmla="*/ 771492 h 6524624"/>
              <a:gd name="connsiteX6092" fmla="*/ 15719 w 11858623"/>
              <a:gd name="connsiteY6092" fmla="*/ 783289 h 6524624"/>
              <a:gd name="connsiteX6093" fmla="*/ 14051 w 11858623"/>
              <a:gd name="connsiteY6093" fmla="*/ 779395 h 6524624"/>
              <a:gd name="connsiteX6094" fmla="*/ 13662 w 11858623"/>
              <a:gd name="connsiteY6094" fmla="*/ 775031 h 6524624"/>
              <a:gd name="connsiteX6095" fmla="*/ 13283 w 11858623"/>
              <a:gd name="connsiteY6095" fmla="*/ 770784 h 6524624"/>
              <a:gd name="connsiteX6096" fmla="*/ 13662 w 11858623"/>
              <a:gd name="connsiteY6096" fmla="*/ 775031 h 6524624"/>
              <a:gd name="connsiteX6097" fmla="*/ 12661 w 11858623"/>
              <a:gd name="connsiteY6097" fmla="*/ 775593 h 6524624"/>
              <a:gd name="connsiteX6098" fmla="*/ 20485 w 11858623"/>
              <a:gd name="connsiteY6098" fmla="*/ 770084 h 6524624"/>
              <a:gd name="connsiteX6099" fmla="*/ 20720 w 11858623"/>
              <a:gd name="connsiteY6099" fmla="*/ 771075 h 6524624"/>
              <a:gd name="connsiteX6100" fmla="*/ 19977 w 11858623"/>
              <a:gd name="connsiteY6100" fmla="*/ 771492 h 6524624"/>
              <a:gd name="connsiteX6101" fmla="*/ 14492 w 11858623"/>
              <a:gd name="connsiteY6101" fmla="*/ 757384 h 6524624"/>
              <a:gd name="connsiteX6102" fmla="*/ 14476 w 11858623"/>
              <a:gd name="connsiteY6102" fmla="*/ 765682 h 6524624"/>
              <a:gd name="connsiteX6103" fmla="*/ 13480 w 11858623"/>
              <a:gd name="connsiteY6103" fmla="*/ 769262 h 6524624"/>
              <a:gd name="connsiteX6104" fmla="*/ 13283 w 11858623"/>
              <a:gd name="connsiteY6104" fmla="*/ 770784 h 6524624"/>
              <a:gd name="connsiteX6105" fmla="*/ 12469 w 11858623"/>
              <a:gd name="connsiteY6105" fmla="*/ 761659 h 6524624"/>
              <a:gd name="connsiteX6106" fmla="*/ 16477 w 11858623"/>
              <a:gd name="connsiteY6106" fmla="*/ 716730 h 6524624"/>
              <a:gd name="connsiteX6107" fmla="*/ 18481 w 11858623"/>
              <a:gd name="connsiteY6107" fmla="*/ 736386 h 6524624"/>
              <a:gd name="connsiteX6108" fmla="*/ 21826 w 11858623"/>
              <a:gd name="connsiteY6108" fmla="*/ 727012 h 6524624"/>
              <a:gd name="connsiteX6109" fmla="*/ 22489 w 11858623"/>
              <a:gd name="connsiteY6109" fmla="*/ 736386 h 6524624"/>
              <a:gd name="connsiteX6110" fmla="*/ 29454 w 11858623"/>
              <a:gd name="connsiteY6110" fmla="*/ 770438 h 6524624"/>
              <a:gd name="connsiteX6111" fmla="*/ 29911 w 11858623"/>
              <a:gd name="connsiteY6111" fmla="*/ 772120 h 6524624"/>
              <a:gd name="connsiteX6112" fmla="*/ 23302 w 11858623"/>
              <a:gd name="connsiteY6112" fmla="*/ 781926 h 6524624"/>
              <a:gd name="connsiteX6113" fmla="*/ 20720 w 11858623"/>
              <a:gd name="connsiteY6113" fmla="*/ 771075 h 6524624"/>
              <a:gd name="connsiteX6114" fmla="*/ 22489 w 11858623"/>
              <a:gd name="connsiteY6114" fmla="*/ 770084 h 6524624"/>
              <a:gd name="connsiteX6115" fmla="*/ 14473 w 11858623"/>
              <a:gd name="connsiteY6115" fmla="*/ 767275 h 6524624"/>
              <a:gd name="connsiteX6116" fmla="*/ 14476 w 11858623"/>
              <a:gd name="connsiteY6116" fmla="*/ 765682 h 6524624"/>
              <a:gd name="connsiteX6117" fmla="*/ 18672 w 11858623"/>
              <a:gd name="connsiteY6117" fmla="*/ 750599 h 6524624"/>
              <a:gd name="connsiteX6118" fmla="*/ 20261 w 11858623"/>
              <a:gd name="connsiteY6118" fmla="*/ 745189 h 6524624"/>
              <a:gd name="connsiteX6119" fmla="*/ 14492 w 11858623"/>
              <a:gd name="connsiteY6119" fmla="*/ 757384 h 6524624"/>
              <a:gd name="connsiteX6120" fmla="*/ 14520 w 11858623"/>
              <a:gd name="connsiteY6120" fmla="*/ 742070 h 6524624"/>
              <a:gd name="connsiteX6121" fmla="*/ 16477 w 11858623"/>
              <a:gd name="connsiteY6121" fmla="*/ 716730 h 6524624"/>
              <a:gd name="connsiteX6122" fmla="*/ 12966 w 11858623"/>
              <a:gd name="connsiteY6122" fmla="*/ 699591 h 6524624"/>
              <a:gd name="connsiteX6123" fmla="*/ 13000 w 11858623"/>
              <a:gd name="connsiteY6123" fmla="*/ 699768 h 6524624"/>
              <a:gd name="connsiteX6124" fmla="*/ 12469 w 11858623"/>
              <a:gd name="connsiteY6124" fmla="*/ 699881 h 6524624"/>
              <a:gd name="connsiteX6125" fmla="*/ 14803 w 11858623"/>
              <a:gd name="connsiteY6125" fmla="*/ 699382 h 6524624"/>
              <a:gd name="connsiteX6126" fmla="*/ 16477 w 11858623"/>
              <a:gd name="connsiteY6126" fmla="*/ 711114 h 6524624"/>
              <a:gd name="connsiteX6127" fmla="*/ 14589 w 11858623"/>
              <a:gd name="connsiteY6127" fmla="*/ 707826 h 6524624"/>
              <a:gd name="connsiteX6128" fmla="*/ 13000 w 11858623"/>
              <a:gd name="connsiteY6128" fmla="*/ 699768 h 6524624"/>
              <a:gd name="connsiteX6129" fmla="*/ 19734 w 11858623"/>
              <a:gd name="connsiteY6129" fmla="*/ 697424 h 6524624"/>
              <a:gd name="connsiteX6130" fmla="*/ 20038 w 11858623"/>
              <a:gd name="connsiteY6130" fmla="*/ 701720 h 6524624"/>
              <a:gd name="connsiteX6131" fmla="*/ 18354 w 11858623"/>
              <a:gd name="connsiteY6131" fmla="*/ 698068 h 6524624"/>
              <a:gd name="connsiteX6132" fmla="*/ 17764 w 11858623"/>
              <a:gd name="connsiteY6132" fmla="*/ 696790 h 6524624"/>
              <a:gd name="connsiteX6133" fmla="*/ 18354 w 11858623"/>
              <a:gd name="connsiteY6133" fmla="*/ 698068 h 6524624"/>
              <a:gd name="connsiteX6134" fmla="*/ 16166 w 11858623"/>
              <a:gd name="connsiteY6134" fmla="*/ 699090 h 6524624"/>
              <a:gd name="connsiteX6135" fmla="*/ 14803 w 11858623"/>
              <a:gd name="connsiteY6135" fmla="*/ 699382 h 6524624"/>
              <a:gd name="connsiteX6136" fmla="*/ 14689 w 11858623"/>
              <a:gd name="connsiteY6136" fmla="*/ 698585 h 6524624"/>
              <a:gd name="connsiteX6137" fmla="*/ 21687 w 11858623"/>
              <a:gd name="connsiteY6137" fmla="*/ 694500 h 6524624"/>
              <a:gd name="connsiteX6138" fmla="*/ 21370 w 11858623"/>
              <a:gd name="connsiteY6138" fmla="*/ 696660 h 6524624"/>
              <a:gd name="connsiteX6139" fmla="*/ 19734 w 11858623"/>
              <a:gd name="connsiteY6139" fmla="*/ 697424 h 6524624"/>
              <a:gd name="connsiteX6140" fmla="*/ 19613 w 11858623"/>
              <a:gd name="connsiteY6140" fmla="*/ 695710 h 6524624"/>
              <a:gd name="connsiteX6141" fmla="*/ 26496 w 11858623"/>
              <a:gd name="connsiteY6141" fmla="*/ 694265 h 6524624"/>
              <a:gd name="connsiteX6142" fmla="*/ 24492 w 11858623"/>
              <a:gd name="connsiteY6142" fmla="*/ 719538 h 6524624"/>
              <a:gd name="connsiteX6143" fmla="*/ 21826 w 11858623"/>
              <a:gd name="connsiteY6143" fmla="*/ 727012 h 6524624"/>
              <a:gd name="connsiteX6144" fmla="*/ 20038 w 11858623"/>
              <a:gd name="connsiteY6144" fmla="*/ 701720 h 6524624"/>
              <a:gd name="connsiteX6145" fmla="*/ 20485 w 11858623"/>
              <a:gd name="connsiteY6145" fmla="*/ 702689 h 6524624"/>
              <a:gd name="connsiteX6146" fmla="*/ 21370 w 11858623"/>
              <a:gd name="connsiteY6146" fmla="*/ 696660 h 6524624"/>
              <a:gd name="connsiteX6147" fmla="*/ 13684 w 11858623"/>
              <a:gd name="connsiteY6147" fmla="*/ 691542 h 6524624"/>
              <a:gd name="connsiteX6148" fmla="*/ 14689 w 11858623"/>
              <a:gd name="connsiteY6148" fmla="*/ 698585 h 6524624"/>
              <a:gd name="connsiteX6149" fmla="*/ 12966 w 11858623"/>
              <a:gd name="connsiteY6149" fmla="*/ 699591 h 6524624"/>
              <a:gd name="connsiteX6150" fmla="*/ 12469 w 11858623"/>
              <a:gd name="connsiteY6150" fmla="*/ 697073 h 6524624"/>
              <a:gd name="connsiteX6151" fmla="*/ 18885 w 11858623"/>
              <a:gd name="connsiteY6151" fmla="*/ 685409 h 6524624"/>
              <a:gd name="connsiteX6152" fmla="*/ 19613 w 11858623"/>
              <a:gd name="connsiteY6152" fmla="*/ 695710 h 6524624"/>
              <a:gd name="connsiteX6153" fmla="*/ 17764 w 11858623"/>
              <a:gd name="connsiteY6153" fmla="*/ 696790 h 6524624"/>
              <a:gd name="connsiteX6154" fmla="*/ 15828 w 11858623"/>
              <a:gd name="connsiteY6154" fmla="*/ 692591 h 6524624"/>
              <a:gd name="connsiteX6155" fmla="*/ 16330 w 11858623"/>
              <a:gd name="connsiteY6155" fmla="*/ 686926 h 6524624"/>
              <a:gd name="connsiteX6156" fmla="*/ 32641 w 11858623"/>
              <a:gd name="connsiteY6156" fmla="*/ 678711 h 6524624"/>
              <a:gd name="connsiteX6157" fmla="*/ 32508 w 11858623"/>
              <a:gd name="connsiteY6157" fmla="*/ 683033 h 6524624"/>
              <a:gd name="connsiteX6158" fmla="*/ 32944 w 11858623"/>
              <a:gd name="connsiteY6158" fmla="*/ 687926 h 6524624"/>
              <a:gd name="connsiteX6159" fmla="*/ 21687 w 11858623"/>
              <a:gd name="connsiteY6159" fmla="*/ 694500 h 6524624"/>
              <a:gd name="connsiteX6160" fmla="*/ 22541 w 11858623"/>
              <a:gd name="connsiteY6160" fmla="*/ 688679 h 6524624"/>
              <a:gd name="connsiteX6161" fmla="*/ 22069 w 11858623"/>
              <a:gd name="connsiteY6161" fmla="*/ 683518 h 6524624"/>
              <a:gd name="connsiteX6162" fmla="*/ 24419 w 11858623"/>
              <a:gd name="connsiteY6162" fmla="*/ 682122 h 6524624"/>
              <a:gd name="connsiteX6163" fmla="*/ 21048 w 11858623"/>
              <a:gd name="connsiteY6163" fmla="*/ 672346 h 6524624"/>
              <a:gd name="connsiteX6164" fmla="*/ 22069 w 11858623"/>
              <a:gd name="connsiteY6164" fmla="*/ 683518 h 6524624"/>
              <a:gd name="connsiteX6165" fmla="*/ 18885 w 11858623"/>
              <a:gd name="connsiteY6165" fmla="*/ 685409 h 6524624"/>
              <a:gd name="connsiteX6166" fmla="*/ 18529 w 11858623"/>
              <a:gd name="connsiteY6166" fmla="*/ 680373 h 6524624"/>
              <a:gd name="connsiteX6167" fmla="*/ 20485 w 11858623"/>
              <a:gd name="connsiteY6167" fmla="*/ 660568 h 6524624"/>
              <a:gd name="connsiteX6168" fmla="*/ 23118 w 11858623"/>
              <a:gd name="connsiteY6168" fmla="*/ 669717 h 6524624"/>
              <a:gd name="connsiteX6169" fmla="*/ 23525 w 11858623"/>
              <a:gd name="connsiteY6169" fmla="*/ 672549 h 6524624"/>
              <a:gd name="connsiteX6170" fmla="*/ 23999 w 11858623"/>
              <a:gd name="connsiteY6170" fmla="*/ 672877 h 6524624"/>
              <a:gd name="connsiteX6171" fmla="*/ 24529 w 11858623"/>
              <a:gd name="connsiteY6171" fmla="*/ 675021 h 6524624"/>
              <a:gd name="connsiteX6172" fmla="*/ 21542 w 11858623"/>
              <a:gd name="connsiteY6172" fmla="*/ 670770 h 6524624"/>
              <a:gd name="connsiteX6173" fmla="*/ 21048 w 11858623"/>
              <a:gd name="connsiteY6173" fmla="*/ 672346 h 6524624"/>
              <a:gd name="connsiteX6174" fmla="*/ 20485 w 11858623"/>
              <a:gd name="connsiteY6174" fmla="*/ 666184 h 6524624"/>
              <a:gd name="connsiteX6175" fmla="*/ 20287 w 11858623"/>
              <a:gd name="connsiteY6175" fmla="*/ 661470 h 6524624"/>
              <a:gd name="connsiteX6176" fmla="*/ 16477 w 11858623"/>
              <a:gd name="connsiteY6176" fmla="*/ 646528 h 6524624"/>
              <a:gd name="connsiteX6177" fmla="*/ 20076 w 11858623"/>
              <a:gd name="connsiteY6177" fmla="*/ 656437 h 6524624"/>
              <a:gd name="connsiteX6178" fmla="*/ 20287 w 11858623"/>
              <a:gd name="connsiteY6178" fmla="*/ 661470 h 6524624"/>
              <a:gd name="connsiteX6179" fmla="*/ 13684 w 11858623"/>
              <a:gd name="connsiteY6179" fmla="*/ 691542 h 6524624"/>
              <a:gd name="connsiteX6180" fmla="*/ 12469 w 11858623"/>
              <a:gd name="connsiteY6180" fmla="*/ 683033 h 6524624"/>
              <a:gd name="connsiteX6181" fmla="*/ 16477 w 11858623"/>
              <a:gd name="connsiteY6181" fmla="*/ 646528 h 6524624"/>
              <a:gd name="connsiteX6182" fmla="*/ 14151 w 11858623"/>
              <a:gd name="connsiteY6182" fmla="*/ 633606 h 6524624"/>
              <a:gd name="connsiteX6183" fmla="*/ 14152 w 11858623"/>
              <a:gd name="connsiteY6183" fmla="*/ 633610 h 6524624"/>
              <a:gd name="connsiteX6184" fmla="*/ 14093 w 11858623"/>
              <a:gd name="connsiteY6184" fmla="*/ 633805 h 6524624"/>
              <a:gd name="connsiteX6185" fmla="*/ 30302 w 11858623"/>
              <a:gd name="connsiteY6185" fmla="*/ 625582 h 6524624"/>
              <a:gd name="connsiteX6186" fmla="*/ 32508 w 11858623"/>
              <a:gd name="connsiteY6186" fmla="*/ 626871 h 6524624"/>
              <a:gd name="connsiteX6187" fmla="*/ 33672 w 11858623"/>
              <a:gd name="connsiteY6187" fmla="*/ 645339 h 6524624"/>
              <a:gd name="connsiteX6188" fmla="*/ 33385 w 11858623"/>
              <a:gd name="connsiteY6188" fmla="*/ 654640 h 6524624"/>
              <a:gd name="connsiteX6189" fmla="*/ 26496 w 11858623"/>
              <a:gd name="connsiteY6189" fmla="*/ 674609 h 6524624"/>
              <a:gd name="connsiteX6190" fmla="*/ 23999 w 11858623"/>
              <a:gd name="connsiteY6190" fmla="*/ 672877 h 6524624"/>
              <a:gd name="connsiteX6191" fmla="*/ 23823 w 11858623"/>
              <a:gd name="connsiteY6191" fmla="*/ 672167 h 6524624"/>
              <a:gd name="connsiteX6192" fmla="*/ 23118 w 11858623"/>
              <a:gd name="connsiteY6192" fmla="*/ 669717 h 6524624"/>
              <a:gd name="connsiteX6193" fmla="*/ 21953 w 11858623"/>
              <a:gd name="connsiteY6193" fmla="*/ 661607 h 6524624"/>
              <a:gd name="connsiteX6194" fmla="*/ 20076 w 11858623"/>
              <a:gd name="connsiteY6194" fmla="*/ 656437 h 6524624"/>
              <a:gd name="connsiteX6195" fmla="*/ 19498 w 11858623"/>
              <a:gd name="connsiteY6195" fmla="*/ 642688 h 6524624"/>
              <a:gd name="connsiteX6196" fmla="*/ 20245 w 11858623"/>
              <a:gd name="connsiteY6196" fmla="*/ 641932 h 6524624"/>
              <a:gd name="connsiteX6197" fmla="*/ 20485 w 11858623"/>
              <a:gd name="connsiteY6197" fmla="*/ 649336 h 6524624"/>
              <a:gd name="connsiteX6198" fmla="*/ 30302 w 11858623"/>
              <a:gd name="connsiteY6198" fmla="*/ 625582 h 6524624"/>
              <a:gd name="connsiteX6199" fmla="*/ 17756 w 11858623"/>
              <a:gd name="connsiteY6199" fmla="*/ 621785 h 6524624"/>
              <a:gd name="connsiteX6200" fmla="*/ 18735 w 11858623"/>
              <a:gd name="connsiteY6200" fmla="*/ 624505 h 6524624"/>
              <a:gd name="connsiteX6201" fmla="*/ 19498 w 11858623"/>
              <a:gd name="connsiteY6201" fmla="*/ 642688 h 6524624"/>
              <a:gd name="connsiteX6202" fmla="*/ 18481 w 11858623"/>
              <a:gd name="connsiteY6202" fmla="*/ 643720 h 6524624"/>
              <a:gd name="connsiteX6203" fmla="*/ 14152 w 11858623"/>
              <a:gd name="connsiteY6203" fmla="*/ 633610 h 6524624"/>
              <a:gd name="connsiteX6204" fmla="*/ 17700 w 11858623"/>
              <a:gd name="connsiteY6204" fmla="*/ 620481 h 6524624"/>
              <a:gd name="connsiteX6205" fmla="*/ 17976 w 11858623"/>
              <a:gd name="connsiteY6205" fmla="*/ 621062 h 6524624"/>
              <a:gd name="connsiteX6206" fmla="*/ 17756 w 11858623"/>
              <a:gd name="connsiteY6206" fmla="*/ 621785 h 6524624"/>
              <a:gd name="connsiteX6207" fmla="*/ 17524 w 11858623"/>
              <a:gd name="connsiteY6207" fmla="*/ 621141 h 6524624"/>
              <a:gd name="connsiteX6208" fmla="*/ 18638 w 11858623"/>
              <a:gd name="connsiteY6208" fmla="*/ 620341 h 6524624"/>
              <a:gd name="connsiteX6209" fmla="*/ 19727 w 11858623"/>
              <a:gd name="connsiteY6209" fmla="*/ 625974 h 6524624"/>
              <a:gd name="connsiteX6210" fmla="*/ 19773 w 11858623"/>
              <a:gd name="connsiteY6210" fmla="*/ 627385 h 6524624"/>
              <a:gd name="connsiteX6211" fmla="*/ 18735 w 11858623"/>
              <a:gd name="connsiteY6211" fmla="*/ 624505 h 6524624"/>
              <a:gd name="connsiteX6212" fmla="*/ 18586 w 11858623"/>
              <a:gd name="connsiteY6212" fmla="*/ 620941 h 6524624"/>
              <a:gd name="connsiteX6213" fmla="*/ 19422 w 11858623"/>
              <a:gd name="connsiteY6213" fmla="*/ 616559 h 6524624"/>
              <a:gd name="connsiteX6214" fmla="*/ 19596 w 11858623"/>
              <a:gd name="connsiteY6214" fmla="*/ 621932 h 6524624"/>
              <a:gd name="connsiteX6215" fmla="*/ 18735 w 11858623"/>
              <a:gd name="connsiteY6215" fmla="*/ 619240 h 6524624"/>
              <a:gd name="connsiteX6216" fmla="*/ 18816 w 11858623"/>
              <a:gd name="connsiteY6216" fmla="*/ 618305 h 6524624"/>
              <a:gd name="connsiteX6217" fmla="*/ 19234 w 11858623"/>
              <a:gd name="connsiteY6217" fmla="*/ 616936 h 6524624"/>
              <a:gd name="connsiteX6218" fmla="*/ 21234 w 11858623"/>
              <a:gd name="connsiteY6218" fmla="*/ 615213 h 6524624"/>
              <a:gd name="connsiteX6219" fmla="*/ 25488 w 11858623"/>
              <a:gd name="connsiteY6219" fmla="*/ 628737 h 6524624"/>
              <a:gd name="connsiteX6220" fmla="*/ 24801 w 11858623"/>
              <a:gd name="connsiteY6220" fmla="*/ 637313 h 6524624"/>
              <a:gd name="connsiteX6221" fmla="*/ 20245 w 11858623"/>
              <a:gd name="connsiteY6221" fmla="*/ 641932 h 6524624"/>
              <a:gd name="connsiteX6222" fmla="*/ 19773 w 11858623"/>
              <a:gd name="connsiteY6222" fmla="*/ 627385 h 6524624"/>
              <a:gd name="connsiteX6223" fmla="*/ 20262 w 11858623"/>
              <a:gd name="connsiteY6223" fmla="*/ 628745 h 6524624"/>
              <a:gd name="connsiteX6224" fmla="*/ 19727 w 11858623"/>
              <a:gd name="connsiteY6224" fmla="*/ 625974 h 6524624"/>
              <a:gd name="connsiteX6225" fmla="*/ 19596 w 11858623"/>
              <a:gd name="connsiteY6225" fmla="*/ 621932 h 6524624"/>
              <a:gd name="connsiteX6226" fmla="*/ 23660 w 11858623"/>
              <a:gd name="connsiteY6226" fmla="*/ 634636 h 6524624"/>
              <a:gd name="connsiteX6227" fmla="*/ 19348 w 11858623"/>
              <a:gd name="connsiteY6227" fmla="*/ 614291 h 6524624"/>
              <a:gd name="connsiteX6228" fmla="*/ 19415 w 11858623"/>
              <a:gd name="connsiteY6228" fmla="*/ 616342 h 6524624"/>
              <a:gd name="connsiteX6229" fmla="*/ 19234 w 11858623"/>
              <a:gd name="connsiteY6229" fmla="*/ 616936 h 6524624"/>
              <a:gd name="connsiteX6230" fmla="*/ 18873 w 11858623"/>
              <a:gd name="connsiteY6230" fmla="*/ 617660 h 6524624"/>
              <a:gd name="connsiteX6231" fmla="*/ 19080 w 11858623"/>
              <a:gd name="connsiteY6231" fmla="*/ 615298 h 6524624"/>
              <a:gd name="connsiteX6232" fmla="*/ 21005 w 11858623"/>
              <a:gd name="connsiteY6232" fmla="*/ 613380 h 6524624"/>
              <a:gd name="connsiteX6233" fmla="*/ 21234 w 11858623"/>
              <a:gd name="connsiteY6233" fmla="*/ 615213 h 6524624"/>
              <a:gd name="connsiteX6234" fmla="*/ 20792 w 11858623"/>
              <a:gd name="connsiteY6234" fmla="*/ 613808 h 6524624"/>
              <a:gd name="connsiteX6235" fmla="*/ 20485 w 11858623"/>
              <a:gd name="connsiteY6235" fmla="*/ 612831 h 6524624"/>
              <a:gd name="connsiteX6236" fmla="*/ 20792 w 11858623"/>
              <a:gd name="connsiteY6236" fmla="*/ 613808 h 6524624"/>
              <a:gd name="connsiteX6237" fmla="*/ 19422 w 11858623"/>
              <a:gd name="connsiteY6237" fmla="*/ 616559 h 6524624"/>
              <a:gd name="connsiteX6238" fmla="*/ 19415 w 11858623"/>
              <a:gd name="connsiteY6238" fmla="*/ 616342 h 6524624"/>
              <a:gd name="connsiteX6239" fmla="*/ 20346 w 11858623"/>
              <a:gd name="connsiteY6239" fmla="*/ 608180 h 6524624"/>
              <a:gd name="connsiteX6240" fmla="*/ 20485 w 11858623"/>
              <a:gd name="connsiteY6240" fmla="*/ 610023 h 6524624"/>
              <a:gd name="connsiteX6241" fmla="*/ 19348 w 11858623"/>
              <a:gd name="connsiteY6241" fmla="*/ 614291 h 6524624"/>
              <a:gd name="connsiteX6242" fmla="*/ 19299 w 11858623"/>
              <a:gd name="connsiteY6242" fmla="*/ 612792 h 6524624"/>
              <a:gd name="connsiteX6243" fmla="*/ 19423 w 11858623"/>
              <a:gd name="connsiteY6243" fmla="*/ 611381 h 6524624"/>
              <a:gd name="connsiteX6244" fmla="*/ 20333 w 11858623"/>
              <a:gd name="connsiteY6244" fmla="*/ 607997 h 6524624"/>
              <a:gd name="connsiteX6245" fmla="*/ 20353 w 11858623"/>
              <a:gd name="connsiteY6245" fmla="*/ 608158 h 6524624"/>
              <a:gd name="connsiteX6246" fmla="*/ 20346 w 11858623"/>
              <a:gd name="connsiteY6246" fmla="*/ 608180 h 6524624"/>
              <a:gd name="connsiteX6247" fmla="*/ 928 w 11858623"/>
              <a:gd name="connsiteY6247" fmla="*/ 605707 h 6524624"/>
              <a:gd name="connsiteX6248" fmla="*/ 446 w 11858623"/>
              <a:gd name="connsiteY6248" fmla="*/ 621255 h 6524624"/>
              <a:gd name="connsiteX6249" fmla="*/ 4454 w 11858623"/>
              <a:gd name="connsiteY6249" fmla="*/ 809397 h 6524624"/>
              <a:gd name="connsiteX6250" fmla="*/ 4828 w 11858623"/>
              <a:gd name="connsiteY6250" fmla="*/ 831937 h 6524624"/>
              <a:gd name="connsiteX6251" fmla="*/ 2450 w 11858623"/>
              <a:gd name="connsiteY6251" fmla="*/ 831861 h 6524624"/>
              <a:gd name="connsiteX6252" fmla="*/ 4902 w 11858623"/>
              <a:gd name="connsiteY6252" fmla="*/ 836390 h 6524624"/>
              <a:gd name="connsiteX6253" fmla="*/ 6567 w 11858623"/>
              <a:gd name="connsiteY6253" fmla="*/ 936753 h 6524624"/>
              <a:gd name="connsiteX6254" fmla="*/ 5688 w 11858623"/>
              <a:gd name="connsiteY6254" fmla="*/ 938243 h 6524624"/>
              <a:gd name="connsiteX6255" fmla="*/ 4454 w 11858623"/>
              <a:gd name="connsiteY6255" fmla="*/ 941377 h 6524624"/>
              <a:gd name="connsiteX6256" fmla="*/ 6590 w 11858623"/>
              <a:gd name="connsiteY6256" fmla="*/ 938134 h 6524624"/>
              <a:gd name="connsiteX6257" fmla="*/ 7625 w 11858623"/>
              <a:gd name="connsiteY6257" fmla="*/ 1000468 h 6524624"/>
              <a:gd name="connsiteX6258" fmla="*/ 6740 w 11858623"/>
              <a:gd name="connsiteY6258" fmla="*/ 1005197 h 6524624"/>
              <a:gd name="connsiteX6259" fmla="*/ 6458 w 11858623"/>
              <a:gd name="connsiteY6259" fmla="*/ 1045276 h 6524624"/>
              <a:gd name="connsiteX6260" fmla="*/ 8320 w 11858623"/>
              <a:gd name="connsiteY6260" fmla="*/ 1042395 h 6524624"/>
              <a:gd name="connsiteX6261" fmla="*/ 8462 w 11858623"/>
              <a:gd name="connsiteY6261" fmla="*/ 1050893 h 6524624"/>
              <a:gd name="connsiteX6262" fmla="*/ 8826 w 11858623"/>
              <a:gd name="connsiteY6262" fmla="*/ 1057277 h 6524624"/>
              <a:gd name="connsiteX6263" fmla="*/ 8461 w 11858623"/>
              <a:gd name="connsiteY6263" fmla="*/ 1058447 h 6524624"/>
              <a:gd name="connsiteX6264" fmla="*/ 4453 w 11858623"/>
              <a:gd name="connsiteY6264" fmla="*/ 1066872 h 6524624"/>
              <a:gd name="connsiteX6265" fmla="*/ 2449 w 11858623"/>
              <a:gd name="connsiteY6265" fmla="*/ 1083719 h 6524624"/>
              <a:gd name="connsiteX6266" fmla="*/ 1422 w 11858623"/>
              <a:gd name="connsiteY6266" fmla="*/ 1116809 h 6524624"/>
              <a:gd name="connsiteX6267" fmla="*/ 0 w 11858623"/>
              <a:gd name="connsiteY6267" fmla="*/ 1118916 h 6524624"/>
              <a:gd name="connsiteX6268" fmla="*/ 0 w 11858623"/>
              <a:gd name="connsiteY6268" fmla="*/ 606019 h 6524624"/>
              <a:gd name="connsiteX6269" fmla="*/ 10226 w 11858623"/>
              <a:gd name="connsiteY6269" fmla="*/ 600880 h 6524624"/>
              <a:gd name="connsiteX6270" fmla="*/ 13504 w 11858623"/>
              <a:gd name="connsiteY6270" fmla="*/ 609982 h 6524624"/>
              <a:gd name="connsiteX6271" fmla="*/ 13630 w 11858623"/>
              <a:gd name="connsiteY6271" fmla="*/ 611927 h 6524624"/>
              <a:gd name="connsiteX6272" fmla="*/ 10466 w 11858623"/>
              <a:gd name="connsiteY6272" fmla="*/ 605277 h 6524624"/>
              <a:gd name="connsiteX6273" fmla="*/ 14474 w 11858623"/>
              <a:gd name="connsiteY6273" fmla="*/ 624933 h 6524624"/>
              <a:gd name="connsiteX6274" fmla="*/ 13630 w 11858623"/>
              <a:gd name="connsiteY6274" fmla="*/ 611927 h 6524624"/>
              <a:gd name="connsiteX6275" fmla="*/ 15996 w 11858623"/>
              <a:gd name="connsiteY6275" fmla="*/ 616900 h 6524624"/>
              <a:gd name="connsiteX6276" fmla="*/ 17524 w 11858623"/>
              <a:gd name="connsiteY6276" fmla="*/ 621141 h 6524624"/>
              <a:gd name="connsiteX6277" fmla="*/ 14777 w 11858623"/>
              <a:gd name="connsiteY6277" fmla="*/ 631457 h 6524624"/>
              <a:gd name="connsiteX6278" fmla="*/ 14151 w 11858623"/>
              <a:gd name="connsiteY6278" fmla="*/ 633606 h 6524624"/>
              <a:gd name="connsiteX6279" fmla="*/ 12469 w 11858623"/>
              <a:gd name="connsiteY6279" fmla="*/ 629679 h 6524624"/>
              <a:gd name="connsiteX6280" fmla="*/ 10465 w 11858623"/>
              <a:gd name="connsiteY6280" fmla="*/ 610023 h 6524624"/>
              <a:gd name="connsiteX6281" fmla="*/ 9025 w 11858623"/>
              <a:gd name="connsiteY6281" fmla="*/ 602474 h 6524624"/>
              <a:gd name="connsiteX6282" fmla="*/ 15891 w 11858623"/>
              <a:gd name="connsiteY6282" fmla="*/ 593359 h 6524624"/>
              <a:gd name="connsiteX6283" fmla="*/ 16478 w 11858623"/>
              <a:gd name="connsiteY6283" fmla="*/ 596852 h 6524624"/>
              <a:gd name="connsiteX6284" fmla="*/ 16720 w 11858623"/>
              <a:gd name="connsiteY6284" fmla="*/ 597932 h 6524624"/>
              <a:gd name="connsiteX6285" fmla="*/ 16249 w 11858623"/>
              <a:gd name="connsiteY6285" fmla="*/ 600176 h 6524624"/>
              <a:gd name="connsiteX6286" fmla="*/ 15280 w 11858623"/>
              <a:gd name="connsiteY6286" fmla="*/ 594171 h 6524624"/>
              <a:gd name="connsiteX6287" fmla="*/ 18106 w 11858623"/>
              <a:gd name="connsiteY6287" fmla="*/ 591335 h 6524624"/>
              <a:gd name="connsiteX6288" fmla="*/ 18481 w 11858623"/>
              <a:gd name="connsiteY6288" fmla="*/ 593174 h 6524624"/>
              <a:gd name="connsiteX6289" fmla="*/ 18727 w 11858623"/>
              <a:gd name="connsiteY6289" fmla="*/ 595144 h 6524624"/>
              <a:gd name="connsiteX6290" fmla="*/ 19171 w 11858623"/>
              <a:gd name="connsiteY6290" fmla="*/ 608845 h 6524624"/>
              <a:gd name="connsiteX6291" fmla="*/ 16720 w 11858623"/>
              <a:gd name="connsiteY6291" fmla="*/ 597932 h 6524624"/>
              <a:gd name="connsiteX6292" fmla="*/ 18930 w 11858623"/>
              <a:gd name="connsiteY6292" fmla="*/ 589326 h 6524624"/>
              <a:gd name="connsiteX6293" fmla="*/ 20333 w 11858623"/>
              <a:gd name="connsiteY6293" fmla="*/ 607997 h 6524624"/>
              <a:gd name="connsiteX6294" fmla="*/ 18727 w 11858623"/>
              <a:gd name="connsiteY6294" fmla="*/ 595144 h 6524624"/>
              <a:gd name="connsiteX6295" fmla="*/ 18554 w 11858623"/>
              <a:gd name="connsiteY6295" fmla="*/ 589824 h 6524624"/>
              <a:gd name="connsiteX6296" fmla="*/ 18537 w 11858623"/>
              <a:gd name="connsiteY6296" fmla="*/ 589283 h 6524624"/>
              <a:gd name="connsiteX6297" fmla="*/ 18554 w 11858623"/>
              <a:gd name="connsiteY6297" fmla="*/ 589824 h 6524624"/>
              <a:gd name="connsiteX6298" fmla="*/ 18373 w 11858623"/>
              <a:gd name="connsiteY6298" fmla="*/ 590066 h 6524624"/>
              <a:gd name="connsiteX6299" fmla="*/ 28569 w 11858623"/>
              <a:gd name="connsiteY6299" fmla="*/ 577875 h 6524624"/>
              <a:gd name="connsiteX6300" fmla="*/ 28500 w 11858623"/>
              <a:gd name="connsiteY6300" fmla="*/ 579134 h 6524624"/>
              <a:gd name="connsiteX6301" fmla="*/ 28448 w 11858623"/>
              <a:gd name="connsiteY6301" fmla="*/ 578325 h 6524624"/>
              <a:gd name="connsiteX6302" fmla="*/ 32627 w 11858623"/>
              <a:gd name="connsiteY6302" fmla="*/ 577786 h 6524624"/>
              <a:gd name="connsiteX6303" fmla="*/ 33288 w 11858623"/>
              <a:gd name="connsiteY6303" fmla="*/ 588724 h 6524624"/>
              <a:gd name="connsiteX6304" fmla="*/ 21005 w 11858623"/>
              <a:gd name="connsiteY6304" fmla="*/ 613380 h 6524624"/>
              <a:gd name="connsiteX6305" fmla="*/ 20353 w 11858623"/>
              <a:gd name="connsiteY6305" fmla="*/ 608158 h 6524624"/>
              <a:gd name="connsiteX6306" fmla="*/ 20972 w 11858623"/>
              <a:gd name="connsiteY6306" fmla="*/ 606009 h 6524624"/>
              <a:gd name="connsiteX6307" fmla="*/ 28285 w 11858623"/>
              <a:gd name="connsiteY6307" fmla="*/ 578927 h 6524624"/>
              <a:gd name="connsiteX6308" fmla="*/ 28500 w 11858623"/>
              <a:gd name="connsiteY6308" fmla="*/ 581942 h 6524624"/>
              <a:gd name="connsiteX6309" fmla="*/ 11540 w 11858623"/>
              <a:gd name="connsiteY6309" fmla="*/ 577755 h 6524624"/>
              <a:gd name="connsiteX6310" fmla="*/ 12470 w 11858623"/>
              <a:gd name="connsiteY6310" fmla="*/ 594044 h 6524624"/>
              <a:gd name="connsiteX6311" fmla="*/ 12701 w 11858623"/>
              <a:gd name="connsiteY6311" fmla="*/ 597595 h 6524624"/>
              <a:gd name="connsiteX6312" fmla="*/ 10226 w 11858623"/>
              <a:gd name="connsiteY6312" fmla="*/ 600880 h 6524624"/>
              <a:gd name="connsiteX6313" fmla="*/ 8462 w 11858623"/>
              <a:gd name="connsiteY6313" fmla="*/ 595982 h 6524624"/>
              <a:gd name="connsiteX6314" fmla="*/ 8511 w 11858623"/>
              <a:gd name="connsiteY6314" fmla="*/ 599781 h 6524624"/>
              <a:gd name="connsiteX6315" fmla="*/ 9025 w 11858623"/>
              <a:gd name="connsiteY6315" fmla="*/ 602474 h 6524624"/>
              <a:gd name="connsiteX6316" fmla="*/ 8507 w 11858623"/>
              <a:gd name="connsiteY6316" fmla="*/ 603161 h 6524624"/>
              <a:gd name="connsiteX6317" fmla="*/ 928 w 11858623"/>
              <a:gd name="connsiteY6317" fmla="*/ 605707 h 6524624"/>
              <a:gd name="connsiteX6318" fmla="*/ 1423 w 11858623"/>
              <a:gd name="connsiteY6318" fmla="*/ 589759 h 6524624"/>
              <a:gd name="connsiteX6319" fmla="*/ 3690 w 11858623"/>
              <a:gd name="connsiteY6319" fmla="*/ 586402 h 6524624"/>
              <a:gd name="connsiteX6320" fmla="*/ 13001 w 11858623"/>
              <a:gd name="connsiteY6320" fmla="*/ 576145 h 6524624"/>
              <a:gd name="connsiteX6321" fmla="*/ 13488 w 11858623"/>
              <a:gd name="connsiteY6321" fmla="*/ 579042 h 6524624"/>
              <a:gd name="connsiteX6322" fmla="*/ 13147 w 11858623"/>
              <a:gd name="connsiteY6322" fmla="*/ 580952 h 6524624"/>
              <a:gd name="connsiteX6323" fmla="*/ 12466 w 11858623"/>
              <a:gd name="connsiteY6323" fmla="*/ 576734 h 6524624"/>
              <a:gd name="connsiteX6324" fmla="*/ 28166 w 11858623"/>
              <a:gd name="connsiteY6324" fmla="*/ 574001 h 6524624"/>
              <a:gd name="connsiteX6325" fmla="*/ 28448 w 11858623"/>
              <a:gd name="connsiteY6325" fmla="*/ 578325 h 6524624"/>
              <a:gd name="connsiteX6326" fmla="*/ 28285 w 11858623"/>
              <a:gd name="connsiteY6326" fmla="*/ 578927 h 6524624"/>
              <a:gd name="connsiteX6327" fmla="*/ 27965 w 11858623"/>
              <a:gd name="connsiteY6327" fmla="*/ 574437 h 6524624"/>
              <a:gd name="connsiteX6328" fmla="*/ 30504 w 11858623"/>
              <a:gd name="connsiteY6328" fmla="*/ 570709 h 6524624"/>
              <a:gd name="connsiteX6329" fmla="*/ 28569 w 11858623"/>
              <a:gd name="connsiteY6329" fmla="*/ 577875 h 6524624"/>
              <a:gd name="connsiteX6330" fmla="*/ 28847 w 11858623"/>
              <a:gd name="connsiteY6330" fmla="*/ 572811 h 6524624"/>
              <a:gd name="connsiteX6331" fmla="*/ 29206 w 11858623"/>
              <a:gd name="connsiteY6331" fmla="*/ 566272 h 6524624"/>
              <a:gd name="connsiteX6332" fmla="*/ 28847 w 11858623"/>
              <a:gd name="connsiteY6332" fmla="*/ 572811 h 6524624"/>
              <a:gd name="connsiteX6333" fmla="*/ 28531 w 11858623"/>
              <a:gd name="connsiteY6333" fmla="*/ 573212 h 6524624"/>
              <a:gd name="connsiteX6334" fmla="*/ 28166 w 11858623"/>
              <a:gd name="connsiteY6334" fmla="*/ 574001 h 6524624"/>
              <a:gd name="connsiteX6335" fmla="*/ 27687 w 11858623"/>
              <a:gd name="connsiteY6335" fmla="*/ 566633 h 6524624"/>
              <a:gd name="connsiteX6336" fmla="*/ 24898 w 11858623"/>
              <a:gd name="connsiteY6336" fmla="*/ 564892 h 6524624"/>
              <a:gd name="connsiteX6337" fmla="*/ 27404 w 11858623"/>
              <a:gd name="connsiteY6337" fmla="*/ 566700 h 6524624"/>
              <a:gd name="connsiteX6338" fmla="*/ 27412 w 11858623"/>
              <a:gd name="connsiteY6338" fmla="*/ 566698 h 6524624"/>
              <a:gd name="connsiteX6339" fmla="*/ 27965 w 11858623"/>
              <a:gd name="connsiteY6339" fmla="*/ 574437 h 6524624"/>
              <a:gd name="connsiteX6340" fmla="*/ 24492 w 11858623"/>
              <a:gd name="connsiteY6340" fmla="*/ 581942 h 6524624"/>
              <a:gd name="connsiteX6341" fmla="*/ 18930 w 11858623"/>
              <a:gd name="connsiteY6341" fmla="*/ 589326 h 6524624"/>
              <a:gd name="connsiteX6342" fmla="*/ 18824 w 11858623"/>
              <a:gd name="connsiteY6342" fmla="*/ 587915 h 6524624"/>
              <a:gd name="connsiteX6343" fmla="*/ 20235 w 11858623"/>
              <a:gd name="connsiteY6343" fmla="*/ 581196 h 6524624"/>
              <a:gd name="connsiteX6344" fmla="*/ 22359 w 11858623"/>
              <a:gd name="connsiteY6344" fmla="*/ 573496 h 6524624"/>
              <a:gd name="connsiteX6345" fmla="*/ 19667 w 11858623"/>
              <a:gd name="connsiteY6345" fmla="*/ 560330 h 6524624"/>
              <a:gd name="connsiteX6346" fmla="*/ 22490 w 11858623"/>
              <a:gd name="connsiteY6346" fmla="*/ 563155 h 6524624"/>
              <a:gd name="connsiteX6347" fmla="*/ 23402 w 11858623"/>
              <a:gd name="connsiteY6347" fmla="*/ 563813 h 6524624"/>
              <a:gd name="connsiteX6348" fmla="*/ 20485 w 11858623"/>
              <a:gd name="connsiteY6348" fmla="*/ 567901 h 6524624"/>
              <a:gd name="connsiteX6349" fmla="*/ 19376 w 11858623"/>
              <a:gd name="connsiteY6349" fmla="*/ 569122 h 6524624"/>
              <a:gd name="connsiteX6350" fmla="*/ 18778 w 11858623"/>
              <a:gd name="connsiteY6350" fmla="*/ 563253 h 6524624"/>
              <a:gd name="connsiteX6351" fmla="*/ 16477 w 11858623"/>
              <a:gd name="connsiteY6351" fmla="*/ 556669 h 6524624"/>
              <a:gd name="connsiteX6352" fmla="*/ 16515 w 11858623"/>
              <a:gd name="connsiteY6352" fmla="*/ 557175 h 6524624"/>
              <a:gd name="connsiteX6353" fmla="*/ 16442 w 11858623"/>
              <a:gd name="connsiteY6353" fmla="*/ 557102 h 6524624"/>
              <a:gd name="connsiteX6354" fmla="*/ 8634 w 11858623"/>
              <a:gd name="connsiteY6354" fmla="*/ 549286 h 6524624"/>
              <a:gd name="connsiteX6355" fmla="*/ 9993 w 11858623"/>
              <a:gd name="connsiteY6355" fmla="*/ 550647 h 6524624"/>
              <a:gd name="connsiteX6356" fmla="*/ 10465 w 11858623"/>
              <a:gd name="connsiteY6356" fmla="*/ 558911 h 6524624"/>
              <a:gd name="connsiteX6357" fmla="*/ 10152 w 11858623"/>
              <a:gd name="connsiteY6357" fmla="*/ 559175 h 6524624"/>
              <a:gd name="connsiteX6358" fmla="*/ 8594 w 11858623"/>
              <a:gd name="connsiteY6358" fmla="*/ 549898 h 6524624"/>
              <a:gd name="connsiteX6359" fmla="*/ 30214 w 11858623"/>
              <a:gd name="connsiteY6359" fmla="*/ 547907 h 6524624"/>
              <a:gd name="connsiteX6360" fmla="*/ 30859 w 11858623"/>
              <a:gd name="connsiteY6360" fmla="*/ 548510 h 6524624"/>
              <a:gd name="connsiteX6361" fmla="*/ 31822 w 11858623"/>
              <a:gd name="connsiteY6361" fmla="*/ 564453 h 6524624"/>
              <a:gd name="connsiteX6362" fmla="*/ 29928 w 11858623"/>
              <a:gd name="connsiteY6362" fmla="*/ 562683 h 6524624"/>
              <a:gd name="connsiteX6363" fmla="*/ 29528 w 11858623"/>
              <a:gd name="connsiteY6363" fmla="*/ 560412 h 6524624"/>
              <a:gd name="connsiteX6364" fmla="*/ 26628 w 11858623"/>
              <a:gd name="connsiteY6364" fmla="*/ 545668 h 6524624"/>
              <a:gd name="connsiteX6365" fmla="*/ 26623 w 11858623"/>
              <a:gd name="connsiteY6365" fmla="*/ 545978 h 6524624"/>
              <a:gd name="connsiteX6366" fmla="*/ 26548 w 11858623"/>
              <a:gd name="connsiteY6366" fmla="*/ 545730 h 6524624"/>
              <a:gd name="connsiteX6367" fmla="*/ 8970 w 11858623"/>
              <a:gd name="connsiteY6367" fmla="*/ 544094 h 6524624"/>
              <a:gd name="connsiteX6368" fmla="*/ 8634 w 11858623"/>
              <a:gd name="connsiteY6368" fmla="*/ 549286 h 6524624"/>
              <a:gd name="connsiteX6369" fmla="*/ 8463 w 11858623"/>
              <a:gd name="connsiteY6369" fmla="*/ 549115 h 6524624"/>
              <a:gd name="connsiteX6370" fmla="*/ 8594 w 11858623"/>
              <a:gd name="connsiteY6370" fmla="*/ 549898 h 6524624"/>
              <a:gd name="connsiteX6371" fmla="*/ 8463 w 11858623"/>
              <a:gd name="connsiteY6371" fmla="*/ 551923 h 6524624"/>
              <a:gd name="connsiteX6372" fmla="*/ 9695 w 11858623"/>
              <a:gd name="connsiteY6372" fmla="*/ 559559 h 6524624"/>
              <a:gd name="connsiteX6373" fmla="*/ 6458 w 11858623"/>
              <a:gd name="connsiteY6373" fmla="*/ 562285 h 6524624"/>
              <a:gd name="connsiteX6374" fmla="*/ 7565 w 11858623"/>
              <a:gd name="connsiteY6374" fmla="*/ 546996 h 6524624"/>
              <a:gd name="connsiteX6375" fmla="*/ 26659 w 11858623"/>
              <a:gd name="connsiteY6375" fmla="*/ 543725 h 6524624"/>
              <a:gd name="connsiteX6376" fmla="*/ 27536 w 11858623"/>
              <a:gd name="connsiteY6376" fmla="*/ 544955 h 6524624"/>
              <a:gd name="connsiteX6377" fmla="*/ 26628 w 11858623"/>
              <a:gd name="connsiteY6377" fmla="*/ 545668 h 6524624"/>
              <a:gd name="connsiteX6378" fmla="*/ 30504 w 11858623"/>
              <a:gd name="connsiteY6378" fmla="*/ 542629 h 6524624"/>
              <a:gd name="connsiteX6379" fmla="*/ 30747 w 11858623"/>
              <a:gd name="connsiteY6379" fmla="*/ 546645 h 6524624"/>
              <a:gd name="connsiteX6380" fmla="*/ 30317 w 11858623"/>
              <a:gd name="connsiteY6380" fmla="*/ 546043 h 6524624"/>
              <a:gd name="connsiteX6381" fmla="*/ 11807 w 11858623"/>
              <a:gd name="connsiteY6381" fmla="*/ 538236 h 6524624"/>
              <a:gd name="connsiteX6382" fmla="*/ 16681 w 11858623"/>
              <a:gd name="connsiteY6382" fmla="*/ 542681 h 6524624"/>
              <a:gd name="connsiteX6383" fmla="*/ 16699 w 11858623"/>
              <a:gd name="connsiteY6383" fmla="*/ 542858 h 6524624"/>
              <a:gd name="connsiteX6384" fmla="*/ 15646 w 11858623"/>
              <a:gd name="connsiteY6384" fmla="*/ 542034 h 6524624"/>
              <a:gd name="connsiteX6385" fmla="*/ 13263 w 11858623"/>
              <a:gd name="connsiteY6385" fmla="*/ 541936 h 6524624"/>
              <a:gd name="connsiteX6386" fmla="*/ 17281 w 11858623"/>
              <a:gd name="connsiteY6386" fmla="*/ 548572 h 6524624"/>
              <a:gd name="connsiteX6387" fmla="*/ 17713 w 11858623"/>
              <a:gd name="connsiteY6387" fmla="*/ 552807 h 6524624"/>
              <a:gd name="connsiteX6388" fmla="*/ 14692 w 11858623"/>
              <a:gd name="connsiteY6388" fmla="*/ 555351 h 6524624"/>
              <a:gd name="connsiteX6389" fmla="*/ 9993 w 11858623"/>
              <a:gd name="connsiteY6389" fmla="*/ 550647 h 6524624"/>
              <a:gd name="connsiteX6390" fmla="*/ 9550 w 11858623"/>
              <a:gd name="connsiteY6390" fmla="*/ 542896 h 6524624"/>
              <a:gd name="connsiteX6391" fmla="*/ 13119 w 11858623"/>
              <a:gd name="connsiteY6391" fmla="*/ 535525 h 6524624"/>
              <a:gd name="connsiteX6392" fmla="*/ 11807 w 11858623"/>
              <a:gd name="connsiteY6392" fmla="*/ 538236 h 6524624"/>
              <a:gd name="connsiteX6393" fmla="*/ 10465 w 11858623"/>
              <a:gd name="connsiteY6393" fmla="*/ 537012 h 6524624"/>
              <a:gd name="connsiteX6394" fmla="*/ 15566 w 11858623"/>
              <a:gd name="connsiteY6394" fmla="*/ 530470 h 6524624"/>
              <a:gd name="connsiteX6395" fmla="*/ 15638 w 11858623"/>
              <a:gd name="connsiteY6395" fmla="*/ 531276 h 6524624"/>
              <a:gd name="connsiteX6396" fmla="*/ 15084 w 11858623"/>
              <a:gd name="connsiteY6396" fmla="*/ 534424 h 6524624"/>
              <a:gd name="connsiteX6397" fmla="*/ 13119 w 11858623"/>
              <a:gd name="connsiteY6397" fmla="*/ 535525 h 6524624"/>
              <a:gd name="connsiteX6398" fmla="*/ 16226 w 11858623"/>
              <a:gd name="connsiteY6398" fmla="*/ 529106 h 6524624"/>
              <a:gd name="connsiteX6399" fmla="*/ 17553 w 11858623"/>
              <a:gd name="connsiteY6399" fmla="*/ 530965 h 6524624"/>
              <a:gd name="connsiteX6400" fmla="*/ 16323 w 11858623"/>
              <a:gd name="connsiteY6400" fmla="*/ 533729 h 6524624"/>
              <a:gd name="connsiteX6401" fmla="*/ 15879 w 11858623"/>
              <a:gd name="connsiteY6401" fmla="*/ 533978 h 6524624"/>
              <a:gd name="connsiteX6402" fmla="*/ 15638 w 11858623"/>
              <a:gd name="connsiteY6402" fmla="*/ 531276 h 6524624"/>
              <a:gd name="connsiteX6403" fmla="*/ 15903 w 11858623"/>
              <a:gd name="connsiteY6403" fmla="*/ 529774 h 6524624"/>
              <a:gd name="connsiteX6404" fmla="*/ 25924 w 11858623"/>
              <a:gd name="connsiteY6404" fmla="*/ 528347 h 6524624"/>
              <a:gd name="connsiteX6405" fmla="*/ 26114 w 11858623"/>
              <a:gd name="connsiteY6405" fmla="*/ 529800 h 6524624"/>
              <a:gd name="connsiteX6406" fmla="*/ 22489 w 11858623"/>
              <a:gd name="connsiteY6406" fmla="*/ 531396 h 6524624"/>
              <a:gd name="connsiteX6407" fmla="*/ 21848 w 11858623"/>
              <a:gd name="connsiteY6407" fmla="*/ 530632 h 6524624"/>
              <a:gd name="connsiteX6408" fmla="*/ 19139 w 11858623"/>
              <a:gd name="connsiteY6408" fmla="*/ 527402 h 6524624"/>
              <a:gd name="connsiteX6409" fmla="*/ 21848 w 11858623"/>
              <a:gd name="connsiteY6409" fmla="*/ 530632 h 6524624"/>
              <a:gd name="connsiteX6410" fmla="*/ 18611 w 11858623"/>
              <a:gd name="connsiteY6410" fmla="*/ 532447 h 6524624"/>
              <a:gd name="connsiteX6411" fmla="*/ 17553 w 11858623"/>
              <a:gd name="connsiteY6411" fmla="*/ 530965 h 6524624"/>
              <a:gd name="connsiteX6412" fmla="*/ 11286 w 11858623"/>
              <a:gd name="connsiteY6412" fmla="*/ 522349 h 6524624"/>
              <a:gd name="connsiteX6413" fmla="*/ 10144 w 11858623"/>
              <a:gd name="connsiteY6413" fmla="*/ 526008 h 6524624"/>
              <a:gd name="connsiteX6414" fmla="*/ 10322 w 11858623"/>
              <a:gd name="connsiteY6414" fmla="*/ 523258 h 6524624"/>
              <a:gd name="connsiteX6415" fmla="*/ 10466 w 11858623"/>
              <a:gd name="connsiteY6415" fmla="*/ 521034 h 6524624"/>
              <a:gd name="connsiteX6416" fmla="*/ 10985 w 11858623"/>
              <a:gd name="connsiteY6416" fmla="*/ 521760 h 6524624"/>
              <a:gd name="connsiteX6417" fmla="*/ 10332 w 11858623"/>
              <a:gd name="connsiteY6417" fmla="*/ 523110 h 6524624"/>
              <a:gd name="connsiteX6418" fmla="*/ 18722 w 11858623"/>
              <a:gd name="connsiteY6418" fmla="*/ 516569 h 6524624"/>
              <a:gd name="connsiteX6419" fmla="*/ 17763 w 11858623"/>
              <a:gd name="connsiteY6419" fmla="*/ 519220 h 6524624"/>
              <a:gd name="connsiteX6420" fmla="*/ 17123 w 11858623"/>
              <a:gd name="connsiteY6420" fmla="*/ 522852 h 6524624"/>
              <a:gd name="connsiteX6421" fmla="*/ 16641 w 11858623"/>
              <a:gd name="connsiteY6421" fmla="*/ 518756 h 6524624"/>
              <a:gd name="connsiteX6422" fmla="*/ 18895 w 11858623"/>
              <a:gd name="connsiteY6422" fmla="*/ 516388 h 6524624"/>
              <a:gd name="connsiteX6423" fmla="*/ 18722 w 11858623"/>
              <a:gd name="connsiteY6423" fmla="*/ 516569 h 6524624"/>
              <a:gd name="connsiteX6424" fmla="*/ 18770 w 11858623"/>
              <a:gd name="connsiteY6424" fmla="*/ 516438 h 6524624"/>
              <a:gd name="connsiteX6425" fmla="*/ 19628 w 11858623"/>
              <a:gd name="connsiteY6425" fmla="*/ 493885 h 6524624"/>
              <a:gd name="connsiteX6426" fmla="*/ 18832 w 11858623"/>
              <a:gd name="connsiteY6426" fmla="*/ 499085 h 6524624"/>
              <a:gd name="connsiteX6427" fmla="*/ 16863 w 11858623"/>
              <a:gd name="connsiteY6427" fmla="*/ 502131 h 6524624"/>
              <a:gd name="connsiteX6428" fmla="*/ 16847 w 11858623"/>
              <a:gd name="connsiteY6428" fmla="*/ 502062 h 6524624"/>
              <a:gd name="connsiteX6429" fmla="*/ 18655 w 11858623"/>
              <a:gd name="connsiteY6429" fmla="*/ 495929 h 6524624"/>
              <a:gd name="connsiteX6430" fmla="*/ 29140 w 11858623"/>
              <a:gd name="connsiteY6430" fmla="*/ 488576 h 6524624"/>
              <a:gd name="connsiteX6431" fmla="*/ 26365 w 11858623"/>
              <a:gd name="connsiteY6431" fmla="*/ 495462 h 6524624"/>
              <a:gd name="connsiteX6432" fmla="*/ 23279 w 11858623"/>
              <a:gd name="connsiteY6432" fmla="*/ 503985 h 6524624"/>
              <a:gd name="connsiteX6433" fmla="*/ 23768 w 11858623"/>
              <a:gd name="connsiteY6433" fmla="*/ 500378 h 6524624"/>
              <a:gd name="connsiteX6434" fmla="*/ 29022 w 11858623"/>
              <a:gd name="connsiteY6434" fmla="*/ 488701 h 6524624"/>
              <a:gd name="connsiteX6435" fmla="*/ 29140 w 11858623"/>
              <a:gd name="connsiteY6435" fmla="*/ 488576 h 6524624"/>
              <a:gd name="connsiteX6436" fmla="*/ 32778 w 11858623"/>
              <a:gd name="connsiteY6436" fmla="*/ 483369 h 6524624"/>
              <a:gd name="connsiteX6437" fmla="*/ 29963 w 11858623"/>
              <a:gd name="connsiteY6437" fmla="*/ 497297 h 6524624"/>
              <a:gd name="connsiteX6438" fmla="*/ 27319 w 11858623"/>
              <a:gd name="connsiteY6438" fmla="*/ 502935 h 6524624"/>
              <a:gd name="connsiteX6439" fmla="*/ 23715 w 11858623"/>
              <a:gd name="connsiteY6439" fmla="*/ 510154 h 6524624"/>
              <a:gd name="connsiteX6440" fmla="*/ 21253 w 11858623"/>
              <a:gd name="connsiteY6440" fmla="*/ 509579 h 6524624"/>
              <a:gd name="connsiteX6441" fmla="*/ 23279 w 11858623"/>
              <a:gd name="connsiteY6441" fmla="*/ 503985 h 6524624"/>
              <a:gd name="connsiteX6442" fmla="*/ 22490 w 11858623"/>
              <a:gd name="connsiteY6442" fmla="*/ 509802 h 6524624"/>
              <a:gd name="connsiteX6443" fmla="*/ 27507 w 11858623"/>
              <a:gd name="connsiteY6443" fmla="*/ 472825 h 6524624"/>
              <a:gd name="connsiteX6444" fmla="*/ 23768 w 11858623"/>
              <a:gd name="connsiteY6444" fmla="*/ 500378 h 6524624"/>
              <a:gd name="connsiteX6445" fmla="*/ 19783 w 11858623"/>
              <a:gd name="connsiteY6445" fmla="*/ 509236 h 6524624"/>
              <a:gd name="connsiteX6446" fmla="*/ 18481 w 11858623"/>
              <a:gd name="connsiteY6446" fmla="*/ 508932 h 6524624"/>
              <a:gd name="connsiteX6447" fmla="*/ 17583 w 11858623"/>
              <a:gd name="connsiteY6447" fmla="*/ 505157 h 6524624"/>
              <a:gd name="connsiteX6448" fmla="*/ 18482 w 11858623"/>
              <a:gd name="connsiteY6448" fmla="*/ 501378 h 6524624"/>
              <a:gd name="connsiteX6449" fmla="*/ 18832 w 11858623"/>
              <a:gd name="connsiteY6449" fmla="*/ 499085 h 6524624"/>
              <a:gd name="connsiteX6450" fmla="*/ 24330 w 11858623"/>
              <a:gd name="connsiteY6450" fmla="*/ 490581 h 6524624"/>
              <a:gd name="connsiteX6451" fmla="*/ 27489 w 11858623"/>
              <a:gd name="connsiteY6451" fmla="*/ 472833 h 6524624"/>
              <a:gd name="connsiteX6452" fmla="*/ 36517 w 11858623"/>
              <a:gd name="connsiteY6452" fmla="*/ 464872 h 6524624"/>
              <a:gd name="connsiteX6453" fmla="*/ 34513 w 11858623"/>
              <a:gd name="connsiteY6453" fmla="*/ 478913 h 6524624"/>
              <a:gd name="connsiteX6454" fmla="*/ 32778 w 11858623"/>
              <a:gd name="connsiteY6454" fmla="*/ 483369 h 6524624"/>
              <a:gd name="connsiteX6455" fmla="*/ 18004 w 11858623"/>
              <a:gd name="connsiteY6455" fmla="*/ 462661 h 6524624"/>
              <a:gd name="connsiteX6456" fmla="*/ 18405 w 11858623"/>
              <a:gd name="connsiteY6456" fmla="*/ 466871 h 6524624"/>
              <a:gd name="connsiteX6457" fmla="*/ 18370 w 11858623"/>
              <a:gd name="connsiteY6457" fmla="*/ 466898 h 6524624"/>
              <a:gd name="connsiteX6458" fmla="*/ 17814 w 11858623"/>
              <a:gd name="connsiteY6458" fmla="*/ 463000 h 6524624"/>
              <a:gd name="connsiteX6459" fmla="*/ 16909 w 11858623"/>
              <a:gd name="connsiteY6459" fmla="*/ 456659 h 6524624"/>
              <a:gd name="connsiteX6460" fmla="*/ 17814 w 11858623"/>
              <a:gd name="connsiteY6460" fmla="*/ 463000 h 6524624"/>
              <a:gd name="connsiteX6461" fmla="*/ 15168 w 11858623"/>
              <a:gd name="connsiteY6461" fmla="*/ 467720 h 6524624"/>
              <a:gd name="connsiteX6462" fmla="*/ 12470 w 11858623"/>
              <a:gd name="connsiteY6462" fmla="*/ 467680 h 6524624"/>
              <a:gd name="connsiteX6463" fmla="*/ 16244 w 11858623"/>
              <a:gd name="connsiteY6463" fmla="*/ 457688 h 6524624"/>
              <a:gd name="connsiteX6464" fmla="*/ 22605 w 11858623"/>
              <a:gd name="connsiteY6464" fmla="*/ 429317 h 6524624"/>
              <a:gd name="connsiteX6465" fmla="*/ 24866 w 11858623"/>
              <a:gd name="connsiteY6465" fmla="*/ 436922 h 6524624"/>
              <a:gd name="connsiteX6466" fmla="*/ 23930 w 11858623"/>
              <a:gd name="connsiteY6466" fmla="*/ 441297 h 6524624"/>
              <a:gd name="connsiteX6467" fmla="*/ 23430 w 11858623"/>
              <a:gd name="connsiteY6467" fmla="*/ 441081 h 6524624"/>
              <a:gd name="connsiteX6468" fmla="*/ 21459 w 11858623"/>
              <a:gd name="connsiteY6468" fmla="*/ 436329 h 6524624"/>
              <a:gd name="connsiteX6469" fmla="*/ 20641 w 11858623"/>
              <a:gd name="connsiteY6469" fmla="*/ 433640 h 6524624"/>
              <a:gd name="connsiteX6470" fmla="*/ 14801 w 11858623"/>
              <a:gd name="connsiteY6470" fmla="*/ 428998 h 6524624"/>
              <a:gd name="connsiteX6471" fmla="*/ 17366 w 11858623"/>
              <a:gd name="connsiteY6471" fmla="*/ 455952 h 6524624"/>
              <a:gd name="connsiteX6472" fmla="*/ 16909 w 11858623"/>
              <a:gd name="connsiteY6472" fmla="*/ 456659 h 6524624"/>
              <a:gd name="connsiteX6473" fmla="*/ 16478 w 11858623"/>
              <a:gd name="connsiteY6473" fmla="*/ 453640 h 6524624"/>
              <a:gd name="connsiteX6474" fmla="*/ 10466 w 11858623"/>
              <a:gd name="connsiteY6474" fmla="*/ 476105 h 6524624"/>
              <a:gd name="connsiteX6475" fmla="*/ 15168 w 11858623"/>
              <a:gd name="connsiteY6475" fmla="*/ 467720 h 6524624"/>
              <a:gd name="connsiteX6476" fmla="*/ 17290 w 11858623"/>
              <a:gd name="connsiteY6476" fmla="*/ 467751 h 6524624"/>
              <a:gd name="connsiteX6477" fmla="*/ 18370 w 11858623"/>
              <a:gd name="connsiteY6477" fmla="*/ 466898 h 6524624"/>
              <a:gd name="connsiteX6478" fmla="*/ 18482 w 11858623"/>
              <a:gd name="connsiteY6478" fmla="*/ 467680 h 6524624"/>
              <a:gd name="connsiteX6479" fmla="*/ 18405 w 11858623"/>
              <a:gd name="connsiteY6479" fmla="*/ 466871 h 6524624"/>
              <a:gd name="connsiteX6480" fmla="*/ 24493 w 11858623"/>
              <a:gd name="connsiteY6480" fmla="*/ 462064 h 6524624"/>
              <a:gd name="connsiteX6481" fmla="*/ 20026 w 11858623"/>
              <a:gd name="connsiteY6481" fmla="*/ 491279 h 6524624"/>
              <a:gd name="connsiteX6482" fmla="*/ 18655 w 11858623"/>
              <a:gd name="connsiteY6482" fmla="*/ 495929 h 6524624"/>
              <a:gd name="connsiteX6483" fmla="*/ 16477 w 11858623"/>
              <a:gd name="connsiteY6483" fmla="*/ 500507 h 6524624"/>
              <a:gd name="connsiteX6484" fmla="*/ 16847 w 11858623"/>
              <a:gd name="connsiteY6484" fmla="*/ 502062 h 6524624"/>
              <a:gd name="connsiteX6485" fmla="*/ 16795 w 11858623"/>
              <a:gd name="connsiteY6485" fmla="*/ 502236 h 6524624"/>
              <a:gd name="connsiteX6486" fmla="*/ 8321 w 11858623"/>
              <a:gd name="connsiteY6486" fmla="*/ 515344 h 6524624"/>
              <a:gd name="connsiteX6487" fmla="*/ 7626 w 11858623"/>
              <a:gd name="connsiteY6487" fmla="*/ 473416 h 6524624"/>
              <a:gd name="connsiteX6488" fmla="*/ 14474 w 11858623"/>
              <a:gd name="connsiteY6488" fmla="*/ 436792 h 6524624"/>
              <a:gd name="connsiteX6489" fmla="*/ 14474 w 11858623"/>
              <a:gd name="connsiteY6489" fmla="*/ 425559 h 6524624"/>
              <a:gd name="connsiteX6490" fmla="*/ 14913 w 11858623"/>
              <a:gd name="connsiteY6490" fmla="*/ 426341 h 6524624"/>
              <a:gd name="connsiteX6491" fmla="*/ 14801 w 11858623"/>
              <a:gd name="connsiteY6491" fmla="*/ 428998 h 6524624"/>
              <a:gd name="connsiteX6492" fmla="*/ 15491 w 11858623"/>
              <a:gd name="connsiteY6492" fmla="*/ 412567 h 6524624"/>
              <a:gd name="connsiteX6493" fmla="*/ 15967 w 11858623"/>
              <a:gd name="connsiteY6493" fmla="*/ 416121 h 6524624"/>
              <a:gd name="connsiteX6494" fmla="*/ 15884 w 11858623"/>
              <a:gd name="connsiteY6494" fmla="*/ 416384 h 6524624"/>
              <a:gd name="connsiteX6495" fmla="*/ 15996 w 11858623"/>
              <a:gd name="connsiteY6495" fmla="*/ 416341 h 6524624"/>
              <a:gd name="connsiteX6496" fmla="*/ 16478 w 11858623"/>
              <a:gd name="connsiteY6496" fmla="*/ 419943 h 6524624"/>
              <a:gd name="connsiteX6497" fmla="*/ 20641 w 11858623"/>
              <a:gd name="connsiteY6497" fmla="*/ 433640 h 6524624"/>
              <a:gd name="connsiteX6498" fmla="*/ 20486 w 11858623"/>
              <a:gd name="connsiteY6498" fmla="*/ 433983 h 6524624"/>
              <a:gd name="connsiteX6499" fmla="*/ 21459 w 11858623"/>
              <a:gd name="connsiteY6499" fmla="*/ 436329 h 6524624"/>
              <a:gd name="connsiteX6500" fmla="*/ 22293 w 11858623"/>
              <a:gd name="connsiteY6500" fmla="*/ 439073 h 6524624"/>
              <a:gd name="connsiteX6501" fmla="*/ 21548 w 11858623"/>
              <a:gd name="connsiteY6501" fmla="*/ 438168 h 6524624"/>
              <a:gd name="connsiteX6502" fmla="*/ 14913 w 11858623"/>
              <a:gd name="connsiteY6502" fmla="*/ 426341 h 6524624"/>
              <a:gd name="connsiteX6503" fmla="*/ 17360 w 11858623"/>
              <a:gd name="connsiteY6503" fmla="*/ 411676 h 6524624"/>
              <a:gd name="connsiteX6504" fmla="*/ 18467 w 11858623"/>
              <a:gd name="connsiteY6504" fmla="*/ 415401 h 6524624"/>
              <a:gd name="connsiteX6505" fmla="*/ 15996 w 11858623"/>
              <a:gd name="connsiteY6505" fmla="*/ 416341 h 6524624"/>
              <a:gd name="connsiteX6506" fmla="*/ 15967 w 11858623"/>
              <a:gd name="connsiteY6506" fmla="*/ 416121 h 6524624"/>
              <a:gd name="connsiteX6507" fmla="*/ 31602 w 11858623"/>
              <a:gd name="connsiteY6507" fmla="*/ 405458 h 6524624"/>
              <a:gd name="connsiteX6508" fmla="*/ 29963 w 11858623"/>
              <a:gd name="connsiteY6508" fmla="*/ 413113 h 6524624"/>
              <a:gd name="connsiteX6509" fmla="*/ 22605 w 11858623"/>
              <a:gd name="connsiteY6509" fmla="*/ 429317 h 6524624"/>
              <a:gd name="connsiteX6510" fmla="*/ 18467 w 11858623"/>
              <a:gd name="connsiteY6510" fmla="*/ 415401 h 6524624"/>
              <a:gd name="connsiteX6511" fmla="*/ 20141 w 11858623"/>
              <a:gd name="connsiteY6511" fmla="*/ 414764 h 6524624"/>
              <a:gd name="connsiteX6512" fmla="*/ 13687 w 11858623"/>
              <a:gd name="connsiteY6512" fmla="*/ 399083 h 6524624"/>
              <a:gd name="connsiteX6513" fmla="*/ 13823 w 11858623"/>
              <a:gd name="connsiteY6513" fmla="*/ 400104 h 6524624"/>
              <a:gd name="connsiteX6514" fmla="*/ 6591 w 11858623"/>
              <a:gd name="connsiteY6514" fmla="*/ 411083 h 6524624"/>
              <a:gd name="connsiteX6515" fmla="*/ 6568 w 11858623"/>
              <a:gd name="connsiteY6515" fmla="*/ 409703 h 6524624"/>
              <a:gd name="connsiteX6516" fmla="*/ 10466 w 11858623"/>
              <a:gd name="connsiteY6516" fmla="*/ 403095 h 6524624"/>
              <a:gd name="connsiteX6517" fmla="*/ 14704 w 11858623"/>
              <a:gd name="connsiteY6517" fmla="*/ 398767 h 6524624"/>
              <a:gd name="connsiteX6518" fmla="*/ 15810 w 11858623"/>
              <a:gd name="connsiteY6518" fmla="*/ 404967 h 6524624"/>
              <a:gd name="connsiteX6519" fmla="*/ 15491 w 11858623"/>
              <a:gd name="connsiteY6519" fmla="*/ 412567 h 6524624"/>
              <a:gd name="connsiteX6520" fmla="*/ 13823 w 11858623"/>
              <a:gd name="connsiteY6520" fmla="*/ 400104 h 6524624"/>
              <a:gd name="connsiteX6521" fmla="*/ 16188 w 11858623"/>
              <a:gd name="connsiteY6521" fmla="*/ 395968 h 6524624"/>
              <a:gd name="connsiteX6522" fmla="*/ 16163 w 11858623"/>
              <a:gd name="connsiteY6522" fmla="*/ 396552 h 6524624"/>
              <a:gd name="connsiteX6523" fmla="*/ 14704 w 11858623"/>
              <a:gd name="connsiteY6523" fmla="*/ 398767 h 6524624"/>
              <a:gd name="connsiteX6524" fmla="*/ 14565 w 11858623"/>
              <a:gd name="connsiteY6524" fmla="*/ 397989 h 6524624"/>
              <a:gd name="connsiteX6525" fmla="*/ 29046 w 11858623"/>
              <a:gd name="connsiteY6525" fmla="*/ 395693 h 6524624"/>
              <a:gd name="connsiteX6526" fmla="*/ 31731 w 11858623"/>
              <a:gd name="connsiteY6526" fmla="*/ 400738 h 6524624"/>
              <a:gd name="connsiteX6527" fmla="*/ 32266 w 11858623"/>
              <a:gd name="connsiteY6527" fmla="*/ 402358 h 6524624"/>
              <a:gd name="connsiteX6528" fmla="*/ 32214 w 11858623"/>
              <a:gd name="connsiteY6528" fmla="*/ 402599 h 6524624"/>
              <a:gd name="connsiteX6529" fmla="*/ 28383 w 11858623"/>
              <a:gd name="connsiteY6529" fmla="*/ 396157 h 6524624"/>
              <a:gd name="connsiteX6530" fmla="*/ 24545 w 11858623"/>
              <a:gd name="connsiteY6530" fmla="*/ 389703 h 6524624"/>
              <a:gd name="connsiteX6531" fmla="*/ 28383 w 11858623"/>
              <a:gd name="connsiteY6531" fmla="*/ 396157 h 6524624"/>
              <a:gd name="connsiteX6532" fmla="*/ 22490 w 11858623"/>
              <a:gd name="connsiteY6532" fmla="*/ 400286 h 6524624"/>
              <a:gd name="connsiteX6533" fmla="*/ 22118 w 11858623"/>
              <a:gd name="connsiteY6533" fmla="*/ 396994 h 6524624"/>
              <a:gd name="connsiteX6534" fmla="*/ 21285 w 11858623"/>
              <a:gd name="connsiteY6534" fmla="*/ 389618 h 6524624"/>
              <a:gd name="connsiteX6535" fmla="*/ 22118 w 11858623"/>
              <a:gd name="connsiteY6535" fmla="*/ 396994 h 6524624"/>
              <a:gd name="connsiteX6536" fmla="*/ 19439 w 11858623"/>
              <a:gd name="connsiteY6536" fmla="*/ 405041 h 6524624"/>
              <a:gd name="connsiteX6537" fmla="*/ 17360 w 11858623"/>
              <a:gd name="connsiteY6537" fmla="*/ 411676 h 6524624"/>
              <a:gd name="connsiteX6538" fmla="*/ 16478 w 11858623"/>
              <a:gd name="connsiteY6538" fmla="*/ 408711 h 6524624"/>
              <a:gd name="connsiteX6539" fmla="*/ 15810 w 11858623"/>
              <a:gd name="connsiteY6539" fmla="*/ 404967 h 6524624"/>
              <a:gd name="connsiteX6540" fmla="*/ 16163 w 11858623"/>
              <a:gd name="connsiteY6540" fmla="*/ 396552 h 6524624"/>
              <a:gd name="connsiteX6541" fmla="*/ 18196 w 11858623"/>
              <a:gd name="connsiteY6541" fmla="*/ 393467 h 6524624"/>
              <a:gd name="connsiteX6542" fmla="*/ 23197 w 11858623"/>
              <a:gd name="connsiteY6542" fmla="*/ 387237 h 6524624"/>
              <a:gd name="connsiteX6543" fmla="*/ 24676 w 11858623"/>
              <a:gd name="connsiteY6543" fmla="*/ 389310 h 6524624"/>
              <a:gd name="connsiteX6544" fmla="*/ 24545 w 11858623"/>
              <a:gd name="connsiteY6544" fmla="*/ 389703 h 6524624"/>
              <a:gd name="connsiteX6545" fmla="*/ 23129 w 11858623"/>
              <a:gd name="connsiteY6545" fmla="*/ 387322 h 6524624"/>
              <a:gd name="connsiteX6546" fmla="*/ 22709 w 11858623"/>
              <a:gd name="connsiteY6546" fmla="*/ 386615 h 6524624"/>
              <a:gd name="connsiteX6547" fmla="*/ 23129 w 11858623"/>
              <a:gd name="connsiteY6547" fmla="*/ 387322 h 6524624"/>
              <a:gd name="connsiteX6548" fmla="*/ 21285 w 11858623"/>
              <a:gd name="connsiteY6548" fmla="*/ 389618 h 6524624"/>
              <a:gd name="connsiteX6549" fmla="*/ 21204 w 11858623"/>
              <a:gd name="connsiteY6549" fmla="*/ 388900 h 6524624"/>
              <a:gd name="connsiteX6550" fmla="*/ 22490 w 11858623"/>
              <a:gd name="connsiteY6550" fmla="*/ 386246 h 6524624"/>
              <a:gd name="connsiteX6551" fmla="*/ 22730 w 11858623"/>
              <a:gd name="connsiteY6551" fmla="*/ 386583 h 6524624"/>
              <a:gd name="connsiteX6552" fmla="*/ 22709 w 11858623"/>
              <a:gd name="connsiteY6552" fmla="*/ 386615 h 6524624"/>
              <a:gd name="connsiteX6553" fmla="*/ 21643 w 11858623"/>
              <a:gd name="connsiteY6553" fmla="*/ 380311 h 6524624"/>
              <a:gd name="connsiteX6554" fmla="*/ 22490 w 11858623"/>
              <a:gd name="connsiteY6554" fmla="*/ 386246 h 6524624"/>
              <a:gd name="connsiteX6555" fmla="*/ 20606 w 11858623"/>
              <a:gd name="connsiteY6555" fmla="*/ 383607 h 6524624"/>
              <a:gd name="connsiteX6556" fmla="*/ 20564 w 11858623"/>
              <a:gd name="connsiteY6556" fmla="*/ 383227 h 6524624"/>
              <a:gd name="connsiteX6557" fmla="*/ 28501 w 11858623"/>
              <a:gd name="connsiteY6557" fmla="*/ 377822 h 6524624"/>
              <a:gd name="connsiteX6558" fmla="*/ 26904 w 11858623"/>
              <a:gd name="connsiteY6558" fmla="*/ 382620 h 6524624"/>
              <a:gd name="connsiteX6559" fmla="*/ 23197 w 11858623"/>
              <a:gd name="connsiteY6559" fmla="*/ 387237 h 6524624"/>
              <a:gd name="connsiteX6560" fmla="*/ 22730 w 11858623"/>
              <a:gd name="connsiteY6560" fmla="*/ 386583 h 6524624"/>
              <a:gd name="connsiteX6561" fmla="*/ 10466 w 11858623"/>
              <a:gd name="connsiteY6561" fmla="*/ 375014 h 6524624"/>
              <a:gd name="connsiteX6562" fmla="*/ 14565 w 11858623"/>
              <a:gd name="connsiteY6562" fmla="*/ 397989 h 6524624"/>
              <a:gd name="connsiteX6563" fmla="*/ 13687 w 11858623"/>
              <a:gd name="connsiteY6563" fmla="*/ 399083 h 6524624"/>
              <a:gd name="connsiteX6564" fmla="*/ 18936 w 11858623"/>
              <a:gd name="connsiteY6564" fmla="*/ 361350 h 6524624"/>
              <a:gd name="connsiteX6565" fmla="*/ 21502 w 11858623"/>
              <a:gd name="connsiteY6565" fmla="*/ 379325 h 6524624"/>
              <a:gd name="connsiteX6566" fmla="*/ 20556 w 11858623"/>
              <a:gd name="connsiteY6566" fmla="*/ 383156 h 6524624"/>
              <a:gd name="connsiteX6567" fmla="*/ 20564 w 11858623"/>
              <a:gd name="connsiteY6567" fmla="*/ 383227 h 6524624"/>
              <a:gd name="connsiteX6568" fmla="*/ 20486 w 11858623"/>
              <a:gd name="connsiteY6568" fmla="*/ 383438 h 6524624"/>
              <a:gd name="connsiteX6569" fmla="*/ 20606 w 11858623"/>
              <a:gd name="connsiteY6569" fmla="*/ 383607 h 6524624"/>
              <a:gd name="connsiteX6570" fmla="*/ 21204 w 11858623"/>
              <a:gd name="connsiteY6570" fmla="*/ 388900 h 6524624"/>
              <a:gd name="connsiteX6571" fmla="*/ 18196 w 11858623"/>
              <a:gd name="connsiteY6571" fmla="*/ 393467 h 6524624"/>
              <a:gd name="connsiteX6572" fmla="*/ 16188 w 11858623"/>
              <a:gd name="connsiteY6572" fmla="*/ 395968 h 6524624"/>
              <a:gd name="connsiteX6573" fmla="*/ 16478 w 11858623"/>
              <a:gd name="connsiteY6573" fmla="*/ 389054 h 6524624"/>
              <a:gd name="connsiteX6574" fmla="*/ 14474 w 11858623"/>
              <a:gd name="connsiteY6574" fmla="*/ 380630 h 6524624"/>
              <a:gd name="connsiteX6575" fmla="*/ 16478 w 11858623"/>
              <a:gd name="connsiteY6575" fmla="*/ 344125 h 6524624"/>
              <a:gd name="connsiteX6576" fmla="*/ 17495 w 11858623"/>
              <a:gd name="connsiteY6576" fmla="*/ 351248 h 6524624"/>
              <a:gd name="connsiteX6577" fmla="*/ 17480 w 11858623"/>
              <a:gd name="connsiteY6577" fmla="*/ 351188 h 6524624"/>
              <a:gd name="connsiteX6578" fmla="*/ 16478 w 11858623"/>
              <a:gd name="connsiteY6578" fmla="*/ 344125 h 6524624"/>
              <a:gd name="connsiteX6579" fmla="*/ 308998 w 11858623"/>
              <a:gd name="connsiteY6579" fmla="*/ 337161 h 6524624"/>
              <a:gd name="connsiteX6580" fmla="*/ 200998 w 11858623"/>
              <a:gd name="connsiteY6580" fmla="*/ 445161 h 6524624"/>
              <a:gd name="connsiteX6581" fmla="*/ 308998 w 11858623"/>
              <a:gd name="connsiteY6581" fmla="*/ 553161 h 6524624"/>
              <a:gd name="connsiteX6582" fmla="*/ 416998 w 11858623"/>
              <a:gd name="connsiteY6582" fmla="*/ 445161 h 6524624"/>
              <a:gd name="connsiteX6583" fmla="*/ 308998 w 11858623"/>
              <a:gd name="connsiteY6583" fmla="*/ 337161 h 6524624"/>
              <a:gd name="connsiteX6584" fmla="*/ 16478 w 11858623"/>
              <a:gd name="connsiteY6584" fmla="*/ 332892 h 6524624"/>
              <a:gd name="connsiteX6585" fmla="*/ 16828 w 11858623"/>
              <a:gd name="connsiteY6585" fmla="*/ 336821 h 6524624"/>
              <a:gd name="connsiteX6586" fmla="*/ 16478 w 11858623"/>
              <a:gd name="connsiteY6586" fmla="*/ 338509 h 6524624"/>
              <a:gd name="connsiteX6587" fmla="*/ 10466 w 11858623"/>
              <a:gd name="connsiteY6587" fmla="*/ 358165 h 6524624"/>
              <a:gd name="connsiteX6588" fmla="*/ 16478 w 11858623"/>
              <a:gd name="connsiteY6588" fmla="*/ 332892 h 6524624"/>
              <a:gd name="connsiteX6589" fmla="*/ 18419 w 11858623"/>
              <a:gd name="connsiteY6589" fmla="*/ 312358 h 6524624"/>
              <a:gd name="connsiteX6590" fmla="*/ 18482 w 11858623"/>
              <a:gd name="connsiteY6590" fmla="*/ 313236 h 6524624"/>
              <a:gd name="connsiteX6591" fmla="*/ 18029 w 11858623"/>
              <a:gd name="connsiteY6591" fmla="*/ 312723 h 6524624"/>
              <a:gd name="connsiteX6592" fmla="*/ 4829 w 11858623"/>
              <a:gd name="connsiteY6592" fmla="*/ 304887 h 6524624"/>
              <a:gd name="connsiteX6593" fmla="*/ 11302 w 11858623"/>
              <a:gd name="connsiteY6593" fmla="*/ 305092 h 6524624"/>
              <a:gd name="connsiteX6594" fmla="*/ 18029 w 11858623"/>
              <a:gd name="connsiteY6594" fmla="*/ 312723 h 6524624"/>
              <a:gd name="connsiteX6595" fmla="*/ 14474 w 11858623"/>
              <a:gd name="connsiteY6595" fmla="*/ 316044 h 6524624"/>
              <a:gd name="connsiteX6596" fmla="*/ 5344 w 11858623"/>
              <a:gd name="connsiteY6596" fmla="*/ 310156 h 6524624"/>
              <a:gd name="connsiteX6597" fmla="*/ 4903 w 11858623"/>
              <a:gd name="connsiteY6597" fmla="*/ 309340 h 6524624"/>
              <a:gd name="connsiteX6598" fmla="*/ 27925 w 11858623"/>
              <a:gd name="connsiteY6598" fmla="*/ 285769 h 6524624"/>
              <a:gd name="connsiteX6599" fmla="*/ 28176 w 11858623"/>
              <a:gd name="connsiteY6599" fmla="*/ 286861 h 6524624"/>
              <a:gd name="connsiteX6600" fmla="*/ 30505 w 11858623"/>
              <a:gd name="connsiteY6600" fmla="*/ 302003 h 6524624"/>
              <a:gd name="connsiteX6601" fmla="*/ 31546 w 11858623"/>
              <a:gd name="connsiteY6601" fmla="*/ 306866 h 6524624"/>
              <a:gd name="connsiteX6602" fmla="*/ 18936 w 11858623"/>
              <a:gd name="connsiteY6602" fmla="*/ 361350 h 6524624"/>
              <a:gd name="connsiteX6603" fmla="*/ 17495 w 11858623"/>
              <a:gd name="connsiteY6603" fmla="*/ 351248 h 6524624"/>
              <a:gd name="connsiteX6604" fmla="*/ 18482 w 11858623"/>
              <a:gd name="connsiteY6604" fmla="*/ 355357 h 6524624"/>
              <a:gd name="connsiteX6605" fmla="*/ 16828 w 11858623"/>
              <a:gd name="connsiteY6605" fmla="*/ 336821 h 6524624"/>
              <a:gd name="connsiteX6606" fmla="*/ 19173 w 11858623"/>
              <a:gd name="connsiteY6606" fmla="*/ 325534 h 6524624"/>
              <a:gd name="connsiteX6607" fmla="*/ 18482 w 11858623"/>
              <a:gd name="connsiteY6607" fmla="*/ 313236 h 6524624"/>
              <a:gd name="connsiteX6608" fmla="*/ 26497 w 11858623"/>
              <a:gd name="connsiteY6608" fmla="*/ 307620 h 6524624"/>
              <a:gd name="connsiteX6609" fmla="*/ 22510 w 11858623"/>
              <a:gd name="connsiteY6609" fmla="*/ 299287 h 6524624"/>
              <a:gd name="connsiteX6610" fmla="*/ 23945 w 11858623"/>
              <a:gd name="connsiteY6610" fmla="*/ 291385 h 6524624"/>
              <a:gd name="connsiteX6611" fmla="*/ 26497 w 11858623"/>
              <a:gd name="connsiteY6611" fmla="*/ 290771 h 6524624"/>
              <a:gd name="connsiteX6612" fmla="*/ 25205 w 11858623"/>
              <a:gd name="connsiteY6612" fmla="*/ 280444 h 6524624"/>
              <a:gd name="connsiteX6613" fmla="*/ 24175 w 11858623"/>
              <a:gd name="connsiteY6613" fmla="*/ 290118 h 6524624"/>
              <a:gd name="connsiteX6614" fmla="*/ 23945 w 11858623"/>
              <a:gd name="connsiteY6614" fmla="*/ 291385 h 6524624"/>
              <a:gd name="connsiteX6615" fmla="*/ 19267 w 11858623"/>
              <a:gd name="connsiteY6615" fmla="*/ 292510 h 6524624"/>
              <a:gd name="connsiteX6616" fmla="*/ 22510 w 11858623"/>
              <a:gd name="connsiteY6616" fmla="*/ 299287 h 6524624"/>
              <a:gd name="connsiteX6617" fmla="*/ 20486 w 11858623"/>
              <a:gd name="connsiteY6617" fmla="*/ 310428 h 6524624"/>
              <a:gd name="connsiteX6618" fmla="*/ 18419 w 11858623"/>
              <a:gd name="connsiteY6618" fmla="*/ 312358 h 6524624"/>
              <a:gd name="connsiteX6619" fmla="*/ 16573 w 11858623"/>
              <a:gd name="connsiteY6619" fmla="*/ 286492 h 6524624"/>
              <a:gd name="connsiteX6620" fmla="*/ 30505 w 11858623"/>
              <a:gd name="connsiteY6620" fmla="*/ 276731 h 6524624"/>
              <a:gd name="connsiteX6621" fmla="*/ 27925 w 11858623"/>
              <a:gd name="connsiteY6621" fmla="*/ 285769 h 6524624"/>
              <a:gd name="connsiteX6622" fmla="*/ 26497 w 11858623"/>
              <a:gd name="connsiteY6622" fmla="*/ 279539 h 6524624"/>
              <a:gd name="connsiteX6623" fmla="*/ 25205 w 11858623"/>
              <a:gd name="connsiteY6623" fmla="*/ 280444 h 6524624"/>
              <a:gd name="connsiteX6624" fmla="*/ 25411 w 11858623"/>
              <a:gd name="connsiteY6624" fmla="*/ 278516 h 6524624"/>
              <a:gd name="connsiteX6625" fmla="*/ 15178 w 11858623"/>
              <a:gd name="connsiteY6625" fmla="*/ 266932 h 6524624"/>
              <a:gd name="connsiteX6626" fmla="*/ 16573 w 11858623"/>
              <a:gd name="connsiteY6626" fmla="*/ 286492 h 6524624"/>
              <a:gd name="connsiteX6627" fmla="*/ 14474 w 11858623"/>
              <a:gd name="connsiteY6627" fmla="*/ 287963 h 6524624"/>
              <a:gd name="connsiteX6628" fmla="*/ 10466 w 11858623"/>
              <a:gd name="connsiteY6628" fmla="*/ 273923 h 6524624"/>
              <a:gd name="connsiteX6629" fmla="*/ 15720 w 11858623"/>
              <a:gd name="connsiteY6629" fmla="*/ 256240 h 6524624"/>
              <a:gd name="connsiteX6630" fmla="*/ 18309 w 11858623"/>
              <a:gd name="connsiteY6630" fmla="*/ 262286 h 6524624"/>
              <a:gd name="connsiteX6631" fmla="*/ 15178 w 11858623"/>
              <a:gd name="connsiteY6631" fmla="*/ 266932 h 6524624"/>
              <a:gd name="connsiteX6632" fmla="*/ 14630 w 11858623"/>
              <a:gd name="connsiteY6632" fmla="*/ 259259 h 6524624"/>
              <a:gd name="connsiteX6633" fmla="*/ 23303 w 11858623"/>
              <a:gd name="connsiteY6633" fmla="*/ 254877 h 6524624"/>
              <a:gd name="connsiteX6634" fmla="*/ 26497 w 11858623"/>
              <a:gd name="connsiteY6634" fmla="*/ 268306 h 6524624"/>
              <a:gd name="connsiteX6635" fmla="*/ 25411 w 11858623"/>
              <a:gd name="connsiteY6635" fmla="*/ 278516 h 6524624"/>
              <a:gd name="connsiteX6636" fmla="*/ 22490 w 11858623"/>
              <a:gd name="connsiteY6636" fmla="*/ 279539 h 6524624"/>
              <a:gd name="connsiteX6637" fmla="*/ 18482 w 11858623"/>
              <a:gd name="connsiteY6637" fmla="*/ 262690 h 6524624"/>
              <a:gd name="connsiteX6638" fmla="*/ 18309 w 11858623"/>
              <a:gd name="connsiteY6638" fmla="*/ 262286 h 6524624"/>
              <a:gd name="connsiteX6639" fmla="*/ 12606 w 11858623"/>
              <a:gd name="connsiteY6639" fmla="*/ 248968 h 6524624"/>
              <a:gd name="connsiteX6640" fmla="*/ 14052 w 11858623"/>
              <a:gd name="connsiteY6640" fmla="*/ 252345 h 6524624"/>
              <a:gd name="connsiteX6641" fmla="*/ 14474 w 11858623"/>
              <a:gd name="connsiteY6641" fmla="*/ 257074 h 6524624"/>
              <a:gd name="connsiteX6642" fmla="*/ 14630 w 11858623"/>
              <a:gd name="connsiteY6642" fmla="*/ 259259 h 6524624"/>
              <a:gd name="connsiteX6643" fmla="*/ 14224 w 11858623"/>
              <a:gd name="connsiteY6643" fmla="*/ 260386 h 6524624"/>
              <a:gd name="connsiteX6644" fmla="*/ 10466 w 11858623"/>
              <a:gd name="connsiteY6644" fmla="*/ 265498 h 6524624"/>
              <a:gd name="connsiteX6645" fmla="*/ 12662 w 11858623"/>
              <a:gd name="connsiteY6645" fmla="*/ 248543 h 6524624"/>
              <a:gd name="connsiteX6646" fmla="*/ 12606 w 11858623"/>
              <a:gd name="connsiteY6646" fmla="*/ 248968 h 6524624"/>
              <a:gd name="connsiteX6647" fmla="*/ 12470 w 11858623"/>
              <a:gd name="connsiteY6647" fmla="*/ 248650 h 6524624"/>
              <a:gd name="connsiteX6648" fmla="*/ 19978 w 11858623"/>
              <a:gd name="connsiteY6648" fmla="*/ 244442 h 6524624"/>
              <a:gd name="connsiteX6649" fmla="*/ 15720 w 11858623"/>
              <a:gd name="connsiteY6649" fmla="*/ 256240 h 6524624"/>
              <a:gd name="connsiteX6650" fmla="*/ 14052 w 11858623"/>
              <a:gd name="connsiteY6650" fmla="*/ 252345 h 6524624"/>
              <a:gd name="connsiteX6651" fmla="*/ 13663 w 11858623"/>
              <a:gd name="connsiteY6651" fmla="*/ 247981 h 6524624"/>
              <a:gd name="connsiteX6652" fmla="*/ 13284 w 11858623"/>
              <a:gd name="connsiteY6652" fmla="*/ 243734 h 6524624"/>
              <a:gd name="connsiteX6653" fmla="*/ 13663 w 11858623"/>
              <a:gd name="connsiteY6653" fmla="*/ 247981 h 6524624"/>
              <a:gd name="connsiteX6654" fmla="*/ 12662 w 11858623"/>
              <a:gd name="connsiteY6654" fmla="*/ 248543 h 6524624"/>
              <a:gd name="connsiteX6655" fmla="*/ 20486 w 11858623"/>
              <a:gd name="connsiteY6655" fmla="*/ 243034 h 6524624"/>
              <a:gd name="connsiteX6656" fmla="*/ 20721 w 11858623"/>
              <a:gd name="connsiteY6656" fmla="*/ 244025 h 6524624"/>
              <a:gd name="connsiteX6657" fmla="*/ 19978 w 11858623"/>
              <a:gd name="connsiteY6657" fmla="*/ 244442 h 6524624"/>
              <a:gd name="connsiteX6658" fmla="*/ 14493 w 11858623"/>
              <a:gd name="connsiteY6658" fmla="*/ 230334 h 6524624"/>
              <a:gd name="connsiteX6659" fmla="*/ 14477 w 11858623"/>
              <a:gd name="connsiteY6659" fmla="*/ 238632 h 6524624"/>
              <a:gd name="connsiteX6660" fmla="*/ 13481 w 11858623"/>
              <a:gd name="connsiteY6660" fmla="*/ 242212 h 6524624"/>
              <a:gd name="connsiteX6661" fmla="*/ 13284 w 11858623"/>
              <a:gd name="connsiteY6661" fmla="*/ 243734 h 6524624"/>
              <a:gd name="connsiteX6662" fmla="*/ 12470 w 11858623"/>
              <a:gd name="connsiteY6662" fmla="*/ 234609 h 6524624"/>
              <a:gd name="connsiteX6663" fmla="*/ 16478 w 11858623"/>
              <a:gd name="connsiteY6663" fmla="*/ 189680 h 6524624"/>
              <a:gd name="connsiteX6664" fmla="*/ 18482 w 11858623"/>
              <a:gd name="connsiteY6664" fmla="*/ 209337 h 6524624"/>
              <a:gd name="connsiteX6665" fmla="*/ 21827 w 11858623"/>
              <a:gd name="connsiteY6665" fmla="*/ 199962 h 6524624"/>
              <a:gd name="connsiteX6666" fmla="*/ 22490 w 11858623"/>
              <a:gd name="connsiteY6666" fmla="*/ 209337 h 6524624"/>
              <a:gd name="connsiteX6667" fmla="*/ 29455 w 11858623"/>
              <a:gd name="connsiteY6667" fmla="*/ 243388 h 6524624"/>
              <a:gd name="connsiteX6668" fmla="*/ 29912 w 11858623"/>
              <a:gd name="connsiteY6668" fmla="*/ 245070 h 6524624"/>
              <a:gd name="connsiteX6669" fmla="*/ 23303 w 11858623"/>
              <a:gd name="connsiteY6669" fmla="*/ 254877 h 6524624"/>
              <a:gd name="connsiteX6670" fmla="*/ 20721 w 11858623"/>
              <a:gd name="connsiteY6670" fmla="*/ 244025 h 6524624"/>
              <a:gd name="connsiteX6671" fmla="*/ 22490 w 11858623"/>
              <a:gd name="connsiteY6671" fmla="*/ 243034 h 6524624"/>
              <a:gd name="connsiteX6672" fmla="*/ 14474 w 11858623"/>
              <a:gd name="connsiteY6672" fmla="*/ 240226 h 6524624"/>
              <a:gd name="connsiteX6673" fmla="*/ 14477 w 11858623"/>
              <a:gd name="connsiteY6673" fmla="*/ 238632 h 6524624"/>
              <a:gd name="connsiteX6674" fmla="*/ 18673 w 11858623"/>
              <a:gd name="connsiteY6674" fmla="*/ 223550 h 6524624"/>
              <a:gd name="connsiteX6675" fmla="*/ 20262 w 11858623"/>
              <a:gd name="connsiteY6675" fmla="*/ 218139 h 6524624"/>
              <a:gd name="connsiteX6676" fmla="*/ 14493 w 11858623"/>
              <a:gd name="connsiteY6676" fmla="*/ 230334 h 6524624"/>
              <a:gd name="connsiteX6677" fmla="*/ 14521 w 11858623"/>
              <a:gd name="connsiteY6677" fmla="*/ 215021 h 6524624"/>
              <a:gd name="connsiteX6678" fmla="*/ 16478 w 11858623"/>
              <a:gd name="connsiteY6678" fmla="*/ 189680 h 6524624"/>
              <a:gd name="connsiteX6679" fmla="*/ 12967 w 11858623"/>
              <a:gd name="connsiteY6679" fmla="*/ 172542 h 6524624"/>
              <a:gd name="connsiteX6680" fmla="*/ 13001 w 11858623"/>
              <a:gd name="connsiteY6680" fmla="*/ 172718 h 6524624"/>
              <a:gd name="connsiteX6681" fmla="*/ 12470 w 11858623"/>
              <a:gd name="connsiteY6681" fmla="*/ 172832 h 6524624"/>
              <a:gd name="connsiteX6682" fmla="*/ 14804 w 11858623"/>
              <a:gd name="connsiteY6682" fmla="*/ 172332 h 6524624"/>
              <a:gd name="connsiteX6683" fmla="*/ 16478 w 11858623"/>
              <a:gd name="connsiteY6683" fmla="*/ 184064 h 6524624"/>
              <a:gd name="connsiteX6684" fmla="*/ 14590 w 11858623"/>
              <a:gd name="connsiteY6684" fmla="*/ 180776 h 6524624"/>
              <a:gd name="connsiteX6685" fmla="*/ 13001 w 11858623"/>
              <a:gd name="connsiteY6685" fmla="*/ 172718 h 6524624"/>
              <a:gd name="connsiteX6686" fmla="*/ 19735 w 11858623"/>
              <a:gd name="connsiteY6686" fmla="*/ 170374 h 6524624"/>
              <a:gd name="connsiteX6687" fmla="*/ 20039 w 11858623"/>
              <a:gd name="connsiteY6687" fmla="*/ 174670 h 6524624"/>
              <a:gd name="connsiteX6688" fmla="*/ 18355 w 11858623"/>
              <a:gd name="connsiteY6688" fmla="*/ 171018 h 6524624"/>
              <a:gd name="connsiteX6689" fmla="*/ 17765 w 11858623"/>
              <a:gd name="connsiteY6689" fmla="*/ 169740 h 6524624"/>
              <a:gd name="connsiteX6690" fmla="*/ 18355 w 11858623"/>
              <a:gd name="connsiteY6690" fmla="*/ 171018 h 6524624"/>
              <a:gd name="connsiteX6691" fmla="*/ 16167 w 11858623"/>
              <a:gd name="connsiteY6691" fmla="*/ 172040 h 6524624"/>
              <a:gd name="connsiteX6692" fmla="*/ 14804 w 11858623"/>
              <a:gd name="connsiteY6692" fmla="*/ 172332 h 6524624"/>
              <a:gd name="connsiteX6693" fmla="*/ 14690 w 11858623"/>
              <a:gd name="connsiteY6693" fmla="*/ 171536 h 6524624"/>
              <a:gd name="connsiteX6694" fmla="*/ 21688 w 11858623"/>
              <a:gd name="connsiteY6694" fmla="*/ 167450 h 6524624"/>
              <a:gd name="connsiteX6695" fmla="*/ 21371 w 11858623"/>
              <a:gd name="connsiteY6695" fmla="*/ 169610 h 6524624"/>
              <a:gd name="connsiteX6696" fmla="*/ 19735 w 11858623"/>
              <a:gd name="connsiteY6696" fmla="*/ 170374 h 6524624"/>
              <a:gd name="connsiteX6697" fmla="*/ 19614 w 11858623"/>
              <a:gd name="connsiteY6697" fmla="*/ 168661 h 6524624"/>
              <a:gd name="connsiteX6698" fmla="*/ 26497 w 11858623"/>
              <a:gd name="connsiteY6698" fmla="*/ 167215 h 6524624"/>
              <a:gd name="connsiteX6699" fmla="*/ 24493 w 11858623"/>
              <a:gd name="connsiteY6699" fmla="*/ 192488 h 6524624"/>
              <a:gd name="connsiteX6700" fmla="*/ 21827 w 11858623"/>
              <a:gd name="connsiteY6700" fmla="*/ 199962 h 6524624"/>
              <a:gd name="connsiteX6701" fmla="*/ 20039 w 11858623"/>
              <a:gd name="connsiteY6701" fmla="*/ 174670 h 6524624"/>
              <a:gd name="connsiteX6702" fmla="*/ 20486 w 11858623"/>
              <a:gd name="connsiteY6702" fmla="*/ 175640 h 6524624"/>
              <a:gd name="connsiteX6703" fmla="*/ 21371 w 11858623"/>
              <a:gd name="connsiteY6703" fmla="*/ 169610 h 6524624"/>
              <a:gd name="connsiteX6704" fmla="*/ 13685 w 11858623"/>
              <a:gd name="connsiteY6704" fmla="*/ 164492 h 6524624"/>
              <a:gd name="connsiteX6705" fmla="*/ 14690 w 11858623"/>
              <a:gd name="connsiteY6705" fmla="*/ 171536 h 6524624"/>
              <a:gd name="connsiteX6706" fmla="*/ 12967 w 11858623"/>
              <a:gd name="connsiteY6706" fmla="*/ 172542 h 6524624"/>
              <a:gd name="connsiteX6707" fmla="*/ 12470 w 11858623"/>
              <a:gd name="connsiteY6707" fmla="*/ 170023 h 6524624"/>
              <a:gd name="connsiteX6708" fmla="*/ 18886 w 11858623"/>
              <a:gd name="connsiteY6708" fmla="*/ 158359 h 6524624"/>
              <a:gd name="connsiteX6709" fmla="*/ 19614 w 11858623"/>
              <a:gd name="connsiteY6709" fmla="*/ 168661 h 6524624"/>
              <a:gd name="connsiteX6710" fmla="*/ 17765 w 11858623"/>
              <a:gd name="connsiteY6710" fmla="*/ 169740 h 6524624"/>
              <a:gd name="connsiteX6711" fmla="*/ 15829 w 11858623"/>
              <a:gd name="connsiteY6711" fmla="*/ 165541 h 6524624"/>
              <a:gd name="connsiteX6712" fmla="*/ 16331 w 11858623"/>
              <a:gd name="connsiteY6712" fmla="*/ 159876 h 6524624"/>
              <a:gd name="connsiteX6713" fmla="*/ 32642 w 11858623"/>
              <a:gd name="connsiteY6713" fmla="*/ 151661 h 6524624"/>
              <a:gd name="connsiteX6714" fmla="*/ 32509 w 11858623"/>
              <a:gd name="connsiteY6714" fmla="*/ 155983 h 6524624"/>
              <a:gd name="connsiteX6715" fmla="*/ 32945 w 11858623"/>
              <a:gd name="connsiteY6715" fmla="*/ 160876 h 6524624"/>
              <a:gd name="connsiteX6716" fmla="*/ 21688 w 11858623"/>
              <a:gd name="connsiteY6716" fmla="*/ 167450 h 6524624"/>
              <a:gd name="connsiteX6717" fmla="*/ 22542 w 11858623"/>
              <a:gd name="connsiteY6717" fmla="*/ 161629 h 6524624"/>
              <a:gd name="connsiteX6718" fmla="*/ 22070 w 11858623"/>
              <a:gd name="connsiteY6718" fmla="*/ 156468 h 6524624"/>
              <a:gd name="connsiteX6719" fmla="*/ 24420 w 11858623"/>
              <a:gd name="connsiteY6719" fmla="*/ 155072 h 6524624"/>
              <a:gd name="connsiteX6720" fmla="*/ 21049 w 11858623"/>
              <a:gd name="connsiteY6720" fmla="*/ 145296 h 6524624"/>
              <a:gd name="connsiteX6721" fmla="*/ 22070 w 11858623"/>
              <a:gd name="connsiteY6721" fmla="*/ 156468 h 6524624"/>
              <a:gd name="connsiteX6722" fmla="*/ 18886 w 11858623"/>
              <a:gd name="connsiteY6722" fmla="*/ 158359 h 6524624"/>
              <a:gd name="connsiteX6723" fmla="*/ 18530 w 11858623"/>
              <a:gd name="connsiteY6723" fmla="*/ 153324 h 6524624"/>
              <a:gd name="connsiteX6724" fmla="*/ 20486 w 11858623"/>
              <a:gd name="connsiteY6724" fmla="*/ 133518 h 6524624"/>
              <a:gd name="connsiteX6725" fmla="*/ 23119 w 11858623"/>
              <a:gd name="connsiteY6725" fmla="*/ 142668 h 6524624"/>
              <a:gd name="connsiteX6726" fmla="*/ 23526 w 11858623"/>
              <a:gd name="connsiteY6726" fmla="*/ 145499 h 6524624"/>
              <a:gd name="connsiteX6727" fmla="*/ 24000 w 11858623"/>
              <a:gd name="connsiteY6727" fmla="*/ 145828 h 6524624"/>
              <a:gd name="connsiteX6728" fmla="*/ 24530 w 11858623"/>
              <a:gd name="connsiteY6728" fmla="*/ 147971 h 6524624"/>
              <a:gd name="connsiteX6729" fmla="*/ 21543 w 11858623"/>
              <a:gd name="connsiteY6729" fmla="*/ 143721 h 6524624"/>
              <a:gd name="connsiteX6730" fmla="*/ 21049 w 11858623"/>
              <a:gd name="connsiteY6730" fmla="*/ 145296 h 6524624"/>
              <a:gd name="connsiteX6731" fmla="*/ 20486 w 11858623"/>
              <a:gd name="connsiteY6731" fmla="*/ 139135 h 6524624"/>
              <a:gd name="connsiteX6732" fmla="*/ 20288 w 11858623"/>
              <a:gd name="connsiteY6732" fmla="*/ 134420 h 6524624"/>
              <a:gd name="connsiteX6733" fmla="*/ 16478 w 11858623"/>
              <a:gd name="connsiteY6733" fmla="*/ 119478 h 6524624"/>
              <a:gd name="connsiteX6734" fmla="*/ 20077 w 11858623"/>
              <a:gd name="connsiteY6734" fmla="*/ 129387 h 6524624"/>
              <a:gd name="connsiteX6735" fmla="*/ 20288 w 11858623"/>
              <a:gd name="connsiteY6735" fmla="*/ 134420 h 6524624"/>
              <a:gd name="connsiteX6736" fmla="*/ 13685 w 11858623"/>
              <a:gd name="connsiteY6736" fmla="*/ 164492 h 6524624"/>
              <a:gd name="connsiteX6737" fmla="*/ 12470 w 11858623"/>
              <a:gd name="connsiteY6737" fmla="*/ 155983 h 6524624"/>
              <a:gd name="connsiteX6738" fmla="*/ 16478 w 11858623"/>
              <a:gd name="connsiteY6738" fmla="*/ 119478 h 6524624"/>
              <a:gd name="connsiteX6739" fmla="*/ 14152 w 11858623"/>
              <a:gd name="connsiteY6739" fmla="*/ 106556 h 6524624"/>
              <a:gd name="connsiteX6740" fmla="*/ 14153 w 11858623"/>
              <a:gd name="connsiteY6740" fmla="*/ 106560 h 6524624"/>
              <a:gd name="connsiteX6741" fmla="*/ 14094 w 11858623"/>
              <a:gd name="connsiteY6741" fmla="*/ 106755 h 6524624"/>
              <a:gd name="connsiteX6742" fmla="*/ 30303 w 11858623"/>
              <a:gd name="connsiteY6742" fmla="*/ 98532 h 6524624"/>
              <a:gd name="connsiteX6743" fmla="*/ 32509 w 11858623"/>
              <a:gd name="connsiteY6743" fmla="*/ 99821 h 6524624"/>
              <a:gd name="connsiteX6744" fmla="*/ 33673 w 11858623"/>
              <a:gd name="connsiteY6744" fmla="*/ 118289 h 6524624"/>
              <a:gd name="connsiteX6745" fmla="*/ 33386 w 11858623"/>
              <a:gd name="connsiteY6745" fmla="*/ 127590 h 6524624"/>
              <a:gd name="connsiteX6746" fmla="*/ 26497 w 11858623"/>
              <a:gd name="connsiteY6746" fmla="*/ 147559 h 6524624"/>
              <a:gd name="connsiteX6747" fmla="*/ 24000 w 11858623"/>
              <a:gd name="connsiteY6747" fmla="*/ 145828 h 6524624"/>
              <a:gd name="connsiteX6748" fmla="*/ 23824 w 11858623"/>
              <a:gd name="connsiteY6748" fmla="*/ 145118 h 6524624"/>
              <a:gd name="connsiteX6749" fmla="*/ 23119 w 11858623"/>
              <a:gd name="connsiteY6749" fmla="*/ 142668 h 6524624"/>
              <a:gd name="connsiteX6750" fmla="*/ 21954 w 11858623"/>
              <a:gd name="connsiteY6750" fmla="*/ 134557 h 6524624"/>
              <a:gd name="connsiteX6751" fmla="*/ 20077 w 11858623"/>
              <a:gd name="connsiteY6751" fmla="*/ 129387 h 6524624"/>
              <a:gd name="connsiteX6752" fmla="*/ 19499 w 11858623"/>
              <a:gd name="connsiteY6752" fmla="*/ 115638 h 6524624"/>
              <a:gd name="connsiteX6753" fmla="*/ 20246 w 11858623"/>
              <a:gd name="connsiteY6753" fmla="*/ 114882 h 6524624"/>
              <a:gd name="connsiteX6754" fmla="*/ 20486 w 11858623"/>
              <a:gd name="connsiteY6754" fmla="*/ 122286 h 6524624"/>
              <a:gd name="connsiteX6755" fmla="*/ 30303 w 11858623"/>
              <a:gd name="connsiteY6755" fmla="*/ 98532 h 6524624"/>
              <a:gd name="connsiteX6756" fmla="*/ 17757 w 11858623"/>
              <a:gd name="connsiteY6756" fmla="*/ 94736 h 6524624"/>
              <a:gd name="connsiteX6757" fmla="*/ 18736 w 11858623"/>
              <a:gd name="connsiteY6757" fmla="*/ 97455 h 6524624"/>
              <a:gd name="connsiteX6758" fmla="*/ 19499 w 11858623"/>
              <a:gd name="connsiteY6758" fmla="*/ 115638 h 6524624"/>
              <a:gd name="connsiteX6759" fmla="*/ 18482 w 11858623"/>
              <a:gd name="connsiteY6759" fmla="*/ 116670 h 6524624"/>
              <a:gd name="connsiteX6760" fmla="*/ 14153 w 11858623"/>
              <a:gd name="connsiteY6760" fmla="*/ 106560 h 6524624"/>
              <a:gd name="connsiteX6761" fmla="*/ 18540 w 11858623"/>
              <a:gd name="connsiteY6761" fmla="*/ 92777 h 6524624"/>
              <a:gd name="connsiteX6762" fmla="*/ 19728 w 11858623"/>
              <a:gd name="connsiteY6762" fmla="*/ 98925 h 6524624"/>
              <a:gd name="connsiteX6763" fmla="*/ 19774 w 11858623"/>
              <a:gd name="connsiteY6763" fmla="*/ 100335 h 6524624"/>
              <a:gd name="connsiteX6764" fmla="*/ 18736 w 11858623"/>
              <a:gd name="connsiteY6764" fmla="*/ 97455 h 6524624"/>
              <a:gd name="connsiteX6765" fmla="*/ 18517 w 11858623"/>
              <a:gd name="connsiteY6765" fmla="*/ 92240 h 6524624"/>
              <a:gd name="connsiteX6766" fmla="*/ 18540 w 11858623"/>
              <a:gd name="connsiteY6766" fmla="*/ 92777 h 6524624"/>
              <a:gd name="connsiteX6767" fmla="*/ 18468 w 11858623"/>
              <a:gd name="connsiteY6767" fmla="*/ 92403 h 6524624"/>
              <a:gd name="connsiteX6768" fmla="*/ 18294 w 11858623"/>
              <a:gd name="connsiteY6768" fmla="*/ 91507 h 6524624"/>
              <a:gd name="connsiteX6769" fmla="*/ 18468 w 11858623"/>
              <a:gd name="connsiteY6769" fmla="*/ 92403 h 6524624"/>
              <a:gd name="connsiteX6770" fmla="*/ 17757 w 11858623"/>
              <a:gd name="connsiteY6770" fmla="*/ 94736 h 6524624"/>
              <a:gd name="connsiteX6771" fmla="*/ 17525 w 11858623"/>
              <a:gd name="connsiteY6771" fmla="*/ 94092 h 6524624"/>
              <a:gd name="connsiteX6772" fmla="*/ 18198 w 11858623"/>
              <a:gd name="connsiteY6772" fmla="*/ 91564 h 6524624"/>
              <a:gd name="connsiteX6773" fmla="*/ 18482 w 11858623"/>
              <a:gd name="connsiteY6773" fmla="*/ 91397 h 6524624"/>
              <a:gd name="connsiteX6774" fmla="*/ 18632 w 11858623"/>
              <a:gd name="connsiteY6774" fmla="*/ 91865 h 6524624"/>
              <a:gd name="connsiteX6775" fmla="*/ 18517 w 11858623"/>
              <a:gd name="connsiteY6775" fmla="*/ 92240 h 6524624"/>
              <a:gd name="connsiteX6776" fmla="*/ 17917 w 11858623"/>
              <a:gd name="connsiteY6776" fmla="*/ 89555 h 6524624"/>
              <a:gd name="connsiteX6777" fmla="*/ 18260 w 11858623"/>
              <a:gd name="connsiteY6777" fmla="*/ 91330 h 6524624"/>
              <a:gd name="connsiteX6778" fmla="*/ 18198 w 11858623"/>
              <a:gd name="connsiteY6778" fmla="*/ 91564 h 6524624"/>
              <a:gd name="connsiteX6779" fmla="*/ 17162 w 11858623"/>
              <a:gd name="connsiteY6779" fmla="*/ 92174 h 6524624"/>
              <a:gd name="connsiteX6780" fmla="*/ 19423 w 11858623"/>
              <a:gd name="connsiteY6780" fmla="*/ 89509 h 6524624"/>
              <a:gd name="connsiteX6781" fmla="*/ 19597 w 11858623"/>
              <a:gd name="connsiteY6781" fmla="*/ 94882 h 6524624"/>
              <a:gd name="connsiteX6782" fmla="*/ 18632 w 11858623"/>
              <a:gd name="connsiteY6782" fmla="*/ 91865 h 6524624"/>
              <a:gd name="connsiteX6783" fmla="*/ 19235 w 11858623"/>
              <a:gd name="connsiteY6783" fmla="*/ 89886 h 6524624"/>
              <a:gd name="connsiteX6784" fmla="*/ 21235 w 11858623"/>
              <a:gd name="connsiteY6784" fmla="*/ 88163 h 6524624"/>
              <a:gd name="connsiteX6785" fmla="*/ 25489 w 11858623"/>
              <a:gd name="connsiteY6785" fmla="*/ 101688 h 6524624"/>
              <a:gd name="connsiteX6786" fmla="*/ 24802 w 11858623"/>
              <a:gd name="connsiteY6786" fmla="*/ 110263 h 6524624"/>
              <a:gd name="connsiteX6787" fmla="*/ 20246 w 11858623"/>
              <a:gd name="connsiteY6787" fmla="*/ 114882 h 6524624"/>
              <a:gd name="connsiteX6788" fmla="*/ 19774 w 11858623"/>
              <a:gd name="connsiteY6788" fmla="*/ 100335 h 6524624"/>
              <a:gd name="connsiteX6789" fmla="*/ 20263 w 11858623"/>
              <a:gd name="connsiteY6789" fmla="*/ 101695 h 6524624"/>
              <a:gd name="connsiteX6790" fmla="*/ 19728 w 11858623"/>
              <a:gd name="connsiteY6790" fmla="*/ 98925 h 6524624"/>
              <a:gd name="connsiteX6791" fmla="*/ 19597 w 11858623"/>
              <a:gd name="connsiteY6791" fmla="*/ 94882 h 6524624"/>
              <a:gd name="connsiteX6792" fmla="*/ 23661 w 11858623"/>
              <a:gd name="connsiteY6792" fmla="*/ 107587 h 6524624"/>
              <a:gd name="connsiteX6793" fmla="*/ 19349 w 11858623"/>
              <a:gd name="connsiteY6793" fmla="*/ 87241 h 6524624"/>
              <a:gd name="connsiteX6794" fmla="*/ 19416 w 11858623"/>
              <a:gd name="connsiteY6794" fmla="*/ 89293 h 6524624"/>
              <a:gd name="connsiteX6795" fmla="*/ 19235 w 11858623"/>
              <a:gd name="connsiteY6795" fmla="*/ 89886 h 6524624"/>
              <a:gd name="connsiteX6796" fmla="*/ 18482 w 11858623"/>
              <a:gd name="connsiteY6796" fmla="*/ 91397 h 6524624"/>
              <a:gd name="connsiteX6797" fmla="*/ 18294 w 11858623"/>
              <a:gd name="connsiteY6797" fmla="*/ 91507 h 6524624"/>
              <a:gd name="connsiteX6798" fmla="*/ 18260 w 11858623"/>
              <a:gd name="connsiteY6798" fmla="*/ 91330 h 6524624"/>
              <a:gd name="connsiteX6799" fmla="*/ 21006 w 11858623"/>
              <a:gd name="connsiteY6799" fmla="*/ 86330 h 6524624"/>
              <a:gd name="connsiteX6800" fmla="*/ 21235 w 11858623"/>
              <a:gd name="connsiteY6800" fmla="*/ 88163 h 6524624"/>
              <a:gd name="connsiteX6801" fmla="*/ 20793 w 11858623"/>
              <a:gd name="connsiteY6801" fmla="*/ 86758 h 6524624"/>
              <a:gd name="connsiteX6802" fmla="*/ 20486 w 11858623"/>
              <a:gd name="connsiteY6802" fmla="*/ 85781 h 6524624"/>
              <a:gd name="connsiteX6803" fmla="*/ 20793 w 11858623"/>
              <a:gd name="connsiteY6803" fmla="*/ 86758 h 6524624"/>
              <a:gd name="connsiteX6804" fmla="*/ 19423 w 11858623"/>
              <a:gd name="connsiteY6804" fmla="*/ 89509 h 6524624"/>
              <a:gd name="connsiteX6805" fmla="*/ 19416 w 11858623"/>
              <a:gd name="connsiteY6805" fmla="*/ 89293 h 6524624"/>
              <a:gd name="connsiteX6806" fmla="*/ 20347 w 11858623"/>
              <a:gd name="connsiteY6806" fmla="*/ 81130 h 6524624"/>
              <a:gd name="connsiteX6807" fmla="*/ 20486 w 11858623"/>
              <a:gd name="connsiteY6807" fmla="*/ 82973 h 6524624"/>
              <a:gd name="connsiteX6808" fmla="*/ 19349 w 11858623"/>
              <a:gd name="connsiteY6808" fmla="*/ 87241 h 6524624"/>
              <a:gd name="connsiteX6809" fmla="*/ 19272 w 11858623"/>
              <a:gd name="connsiteY6809" fmla="*/ 84859 h 6524624"/>
              <a:gd name="connsiteX6810" fmla="*/ 20334 w 11858623"/>
              <a:gd name="connsiteY6810" fmla="*/ 80947 h 6524624"/>
              <a:gd name="connsiteX6811" fmla="*/ 20354 w 11858623"/>
              <a:gd name="connsiteY6811" fmla="*/ 81108 h 6524624"/>
              <a:gd name="connsiteX6812" fmla="*/ 20347 w 11858623"/>
              <a:gd name="connsiteY6812" fmla="*/ 81130 h 6524624"/>
              <a:gd name="connsiteX6813" fmla="*/ 929 w 11858623"/>
              <a:gd name="connsiteY6813" fmla="*/ 78657 h 6524624"/>
              <a:gd name="connsiteX6814" fmla="*/ 447 w 11858623"/>
              <a:gd name="connsiteY6814" fmla="*/ 94205 h 6524624"/>
              <a:gd name="connsiteX6815" fmla="*/ 4455 w 11858623"/>
              <a:gd name="connsiteY6815" fmla="*/ 282347 h 6524624"/>
              <a:gd name="connsiteX6816" fmla="*/ 4829 w 11858623"/>
              <a:gd name="connsiteY6816" fmla="*/ 304887 h 6524624"/>
              <a:gd name="connsiteX6817" fmla="*/ 2451 w 11858623"/>
              <a:gd name="connsiteY6817" fmla="*/ 304812 h 6524624"/>
              <a:gd name="connsiteX6818" fmla="*/ 4903 w 11858623"/>
              <a:gd name="connsiteY6818" fmla="*/ 309340 h 6524624"/>
              <a:gd name="connsiteX6819" fmla="*/ 6568 w 11858623"/>
              <a:gd name="connsiteY6819" fmla="*/ 409703 h 6524624"/>
              <a:gd name="connsiteX6820" fmla="*/ 5689 w 11858623"/>
              <a:gd name="connsiteY6820" fmla="*/ 411193 h 6524624"/>
              <a:gd name="connsiteX6821" fmla="*/ 4455 w 11858623"/>
              <a:gd name="connsiteY6821" fmla="*/ 414327 h 6524624"/>
              <a:gd name="connsiteX6822" fmla="*/ 6591 w 11858623"/>
              <a:gd name="connsiteY6822" fmla="*/ 411083 h 6524624"/>
              <a:gd name="connsiteX6823" fmla="*/ 7626 w 11858623"/>
              <a:gd name="connsiteY6823" fmla="*/ 473416 h 6524624"/>
              <a:gd name="connsiteX6824" fmla="*/ 6741 w 11858623"/>
              <a:gd name="connsiteY6824" fmla="*/ 478147 h 6524624"/>
              <a:gd name="connsiteX6825" fmla="*/ 6459 w 11858623"/>
              <a:gd name="connsiteY6825" fmla="*/ 518226 h 6524624"/>
              <a:gd name="connsiteX6826" fmla="*/ 8321 w 11858623"/>
              <a:gd name="connsiteY6826" fmla="*/ 515344 h 6524624"/>
              <a:gd name="connsiteX6827" fmla="*/ 8463 w 11858623"/>
              <a:gd name="connsiteY6827" fmla="*/ 523842 h 6524624"/>
              <a:gd name="connsiteX6828" fmla="*/ 8827 w 11858623"/>
              <a:gd name="connsiteY6828" fmla="*/ 530226 h 6524624"/>
              <a:gd name="connsiteX6829" fmla="*/ 8462 w 11858623"/>
              <a:gd name="connsiteY6829" fmla="*/ 531396 h 6524624"/>
              <a:gd name="connsiteX6830" fmla="*/ 4454 w 11858623"/>
              <a:gd name="connsiteY6830" fmla="*/ 539821 h 6524624"/>
              <a:gd name="connsiteX6831" fmla="*/ 2450 w 11858623"/>
              <a:gd name="connsiteY6831" fmla="*/ 556669 h 6524624"/>
              <a:gd name="connsiteX6832" fmla="*/ 1423 w 11858623"/>
              <a:gd name="connsiteY6832" fmla="*/ 589759 h 6524624"/>
              <a:gd name="connsiteX6833" fmla="*/ 0 w 11858623"/>
              <a:gd name="connsiteY6833" fmla="*/ 591866 h 6524624"/>
              <a:gd name="connsiteX6834" fmla="*/ 0 w 11858623"/>
              <a:gd name="connsiteY6834" fmla="*/ 78969 h 6524624"/>
              <a:gd name="connsiteX6835" fmla="*/ 10227 w 11858623"/>
              <a:gd name="connsiteY6835" fmla="*/ 73830 h 6524624"/>
              <a:gd name="connsiteX6836" fmla="*/ 17525 w 11858623"/>
              <a:gd name="connsiteY6836" fmla="*/ 94092 h 6524624"/>
              <a:gd name="connsiteX6837" fmla="*/ 14778 w 11858623"/>
              <a:gd name="connsiteY6837" fmla="*/ 104407 h 6524624"/>
              <a:gd name="connsiteX6838" fmla="*/ 14152 w 11858623"/>
              <a:gd name="connsiteY6838" fmla="*/ 106556 h 6524624"/>
              <a:gd name="connsiteX6839" fmla="*/ 12470 w 11858623"/>
              <a:gd name="connsiteY6839" fmla="*/ 102629 h 6524624"/>
              <a:gd name="connsiteX6840" fmla="*/ 10466 w 11858623"/>
              <a:gd name="connsiteY6840" fmla="*/ 82973 h 6524624"/>
              <a:gd name="connsiteX6841" fmla="*/ 9026 w 11858623"/>
              <a:gd name="connsiteY6841" fmla="*/ 75424 h 6524624"/>
              <a:gd name="connsiteX6842" fmla="*/ 17960 w 11858623"/>
              <a:gd name="connsiteY6842" fmla="*/ 63565 h 6524624"/>
              <a:gd name="connsiteX6843" fmla="*/ 18482 w 11858623"/>
              <a:gd name="connsiteY6843" fmla="*/ 66124 h 6524624"/>
              <a:gd name="connsiteX6844" fmla="*/ 18728 w 11858623"/>
              <a:gd name="connsiteY6844" fmla="*/ 68094 h 6524624"/>
              <a:gd name="connsiteX6845" fmla="*/ 19272 w 11858623"/>
              <a:gd name="connsiteY6845" fmla="*/ 84859 h 6524624"/>
              <a:gd name="connsiteX6846" fmla="*/ 17917 w 11858623"/>
              <a:gd name="connsiteY6846" fmla="*/ 89555 h 6524624"/>
              <a:gd name="connsiteX6847" fmla="*/ 14474 w 11858623"/>
              <a:gd name="connsiteY6847" fmla="*/ 71740 h 6524624"/>
              <a:gd name="connsiteX6848" fmla="*/ 14048 w 11858623"/>
              <a:gd name="connsiteY6848" fmla="*/ 68757 h 6524624"/>
              <a:gd name="connsiteX6849" fmla="*/ 18931 w 11858623"/>
              <a:gd name="connsiteY6849" fmla="*/ 62276 h 6524624"/>
              <a:gd name="connsiteX6850" fmla="*/ 20334 w 11858623"/>
              <a:gd name="connsiteY6850" fmla="*/ 80947 h 6524624"/>
              <a:gd name="connsiteX6851" fmla="*/ 18728 w 11858623"/>
              <a:gd name="connsiteY6851" fmla="*/ 68094 h 6524624"/>
              <a:gd name="connsiteX6852" fmla="*/ 18555 w 11858623"/>
              <a:gd name="connsiteY6852" fmla="*/ 62774 h 6524624"/>
              <a:gd name="connsiteX6853" fmla="*/ 28570 w 11858623"/>
              <a:gd name="connsiteY6853" fmla="*/ 50825 h 6524624"/>
              <a:gd name="connsiteX6854" fmla="*/ 28501 w 11858623"/>
              <a:gd name="connsiteY6854" fmla="*/ 52084 h 6524624"/>
              <a:gd name="connsiteX6855" fmla="*/ 28449 w 11858623"/>
              <a:gd name="connsiteY6855" fmla="*/ 51276 h 6524624"/>
              <a:gd name="connsiteX6856" fmla="*/ 32628 w 11858623"/>
              <a:gd name="connsiteY6856" fmla="*/ 50736 h 6524624"/>
              <a:gd name="connsiteX6857" fmla="*/ 33289 w 11858623"/>
              <a:gd name="connsiteY6857" fmla="*/ 61674 h 6524624"/>
              <a:gd name="connsiteX6858" fmla="*/ 21006 w 11858623"/>
              <a:gd name="connsiteY6858" fmla="*/ 86330 h 6524624"/>
              <a:gd name="connsiteX6859" fmla="*/ 20354 w 11858623"/>
              <a:gd name="connsiteY6859" fmla="*/ 81108 h 6524624"/>
              <a:gd name="connsiteX6860" fmla="*/ 20973 w 11858623"/>
              <a:gd name="connsiteY6860" fmla="*/ 78960 h 6524624"/>
              <a:gd name="connsiteX6861" fmla="*/ 28286 w 11858623"/>
              <a:gd name="connsiteY6861" fmla="*/ 51877 h 6524624"/>
              <a:gd name="connsiteX6862" fmla="*/ 28501 w 11858623"/>
              <a:gd name="connsiteY6862" fmla="*/ 54892 h 6524624"/>
              <a:gd name="connsiteX6863" fmla="*/ 14943 w 11858623"/>
              <a:gd name="connsiteY6863" fmla="*/ 48766 h 6524624"/>
              <a:gd name="connsiteX6864" fmla="*/ 14949 w 11858623"/>
              <a:gd name="connsiteY6864" fmla="*/ 48797 h 6524624"/>
              <a:gd name="connsiteX6865" fmla="*/ 14937 w 11858623"/>
              <a:gd name="connsiteY6865" fmla="*/ 48836 h 6524624"/>
              <a:gd name="connsiteX6866" fmla="*/ 14251 w 11858623"/>
              <a:gd name="connsiteY6866" fmla="*/ 47720 h 6524624"/>
              <a:gd name="connsiteX6867" fmla="*/ 12470 w 11858623"/>
              <a:gd name="connsiteY6867" fmla="*/ 57700 h 6524624"/>
              <a:gd name="connsiteX6868" fmla="*/ 14048 w 11858623"/>
              <a:gd name="connsiteY6868" fmla="*/ 68757 h 6524624"/>
              <a:gd name="connsiteX6869" fmla="*/ 10227 w 11858623"/>
              <a:gd name="connsiteY6869" fmla="*/ 73830 h 6524624"/>
              <a:gd name="connsiteX6870" fmla="*/ 8463 w 11858623"/>
              <a:gd name="connsiteY6870" fmla="*/ 68932 h 6524624"/>
              <a:gd name="connsiteX6871" fmla="*/ 8512 w 11858623"/>
              <a:gd name="connsiteY6871" fmla="*/ 72731 h 6524624"/>
              <a:gd name="connsiteX6872" fmla="*/ 9026 w 11858623"/>
              <a:gd name="connsiteY6872" fmla="*/ 75424 h 6524624"/>
              <a:gd name="connsiteX6873" fmla="*/ 8508 w 11858623"/>
              <a:gd name="connsiteY6873" fmla="*/ 76112 h 6524624"/>
              <a:gd name="connsiteX6874" fmla="*/ 929 w 11858623"/>
              <a:gd name="connsiteY6874" fmla="*/ 78657 h 6524624"/>
              <a:gd name="connsiteX6875" fmla="*/ 1424 w 11858623"/>
              <a:gd name="connsiteY6875" fmla="*/ 62709 h 6524624"/>
              <a:gd name="connsiteX6876" fmla="*/ 3691 w 11858623"/>
              <a:gd name="connsiteY6876" fmla="*/ 59352 h 6524624"/>
              <a:gd name="connsiteX6877" fmla="*/ 28167 w 11858623"/>
              <a:gd name="connsiteY6877" fmla="*/ 46951 h 6524624"/>
              <a:gd name="connsiteX6878" fmla="*/ 28449 w 11858623"/>
              <a:gd name="connsiteY6878" fmla="*/ 51276 h 6524624"/>
              <a:gd name="connsiteX6879" fmla="*/ 28286 w 11858623"/>
              <a:gd name="connsiteY6879" fmla="*/ 51877 h 6524624"/>
              <a:gd name="connsiteX6880" fmla="*/ 27966 w 11858623"/>
              <a:gd name="connsiteY6880" fmla="*/ 47387 h 6524624"/>
              <a:gd name="connsiteX6881" fmla="*/ 15102 w 11858623"/>
              <a:gd name="connsiteY6881" fmla="*/ 46783 h 6524624"/>
              <a:gd name="connsiteX6882" fmla="*/ 14943 w 11858623"/>
              <a:gd name="connsiteY6882" fmla="*/ 48766 h 6524624"/>
              <a:gd name="connsiteX6883" fmla="*/ 14642 w 11858623"/>
              <a:gd name="connsiteY6883" fmla="*/ 47289 h 6524624"/>
              <a:gd name="connsiteX6884" fmla="*/ 14474 w 11858623"/>
              <a:gd name="connsiteY6884" fmla="*/ 46468 h 6524624"/>
              <a:gd name="connsiteX6885" fmla="*/ 14642 w 11858623"/>
              <a:gd name="connsiteY6885" fmla="*/ 47289 h 6524624"/>
              <a:gd name="connsiteX6886" fmla="*/ 14251 w 11858623"/>
              <a:gd name="connsiteY6886" fmla="*/ 47720 h 6524624"/>
              <a:gd name="connsiteX6887" fmla="*/ 17564 w 11858623"/>
              <a:gd name="connsiteY6887" fmla="*/ 44071 h 6524624"/>
              <a:gd name="connsiteX6888" fmla="*/ 18731 w 11858623"/>
              <a:gd name="connsiteY6888" fmla="*/ 59606 h 6524624"/>
              <a:gd name="connsiteX6889" fmla="*/ 18482 w 11858623"/>
              <a:gd name="connsiteY6889" fmla="*/ 60508 h 6524624"/>
              <a:gd name="connsiteX6890" fmla="*/ 18555 w 11858623"/>
              <a:gd name="connsiteY6890" fmla="*/ 62774 h 6524624"/>
              <a:gd name="connsiteX6891" fmla="*/ 17960 w 11858623"/>
              <a:gd name="connsiteY6891" fmla="*/ 63565 h 6524624"/>
              <a:gd name="connsiteX6892" fmla="*/ 14949 w 11858623"/>
              <a:gd name="connsiteY6892" fmla="*/ 48797 h 6524624"/>
              <a:gd name="connsiteX6893" fmla="*/ 15793 w 11858623"/>
              <a:gd name="connsiteY6893" fmla="*/ 46021 h 6524624"/>
              <a:gd name="connsiteX6894" fmla="*/ 30505 w 11858623"/>
              <a:gd name="connsiteY6894" fmla="*/ 43660 h 6524624"/>
              <a:gd name="connsiteX6895" fmla="*/ 28570 w 11858623"/>
              <a:gd name="connsiteY6895" fmla="*/ 50825 h 6524624"/>
              <a:gd name="connsiteX6896" fmla="*/ 28848 w 11858623"/>
              <a:gd name="connsiteY6896" fmla="*/ 45761 h 6524624"/>
              <a:gd name="connsiteX6897" fmla="*/ 26927 w 11858623"/>
              <a:gd name="connsiteY6897" fmla="*/ 32828 h 6524624"/>
              <a:gd name="connsiteX6898" fmla="*/ 29430 w 11858623"/>
              <a:gd name="connsiteY6898" fmla="*/ 35167 h 6524624"/>
              <a:gd name="connsiteX6899" fmla="*/ 28848 w 11858623"/>
              <a:gd name="connsiteY6899" fmla="*/ 45761 h 6524624"/>
              <a:gd name="connsiteX6900" fmla="*/ 28532 w 11858623"/>
              <a:gd name="connsiteY6900" fmla="*/ 46162 h 6524624"/>
              <a:gd name="connsiteX6901" fmla="*/ 28167 w 11858623"/>
              <a:gd name="connsiteY6901" fmla="*/ 46951 h 6524624"/>
              <a:gd name="connsiteX6902" fmla="*/ 27359 w 11858623"/>
              <a:gd name="connsiteY6902" fmla="*/ 34533 h 6524624"/>
              <a:gd name="connsiteX6903" fmla="*/ 26992 w 11858623"/>
              <a:gd name="connsiteY6903" fmla="*/ 33739 h 6524624"/>
              <a:gd name="connsiteX6904" fmla="*/ 26454 w 11858623"/>
              <a:gd name="connsiteY6904" fmla="*/ 32575 h 6524624"/>
              <a:gd name="connsiteX6905" fmla="*/ 26992 w 11858623"/>
              <a:gd name="connsiteY6905" fmla="*/ 33739 h 6524624"/>
              <a:gd name="connsiteX6906" fmla="*/ 27966 w 11858623"/>
              <a:gd name="connsiteY6906" fmla="*/ 47387 h 6524624"/>
              <a:gd name="connsiteX6907" fmla="*/ 24493 w 11858623"/>
              <a:gd name="connsiteY6907" fmla="*/ 54892 h 6524624"/>
              <a:gd name="connsiteX6908" fmla="*/ 18931 w 11858623"/>
              <a:gd name="connsiteY6908" fmla="*/ 62276 h 6524624"/>
              <a:gd name="connsiteX6909" fmla="*/ 18731 w 11858623"/>
              <a:gd name="connsiteY6909" fmla="*/ 59606 h 6524624"/>
              <a:gd name="connsiteX6910" fmla="*/ 22360 w 11858623"/>
              <a:gd name="connsiteY6910" fmla="*/ 46446 h 6524624"/>
              <a:gd name="connsiteX6911" fmla="*/ 26497 w 11858623"/>
              <a:gd name="connsiteY6911" fmla="*/ 32427 h 6524624"/>
              <a:gd name="connsiteX6912" fmla="*/ 26454 w 11858623"/>
              <a:gd name="connsiteY6912" fmla="*/ 32575 h 6524624"/>
              <a:gd name="connsiteX6913" fmla="*/ 26429 w 11858623"/>
              <a:gd name="connsiteY6913" fmla="*/ 32523 h 6524624"/>
              <a:gd name="connsiteX6914" fmla="*/ 16478 w 11858623"/>
              <a:gd name="connsiteY6914" fmla="*/ 29619 h 6524624"/>
              <a:gd name="connsiteX6915" fmla="*/ 17330 w 11858623"/>
              <a:gd name="connsiteY6915" fmla="*/ 40967 h 6524624"/>
              <a:gd name="connsiteX6916" fmla="*/ 15793 w 11858623"/>
              <a:gd name="connsiteY6916" fmla="*/ 46021 h 6524624"/>
              <a:gd name="connsiteX6917" fmla="*/ 15102 w 11858623"/>
              <a:gd name="connsiteY6917" fmla="*/ 46783 h 6524624"/>
              <a:gd name="connsiteX6918" fmla="*/ 21381 w 11858623"/>
              <a:gd name="connsiteY6918" fmla="*/ 27648 h 6524624"/>
              <a:gd name="connsiteX6919" fmla="*/ 26300 w 11858623"/>
              <a:gd name="connsiteY6919" fmla="*/ 32243 h 6524624"/>
              <a:gd name="connsiteX6920" fmla="*/ 26429 w 11858623"/>
              <a:gd name="connsiteY6920" fmla="*/ 32523 h 6524624"/>
              <a:gd name="connsiteX6921" fmla="*/ 20486 w 11858623"/>
              <a:gd name="connsiteY6921" fmla="*/ 40852 h 6524624"/>
              <a:gd name="connsiteX6922" fmla="*/ 17564 w 11858623"/>
              <a:gd name="connsiteY6922" fmla="*/ 44071 h 6524624"/>
              <a:gd name="connsiteX6923" fmla="*/ 17330 w 11858623"/>
              <a:gd name="connsiteY6923" fmla="*/ 40967 h 6524624"/>
              <a:gd name="connsiteX6924" fmla="*/ 26629 w 11858623"/>
              <a:gd name="connsiteY6924" fmla="*/ 18618 h 6524624"/>
              <a:gd name="connsiteX6925" fmla="*/ 26497 w 11858623"/>
              <a:gd name="connsiteY6925" fmla="*/ 26811 h 6524624"/>
              <a:gd name="connsiteX6926" fmla="*/ 26927 w 11858623"/>
              <a:gd name="connsiteY6926" fmla="*/ 32828 h 6524624"/>
              <a:gd name="connsiteX6927" fmla="*/ 26300 w 11858623"/>
              <a:gd name="connsiteY6927" fmla="*/ 32243 h 6524624"/>
              <a:gd name="connsiteX6928" fmla="*/ 22490 w 11858623"/>
              <a:gd name="connsiteY6928" fmla="*/ 24003 h 6524624"/>
              <a:gd name="connsiteX6929" fmla="*/ 21381 w 11858623"/>
              <a:gd name="connsiteY6929" fmla="*/ 27648 h 6524624"/>
              <a:gd name="connsiteX6930" fmla="*/ 20486 w 11858623"/>
              <a:gd name="connsiteY6930" fmla="*/ 26811 h 6524624"/>
              <a:gd name="connsiteX6931" fmla="*/ 19127 w 11858623"/>
              <a:gd name="connsiteY6931" fmla="*/ 24567 h 6524624"/>
              <a:gd name="connsiteX6932" fmla="*/ 20306 w 11858623"/>
              <a:gd name="connsiteY6932" fmla="*/ 23574 h 6524624"/>
              <a:gd name="connsiteX6933" fmla="*/ 30505 w 11858623"/>
              <a:gd name="connsiteY6933" fmla="*/ 15579 h 6524624"/>
              <a:gd name="connsiteX6934" fmla="*/ 31823 w 11858623"/>
              <a:gd name="connsiteY6934" fmla="*/ 37403 h 6524624"/>
              <a:gd name="connsiteX6935" fmla="*/ 29430 w 11858623"/>
              <a:gd name="connsiteY6935" fmla="*/ 35167 h 6524624"/>
              <a:gd name="connsiteX6936" fmla="*/ 11808 w 11858623"/>
              <a:gd name="connsiteY6936" fmla="*/ 11186 h 6524624"/>
              <a:gd name="connsiteX6937" fmla="*/ 17945 w 11858623"/>
              <a:gd name="connsiteY6937" fmla="*/ 16783 h 6524624"/>
              <a:gd name="connsiteX6938" fmla="*/ 13264 w 11858623"/>
              <a:gd name="connsiteY6938" fmla="*/ 14886 h 6524624"/>
              <a:gd name="connsiteX6939" fmla="*/ 19127 w 11858623"/>
              <a:gd name="connsiteY6939" fmla="*/ 24567 h 6524624"/>
              <a:gd name="connsiteX6940" fmla="*/ 6459 w 11858623"/>
              <a:gd name="connsiteY6940" fmla="*/ 35235 h 6524624"/>
              <a:gd name="connsiteX6941" fmla="*/ 7566 w 11858623"/>
              <a:gd name="connsiteY6941" fmla="*/ 19947 h 6524624"/>
              <a:gd name="connsiteX6942" fmla="*/ 13120 w 11858623"/>
              <a:gd name="connsiteY6942" fmla="*/ 8475 h 6524624"/>
              <a:gd name="connsiteX6943" fmla="*/ 11808 w 11858623"/>
              <a:gd name="connsiteY6943" fmla="*/ 11186 h 6524624"/>
              <a:gd name="connsiteX6944" fmla="*/ 10466 w 11858623"/>
              <a:gd name="connsiteY6944" fmla="*/ 9963 h 6524624"/>
              <a:gd name="connsiteX6945" fmla="*/ 25925 w 11858623"/>
              <a:gd name="connsiteY6945" fmla="*/ 1297 h 6524624"/>
              <a:gd name="connsiteX6946" fmla="*/ 26115 w 11858623"/>
              <a:gd name="connsiteY6946" fmla="*/ 2750 h 6524624"/>
              <a:gd name="connsiteX6947" fmla="*/ 22490 w 11858623"/>
              <a:gd name="connsiteY6947" fmla="*/ 4346 h 6524624"/>
              <a:gd name="connsiteX6948" fmla="*/ 21849 w 11858623"/>
              <a:gd name="connsiteY6948" fmla="*/ 3582 h 6524624"/>
              <a:gd name="connsiteX6949" fmla="*/ 29675 w 11858623"/>
              <a:gd name="connsiteY6949" fmla="*/ 0 h 6524624"/>
              <a:gd name="connsiteX6950" fmla="*/ 11858623 w 11858623"/>
              <a:gd name="connsiteY6950" fmla="*/ 0 h 6524624"/>
              <a:gd name="connsiteX6951" fmla="*/ 11858623 w 11858623"/>
              <a:gd name="connsiteY6951" fmla="*/ 6524624 h 6524624"/>
              <a:gd name="connsiteX6952" fmla="*/ 37638 w 11858623"/>
              <a:gd name="connsiteY6952" fmla="*/ 6524624 h 6524624"/>
              <a:gd name="connsiteX6953" fmla="*/ 38259 w 11858623"/>
              <a:gd name="connsiteY6953" fmla="*/ 6514883 h 6524624"/>
              <a:gd name="connsiteX6954" fmla="*/ 34501 w 11858623"/>
              <a:gd name="connsiteY6954" fmla="*/ 6503046 h 6524624"/>
              <a:gd name="connsiteX6955" fmla="*/ 32933 w 11858623"/>
              <a:gd name="connsiteY6955" fmla="*/ 6485475 h 6524624"/>
              <a:gd name="connsiteX6956" fmla="*/ 36505 w 11858623"/>
              <a:gd name="connsiteY6956" fmla="*/ 6483389 h 6524624"/>
              <a:gd name="connsiteX6957" fmla="*/ 42516 w 11858623"/>
              <a:gd name="connsiteY6957" fmla="*/ 6472157 h 6524624"/>
              <a:gd name="connsiteX6958" fmla="*/ 32630 w 11858623"/>
              <a:gd name="connsiteY6958" fmla="*/ 6476259 h 6524624"/>
              <a:gd name="connsiteX6959" fmla="*/ 33374 w 11858623"/>
              <a:gd name="connsiteY6959" fmla="*/ 6452188 h 6524624"/>
              <a:gd name="connsiteX6960" fmla="*/ 34113 w 11858623"/>
              <a:gd name="connsiteY6960" fmla="*/ 6450046 h 6524624"/>
              <a:gd name="connsiteX6961" fmla="*/ 33661 w 11858623"/>
              <a:gd name="connsiteY6961" fmla="*/ 6442887 h 6524624"/>
              <a:gd name="connsiteX6962" fmla="*/ 34688 w 11858623"/>
              <a:gd name="connsiteY6962" fmla="*/ 6409638 h 6524624"/>
              <a:gd name="connsiteX6963" fmla="*/ 33277 w 11858623"/>
              <a:gd name="connsiteY6963" fmla="*/ 6386272 h 6524624"/>
              <a:gd name="connsiteX6964" fmla="*/ 35151 w 11858623"/>
              <a:gd name="connsiteY6964" fmla="*/ 6382511 h 6524624"/>
              <a:gd name="connsiteX6965" fmla="*/ 41632 w 11858623"/>
              <a:gd name="connsiteY6965" fmla="*/ 6366255 h 6524624"/>
              <a:gd name="connsiteX6966" fmla="*/ 32616 w 11858623"/>
              <a:gd name="connsiteY6966" fmla="*/ 6375334 h 6524624"/>
              <a:gd name="connsiteX6967" fmla="*/ 31811 w 11858623"/>
              <a:gd name="connsiteY6967" fmla="*/ 6362001 h 6524624"/>
              <a:gd name="connsiteX6968" fmla="*/ 32497 w 11858623"/>
              <a:gd name="connsiteY6968" fmla="*/ 6362642 h 6524624"/>
              <a:gd name="connsiteX6969" fmla="*/ 34391 w 11858623"/>
              <a:gd name="connsiteY6969" fmla="*/ 6349368 h 6524624"/>
              <a:gd name="connsiteX6970" fmla="*/ 34502 w 11858623"/>
              <a:gd name="connsiteY6970" fmla="*/ 6349471 h 6524624"/>
              <a:gd name="connsiteX6971" fmla="*/ 34397 w 11858623"/>
              <a:gd name="connsiteY6971" fmla="*/ 6349325 h 6524624"/>
              <a:gd name="connsiteX6972" fmla="*/ 34501 w 11858623"/>
              <a:gd name="connsiteY6972" fmla="*/ 6348601 h 6524624"/>
              <a:gd name="connsiteX6973" fmla="*/ 30493 w 11858623"/>
              <a:gd name="connsiteY6973" fmla="*/ 6340177 h 6524624"/>
              <a:gd name="connsiteX6974" fmla="*/ 28811 w 11858623"/>
              <a:gd name="connsiteY6974" fmla="*/ 6341496 h 6524624"/>
              <a:gd name="connsiteX6975" fmla="*/ 28490 w 11858623"/>
              <a:gd name="connsiteY6975" fmla="*/ 6341047 h 6524624"/>
              <a:gd name="connsiteX6976" fmla="*/ 26705 w 11858623"/>
              <a:gd name="connsiteY6976" fmla="*/ 6337711 h 6524624"/>
              <a:gd name="connsiteX6977" fmla="*/ 26787 w 11858623"/>
              <a:gd name="connsiteY6977" fmla="*/ 6332598 h 6524624"/>
              <a:gd name="connsiteX6978" fmla="*/ 26103 w 11858623"/>
              <a:gd name="connsiteY6978" fmla="*/ 6327348 h 6524624"/>
              <a:gd name="connsiteX6979" fmla="*/ 28578 w 11858623"/>
              <a:gd name="connsiteY6979" fmla="*/ 6326259 h 6524624"/>
              <a:gd name="connsiteX6980" fmla="*/ 30493 w 11858623"/>
              <a:gd name="connsiteY6980" fmla="*/ 6323328 h 6524624"/>
              <a:gd name="connsiteX6981" fmla="*/ 25913 w 11858623"/>
              <a:gd name="connsiteY6981" fmla="*/ 6325895 h 6524624"/>
              <a:gd name="connsiteX6982" fmla="*/ 24481 w 11858623"/>
              <a:gd name="connsiteY6982" fmla="*/ 6314904 h 6524624"/>
              <a:gd name="connsiteX6983" fmla="*/ 22140 w 11858623"/>
              <a:gd name="connsiteY6983" fmla="*/ 6318185 h 6524624"/>
              <a:gd name="connsiteX6984" fmla="*/ 25148 w 11858623"/>
              <a:gd name="connsiteY6984" fmla="*/ 6311428 h 6524624"/>
              <a:gd name="connsiteX6985" fmla="*/ 30493 w 11858623"/>
              <a:gd name="connsiteY6985" fmla="*/ 6309288 h 6524624"/>
              <a:gd name="connsiteX6986" fmla="*/ 26514 w 11858623"/>
              <a:gd name="connsiteY6986" fmla="*/ 6308359 h 6524624"/>
              <a:gd name="connsiteX6987" fmla="*/ 27809 w 11858623"/>
              <a:gd name="connsiteY6987" fmla="*/ 6305450 h 6524624"/>
              <a:gd name="connsiteX6988" fmla="*/ 29952 w 11858623"/>
              <a:gd name="connsiteY6988" fmla="*/ 6294845 h 6524624"/>
              <a:gd name="connsiteX6989" fmla="*/ 37410 w 11858623"/>
              <a:gd name="connsiteY6989" fmla="*/ 6278947 h 6524624"/>
              <a:gd name="connsiteX6990" fmla="*/ 48529 w 11858623"/>
              <a:gd name="connsiteY6990" fmla="*/ 6242763 h 6524624"/>
              <a:gd name="connsiteX6991" fmla="*/ 32498 w 11858623"/>
              <a:gd name="connsiteY6991" fmla="*/ 6268036 h 6524624"/>
              <a:gd name="connsiteX6992" fmla="*/ 27496 w 11858623"/>
              <a:gd name="connsiteY6992" fmla="*/ 6270373 h 6524624"/>
              <a:gd name="connsiteX6993" fmla="*/ 27547 w 11858623"/>
              <a:gd name="connsiteY6993" fmla="*/ 6269993 h 6524624"/>
              <a:gd name="connsiteX6994" fmla="*/ 27478 w 11858623"/>
              <a:gd name="connsiteY6994" fmla="*/ 6270381 h 6524624"/>
              <a:gd name="connsiteX6995" fmla="*/ 26486 w 11858623"/>
              <a:gd name="connsiteY6995" fmla="*/ 6270844 h 6524624"/>
              <a:gd name="connsiteX6996" fmla="*/ 32498 w 11858623"/>
              <a:gd name="connsiteY6996" fmla="*/ 6253996 h 6524624"/>
              <a:gd name="connsiteX6997" fmla="*/ 38510 w 11858623"/>
              <a:gd name="connsiteY6997" fmla="*/ 6228723 h 6524624"/>
              <a:gd name="connsiteX6998" fmla="*/ 32498 w 11858623"/>
              <a:gd name="connsiteY6998" fmla="*/ 6234339 h 6524624"/>
              <a:gd name="connsiteX6999" fmla="*/ 17993 w 11858623"/>
              <a:gd name="connsiteY6999" fmla="*/ 6260208 h 6524624"/>
              <a:gd name="connsiteX7000" fmla="*/ 17355 w 11858623"/>
              <a:gd name="connsiteY7000" fmla="*/ 6253500 h 6524624"/>
              <a:gd name="connsiteX7001" fmla="*/ 22479 w 11858623"/>
              <a:gd name="connsiteY7001" fmla="*/ 6245572 h 6524624"/>
              <a:gd name="connsiteX7002" fmla="*/ 23919 w 11858623"/>
              <a:gd name="connsiteY7002" fmla="*/ 6238845 h 6524624"/>
              <a:gd name="connsiteX7003" fmla="*/ 26486 w 11858623"/>
              <a:gd name="connsiteY7003" fmla="*/ 6239955 h 6524624"/>
              <a:gd name="connsiteX7004" fmla="*/ 24855 w 11858623"/>
              <a:gd name="connsiteY7004" fmla="*/ 6234470 h 6524624"/>
              <a:gd name="connsiteX7005" fmla="*/ 29952 w 11858623"/>
              <a:gd name="connsiteY7005" fmla="*/ 6210660 h 6524624"/>
              <a:gd name="connsiteX7006" fmla="*/ 34502 w 11858623"/>
              <a:gd name="connsiteY7006" fmla="*/ 6200642 h 6524624"/>
              <a:gd name="connsiteX7007" fmla="*/ 31591 w 11858623"/>
              <a:gd name="connsiteY7007" fmla="*/ 6203006 h 6524624"/>
              <a:gd name="connsiteX7008" fmla="*/ 32203 w 11858623"/>
              <a:gd name="connsiteY7008" fmla="*/ 6200147 h 6524624"/>
              <a:gd name="connsiteX7009" fmla="*/ 32498 w 11858623"/>
              <a:gd name="connsiteY7009" fmla="*/ 6200642 h 6524624"/>
              <a:gd name="connsiteX7010" fmla="*/ 32255 w 11858623"/>
              <a:gd name="connsiteY7010" fmla="*/ 6199905 h 6524624"/>
              <a:gd name="connsiteX7011" fmla="*/ 34502 w 11858623"/>
              <a:gd name="connsiteY7011" fmla="*/ 6189410 h 6524624"/>
              <a:gd name="connsiteX7012" fmla="*/ 29035 w 11858623"/>
              <a:gd name="connsiteY7012" fmla="*/ 6193241 h 6524624"/>
              <a:gd name="connsiteX7013" fmla="*/ 28490 w 11858623"/>
              <a:gd name="connsiteY7013" fmla="*/ 6192218 h 6524624"/>
              <a:gd name="connsiteX7014" fmla="*/ 24665 w 11858623"/>
              <a:gd name="connsiteY7014" fmla="*/ 6186858 h 6524624"/>
              <a:gd name="connsiteX7015" fmla="*/ 26893 w 11858623"/>
              <a:gd name="connsiteY7015" fmla="*/ 6180167 h 6524624"/>
              <a:gd name="connsiteX7016" fmla="*/ 28490 w 11858623"/>
              <a:gd name="connsiteY7016" fmla="*/ 6178177 h 6524624"/>
              <a:gd name="connsiteX7017" fmla="*/ 36506 w 11858623"/>
              <a:gd name="connsiteY7017" fmla="*/ 6147289 h 6524624"/>
              <a:gd name="connsiteX7018" fmla="*/ 28251 w 11858623"/>
              <a:gd name="connsiteY7018" fmla="*/ 6159968 h 6524624"/>
              <a:gd name="connsiteX7019" fmla="*/ 21632 w 11858623"/>
              <a:gd name="connsiteY7019" fmla="*/ 6177859 h 6524624"/>
              <a:gd name="connsiteX7020" fmla="*/ 21491 w 11858623"/>
              <a:gd name="connsiteY7020" fmla="*/ 6176873 h 6524624"/>
              <a:gd name="connsiteX7021" fmla="*/ 24984 w 11858623"/>
              <a:gd name="connsiteY7021" fmla="*/ 6162730 h 6524624"/>
              <a:gd name="connsiteX7022" fmla="*/ 38510 w 11858623"/>
              <a:gd name="connsiteY7022" fmla="*/ 6133248 h 6524624"/>
              <a:gd name="connsiteX7023" fmla="*/ 40513 w 11858623"/>
              <a:gd name="connsiteY7023" fmla="*/ 6141672 h 6524624"/>
              <a:gd name="connsiteX7024" fmla="*/ 54540 w 11858623"/>
              <a:gd name="connsiteY7024" fmla="*/ 6116400 h 6524624"/>
              <a:gd name="connsiteX7025" fmla="*/ 36506 w 11858623"/>
              <a:gd name="connsiteY7025" fmla="*/ 6127632 h 6524624"/>
              <a:gd name="connsiteX7026" fmla="*/ 31535 w 11858623"/>
              <a:gd name="connsiteY7026" fmla="*/ 6104414 h 6524624"/>
              <a:gd name="connsiteX7027" fmla="*/ 38510 w 11858623"/>
              <a:gd name="connsiteY7027" fmla="*/ 6074278 h 6524624"/>
              <a:gd name="connsiteX7028" fmla="*/ 29901 w 11858623"/>
              <a:gd name="connsiteY7028" fmla="*/ 6042618 h 6524624"/>
              <a:gd name="connsiteX7029" fmla="*/ 44521 w 11858623"/>
              <a:gd name="connsiteY7029" fmla="*/ 6020925 h 6524624"/>
              <a:gd name="connsiteX7030" fmla="*/ 36506 w 11858623"/>
              <a:gd name="connsiteY7030" fmla="*/ 6015309 h 6524624"/>
              <a:gd name="connsiteX7031" fmla="*/ 34502 w 11858623"/>
              <a:gd name="connsiteY7031" fmla="*/ 5975995 h 6524624"/>
              <a:gd name="connsiteX7032" fmla="*/ 32934 w 11858623"/>
              <a:gd name="connsiteY7032" fmla="*/ 5958424 h 6524624"/>
              <a:gd name="connsiteX7033" fmla="*/ 36506 w 11858623"/>
              <a:gd name="connsiteY7033" fmla="*/ 5956339 h 6524624"/>
              <a:gd name="connsiteX7034" fmla="*/ 42517 w 11858623"/>
              <a:gd name="connsiteY7034" fmla="*/ 5945106 h 6524624"/>
              <a:gd name="connsiteX7035" fmla="*/ 32631 w 11858623"/>
              <a:gd name="connsiteY7035" fmla="*/ 5949208 h 6524624"/>
              <a:gd name="connsiteX7036" fmla="*/ 33375 w 11858623"/>
              <a:gd name="connsiteY7036" fmla="*/ 5925137 h 6524624"/>
              <a:gd name="connsiteX7037" fmla="*/ 34114 w 11858623"/>
              <a:gd name="connsiteY7037" fmla="*/ 5922996 h 6524624"/>
              <a:gd name="connsiteX7038" fmla="*/ 33662 w 11858623"/>
              <a:gd name="connsiteY7038" fmla="*/ 5915836 h 6524624"/>
              <a:gd name="connsiteX7039" fmla="*/ 34689 w 11858623"/>
              <a:gd name="connsiteY7039" fmla="*/ 5882588 h 6524624"/>
              <a:gd name="connsiteX7040" fmla="*/ 33278 w 11858623"/>
              <a:gd name="connsiteY7040" fmla="*/ 5859222 h 6524624"/>
              <a:gd name="connsiteX7041" fmla="*/ 35152 w 11858623"/>
              <a:gd name="connsiteY7041" fmla="*/ 5855461 h 6524624"/>
              <a:gd name="connsiteX7042" fmla="*/ 41633 w 11858623"/>
              <a:gd name="connsiteY7042" fmla="*/ 5839205 h 6524624"/>
              <a:gd name="connsiteX7043" fmla="*/ 32617 w 11858623"/>
              <a:gd name="connsiteY7043" fmla="*/ 5848283 h 6524624"/>
              <a:gd name="connsiteX7044" fmla="*/ 31812 w 11858623"/>
              <a:gd name="connsiteY7044" fmla="*/ 5834951 h 6524624"/>
              <a:gd name="connsiteX7045" fmla="*/ 32498 w 11858623"/>
              <a:gd name="connsiteY7045" fmla="*/ 5835591 h 6524624"/>
              <a:gd name="connsiteX7046" fmla="*/ 34392 w 11858623"/>
              <a:gd name="connsiteY7046" fmla="*/ 5822318 h 6524624"/>
              <a:gd name="connsiteX7047" fmla="*/ 34503 w 11858623"/>
              <a:gd name="connsiteY7047" fmla="*/ 5822421 h 6524624"/>
              <a:gd name="connsiteX7048" fmla="*/ 34398 w 11858623"/>
              <a:gd name="connsiteY7048" fmla="*/ 5822275 h 6524624"/>
              <a:gd name="connsiteX7049" fmla="*/ 34502 w 11858623"/>
              <a:gd name="connsiteY7049" fmla="*/ 5821551 h 6524624"/>
              <a:gd name="connsiteX7050" fmla="*/ 30494 w 11858623"/>
              <a:gd name="connsiteY7050" fmla="*/ 5813126 h 6524624"/>
              <a:gd name="connsiteX7051" fmla="*/ 28812 w 11858623"/>
              <a:gd name="connsiteY7051" fmla="*/ 5814445 h 6524624"/>
              <a:gd name="connsiteX7052" fmla="*/ 28491 w 11858623"/>
              <a:gd name="connsiteY7052" fmla="*/ 5813996 h 6524624"/>
              <a:gd name="connsiteX7053" fmla="*/ 26706 w 11858623"/>
              <a:gd name="connsiteY7053" fmla="*/ 5810660 h 6524624"/>
              <a:gd name="connsiteX7054" fmla="*/ 26788 w 11858623"/>
              <a:gd name="connsiteY7054" fmla="*/ 5805548 h 6524624"/>
              <a:gd name="connsiteX7055" fmla="*/ 26104 w 11858623"/>
              <a:gd name="connsiteY7055" fmla="*/ 5800298 h 6524624"/>
              <a:gd name="connsiteX7056" fmla="*/ 28579 w 11858623"/>
              <a:gd name="connsiteY7056" fmla="*/ 5799208 h 6524624"/>
              <a:gd name="connsiteX7057" fmla="*/ 30494 w 11858623"/>
              <a:gd name="connsiteY7057" fmla="*/ 5796278 h 6524624"/>
              <a:gd name="connsiteX7058" fmla="*/ 25914 w 11858623"/>
              <a:gd name="connsiteY7058" fmla="*/ 5798845 h 6524624"/>
              <a:gd name="connsiteX7059" fmla="*/ 24482 w 11858623"/>
              <a:gd name="connsiteY7059" fmla="*/ 5787854 h 6524624"/>
              <a:gd name="connsiteX7060" fmla="*/ 22141 w 11858623"/>
              <a:gd name="connsiteY7060" fmla="*/ 5791135 h 6524624"/>
              <a:gd name="connsiteX7061" fmla="*/ 25149 w 11858623"/>
              <a:gd name="connsiteY7061" fmla="*/ 5784377 h 6524624"/>
              <a:gd name="connsiteX7062" fmla="*/ 30494 w 11858623"/>
              <a:gd name="connsiteY7062" fmla="*/ 5782237 h 6524624"/>
              <a:gd name="connsiteX7063" fmla="*/ 26515 w 11858623"/>
              <a:gd name="connsiteY7063" fmla="*/ 5781308 h 6524624"/>
              <a:gd name="connsiteX7064" fmla="*/ 27810 w 11858623"/>
              <a:gd name="connsiteY7064" fmla="*/ 5778400 h 6524624"/>
              <a:gd name="connsiteX7065" fmla="*/ 29953 w 11858623"/>
              <a:gd name="connsiteY7065" fmla="*/ 5767795 h 6524624"/>
              <a:gd name="connsiteX7066" fmla="*/ 37411 w 11858623"/>
              <a:gd name="connsiteY7066" fmla="*/ 5751897 h 6524624"/>
              <a:gd name="connsiteX7067" fmla="*/ 48530 w 11858623"/>
              <a:gd name="connsiteY7067" fmla="*/ 5715713 h 6524624"/>
              <a:gd name="connsiteX7068" fmla="*/ 32499 w 11858623"/>
              <a:gd name="connsiteY7068" fmla="*/ 5740986 h 6524624"/>
              <a:gd name="connsiteX7069" fmla="*/ 27497 w 11858623"/>
              <a:gd name="connsiteY7069" fmla="*/ 5743323 h 6524624"/>
              <a:gd name="connsiteX7070" fmla="*/ 27548 w 11858623"/>
              <a:gd name="connsiteY7070" fmla="*/ 5742943 h 6524624"/>
              <a:gd name="connsiteX7071" fmla="*/ 27479 w 11858623"/>
              <a:gd name="connsiteY7071" fmla="*/ 5743331 h 6524624"/>
              <a:gd name="connsiteX7072" fmla="*/ 26487 w 11858623"/>
              <a:gd name="connsiteY7072" fmla="*/ 5743794 h 6524624"/>
              <a:gd name="connsiteX7073" fmla="*/ 32499 w 11858623"/>
              <a:gd name="connsiteY7073" fmla="*/ 5726946 h 6524624"/>
              <a:gd name="connsiteX7074" fmla="*/ 38511 w 11858623"/>
              <a:gd name="connsiteY7074" fmla="*/ 5701673 h 6524624"/>
              <a:gd name="connsiteX7075" fmla="*/ 32499 w 11858623"/>
              <a:gd name="connsiteY7075" fmla="*/ 5707289 h 6524624"/>
              <a:gd name="connsiteX7076" fmla="*/ 17994 w 11858623"/>
              <a:gd name="connsiteY7076" fmla="*/ 5733158 h 6524624"/>
              <a:gd name="connsiteX7077" fmla="*/ 17356 w 11858623"/>
              <a:gd name="connsiteY7077" fmla="*/ 5726450 h 6524624"/>
              <a:gd name="connsiteX7078" fmla="*/ 22480 w 11858623"/>
              <a:gd name="connsiteY7078" fmla="*/ 5718522 h 6524624"/>
              <a:gd name="connsiteX7079" fmla="*/ 23920 w 11858623"/>
              <a:gd name="connsiteY7079" fmla="*/ 5711795 h 6524624"/>
              <a:gd name="connsiteX7080" fmla="*/ 26487 w 11858623"/>
              <a:gd name="connsiteY7080" fmla="*/ 5712905 h 6524624"/>
              <a:gd name="connsiteX7081" fmla="*/ 24856 w 11858623"/>
              <a:gd name="connsiteY7081" fmla="*/ 5707420 h 6524624"/>
              <a:gd name="connsiteX7082" fmla="*/ 29953 w 11858623"/>
              <a:gd name="connsiteY7082" fmla="*/ 5683610 h 6524624"/>
              <a:gd name="connsiteX7083" fmla="*/ 34503 w 11858623"/>
              <a:gd name="connsiteY7083" fmla="*/ 5673592 h 6524624"/>
              <a:gd name="connsiteX7084" fmla="*/ 31592 w 11858623"/>
              <a:gd name="connsiteY7084" fmla="*/ 5675956 h 6524624"/>
              <a:gd name="connsiteX7085" fmla="*/ 32204 w 11858623"/>
              <a:gd name="connsiteY7085" fmla="*/ 5673097 h 6524624"/>
              <a:gd name="connsiteX7086" fmla="*/ 32499 w 11858623"/>
              <a:gd name="connsiteY7086" fmla="*/ 5673592 h 6524624"/>
              <a:gd name="connsiteX7087" fmla="*/ 32256 w 11858623"/>
              <a:gd name="connsiteY7087" fmla="*/ 5672855 h 6524624"/>
              <a:gd name="connsiteX7088" fmla="*/ 34503 w 11858623"/>
              <a:gd name="connsiteY7088" fmla="*/ 5662360 h 6524624"/>
              <a:gd name="connsiteX7089" fmla="*/ 29036 w 11858623"/>
              <a:gd name="connsiteY7089" fmla="*/ 5666191 h 6524624"/>
              <a:gd name="connsiteX7090" fmla="*/ 28491 w 11858623"/>
              <a:gd name="connsiteY7090" fmla="*/ 5665168 h 6524624"/>
              <a:gd name="connsiteX7091" fmla="*/ 24666 w 11858623"/>
              <a:gd name="connsiteY7091" fmla="*/ 5659808 h 6524624"/>
              <a:gd name="connsiteX7092" fmla="*/ 26894 w 11858623"/>
              <a:gd name="connsiteY7092" fmla="*/ 5653117 h 6524624"/>
              <a:gd name="connsiteX7093" fmla="*/ 28491 w 11858623"/>
              <a:gd name="connsiteY7093" fmla="*/ 5651127 h 6524624"/>
              <a:gd name="connsiteX7094" fmla="*/ 36507 w 11858623"/>
              <a:gd name="connsiteY7094" fmla="*/ 5620239 h 6524624"/>
              <a:gd name="connsiteX7095" fmla="*/ 28252 w 11858623"/>
              <a:gd name="connsiteY7095" fmla="*/ 5632918 h 6524624"/>
              <a:gd name="connsiteX7096" fmla="*/ 21633 w 11858623"/>
              <a:gd name="connsiteY7096" fmla="*/ 5650809 h 6524624"/>
              <a:gd name="connsiteX7097" fmla="*/ 21492 w 11858623"/>
              <a:gd name="connsiteY7097" fmla="*/ 5649823 h 6524624"/>
              <a:gd name="connsiteX7098" fmla="*/ 24985 w 11858623"/>
              <a:gd name="connsiteY7098" fmla="*/ 5635680 h 6524624"/>
              <a:gd name="connsiteX7099" fmla="*/ 38511 w 11858623"/>
              <a:gd name="connsiteY7099" fmla="*/ 5606198 h 6524624"/>
              <a:gd name="connsiteX7100" fmla="*/ 40514 w 11858623"/>
              <a:gd name="connsiteY7100" fmla="*/ 5614622 h 6524624"/>
              <a:gd name="connsiteX7101" fmla="*/ 54541 w 11858623"/>
              <a:gd name="connsiteY7101" fmla="*/ 5589350 h 6524624"/>
              <a:gd name="connsiteX7102" fmla="*/ 36507 w 11858623"/>
              <a:gd name="connsiteY7102" fmla="*/ 5600582 h 6524624"/>
              <a:gd name="connsiteX7103" fmla="*/ 31536 w 11858623"/>
              <a:gd name="connsiteY7103" fmla="*/ 5577364 h 6524624"/>
              <a:gd name="connsiteX7104" fmla="*/ 38511 w 11858623"/>
              <a:gd name="connsiteY7104" fmla="*/ 5547228 h 6524624"/>
              <a:gd name="connsiteX7105" fmla="*/ 29902 w 11858623"/>
              <a:gd name="connsiteY7105" fmla="*/ 5515568 h 6524624"/>
              <a:gd name="connsiteX7106" fmla="*/ 44522 w 11858623"/>
              <a:gd name="connsiteY7106" fmla="*/ 5493875 h 6524624"/>
              <a:gd name="connsiteX7107" fmla="*/ 36507 w 11858623"/>
              <a:gd name="connsiteY7107" fmla="*/ 5488259 h 6524624"/>
              <a:gd name="connsiteX7108" fmla="*/ 34503 w 11858623"/>
              <a:gd name="connsiteY7108" fmla="*/ 5448945 h 6524624"/>
              <a:gd name="connsiteX7109" fmla="*/ 32935 w 11858623"/>
              <a:gd name="connsiteY7109" fmla="*/ 5431374 h 6524624"/>
              <a:gd name="connsiteX7110" fmla="*/ 36507 w 11858623"/>
              <a:gd name="connsiteY7110" fmla="*/ 5429289 h 6524624"/>
              <a:gd name="connsiteX7111" fmla="*/ 42518 w 11858623"/>
              <a:gd name="connsiteY7111" fmla="*/ 5418056 h 6524624"/>
              <a:gd name="connsiteX7112" fmla="*/ 32632 w 11858623"/>
              <a:gd name="connsiteY7112" fmla="*/ 5422158 h 6524624"/>
              <a:gd name="connsiteX7113" fmla="*/ 33376 w 11858623"/>
              <a:gd name="connsiteY7113" fmla="*/ 5398087 h 6524624"/>
              <a:gd name="connsiteX7114" fmla="*/ 34115 w 11858623"/>
              <a:gd name="connsiteY7114" fmla="*/ 5395946 h 6524624"/>
              <a:gd name="connsiteX7115" fmla="*/ 33663 w 11858623"/>
              <a:gd name="connsiteY7115" fmla="*/ 5388786 h 6524624"/>
              <a:gd name="connsiteX7116" fmla="*/ 34690 w 11858623"/>
              <a:gd name="connsiteY7116" fmla="*/ 5355538 h 6524624"/>
              <a:gd name="connsiteX7117" fmla="*/ 33279 w 11858623"/>
              <a:gd name="connsiteY7117" fmla="*/ 5332172 h 6524624"/>
              <a:gd name="connsiteX7118" fmla="*/ 35153 w 11858623"/>
              <a:gd name="connsiteY7118" fmla="*/ 5328411 h 6524624"/>
              <a:gd name="connsiteX7119" fmla="*/ 41634 w 11858623"/>
              <a:gd name="connsiteY7119" fmla="*/ 5312155 h 6524624"/>
              <a:gd name="connsiteX7120" fmla="*/ 32618 w 11858623"/>
              <a:gd name="connsiteY7120" fmla="*/ 5321233 h 6524624"/>
              <a:gd name="connsiteX7121" fmla="*/ 31813 w 11858623"/>
              <a:gd name="connsiteY7121" fmla="*/ 5307901 h 6524624"/>
              <a:gd name="connsiteX7122" fmla="*/ 32499 w 11858623"/>
              <a:gd name="connsiteY7122" fmla="*/ 5308541 h 6524624"/>
              <a:gd name="connsiteX7123" fmla="*/ 34393 w 11858623"/>
              <a:gd name="connsiteY7123" fmla="*/ 5295268 h 6524624"/>
              <a:gd name="connsiteX7124" fmla="*/ 34504 w 11858623"/>
              <a:gd name="connsiteY7124" fmla="*/ 5295371 h 6524624"/>
              <a:gd name="connsiteX7125" fmla="*/ 34399 w 11858623"/>
              <a:gd name="connsiteY7125" fmla="*/ 5295225 h 6524624"/>
              <a:gd name="connsiteX7126" fmla="*/ 34503 w 11858623"/>
              <a:gd name="connsiteY7126" fmla="*/ 5294501 h 6524624"/>
              <a:gd name="connsiteX7127" fmla="*/ 30495 w 11858623"/>
              <a:gd name="connsiteY7127" fmla="*/ 5286076 h 6524624"/>
              <a:gd name="connsiteX7128" fmla="*/ 28813 w 11858623"/>
              <a:gd name="connsiteY7128" fmla="*/ 5287395 h 6524624"/>
              <a:gd name="connsiteX7129" fmla="*/ 28492 w 11858623"/>
              <a:gd name="connsiteY7129" fmla="*/ 5286946 h 6524624"/>
              <a:gd name="connsiteX7130" fmla="*/ 26707 w 11858623"/>
              <a:gd name="connsiteY7130" fmla="*/ 5283610 h 6524624"/>
              <a:gd name="connsiteX7131" fmla="*/ 26789 w 11858623"/>
              <a:gd name="connsiteY7131" fmla="*/ 5278497 h 6524624"/>
              <a:gd name="connsiteX7132" fmla="*/ 26105 w 11858623"/>
              <a:gd name="connsiteY7132" fmla="*/ 5273248 h 6524624"/>
              <a:gd name="connsiteX7133" fmla="*/ 28580 w 11858623"/>
              <a:gd name="connsiteY7133" fmla="*/ 5272158 h 6524624"/>
              <a:gd name="connsiteX7134" fmla="*/ 30495 w 11858623"/>
              <a:gd name="connsiteY7134" fmla="*/ 5269228 h 6524624"/>
              <a:gd name="connsiteX7135" fmla="*/ 25915 w 11858623"/>
              <a:gd name="connsiteY7135" fmla="*/ 5271795 h 6524624"/>
              <a:gd name="connsiteX7136" fmla="*/ 24483 w 11858623"/>
              <a:gd name="connsiteY7136" fmla="*/ 5260804 h 6524624"/>
              <a:gd name="connsiteX7137" fmla="*/ 22142 w 11858623"/>
              <a:gd name="connsiteY7137" fmla="*/ 5264085 h 6524624"/>
              <a:gd name="connsiteX7138" fmla="*/ 25150 w 11858623"/>
              <a:gd name="connsiteY7138" fmla="*/ 5257328 h 6524624"/>
              <a:gd name="connsiteX7139" fmla="*/ 30495 w 11858623"/>
              <a:gd name="connsiteY7139" fmla="*/ 5255187 h 6524624"/>
              <a:gd name="connsiteX7140" fmla="*/ 26516 w 11858623"/>
              <a:gd name="connsiteY7140" fmla="*/ 5254258 h 6524624"/>
              <a:gd name="connsiteX7141" fmla="*/ 27811 w 11858623"/>
              <a:gd name="connsiteY7141" fmla="*/ 5251350 h 6524624"/>
              <a:gd name="connsiteX7142" fmla="*/ 29954 w 11858623"/>
              <a:gd name="connsiteY7142" fmla="*/ 5240745 h 6524624"/>
              <a:gd name="connsiteX7143" fmla="*/ 37412 w 11858623"/>
              <a:gd name="connsiteY7143" fmla="*/ 5224847 h 6524624"/>
              <a:gd name="connsiteX7144" fmla="*/ 48531 w 11858623"/>
              <a:gd name="connsiteY7144" fmla="*/ 5188663 h 6524624"/>
              <a:gd name="connsiteX7145" fmla="*/ 32500 w 11858623"/>
              <a:gd name="connsiteY7145" fmla="*/ 5213936 h 6524624"/>
              <a:gd name="connsiteX7146" fmla="*/ 27498 w 11858623"/>
              <a:gd name="connsiteY7146" fmla="*/ 5216273 h 6524624"/>
              <a:gd name="connsiteX7147" fmla="*/ 27549 w 11858623"/>
              <a:gd name="connsiteY7147" fmla="*/ 5215893 h 6524624"/>
              <a:gd name="connsiteX7148" fmla="*/ 27480 w 11858623"/>
              <a:gd name="connsiteY7148" fmla="*/ 5216281 h 6524624"/>
              <a:gd name="connsiteX7149" fmla="*/ 26488 w 11858623"/>
              <a:gd name="connsiteY7149" fmla="*/ 5216744 h 6524624"/>
              <a:gd name="connsiteX7150" fmla="*/ 32500 w 11858623"/>
              <a:gd name="connsiteY7150" fmla="*/ 5199896 h 6524624"/>
              <a:gd name="connsiteX7151" fmla="*/ 38512 w 11858623"/>
              <a:gd name="connsiteY7151" fmla="*/ 5174623 h 6524624"/>
              <a:gd name="connsiteX7152" fmla="*/ 32500 w 11858623"/>
              <a:gd name="connsiteY7152" fmla="*/ 5180239 h 6524624"/>
              <a:gd name="connsiteX7153" fmla="*/ 17995 w 11858623"/>
              <a:gd name="connsiteY7153" fmla="*/ 5206108 h 6524624"/>
              <a:gd name="connsiteX7154" fmla="*/ 17357 w 11858623"/>
              <a:gd name="connsiteY7154" fmla="*/ 5199400 h 6524624"/>
              <a:gd name="connsiteX7155" fmla="*/ 22481 w 11858623"/>
              <a:gd name="connsiteY7155" fmla="*/ 5191472 h 6524624"/>
              <a:gd name="connsiteX7156" fmla="*/ 23921 w 11858623"/>
              <a:gd name="connsiteY7156" fmla="*/ 5184745 h 6524624"/>
              <a:gd name="connsiteX7157" fmla="*/ 26488 w 11858623"/>
              <a:gd name="connsiteY7157" fmla="*/ 5185855 h 6524624"/>
              <a:gd name="connsiteX7158" fmla="*/ 24857 w 11858623"/>
              <a:gd name="connsiteY7158" fmla="*/ 5180370 h 6524624"/>
              <a:gd name="connsiteX7159" fmla="*/ 29954 w 11858623"/>
              <a:gd name="connsiteY7159" fmla="*/ 5156560 h 6524624"/>
              <a:gd name="connsiteX7160" fmla="*/ 34504 w 11858623"/>
              <a:gd name="connsiteY7160" fmla="*/ 5146542 h 6524624"/>
              <a:gd name="connsiteX7161" fmla="*/ 31593 w 11858623"/>
              <a:gd name="connsiteY7161" fmla="*/ 5148906 h 6524624"/>
              <a:gd name="connsiteX7162" fmla="*/ 32205 w 11858623"/>
              <a:gd name="connsiteY7162" fmla="*/ 5146047 h 6524624"/>
              <a:gd name="connsiteX7163" fmla="*/ 32500 w 11858623"/>
              <a:gd name="connsiteY7163" fmla="*/ 5146542 h 6524624"/>
              <a:gd name="connsiteX7164" fmla="*/ 32257 w 11858623"/>
              <a:gd name="connsiteY7164" fmla="*/ 5145806 h 6524624"/>
              <a:gd name="connsiteX7165" fmla="*/ 34504 w 11858623"/>
              <a:gd name="connsiteY7165" fmla="*/ 5135310 h 6524624"/>
              <a:gd name="connsiteX7166" fmla="*/ 29037 w 11858623"/>
              <a:gd name="connsiteY7166" fmla="*/ 5139140 h 6524624"/>
              <a:gd name="connsiteX7167" fmla="*/ 28492 w 11858623"/>
              <a:gd name="connsiteY7167" fmla="*/ 5138118 h 6524624"/>
              <a:gd name="connsiteX7168" fmla="*/ 24667 w 11858623"/>
              <a:gd name="connsiteY7168" fmla="*/ 5132758 h 6524624"/>
              <a:gd name="connsiteX7169" fmla="*/ 26895 w 11858623"/>
              <a:gd name="connsiteY7169" fmla="*/ 5126067 h 6524624"/>
              <a:gd name="connsiteX7170" fmla="*/ 28492 w 11858623"/>
              <a:gd name="connsiteY7170" fmla="*/ 5124077 h 6524624"/>
              <a:gd name="connsiteX7171" fmla="*/ 36508 w 11858623"/>
              <a:gd name="connsiteY7171" fmla="*/ 5093189 h 6524624"/>
              <a:gd name="connsiteX7172" fmla="*/ 28253 w 11858623"/>
              <a:gd name="connsiteY7172" fmla="*/ 5105868 h 6524624"/>
              <a:gd name="connsiteX7173" fmla="*/ 21634 w 11858623"/>
              <a:gd name="connsiteY7173" fmla="*/ 5123759 h 6524624"/>
              <a:gd name="connsiteX7174" fmla="*/ 21493 w 11858623"/>
              <a:gd name="connsiteY7174" fmla="*/ 5122773 h 6524624"/>
              <a:gd name="connsiteX7175" fmla="*/ 24986 w 11858623"/>
              <a:gd name="connsiteY7175" fmla="*/ 5108630 h 6524624"/>
              <a:gd name="connsiteX7176" fmla="*/ 38512 w 11858623"/>
              <a:gd name="connsiteY7176" fmla="*/ 5079148 h 6524624"/>
              <a:gd name="connsiteX7177" fmla="*/ 40515 w 11858623"/>
              <a:gd name="connsiteY7177" fmla="*/ 5087572 h 6524624"/>
              <a:gd name="connsiteX7178" fmla="*/ 54542 w 11858623"/>
              <a:gd name="connsiteY7178" fmla="*/ 5062300 h 6524624"/>
              <a:gd name="connsiteX7179" fmla="*/ 36508 w 11858623"/>
              <a:gd name="connsiteY7179" fmla="*/ 5073532 h 6524624"/>
              <a:gd name="connsiteX7180" fmla="*/ 31537 w 11858623"/>
              <a:gd name="connsiteY7180" fmla="*/ 5050314 h 6524624"/>
              <a:gd name="connsiteX7181" fmla="*/ 38512 w 11858623"/>
              <a:gd name="connsiteY7181" fmla="*/ 5020178 h 6524624"/>
              <a:gd name="connsiteX7182" fmla="*/ 29903 w 11858623"/>
              <a:gd name="connsiteY7182" fmla="*/ 4988518 h 6524624"/>
              <a:gd name="connsiteX7183" fmla="*/ 44523 w 11858623"/>
              <a:gd name="connsiteY7183" fmla="*/ 4966825 h 6524624"/>
              <a:gd name="connsiteX7184" fmla="*/ 36508 w 11858623"/>
              <a:gd name="connsiteY7184" fmla="*/ 4961209 h 6524624"/>
              <a:gd name="connsiteX7185" fmla="*/ 34504 w 11858623"/>
              <a:gd name="connsiteY7185" fmla="*/ 4921895 h 6524624"/>
              <a:gd name="connsiteX7186" fmla="*/ 32936 w 11858623"/>
              <a:gd name="connsiteY7186" fmla="*/ 4904324 h 6524624"/>
              <a:gd name="connsiteX7187" fmla="*/ 36508 w 11858623"/>
              <a:gd name="connsiteY7187" fmla="*/ 4902239 h 6524624"/>
              <a:gd name="connsiteX7188" fmla="*/ 42519 w 11858623"/>
              <a:gd name="connsiteY7188" fmla="*/ 4891006 h 6524624"/>
              <a:gd name="connsiteX7189" fmla="*/ 32633 w 11858623"/>
              <a:gd name="connsiteY7189" fmla="*/ 4895108 h 6524624"/>
              <a:gd name="connsiteX7190" fmla="*/ 33377 w 11858623"/>
              <a:gd name="connsiteY7190" fmla="*/ 4871037 h 6524624"/>
              <a:gd name="connsiteX7191" fmla="*/ 34116 w 11858623"/>
              <a:gd name="connsiteY7191" fmla="*/ 4868896 h 6524624"/>
              <a:gd name="connsiteX7192" fmla="*/ 33664 w 11858623"/>
              <a:gd name="connsiteY7192" fmla="*/ 4861736 h 6524624"/>
              <a:gd name="connsiteX7193" fmla="*/ 34691 w 11858623"/>
              <a:gd name="connsiteY7193" fmla="*/ 4828488 h 6524624"/>
              <a:gd name="connsiteX7194" fmla="*/ 33280 w 11858623"/>
              <a:gd name="connsiteY7194" fmla="*/ 4805122 h 6524624"/>
              <a:gd name="connsiteX7195" fmla="*/ 35154 w 11858623"/>
              <a:gd name="connsiteY7195" fmla="*/ 4801361 h 6524624"/>
              <a:gd name="connsiteX7196" fmla="*/ 41635 w 11858623"/>
              <a:gd name="connsiteY7196" fmla="*/ 4785105 h 6524624"/>
              <a:gd name="connsiteX7197" fmla="*/ 32619 w 11858623"/>
              <a:gd name="connsiteY7197" fmla="*/ 4794183 h 6524624"/>
              <a:gd name="connsiteX7198" fmla="*/ 31814 w 11858623"/>
              <a:gd name="connsiteY7198" fmla="*/ 4780851 h 6524624"/>
              <a:gd name="connsiteX7199" fmla="*/ 32500 w 11858623"/>
              <a:gd name="connsiteY7199" fmla="*/ 4781491 h 6524624"/>
              <a:gd name="connsiteX7200" fmla="*/ 34394 w 11858623"/>
              <a:gd name="connsiteY7200" fmla="*/ 4768218 h 6524624"/>
              <a:gd name="connsiteX7201" fmla="*/ 34505 w 11858623"/>
              <a:gd name="connsiteY7201" fmla="*/ 4768321 h 6524624"/>
              <a:gd name="connsiteX7202" fmla="*/ 34400 w 11858623"/>
              <a:gd name="connsiteY7202" fmla="*/ 4768175 h 6524624"/>
              <a:gd name="connsiteX7203" fmla="*/ 34504 w 11858623"/>
              <a:gd name="connsiteY7203" fmla="*/ 4767451 h 6524624"/>
              <a:gd name="connsiteX7204" fmla="*/ 30496 w 11858623"/>
              <a:gd name="connsiteY7204" fmla="*/ 4759026 h 6524624"/>
              <a:gd name="connsiteX7205" fmla="*/ 28814 w 11858623"/>
              <a:gd name="connsiteY7205" fmla="*/ 4760345 h 6524624"/>
              <a:gd name="connsiteX7206" fmla="*/ 28493 w 11858623"/>
              <a:gd name="connsiteY7206" fmla="*/ 4759896 h 6524624"/>
              <a:gd name="connsiteX7207" fmla="*/ 26708 w 11858623"/>
              <a:gd name="connsiteY7207" fmla="*/ 4756560 h 6524624"/>
              <a:gd name="connsiteX7208" fmla="*/ 26790 w 11858623"/>
              <a:gd name="connsiteY7208" fmla="*/ 4751448 h 6524624"/>
              <a:gd name="connsiteX7209" fmla="*/ 26106 w 11858623"/>
              <a:gd name="connsiteY7209" fmla="*/ 4746198 h 6524624"/>
              <a:gd name="connsiteX7210" fmla="*/ 28581 w 11858623"/>
              <a:gd name="connsiteY7210" fmla="*/ 4745108 h 6524624"/>
              <a:gd name="connsiteX7211" fmla="*/ 30496 w 11858623"/>
              <a:gd name="connsiteY7211" fmla="*/ 4742178 h 6524624"/>
              <a:gd name="connsiteX7212" fmla="*/ 25916 w 11858623"/>
              <a:gd name="connsiteY7212" fmla="*/ 4744745 h 6524624"/>
              <a:gd name="connsiteX7213" fmla="*/ 24484 w 11858623"/>
              <a:gd name="connsiteY7213" fmla="*/ 4733754 h 6524624"/>
              <a:gd name="connsiteX7214" fmla="*/ 22143 w 11858623"/>
              <a:gd name="connsiteY7214" fmla="*/ 4737035 h 6524624"/>
              <a:gd name="connsiteX7215" fmla="*/ 25151 w 11858623"/>
              <a:gd name="connsiteY7215" fmla="*/ 4730277 h 6524624"/>
              <a:gd name="connsiteX7216" fmla="*/ 30496 w 11858623"/>
              <a:gd name="connsiteY7216" fmla="*/ 4728137 h 6524624"/>
              <a:gd name="connsiteX7217" fmla="*/ 26517 w 11858623"/>
              <a:gd name="connsiteY7217" fmla="*/ 4727208 h 6524624"/>
              <a:gd name="connsiteX7218" fmla="*/ 27812 w 11858623"/>
              <a:gd name="connsiteY7218" fmla="*/ 4724300 h 6524624"/>
              <a:gd name="connsiteX7219" fmla="*/ 29955 w 11858623"/>
              <a:gd name="connsiteY7219" fmla="*/ 4713695 h 6524624"/>
              <a:gd name="connsiteX7220" fmla="*/ 37413 w 11858623"/>
              <a:gd name="connsiteY7220" fmla="*/ 4697797 h 6524624"/>
              <a:gd name="connsiteX7221" fmla="*/ 48532 w 11858623"/>
              <a:gd name="connsiteY7221" fmla="*/ 4661613 h 6524624"/>
              <a:gd name="connsiteX7222" fmla="*/ 32501 w 11858623"/>
              <a:gd name="connsiteY7222" fmla="*/ 4686886 h 6524624"/>
              <a:gd name="connsiteX7223" fmla="*/ 27499 w 11858623"/>
              <a:gd name="connsiteY7223" fmla="*/ 4689223 h 6524624"/>
              <a:gd name="connsiteX7224" fmla="*/ 27550 w 11858623"/>
              <a:gd name="connsiteY7224" fmla="*/ 4688843 h 6524624"/>
              <a:gd name="connsiteX7225" fmla="*/ 27481 w 11858623"/>
              <a:gd name="connsiteY7225" fmla="*/ 4689231 h 6524624"/>
              <a:gd name="connsiteX7226" fmla="*/ 26489 w 11858623"/>
              <a:gd name="connsiteY7226" fmla="*/ 4689694 h 6524624"/>
              <a:gd name="connsiteX7227" fmla="*/ 32501 w 11858623"/>
              <a:gd name="connsiteY7227" fmla="*/ 4672846 h 6524624"/>
              <a:gd name="connsiteX7228" fmla="*/ 38513 w 11858623"/>
              <a:gd name="connsiteY7228" fmla="*/ 4647573 h 6524624"/>
              <a:gd name="connsiteX7229" fmla="*/ 32501 w 11858623"/>
              <a:gd name="connsiteY7229" fmla="*/ 4653189 h 6524624"/>
              <a:gd name="connsiteX7230" fmla="*/ 17996 w 11858623"/>
              <a:gd name="connsiteY7230" fmla="*/ 4679058 h 6524624"/>
              <a:gd name="connsiteX7231" fmla="*/ 17358 w 11858623"/>
              <a:gd name="connsiteY7231" fmla="*/ 4672350 h 6524624"/>
              <a:gd name="connsiteX7232" fmla="*/ 22482 w 11858623"/>
              <a:gd name="connsiteY7232" fmla="*/ 4664422 h 6524624"/>
              <a:gd name="connsiteX7233" fmla="*/ 23922 w 11858623"/>
              <a:gd name="connsiteY7233" fmla="*/ 4657695 h 6524624"/>
              <a:gd name="connsiteX7234" fmla="*/ 26489 w 11858623"/>
              <a:gd name="connsiteY7234" fmla="*/ 4658805 h 6524624"/>
              <a:gd name="connsiteX7235" fmla="*/ 24858 w 11858623"/>
              <a:gd name="connsiteY7235" fmla="*/ 4653320 h 6524624"/>
              <a:gd name="connsiteX7236" fmla="*/ 29955 w 11858623"/>
              <a:gd name="connsiteY7236" fmla="*/ 4629510 h 6524624"/>
              <a:gd name="connsiteX7237" fmla="*/ 34505 w 11858623"/>
              <a:gd name="connsiteY7237" fmla="*/ 4619492 h 6524624"/>
              <a:gd name="connsiteX7238" fmla="*/ 31594 w 11858623"/>
              <a:gd name="connsiteY7238" fmla="*/ 4621856 h 6524624"/>
              <a:gd name="connsiteX7239" fmla="*/ 32206 w 11858623"/>
              <a:gd name="connsiteY7239" fmla="*/ 4618997 h 6524624"/>
              <a:gd name="connsiteX7240" fmla="*/ 32501 w 11858623"/>
              <a:gd name="connsiteY7240" fmla="*/ 4619492 h 6524624"/>
              <a:gd name="connsiteX7241" fmla="*/ 32258 w 11858623"/>
              <a:gd name="connsiteY7241" fmla="*/ 4618755 h 6524624"/>
              <a:gd name="connsiteX7242" fmla="*/ 34505 w 11858623"/>
              <a:gd name="connsiteY7242" fmla="*/ 4608260 h 6524624"/>
              <a:gd name="connsiteX7243" fmla="*/ 29038 w 11858623"/>
              <a:gd name="connsiteY7243" fmla="*/ 4612090 h 6524624"/>
              <a:gd name="connsiteX7244" fmla="*/ 28493 w 11858623"/>
              <a:gd name="connsiteY7244" fmla="*/ 4611068 h 6524624"/>
              <a:gd name="connsiteX7245" fmla="*/ 24668 w 11858623"/>
              <a:gd name="connsiteY7245" fmla="*/ 4605708 h 6524624"/>
              <a:gd name="connsiteX7246" fmla="*/ 26896 w 11858623"/>
              <a:gd name="connsiteY7246" fmla="*/ 4599017 h 6524624"/>
              <a:gd name="connsiteX7247" fmla="*/ 28493 w 11858623"/>
              <a:gd name="connsiteY7247" fmla="*/ 4597027 h 6524624"/>
              <a:gd name="connsiteX7248" fmla="*/ 36509 w 11858623"/>
              <a:gd name="connsiteY7248" fmla="*/ 4566139 h 6524624"/>
              <a:gd name="connsiteX7249" fmla="*/ 28254 w 11858623"/>
              <a:gd name="connsiteY7249" fmla="*/ 4578818 h 6524624"/>
              <a:gd name="connsiteX7250" fmla="*/ 21635 w 11858623"/>
              <a:gd name="connsiteY7250" fmla="*/ 4596709 h 6524624"/>
              <a:gd name="connsiteX7251" fmla="*/ 21494 w 11858623"/>
              <a:gd name="connsiteY7251" fmla="*/ 4595723 h 6524624"/>
              <a:gd name="connsiteX7252" fmla="*/ 24987 w 11858623"/>
              <a:gd name="connsiteY7252" fmla="*/ 4581580 h 6524624"/>
              <a:gd name="connsiteX7253" fmla="*/ 38513 w 11858623"/>
              <a:gd name="connsiteY7253" fmla="*/ 4552098 h 6524624"/>
              <a:gd name="connsiteX7254" fmla="*/ 40516 w 11858623"/>
              <a:gd name="connsiteY7254" fmla="*/ 4560522 h 6524624"/>
              <a:gd name="connsiteX7255" fmla="*/ 54543 w 11858623"/>
              <a:gd name="connsiteY7255" fmla="*/ 4535250 h 6524624"/>
              <a:gd name="connsiteX7256" fmla="*/ 36509 w 11858623"/>
              <a:gd name="connsiteY7256" fmla="*/ 4546482 h 6524624"/>
              <a:gd name="connsiteX7257" fmla="*/ 31538 w 11858623"/>
              <a:gd name="connsiteY7257" fmla="*/ 4523264 h 6524624"/>
              <a:gd name="connsiteX7258" fmla="*/ 38513 w 11858623"/>
              <a:gd name="connsiteY7258" fmla="*/ 4493128 h 6524624"/>
              <a:gd name="connsiteX7259" fmla="*/ 29904 w 11858623"/>
              <a:gd name="connsiteY7259" fmla="*/ 4461468 h 6524624"/>
              <a:gd name="connsiteX7260" fmla="*/ 44524 w 11858623"/>
              <a:gd name="connsiteY7260" fmla="*/ 4439775 h 6524624"/>
              <a:gd name="connsiteX7261" fmla="*/ 36509 w 11858623"/>
              <a:gd name="connsiteY7261" fmla="*/ 4434159 h 6524624"/>
              <a:gd name="connsiteX7262" fmla="*/ 34505 w 11858623"/>
              <a:gd name="connsiteY7262" fmla="*/ 4394845 h 6524624"/>
              <a:gd name="connsiteX7263" fmla="*/ 32937 w 11858623"/>
              <a:gd name="connsiteY7263" fmla="*/ 4377274 h 6524624"/>
              <a:gd name="connsiteX7264" fmla="*/ 36509 w 11858623"/>
              <a:gd name="connsiteY7264" fmla="*/ 4375189 h 6524624"/>
              <a:gd name="connsiteX7265" fmla="*/ 42520 w 11858623"/>
              <a:gd name="connsiteY7265" fmla="*/ 4363956 h 6524624"/>
              <a:gd name="connsiteX7266" fmla="*/ 32634 w 11858623"/>
              <a:gd name="connsiteY7266" fmla="*/ 4368058 h 6524624"/>
              <a:gd name="connsiteX7267" fmla="*/ 33378 w 11858623"/>
              <a:gd name="connsiteY7267" fmla="*/ 4343987 h 6524624"/>
              <a:gd name="connsiteX7268" fmla="*/ 34117 w 11858623"/>
              <a:gd name="connsiteY7268" fmla="*/ 4341846 h 6524624"/>
              <a:gd name="connsiteX7269" fmla="*/ 33665 w 11858623"/>
              <a:gd name="connsiteY7269" fmla="*/ 4334686 h 6524624"/>
              <a:gd name="connsiteX7270" fmla="*/ 34692 w 11858623"/>
              <a:gd name="connsiteY7270" fmla="*/ 4301438 h 6524624"/>
              <a:gd name="connsiteX7271" fmla="*/ 33281 w 11858623"/>
              <a:gd name="connsiteY7271" fmla="*/ 4278072 h 6524624"/>
              <a:gd name="connsiteX7272" fmla="*/ 35155 w 11858623"/>
              <a:gd name="connsiteY7272" fmla="*/ 4274311 h 6524624"/>
              <a:gd name="connsiteX7273" fmla="*/ 41636 w 11858623"/>
              <a:gd name="connsiteY7273" fmla="*/ 4258055 h 6524624"/>
              <a:gd name="connsiteX7274" fmla="*/ 32620 w 11858623"/>
              <a:gd name="connsiteY7274" fmla="*/ 4267133 h 6524624"/>
              <a:gd name="connsiteX7275" fmla="*/ 31815 w 11858623"/>
              <a:gd name="connsiteY7275" fmla="*/ 4253801 h 6524624"/>
              <a:gd name="connsiteX7276" fmla="*/ 32501 w 11858623"/>
              <a:gd name="connsiteY7276" fmla="*/ 4254441 h 6524624"/>
              <a:gd name="connsiteX7277" fmla="*/ 34395 w 11858623"/>
              <a:gd name="connsiteY7277" fmla="*/ 4241168 h 6524624"/>
              <a:gd name="connsiteX7278" fmla="*/ 34506 w 11858623"/>
              <a:gd name="connsiteY7278" fmla="*/ 4241271 h 6524624"/>
              <a:gd name="connsiteX7279" fmla="*/ 34401 w 11858623"/>
              <a:gd name="connsiteY7279" fmla="*/ 4241125 h 6524624"/>
              <a:gd name="connsiteX7280" fmla="*/ 34505 w 11858623"/>
              <a:gd name="connsiteY7280" fmla="*/ 4240401 h 6524624"/>
              <a:gd name="connsiteX7281" fmla="*/ 30497 w 11858623"/>
              <a:gd name="connsiteY7281" fmla="*/ 4231976 h 6524624"/>
              <a:gd name="connsiteX7282" fmla="*/ 28815 w 11858623"/>
              <a:gd name="connsiteY7282" fmla="*/ 4233295 h 6524624"/>
              <a:gd name="connsiteX7283" fmla="*/ 28494 w 11858623"/>
              <a:gd name="connsiteY7283" fmla="*/ 4232846 h 6524624"/>
              <a:gd name="connsiteX7284" fmla="*/ 26709 w 11858623"/>
              <a:gd name="connsiteY7284" fmla="*/ 4229510 h 6524624"/>
              <a:gd name="connsiteX7285" fmla="*/ 26791 w 11858623"/>
              <a:gd name="connsiteY7285" fmla="*/ 4224397 h 6524624"/>
              <a:gd name="connsiteX7286" fmla="*/ 26107 w 11858623"/>
              <a:gd name="connsiteY7286" fmla="*/ 4219148 h 6524624"/>
              <a:gd name="connsiteX7287" fmla="*/ 28582 w 11858623"/>
              <a:gd name="connsiteY7287" fmla="*/ 4218058 h 6524624"/>
              <a:gd name="connsiteX7288" fmla="*/ 30497 w 11858623"/>
              <a:gd name="connsiteY7288" fmla="*/ 4215128 h 6524624"/>
              <a:gd name="connsiteX7289" fmla="*/ 25917 w 11858623"/>
              <a:gd name="connsiteY7289" fmla="*/ 4217695 h 6524624"/>
              <a:gd name="connsiteX7290" fmla="*/ 24485 w 11858623"/>
              <a:gd name="connsiteY7290" fmla="*/ 4206704 h 6524624"/>
              <a:gd name="connsiteX7291" fmla="*/ 22144 w 11858623"/>
              <a:gd name="connsiteY7291" fmla="*/ 4209985 h 6524624"/>
              <a:gd name="connsiteX7292" fmla="*/ 25152 w 11858623"/>
              <a:gd name="connsiteY7292" fmla="*/ 4203228 h 6524624"/>
              <a:gd name="connsiteX7293" fmla="*/ 30497 w 11858623"/>
              <a:gd name="connsiteY7293" fmla="*/ 4201087 h 6524624"/>
              <a:gd name="connsiteX7294" fmla="*/ 26518 w 11858623"/>
              <a:gd name="connsiteY7294" fmla="*/ 4200158 h 6524624"/>
              <a:gd name="connsiteX7295" fmla="*/ 27813 w 11858623"/>
              <a:gd name="connsiteY7295" fmla="*/ 4197250 h 6524624"/>
              <a:gd name="connsiteX7296" fmla="*/ 29956 w 11858623"/>
              <a:gd name="connsiteY7296" fmla="*/ 4186645 h 6524624"/>
              <a:gd name="connsiteX7297" fmla="*/ 37414 w 11858623"/>
              <a:gd name="connsiteY7297" fmla="*/ 4170747 h 6524624"/>
              <a:gd name="connsiteX7298" fmla="*/ 48533 w 11858623"/>
              <a:gd name="connsiteY7298" fmla="*/ 4134563 h 6524624"/>
              <a:gd name="connsiteX7299" fmla="*/ 32502 w 11858623"/>
              <a:gd name="connsiteY7299" fmla="*/ 4159836 h 6524624"/>
              <a:gd name="connsiteX7300" fmla="*/ 27500 w 11858623"/>
              <a:gd name="connsiteY7300" fmla="*/ 4162173 h 6524624"/>
              <a:gd name="connsiteX7301" fmla="*/ 27551 w 11858623"/>
              <a:gd name="connsiteY7301" fmla="*/ 4161793 h 6524624"/>
              <a:gd name="connsiteX7302" fmla="*/ 27482 w 11858623"/>
              <a:gd name="connsiteY7302" fmla="*/ 4162181 h 6524624"/>
              <a:gd name="connsiteX7303" fmla="*/ 26490 w 11858623"/>
              <a:gd name="connsiteY7303" fmla="*/ 4162644 h 6524624"/>
              <a:gd name="connsiteX7304" fmla="*/ 32502 w 11858623"/>
              <a:gd name="connsiteY7304" fmla="*/ 4145796 h 6524624"/>
              <a:gd name="connsiteX7305" fmla="*/ 38514 w 11858623"/>
              <a:gd name="connsiteY7305" fmla="*/ 4120523 h 6524624"/>
              <a:gd name="connsiteX7306" fmla="*/ 32502 w 11858623"/>
              <a:gd name="connsiteY7306" fmla="*/ 4126139 h 6524624"/>
              <a:gd name="connsiteX7307" fmla="*/ 17997 w 11858623"/>
              <a:gd name="connsiteY7307" fmla="*/ 4152008 h 6524624"/>
              <a:gd name="connsiteX7308" fmla="*/ 17359 w 11858623"/>
              <a:gd name="connsiteY7308" fmla="*/ 4145300 h 6524624"/>
              <a:gd name="connsiteX7309" fmla="*/ 22483 w 11858623"/>
              <a:gd name="connsiteY7309" fmla="*/ 4137372 h 6524624"/>
              <a:gd name="connsiteX7310" fmla="*/ 23923 w 11858623"/>
              <a:gd name="connsiteY7310" fmla="*/ 4130645 h 6524624"/>
              <a:gd name="connsiteX7311" fmla="*/ 26490 w 11858623"/>
              <a:gd name="connsiteY7311" fmla="*/ 4131755 h 6524624"/>
              <a:gd name="connsiteX7312" fmla="*/ 24859 w 11858623"/>
              <a:gd name="connsiteY7312" fmla="*/ 4126270 h 6524624"/>
              <a:gd name="connsiteX7313" fmla="*/ 29956 w 11858623"/>
              <a:gd name="connsiteY7313" fmla="*/ 4102460 h 6524624"/>
              <a:gd name="connsiteX7314" fmla="*/ 34506 w 11858623"/>
              <a:gd name="connsiteY7314" fmla="*/ 4092442 h 6524624"/>
              <a:gd name="connsiteX7315" fmla="*/ 31595 w 11858623"/>
              <a:gd name="connsiteY7315" fmla="*/ 4094806 h 6524624"/>
              <a:gd name="connsiteX7316" fmla="*/ 32207 w 11858623"/>
              <a:gd name="connsiteY7316" fmla="*/ 4091947 h 6524624"/>
              <a:gd name="connsiteX7317" fmla="*/ 32502 w 11858623"/>
              <a:gd name="connsiteY7317" fmla="*/ 4092442 h 6524624"/>
              <a:gd name="connsiteX7318" fmla="*/ 32259 w 11858623"/>
              <a:gd name="connsiteY7318" fmla="*/ 4091706 h 6524624"/>
              <a:gd name="connsiteX7319" fmla="*/ 34506 w 11858623"/>
              <a:gd name="connsiteY7319" fmla="*/ 4081210 h 6524624"/>
              <a:gd name="connsiteX7320" fmla="*/ 29039 w 11858623"/>
              <a:gd name="connsiteY7320" fmla="*/ 4085041 h 6524624"/>
              <a:gd name="connsiteX7321" fmla="*/ 28494 w 11858623"/>
              <a:gd name="connsiteY7321" fmla="*/ 4084018 h 6524624"/>
              <a:gd name="connsiteX7322" fmla="*/ 24669 w 11858623"/>
              <a:gd name="connsiteY7322" fmla="*/ 4078658 h 6524624"/>
              <a:gd name="connsiteX7323" fmla="*/ 26897 w 11858623"/>
              <a:gd name="connsiteY7323" fmla="*/ 4071967 h 6524624"/>
              <a:gd name="connsiteX7324" fmla="*/ 28494 w 11858623"/>
              <a:gd name="connsiteY7324" fmla="*/ 4069977 h 6524624"/>
              <a:gd name="connsiteX7325" fmla="*/ 36510 w 11858623"/>
              <a:gd name="connsiteY7325" fmla="*/ 4039089 h 6524624"/>
              <a:gd name="connsiteX7326" fmla="*/ 28255 w 11858623"/>
              <a:gd name="connsiteY7326" fmla="*/ 4051768 h 6524624"/>
              <a:gd name="connsiteX7327" fmla="*/ 21636 w 11858623"/>
              <a:gd name="connsiteY7327" fmla="*/ 4069659 h 6524624"/>
              <a:gd name="connsiteX7328" fmla="*/ 21495 w 11858623"/>
              <a:gd name="connsiteY7328" fmla="*/ 4068673 h 6524624"/>
              <a:gd name="connsiteX7329" fmla="*/ 24988 w 11858623"/>
              <a:gd name="connsiteY7329" fmla="*/ 4054530 h 6524624"/>
              <a:gd name="connsiteX7330" fmla="*/ 38514 w 11858623"/>
              <a:gd name="connsiteY7330" fmla="*/ 4025048 h 6524624"/>
              <a:gd name="connsiteX7331" fmla="*/ 40517 w 11858623"/>
              <a:gd name="connsiteY7331" fmla="*/ 4033472 h 6524624"/>
              <a:gd name="connsiteX7332" fmla="*/ 54544 w 11858623"/>
              <a:gd name="connsiteY7332" fmla="*/ 4008200 h 6524624"/>
              <a:gd name="connsiteX7333" fmla="*/ 36510 w 11858623"/>
              <a:gd name="connsiteY7333" fmla="*/ 4019432 h 6524624"/>
              <a:gd name="connsiteX7334" fmla="*/ 31539 w 11858623"/>
              <a:gd name="connsiteY7334" fmla="*/ 3996214 h 6524624"/>
              <a:gd name="connsiteX7335" fmla="*/ 38514 w 11858623"/>
              <a:gd name="connsiteY7335" fmla="*/ 3966078 h 6524624"/>
              <a:gd name="connsiteX7336" fmla="*/ 29905 w 11858623"/>
              <a:gd name="connsiteY7336" fmla="*/ 3934418 h 6524624"/>
              <a:gd name="connsiteX7337" fmla="*/ 44525 w 11858623"/>
              <a:gd name="connsiteY7337" fmla="*/ 3912725 h 6524624"/>
              <a:gd name="connsiteX7338" fmla="*/ 36510 w 11858623"/>
              <a:gd name="connsiteY7338" fmla="*/ 3907109 h 6524624"/>
              <a:gd name="connsiteX7339" fmla="*/ 34506 w 11858623"/>
              <a:gd name="connsiteY7339" fmla="*/ 3867795 h 6524624"/>
              <a:gd name="connsiteX7340" fmla="*/ 32938 w 11858623"/>
              <a:gd name="connsiteY7340" fmla="*/ 3850224 h 6524624"/>
              <a:gd name="connsiteX7341" fmla="*/ 36510 w 11858623"/>
              <a:gd name="connsiteY7341" fmla="*/ 3848139 h 6524624"/>
              <a:gd name="connsiteX7342" fmla="*/ 42521 w 11858623"/>
              <a:gd name="connsiteY7342" fmla="*/ 3836906 h 6524624"/>
              <a:gd name="connsiteX7343" fmla="*/ 32635 w 11858623"/>
              <a:gd name="connsiteY7343" fmla="*/ 3841008 h 6524624"/>
              <a:gd name="connsiteX7344" fmla="*/ 33379 w 11858623"/>
              <a:gd name="connsiteY7344" fmla="*/ 3816938 h 6524624"/>
              <a:gd name="connsiteX7345" fmla="*/ 34118 w 11858623"/>
              <a:gd name="connsiteY7345" fmla="*/ 3814796 h 6524624"/>
              <a:gd name="connsiteX7346" fmla="*/ 33666 w 11858623"/>
              <a:gd name="connsiteY7346" fmla="*/ 3807637 h 6524624"/>
              <a:gd name="connsiteX7347" fmla="*/ 34693 w 11858623"/>
              <a:gd name="connsiteY7347" fmla="*/ 3774388 h 6524624"/>
              <a:gd name="connsiteX7348" fmla="*/ 33282 w 11858623"/>
              <a:gd name="connsiteY7348" fmla="*/ 3751022 h 6524624"/>
              <a:gd name="connsiteX7349" fmla="*/ 35156 w 11858623"/>
              <a:gd name="connsiteY7349" fmla="*/ 3747261 h 6524624"/>
              <a:gd name="connsiteX7350" fmla="*/ 41637 w 11858623"/>
              <a:gd name="connsiteY7350" fmla="*/ 3731005 h 6524624"/>
              <a:gd name="connsiteX7351" fmla="*/ 32621 w 11858623"/>
              <a:gd name="connsiteY7351" fmla="*/ 3740083 h 6524624"/>
              <a:gd name="connsiteX7352" fmla="*/ 31816 w 11858623"/>
              <a:gd name="connsiteY7352" fmla="*/ 3726750 h 6524624"/>
              <a:gd name="connsiteX7353" fmla="*/ 32502 w 11858623"/>
              <a:gd name="connsiteY7353" fmla="*/ 3727391 h 6524624"/>
              <a:gd name="connsiteX7354" fmla="*/ 34396 w 11858623"/>
              <a:gd name="connsiteY7354" fmla="*/ 3714118 h 6524624"/>
              <a:gd name="connsiteX7355" fmla="*/ 34507 w 11858623"/>
              <a:gd name="connsiteY7355" fmla="*/ 3714221 h 6524624"/>
              <a:gd name="connsiteX7356" fmla="*/ 34402 w 11858623"/>
              <a:gd name="connsiteY7356" fmla="*/ 3714075 h 6524624"/>
              <a:gd name="connsiteX7357" fmla="*/ 34506 w 11858623"/>
              <a:gd name="connsiteY7357" fmla="*/ 3713351 h 6524624"/>
              <a:gd name="connsiteX7358" fmla="*/ 30498 w 11858623"/>
              <a:gd name="connsiteY7358" fmla="*/ 3704926 h 6524624"/>
              <a:gd name="connsiteX7359" fmla="*/ 28815 w 11858623"/>
              <a:gd name="connsiteY7359" fmla="*/ 3706245 h 6524624"/>
              <a:gd name="connsiteX7360" fmla="*/ 28495 w 11858623"/>
              <a:gd name="connsiteY7360" fmla="*/ 3705797 h 6524624"/>
              <a:gd name="connsiteX7361" fmla="*/ 26710 w 11858623"/>
              <a:gd name="connsiteY7361" fmla="*/ 3702460 h 6524624"/>
              <a:gd name="connsiteX7362" fmla="*/ 26792 w 11858623"/>
              <a:gd name="connsiteY7362" fmla="*/ 3697348 h 6524624"/>
              <a:gd name="connsiteX7363" fmla="*/ 26108 w 11858623"/>
              <a:gd name="connsiteY7363" fmla="*/ 3692098 h 6524624"/>
              <a:gd name="connsiteX7364" fmla="*/ 28583 w 11858623"/>
              <a:gd name="connsiteY7364" fmla="*/ 3691008 h 6524624"/>
              <a:gd name="connsiteX7365" fmla="*/ 30498 w 11858623"/>
              <a:gd name="connsiteY7365" fmla="*/ 3688078 h 6524624"/>
              <a:gd name="connsiteX7366" fmla="*/ 25918 w 11858623"/>
              <a:gd name="connsiteY7366" fmla="*/ 3690645 h 6524624"/>
              <a:gd name="connsiteX7367" fmla="*/ 24486 w 11858623"/>
              <a:gd name="connsiteY7367" fmla="*/ 3679654 h 6524624"/>
              <a:gd name="connsiteX7368" fmla="*/ 22145 w 11858623"/>
              <a:gd name="connsiteY7368" fmla="*/ 3682935 h 6524624"/>
              <a:gd name="connsiteX7369" fmla="*/ 25153 w 11858623"/>
              <a:gd name="connsiteY7369" fmla="*/ 3676178 h 6524624"/>
              <a:gd name="connsiteX7370" fmla="*/ 30498 w 11858623"/>
              <a:gd name="connsiteY7370" fmla="*/ 3674038 h 6524624"/>
              <a:gd name="connsiteX7371" fmla="*/ 26519 w 11858623"/>
              <a:gd name="connsiteY7371" fmla="*/ 3673108 h 6524624"/>
              <a:gd name="connsiteX7372" fmla="*/ 27814 w 11858623"/>
              <a:gd name="connsiteY7372" fmla="*/ 3670200 h 6524624"/>
              <a:gd name="connsiteX7373" fmla="*/ 29957 w 11858623"/>
              <a:gd name="connsiteY7373" fmla="*/ 3659595 h 6524624"/>
              <a:gd name="connsiteX7374" fmla="*/ 37415 w 11858623"/>
              <a:gd name="connsiteY7374" fmla="*/ 3643697 h 6524624"/>
              <a:gd name="connsiteX7375" fmla="*/ 48534 w 11858623"/>
              <a:gd name="connsiteY7375" fmla="*/ 3607514 h 6524624"/>
              <a:gd name="connsiteX7376" fmla="*/ 32503 w 11858623"/>
              <a:gd name="connsiteY7376" fmla="*/ 3632786 h 6524624"/>
              <a:gd name="connsiteX7377" fmla="*/ 27501 w 11858623"/>
              <a:gd name="connsiteY7377" fmla="*/ 3635123 h 6524624"/>
              <a:gd name="connsiteX7378" fmla="*/ 27552 w 11858623"/>
              <a:gd name="connsiteY7378" fmla="*/ 3634743 h 6524624"/>
              <a:gd name="connsiteX7379" fmla="*/ 27483 w 11858623"/>
              <a:gd name="connsiteY7379" fmla="*/ 3635131 h 6524624"/>
              <a:gd name="connsiteX7380" fmla="*/ 26491 w 11858623"/>
              <a:gd name="connsiteY7380" fmla="*/ 3635594 h 6524624"/>
              <a:gd name="connsiteX7381" fmla="*/ 32503 w 11858623"/>
              <a:gd name="connsiteY7381" fmla="*/ 3618746 h 6524624"/>
              <a:gd name="connsiteX7382" fmla="*/ 38515 w 11858623"/>
              <a:gd name="connsiteY7382" fmla="*/ 3593473 h 6524624"/>
              <a:gd name="connsiteX7383" fmla="*/ 32503 w 11858623"/>
              <a:gd name="connsiteY7383" fmla="*/ 3599089 h 6524624"/>
              <a:gd name="connsiteX7384" fmla="*/ 17998 w 11858623"/>
              <a:gd name="connsiteY7384" fmla="*/ 3624959 h 6524624"/>
              <a:gd name="connsiteX7385" fmla="*/ 17360 w 11858623"/>
              <a:gd name="connsiteY7385" fmla="*/ 3618250 h 6524624"/>
              <a:gd name="connsiteX7386" fmla="*/ 22484 w 11858623"/>
              <a:gd name="connsiteY7386" fmla="*/ 3610322 h 6524624"/>
              <a:gd name="connsiteX7387" fmla="*/ 23924 w 11858623"/>
              <a:gd name="connsiteY7387" fmla="*/ 3603595 h 6524624"/>
              <a:gd name="connsiteX7388" fmla="*/ 26491 w 11858623"/>
              <a:gd name="connsiteY7388" fmla="*/ 3604705 h 6524624"/>
              <a:gd name="connsiteX7389" fmla="*/ 24860 w 11858623"/>
              <a:gd name="connsiteY7389" fmla="*/ 3599220 h 6524624"/>
              <a:gd name="connsiteX7390" fmla="*/ 29957 w 11858623"/>
              <a:gd name="connsiteY7390" fmla="*/ 3575410 h 6524624"/>
              <a:gd name="connsiteX7391" fmla="*/ 34507 w 11858623"/>
              <a:gd name="connsiteY7391" fmla="*/ 3565392 h 6524624"/>
              <a:gd name="connsiteX7392" fmla="*/ 31596 w 11858623"/>
              <a:gd name="connsiteY7392" fmla="*/ 3567756 h 6524624"/>
              <a:gd name="connsiteX7393" fmla="*/ 32208 w 11858623"/>
              <a:gd name="connsiteY7393" fmla="*/ 3564897 h 6524624"/>
              <a:gd name="connsiteX7394" fmla="*/ 32503 w 11858623"/>
              <a:gd name="connsiteY7394" fmla="*/ 3565392 h 6524624"/>
              <a:gd name="connsiteX7395" fmla="*/ 32260 w 11858623"/>
              <a:gd name="connsiteY7395" fmla="*/ 3564656 h 6524624"/>
              <a:gd name="connsiteX7396" fmla="*/ 34507 w 11858623"/>
              <a:gd name="connsiteY7396" fmla="*/ 3554160 h 6524624"/>
              <a:gd name="connsiteX7397" fmla="*/ 29039 w 11858623"/>
              <a:gd name="connsiteY7397" fmla="*/ 3557991 h 6524624"/>
              <a:gd name="connsiteX7398" fmla="*/ 28495 w 11858623"/>
              <a:gd name="connsiteY7398" fmla="*/ 3556968 h 6524624"/>
              <a:gd name="connsiteX7399" fmla="*/ 24670 w 11858623"/>
              <a:gd name="connsiteY7399" fmla="*/ 3551608 h 6524624"/>
              <a:gd name="connsiteX7400" fmla="*/ 26898 w 11858623"/>
              <a:gd name="connsiteY7400" fmla="*/ 3544917 h 6524624"/>
              <a:gd name="connsiteX7401" fmla="*/ 28495 w 11858623"/>
              <a:gd name="connsiteY7401" fmla="*/ 3542928 h 6524624"/>
              <a:gd name="connsiteX7402" fmla="*/ 36511 w 11858623"/>
              <a:gd name="connsiteY7402" fmla="*/ 3512039 h 6524624"/>
              <a:gd name="connsiteX7403" fmla="*/ 28256 w 11858623"/>
              <a:gd name="connsiteY7403" fmla="*/ 3524718 h 6524624"/>
              <a:gd name="connsiteX7404" fmla="*/ 21637 w 11858623"/>
              <a:gd name="connsiteY7404" fmla="*/ 3542609 h 6524624"/>
              <a:gd name="connsiteX7405" fmla="*/ 21496 w 11858623"/>
              <a:gd name="connsiteY7405" fmla="*/ 3541623 h 6524624"/>
              <a:gd name="connsiteX7406" fmla="*/ 24989 w 11858623"/>
              <a:gd name="connsiteY7406" fmla="*/ 3527480 h 6524624"/>
              <a:gd name="connsiteX7407" fmla="*/ 38515 w 11858623"/>
              <a:gd name="connsiteY7407" fmla="*/ 3497998 h 6524624"/>
              <a:gd name="connsiteX7408" fmla="*/ 40518 w 11858623"/>
              <a:gd name="connsiteY7408" fmla="*/ 3506422 h 6524624"/>
              <a:gd name="connsiteX7409" fmla="*/ 54545 w 11858623"/>
              <a:gd name="connsiteY7409" fmla="*/ 3481150 h 6524624"/>
              <a:gd name="connsiteX7410" fmla="*/ 36511 w 11858623"/>
              <a:gd name="connsiteY7410" fmla="*/ 3492382 h 6524624"/>
              <a:gd name="connsiteX7411" fmla="*/ 31540 w 11858623"/>
              <a:gd name="connsiteY7411" fmla="*/ 3469164 h 6524624"/>
              <a:gd name="connsiteX7412" fmla="*/ 38515 w 11858623"/>
              <a:gd name="connsiteY7412" fmla="*/ 3439028 h 6524624"/>
              <a:gd name="connsiteX7413" fmla="*/ 29906 w 11858623"/>
              <a:gd name="connsiteY7413" fmla="*/ 3407368 h 6524624"/>
              <a:gd name="connsiteX7414" fmla="*/ 44526 w 11858623"/>
              <a:gd name="connsiteY7414" fmla="*/ 3385675 h 6524624"/>
              <a:gd name="connsiteX7415" fmla="*/ 36511 w 11858623"/>
              <a:gd name="connsiteY7415" fmla="*/ 3380059 h 6524624"/>
              <a:gd name="connsiteX7416" fmla="*/ 34507 w 11858623"/>
              <a:gd name="connsiteY7416" fmla="*/ 3340746 h 6524624"/>
              <a:gd name="connsiteX7417" fmla="*/ 32939 w 11858623"/>
              <a:gd name="connsiteY7417" fmla="*/ 3323174 h 6524624"/>
              <a:gd name="connsiteX7418" fmla="*/ 36511 w 11858623"/>
              <a:gd name="connsiteY7418" fmla="*/ 3321089 h 6524624"/>
              <a:gd name="connsiteX7419" fmla="*/ 42522 w 11858623"/>
              <a:gd name="connsiteY7419" fmla="*/ 3309856 h 6524624"/>
              <a:gd name="connsiteX7420" fmla="*/ 32636 w 11858623"/>
              <a:gd name="connsiteY7420" fmla="*/ 3313959 h 6524624"/>
              <a:gd name="connsiteX7421" fmla="*/ 33380 w 11858623"/>
              <a:gd name="connsiteY7421" fmla="*/ 3289888 h 6524624"/>
              <a:gd name="connsiteX7422" fmla="*/ 34119 w 11858623"/>
              <a:gd name="connsiteY7422" fmla="*/ 3287746 h 6524624"/>
              <a:gd name="connsiteX7423" fmla="*/ 33667 w 11858623"/>
              <a:gd name="connsiteY7423" fmla="*/ 3280587 h 6524624"/>
              <a:gd name="connsiteX7424" fmla="*/ 34694 w 11858623"/>
              <a:gd name="connsiteY7424" fmla="*/ 3247339 h 6524624"/>
              <a:gd name="connsiteX7425" fmla="*/ 33283 w 11858623"/>
              <a:gd name="connsiteY7425" fmla="*/ 3223973 h 6524624"/>
              <a:gd name="connsiteX7426" fmla="*/ 35157 w 11858623"/>
              <a:gd name="connsiteY7426" fmla="*/ 3220213 h 6524624"/>
              <a:gd name="connsiteX7427" fmla="*/ 41638 w 11858623"/>
              <a:gd name="connsiteY7427" fmla="*/ 3203957 h 6524624"/>
              <a:gd name="connsiteX7428" fmla="*/ 32622 w 11858623"/>
              <a:gd name="connsiteY7428" fmla="*/ 3213035 h 6524624"/>
              <a:gd name="connsiteX7429" fmla="*/ 31817 w 11858623"/>
              <a:gd name="connsiteY7429" fmla="*/ 3199701 h 6524624"/>
              <a:gd name="connsiteX7430" fmla="*/ 32503 w 11858623"/>
              <a:gd name="connsiteY7430" fmla="*/ 3200342 h 6524624"/>
              <a:gd name="connsiteX7431" fmla="*/ 34397 w 11858623"/>
              <a:gd name="connsiteY7431" fmla="*/ 3187068 h 6524624"/>
              <a:gd name="connsiteX7432" fmla="*/ 34508 w 11858623"/>
              <a:gd name="connsiteY7432" fmla="*/ 3187173 h 6524624"/>
              <a:gd name="connsiteX7433" fmla="*/ 34403 w 11858623"/>
              <a:gd name="connsiteY7433" fmla="*/ 3187026 h 6524624"/>
              <a:gd name="connsiteX7434" fmla="*/ 34507 w 11858623"/>
              <a:gd name="connsiteY7434" fmla="*/ 3186301 h 6524624"/>
              <a:gd name="connsiteX7435" fmla="*/ 30499 w 11858623"/>
              <a:gd name="connsiteY7435" fmla="*/ 3177878 h 6524624"/>
              <a:gd name="connsiteX7436" fmla="*/ 28816 w 11858623"/>
              <a:gd name="connsiteY7436" fmla="*/ 3179197 h 6524624"/>
              <a:gd name="connsiteX7437" fmla="*/ 28496 w 11858623"/>
              <a:gd name="connsiteY7437" fmla="*/ 3178747 h 6524624"/>
              <a:gd name="connsiteX7438" fmla="*/ 26711 w 11858623"/>
              <a:gd name="connsiteY7438" fmla="*/ 3175412 h 6524624"/>
              <a:gd name="connsiteX7439" fmla="*/ 26793 w 11858623"/>
              <a:gd name="connsiteY7439" fmla="*/ 3170298 h 6524624"/>
              <a:gd name="connsiteX7440" fmla="*/ 26109 w 11858623"/>
              <a:gd name="connsiteY7440" fmla="*/ 3165048 h 6524624"/>
              <a:gd name="connsiteX7441" fmla="*/ 28584 w 11858623"/>
              <a:gd name="connsiteY7441" fmla="*/ 3163959 h 6524624"/>
              <a:gd name="connsiteX7442" fmla="*/ 30499 w 11858623"/>
              <a:gd name="connsiteY7442" fmla="*/ 3161029 h 6524624"/>
              <a:gd name="connsiteX7443" fmla="*/ 25919 w 11858623"/>
              <a:gd name="connsiteY7443" fmla="*/ 3163596 h 6524624"/>
              <a:gd name="connsiteX7444" fmla="*/ 24487 w 11858623"/>
              <a:gd name="connsiteY7444" fmla="*/ 3152604 h 6524624"/>
              <a:gd name="connsiteX7445" fmla="*/ 22146 w 11858623"/>
              <a:gd name="connsiteY7445" fmla="*/ 3155885 h 6524624"/>
              <a:gd name="connsiteX7446" fmla="*/ 25154 w 11858623"/>
              <a:gd name="connsiteY7446" fmla="*/ 3149128 h 6524624"/>
              <a:gd name="connsiteX7447" fmla="*/ 30499 w 11858623"/>
              <a:gd name="connsiteY7447" fmla="*/ 3146989 h 6524624"/>
              <a:gd name="connsiteX7448" fmla="*/ 26520 w 11858623"/>
              <a:gd name="connsiteY7448" fmla="*/ 3146059 h 6524624"/>
              <a:gd name="connsiteX7449" fmla="*/ 27815 w 11858623"/>
              <a:gd name="connsiteY7449" fmla="*/ 3143152 h 6524624"/>
              <a:gd name="connsiteX7450" fmla="*/ 29958 w 11858623"/>
              <a:gd name="connsiteY7450" fmla="*/ 3132545 h 6524624"/>
              <a:gd name="connsiteX7451" fmla="*/ 37416 w 11858623"/>
              <a:gd name="connsiteY7451" fmla="*/ 3116647 h 6524624"/>
              <a:gd name="connsiteX7452" fmla="*/ 48535 w 11858623"/>
              <a:gd name="connsiteY7452" fmla="*/ 3080465 h 6524624"/>
              <a:gd name="connsiteX7453" fmla="*/ 32504 w 11858623"/>
              <a:gd name="connsiteY7453" fmla="*/ 3105737 h 6524624"/>
              <a:gd name="connsiteX7454" fmla="*/ 27502 w 11858623"/>
              <a:gd name="connsiteY7454" fmla="*/ 3108075 h 6524624"/>
              <a:gd name="connsiteX7455" fmla="*/ 27553 w 11858623"/>
              <a:gd name="connsiteY7455" fmla="*/ 3107695 h 6524624"/>
              <a:gd name="connsiteX7456" fmla="*/ 27484 w 11858623"/>
              <a:gd name="connsiteY7456" fmla="*/ 3108082 h 6524624"/>
              <a:gd name="connsiteX7457" fmla="*/ 26492 w 11858623"/>
              <a:gd name="connsiteY7457" fmla="*/ 3108546 h 6524624"/>
              <a:gd name="connsiteX7458" fmla="*/ 32504 w 11858623"/>
              <a:gd name="connsiteY7458" fmla="*/ 3091697 h 6524624"/>
              <a:gd name="connsiteX7459" fmla="*/ 38516 w 11858623"/>
              <a:gd name="connsiteY7459" fmla="*/ 3066425 h 6524624"/>
              <a:gd name="connsiteX7460" fmla="*/ 32504 w 11858623"/>
              <a:gd name="connsiteY7460" fmla="*/ 3072041 h 6524624"/>
              <a:gd name="connsiteX7461" fmla="*/ 17999 w 11858623"/>
              <a:gd name="connsiteY7461" fmla="*/ 3097910 h 6524624"/>
              <a:gd name="connsiteX7462" fmla="*/ 17361 w 11858623"/>
              <a:gd name="connsiteY7462" fmla="*/ 3091200 h 6524624"/>
              <a:gd name="connsiteX7463" fmla="*/ 22485 w 11858623"/>
              <a:gd name="connsiteY7463" fmla="*/ 3083273 h 6524624"/>
              <a:gd name="connsiteX7464" fmla="*/ 23925 w 11858623"/>
              <a:gd name="connsiteY7464" fmla="*/ 3076547 h 6524624"/>
              <a:gd name="connsiteX7465" fmla="*/ 26492 w 11858623"/>
              <a:gd name="connsiteY7465" fmla="*/ 3077656 h 6524624"/>
              <a:gd name="connsiteX7466" fmla="*/ 24861 w 11858623"/>
              <a:gd name="connsiteY7466" fmla="*/ 3072170 h 6524624"/>
              <a:gd name="connsiteX7467" fmla="*/ 29958 w 11858623"/>
              <a:gd name="connsiteY7467" fmla="*/ 3048363 h 6524624"/>
              <a:gd name="connsiteX7468" fmla="*/ 34508 w 11858623"/>
              <a:gd name="connsiteY7468" fmla="*/ 3038344 h 6524624"/>
              <a:gd name="connsiteX7469" fmla="*/ 31597 w 11858623"/>
              <a:gd name="connsiteY7469" fmla="*/ 3040707 h 6524624"/>
              <a:gd name="connsiteX7470" fmla="*/ 32209 w 11858623"/>
              <a:gd name="connsiteY7470" fmla="*/ 3037849 h 6524624"/>
              <a:gd name="connsiteX7471" fmla="*/ 32504 w 11858623"/>
              <a:gd name="connsiteY7471" fmla="*/ 3038344 h 6524624"/>
              <a:gd name="connsiteX7472" fmla="*/ 32261 w 11858623"/>
              <a:gd name="connsiteY7472" fmla="*/ 3037607 h 6524624"/>
              <a:gd name="connsiteX7473" fmla="*/ 34508 w 11858623"/>
              <a:gd name="connsiteY7473" fmla="*/ 3027112 h 6524624"/>
              <a:gd name="connsiteX7474" fmla="*/ 29040 w 11858623"/>
              <a:gd name="connsiteY7474" fmla="*/ 3030943 h 6524624"/>
              <a:gd name="connsiteX7475" fmla="*/ 28496 w 11858623"/>
              <a:gd name="connsiteY7475" fmla="*/ 3029920 h 6524624"/>
              <a:gd name="connsiteX7476" fmla="*/ 24671 w 11858623"/>
              <a:gd name="connsiteY7476" fmla="*/ 3024560 h 6524624"/>
              <a:gd name="connsiteX7477" fmla="*/ 26899 w 11858623"/>
              <a:gd name="connsiteY7477" fmla="*/ 3017870 h 6524624"/>
              <a:gd name="connsiteX7478" fmla="*/ 28496 w 11858623"/>
              <a:gd name="connsiteY7478" fmla="*/ 3015878 h 6524624"/>
              <a:gd name="connsiteX7479" fmla="*/ 36512 w 11858623"/>
              <a:gd name="connsiteY7479" fmla="*/ 2984990 h 6524624"/>
              <a:gd name="connsiteX7480" fmla="*/ 28257 w 11858623"/>
              <a:gd name="connsiteY7480" fmla="*/ 2997670 h 6524624"/>
              <a:gd name="connsiteX7481" fmla="*/ 21638 w 11858623"/>
              <a:gd name="connsiteY7481" fmla="*/ 3015560 h 6524624"/>
              <a:gd name="connsiteX7482" fmla="*/ 21497 w 11858623"/>
              <a:gd name="connsiteY7482" fmla="*/ 3014573 h 6524624"/>
              <a:gd name="connsiteX7483" fmla="*/ 24990 w 11858623"/>
              <a:gd name="connsiteY7483" fmla="*/ 3000432 h 6524624"/>
              <a:gd name="connsiteX7484" fmla="*/ 38516 w 11858623"/>
              <a:gd name="connsiteY7484" fmla="*/ 2970950 h 6524624"/>
              <a:gd name="connsiteX7485" fmla="*/ 40519 w 11858623"/>
              <a:gd name="connsiteY7485" fmla="*/ 2979374 h 6524624"/>
              <a:gd name="connsiteX7486" fmla="*/ 54546 w 11858623"/>
              <a:gd name="connsiteY7486" fmla="*/ 2954102 h 6524624"/>
              <a:gd name="connsiteX7487" fmla="*/ 36512 w 11858623"/>
              <a:gd name="connsiteY7487" fmla="*/ 2965335 h 6524624"/>
              <a:gd name="connsiteX7488" fmla="*/ 31541 w 11858623"/>
              <a:gd name="connsiteY7488" fmla="*/ 2942115 h 6524624"/>
              <a:gd name="connsiteX7489" fmla="*/ 38516 w 11858623"/>
              <a:gd name="connsiteY7489" fmla="*/ 2911980 h 6524624"/>
              <a:gd name="connsiteX7490" fmla="*/ 29907 w 11858623"/>
              <a:gd name="connsiteY7490" fmla="*/ 2880320 h 6524624"/>
              <a:gd name="connsiteX7491" fmla="*/ 44527 w 11858623"/>
              <a:gd name="connsiteY7491" fmla="*/ 2858627 h 6524624"/>
              <a:gd name="connsiteX7492" fmla="*/ 36512 w 11858623"/>
              <a:gd name="connsiteY7492" fmla="*/ 2853010 h 6524624"/>
              <a:gd name="connsiteX7493" fmla="*/ 34508 w 11858623"/>
              <a:gd name="connsiteY7493" fmla="*/ 2813698 h 6524624"/>
              <a:gd name="connsiteX7494" fmla="*/ 32940 w 11858623"/>
              <a:gd name="connsiteY7494" fmla="*/ 2796128 h 6524624"/>
              <a:gd name="connsiteX7495" fmla="*/ 36512 w 11858623"/>
              <a:gd name="connsiteY7495" fmla="*/ 2794042 h 6524624"/>
              <a:gd name="connsiteX7496" fmla="*/ 42523 w 11858623"/>
              <a:gd name="connsiteY7496" fmla="*/ 2782810 h 6524624"/>
              <a:gd name="connsiteX7497" fmla="*/ 32637 w 11858623"/>
              <a:gd name="connsiteY7497" fmla="*/ 2786912 h 6524624"/>
              <a:gd name="connsiteX7498" fmla="*/ 33381 w 11858623"/>
              <a:gd name="connsiteY7498" fmla="*/ 2762840 h 6524624"/>
              <a:gd name="connsiteX7499" fmla="*/ 34120 w 11858623"/>
              <a:gd name="connsiteY7499" fmla="*/ 2760699 h 6524624"/>
              <a:gd name="connsiteX7500" fmla="*/ 33668 w 11858623"/>
              <a:gd name="connsiteY7500" fmla="*/ 2753539 h 6524624"/>
              <a:gd name="connsiteX7501" fmla="*/ 34695 w 11858623"/>
              <a:gd name="connsiteY7501" fmla="*/ 2720290 h 6524624"/>
              <a:gd name="connsiteX7502" fmla="*/ 33284 w 11858623"/>
              <a:gd name="connsiteY7502" fmla="*/ 2696925 h 6524624"/>
              <a:gd name="connsiteX7503" fmla="*/ 35158 w 11858623"/>
              <a:gd name="connsiteY7503" fmla="*/ 2693165 h 6524624"/>
              <a:gd name="connsiteX7504" fmla="*/ 41639 w 11858623"/>
              <a:gd name="connsiteY7504" fmla="*/ 2676909 h 6524624"/>
              <a:gd name="connsiteX7505" fmla="*/ 32623 w 11858623"/>
              <a:gd name="connsiteY7505" fmla="*/ 2685987 h 6524624"/>
              <a:gd name="connsiteX7506" fmla="*/ 31818 w 11858623"/>
              <a:gd name="connsiteY7506" fmla="*/ 2672653 h 6524624"/>
              <a:gd name="connsiteX7507" fmla="*/ 32504 w 11858623"/>
              <a:gd name="connsiteY7507" fmla="*/ 2673294 h 6524624"/>
              <a:gd name="connsiteX7508" fmla="*/ 34398 w 11858623"/>
              <a:gd name="connsiteY7508" fmla="*/ 2660020 h 6524624"/>
              <a:gd name="connsiteX7509" fmla="*/ 34509 w 11858623"/>
              <a:gd name="connsiteY7509" fmla="*/ 2660125 h 6524624"/>
              <a:gd name="connsiteX7510" fmla="*/ 34404 w 11858623"/>
              <a:gd name="connsiteY7510" fmla="*/ 2659978 h 6524624"/>
              <a:gd name="connsiteX7511" fmla="*/ 34508 w 11858623"/>
              <a:gd name="connsiteY7511" fmla="*/ 2659255 h 6524624"/>
              <a:gd name="connsiteX7512" fmla="*/ 30500 w 11858623"/>
              <a:gd name="connsiteY7512" fmla="*/ 2650829 h 6524624"/>
              <a:gd name="connsiteX7513" fmla="*/ 28817 w 11858623"/>
              <a:gd name="connsiteY7513" fmla="*/ 2652149 h 6524624"/>
              <a:gd name="connsiteX7514" fmla="*/ 28497 w 11858623"/>
              <a:gd name="connsiteY7514" fmla="*/ 2651701 h 6524624"/>
              <a:gd name="connsiteX7515" fmla="*/ 26712 w 11858623"/>
              <a:gd name="connsiteY7515" fmla="*/ 2648364 h 6524624"/>
              <a:gd name="connsiteX7516" fmla="*/ 26794 w 11858623"/>
              <a:gd name="connsiteY7516" fmla="*/ 2643250 h 6524624"/>
              <a:gd name="connsiteX7517" fmla="*/ 26110 w 11858623"/>
              <a:gd name="connsiteY7517" fmla="*/ 2638001 h 6524624"/>
              <a:gd name="connsiteX7518" fmla="*/ 28585 w 11858623"/>
              <a:gd name="connsiteY7518" fmla="*/ 2636911 h 6524624"/>
              <a:gd name="connsiteX7519" fmla="*/ 30500 w 11858623"/>
              <a:gd name="connsiteY7519" fmla="*/ 2633980 h 6524624"/>
              <a:gd name="connsiteX7520" fmla="*/ 25920 w 11858623"/>
              <a:gd name="connsiteY7520" fmla="*/ 2636549 h 6524624"/>
              <a:gd name="connsiteX7521" fmla="*/ 24488 w 11858623"/>
              <a:gd name="connsiteY7521" fmla="*/ 2625556 h 6524624"/>
              <a:gd name="connsiteX7522" fmla="*/ 22147 w 11858623"/>
              <a:gd name="connsiteY7522" fmla="*/ 2628839 h 6524624"/>
              <a:gd name="connsiteX7523" fmla="*/ 25155 w 11858623"/>
              <a:gd name="connsiteY7523" fmla="*/ 2622080 h 6524624"/>
              <a:gd name="connsiteX7524" fmla="*/ 30500 w 11858623"/>
              <a:gd name="connsiteY7524" fmla="*/ 2619941 h 6524624"/>
              <a:gd name="connsiteX7525" fmla="*/ 26521 w 11858623"/>
              <a:gd name="connsiteY7525" fmla="*/ 2619010 h 6524624"/>
              <a:gd name="connsiteX7526" fmla="*/ 27816 w 11858623"/>
              <a:gd name="connsiteY7526" fmla="*/ 2616102 h 6524624"/>
              <a:gd name="connsiteX7527" fmla="*/ 29959 w 11858623"/>
              <a:gd name="connsiteY7527" fmla="*/ 2605497 h 6524624"/>
              <a:gd name="connsiteX7528" fmla="*/ 37417 w 11858623"/>
              <a:gd name="connsiteY7528" fmla="*/ 2589601 h 6524624"/>
              <a:gd name="connsiteX7529" fmla="*/ 48536 w 11858623"/>
              <a:gd name="connsiteY7529" fmla="*/ 2553417 h 6524624"/>
              <a:gd name="connsiteX7530" fmla="*/ 32505 w 11858623"/>
              <a:gd name="connsiteY7530" fmla="*/ 2578691 h 6524624"/>
              <a:gd name="connsiteX7531" fmla="*/ 27503 w 11858623"/>
              <a:gd name="connsiteY7531" fmla="*/ 2581026 h 6524624"/>
              <a:gd name="connsiteX7532" fmla="*/ 27554 w 11858623"/>
              <a:gd name="connsiteY7532" fmla="*/ 2580646 h 6524624"/>
              <a:gd name="connsiteX7533" fmla="*/ 27485 w 11858623"/>
              <a:gd name="connsiteY7533" fmla="*/ 2581034 h 6524624"/>
              <a:gd name="connsiteX7534" fmla="*/ 26493 w 11858623"/>
              <a:gd name="connsiteY7534" fmla="*/ 2581497 h 6524624"/>
              <a:gd name="connsiteX7535" fmla="*/ 32505 w 11858623"/>
              <a:gd name="connsiteY7535" fmla="*/ 2564648 h 6524624"/>
              <a:gd name="connsiteX7536" fmla="*/ 38517 w 11858623"/>
              <a:gd name="connsiteY7536" fmla="*/ 2539376 h 6524624"/>
              <a:gd name="connsiteX7537" fmla="*/ 32505 w 11858623"/>
              <a:gd name="connsiteY7537" fmla="*/ 2544991 h 6524624"/>
              <a:gd name="connsiteX7538" fmla="*/ 18000 w 11858623"/>
              <a:gd name="connsiteY7538" fmla="*/ 2570862 h 6524624"/>
              <a:gd name="connsiteX7539" fmla="*/ 17362 w 11858623"/>
              <a:gd name="connsiteY7539" fmla="*/ 2564152 h 6524624"/>
              <a:gd name="connsiteX7540" fmla="*/ 22486 w 11858623"/>
              <a:gd name="connsiteY7540" fmla="*/ 2556225 h 6524624"/>
              <a:gd name="connsiteX7541" fmla="*/ 23926 w 11858623"/>
              <a:gd name="connsiteY7541" fmla="*/ 2549498 h 6524624"/>
              <a:gd name="connsiteX7542" fmla="*/ 26493 w 11858623"/>
              <a:gd name="connsiteY7542" fmla="*/ 2550608 h 6524624"/>
              <a:gd name="connsiteX7543" fmla="*/ 24862 w 11858623"/>
              <a:gd name="connsiteY7543" fmla="*/ 2545122 h 6524624"/>
              <a:gd name="connsiteX7544" fmla="*/ 29959 w 11858623"/>
              <a:gd name="connsiteY7544" fmla="*/ 2521313 h 6524624"/>
              <a:gd name="connsiteX7545" fmla="*/ 34509 w 11858623"/>
              <a:gd name="connsiteY7545" fmla="*/ 2511295 h 6524624"/>
              <a:gd name="connsiteX7546" fmla="*/ 31598 w 11858623"/>
              <a:gd name="connsiteY7546" fmla="*/ 2513658 h 6524624"/>
              <a:gd name="connsiteX7547" fmla="*/ 32210 w 11858623"/>
              <a:gd name="connsiteY7547" fmla="*/ 2510799 h 6524624"/>
              <a:gd name="connsiteX7548" fmla="*/ 32505 w 11858623"/>
              <a:gd name="connsiteY7548" fmla="*/ 2511295 h 6524624"/>
              <a:gd name="connsiteX7549" fmla="*/ 32262 w 11858623"/>
              <a:gd name="connsiteY7549" fmla="*/ 2510559 h 6524624"/>
              <a:gd name="connsiteX7550" fmla="*/ 34509 w 11858623"/>
              <a:gd name="connsiteY7550" fmla="*/ 2500063 h 6524624"/>
              <a:gd name="connsiteX7551" fmla="*/ 29042 w 11858623"/>
              <a:gd name="connsiteY7551" fmla="*/ 2503893 h 6524624"/>
              <a:gd name="connsiteX7552" fmla="*/ 28497 w 11858623"/>
              <a:gd name="connsiteY7552" fmla="*/ 2502871 h 6524624"/>
              <a:gd name="connsiteX7553" fmla="*/ 24672 w 11858623"/>
              <a:gd name="connsiteY7553" fmla="*/ 2497511 h 6524624"/>
              <a:gd name="connsiteX7554" fmla="*/ 26900 w 11858623"/>
              <a:gd name="connsiteY7554" fmla="*/ 2490820 h 6524624"/>
              <a:gd name="connsiteX7555" fmla="*/ 28497 w 11858623"/>
              <a:gd name="connsiteY7555" fmla="*/ 2488830 h 6524624"/>
              <a:gd name="connsiteX7556" fmla="*/ 36513 w 11858623"/>
              <a:gd name="connsiteY7556" fmla="*/ 2457941 h 6524624"/>
              <a:gd name="connsiteX7557" fmla="*/ 28258 w 11858623"/>
              <a:gd name="connsiteY7557" fmla="*/ 2470621 h 6524624"/>
              <a:gd name="connsiteX7558" fmla="*/ 21639 w 11858623"/>
              <a:gd name="connsiteY7558" fmla="*/ 2488511 h 6524624"/>
              <a:gd name="connsiteX7559" fmla="*/ 21498 w 11858623"/>
              <a:gd name="connsiteY7559" fmla="*/ 2487526 h 6524624"/>
              <a:gd name="connsiteX7560" fmla="*/ 24991 w 11858623"/>
              <a:gd name="connsiteY7560" fmla="*/ 2473383 h 6524624"/>
              <a:gd name="connsiteX7561" fmla="*/ 38517 w 11858623"/>
              <a:gd name="connsiteY7561" fmla="*/ 2443901 h 6524624"/>
              <a:gd name="connsiteX7562" fmla="*/ 40520 w 11858623"/>
              <a:gd name="connsiteY7562" fmla="*/ 2452325 h 6524624"/>
              <a:gd name="connsiteX7563" fmla="*/ 54547 w 11858623"/>
              <a:gd name="connsiteY7563" fmla="*/ 2427053 h 6524624"/>
              <a:gd name="connsiteX7564" fmla="*/ 36513 w 11858623"/>
              <a:gd name="connsiteY7564" fmla="*/ 2438285 h 6524624"/>
              <a:gd name="connsiteX7565" fmla="*/ 31542 w 11858623"/>
              <a:gd name="connsiteY7565" fmla="*/ 2415066 h 6524624"/>
              <a:gd name="connsiteX7566" fmla="*/ 38517 w 11858623"/>
              <a:gd name="connsiteY7566" fmla="*/ 2384931 h 6524624"/>
              <a:gd name="connsiteX7567" fmla="*/ 29908 w 11858623"/>
              <a:gd name="connsiteY7567" fmla="*/ 2353271 h 6524624"/>
              <a:gd name="connsiteX7568" fmla="*/ 44528 w 11858623"/>
              <a:gd name="connsiteY7568" fmla="*/ 2331576 h 6524624"/>
              <a:gd name="connsiteX7569" fmla="*/ 36513 w 11858623"/>
              <a:gd name="connsiteY7569" fmla="*/ 2325961 h 6524624"/>
              <a:gd name="connsiteX7570" fmla="*/ 34509 w 11858623"/>
              <a:gd name="connsiteY7570" fmla="*/ 2286648 h 6524624"/>
              <a:gd name="connsiteX7571" fmla="*/ 32941 w 11858623"/>
              <a:gd name="connsiteY7571" fmla="*/ 2269076 h 6524624"/>
              <a:gd name="connsiteX7572" fmla="*/ 36513 w 11858623"/>
              <a:gd name="connsiteY7572" fmla="*/ 2266991 h 6524624"/>
              <a:gd name="connsiteX7573" fmla="*/ 42524 w 11858623"/>
              <a:gd name="connsiteY7573" fmla="*/ 2255759 h 6524624"/>
              <a:gd name="connsiteX7574" fmla="*/ 32638 w 11858623"/>
              <a:gd name="connsiteY7574" fmla="*/ 2259859 h 6524624"/>
              <a:gd name="connsiteX7575" fmla="*/ 33382 w 11858623"/>
              <a:gd name="connsiteY7575" fmla="*/ 2235790 h 6524624"/>
              <a:gd name="connsiteX7576" fmla="*/ 34121 w 11858623"/>
              <a:gd name="connsiteY7576" fmla="*/ 2233648 h 6524624"/>
              <a:gd name="connsiteX7577" fmla="*/ 33669 w 11858623"/>
              <a:gd name="connsiteY7577" fmla="*/ 2226488 h 6524624"/>
              <a:gd name="connsiteX7578" fmla="*/ 34696 w 11858623"/>
              <a:gd name="connsiteY7578" fmla="*/ 2193239 h 6524624"/>
              <a:gd name="connsiteX7579" fmla="*/ 33285 w 11858623"/>
              <a:gd name="connsiteY7579" fmla="*/ 2169873 h 6524624"/>
              <a:gd name="connsiteX7580" fmla="*/ 35159 w 11858623"/>
              <a:gd name="connsiteY7580" fmla="*/ 2166113 h 6524624"/>
              <a:gd name="connsiteX7581" fmla="*/ 41640 w 11858623"/>
              <a:gd name="connsiteY7581" fmla="*/ 2149857 h 6524624"/>
              <a:gd name="connsiteX7582" fmla="*/ 32624 w 11858623"/>
              <a:gd name="connsiteY7582" fmla="*/ 2158935 h 6524624"/>
              <a:gd name="connsiteX7583" fmla="*/ 31819 w 11858623"/>
              <a:gd name="connsiteY7583" fmla="*/ 2145602 h 6524624"/>
              <a:gd name="connsiteX7584" fmla="*/ 32505 w 11858623"/>
              <a:gd name="connsiteY7584" fmla="*/ 2146243 h 6524624"/>
              <a:gd name="connsiteX7585" fmla="*/ 34399 w 11858623"/>
              <a:gd name="connsiteY7585" fmla="*/ 2132969 h 6524624"/>
              <a:gd name="connsiteX7586" fmla="*/ 34510 w 11858623"/>
              <a:gd name="connsiteY7586" fmla="*/ 2133073 h 6524624"/>
              <a:gd name="connsiteX7587" fmla="*/ 34405 w 11858623"/>
              <a:gd name="connsiteY7587" fmla="*/ 2132927 h 6524624"/>
              <a:gd name="connsiteX7588" fmla="*/ 34509 w 11858623"/>
              <a:gd name="connsiteY7588" fmla="*/ 2132203 h 6524624"/>
              <a:gd name="connsiteX7589" fmla="*/ 30501 w 11858623"/>
              <a:gd name="connsiteY7589" fmla="*/ 2123777 h 6524624"/>
              <a:gd name="connsiteX7590" fmla="*/ 28818 w 11858623"/>
              <a:gd name="connsiteY7590" fmla="*/ 2125097 h 6524624"/>
              <a:gd name="connsiteX7591" fmla="*/ 28498 w 11858623"/>
              <a:gd name="connsiteY7591" fmla="*/ 2124649 h 6524624"/>
              <a:gd name="connsiteX7592" fmla="*/ 26713 w 11858623"/>
              <a:gd name="connsiteY7592" fmla="*/ 2121311 h 6524624"/>
              <a:gd name="connsiteX7593" fmla="*/ 26795 w 11858623"/>
              <a:gd name="connsiteY7593" fmla="*/ 2116198 h 6524624"/>
              <a:gd name="connsiteX7594" fmla="*/ 26111 w 11858623"/>
              <a:gd name="connsiteY7594" fmla="*/ 2110950 h 6524624"/>
              <a:gd name="connsiteX7595" fmla="*/ 28586 w 11858623"/>
              <a:gd name="connsiteY7595" fmla="*/ 2109859 h 6524624"/>
              <a:gd name="connsiteX7596" fmla="*/ 30501 w 11858623"/>
              <a:gd name="connsiteY7596" fmla="*/ 2106930 h 6524624"/>
              <a:gd name="connsiteX7597" fmla="*/ 25921 w 11858623"/>
              <a:gd name="connsiteY7597" fmla="*/ 2109497 h 6524624"/>
              <a:gd name="connsiteX7598" fmla="*/ 24489 w 11858623"/>
              <a:gd name="connsiteY7598" fmla="*/ 2098505 h 6524624"/>
              <a:gd name="connsiteX7599" fmla="*/ 22148 w 11858623"/>
              <a:gd name="connsiteY7599" fmla="*/ 2101786 h 6524624"/>
              <a:gd name="connsiteX7600" fmla="*/ 25156 w 11858623"/>
              <a:gd name="connsiteY7600" fmla="*/ 2095029 h 6524624"/>
              <a:gd name="connsiteX7601" fmla="*/ 30501 w 11858623"/>
              <a:gd name="connsiteY7601" fmla="*/ 2092889 h 6524624"/>
              <a:gd name="connsiteX7602" fmla="*/ 26522 w 11858623"/>
              <a:gd name="connsiteY7602" fmla="*/ 2091959 h 6524624"/>
              <a:gd name="connsiteX7603" fmla="*/ 27817 w 11858623"/>
              <a:gd name="connsiteY7603" fmla="*/ 2089052 h 6524624"/>
              <a:gd name="connsiteX7604" fmla="*/ 29960 w 11858623"/>
              <a:gd name="connsiteY7604" fmla="*/ 2078446 h 6524624"/>
              <a:gd name="connsiteX7605" fmla="*/ 37418 w 11858623"/>
              <a:gd name="connsiteY7605" fmla="*/ 2062549 h 6524624"/>
              <a:gd name="connsiteX7606" fmla="*/ 48537 w 11858623"/>
              <a:gd name="connsiteY7606" fmla="*/ 2026366 h 6524624"/>
              <a:gd name="connsiteX7607" fmla="*/ 32506 w 11858623"/>
              <a:gd name="connsiteY7607" fmla="*/ 2051638 h 6524624"/>
              <a:gd name="connsiteX7608" fmla="*/ 27504 w 11858623"/>
              <a:gd name="connsiteY7608" fmla="*/ 2053975 h 6524624"/>
              <a:gd name="connsiteX7609" fmla="*/ 27555 w 11858623"/>
              <a:gd name="connsiteY7609" fmla="*/ 2053594 h 6524624"/>
              <a:gd name="connsiteX7610" fmla="*/ 27486 w 11858623"/>
              <a:gd name="connsiteY7610" fmla="*/ 2053983 h 6524624"/>
              <a:gd name="connsiteX7611" fmla="*/ 26494 w 11858623"/>
              <a:gd name="connsiteY7611" fmla="*/ 2054445 h 6524624"/>
              <a:gd name="connsiteX7612" fmla="*/ 32506 w 11858623"/>
              <a:gd name="connsiteY7612" fmla="*/ 2037598 h 6524624"/>
              <a:gd name="connsiteX7613" fmla="*/ 38518 w 11858623"/>
              <a:gd name="connsiteY7613" fmla="*/ 2012325 h 6524624"/>
              <a:gd name="connsiteX7614" fmla="*/ 32506 w 11858623"/>
              <a:gd name="connsiteY7614" fmla="*/ 2017941 h 6524624"/>
              <a:gd name="connsiteX7615" fmla="*/ 18001 w 11858623"/>
              <a:gd name="connsiteY7615" fmla="*/ 2043810 h 6524624"/>
              <a:gd name="connsiteX7616" fmla="*/ 17363 w 11858623"/>
              <a:gd name="connsiteY7616" fmla="*/ 2037101 h 6524624"/>
              <a:gd name="connsiteX7617" fmla="*/ 22487 w 11858623"/>
              <a:gd name="connsiteY7617" fmla="*/ 2029173 h 6524624"/>
              <a:gd name="connsiteX7618" fmla="*/ 23927 w 11858623"/>
              <a:gd name="connsiteY7618" fmla="*/ 2022447 h 6524624"/>
              <a:gd name="connsiteX7619" fmla="*/ 26494 w 11858623"/>
              <a:gd name="connsiteY7619" fmla="*/ 2023557 h 6524624"/>
              <a:gd name="connsiteX7620" fmla="*/ 24863 w 11858623"/>
              <a:gd name="connsiteY7620" fmla="*/ 2018072 h 6524624"/>
              <a:gd name="connsiteX7621" fmla="*/ 29960 w 11858623"/>
              <a:gd name="connsiteY7621" fmla="*/ 1994262 h 6524624"/>
              <a:gd name="connsiteX7622" fmla="*/ 34510 w 11858623"/>
              <a:gd name="connsiteY7622" fmla="*/ 1984245 h 6524624"/>
              <a:gd name="connsiteX7623" fmla="*/ 31599 w 11858623"/>
              <a:gd name="connsiteY7623" fmla="*/ 1986608 h 6524624"/>
              <a:gd name="connsiteX7624" fmla="*/ 32211 w 11858623"/>
              <a:gd name="connsiteY7624" fmla="*/ 1983749 h 6524624"/>
              <a:gd name="connsiteX7625" fmla="*/ 32506 w 11858623"/>
              <a:gd name="connsiteY7625" fmla="*/ 1984245 h 6524624"/>
              <a:gd name="connsiteX7626" fmla="*/ 32263 w 11858623"/>
              <a:gd name="connsiteY7626" fmla="*/ 1983508 h 6524624"/>
              <a:gd name="connsiteX7627" fmla="*/ 34510 w 11858623"/>
              <a:gd name="connsiteY7627" fmla="*/ 1973011 h 6524624"/>
              <a:gd name="connsiteX7628" fmla="*/ 29043 w 11858623"/>
              <a:gd name="connsiteY7628" fmla="*/ 1976842 h 6524624"/>
              <a:gd name="connsiteX7629" fmla="*/ 28498 w 11858623"/>
              <a:gd name="connsiteY7629" fmla="*/ 1975820 h 6524624"/>
              <a:gd name="connsiteX7630" fmla="*/ 24673 w 11858623"/>
              <a:gd name="connsiteY7630" fmla="*/ 1970461 h 6524624"/>
              <a:gd name="connsiteX7631" fmla="*/ 26901 w 11858623"/>
              <a:gd name="connsiteY7631" fmla="*/ 1963770 h 6524624"/>
              <a:gd name="connsiteX7632" fmla="*/ 28498 w 11858623"/>
              <a:gd name="connsiteY7632" fmla="*/ 1961780 h 6524624"/>
              <a:gd name="connsiteX7633" fmla="*/ 36514 w 11858623"/>
              <a:gd name="connsiteY7633" fmla="*/ 1930890 h 6524624"/>
              <a:gd name="connsiteX7634" fmla="*/ 28259 w 11858623"/>
              <a:gd name="connsiteY7634" fmla="*/ 1943570 h 6524624"/>
              <a:gd name="connsiteX7635" fmla="*/ 21640 w 11858623"/>
              <a:gd name="connsiteY7635" fmla="*/ 1961462 h 6524624"/>
              <a:gd name="connsiteX7636" fmla="*/ 21499 w 11858623"/>
              <a:gd name="connsiteY7636" fmla="*/ 1960474 h 6524624"/>
              <a:gd name="connsiteX7637" fmla="*/ 24992 w 11858623"/>
              <a:gd name="connsiteY7637" fmla="*/ 1946332 h 6524624"/>
              <a:gd name="connsiteX7638" fmla="*/ 38518 w 11858623"/>
              <a:gd name="connsiteY7638" fmla="*/ 1916850 h 6524624"/>
              <a:gd name="connsiteX7639" fmla="*/ 40521 w 11858623"/>
              <a:gd name="connsiteY7639" fmla="*/ 1925276 h 6524624"/>
              <a:gd name="connsiteX7640" fmla="*/ 54548 w 11858623"/>
              <a:gd name="connsiteY7640" fmla="*/ 1900002 h 6524624"/>
              <a:gd name="connsiteX7641" fmla="*/ 36514 w 11858623"/>
              <a:gd name="connsiteY7641" fmla="*/ 1911234 h 6524624"/>
              <a:gd name="connsiteX7642" fmla="*/ 31543 w 11858623"/>
              <a:gd name="connsiteY7642" fmla="*/ 1888016 h 6524624"/>
              <a:gd name="connsiteX7643" fmla="*/ 38518 w 11858623"/>
              <a:gd name="connsiteY7643" fmla="*/ 1857881 h 6524624"/>
              <a:gd name="connsiteX7644" fmla="*/ 29909 w 11858623"/>
              <a:gd name="connsiteY7644" fmla="*/ 1826221 h 6524624"/>
              <a:gd name="connsiteX7645" fmla="*/ 44529 w 11858623"/>
              <a:gd name="connsiteY7645" fmla="*/ 1804527 h 6524624"/>
              <a:gd name="connsiteX7646" fmla="*/ 36514 w 11858623"/>
              <a:gd name="connsiteY7646" fmla="*/ 1798911 h 6524624"/>
              <a:gd name="connsiteX7647" fmla="*/ 34510 w 11858623"/>
              <a:gd name="connsiteY7647" fmla="*/ 1759597 h 6524624"/>
              <a:gd name="connsiteX7648" fmla="*/ 32942 w 11858623"/>
              <a:gd name="connsiteY7648" fmla="*/ 1742026 h 6524624"/>
              <a:gd name="connsiteX7649" fmla="*/ 36514 w 11858623"/>
              <a:gd name="connsiteY7649" fmla="*/ 1739941 h 6524624"/>
              <a:gd name="connsiteX7650" fmla="*/ 42525 w 11858623"/>
              <a:gd name="connsiteY7650" fmla="*/ 1728709 h 6524624"/>
              <a:gd name="connsiteX7651" fmla="*/ 32639 w 11858623"/>
              <a:gd name="connsiteY7651" fmla="*/ 1732810 h 6524624"/>
              <a:gd name="connsiteX7652" fmla="*/ 33383 w 11858623"/>
              <a:gd name="connsiteY7652" fmla="*/ 1708740 h 6524624"/>
              <a:gd name="connsiteX7653" fmla="*/ 34122 w 11858623"/>
              <a:gd name="connsiteY7653" fmla="*/ 1706599 h 6524624"/>
              <a:gd name="connsiteX7654" fmla="*/ 33670 w 11858623"/>
              <a:gd name="connsiteY7654" fmla="*/ 1699439 h 6524624"/>
              <a:gd name="connsiteX7655" fmla="*/ 34697 w 11858623"/>
              <a:gd name="connsiteY7655" fmla="*/ 1666190 h 6524624"/>
              <a:gd name="connsiteX7656" fmla="*/ 33286 w 11858623"/>
              <a:gd name="connsiteY7656" fmla="*/ 1642824 h 6524624"/>
              <a:gd name="connsiteX7657" fmla="*/ 35160 w 11858623"/>
              <a:gd name="connsiteY7657" fmla="*/ 1639063 h 6524624"/>
              <a:gd name="connsiteX7658" fmla="*/ 41641 w 11858623"/>
              <a:gd name="connsiteY7658" fmla="*/ 1622807 h 6524624"/>
              <a:gd name="connsiteX7659" fmla="*/ 32625 w 11858623"/>
              <a:gd name="connsiteY7659" fmla="*/ 1631885 h 6524624"/>
              <a:gd name="connsiteX7660" fmla="*/ 31820 w 11858623"/>
              <a:gd name="connsiteY7660" fmla="*/ 1618553 h 6524624"/>
              <a:gd name="connsiteX7661" fmla="*/ 32506 w 11858623"/>
              <a:gd name="connsiteY7661" fmla="*/ 1619193 h 6524624"/>
              <a:gd name="connsiteX7662" fmla="*/ 34400 w 11858623"/>
              <a:gd name="connsiteY7662" fmla="*/ 1605920 h 6524624"/>
              <a:gd name="connsiteX7663" fmla="*/ 34511 w 11858623"/>
              <a:gd name="connsiteY7663" fmla="*/ 1606023 h 6524624"/>
              <a:gd name="connsiteX7664" fmla="*/ 34406 w 11858623"/>
              <a:gd name="connsiteY7664" fmla="*/ 1605877 h 6524624"/>
              <a:gd name="connsiteX7665" fmla="*/ 34510 w 11858623"/>
              <a:gd name="connsiteY7665" fmla="*/ 1605153 h 6524624"/>
              <a:gd name="connsiteX7666" fmla="*/ 30502 w 11858623"/>
              <a:gd name="connsiteY7666" fmla="*/ 1596729 h 6524624"/>
              <a:gd name="connsiteX7667" fmla="*/ 28819 w 11858623"/>
              <a:gd name="connsiteY7667" fmla="*/ 1598048 h 6524624"/>
              <a:gd name="connsiteX7668" fmla="*/ 28499 w 11858623"/>
              <a:gd name="connsiteY7668" fmla="*/ 1597599 h 6524624"/>
              <a:gd name="connsiteX7669" fmla="*/ 26714 w 11858623"/>
              <a:gd name="connsiteY7669" fmla="*/ 1594263 h 6524624"/>
              <a:gd name="connsiteX7670" fmla="*/ 26796 w 11858623"/>
              <a:gd name="connsiteY7670" fmla="*/ 1589150 h 6524624"/>
              <a:gd name="connsiteX7671" fmla="*/ 26112 w 11858623"/>
              <a:gd name="connsiteY7671" fmla="*/ 1583901 h 6524624"/>
              <a:gd name="connsiteX7672" fmla="*/ 28587 w 11858623"/>
              <a:gd name="connsiteY7672" fmla="*/ 1582810 h 6524624"/>
              <a:gd name="connsiteX7673" fmla="*/ 30502 w 11858623"/>
              <a:gd name="connsiteY7673" fmla="*/ 1579880 h 6524624"/>
              <a:gd name="connsiteX7674" fmla="*/ 25922 w 11858623"/>
              <a:gd name="connsiteY7674" fmla="*/ 1582447 h 6524624"/>
              <a:gd name="connsiteX7675" fmla="*/ 24490 w 11858623"/>
              <a:gd name="connsiteY7675" fmla="*/ 1571456 h 6524624"/>
              <a:gd name="connsiteX7676" fmla="*/ 22149 w 11858623"/>
              <a:gd name="connsiteY7676" fmla="*/ 1574737 h 6524624"/>
              <a:gd name="connsiteX7677" fmla="*/ 25157 w 11858623"/>
              <a:gd name="connsiteY7677" fmla="*/ 1567979 h 6524624"/>
              <a:gd name="connsiteX7678" fmla="*/ 30502 w 11858623"/>
              <a:gd name="connsiteY7678" fmla="*/ 1565840 h 6524624"/>
              <a:gd name="connsiteX7679" fmla="*/ 26523 w 11858623"/>
              <a:gd name="connsiteY7679" fmla="*/ 1564910 h 6524624"/>
              <a:gd name="connsiteX7680" fmla="*/ 27818 w 11858623"/>
              <a:gd name="connsiteY7680" fmla="*/ 1562002 h 6524624"/>
              <a:gd name="connsiteX7681" fmla="*/ 29961 w 11858623"/>
              <a:gd name="connsiteY7681" fmla="*/ 1551397 h 6524624"/>
              <a:gd name="connsiteX7682" fmla="*/ 37419 w 11858623"/>
              <a:gd name="connsiteY7682" fmla="*/ 1535499 h 6524624"/>
              <a:gd name="connsiteX7683" fmla="*/ 48538 w 11858623"/>
              <a:gd name="connsiteY7683" fmla="*/ 1499316 h 6524624"/>
              <a:gd name="connsiteX7684" fmla="*/ 32507 w 11858623"/>
              <a:gd name="connsiteY7684" fmla="*/ 1524589 h 6524624"/>
              <a:gd name="connsiteX7685" fmla="*/ 27505 w 11858623"/>
              <a:gd name="connsiteY7685" fmla="*/ 1526926 h 6524624"/>
              <a:gd name="connsiteX7686" fmla="*/ 27556 w 11858623"/>
              <a:gd name="connsiteY7686" fmla="*/ 1526546 h 6524624"/>
              <a:gd name="connsiteX7687" fmla="*/ 27487 w 11858623"/>
              <a:gd name="connsiteY7687" fmla="*/ 1526933 h 6524624"/>
              <a:gd name="connsiteX7688" fmla="*/ 26495 w 11858623"/>
              <a:gd name="connsiteY7688" fmla="*/ 1527397 h 6524624"/>
              <a:gd name="connsiteX7689" fmla="*/ 32507 w 11858623"/>
              <a:gd name="connsiteY7689" fmla="*/ 1510548 h 6524624"/>
              <a:gd name="connsiteX7690" fmla="*/ 38519 w 11858623"/>
              <a:gd name="connsiteY7690" fmla="*/ 1485276 h 6524624"/>
              <a:gd name="connsiteX7691" fmla="*/ 32507 w 11858623"/>
              <a:gd name="connsiteY7691" fmla="*/ 1490891 h 6524624"/>
              <a:gd name="connsiteX7692" fmla="*/ 18002 w 11858623"/>
              <a:gd name="connsiteY7692" fmla="*/ 1516761 h 6524624"/>
              <a:gd name="connsiteX7693" fmla="*/ 17364 w 11858623"/>
              <a:gd name="connsiteY7693" fmla="*/ 1510052 h 6524624"/>
              <a:gd name="connsiteX7694" fmla="*/ 22488 w 11858623"/>
              <a:gd name="connsiteY7694" fmla="*/ 1502125 h 6524624"/>
              <a:gd name="connsiteX7695" fmla="*/ 23928 w 11858623"/>
              <a:gd name="connsiteY7695" fmla="*/ 1495398 h 6524624"/>
              <a:gd name="connsiteX7696" fmla="*/ 26495 w 11858623"/>
              <a:gd name="connsiteY7696" fmla="*/ 1496508 h 6524624"/>
              <a:gd name="connsiteX7697" fmla="*/ 24864 w 11858623"/>
              <a:gd name="connsiteY7697" fmla="*/ 1491023 h 6524624"/>
              <a:gd name="connsiteX7698" fmla="*/ 29961 w 11858623"/>
              <a:gd name="connsiteY7698" fmla="*/ 1467212 h 6524624"/>
              <a:gd name="connsiteX7699" fmla="*/ 34511 w 11858623"/>
              <a:gd name="connsiteY7699" fmla="*/ 1457195 h 6524624"/>
              <a:gd name="connsiteX7700" fmla="*/ 31600 w 11858623"/>
              <a:gd name="connsiteY7700" fmla="*/ 1459558 h 6524624"/>
              <a:gd name="connsiteX7701" fmla="*/ 32212 w 11858623"/>
              <a:gd name="connsiteY7701" fmla="*/ 1456699 h 6524624"/>
              <a:gd name="connsiteX7702" fmla="*/ 32507 w 11858623"/>
              <a:gd name="connsiteY7702" fmla="*/ 1457195 h 6524624"/>
              <a:gd name="connsiteX7703" fmla="*/ 32264 w 11858623"/>
              <a:gd name="connsiteY7703" fmla="*/ 1456458 h 6524624"/>
              <a:gd name="connsiteX7704" fmla="*/ 34511 w 11858623"/>
              <a:gd name="connsiteY7704" fmla="*/ 1445963 h 6524624"/>
              <a:gd name="connsiteX7705" fmla="*/ 29044 w 11858623"/>
              <a:gd name="connsiteY7705" fmla="*/ 1449793 h 6524624"/>
              <a:gd name="connsiteX7706" fmla="*/ 28499 w 11858623"/>
              <a:gd name="connsiteY7706" fmla="*/ 1448771 h 6524624"/>
              <a:gd name="connsiteX7707" fmla="*/ 24674 w 11858623"/>
              <a:gd name="connsiteY7707" fmla="*/ 1443411 h 6524624"/>
              <a:gd name="connsiteX7708" fmla="*/ 26902 w 11858623"/>
              <a:gd name="connsiteY7708" fmla="*/ 1436721 h 6524624"/>
              <a:gd name="connsiteX7709" fmla="*/ 28499 w 11858623"/>
              <a:gd name="connsiteY7709" fmla="*/ 1434731 h 6524624"/>
              <a:gd name="connsiteX7710" fmla="*/ 36515 w 11858623"/>
              <a:gd name="connsiteY7710" fmla="*/ 1403842 h 6524624"/>
              <a:gd name="connsiteX7711" fmla="*/ 28260 w 11858623"/>
              <a:gd name="connsiteY7711" fmla="*/ 1416521 h 6524624"/>
              <a:gd name="connsiteX7712" fmla="*/ 21641 w 11858623"/>
              <a:gd name="connsiteY7712" fmla="*/ 1434412 h 6524624"/>
              <a:gd name="connsiteX7713" fmla="*/ 21500 w 11858623"/>
              <a:gd name="connsiteY7713" fmla="*/ 1433426 h 6524624"/>
              <a:gd name="connsiteX7714" fmla="*/ 24993 w 11858623"/>
              <a:gd name="connsiteY7714" fmla="*/ 1419283 h 6524624"/>
              <a:gd name="connsiteX7715" fmla="*/ 38519 w 11858623"/>
              <a:gd name="connsiteY7715" fmla="*/ 1389801 h 6524624"/>
              <a:gd name="connsiteX7716" fmla="*/ 40522 w 11858623"/>
              <a:gd name="connsiteY7716" fmla="*/ 1398225 h 6524624"/>
              <a:gd name="connsiteX7717" fmla="*/ 54549 w 11858623"/>
              <a:gd name="connsiteY7717" fmla="*/ 1372953 h 6524624"/>
              <a:gd name="connsiteX7718" fmla="*/ 36515 w 11858623"/>
              <a:gd name="connsiteY7718" fmla="*/ 1384185 h 6524624"/>
              <a:gd name="connsiteX7719" fmla="*/ 31544 w 11858623"/>
              <a:gd name="connsiteY7719" fmla="*/ 1360967 h 6524624"/>
              <a:gd name="connsiteX7720" fmla="*/ 38519 w 11858623"/>
              <a:gd name="connsiteY7720" fmla="*/ 1330831 h 6524624"/>
              <a:gd name="connsiteX7721" fmla="*/ 29910 w 11858623"/>
              <a:gd name="connsiteY7721" fmla="*/ 1299171 h 6524624"/>
              <a:gd name="connsiteX7722" fmla="*/ 44530 w 11858623"/>
              <a:gd name="connsiteY7722" fmla="*/ 1277478 h 6524624"/>
              <a:gd name="connsiteX7723" fmla="*/ 36515 w 11858623"/>
              <a:gd name="connsiteY7723" fmla="*/ 1271862 h 6524624"/>
              <a:gd name="connsiteX7724" fmla="*/ 34511 w 11858623"/>
              <a:gd name="connsiteY7724" fmla="*/ 1232549 h 6524624"/>
              <a:gd name="connsiteX7725" fmla="*/ 32943 w 11858623"/>
              <a:gd name="connsiteY7725" fmla="*/ 1214977 h 6524624"/>
              <a:gd name="connsiteX7726" fmla="*/ 36515 w 11858623"/>
              <a:gd name="connsiteY7726" fmla="*/ 1212892 h 6524624"/>
              <a:gd name="connsiteX7727" fmla="*/ 42526 w 11858623"/>
              <a:gd name="connsiteY7727" fmla="*/ 1201660 h 6524624"/>
              <a:gd name="connsiteX7728" fmla="*/ 32640 w 11858623"/>
              <a:gd name="connsiteY7728" fmla="*/ 1205762 h 6524624"/>
              <a:gd name="connsiteX7729" fmla="*/ 33384 w 11858623"/>
              <a:gd name="connsiteY7729" fmla="*/ 1181691 h 6524624"/>
              <a:gd name="connsiteX7730" fmla="*/ 34123 w 11858623"/>
              <a:gd name="connsiteY7730" fmla="*/ 1179549 h 6524624"/>
              <a:gd name="connsiteX7731" fmla="*/ 33671 w 11858623"/>
              <a:gd name="connsiteY7731" fmla="*/ 1172390 h 6524624"/>
              <a:gd name="connsiteX7732" fmla="*/ 34698 w 11858623"/>
              <a:gd name="connsiteY7732" fmla="*/ 1139141 h 6524624"/>
              <a:gd name="connsiteX7733" fmla="*/ 33287 w 11858623"/>
              <a:gd name="connsiteY7733" fmla="*/ 1115774 h 6524624"/>
              <a:gd name="connsiteX7734" fmla="*/ 35161 w 11858623"/>
              <a:gd name="connsiteY7734" fmla="*/ 1112014 h 6524624"/>
              <a:gd name="connsiteX7735" fmla="*/ 41642 w 11858623"/>
              <a:gd name="connsiteY7735" fmla="*/ 1095758 h 6524624"/>
              <a:gd name="connsiteX7736" fmla="*/ 32626 w 11858623"/>
              <a:gd name="connsiteY7736" fmla="*/ 1104836 h 6524624"/>
              <a:gd name="connsiteX7737" fmla="*/ 31821 w 11858623"/>
              <a:gd name="connsiteY7737" fmla="*/ 1091504 h 6524624"/>
              <a:gd name="connsiteX7738" fmla="*/ 32507 w 11858623"/>
              <a:gd name="connsiteY7738" fmla="*/ 1092144 h 6524624"/>
              <a:gd name="connsiteX7739" fmla="*/ 34401 w 11858623"/>
              <a:gd name="connsiteY7739" fmla="*/ 1078871 h 6524624"/>
              <a:gd name="connsiteX7740" fmla="*/ 34512 w 11858623"/>
              <a:gd name="connsiteY7740" fmla="*/ 1078974 h 6524624"/>
              <a:gd name="connsiteX7741" fmla="*/ 34407 w 11858623"/>
              <a:gd name="connsiteY7741" fmla="*/ 1078827 h 6524624"/>
              <a:gd name="connsiteX7742" fmla="*/ 34511 w 11858623"/>
              <a:gd name="connsiteY7742" fmla="*/ 1078104 h 6524624"/>
              <a:gd name="connsiteX7743" fmla="*/ 30503 w 11858623"/>
              <a:gd name="connsiteY7743" fmla="*/ 1069679 h 6524624"/>
              <a:gd name="connsiteX7744" fmla="*/ 28820 w 11858623"/>
              <a:gd name="connsiteY7744" fmla="*/ 1070998 h 6524624"/>
              <a:gd name="connsiteX7745" fmla="*/ 28500 w 11858623"/>
              <a:gd name="connsiteY7745" fmla="*/ 1070550 h 6524624"/>
              <a:gd name="connsiteX7746" fmla="*/ 26715 w 11858623"/>
              <a:gd name="connsiteY7746" fmla="*/ 1067213 h 6524624"/>
              <a:gd name="connsiteX7747" fmla="*/ 26797 w 11858623"/>
              <a:gd name="connsiteY7747" fmla="*/ 1062101 h 6524624"/>
              <a:gd name="connsiteX7748" fmla="*/ 26113 w 11858623"/>
              <a:gd name="connsiteY7748" fmla="*/ 1056851 h 6524624"/>
              <a:gd name="connsiteX7749" fmla="*/ 28588 w 11858623"/>
              <a:gd name="connsiteY7749" fmla="*/ 1055760 h 6524624"/>
              <a:gd name="connsiteX7750" fmla="*/ 30503 w 11858623"/>
              <a:gd name="connsiteY7750" fmla="*/ 1052830 h 6524624"/>
              <a:gd name="connsiteX7751" fmla="*/ 25923 w 11858623"/>
              <a:gd name="connsiteY7751" fmla="*/ 1055398 h 6524624"/>
              <a:gd name="connsiteX7752" fmla="*/ 24491 w 11858623"/>
              <a:gd name="connsiteY7752" fmla="*/ 1044407 h 6524624"/>
              <a:gd name="connsiteX7753" fmla="*/ 22150 w 11858623"/>
              <a:gd name="connsiteY7753" fmla="*/ 1047688 h 6524624"/>
              <a:gd name="connsiteX7754" fmla="*/ 25158 w 11858623"/>
              <a:gd name="connsiteY7754" fmla="*/ 1040931 h 6524624"/>
              <a:gd name="connsiteX7755" fmla="*/ 30503 w 11858623"/>
              <a:gd name="connsiteY7755" fmla="*/ 1038790 h 6524624"/>
              <a:gd name="connsiteX7756" fmla="*/ 26524 w 11858623"/>
              <a:gd name="connsiteY7756" fmla="*/ 1037860 h 6524624"/>
              <a:gd name="connsiteX7757" fmla="*/ 27819 w 11858623"/>
              <a:gd name="connsiteY7757" fmla="*/ 1034953 h 6524624"/>
              <a:gd name="connsiteX7758" fmla="*/ 29962 w 11858623"/>
              <a:gd name="connsiteY7758" fmla="*/ 1024348 h 6524624"/>
              <a:gd name="connsiteX7759" fmla="*/ 37420 w 11858623"/>
              <a:gd name="connsiteY7759" fmla="*/ 1008450 h 6524624"/>
              <a:gd name="connsiteX7760" fmla="*/ 48539 w 11858623"/>
              <a:gd name="connsiteY7760" fmla="*/ 972266 h 6524624"/>
              <a:gd name="connsiteX7761" fmla="*/ 32508 w 11858623"/>
              <a:gd name="connsiteY7761" fmla="*/ 997540 h 6524624"/>
              <a:gd name="connsiteX7762" fmla="*/ 27506 w 11858623"/>
              <a:gd name="connsiteY7762" fmla="*/ 999876 h 6524624"/>
              <a:gd name="connsiteX7763" fmla="*/ 27557 w 11858623"/>
              <a:gd name="connsiteY7763" fmla="*/ 999495 h 6524624"/>
              <a:gd name="connsiteX7764" fmla="*/ 27488 w 11858623"/>
              <a:gd name="connsiteY7764" fmla="*/ 999883 h 6524624"/>
              <a:gd name="connsiteX7765" fmla="*/ 26496 w 11858623"/>
              <a:gd name="connsiteY7765" fmla="*/ 1000347 h 6524624"/>
              <a:gd name="connsiteX7766" fmla="*/ 32508 w 11858623"/>
              <a:gd name="connsiteY7766" fmla="*/ 983498 h 6524624"/>
              <a:gd name="connsiteX7767" fmla="*/ 38520 w 11858623"/>
              <a:gd name="connsiteY7767" fmla="*/ 958225 h 6524624"/>
              <a:gd name="connsiteX7768" fmla="*/ 32508 w 11858623"/>
              <a:gd name="connsiteY7768" fmla="*/ 963842 h 6524624"/>
              <a:gd name="connsiteX7769" fmla="*/ 18003 w 11858623"/>
              <a:gd name="connsiteY7769" fmla="*/ 989711 h 6524624"/>
              <a:gd name="connsiteX7770" fmla="*/ 17365 w 11858623"/>
              <a:gd name="connsiteY7770" fmla="*/ 983002 h 6524624"/>
              <a:gd name="connsiteX7771" fmla="*/ 22489 w 11858623"/>
              <a:gd name="connsiteY7771" fmla="*/ 975074 h 6524624"/>
              <a:gd name="connsiteX7772" fmla="*/ 23929 w 11858623"/>
              <a:gd name="connsiteY7772" fmla="*/ 968347 h 6524624"/>
              <a:gd name="connsiteX7773" fmla="*/ 26496 w 11858623"/>
              <a:gd name="connsiteY7773" fmla="*/ 969458 h 6524624"/>
              <a:gd name="connsiteX7774" fmla="*/ 24865 w 11858623"/>
              <a:gd name="connsiteY7774" fmla="*/ 963973 h 6524624"/>
              <a:gd name="connsiteX7775" fmla="*/ 29962 w 11858623"/>
              <a:gd name="connsiteY7775" fmla="*/ 940163 h 6524624"/>
              <a:gd name="connsiteX7776" fmla="*/ 34512 w 11858623"/>
              <a:gd name="connsiteY7776" fmla="*/ 930145 h 6524624"/>
              <a:gd name="connsiteX7777" fmla="*/ 31601 w 11858623"/>
              <a:gd name="connsiteY7777" fmla="*/ 932508 h 6524624"/>
              <a:gd name="connsiteX7778" fmla="*/ 32213 w 11858623"/>
              <a:gd name="connsiteY7778" fmla="*/ 929649 h 6524624"/>
              <a:gd name="connsiteX7779" fmla="*/ 32508 w 11858623"/>
              <a:gd name="connsiteY7779" fmla="*/ 930145 h 6524624"/>
              <a:gd name="connsiteX7780" fmla="*/ 32265 w 11858623"/>
              <a:gd name="connsiteY7780" fmla="*/ 929408 h 6524624"/>
              <a:gd name="connsiteX7781" fmla="*/ 34512 w 11858623"/>
              <a:gd name="connsiteY7781" fmla="*/ 918912 h 6524624"/>
              <a:gd name="connsiteX7782" fmla="*/ 29045 w 11858623"/>
              <a:gd name="connsiteY7782" fmla="*/ 922743 h 6524624"/>
              <a:gd name="connsiteX7783" fmla="*/ 28500 w 11858623"/>
              <a:gd name="connsiteY7783" fmla="*/ 921720 h 6524624"/>
              <a:gd name="connsiteX7784" fmla="*/ 24675 w 11858623"/>
              <a:gd name="connsiteY7784" fmla="*/ 916360 h 6524624"/>
              <a:gd name="connsiteX7785" fmla="*/ 26903 w 11858623"/>
              <a:gd name="connsiteY7785" fmla="*/ 909670 h 6524624"/>
              <a:gd name="connsiteX7786" fmla="*/ 28500 w 11858623"/>
              <a:gd name="connsiteY7786" fmla="*/ 907680 h 6524624"/>
              <a:gd name="connsiteX7787" fmla="*/ 36516 w 11858623"/>
              <a:gd name="connsiteY7787" fmla="*/ 876791 h 6524624"/>
              <a:gd name="connsiteX7788" fmla="*/ 28261 w 11858623"/>
              <a:gd name="connsiteY7788" fmla="*/ 889471 h 6524624"/>
              <a:gd name="connsiteX7789" fmla="*/ 21642 w 11858623"/>
              <a:gd name="connsiteY7789" fmla="*/ 907361 h 6524624"/>
              <a:gd name="connsiteX7790" fmla="*/ 21501 w 11858623"/>
              <a:gd name="connsiteY7790" fmla="*/ 906375 h 6524624"/>
              <a:gd name="connsiteX7791" fmla="*/ 24994 w 11858623"/>
              <a:gd name="connsiteY7791" fmla="*/ 892232 h 6524624"/>
              <a:gd name="connsiteX7792" fmla="*/ 38520 w 11858623"/>
              <a:gd name="connsiteY7792" fmla="*/ 862750 h 6524624"/>
              <a:gd name="connsiteX7793" fmla="*/ 40523 w 11858623"/>
              <a:gd name="connsiteY7793" fmla="*/ 871175 h 6524624"/>
              <a:gd name="connsiteX7794" fmla="*/ 54550 w 11858623"/>
              <a:gd name="connsiteY7794" fmla="*/ 845902 h 6524624"/>
              <a:gd name="connsiteX7795" fmla="*/ 36516 w 11858623"/>
              <a:gd name="connsiteY7795" fmla="*/ 857134 h 6524624"/>
              <a:gd name="connsiteX7796" fmla="*/ 31545 w 11858623"/>
              <a:gd name="connsiteY7796" fmla="*/ 833916 h 6524624"/>
              <a:gd name="connsiteX7797" fmla="*/ 38520 w 11858623"/>
              <a:gd name="connsiteY7797" fmla="*/ 803781 h 6524624"/>
              <a:gd name="connsiteX7798" fmla="*/ 29911 w 11858623"/>
              <a:gd name="connsiteY7798" fmla="*/ 772120 h 6524624"/>
              <a:gd name="connsiteX7799" fmla="*/ 44531 w 11858623"/>
              <a:gd name="connsiteY7799" fmla="*/ 750427 h 6524624"/>
              <a:gd name="connsiteX7800" fmla="*/ 36516 w 11858623"/>
              <a:gd name="connsiteY7800" fmla="*/ 744811 h 6524624"/>
              <a:gd name="connsiteX7801" fmla="*/ 34512 w 11858623"/>
              <a:gd name="connsiteY7801" fmla="*/ 705498 h 6524624"/>
              <a:gd name="connsiteX7802" fmla="*/ 32944 w 11858623"/>
              <a:gd name="connsiteY7802" fmla="*/ 687926 h 6524624"/>
              <a:gd name="connsiteX7803" fmla="*/ 36516 w 11858623"/>
              <a:gd name="connsiteY7803" fmla="*/ 685841 h 6524624"/>
              <a:gd name="connsiteX7804" fmla="*/ 42527 w 11858623"/>
              <a:gd name="connsiteY7804" fmla="*/ 674609 h 6524624"/>
              <a:gd name="connsiteX7805" fmla="*/ 32641 w 11858623"/>
              <a:gd name="connsiteY7805" fmla="*/ 678711 h 6524624"/>
              <a:gd name="connsiteX7806" fmla="*/ 33385 w 11858623"/>
              <a:gd name="connsiteY7806" fmla="*/ 654640 h 6524624"/>
              <a:gd name="connsiteX7807" fmla="*/ 34124 w 11858623"/>
              <a:gd name="connsiteY7807" fmla="*/ 652498 h 6524624"/>
              <a:gd name="connsiteX7808" fmla="*/ 33672 w 11858623"/>
              <a:gd name="connsiteY7808" fmla="*/ 645339 h 6524624"/>
              <a:gd name="connsiteX7809" fmla="*/ 34699 w 11858623"/>
              <a:gd name="connsiteY7809" fmla="*/ 612090 h 6524624"/>
              <a:gd name="connsiteX7810" fmla="*/ 33288 w 11858623"/>
              <a:gd name="connsiteY7810" fmla="*/ 588724 h 6524624"/>
              <a:gd name="connsiteX7811" fmla="*/ 35162 w 11858623"/>
              <a:gd name="connsiteY7811" fmla="*/ 584963 h 6524624"/>
              <a:gd name="connsiteX7812" fmla="*/ 41643 w 11858623"/>
              <a:gd name="connsiteY7812" fmla="*/ 568707 h 6524624"/>
              <a:gd name="connsiteX7813" fmla="*/ 32627 w 11858623"/>
              <a:gd name="connsiteY7813" fmla="*/ 577786 h 6524624"/>
              <a:gd name="connsiteX7814" fmla="*/ 31822 w 11858623"/>
              <a:gd name="connsiteY7814" fmla="*/ 564453 h 6524624"/>
              <a:gd name="connsiteX7815" fmla="*/ 32508 w 11858623"/>
              <a:gd name="connsiteY7815" fmla="*/ 565093 h 6524624"/>
              <a:gd name="connsiteX7816" fmla="*/ 34402 w 11858623"/>
              <a:gd name="connsiteY7816" fmla="*/ 551820 h 6524624"/>
              <a:gd name="connsiteX7817" fmla="*/ 34513 w 11858623"/>
              <a:gd name="connsiteY7817" fmla="*/ 551923 h 6524624"/>
              <a:gd name="connsiteX7818" fmla="*/ 34408 w 11858623"/>
              <a:gd name="connsiteY7818" fmla="*/ 551777 h 6524624"/>
              <a:gd name="connsiteX7819" fmla="*/ 34512 w 11858623"/>
              <a:gd name="connsiteY7819" fmla="*/ 551053 h 6524624"/>
              <a:gd name="connsiteX7820" fmla="*/ 30504 w 11858623"/>
              <a:gd name="connsiteY7820" fmla="*/ 542629 h 6524624"/>
              <a:gd name="connsiteX7821" fmla="*/ 28821 w 11858623"/>
              <a:gd name="connsiteY7821" fmla="*/ 543948 h 6524624"/>
              <a:gd name="connsiteX7822" fmla="*/ 28501 w 11858623"/>
              <a:gd name="connsiteY7822" fmla="*/ 543499 h 6524624"/>
              <a:gd name="connsiteX7823" fmla="*/ 26716 w 11858623"/>
              <a:gd name="connsiteY7823" fmla="*/ 540163 h 6524624"/>
              <a:gd name="connsiteX7824" fmla="*/ 26798 w 11858623"/>
              <a:gd name="connsiteY7824" fmla="*/ 535050 h 6524624"/>
              <a:gd name="connsiteX7825" fmla="*/ 26114 w 11858623"/>
              <a:gd name="connsiteY7825" fmla="*/ 529800 h 6524624"/>
              <a:gd name="connsiteX7826" fmla="*/ 28589 w 11858623"/>
              <a:gd name="connsiteY7826" fmla="*/ 528710 h 6524624"/>
              <a:gd name="connsiteX7827" fmla="*/ 30504 w 11858623"/>
              <a:gd name="connsiteY7827" fmla="*/ 525780 h 6524624"/>
              <a:gd name="connsiteX7828" fmla="*/ 25924 w 11858623"/>
              <a:gd name="connsiteY7828" fmla="*/ 528347 h 6524624"/>
              <a:gd name="connsiteX7829" fmla="*/ 24492 w 11858623"/>
              <a:gd name="connsiteY7829" fmla="*/ 517356 h 6524624"/>
              <a:gd name="connsiteX7830" fmla="*/ 22151 w 11858623"/>
              <a:gd name="connsiteY7830" fmla="*/ 520637 h 6524624"/>
              <a:gd name="connsiteX7831" fmla="*/ 25159 w 11858623"/>
              <a:gd name="connsiteY7831" fmla="*/ 513880 h 6524624"/>
              <a:gd name="connsiteX7832" fmla="*/ 30504 w 11858623"/>
              <a:gd name="connsiteY7832" fmla="*/ 511740 h 6524624"/>
              <a:gd name="connsiteX7833" fmla="*/ 26525 w 11858623"/>
              <a:gd name="connsiteY7833" fmla="*/ 510810 h 6524624"/>
              <a:gd name="connsiteX7834" fmla="*/ 27820 w 11858623"/>
              <a:gd name="connsiteY7834" fmla="*/ 507902 h 6524624"/>
              <a:gd name="connsiteX7835" fmla="*/ 29963 w 11858623"/>
              <a:gd name="connsiteY7835" fmla="*/ 497297 h 6524624"/>
              <a:gd name="connsiteX7836" fmla="*/ 37421 w 11858623"/>
              <a:gd name="connsiteY7836" fmla="*/ 481399 h 6524624"/>
              <a:gd name="connsiteX7837" fmla="*/ 48540 w 11858623"/>
              <a:gd name="connsiteY7837" fmla="*/ 445216 h 6524624"/>
              <a:gd name="connsiteX7838" fmla="*/ 32509 w 11858623"/>
              <a:gd name="connsiteY7838" fmla="*/ 470489 h 6524624"/>
              <a:gd name="connsiteX7839" fmla="*/ 27507 w 11858623"/>
              <a:gd name="connsiteY7839" fmla="*/ 472825 h 6524624"/>
              <a:gd name="connsiteX7840" fmla="*/ 27558 w 11858623"/>
              <a:gd name="connsiteY7840" fmla="*/ 472445 h 6524624"/>
              <a:gd name="connsiteX7841" fmla="*/ 27489 w 11858623"/>
              <a:gd name="connsiteY7841" fmla="*/ 472833 h 6524624"/>
              <a:gd name="connsiteX7842" fmla="*/ 26497 w 11858623"/>
              <a:gd name="connsiteY7842" fmla="*/ 473297 h 6524624"/>
              <a:gd name="connsiteX7843" fmla="*/ 32509 w 11858623"/>
              <a:gd name="connsiteY7843" fmla="*/ 456448 h 6524624"/>
              <a:gd name="connsiteX7844" fmla="*/ 38521 w 11858623"/>
              <a:gd name="connsiteY7844" fmla="*/ 431175 h 6524624"/>
              <a:gd name="connsiteX7845" fmla="*/ 32509 w 11858623"/>
              <a:gd name="connsiteY7845" fmla="*/ 436792 h 6524624"/>
              <a:gd name="connsiteX7846" fmla="*/ 18004 w 11858623"/>
              <a:gd name="connsiteY7846" fmla="*/ 462661 h 6524624"/>
              <a:gd name="connsiteX7847" fmla="*/ 17366 w 11858623"/>
              <a:gd name="connsiteY7847" fmla="*/ 455952 h 6524624"/>
              <a:gd name="connsiteX7848" fmla="*/ 22490 w 11858623"/>
              <a:gd name="connsiteY7848" fmla="*/ 448024 h 6524624"/>
              <a:gd name="connsiteX7849" fmla="*/ 23930 w 11858623"/>
              <a:gd name="connsiteY7849" fmla="*/ 441297 h 6524624"/>
              <a:gd name="connsiteX7850" fmla="*/ 26497 w 11858623"/>
              <a:gd name="connsiteY7850" fmla="*/ 442408 h 6524624"/>
              <a:gd name="connsiteX7851" fmla="*/ 24866 w 11858623"/>
              <a:gd name="connsiteY7851" fmla="*/ 436922 h 6524624"/>
              <a:gd name="connsiteX7852" fmla="*/ 29963 w 11858623"/>
              <a:gd name="connsiteY7852" fmla="*/ 413113 h 6524624"/>
              <a:gd name="connsiteX7853" fmla="*/ 34513 w 11858623"/>
              <a:gd name="connsiteY7853" fmla="*/ 403095 h 6524624"/>
              <a:gd name="connsiteX7854" fmla="*/ 31602 w 11858623"/>
              <a:gd name="connsiteY7854" fmla="*/ 405458 h 6524624"/>
              <a:gd name="connsiteX7855" fmla="*/ 32214 w 11858623"/>
              <a:gd name="connsiteY7855" fmla="*/ 402599 h 6524624"/>
              <a:gd name="connsiteX7856" fmla="*/ 32509 w 11858623"/>
              <a:gd name="connsiteY7856" fmla="*/ 403095 h 6524624"/>
              <a:gd name="connsiteX7857" fmla="*/ 32266 w 11858623"/>
              <a:gd name="connsiteY7857" fmla="*/ 402358 h 6524624"/>
              <a:gd name="connsiteX7858" fmla="*/ 34513 w 11858623"/>
              <a:gd name="connsiteY7858" fmla="*/ 391862 h 6524624"/>
              <a:gd name="connsiteX7859" fmla="*/ 29046 w 11858623"/>
              <a:gd name="connsiteY7859" fmla="*/ 395693 h 6524624"/>
              <a:gd name="connsiteX7860" fmla="*/ 28501 w 11858623"/>
              <a:gd name="connsiteY7860" fmla="*/ 394670 h 6524624"/>
              <a:gd name="connsiteX7861" fmla="*/ 24676 w 11858623"/>
              <a:gd name="connsiteY7861" fmla="*/ 389310 h 6524624"/>
              <a:gd name="connsiteX7862" fmla="*/ 26904 w 11858623"/>
              <a:gd name="connsiteY7862" fmla="*/ 382620 h 6524624"/>
              <a:gd name="connsiteX7863" fmla="*/ 28501 w 11858623"/>
              <a:gd name="connsiteY7863" fmla="*/ 380630 h 6524624"/>
              <a:gd name="connsiteX7864" fmla="*/ 36517 w 11858623"/>
              <a:gd name="connsiteY7864" fmla="*/ 349741 h 6524624"/>
              <a:gd name="connsiteX7865" fmla="*/ 28262 w 11858623"/>
              <a:gd name="connsiteY7865" fmla="*/ 362420 h 6524624"/>
              <a:gd name="connsiteX7866" fmla="*/ 21643 w 11858623"/>
              <a:gd name="connsiteY7866" fmla="*/ 380311 h 6524624"/>
              <a:gd name="connsiteX7867" fmla="*/ 21502 w 11858623"/>
              <a:gd name="connsiteY7867" fmla="*/ 379325 h 6524624"/>
              <a:gd name="connsiteX7868" fmla="*/ 24995 w 11858623"/>
              <a:gd name="connsiteY7868" fmla="*/ 365182 h 6524624"/>
              <a:gd name="connsiteX7869" fmla="*/ 38521 w 11858623"/>
              <a:gd name="connsiteY7869" fmla="*/ 335701 h 6524624"/>
              <a:gd name="connsiteX7870" fmla="*/ 40524 w 11858623"/>
              <a:gd name="connsiteY7870" fmla="*/ 344125 h 6524624"/>
              <a:gd name="connsiteX7871" fmla="*/ 54551 w 11858623"/>
              <a:gd name="connsiteY7871" fmla="*/ 318852 h 6524624"/>
              <a:gd name="connsiteX7872" fmla="*/ 36517 w 11858623"/>
              <a:gd name="connsiteY7872" fmla="*/ 330084 h 6524624"/>
              <a:gd name="connsiteX7873" fmla="*/ 31546 w 11858623"/>
              <a:gd name="connsiteY7873" fmla="*/ 306866 h 6524624"/>
              <a:gd name="connsiteX7874" fmla="*/ 38521 w 11858623"/>
              <a:gd name="connsiteY7874" fmla="*/ 276731 h 6524624"/>
              <a:gd name="connsiteX7875" fmla="*/ 29912 w 11858623"/>
              <a:gd name="connsiteY7875" fmla="*/ 245070 h 6524624"/>
              <a:gd name="connsiteX7876" fmla="*/ 44532 w 11858623"/>
              <a:gd name="connsiteY7876" fmla="*/ 223377 h 6524624"/>
              <a:gd name="connsiteX7877" fmla="*/ 36517 w 11858623"/>
              <a:gd name="connsiteY7877" fmla="*/ 217761 h 6524624"/>
              <a:gd name="connsiteX7878" fmla="*/ 34513 w 11858623"/>
              <a:gd name="connsiteY7878" fmla="*/ 178448 h 6524624"/>
              <a:gd name="connsiteX7879" fmla="*/ 32945 w 11858623"/>
              <a:gd name="connsiteY7879" fmla="*/ 160876 h 6524624"/>
              <a:gd name="connsiteX7880" fmla="*/ 36517 w 11858623"/>
              <a:gd name="connsiteY7880" fmla="*/ 158791 h 6524624"/>
              <a:gd name="connsiteX7881" fmla="*/ 42528 w 11858623"/>
              <a:gd name="connsiteY7881" fmla="*/ 147559 h 6524624"/>
              <a:gd name="connsiteX7882" fmla="*/ 32642 w 11858623"/>
              <a:gd name="connsiteY7882" fmla="*/ 151661 h 6524624"/>
              <a:gd name="connsiteX7883" fmla="*/ 33386 w 11858623"/>
              <a:gd name="connsiteY7883" fmla="*/ 127590 h 6524624"/>
              <a:gd name="connsiteX7884" fmla="*/ 34125 w 11858623"/>
              <a:gd name="connsiteY7884" fmla="*/ 125448 h 6524624"/>
              <a:gd name="connsiteX7885" fmla="*/ 33673 w 11858623"/>
              <a:gd name="connsiteY7885" fmla="*/ 118289 h 6524624"/>
              <a:gd name="connsiteX7886" fmla="*/ 34700 w 11858623"/>
              <a:gd name="connsiteY7886" fmla="*/ 85040 h 6524624"/>
              <a:gd name="connsiteX7887" fmla="*/ 33289 w 11858623"/>
              <a:gd name="connsiteY7887" fmla="*/ 61674 h 6524624"/>
              <a:gd name="connsiteX7888" fmla="*/ 35163 w 11858623"/>
              <a:gd name="connsiteY7888" fmla="*/ 57913 h 6524624"/>
              <a:gd name="connsiteX7889" fmla="*/ 41644 w 11858623"/>
              <a:gd name="connsiteY7889" fmla="*/ 41657 h 6524624"/>
              <a:gd name="connsiteX7890" fmla="*/ 32628 w 11858623"/>
              <a:gd name="connsiteY7890" fmla="*/ 50736 h 6524624"/>
              <a:gd name="connsiteX7891" fmla="*/ 31823 w 11858623"/>
              <a:gd name="connsiteY7891" fmla="*/ 37403 h 6524624"/>
              <a:gd name="connsiteX7892" fmla="*/ 32509 w 11858623"/>
              <a:gd name="connsiteY7892" fmla="*/ 38043 h 6524624"/>
              <a:gd name="connsiteX7893" fmla="*/ 34513 w 11858623"/>
              <a:gd name="connsiteY7893" fmla="*/ 24003 h 6524624"/>
              <a:gd name="connsiteX7894" fmla="*/ 30505 w 11858623"/>
              <a:gd name="connsiteY7894" fmla="*/ 15579 h 6524624"/>
              <a:gd name="connsiteX7895" fmla="*/ 26629 w 11858623"/>
              <a:gd name="connsiteY7895" fmla="*/ 18618 h 6524624"/>
              <a:gd name="connsiteX7896" fmla="*/ 26799 w 11858623"/>
              <a:gd name="connsiteY7896" fmla="*/ 8000 h 6524624"/>
              <a:gd name="connsiteX7897" fmla="*/ 26115 w 11858623"/>
              <a:gd name="connsiteY7897" fmla="*/ 2750 h 6524624"/>
              <a:gd name="connsiteX7898" fmla="*/ 28590 w 11858623"/>
              <a:gd name="connsiteY7898" fmla="*/ 1660 h 6524624"/>
              <a:gd name="connsiteX7899" fmla="*/ 25756 w 11858623"/>
              <a:gd name="connsiteY7899" fmla="*/ 0 h 6524624"/>
              <a:gd name="connsiteX7900" fmla="*/ 28239 w 11858623"/>
              <a:gd name="connsiteY7900" fmla="*/ 0 h 6524624"/>
              <a:gd name="connsiteX7901" fmla="*/ 25925 w 11858623"/>
              <a:gd name="connsiteY7901" fmla="*/ 1297 h 6524624"/>
              <a:gd name="connsiteX7902" fmla="*/ 17576 w 11858623"/>
              <a:gd name="connsiteY7902" fmla="*/ 0 h 6524624"/>
              <a:gd name="connsiteX7903" fmla="*/ 18845 w 11858623"/>
              <a:gd name="connsiteY7903" fmla="*/ 0 h 6524624"/>
              <a:gd name="connsiteX7904" fmla="*/ 21849 w 11858623"/>
              <a:gd name="connsiteY7904" fmla="*/ 3582 h 6524624"/>
              <a:gd name="connsiteX7905" fmla="*/ 13120 w 11858623"/>
              <a:gd name="connsiteY7905" fmla="*/ 8475 h 6524624"/>
              <a:gd name="connsiteX7906" fmla="*/ 16478 w 11858623"/>
              <a:gd name="connsiteY7906" fmla="*/ 1538 h 6524624"/>
              <a:gd name="connsiteX7907" fmla="*/ 0 w 11858623"/>
              <a:gd name="connsiteY7907" fmla="*/ 0 h 6524624"/>
              <a:gd name="connsiteX7908" fmla="*/ 9820 w 11858623"/>
              <a:gd name="connsiteY7908" fmla="*/ 0 h 6524624"/>
              <a:gd name="connsiteX7909" fmla="*/ 8463 w 11858623"/>
              <a:gd name="connsiteY7909" fmla="*/ 4346 h 6524624"/>
              <a:gd name="connsiteX7910" fmla="*/ 4455 w 11858623"/>
              <a:gd name="connsiteY7910" fmla="*/ 12771 h 6524624"/>
              <a:gd name="connsiteX7911" fmla="*/ 2451 w 11858623"/>
              <a:gd name="connsiteY7911" fmla="*/ 29619 h 6524624"/>
              <a:gd name="connsiteX7912" fmla="*/ 1424 w 11858623"/>
              <a:gd name="connsiteY7912" fmla="*/ 62709 h 6524624"/>
              <a:gd name="connsiteX7913" fmla="*/ 0 w 11858623"/>
              <a:gd name="connsiteY7913" fmla="*/ 64818 h 652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</a:cxnLst>
            <a:rect l="l" t="t" r="r" b="b"/>
            <a:pathLst>
              <a:path w="11858623" h="6524624">
                <a:moveTo>
                  <a:pt x="21815" y="6524560"/>
                </a:moveTo>
                <a:lnTo>
                  <a:pt x="21820" y="6524624"/>
                </a:lnTo>
                <a:lnTo>
                  <a:pt x="21792" y="6524624"/>
                </a:lnTo>
                <a:close/>
                <a:moveTo>
                  <a:pt x="16466" y="6514278"/>
                </a:moveTo>
                <a:lnTo>
                  <a:pt x="16054" y="6524624"/>
                </a:lnTo>
                <a:lnTo>
                  <a:pt x="15667" y="6524624"/>
                </a:lnTo>
                <a:close/>
                <a:moveTo>
                  <a:pt x="12955" y="6497140"/>
                </a:moveTo>
                <a:lnTo>
                  <a:pt x="12989" y="6497316"/>
                </a:lnTo>
                <a:lnTo>
                  <a:pt x="12458" y="6497430"/>
                </a:lnTo>
                <a:close/>
                <a:moveTo>
                  <a:pt x="14792" y="6496930"/>
                </a:moveTo>
                <a:lnTo>
                  <a:pt x="16466" y="6508662"/>
                </a:lnTo>
                <a:cubicBezTo>
                  <a:pt x="16819" y="6511133"/>
                  <a:pt x="15717" y="6508876"/>
                  <a:pt x="14578" y="6505374"/>
                </a:cubicBezTo>
                <a:lnTo>
                  <a:pt x="12989" y="6497316"/>
                </a:lnTo>
                <a:close/>
                <a:moveTo>
                  <a:pt x="19723" y="6494972"/>
                </a:moveTo>
                <a:lnTo>
                  <a:pt x="20027" y="6499268"/>
                </a:lnTo>
                <a:lnTo>
                  <a:pt x="18343" y="6495616"/>
                </a:lnTo>
                <a:close/>
                <a:moveTo>
                  <a:pt x="17753" y="6494338"/>
                </a:moveTo>
                <a:lnTo>
                  <a:pt x="18343" y="6495616"/>
                </a:lnTo>
                <a:lnTo>
                  <a:pt x="16155" y="6496638"/>
                </a:lnTo>
                <a:lnTo>
                  <a:pt x="14792" y="6496930"/>
                </a:lnTo>
                <a:lnTo>
                  <a:pt x="14678" y="6496134"/>
                </a:lnTo>
                <a:close/>
                <a:moveTo>
                  <a:pt x="21676" y="6492048"/>
                </a:moveTo>
                <a:lnTo>
                  <a:pt x="21359" y="6494208"/>
                </a:lnTo>
                <a:lnTo>
                  <a:pt x="19723" y="6494972"/>
                </a:lnTo>
                <a:lnTo>
                  <a:pt x="19602" y="6493259"/>
                </a:lnTo>
                <a:close/>
                <a:moveTo>
                  <a:pt x="26485" y="6491813"/>
                </a:moveTo>
                <a:cubicBezTo>
                  <a:pt x="25817" y="6500238"/>
                  <a:pt x="26040" y="6508896"/>
                  <a:pt x="24481" y="6517086"/>
                </a:cubicBezTo>
                <a:lnTo>
                  <a:pt x="21815" y="6524560"/>
                </a:lnTo>
                <a:lnTo>
                  <a:pt x="20027" y="6499268"/>
                </a:lnTo>
                <a:lnTo>
                  <a:pt x="20474" y="6500238"/>
                </a:lnTo>
                <a:lnTo>
                  <a:pt x="21359" y="6494208"/>
                </a:lnTo>
                <a:close/>
                <a:moveTo>
                  <a:pt x="13673" y="6489091"/>
                </a:moveTo>
                <a:lnTo>
                  <a:pt x="14678" y="6496134"/>
                </a:lnTo>
                <a:lnTo>
                  <a:pt x="12955" y="6497140"/>
                </a:lnTo>
                <a:lnTo>
                  <a:pt x="12458" y="6494622"/>
                </a:lnTo>
                <a:close/>
                <a:moveTo>
                  <a:pt x="18874" y="6482957"/>
                </a:moveTo>
                <a:lnTo>
                  <a:pt x="19602" y="6493259"/>
                </a:lnTo>
                <a:lnTo>
                  <a:pt x="17753" y="6494338"/>
                </a:lnTo>
                <a:lnTo>
                  <a:pt x="15817" y="6490139"/>
                </a:lnTo>
                <a:cubicBezTo>
                  <a:pt x="14990" y="6487710"/>
                  <a:pt x="15022" y="6486020"/>
                  <a:pt x="16319" y="6484474"/>
                </a:cubicBezTo>
                <a:close/>
                <a:moveTo>
                  <a:pt x="32630" y="6476259"/>
                </a:moveTo>
                <a:lnTo>
                  <a:pt x="32497" y="6480581"/>
                </a:lnTo>
                <a:lnTo>
                  <a:pt x="32933" y="6485475"/>
                </a:lnTo>
                <a:lnTo>
                  <a:pt x="21676" y="6492048"/>
                </a:lnTo>
                <a:lnTo>
                  <a:pt x="22530" y="6486227"/>
                </a:lnTo>
                <a:lnTo>
                  <a:pt x="22058" y="6481066"/>
                </a:lnTo>
                <a:lnTo>
                  <a:pt x="24408" y="6479670"/>
                </a:lnTo>
                <a:close/>
                <a:moveTo>
                  <a:pt x="21037" y="6469894"/>
                </a:moveTo>
                <a:lnTo>
                  <a:pt x="22058" y="6481066"/>
                </a:lnTo>
                <a:lnTo>
                  <a:pt x="18874" y="6482957"/>
                </a:lnTo>
                <a:lnTo>
                  <a:pt x="18518" y="6477922"/>
                </a:lnTo>
                <a:close/>
                <a:moveTo>
                  <a:pt x="20474" y="6458116"/>
                </a:moveTo>
                <a:lnTo>
                  <a:pt x="23107" y="6467266"/>
                </a:lnTo>
                <a:lnTo>
                  <a:pt x="23514" y="6470097"/>
                </a:lnTo>
                <a:lnTo>
                  <a:pt x="23988" y="6470425"/>
                </a:lnTo>
                <a:lnTo>
                  <a:pt x="24518" y="6472570"/>
                </a:lnTo>
                <a:cubicBezTo>
                  <a:pt x="24305" y="6472461"/>
                  <a:pt x="22920" y="6469236"/>
                  <a:pt x="21531" y="6468319"/>
                </a:cubicBezTo>
                <a:lnTo>
                  <a:pt x="21037" y="6469894"/>
                </a:lnTo>
                <a:lnTo>
                  <a:pt x="20474" y="6463733"/>
                </a:lnTo>
                <a:lnTo>
                  <a:pt x="20276" y="6459018"/>
                </a:lnTo>
                <a:close/>
                <a:moveTo>
                  <a:pt x="16466" y="6444076"/>
                </a:moveTo>
                <a:lnTo>
                  <a:pt x="20065" y="6453985"/>
                </a:lnTo>
                <a:lnTo>
                  <a:pt x="20276" y="6459018"/>
                </a:lnTo>
                <a:lnTo>
                  <a:pt x="13673" y="6489091"/>
                </a:lnTo>
                <a:lnTo>
                  <a:pt x="12458" y="6480581"/>
                </a:lnTo>
                <a:cubicBezTo>
                  <a:pt x="13794" y="6468413"/>
                  <a:pt x="8391" y="6448926"/>
                  <a:pt x="16466" y="6444076"/>
                </a:cubicBezTo>
                <a:close/>
                <a:moveTo>
                  <a:pt x="14140" y="6431154"/>
                </a:moveTo>
                <a:lnTo>
                  <a:pt x="14141" y="6431158"/>
                </a:lnTo>
                <a:lnTo>
                  <a:pt x="14082" y="6431353"/>
                </a:lnTo>
                <a:close/>
                <a:moveTo>
                  <a:pt x="30291" y="6423131"/>
                </a:moveTo>
                <a:cubicBezTo>
                  <a:pt x="31204" y="6422026"/>
                  <a:pt x="31969" y="6422199"/>
                  <a:pt x="32497" y="6424419"/>
                </a:cubicBezTo>
                <a:lnTo>
                  <a:pt x="33661" y="6442887"/>
                </a:lnTo>
                <a:lnTo>
                  <a:pt x="33374" y="6452188"/>
                </a:lnTo>
                <a:lnTo>
                  <a:pt x="26485" y="6472157"/>
                </a:lnTo>
                <a:lnTo>
                  <a:pt x="23988" y="6470425"/>
                </a:lnTo>
                <a:lnTo>
                  <a:pt x="23812" y="6469716"/>
                </a:lnTo>
                <a:lnTo>
                  <a:pt x="23107" y="6467266"/>
                </a:lnTo>
                <a:lnTo>
                  <a:pt x="21942" y="6459155"/>
                </a:lnTo>
                <a:lnTo>
                  <a:pt x="20065" y="6453985"/>
                </a:lnTo>
                <a:lnTo>
                  <a:pt x="19487" y="6440236"/>
                </a:lnTo>
                <a:lnTo>
                  <a:pt x="20234" y="6439480"/>
                </a:lnTo>
                <a:lnTo>
                  <a:pt x="20474" y="6446884"/>
                </a:lnTo>
                <a:cubicBezTo>
                  <a:pt x="23479" y="6441268"/>
                  <a:pt x="27552" y="6426445"/>
                  <a:pt x="30291" y="6423131"/>
                </a:cubicBezTo>
                <a:close/>
                <a:moveTo>
                  <a:pt x="17745" y="6419333"/>
                </a:moveTo>
                <a:lnTo>
                  <a:pt x="18724" y="6422053"/>
                </a:lnTo>
                <a:lnTo>
                  <a:pt x="19487" y="6440236"/>
                </a:lnTo>
                <a:lnTo>
                  <a:pt x="18470" y="6441268"/>
                </a:lnTo>
                <a:lnTo>
                  <a:pt x="14141" y="6431158"/>
                </a:lnTo>
                <a:close/>
                <a:moveTo>
                  <a:pt x="17689" y="6418029"/>
                </a:moveTo>
                <a:lnTo>
                  <a:pt x="17965" y="6418610"/>
                </a:lnTo>
                <a:lnTo>
                  <a:pt x="17745" y="6419333"/>
                </a:lnTo>
                <a:lnTo>
                  <a:pt x="17513" y="6418689"/>
                </a:lnTo>
                <a:close/>
                <a:moveTo>
                  <a:pt x="18627" y="6417889"/>
                </a:moveTo>
                <a:lnTo>
                  <a:pt x="19716" y="6423522"/>
                </a:lnTo>
                <a:lnTo>
                  <a:pt x="19762" y="6424933"/>
                </a:lnTo>
                <a:lnTo>
                  <a:pt x="18724" y="6422053"/>
                </a:lnTo>
                <a:lnTo>
                  <a:pt x="18575" y="6418489"/>
                </a:lnTo>
                <a:close/>
                <a:moveTo>
                  <a:pt x="19411" y="6414107"/>
                </a:moveTo>
                <a:lnTo>
                  <a:pt x="19585" y="6419480"/>
                </a:lnTo>
                <a:lnTo>
                  <a:pt x="18724" y="6416788"/>
                </a:lnTo>
                <a:lnTo>
                  <a:pt x="18806" y="6415852"/>
                </a:lnTo>
                <a:lnTo>
                  <a:pt x="19222" y="6414485"/>
                </a:lnTo>
                <a:close/>
                <a:moveTo>
                  <a:pt x="21223" y="6412761"/>
                </a:moveTo>
                <a:lnTo>
                  <a:pt x="25477" y="6426286"/>
                </a:lnTo>
                <a:cubicBezTo>
                  <a:pt x="25895" y="6429290"/>
                  <a:pt x="25811" y="6432256"/>
                  <a:pt x="24790" y="6434861"/>
                </a:cubicBezTo>
                <a:lnTo>
                  <a:pt x="20234" y="6439480"/>
                </a:lnTo>
                <a:lnTo>
                  <a:pt x="19762" y="6424933"/>
                </a:lnTo>
                <a:lnTo>
                  <a:pt x="20251" y="6426293"/>
                </a:lnTo>
                <a:lnTo>
                  <a:pt x="19716" y="6423522"/>
                </a:lnTo>
                <a:lnTo>
                  <a:pt x="19585" y="6419480"/>
                </a:lnTo>
                <a:lnTo>
                  <a:pt x="23649" y="6432185"/>
                </a:lnTo>
                <a:close/>
                <a:moveTo>
                  <a:pt x="19337" y="6411839"/>
                </a:moveTo>
                <a:lnTo>
                  <a:pt x="19404" y="6413890"/>
                </a:lnTo>
                <a:lnTo>
                  <a:pt x="19222" y="6414485"/>
                </a:lnTo>
                <a:lnTo>
                  <a:pt x="18862" y="6415208"/>
                </a:lnTo>
                <a:lnTo>
                  <a:pt x="19069" y="6412846"/>
                </a:lnTo>
                <a:close/>
                <a:moveTo>
                  <a:pt x="20994" y="6410928"/>
                </a:moveTo>
                <a:lnTo>
                  <a:pt x="21223" y="6412761"/>
                </a:lnTo>
                <a:lnTo>
                  <a:pt x="20781" y="6411356"/>
                </a:lnTo>
                <a:close/>
                <a:moveTo>
                  <a:pt x="20474" y="6410379"/>
                </a:moveTo>
                <a:lnTo>
                  <a:pt x="20781" y="6411356"/>
                </a:lnTo>
                <a:lnTo>
                  <a:pt x="19411" y="6414107"/>
                </a:lnTo>
                <a:lnTo>
                  <a:pt x="19404" y="6413890"/>
                </a:lnTo>
                <a:close/>
                <a:moveTo>
                  <a:pt x="20335" y="6405728"/>
                </a:moveTo>
                <a:lnTo>
                  <a:pt x="20474" y="6407571"/>
                </a:lnTo>
                <a:lnTo>
                  <a:pt x="19337" y="6411839"/>
                </a:lnTo>
                <a:lnTo>
                  <a:pt x="19288" y="6410340"/>
                </a:lnTo>
                <a:lnTo>
                  <a:pt x="19412" y="6408929"/>
                </a:lnTo>
                <a:close/>
                <a:moveTo>
                  <a:pt x="20322" y="6405545"/>
                </a:moveTo>
                <a:lnTo>
                  <a:pt x="20342" y="6405706"/>
                </a:lnTo>
                <a:lnTo>
                  <a:pt x="20335" y="6405728"/>
                </a:lnTo>
                <a:close/>
                <a:moveTo>
                  <a:pt x="917" y="6403255"/>
                </a:moveTo>
                <a:lnTo>
                  <a:pt x="435" y="6418803"/>
                </a:lnTo>
                <a:cubicBezTo>
                  <a:pt x="6203" y="6475377"/>
                  <a:pt x="4319" y="6453612"/>
                  <a:pt x="3958" y="6513675"/>
                </a:cubicBezTo>
                <a:lnTo>
                  <a:pt x="3954" y="6524624"/>
                </a:lnTo>
                <a:lnTo>
                  <a:pt x="0" y="6524624"/>
                </a:lnTo>
                <a:lnTo>
                  <a:pt x="0" y="6403563"/>
                </a:lnTo>
                <a:close/>
                <a:moveTo>
                  <a:pt x="10215" y="6398428"/>
                </a:moveTo>
                <a:lnTo>
                  <a:pt x="13493" y="6407530"/>
                </a:lnTo>
                <a:lnTo>
                  <a:pt x="13619" y="6409475"/>
                </a:lnTo>
                <a:lnTo>
                  <a:pt x="10455" y="6402825"/>
                </a:lnTo>
                <a:cubicBezTo>
                  <a:pt x="11791" y="6409377"/>
                  <a:pt x="13284" y="6429092"/>
                  <a:pt x="14463" y="6422481"/>
                </a:cubicBezTo>
                <a:lnTo>
                  <a:pt x="13619" y="6409475"/>
                </a:lnTo>
                <a:lnTo>
                  <a:pt x="15985" y="6414448"/>
                </a:lnTo>
                <a:lnTo>
                  <a:pt x="17513" y="6418689"/>
                </a:lnTo>
                <a:lnTo>
                  <a:pt x="14766" y="6429005"/>
                </a:lnTo>
                <a:lnTo>
                  <a:pt x="14140" y="6431154"/>
                </a:lnTo>
                <a:lnTo>
                  <a:pt x="12458" y="6427227"/>
                </a:lnTo>
                <a:cubicBezTo>
                  <a:pt x="11790" y="6420675"/>
                  <a:pt x="11231" y="6414099"/>
                  <a:pt x="10454" y="6407571"/>
                </a:cubicBezTo>
                <a:lnTo>
                  <a:pt x="9014" y="6400022"/>
                </a:lnTo>
                <a:close/>
                <a:moveTo>
                  <a:pt x="15880" y="6390907"/>
                </a:moveTo>
                <a:lnTo>
                  <a:pt x="16467" y="6394401"/>
                </a:lnTo>
                <a:lnTo>
                  <a:pt x="16709" y="6395480"/>
                </a:lnTo>
                <a:lnTo>
                  <a:pt x="16238" y="6397724"/>
                </a:lnTo>
                <a:lnTo>
                  <a:pt x="15269" y="6391719"/>
                </a:lnTo>
                <a:close/>
                <a:moveTo>
                  <a:pt x="18095" y="6388883"/>
                </a:moveTo>
                <a:lnTo>
                  <a:pt x="18470" y="6390722"/>
                </a:lnTo>
                <a:lnTo>
                  <a:pt x="18716" y="6392692"/>
                </a:lnTo>
                <a:lnTo>
                  <a:pt x="19160" y="6406393"/>
                </a:lnTo>
                <a:lnTo>
                  <a:pt x="16709" y="6395480"/>
                </a:lnTo>
                <a:close/>
                <a:moveTo>
                  <a:pt x="18919" y="6386874"/>
                </a:moveTo>
                <a:lnTo>
                  <a:pt x="20322" y="6405545"/>
                </a:lnTo>
                <a:lnTo>
                  <a:pt x="18716" y="6392692"/>
                </a:lnTo>
                <a:lnTo>
                  <a:pt x="18543" y="6387373"/>
                </a:lnTo>
                <a:close/>
                <a:moveTo>
                  <a:pt x="18526" y="6386832"/>
                </a:moveTo>
                <a:lnTo>
                  <a:pt x="18543" y="6387373"/>
                </a:lnTo>
                <a:lnTo>
                  <a:pt x="18361" y="6387614"/>
                </a:lnTo>
                <a:close/>
                <a:moveTo>
                  <a:pt x="28558" y="6375423"/>
                </a:moveTo>
                <a:lnTo>
                  <a:pt x="28489" y="6376682"/>
                </a:lnTo>
                <a:lnTo>
                  <a:pt x="28437" y="6375874"/>
                </a:lnTo>
                <a:close/>
                <a:moveTo>
                  <a:pt x="32616" y="6375334"/>
                </a:moveTo>
                <a:lnTo>
                  <a:pt x="33277" y="6386272"/>
                </a:lnTo>
                <a:lnTo>
                  <a:pt x="20994" y="6410928"/>
                </a:lnTo>
                <a:lnTo>
                  <a:pt x="20342" y="6405706"/>
                </a:lnTo>
                <a:lnTo>
                  <a:pt x="20961" y="6403558"/>
                </a:lnTo>
                <a:lnTo>
                  <a:pt x="28274" y="6376475"/>
                </a:lnTo>
                <a:lnTo>
                  <a:pt x="28489" y="6379490"/>
                </a:lnTo>
                <a:close/>
                <a:moveTo>
                  <a:pt x="11529" y="6375303"/>
                </a:moveTo>
                <a:lnTo>
                  <a:pt x="12459" y="6391592"/>
                </a:lnTo>
                <a:lnTo>
                  <a:pt x="12690" y="6395143"/>
                </a:lnTo>
                <a:lnTo>
                  <a:pt x="10215" y="6398428"/>
                </a:lnTo>
                <a:lnTo>
                  <a:pt x="8451" y="6393530"/>
                </a:lnTo>
                <a:cubicBezTo>
                  <a:pt x="7461" y="6391588"/>
                  <a:pt x="7822" y="6393921"/>
                  <a:pt x="8500" y="6397329"/>
                </a:cubicBezTo>
                <a:lnTo>
                  <a:pt x="9014" y="6400022"/>
                </a:lnTo>
                <a:lnTo>
                  <a:pt x="8496" y="6400710"/>
                </a:lnTo>
                <a:lnTo>
                  <a:pt x="917" y="6403255"/>
                </a:lnTo>
                <a:lnTo>
                  <a:pt x="1412" y="6387307"/>
                </a:lnTo>
                <a:lnTo>
                  <a:pt x="3679" y="6383950"/>
                </a:lnTo>
                <a:close/>
                <a:moveTo>
                  <a:pt x="12990" y="6373694"/>
                </a:moveTo>
                <a:lnTo>
                  <a:pt x="13477" y="6376591"/>
                </a:lnTo>
                <a:lnTo>
                  <a:pt x="13136" y="6378500"/>
                </a:lnTo>
                <a:lnTo>
                  <a:pt x="12455" y="6374283"/>
                </a:lnTo>
                <a:close/>
                <a:moveTo>
                  <a:pt x="28155" y="6371549"/>
                </a:moveTo>
                <a:lnTo>
                  <a:pt x="28437" y="6375874"/>
                </a:lnTo>
                <a:lnTo>
                  <a:pt x="28274" y="6376475"/>
                </a:lnTo>
                <a:lnTo>
                  <a:pt x="27954" y="6371985"/>
                </a:lnTo>
                <a:close/>
                <a:moveTo>
                  <a:pt x="30493" y="6368258"/>
                </a:moveTo>
                <a:lnTo>
                  <a:pt x="28558" y="6375423"/>
                </a:lnTo>
                <a:lnTo>
                  <a:pt x="28836" y="6370359"/>
                </a:lnTo>
                <a:close/>
                <a:moveTo>
                  <a:pt x="29195" y="6363820"/>
                </a:moveTo>
                <a:lnTo>
                  <a:pt x="28836" y="6370359"/>
                </a:lnTo>
                <a:lnTo>
                  <a:pt x="28520" y="6370760"/>
                </a:lnTo>
                <a:lnTo>
                  <a:pt x="28155" y="6371549"/>
                </a:lnTo>
                <a:lnTo>
                  <a:pt x="27676" y="6364181"/>
                </a:lnTo>
                <a:close/>
                <a:moveTo>
                  <a:pt x="24887" y="6362441"/>
                </a:moveTo>
                <a:lnTo>
                  <a:pt x="27393" y="6364248"/>
                </a:lnTo>
                <a:lnTo>
                  <a:pt x="27401" y="6364246"/>
                </a:lnTo>
                <a:lnTo>
                  <a:pt x="27954" y="6371985"/>
                </a:lnTo>
                <a:lnTo>
                  <a:pt x="24481" y="6379490"/>
                </a:lnTo>
                <a:lnTo>
                  <a:pt x="18919" y="6386874"/>
                </a:lnTo>
                <a:lnTo>
                  <a:pt x="18813" y="6385464"/>
                </a:lnTo>
                <a:lnTo>
                  <a:pt x="20224" y="6378745"/>
                </a:lnTo>
                <a:lnTo>
                  <a:pt x="22348" y="6371044"/>
                </a:lnTo>
                <a:close/>
                <a:moveTo>
                  <a:pt x="19656" y="6357878"/>
                </a:moveTo>
                <a:lnTo>
                  <a:pt x="22479" y="6360704"/>
                </a:lnTo>
                <a:lnTo>
                  <a:pt x="23391" y="6361362"/>
                </a:lnTo>
                <a:lnTo>
                  <a:pt x="20474" y="6365450"/>
                </a:lnTo>
                <a:lnTo>
                  <a:pt x="19365" y="6366671"/>
                </a:lnTo>
                <a:lnTo>
                  <a:pt x="18767" y="6360801"/>
                </a:lnTo>
                <a:close/>
                <a:moveTo>
                  <a:pt x="16466" y="6354217"/>
                </a:moveTo>
                <a:lnTo>
                  <a:pt x="16504" y="6354723"/>
                </a:lnTo>
                <a:lnTo>
                  <a:pt x="16431" y="6354651"/>
                </a:lnTo>
                <a:close/>
                <a:moveTo>
                  <a:pt x="8623" y="6346835"/>
                </a:moveTo>
                <a:lnTo>
                  <a:pt x="9982" y="6348195"/>
                </a:lnTo>
                <a:lnTo>
                  <a:pt x="10454" y="6356459"/>
                </a:lnTo>
                <a:lnTo>
                  <a:pt x="10141" y="6356723"/>
                </a:lnTo>
                <a:lnTo>
                  <a:pt x="8583" y="6347446"/>
                </a:lnTo>
                <a:close/>
                <a:moveTo>
                  <a:pt x="30203" y="6345456"/>
                </a:moveTo>
                <a:lnTo>
                  <a:pt x="30848" y="6346058"/>
                </a:lnTo>
                <a:lnTo>
                  <a:pt x="31811" y="6362001"/>
                </a:lnTo>
                <a:lnTo>
                  <a:pt x="29917" y="6360231"/>
                </a:lnTo>
                <a:lnTo>
                  <a:pt x="29517" y="6357960"/>
                </a:lnTo>
                <a:close/>
                <a:moveTo>
                  <a:pt x="26617" y="6343216"/>
                </a:moveTo>
                <a:lnTo>
                  <a:pt x="26612" y="6343527"/>
                </a:lnTo>
                <a:lnTo>
                  <a:pt x="26537" y="6343278"/>
                </a:lnTo>
                <a:close/>
                <a:moveTo>
                  <a:pt x="8959" y="6341642"/>
                </a:moveTo>
                <a:lnTo>
                  <a:pt x="8623" y="6346835"/>
                </a:lnTo>
                <a:lnTo>
                  <a:pt x="8452" y="6346663"/>
                </a:lnTo>
                <a:lnTo>
                  <a:pt x="8583" y="6347446"/>
                </a:lnTo>
                <a:lnTo>
                  <a:pt x="8452" y="6349471"/>
                </a:lnTo>
                <a:lnTo>
                  <a:pt x="9684" y="6357107"/>
                </a:lnTo>
                <a:lnTo>
                  <a:pt x="6447" y="6359833"/>
                </a:lnTo>
                <a:cubicBezTo>
                  <a:pt x="2914" y="6356297"/>
                  <a:pt x="4584" y="6350681"/>
                  <a:pt x="7554" y="6344545"/>
                </a:cubicBezTo>
                <a:close/>
                <a:moveTo>
                  <a:pt x="26648" y="6341273"/>
                </a:moveTo>
                <a:lnTo>
                  <a:pt x="27525" y="6342503"/>
                </a:lnTo>
                <a:lnTo>
                  <a:pt x="26617" y="6343216"/>
                </a:lnTo>
                <a:close/>
                <a:moveTo>
                  <a:pt x="30493" y="6340177"/>
                </a:moveTo>
                <a:lnTo>
                  <a:pt x="30736" y="6344194"/>
                </a:lnTo>
                <a:lnTo>
                  <a:pt x="30306" y="6343591"/>
                </a:lnTo>
                <a:close/>
                <a:moveTo>
                  <a:pt x="11795" y="6335784"/>
                </a:moveTo>
                <a:lnTo>
                  <a:pt x="16670" y="6340229"/>
                </a:lnTo>
                <a:lnTo>
                  <a:pt x="16688" y="6340406"/>
                </a:lnTo>
                <a:lnTo>
                  <a:pt x="15635" y="6339582"/>
                </a:lnTo>
                <a:cubicBezTo>
                  <a:pt x="14317" y="6338692"/>
                  <a:pt x="12984" y="6338086"/>
                  <a:pt x="13252" y="6339484"/>
                </a:cubicBezTo>
                <a:lnTo>
                  <a:pt x="17270" y="6346120"/>
                </a:lnTo>
                <a:lnTo>
                  <a:pt x="17702" y="6350355"/>
                </a:lnTo>
                <a:lnTo>
                  <a:pt x="14681" y="6352899"/>
                </a:lnTo>
                <a:lnTo>
                  <a:pt x="9982" y="6348195"/>
                </a:lnTo>
                <a:lnTo>
                  <a:pt x="9539" y="6340444"/>
                </a:lnTo>
                <a:close/>
                <a:moveTo>
                  <a:pt x="13108" y="6333074"/>
                </a:moveTo>
                <a:lnTo>
                  <a:pt x="11795" y="6335784"/>
                </a:lnTo>
                <a:lnTo>
                  <a:pt x="10454" y="6334561"/>
                </a:lnTo>
                <a:close/>
                <a:moveTo>
                  <a:pt x="15555" y="6328018"/>
                </a:moveTo>
                <a:lnTo>
                  <a:pt x="15627" y="6328824"/>
                </a:lnTo>
                <a:lnTo>
                  <a:pt x="15073" y="6331972"/>
                </a:lnTo>
                <a:lnTo>
                  <a:pt x="13108" y="6333074"/>
                </a:lnTo>
                <a:close/>
                <a:moveTo>
                  <a:pt x="16215" y="6326654"/>
                </a:moveTo>
                <a:lnTo>
                  <a:pt x="17542" y="6328514"/>
                </a:lnTo>
                <a:lnTo>
                  <a:pt x="16312" y="6331277"/>
                </a:lnTo>
                <a:lnTo>
                  <a:pt x="15868" y="6331526"/>
                </a:lnTo>
                <a:lnTo>
                  <a:pt x="15627" y="6328824"/>
                </a:lnTo>
                <a:lnTo>
                  <a:pt x="15892" y="6327322"/>
                </a:lnTo>
                <a:close/>
                <a:moveTo>
                  <a:pt x="25913" y="6325895"/>
                </a:moveTo>
                <a:lnTo>
                  <a:pt x="26103" y="6327348"/>
                </a:lnTo>
                <a:lnTo>
                  <a:pt x="22478" y="6328945"/>
                </a:lnTo>
                <a:lnTo>
                  <a:pt x="21837" y="6328180"/>
                </a:lnTo>
                <a:close/>
                <a:moveTo>
                  <a:pt x="19128" y="6324950"/>
                </a:moveTo>
                <a:lnTo>
                  <a:pt x="21837" y="6328180"/>
                </a:lnTo>
                <a:lnTo>
                  <a:pt x="18600" y="6329995"/>
                </a:lnTo>
                <a:lnTo>
                  <a:pt x="17542" y="6328514"/>
                </a:lnTo>
                <a:close/>
                <a:moveTo>
                  <a:pt x="11275" y="6319898"/>
                </a:moveTo>
                <a:lnTo>
                  <a:pt x="10133" y="6323556"/>
                </a:lnTo>
                <a:lnTo>
                  <a:pt x="10311" y="6320807"/>
                </a:lnTo>
                <a:close/>
                <a:moveTo>
                  <a:pt x="10455" y="6318582"/>
                </a:moveTo>
                <a:lnTo>
                  <a:pt x="10974" y="6319309"/>
                </a:lnTo>
                <a:lnTo>
                  <a:pt x="10321" y="6320658"/>
                </a:lnTo>
                <a:close/>
                <a:moveTo>
                  <a:pt x="18711" y="6314117"/>
                </a:moveTo>
                <a:lnTo>
                  <a:pt x="17752" y="6316768"/>
                </a:lnTo>
                <a:lnTo>
                  <a:pt x="17112" y="6320400"/>
                </a:lnTo>
                <a:lnTo>
                  <a:pt x="16630" y="6316304"/>
                </a:lnTo>
                <a:close/>
                <a:moveTo>
                  <a:pt x="18884" y="6313936"/>
                </a:moveTo>
                <a:lnTo>
                  <a:pt x="18711" y="6314117"/>
                </a:lnTo>
                <a:lnTo>
                  <a:pt x="18759" y="6313986"/>
                </a:lnTo>
                <a:close/>
                <a:moveTo>
                  <a:pt x="19617" y="6291433"/>
                </a:moveTo>
                <a:lnTo>
                  <a:pt x="18821" y="6296633"/>
                </a:lnTo>
                <a:lnTo>
                  <a:pt x="16852" y="6299679"/>
                </a:lnTo>
                <a:lnTo>
                  <a:pt x="16836" y="6299610"/>
                </a:lnTo>
                <a:lnTo>
                  <a:pt x="18644" y="6293478"/>
                </a:lnTo>
                <a:close/>
                <a:moveTo>
                  <a:pt x="29129" y="6286124"/>
                </a:moveTo>
                <a:cubicBezTo>
                  <a:pt x="28608" y="6287404"/>
                  <a:pt x="27605" y="6289853"/>
                  <a:pt x="26354" y="6293010"/>
                </a:cubicBezTo>
                <a:lnTo>
                  <a:pt x="23268" y="6301534"/>
                </a:lnTo>
                <a:lnTo>
                  <a:pt x="23757" y="6297926"/>
                </a:lnTo>
                <a:lnTo>
                  <a:pt x="29011" y="6286249"/>
                </a:lnTo>
                <a:cubicBezTo>
                  <a:pt x="29689" y="6284732"/>
                  <a:pt x="29650" y="6284844"/>
                  <a:pt x="29129" y="6286124"/>
                </a:cubicBezTo>
                <a:close/>
                <a:moveTo>
                  <a:pt x="32767" y="6280917"/>
                </a:moveTo>
                <a:lnTo>
                  <a:pt x="29952" y="6294845"/>
                </a:lnTo>
                <a:lnTo>
                  <a:pt x="27308" y="6300483"/>
                </a:lnTo>
                <a:lnTo>
                  <a:pt x="23704" y="6307702"/>
                </a:lnTo>
                <a:lnTo>
                  <a:pt x="21242" y="6307127"/>
                </a:lnTo>
                <a:lnTo>
                  <a:pt x="23268" y="6301534"/>
                </a:lnTo>
                <a:lnTo>
                  <a:pt x="22479" y="6307350"/>
                </a:lnTo>
                <a:close/>
                <a:moveTo>
                  <a:pt x="27496" y="6270373"/>
                </a:moveTo>
                <a:lnTo>
                  <a:pt x="23757" y="6297926"/>
                </a:lnTo>
                <a:lnTo>
                  <a:pt x="19772" y="6306784"/>
                </a:lnTo>
                <a:lnTo>
                  <a:pt x="18470" y="6306480"/>
                </a:lnTo>
                <a:lnTo>
                  <a:pt x="17572" y="6302705"/>
                </a:lnTo>
                <a:lnTo>
                  <a:pt x="18471" y="6298926"/>
                </a:lnTo>
                <a:lnTo>
                  <a:pt x="18821" y="6296633"/>
                </a:lnTo>
                <a:lnTo>
                  <a:pt x="24319" y="6288129"/>
                </a:lnTo>
                <a:lnTo>
                  <a:pt x="27478" y="6270381"/>
                </a:lnTo>
                <a:close/>
                <a:moveTo>
                  <a:pt x="36506" y="6262420"/>
                </a:moveTo>
                <a:cubicBezTo>
                  <a:pt x="37583" y="6257892"/>
                  <a:pt x="35867" y="6272088"/>
                  <a:pt x="34502" y="6276461"/>
                </a:cubicBezTo>
                <a:lnTo>
                  <a:pt x="32767" y="6280917"/>
                </a:lnTo>
                <a:close/>
                <a:moveTo>
                  <a:pt x="17993" y="6260208"/>
                </a:moveTo>
                <a:lnTo>
                  <a:pt x="18394" y="6264418"/>
                </a:lnTo>
                <a:lnTo>
                  <a:pt x="18359" y="6264446"/>
                </a:lnTo>
                <a:lnTo>
                  <a:pt x="17803" y="6260548"/>
                </a:lnTo>
                <a:close/>
                <a:moveTo>
                  <a:pt x="16898" y="6254207"/>
                </a:moveTo>
                <a:lnTo>
                  <a:pt x="17803" y="6260548"/>
                </a:lnTo>
                <a:lnTo>
                  <a:pt x="15157" y="6265268"/>
                </a:lnTo>
                <a:lnTo>
                  <a:pt x="12459" y="6265228"/>
                </a:lnTo>
                <a:cubicBezTo>
                  <a:pt x="11896" y="6261280"/>
                  <a:pt x="13859" y="6258230"/>
                  <a:pt x="16233" y="6255235"/>
                </a:cubicBezTo>
                <a:close/>
                <a:moveTo>
                  <a:pt x="22594" y="6226864"/>
                </a:moveTo>
                <a:lnTo>
                  <a:pt x="24855" y="6234470"/>
                </a:lnTo>
                <a:lnTo>
                  <a:pt x="23919" y="6238845"/>
                </a:lnTo>
                <a:lnTo>
                  <a:pt x="23419" y="6238629"/>
                </a:lnTo>
                <a:lnTo>
                  <a:pt x="21448" y="6233877"/>
                </a:lnTo>
                <a:lnTo>
                  <a:pt x="20631" y="6231188"/>
                </a:lnTo>
                <a:close/>
                <a:moveTo>
                  <a:pt x="14790" y="6226545"/>
                </a:moveTo>
                <a:lnTo>
                  <a:pt x="17355" y="6253500"/>
                </a:lnTo>
                <a:lnTo>
                  <a:pt x="16898" y="6254207"/>
                </a:lnTo>
                <a:lnTo>
                  <a:pt x="16467" y="6251188"/>
                </a:lnTo>
                <a:cubicBezTo>
                  <a:pt x="11901" y="6255986"/>
                  <a:pt x="5890" y="6278451"/>
                  <a:pt x="10455" y="6273652"/>
                </a:cubicBezTo>
                <a:lnTo>
                  <a:pt x="15157" y="6265268"/>
                </a:lnTo>
                <a:lnTo>
                  <a:pt x="17279" y="6265299"/>
                </a:lnTo>
                <a:lnTo>
                  <a:pt x="18359" y="6264446"/>
                </a:lnTo>
                <a:lnTo>
                  <a:pt x="18471" y="6265228"/>
                </a:lnTo>
                <a:lnTo>
                  <a:pt x="18394" y="6264418"/>
                </a:lnTo>
                <a:lnTo>
                  <a:pt x="24482" y="6259612"/>
                </a:lnTo>
                <a:lnTo>
                  <a:pt x="20015" y="6288827"/>
                </a:lnTo>
                <a:lnTo>
                  <a:pt x="18644" y="6293478"/>
                </a:lnTo>
                <a:lnTo>
                  <a:pt x="16466" y="6298056"/>
                </a:lnTo>
                <a:lnTo>
                  <a:pt x="16836" y="6299610"/>
                </a:lnTo>
                <a:lnTo>
                  <a:pt x="16784" y="6299784"/>
                </a:lnTo>
                <a:lnTo>
                  <a:pt x="8310" y="6312893"/>
                </a:lnTo>
                <a:lnTo>
                  <a:pt x="7615" y="6270964"/>
                </a:lnTo>
                <a:lnTo>
                  <a:pt x="14463" y="6234339"/>
                </a:lnTo>
                <a:close/>
                <a:moveTo>
                  <a:pt x="14463" y="6223107"/>
                </a:moveTo>
                <a:lnTo>
                  <a:pt x="14902" y="6223889"/>
                </a:lnTo>
                <a:lnTo>
                  <a:pt x="14790" y="6226545"/>
                </a:lnTo>
                <a:close/>
                <a:moveTo>
                  <a:pt x="15480" y="6210114"/>
                </a:moveTo>
                <a:lnTo>
                  <a:pt x="15956" y="6213669"/>
                </a:lnTo>
                <a:lnTo>
                  <a:pt x="15873" y="6213931"/>
                </a:lnTo>
                <a:lnTo>
                  <a:pt x="15985" y="6213889"/>
                </a:lnTo>
                <a:lnTo>
                  <a:pt x="16467" y="6217491"/>
                </a:lnTo>
                <a:lnTo>
                  <a:pt x="20631" y="6231188"/>
                </a:lnTo>
                <a:lnTo>
                  <a:pt x="20475" y="6231531"/>
                </a:lnTo>
                <a:lnTo>
                  <a:pt x="21448" y="6233877"/>
                </a:lnTo>
                <a:lnTo>
                  <a:pt x="22282" y="6236621"/>
                </a:lnTo>
                <a:cubicBezTo>
                  <a:pt x="22764" y="6237876"/>
                  <a:pt x="22678" y="6237771"/>
                  <a:pt x="21537" y="6235716"/>
                </a:cubicBezTo>
                <a:lnTo>
                  <a:pt x="14902" y="6223889"/>
                </a:lnTo>
                <a:close/>
                <a:moveTo>
                  <a:pt x="17349" y="6209223"/>
                </a:moveTo>
                <a:lnTo>
                  <a:pt x="18456" y="6212949"/>
                </a:lnTo>
                <a:lnTo>
                  <a:pt x="15985" y="6213889"/>
                </a:lnTo>
                <a:lnTo>
                  <a:pt x="15956" y="6213669"/>
                </a:lnTo>
                <a:close/>
                <a:moveTo>
                  <a:pt x="31591" y="6203006"/>
                </a:moveTo>
                <a:lnTo>
                  <a:pt x="29952" y="6210660"/>
                </a:lnTo>
                <a:lnTo>
                  <a:pt x="22594" y="6226864"/>
                </a:lnTo>
                <a:lnTo>
                  <a:pt x="18456" y="6212949"/>
                </a:lnTo>
                <a:lnTo>
                  <a:pt x="20130" y="6212312"/>
                </a:lnTo>
                <a:close/>
                <a:moveTo>
                  <a:pt x="13676" y="6196631"/>
                </a:moveTo>
                <a:lnTo>
                  <a:pt x="13813" y="6197652"/>
                </a:lnTo>
                <a:lnTo>
                  <a:pt x="6580" y="6208631"/>
                </a:lnTo>
                <a:lnTo>
                  <a:pt x="6557" y="6207250"/>
                </a:lnTo>
                <a:lnTo>
                  <a:pt x="10455" y="6200642"/>
                </a:lnTo>
                <a:close/>
                <a:moveTo>
                  <a:pt x="14693" y="6196315"/>
                </a:moveTo>
                <a:lnTo>
                  <a:pt x="15799" y="6202514"/>
                </a:lnTo>
                <a:lnTo>
                  <a:pt x="15480" y="6210114"/>
                </a:lnTo>
                <a:lnTo>
                  <a:pt x="13813" y="6197652"/>
                </a:lnTo>
                <a:close/>
                <a:moveTo>
                  <a:pt x="16177" y="6193515"/>
                </a:moveTo>
                <a:lnTo>
                  <a:pt x="16152" y="6194100"/>
                </a:lnTo>
                <a:lnTo>
                  <a:pt x="14693" y="6196315"/>
                </a:lnTo>
                <a:lnTo>
                  <a:pt x="14554" y="6195537"/>
                </a:lnTo>
                <a:close/>
                <a:moveTo>
                  <a:pt x="29035" y="6193241"/>
                </a:moveTo>
                <a:lnTo>
                  <a:pt x="31720" y="6198286"/>
                </a:lnTo>
                <a:lnTo>
                  <a:pt x="32255" y="6199905"/>
                </a:lnTo>
                <a:lnTo>
                  <a:pt x="32203" y="6200147"/>
                </a:lnTo>
                <a:lnTo>
                  <a:pt x="28372" y="6193705"/>
                </a:lnTo>
                <a:close/>
                <a:moveTo>
                  <a:pt x="24534" y="6187251"/>
                </a:moveTo>
                <a:lnTo>
                  <a:pt x="28372" y="6193705"/>
                </a:lnTo>
                <a:lnTo>
                  <a:pt x="22479" y="6197834"/>
                </a:lnTo>
                <a:lnTo>
                  <a:pt x="22107" y="6194541"/>
                </a:lnTo>
                <a:close/>
                <a:moveTo>
                  <a:pt x="21274" y="6187166"/>
                </a:moveTo>
                <a:lnTo>
                  <a:pt x="22107" y="6194541"/>
                </a:lnTo>
                <a:lnTo>
                  <a:pt x="19428" y="6202588"/>
                </a:lnTo>
                <a:lnTo>
                  <a:pt x="17349" y="6209223"/>
                </a:lnTo>
                <a:lnTo>
                  <a:pt x="16467" y="6206258"/>
                </a:lnTo>
                <a:lnTo>
                  <a:pt x="15799" y="6202514"/>
                </a:lnTo>
                <a:lnTo>
                  <a:pt x="16152" y="6194100"/>
                </a:lnTo>
                <a:lnTo>
                  <a:pt x="18185" y="6191014"/>
                </a:lnTo>
                <a:close/>
                <a:moveTo>
                  <a:pt x="23186" y="6184785"/>
                </a:moveTo>
                <a:lnTo>
                  <a:pt x="24665" y="6186858"/>
                </a:lnTo>
                <a:lnTo>
                  <a:pt x="24534" y="6187251"/>
                </a:lnTo>
                <a:lnTo>
                  <a:pt x="23118" y="6184869"/>
                </a:lnTo>
                <a:close/>
                <a:moveTo>
                  <a:pt x="22698" y="6184163"/>
                </a:moveTo>
                <a:lnTo>
                  <a:pt x="23118" y="6184869"/>
                </a:lnTo>
                <a:lnTo>
                  <a:pt x="21274" y="6187166"/>
                </a:lnTo>
                <a:lnTo>
                  <a:pt x="21193" y="6186447"/>
                </a:lnTo>
                <a:close/>
                <a:moveTo>
                  <a:pt x="22479" y="6183794"/>
                </a:moveTo>
                <a:lnTo>
                  <a:pt x="22719" y="6184131"/>
                </a:lnTo>
                <a:lnTo>
                  <a:pt x="22698" y="6184163"/>
                </a:lnTo>
                <a:close/>
                <a:moveTo>
                  <a:pt x="21632" y="6177859"/>
                </a:moveTo>
                <a:lnTo>
                  <a:pt x="22479" y="6183794"/>
                </a:lnTo>
                <a:lnTo>
                  <a:pt x="20595" y="6181155"/>
                </a:lnTo>
                <a:lnTo>
                  <a:pt x="20553" y="6180775"/>
                </a:lnTo>
                <a:close/>
                <a:moveTo>
                  <a:pt x="28490" y="6175369"/>
                </a:moveTo>
                <a:lnTo>
                  <a:pt x="26893" y="6180167"/>
                </a:lnTo>
                <a:lnTo>
                  <a:pt x="23186" y="6184785"/>
                </a:lnTo>
                <a:lnTo>
                  <a:pt x="22719" y="6184131"/>
                </a:lnTo>
                <a:close/>
                <a:moveTo>
                  <a:pt x="10455" y="6172561"/>
                </a:moveTo>
                <a:lnTo>
                  <a:pt x="14554" y="6195537"/>
                </a:lnTo>
                <a:lnTo>
                  <a:pt x="13676" y="6196631"/>
                </a:lnTo>
                <a:close/>
                <a:moveTo>
                  <a:pt x="18925" y="6158897"/>
                </a:moveTo>
                <a:lnTo>
                  <a:pt x="21491" y="6176873"/>
                </a:lnTo>
                <a:lnTo>
                  <a:pt x="20545" y="6180704"/>
                </a:lnTo>
                <a:lnTo>
                  <a:pt x="20553" y="6180775"/>
                </a:lnTo>
                <a:lnTo>
                  <a:pt x="20475" y="6180986"/>
                </a:lnTo>
                <a:lnTo>
                  <a:pt x="20595" y="6181155"/>
                </a:lnTo>
                <a:lnTo>
                  <a:pt x="21193" y="6186447"/>
                </a:lnTo>
                <a:lnTo>
                  <a:pt x="18185" y="6191014"/>
                </a:lnTo>
                <a:lnTo>
                  <a:pt x="16177" y="6193515"/>
                </a:lnTo>
                <a:lnTo>
                  <a:pt x="16467" y="6186602"/>
                </a:lnTo>
                <a:cubicBezTo>
                  <a:pt x="16467" y="6183642"/>
                  <a:pt x="13903" y="6181032"/>
                  <a:pt x="14463" y="6178177"/>
                </a:cubicBezTo>
                <a:close/>
                <a:moveTo>
                  <a:pt x="16467" y="6141672"/>
                </a:moveTo>
                <a:lnTo>
                  <a:pt x="17484" y="6148798"/>
                </a:lnTo>
                <a:lnTo>
                  <a:pt x="17469" y="6148736"/>
                </a:lnTo>
                <a:cubicBezTo>
                  <a:pt x="16968" y="6145445"/>
                  <a:pt x="16467" y="6141672"/>
                  <a:pt x="16467" y="6141672"/>
                </a:cubicBezTo>
                <a:close/>
                <a:moveTo>
                  <a:pt x="16467" y="6130440"/>
                </a:moveTo>
                <a:lnTo>
                  <a:pt x="16817" y="6134369"/>
                </a:lnTo>
                <a:lnTo>
                  <a:pt x="16467" y="6136056"/>
                </a:lnTo>
                <a:cubicBezTo>
                  <a:pt x="15233" y="6142972"/>
                  <a:pt x="10455" y="6162841"/>
                  <a:pt x="10455" y="6155713"/>
                </a:cubicBezTo>
                <a:cubicBezTo>
                  <a:pt x="10455" y="6146833"/>
                  <a:pt x="14463" y="6138864"/>
                  <a:pt x="16467" y="6130440"/>
                </a:cubicBezTo>
                <a:close/>
                <a:moveTo>
                  <a:pt x="18408" y="6109906"/>
                </a:moveTo>
                <a:lnTo>
                  <a:pt x="18471" y="6110783"/>
                </a:lnTo>
                <a:lnTo>
                  <a:pt x="18018" y="6110270"/>
                </a:lnTo>
                <a:close/>
                <a:moveTo>
                  <a:pt x="4818" y="6102435"/>
                </a:moveTo>
                <a:lnTo>
                  <a:pt x="11291" y="6102640"/>
                </a:lnTo>
                <a:lnTo>
                  <a:pt x="18018" y="6110270"/>
                </a:lnTo>
                <a:lnTo>
                  <a:pt x="14463" y="6113592"/>
                </a:lnTo>
                <a:cubicBezTo>
                  <a:pt x="12459" y="6111720"/>
                  <a:pt x="8376" y="6109666"/>
                  <a:pt x="5333" y="6107703"/>
                </a:cubicBezTo>
                <a:lnTo>
                  <a:pt x="4892" y="6106888"/>
                </a:lnTo>
                <a:close/>
                <a:moveTo>
                  <a:pt x="27914" y="6083316"/>
                </a:moveTo>
                <a:lnTo>
                  <a:pt x="28165" y="6084409"/>
                </a:lnTo>
                <a:cubicBezTo>
                  <a:pt x="27663" y="6082857"/>
                  <a:pt x="27270" y="6082608"/>
                  <a:pt x="30494" y="6099551"/>
                </a:cubicBezTo>
                <a:lnTo>
                  <a:pt x="31535" y="6104414"/>
                </a:lnTo>
                <a:lnTo>
                  <a:pt x="18925" y="6158897"/>
                </a:lnTo>
                <a:lnTo>
                  <a:pt x="17484" y="6148798"/>
                </a:lnTo>
                <a:lnTo>
                  <a:pt x="18471" y="6152905"/>
                </a:lnTo>
                <a:lnTo>
                  <a:pt x="16817" y="6134369"/>
                </a:lnTo>
                <a:lnTo>
                  <a:pt x="19162" y="6123082"/>
                </a:lnTo>
                <a:cubicBezTo>
                  <a:pt x="19861" y="6118706"/>
                  <a:pt x="19995" y="6114444"/>
                  <a:pt x="18471" y="6110783"/>
                </a:cubicBezTo>
                <a:cubicBezTo>
                  <a:pt x="21381" y="6134236"/>
                  <a:pt x="26203" y="6106160"/>
                  <a:pt x="26486" y="6105167"/>
                </a:cubicBezTo>
                <a:lnTo>
                  <a:pt x="22499" y="6096834"/>
                </a:lnTo>
                <a:lnTo>
                  <a:pt x="23934" y="6088932"/>
                </a:lnTo>
                <a:lnTo>
                  <a:pt x="26486" y="6088319"/>
                </a:lnTo>
                <a:close/>
                <a:moveTo>
                  <a:pt x="25194" y="6077992"/>
                </a:moveTo>
                <a:lnTo>
                  <a:pt x="24164" y="6087666"/>
                </a:lnTo>
                <a:lnTo>
                  <a:pt x="23934" y="6088932"/>
                </a:lnTo>
                <a:lnTo>
                  <a:pt x="19256" y="6090057"/>
                </a:lnTo>
                <a:lnTo>
                  <a:pt x="22499" y="6096834"/>
                </a:lnTo>
                <a:lnTo>
                  <a:pt x="20475" y="6107975"/>
                </a:lnTo>
                <a:lnTo>
                  <a:pt x="18408" y="6109906"/>
                </a:lnTo>
                <a:lnTo>
                  <a:pt x="16562" y="6084040"/>
                </a:lnTo>
                <a:close/>
                <a:moveTo>
                  <a:pt x="30494" y="6074278"/>
                </a:moveTo>
                <a:lnTo>
                  <a:pt x="27914" y="6083316"/>
                </a:lnTo>
                <a:lnTo>
                  <a:pt x="26486" y="6077086"/>
                </a:lnTo>
                <a:lnTo>
                  <a:pt x="25194" y="6077992"/>
                </a:lnTo>
                <a:lnTo>
                  <a:pt x="25400" y="6076063"/>
                </a:lnTo>
                <a:close/>
                <a:moveTo>
                  <a:pt x="15167" y="6064480"/>
                </a:moveTo>
                <a:lnTo>
                  <a:pt x="16562" y="6084040"/>
                </a:lnTo>
                <a:lnTo>
                  <a:pt x="14463" y="6085511"/>
                </a:lnTo>
                <a:cubicBezTo>
                  <a:pt x="10974" y="6084288"/>
                  <a:pt x="8490" y="6075693"/>
                  <a:pt x="10455" y="6071470"/>
                </a:cubicBezTo>
                <a:close/>
                <a:moveTo>
                  <a:pt x="15709" y="6053787"/>
                </a:moveTo>
                <a:lnTo>
                  <a:pt x="18298" y="6059834"/>
                </a:lnTo>
                <a:lnTo>
                  <a:pt x="15167" y="6064480"/>
                </a:lnTo>
                <a:lnTo>
                  <a:pt x="14619" y="6056807"/>
                </a:lnTo>
                <a:close/>
                <a:moveTo>
                  <a:pt x="23292" y="6052424"/>
                </a:moveTo>
                <a:lnTo>
                  <a:pt x="26486" y="6065854"/>
                </a:lnTo>
                <a:lnTo>
                  <a:pt x="25400" y="6076063"/>
                </a:lnTo>
                <a:lnTo>
                  <a:pt x="22479" y="6077086"/>
                </a:lnTo>
                <a:cubicBezTo>
                  <a:pt x="19233" y="6073297"/>
                  <a:pt x="20219" y="6065627"/>
                  <a:pt x="18471" y="6060238"/>
                </a:cubicBezTo>
                <a:lnTo>
                  <a:pt x="18298" y="6059834"/>
                </a:lnTo>
                <a:close/>
                <a:moveTo>
                  <a:pt x="12595" y="6046515"/>
                </a:moveTo>
                <a:lnTo>
                  <a:pt x="14041" y="6049892"/>
                </a:lnTo>
                <a:lnTo>
                  <a:pt x="14463" y="6054622"/>
                </a:lnTo>
                <a:lnTo>
                  <a:pt x="14619" y="6056807"/>
                </a:lnTo>
                <a:lnTo>
                  <a:pt x="14213" y="6057933"/>
                </a:lnTo>
                <a:cubicBezTo>
                  <a:pt x="12125" y="6063717"/>
                  <a:pt x="10455" y="6067461"/>
                  <a:pt x="10455" y="6063046"/>
                </a:cubicBezTo>
                <a:close/>
                <a:moveTo>
                  <a:pt x="12651" y="6046090"/>
                </a:moveTo>
                <a:lnTo>
                  <a:pt x="12595" y="6046515"/>
                </a:lnTo>
                <a:lnTo>
                  <a:pt x="12459" y="6046197"/>
                </a:lnTo>
                <a:close/>
                <a:moveTo>
                  <a:pt x="19967" y="6041989"/>
                </a:moveTo>
                <a:lnTo>
                  <a:pt x="15709" y="6053787"/>
                </a:lnTo>
                <a:lnTo>
                  <a:pt x="14041" y="6049892"/>
                </a:lnTo>
                <a:lnTo>
                  <a:pt x="13652" y="6045529"/>
                </a:lnTo>
                <a:close/>
                <a:moveTo>
                  <a:pt x="13273" y="6041281"/>
                </a:moveTo>
                <a:lnTo>
                  <a:pt x="13652" y="6045529"/>
                </a:lnTo>
                <a:lnTo>
                  <a:pt x="12651" y="6046090"/>
                </a:lnTo>
                <a:close/>
                <a:moveTo>
                  <a:pt x="20475" y="6040581"/>
                </a:moveTo>
                <a:lnTo>
                  <a:pt x="20710" y="6041572"/>
                </a:lnTo>
                <a:lnTo>
                  <a:pt x="19967" y="6041989"/>
                </a:lnTo>
                <a:close/>
                <a:moveTo>
                  <a:pt x="14482" y="6027882"/>
                </a:moveTo>
                <a:lnTo>
                  <a:pt x="14466" y="6036179"/>
                </a:lnTo>
                <a:lnTo>
                  <a:pt x="13470" y="6039760"/>
                </a:lnTo>
                <a:lnTo>
                  <a:pt x="13273" y="6041281"/>
                </a:lnTo>
                <a:lnTo>
                  <a:pt x="12459" y="6032157"/>
                </a:lnTo>
                <a:close/>
                <a:moveTo>
                  <a:pt x="16467" y="5987228"/>
                </a:moveTo>
                <a:cubicBezTo>
                  <a:pt x="17135" y="5993780"/>
                  <a:pt x="13889" y="6005279"/>
                  <a:pt x="18471" y="6006884"/>
                </a:cubicBezTo>
                <a:lnTo>
                  <a:pt x="21816" y="5997509"/>
                </a:lnTo>
                <a:lnTo>
                  <a:pt x="22479" y="6006884"/>
                </a:lnTo>
                <a:cubicBezTo>
                  <a:pt x="23750" y="6018589"/>
                  <a:pt x="26422" y="6029822"/>
                  <a:pt x="29444" y="6040936"/>
                </a:cubicBezTo>
                <a:lnTo>
                  <a:pt x="29901" y="6042618"/>
                </a:lnTo>
                <a:lnTo>
                  <a:pt x="23292" y="6052424"/>
                </a:lnTo>
                <a:lnTo>
                  <a:pt x="20710" y="6041572"/>
                </a:lnTo>
                <a:lnTo>
                  <a:pt x="22479" y="6040581"/>
                </a:lnTo>
                <a:cubicBezTo>
                  <a:pt x="23350" y="6036920"/>
                  <a:pt x="14893" y="6041585"/>
                  <a:pt x="14463" y="6037773"/>
                </a:cubicBezTo>
                <a:lnTo>
                  <a:pt x="14466" y="6036179"/>
                </a:lnTo>
                <a:lnTo>
                  <a:pt x="18662" y="6021097"/>
                </a:lnTo>
                <a:cubicBezTo>
                  <a:pt x="20113" y="6016606"/>
                  <a:pt x="20964" y="6014323"/>
                  <a:pt x="20251" y="6015687"/>
                </a:cubicBezTo>
                <a:lnTo>
                  <a:pt x="14482" y="6027882"/>
                </a:lnTo>
                <a:lnTo>
                  <a:pt x="14510" y="6012568"/>
                </a:lnTo>
                <a:cubicBezTo>
                  <a:pt x="15162" y="6004121"/>
                  <a:pt x="16133" y="5995652"/>
                  <a:pt x="16467" y="5987228"/>
                </a:cubicBezTo>
                <a:close/>
                <a:moveTo>
                  <a:pt x="12956" y="5970089"/>
                </a:moveTo>
                <a:lnTo>
                  <a:pt x="12990" y="5970266"/>
                </a:lnTo>
                <a:lnTo>
                  <a:pt x="12459" y="5970379"/>
                </a:lnTo>
                <a:close/>
                <a:moveTo>
                  <a:pt x="14793" y="5969880"/>
                </a:moveTo>
                <a:lnTo>
                  <a:pt x="16467" y="5981611"/>
                </a:lnTo>
                <a:cubicBezTo>
                  <a:pt x="16820" y="5984083"/>
                  <a:pt x="15718" y="5981825"/>
                  <a:pt x="14579" y="5978323"/>
                </a:cubicBezTo>
                <a:lnTo>
                  <a:pt x="12990" y="5970266"/>
                </a:lnTo>
                <a:close/>
                <a:moveTo>
                  <a:pt x="19724" y="5967921"/>
                </a:moveTo>
                <a:lnTo>
                  <a:pt x="20028" y="5972218"/>
                </a:lnTo>
                <a:lnTo>
                  <a:pt x="18344" y="5968566"/>
                </a:lnTo>
                <a:close/>
                <a:moveTo>
                  <a:pt x="17754" y="5967287"/>
                </a:moveTo>
                <a:lnTo>
                  <a:pt x="18344" y="5968566"/>
                </a:lnTo>
                <a:lnTo>
                  <a:pt x="16156" y="5969588"/>
                </a:lnTo>
                <a:lnTo>
                  <a:pt x="14793" y="5969880"/>
                </a:lnTo>
                <a:lnTo>
                  <a:pt x="14679" y="5969083"/>
                </a:lnTo>
                <a:close/>
                <a:moveTo>
                  <a:pt x="21677" y="5964997"/>
                </a:moveTo>
                <a:lnTo>
                  <a:pt x="21360" y="5967157"/>
                </a:lnTo>
                <a:lnTo>
                  <a:pt x="19724" y="5967921"/>
                </a:lnTo>
                <a:lnTo>
                  <a:pt x="19603" y="5966208"/>
                </a:lnTo>
                <a:close/>
                <a:moveTo>
                  <a:pt x="26486" y="5964763"/>
                </a:moveTo>
                <a:cubicBezTo>
                  <a:pt x="25818" y="5973187"/>
                  <a:pt x="26041" y="5981846"/>
                  <a:pt x="24482" y="5990036"/>
                </a:cubicBezTo>
                <a:lnTo>
                  <a:pt x="21816" y="5997509"/>
                </a:lnTo>
                <a:lnTo>
                  <a:pt x="20028" y="5972218"/>
                </a:lnTo>
                <a:lnTo>
                  <a:pt x="20475" y="5973187"/>
                </a:lnTo>
                <a:lnTo>
                  <a:pt x="21360" y="5967157"/>
                </a:lnTo>
                <a:close/>
                <a:moveTo>
                  <a:pt x="13674" y="5962040"/>
                </a:moveTo>
                <a:lnTo>
                  <a:pt x="14679" y="5969083"/>
                </a:lnTo>
                <a:lnTo>
                  <a:pt x="12956" y="5970089"/>
                </a:lnTo>
                <a:lnTo>
                  <a:pt x="12459" y="5967571"/>
                </a:lnTo>
                <a:close/>
                <a:moveTo>
                  <a:pt x="18875" y="5955906"/>
                </a:moveTo>
                <a:lnTo>
                  <a:pt x="19603" y="5966208"/>
                </a:lnTo>
                <a:lnTo>
                  <a:pt x="17754" y="5967287"/>
                </a:lnTo>
                <a:lnTo>
                  <a:pt x="15818" y="5963089"/>
                </a:lnTo>
                <a:cubicBezTo>
                  <a:pt x="14991" y="5960660"/>
                  <a:pt x="15023" y="5958970"/>
                  <a:pt x="16320" y="5957423"/>
                </a:cubicBezTo>
                <a:close/>
                <a:moveTo>
                  <a:pt x="32631" y="5949208"/>
                </a:moveTo>
                <a:lnTo>
                  <a:pt x="32498" y="5953531"/>
                </a:lnTo>
                <a:lnTo>
                  <a:pt x="32934" y="5958424"/>
                </a:lnTo>
                <a:lnTo>
                  <a:pt x="21677" y="5964997"/>
                </a:lnTo>
                <a:lnTo>
                  <a:pt x="22531" y="5959176"/>
                </a:lnTo>
                <a:lnTo>
                  <a:pt x="22059" y="5954015"/>
                </a:lnTo>
                <a:lnTo>
                  <a:pt x="24409" y="5952620"/>
                </a:lnTo>
                <a:close/>
                <a:moveTo>
                  <a:pt x="21038" y="5942844"/>
                </a:moveTo>
                <a:lnTo>
                  <a:pt x="22059" y="5954015"/>
                </a:lnTo>
                <a:lnTo>
                  <a:pt x="18875" y="5955906"/>
                </a:lnTo>
                <a:lnTo>
                  <a:pt x="18519" y="5950871"/>
                </a:lnTo>
                <a:close/>
                <a:moveTo>
                  <a:pt x="20475" y="5931066"/>
                </a:moveTo>
                <a:lnTo>
                  <a:pt x="23108" y="5940215"/>
                </a:lnTo>
                <a:lnTo>
                  <a:pt x="23515" y="5943046"/>
                </a:lnTo>
                <a:lnTo>
                  <a:pt x="23989" y="5943375"/>
                </a:lnTo>
                <a:lnTo>
                  <a:pt x="24519" y="5945519"/>
                </a:lnTo>
                <a:cubicBezTo>
                  <a:pt x="24306" y="5945410"/>
                  <a:pt x="22921" y="5942185"/>
                  <a:pt x="21532" y="5941268"/>
                </a:cubicBezTo>
                <a:lnTo>
                  <a:pt x="21038" y="5942844"/>
                </a:lnTo>
                <a:lnTo>
                  <a:pt x="20475" y="5936682"/>
                </a:lnTo>
                <a:lnTo>
                  <a:pt x="20277" y="5931967"/>
                </a:lnTo>
                <a:close/>
                <a:moveTo>
                  <a:pt x="16467" y="5917026"/>
                </a:moveTo>
                <a:lnTo>
                  <a:pt x="20066" y="5926934"/>
                </a:lnTo>
                <a:lnTo>
                  <a:pt x="20277" y="5931967"/>
                </a:lnTo>
                <a:lnTo>
                  <a:pt x="13674" y="5962040"/>
                </a:lnTo>
                <a:lnTo>
                  <a:pt x="12459" y="5953531"/>
                </a:lnTo>
                <a:cubicBezTo>
                  <a:pt x="13795" y="5941362"/>
                  <a:pt x="8392" y="5921875"/>
                  <a:pt x="16467" y="5917026"/>
                </a:cubicBezTo>
                <a:close/>
                <a:moveTo>
                  <a:pt x="14141" y="5904104"/>
                </a:moveTo>
                <a:lnTo>
                  <a:pt x="14142" y="5904107"/>
                </a:lnTo>
                <a:lnTo>
                  <a:pt x="14083" y="5904302"/>
                </a:lnTo>
                <a:close/>
                <a:moveTo>
                  <a:pt x="308996" y="5903516"/>
                </a:moveTo>
                <a:cubicBezTo>
                  <a:pt x="249349" y="5903516"/>
                  <a:pt x="200996" y="5951869"/>
                  <a:pt x="200996" y="6011516"/>
                </a:cubicBezTo>
                <a:cubicBezTo>
                  <a:pt x="200996" y="6071163"/>
                  <a:pt x="249349" y="6119516"/>
                  <a:pt x="308996" y="6119516"/>
                </a:cubicBezTo>
                <a:cubicBezTo>
                  <a:pt x="368643" y="6119516"/>
                  <a:pt x="416996" y="6071163"/>
                  <a:pt x="416996" y="6011516"/>
                </a:cubicBezTo>
                <a:cubicBezTo>
                  <a:pt x="416996" y="5951869"/>
                  <a:pt x="368643" y="5903516"/>
                  <a:pt x="308996" y="5903516"/>
                </a:cubicBezTo>
                <a:close/>
                <a:moveTo>
                  <a:pt x="30292" y="5896080"/>
                </a:moveTo>
                <a:cubicBezTo>
                  <a:pt x="31205" y="5894975"/>
                  <a:pt x="31970" y="5895149"/>
                  <a:pt x="32498" y="5897369"/>
                </a:cubicBezTo>
                <a:lnTo>
                  <a:pt x="33662" y="5915836"/>
                </a:lnTo>
                <a:lnTo>
                  <a:pt x="33375" y="5925137"/>
                </a:lnTo>
                <a:lnTo>
                  <a:pt x="26486" y="5945106"/>
                </a:lnTo>
                <a:lnTo>
                  <a:pt x="23989" y="5943375"/>
                </a:lnTo>
                <a:lnTo>
                  <a:pt x="23813" y="5942665"/>
                </a:lnTo>
                <a:lnTo>
                  <a:pt x="23108" y="5940215"/>
                </a:lnTo>
                <a:lnTo>
                  <a:pt x="21943" y="5932104"/>
                </a:lnTo>
                <a:lnTo>
                  <a:pt x="20066" y="5926934"/>
                </a:lnTo>
                <a:lnTo>
                  <a:pt x="19488" y="5913186"/>
                </a:lnTo>
                <a:lnTo>
                  <a:pt x="20235" y="5912429"/>
                </a:lnTo>
                <a:lnTo>
                  <a:pt x="20475" y="5919834"/>
                </a:lnTo>
                <a:cubicBezTo>
                  <a:pt x="23480" y="5914218"/>
                  <a:pt x="27553" y="5899395"/>
                  <a:pt x="30292" y="5896080"/>
                </a:cubicBezTo>
                <a:close/>
                <a:moveTo>
                  <a:pt x="17746" y="5892283"/>
                </a:moveTo>
                <a:lnTo>
                  <a:pt x="18725" y="5895002"/>
                </a:lnTo>
                <a:lnTo>
                  <a:pt x="19488" y="5913186"/>
                </a:lnTo>
                <a:lnTo>
                  <a:pt x="18471" y="5914217"/>
                </a:lnTo>
                <a:lnTo>
                  <a:pt x="14142" y="5904107"/>
                </a:lnTo>
                <a:close/>
                <a:moveTo>
                  <a:pt x="17690" y="5890978"/>
                </a:moveTo>
                <a:lnTo>
                  <a:pt x="17966" y="5891560"/>
                </a:lnTo>
                <a:lnTo>
                  <a:pt x="17746" y="5892283"/>
                </a:lnTo>
                <a:lnTo>
                  <a:pt x="17514" y="5891639"/>
                </a:lnTo>
                <a:close/>
                <a:moveTo>
                  <a:pt x="18628" y="5890838"/>
                </a:moveTo>
                <a:lnTo>
                  <a:pt x="19717" y="5896472"/>
                </a:lnTo>
                <a:lnTo>
                  <a:pt x="19763" y="5897883"/>
                </a:lnTo>
                <a:lnTo>
                  <a:pt x="18725" y="5895002"/>
                </a:lnTo>
                <a:lnTo>
                  <a:pt x="18576" y="5891439"/>
                </a:lnTo>
                <a:close/>
                <a:moveTo>
                  <a:pt x="19412" y="5887056"/>
                </a:moveTo>
                <a:lnTo>
                  <a:pt x="19586" y="5892430"/>
                </a:lnTo>
                <a:lnTo>
                  <a:pt x="18725" y="5889738"/>
                </a:lnTo>
                <a:lnTo>
                  <a:pt x="18807" y="5888802"/>
                </a:lnTo>
                <a:lnTo>
                  <a:pt x="19223" y="5887434"/>
                </a:lnTo>
                <a:close/>
                <a:moveTo>
                  <a:pt x="21224" y="5885710"/>
                </a:moveTo>
                <a:lnTo>
                  <a:pt x="25478" y="5899235"/>
                </a:lnTo>
                <a:cubicBezTo>
                  <a:pt x="25896" y="5902240"/>
                  <a:pt x="25812" y="5905206"/>
                  <a:pt x="24791" y="5907811"/>
                </a:cubicBezTo>
                <a:lnTo>
                  <a:pt x="20235" y="5912429"/>
                </a:lnTo>
                <a:lnTo>
                  <a:pt x="19763" y="5897883"/>
                </a:lnTo>
                <a:lnTo>
                  <a:pt x="20252" y="5899242"/>
                </a:lnTo>
                <a:lnTo>
                  <a:pt x="19717" y="5896472"/>
                </a:lnTo>
                <a:lnTo>
                  <a:pt x="19586" y="5892430"/>
                </a:lnTo>
                <a:lnTo>
                  <a:pt x="23650" y="5905134"/>
                </a:lnTo>
                <a:close/>
                <a:moveTo>
                  <a:pt x="19338" y="5884789"/>
                </a:moveTo>
                <a:lnTo>
                  <a:pt x="19405" y="5886840"/>
                </a:lnTo>
                <a:lnTo>
                  <a:pt x="19223" y="5887434"/>
                </a:lnTo>
                <a:lnTo>
                  <a:pt x="18863" y="5888158"/>
                </a:lnTo>
                <a:lnTo>
                  <a:pt x="19070" y="5885796"/>
                </a:lnTo>
                <a:close/>
                <a:moveTo>
                  <a:pt x="20995" y="5883878"/>
                </a:moveTo>
                <a:lnTo>
                  <a:pt x="21224" y="5885710"/>
                </a:lnTo>
                <a:lnTo>
                  <a:pt x="20782" y="5884305"/>
                </a:lnTo>
                <a:close/>
                <a:moveTo>
                  <a:pt x="20475" y="5883328"/>
                </a:moveTo>
                <a:lnTo>
                  <a:pt x="20782" y="5884305"/>
                </a:lnTo>
                <a:lnTo>
                  <a:pt x="19412" y="5887056"/>
                </a:lnTo>
                <a:lnTo>
                  <a:pt x="19405" y="5886840"/>
                </a:lnTo>
                <a:close/>
                <a:moveTo>
                  <a:pt x="20336" y="5878677"/>
                </a:moveTo>
                <a:lnTo>
                  <a:pt x="20475" y="5880520"/>
                </a:lnTo>
                <a:lnTo>
                  <a:pt x="19338" y="5884789"/>
                </a:lnTo>
                <a:lnTo>
                  <a:pt x="19289" y="5883290"/>
                </a:lnTo>
                <a:lnTo>
                  <a:pt x="19413" y="5881878"/>
                </a:lnTo>
                <a:close/>
                <a:moveTo>
                  <a:pt x="20323" y="5878494"/>
                </a:moveTo>
                <a:lnTo>
                  <a:pt x="20343" y="5878655"/>
                </a:lnTo>
                <a:lnTo>
                  <a:pt x="20336" y="5878677"/>
                </a:lnTo>
                <a:close/>
                <a:moveTo>
                  <a:pt x="918" y="5876204"/>
                </a:moveTo>
                <a:lnTo>
                  <a:pt x="436" y="5891753"/>
                </a:lnTo>
                <a:cubicBezTo>
                  <a:pt x="8126" y="5967185"/>
                  <a:pt x="2214" y="5903347"/>
                  <a:pt x="4444" y="6079894"/>
                </a:cubicBezTo>
                <a:lnTo>
                  <a:pt x="4818" y="6102435"/>
                </a:lnTo>
                <a:lnTo>
                  <a:pt x="2440" y="6102359"/>
                </a:lnTo>
                <a:lnTo>
                  <a:pt x="4892" y="6106888"/>
                </a:lnTo>
                <a:lnTo>
                  <a:pt x="6557" y="6207250"/>
                </a:lnTo>
                <a:lnTo>
                  <a:pt x="5678" y="6208741"/>
                </a:lnTo>
                <a:cubicBezTo>
                  <a:pt x="4175" y="6211549"/>
                  <a:pt x="3263" y="6213530"/>
                  <a:pt x="4444" y="6211875"/>
                </a:cubicBezTo>
                <a:lnTo>
                  <a:pt x="6580" y="6208631"/>
                </a:lnTo>
                <a:lnTo>
                  <a:pt x="7615" y="6270964"/>
                </a:lnTo>
                <a:lnTo>
                  <a:pt x="6730" y="6275695"/>
                </a:lnTo>
                <a:cubicBezTo>
                  <a:pt x="4152" y="6289481"/>
                  <a:pt x="2817" y="6303053"/>
                  <a:pt x="6448" y="6315774"/>
                </a:cubicBezTo>
                <a:lnTo>
                  <a:pt x="8310" y="6312893"/>
                </a:lnTo>
                <a:lnTo>
                  <a:pt x="8452" y="6321390"/>
                </a:lnTo>
                <a:lnTo>
                  <a:pt x="8816" y="6327774"/>
                </a:lnTo>
                <a:lnTo>
                  <a:pt x="8451" y="6328945"/>
                </a:lnTo>
                <a:cubicBezTo>
                  <a:pt x="7373" y="6331963"/>
                  <a:pt x="5204" y="6334167"/>
                  <a:pt x="4443" y="6337369"/>
                </a:cubicBezTo>
                <a:cubicBezTo>
                  <a:pt x="3158" y="6342770"/>
                  <a:pt x="2718" y="6348537"/>
                  <a:pt x="2439" y="6354217"/>
                </a:cubicBezTo>
                <a:lnTo>
                  <a:pt x="1412" y="6387307"/>
                </a:lnTo>
                <a:lnTo>
                  <a:pt x="0" y="6389398"/>
                </a:lnTo>
                <a:lnTo>
                  <a:pt x="0" y="5876513"/>
                </a:lnTo>
                <a:close/>
                <a:moveTo>
                  <a:pt x="10216" y="5871378"/>
                </a:moveTo>
                <a:lnTo>
                  <a:pt x="13494" y="5880480"/>
                </a:lnTo>
                <a:lnTo>
                  <a:pt x="13620" y="5882425"/>
                </a:lnTo>
                <a:lnTo>
                  <a:pt x="10456" y="5875774"/>
                </a:lnTo>
                <a:cubicBezTo>
                  <a:pt x="11792" y="5882327"/>
                  <a:pt x="13285" y="5902042"/>
                  <a:pt x="14464" y="5895431"/>
                </a:cubicBezTo>
                <a:lnTo>
                  <a:pt x="13620" y="5882425"/>
                </a:lnTo>
                <a:lnTo>
                  <a:pt x="15986" y="5887398"/>
                </a:lnTo>
                <a:lnTo>
                  <a:pt x="17514" y="5891639"/>
                </a:lnTo>
                <a:lnTo>
                  <a:pt x="14767" y="5901955"/>
                </a:lnTo>
                <a:lnTo>
                  <a:pt x="14141" y="5904104"/>
                </a:lnTo>
                <a:lnTo>
                  <a:pt x="12459" y="5900177"/>
                </a:lnTo>
                <a:cubicBezTo>
                  <a:pt x="11791" y="5893625"/>
                  <a:pt x="11232" y="5887049"/>
                  <a:pt x="10455" y="5880520"/>
                </a:cubicBezTo>
                <a:lnTo>
                  <a:pt x="9015" y="5872971"/>
                </a:lnTo>
                <a:close/>
                <a:moveTo>
                  <a:pt x="15881" y="5863857"/>
                </a:moveTo>
                <a:lnTo>
                  <a:pt x="16468" y="5867350"/>
                </a:lnTo>
                <a:lnTo>
                  <a:pt x="16710" y="5868430"/>
                </a:lnTo>
                <a:lnTo>
                  <a:pt x="16239" y="5870674"/>
                </a:lnTo>
                <a:lnTo>
                  <a:pt x="15270" y="5864668"/>
                </a:lnTo>
                <a:close/>
                <a:moveTo>
                  <a:pt x="18096" y="5861833"/>
                </a:moveTo>
                <a:lnTo>
                  <a:pt x="18471" y="5863672"/>
                </a:lnTo>
                <a:lnTo>
                  <a:pt x="18717" y="5865641"/>
                </a:lnTo>
                <a:lnTo>
                  <a:pt x="19161" y="5879343"/>
                </a:lnTo>
                <a:lnTo>
                  <a:pt x="16710" y="5868430"/>
                </a:lnTo>
                <a:close/>
                <a:moveTo>
                  <a:pt x="18920" y="5859823"/>
                </a:moveTo>
                <a:lnTo>
                  <a:pt x="20323" y="5878494"/>
                </a:lnTo>
                <a:lnTo>
                  <a:pt x="18717" y="5865641"/>
                </a:lnTo>
                <a:lnTo>
                  <a:pt x="18544" y="5860322"/>
                </a:lnTo>
                <a:close/>
                <a:moveTo>
                  <a:pt x="18527" y="5859781"/>
                </a:moveTo>
                <a:lnTo>
                  <a:pt x="18544" y="5860322"/>
                </a:lnTo>
                <a:lnTo>
                  <a:pt x="18363" y="5860563"/>
                </a:lnTo>
                <a:close/>
                <a:moveTo>
                  <a:pt x="28559" y="5848372"/>
                </a:moveTo>
                <a:lnTo>
                  <a:pt x="28490" y="5849631"/>
                </a:lnTo>
                <a:lnTo>
                  <a:pt x="28438" y="5848823"/>
                </a:lnTo>
                <a:close/>
                <a:moveTo>
                  <a:pt x="32617" y="5848283"/>
                </a:moveTo>
                <a:lnTo>
                  <a:pt x="33278" y="5859222"/>
                </a:lnTo>
                <a:lnTo>
                  <a:pt x="20995" y="5883878"/>
                </a:lnTo>
                <a:lnTo>
                  <a:pt x="20343" y="5878655"/>
                </a:lnTo>
                <a:lnTo>
                  <a:pt x="20962" y="5876507"/>
                </a:lnTo>
                <a:lnTo>
                  <a:pt x="28275" y="5849425"/>
                </a:lnTo>
                <a:lnTo>
                  <a:pt x="28490" y="5852440"/>
                </a:lnTo>
                <a:close/>
                <a:moveTo>
                  <a:pt x="11530" y="5848252"/>
                </a:moveTo>
                <a:lnTo>
                  <a:pt x="12460" y="5864542"/>
                </a:lnTo>
                <a:lnTo>
                  <a:pt x="12691" y="5868092"/>
                </a:lnTo>
                <a:lnTo>
                  <a:pt x="10216" y="5871378"/>
                </a:lnTo>
                <a:lnTo>
                  <a:pt x="8452" y="5866480"/>
                </a:lnTo>
                <a:cubicBezTo>
                  <a:pt x="7462" y="5864538"/>
                  <a:pt x="7823" y="5866871"/>
                  <a:pt x="8501" y="5870278"/>
                </a:cubicBezTo>
                <a:lnTo>
                  <a:pt x="9015" y="5872971"/>
                </a:lnTo>
                <a:lnTo>
                  <a:pt x="8497" y="5873659"/>
                </a:lnTo>
                <a:lnTo>
                  <a:pt x="918" y="5876204"/>
                </a:lnTo>
                <a:lnTo>
                  <a:pt x="1413" y="5860257"/>
                </a:lnTo>
                <a:lnTo>
                  <a:pt x="3680" y="5856900"/>
                </a:lnTo>
                <a:close/>
                <a:moveTo>
                  <a:pt x="12991" y="5846643"/>
                </a:moveTo>
                <a:lnTo>
                  <a:pt x="13478" y="5849540"/>
                </a:lnTo>
                <a:lnTo>
                  <a:pt x="13137" y="5851449"/>
                </a:lnTo>
                <a:lnTo>
                  <a:pt x="12456" y="5847232"/>
                </a:lnTo>
                <a:close/>
                <a:moveTo>
                  <a:pt x="28156" y="5844499"/>
                </a:moveTo>
                <a:lnTo>
                  <a:pt x="28438" y="5848823"/>
                </a:lnTo>
                <a:lnTo>
                  <a:pt x="28275" y="5849425"/>
                </a:lnTo>
                <a:lnTo>
                  <a:pt x="27955" y="5844934"/>
                </a:lnTo>
                <a:close/>
                <a:moveTo>
                  <a:pt x="30494" y="5841207"/>
                </a:moveTo>
                <a:lnTo>
                  <a:pt x="28559" y="5848372"/>
                </a:lnTo>
                <a:lnTo>
                  <a:pt x="28837" y="5843309"/>
                </a:lnTo>
                <a:close/>
                <a:moveTo>
                  <a:pt x="29196" y="5836770"/>
                </a:moveTo>
                <a:lnTo>
                  <a:pt x="28837" y="5843309"/>
                </a:lnTo>
                <a:lnTo>
                  <a:pt x="28521" y="5843709"/>
                </a:lnTo>
                <a:lnTo>
                  <a:pt x="28156" y="5844499"/>
                </a:lnTo>
                <a:lnTo>
                  <a:pt x="27677" y="5837130"/>
                </a:lnTo>
                <a:close/>
                <a:moveTo>
                  <a:pt x="24888" y="5835390"/>
                </a:moveTo>
                <a:lnTo>
                  <a:pt x="27394" y="5837197"/>
                </a:lnTo>
                <a:lnTo>
                  <a:pt x="27402" y="5837195"/>
                </a:lnTo>
                <a:lnTo>
                  <a:pt x="27955" y="5844934"/>
                </a:lnTo>
                <a:lnTo>
                  <a:pt x="24482" y="5852440"/>
                </a:lnTo>
                <a:lnTo>
                  <a:pt x="18920" y="5859823"/>
                </a:lnTo>
                <a:lnTo>
                  <a:pt x="18814" y="5858413"/>
                </a:lnTo>
                <a:lnTo>
                  <a:pt x="20225" y="5851694"/>
                </a:lnTo>
                <a:lnTo>
                  <a:pt x="22349" y="5843994"/>
                </a:lnTo>
                <a:close/>
                <a:moveTo>
                  <a:pt x="19657" y="5830828"/>
                </a:moveTo>
                <a:lnTo>
                  <a:pt x="22480" y="5833653"/>
                </a:lnTo>
                <a:lnTo>
                  <a:pt x="23392" y="5834311"/>
                </a:lnTo>
                <a:lnTo>
                  <a:pt x="20475" y="5838399"/>
                </a:lnTo>
                <a:lnTo>
                  <a:pt x="19366" y="5839620"/>
                </a:lnTo>
                <a:lnTo>
                  <a:pt x="18768" y="5833751"/>
                </a:lnTo>
                <a:close/>
                <a:moveTo>
                  <a:pt x="16467" y="5827167"/>
                </a:moveTo>
                <a:lnTo>
                  <a:pt x="16505" y="5827673"/>
                </a:lnTo>
                <a:lnTo>
                  <a:pt x="16432" y="5827600"/>
                </a:lnTo>
                <a:close/>
                <a:moveTo>
                  <a:pt x="8624" y="5819784"/>
                </a:moveTo>
                <a:lnTo>
                  <a:pt x="9983" y="5821144"/>
                </a:lnTo>
                <a:lnTo>
                  <a:pt x="10455" y="5829408"/>
                </a:lnTo>
                <a:lnTo>
                  <a:pt x="10142" y="5829672"/>
                </a:lnTo>
                <a:lnTo>
                  <a:pt x="8584" y="5820395"/>
                </a:lnTo>
                <a:close/>
                <a:moveTo>
                  <a:pt x="30204" y="5818405"/>
                </a:moveTo>
                <a:lnTo>
                  <a:pt x="30849" y="5819008"/>
                </a:lnTo>
                <a:lnTo>
                  <a:pt x="31812" y="5834951"/>
                </a:lnTo>
                <a:lnTo>
                  <a:pt x="29918" y="5833181"/>
                </a:lnTo>
                <a:lnTo>
                  <a:pt x="29518" y="5830910"/>
                </a:lnTo>
                <a:close/>
                <a:moveTo>
                  <a:pt x="26618" y="5816165"/>
                </a:moveTo>
                <a:lnTo>
                  <a:pt x="26613" y="5816476"/>
                </a:lnTo>
                <a:lnTo>
                  <a:pt x="26538" y="5816228"/>
                </a:lnTo>
                <a:close/>
                <a:moveTo>
                  <a:pt x="8960" y="5814592"/>
                </a:moveTo>
                <a:lnTo>
                  <a:pt x="8624" y="5819784"/>
                </a:lnTo>
                <a:lnTo>
                  <a:pt x="8453" y="5819613"/>
                </a:lnTo>
                <a:lnTo>
                  <a:pt x="8584" y="5820395"/>
                </a:lnTo>
                <a:lnTo>
                  <a:pt x="8453" y="5822421"/>
                </a:lnTo>
                <a:lnTo>
                  <a:pt x="9685" y="5830057"/>
                </a:lnTo>
                <a:lnTo>
                  <a:pt x="6448" y="5832783"/>
                </a:lnTo>
                <a:cubicBezTo>
                  <a:pt x="2915" y="5829247"/>
                  <a:pt x="4585" y="5823630"/>
                  <a:pt x="7555" y="5817494"/>
                </a:cubicBezTo>
                <a:close/>
                <a:moveTo>
                  <a:pt x="26649" y="5814223"/>
                </a:moveTo>
                <a:lnTo>
                  <a:pt x="27526" y="5815453"/>
                </a:lnTo>
                <a:lnTo>
                  <a:pt x="26618" y="5816165"/>
                </a:lnTo>
                <a:close/>
                <a:moveTo>
                  <a:pt x="30494" y="5813126"/>
                </a:moveTo>
                <a:lnTo>
                  <a:pt x="30737" y="5817143"/>
                </a:lnTo>
                <a:lnTo>
                  <a:pt x="30307" y="5816540"/>
                </a:lnTo>
                <a:close/>
                <a:moveTo>
                  <a:pt x="11796" y="5808733"/>
                </a:moveTo>
                <a:lnTo>
                  <a:pt x="16671" y="5813179"/>
                </a:lnTo>
                <a:lnTo>
                  <a:pt x="16689" y="5813356"/>
                </a:lnTo>
                <a:lnTo>
                  <a:pt x="15636" y="5812532"/>
                </a:lnTo>
                <a:cubicBezTo>
                  <a:pt x="14318" y="5811642"/>
                  <a:pt x="12985" y="5811036"/>
                  <a:pt x="13253" y="5812434"/>
                </a:cubicBezTo>
                <a:lnTo>
                  <a:pt x="17271" y="5819069"/>
                </a:lnTo>
                <a:lnTo>
                  <a:pt x="17703" y="5823304"/>
                </a:lnTo>
                <a:lnTo>
                  <a:pt x="14682" y="5825848"/>
                </a:lnTo>
                <a:lnTo>
                  <a:pt x="9983" y="5821144"/>
                </a:lnTo>
                <a:lnTo>
                  <a:pt x="9540" y="5813394"/>
                </a:lnTo>
                <a:close/>
                <a:moveTo>
                  <a:pt x="13109" y="5806023"/>
                </a:moveTo>
                <a:lnTo>
                  <a:pt x="11796" y="5808733"/>
                </a:lnTo>
                <a:lnTo>
                  <a:pt x="10455" y="5807510"/>
                </a:lnTo>
                <a:close/>
                <a:moveTo>
                  <a:pt x="15556" y="5800967"/>
                </a:moveTo>
                <a:lnTo>
                  <a:pt x="15628" y="5801774"/>
                </a:lnTo>
                <a:lnTo>
                  <a:pt x="15074" y="5804922"/>
                </a:lnTo>
                <a:lnTo>
                  <a:pt x="13109" y="5806023"/>
                </a:lnTo>
                <a:close/>
                <a:moveTo>
                  <a:pt x="16216" y="5799603"/>
                </a:moveTo>
                <a:lnTo>
                  <a:pt x="17543" y="5801463"/>
                </a:lnTo>
                <a:lnTo>
                  <a:pt x="16313" y="5804227"/>
                </a:lnTo>
                <a:lnTo>
                  <a:pt x="15869" y="5804476"/>
                </a:lnTo>
                <a:lnTo>
                  <a:pt x="15628" y="5801774"/>
                </a:lnTo>
                <a:lnTo>
                  <a:pt x="15893" y="5800272"/>
                </a:lnTo>
                <a:close/>
                <a:moveTo>
                  <a:pt x="25914" y="5798845"/>
                </a:moveTo>
                <a:lnTo>
                  <a:pt x="26104" y="5800298"/>
                </a:lnTo>
                <a:lnTo>
                  <a:pt x="22479" y="5801894"/>
                </a:lnTo>
                <a:lnTo>
                  <a:pt x="21838" y="5801130"/>
                </a:lnTo>
                <a:close/>
                <a:moveTo>
                  <a:pt x="19129" y="5797900"/>
                </a:moveTo>
                <a:lnTo>
                  <a:pt x="21838" y="5801130"/>
                </a:lnTo>
                <a:lnTo>
                  <a:pt x="18600" y="5802945"/>
                </a:lnTo>
                <a:lnTo>
                  <a:pt x="17543" y="5801463"/>
                </a:lnTo>
                <a:close/>
                <a:moveTo>
                  <a:pt x="11276" y="5792847"/>
                </a:moveTo>
                <a:lnTo>
                  <a:pt x="10134" y="5796506"/>
                </a:lnTo>
                <a:lnTo>
                  <a:pt x="10312" y="5793756"/>
                </a:lnTo>
                <a:close/>
                <a:moveTo>
                  <a:pt x="10456" y="5791532"/>
                </a:moveTo>
                <a:lnTo>
                  <a:pt x="10975" y="5792258"/>
                </a:lnTo>
                <a:lnTo>
                  <a:pt x="10322" y="5793608"/>
                </a:lnTo>
                <a:close/>
                <a:moveTo>
                  <a:pt x="18712" y="5787067"/>
                </a:moveTo>
                <a:lnTo>
                  <a:pt x="17753" y="5789718"/>
                </a:lnTo>
                <a:lnTo>
                  <a:pt x="17113" y="5793349"/>
                </a:lnTo>
                <a:lnTo>
                  <a:pt x="16631" y="5789254"/>
                </a:lnTo>
                <a:close/>
                <a:moveTo>
                  <a:pt x="18885" y="5786886"/>
                </a:moveTo>
                <a:lnTo>
                  <a:pt x="18712" y="5787067"/>
                </a:lnTo>
                <a:lnTo>
                  <a:pt x="18760" y="5786936"/>
                </a:lnTo>
                <a:close/>
                <a:moveTo>
                  <a:pt x="19618" y="5764382"/>
                </a:moveTo>
                <a:lnTo>
                  <a:pt x="18822" y="5769582"/>
                </a:lnTo>
                <a:lnTo>
                  <a:pt x="16853" y="5772629"/>
                </a:lnTo>
                <a:lnTo>
                  <a:pt x="16837" y="5772559"/>
                </a:lnTo>
                <a:lnTo>
                  <a:pt x="18645" y="5766427"/>
                </a:lnTo>
                <a:close/>
                <a:moveTo>
                  <a:pt x="29130" y="5759073"/>
                </a:moveTo>
                <a:cubicBezTo>
                  <a:pt x="28609" y="5760353"/>
                  <a:pt x="27606" y="5762802"/>
                  <a:pt x="26355" y="5765959"/>
                </a:cubicBezTo>
                <a:lnTo>
                  <a:pt x="23269" y="5774483"/>
                </a:lnTo>
                <a:lnTo>
                  <a:pt x="23758" y="5770876"/>
                </a:lnTo>
                <a:lnTo>
                  <a:pt x="29012" y="5759199"/>
                </a:lnTo>
                <a:cubicBezTo>
                  <a:pt x="29690" y="5757682"/>
                  <a:pt x="29651" y="5757793"/>
                  <a:pt x="29130" y="5759073"/>
                </a:cubicBezTo>
                <a:close/>
                <a:moveTo>
                  <a:pt x="32768" y="5753867"/>
                </a:moveTo>
                <a:lnTo>
                  <a:pt x="29953" y="5767795"/>
                </a:lnTo>
                <a:lnTo>
                  <a:pt x="27309" y="5773433"/>
                </a:lnTo>
                <a:lnTo>
                  <a:pt x="23705" y="5780652"/>
                </a:lnTo>
                <a:lnTo>
                  <a:pt x="21243" y="5780077"/>
                </a:lnTo>
                <a:lnTo>
                  <a:pt x="23269" y="5774483"/>
                </a:lnTo>
                <a:lnTo>
                  <a:pt x="22480" y="5780299"/>
                </a:lnTo>
                <a:close/>
                <a:moveTo>
                  <a:pt x="27497" y="5743323"/>
                </a:moveTo>
                <a:lnTo>
                  <a:pt x="23758" y="5770876"/>
                </a:lnTo>
                <a:lnTo>
                  <a:pt x="19773" y="5779733"/>
                </a:lnTo>
                <a:lnTo>
                  <a:pt x="18471" y="5779429"/>
                </a:lnTo>
                <a:lnTo>
                  <a:pt x="17573" y="5775654"/>
                </a:lnTo>
                <a:lnTo>
                  <a:pt x="18472" y="5771875"/>
                </a:lnTo>
                <a:lnTo>
                  <a:pt x="18822" y="5769582"/>
                </a:lnTo>
                <a:lnTo>
                  <a:pt x="24320" y="5761079"/>
                </a:lnTo>
                <a:lnTo>
                  <a:pt x="27479" y="5743331"/>
                </a:lnTo>
                <a:close/>
                <a:moveTo>
                  <a:pt x="36507" y="5735370"/>
                </a:moveTo>
                <a:cubicBezTo>
                  <a:pt x="37584" y="5730842"/>
                  <a:pt x="35868" y="5745038"/>
                  <a:pt x="34503" y="5749411"/>
                </a:cubicBezTo>
                <a:lnTo>
                  <a:pt x="32768" y="5753867"/>
                </a:lnTo>
                <a:close/>
                <a:moveTo>
                  <a:pt x="17994" y="5733158"/>
                </a:moveTo>
                <a:lnTo>
                  <a:pt x="18395" y="5737368"/>
                </a:lnTo>
                <a:lnTo>
                  <a:pt x="18360" y="5737396"/>
                </a:lnTo>
                <a:lnTo>
                  <a:pt x="17804" y="5733498"/>
                </a:lnTo>
                <a:close/>
                <a:moveTo>
                  <a:pt x="16899" y="5727157"/>
                </a:moveTo>
                <a:lnTo>
                  <a:pt x="17804" y="5733498"/>
                </a:lnTo>
                <a:lnTo>
                  <a:pt x="15158" y="5738218"/>
                </a:lnTo>
                <a:lnTo>
                  <a:pt x="12460" y="5738178"/>
                </a:lnTo>
                <a:cubicBezTo>
                  <a:pt x="11897" y="5734230"/>
                  <a:pt x="13860" y="5731180"/>
                  <a:pt x="16234" y="5728185"/>
                </a:cubicBezTo>
                <a:close/>
                <a:moveTo>
                  <a:pt x="22595" y="5699814"/>
                </a:moveTo>
                <a:lnTo>
                  <a:pt x="24856" y="5707420"/>
                </a:lnTo>
                <a:lnTo>
                  <a:pt x="23920" y="5711795"/>
                </a:lnTo>
                <a:lnTo>
                  <a:pt x="23420" y="5711579"/>
                </a:lnTo>
                <a:lnTo>
                  <a:pt x="21449" y="5706827"/>
                </a:lnTo>
                <a:lnTo>
                  <a:pt x="20632" y="5704138"/>
                </a:lnTo>
                <a:close/>
                <a:moveTo>
                  <a:pt x="14791" y="5699495"/>
                </a:moveTo>
                <a:lnTo>
                  <a:pt x="17356" y="5726450"/>
                </a:lnTo>
                <a:lnTo>
                  <a:pt x="16899" y="5727157"/>
                </a:lnTo>
                <a:lnTo>
                  <a:pt x="16468" y="5724138"/>
                </a:lnTo>
                <a:cubicBezTo>
                  <a:pt x="11902" y="5728936"/>
                  <a:pt x="5891" y="5751401"/>
                  <a:pt x="10456" y="5746602"/>
                </a:cubicBezTo>
                <a:lnTo>
                  <a:pt x="15158" y="5738218"/>
                </a:lnTo>
                <a:lnTo>
                  <a:pt x="17280" y="5738249"/>
                </a:lnTo>
                <a:lnTo>
                  <a:pt x="18360" y="5737396"/>
                </a:lnTo>
                <a:lnTo>
                  <a:pt x="18472" y="5738178"/>
                </a:lnTo>
                <a:lnTo>
                  <a:pt x="18395" y="5737368"/>
                </a:lnTo>
                <a:lnTo>
                  <a:pt x="24483" y="5732562"/>
                </a:lnTo>
                <a:lnTo>
                  <a:pt x="20016" y="5761777"/>
                </a:lnTo>
                <a:lnTo>
                  <a:pt x="18645" y="5766427"/>
                </a:lnTo>
                <a:lnTo>
                  <a:pt x="16467" y="5771005"/>
                </a:lnTo>
                <a:lnTo>
                  <a:pt x="16837" y="5772559"/>
                </a:lnTo>
                <a:lnTo>
                  <a:pt x="16785" y="5772734"/>
                </a:lnTo>
                <a:lnTo>
                  <a:pt x="8311" y="5785842"/>
                </a:lnTo>
                <a:lnTo>
                  <a:pt x="7616" y="5743914"/>
                </a:lnTo>
                <a:lnTo>
                  <a:pt x="14464" y="5707289"/>
                </a:lnTo>
                <a:close/>
                <a:moveTo>
                  <a:pt x="14464" y="5696057"/>
                </a:moveTo>
                <a:lnTo>
                  <a:pt x="14903" y="5696839"/>
                </a:lnTo>
                <a:lnTo>
                  <a:pt x="14791" y="5699495"/>
                </a:lnTo>
                <a:close/>
                <a:moveTo>
                  <a:pt x="15481" y="5683064"/>
                </a:moveTo>
                <a:lnTo>
                  <a:pt x="15957" y="5686619"/>
                </a:lnTo>
                <a:lnTo>
                  <a:pt x="15874" y="5686881"/>
                </a:lnTo>
                <a:lnTo>
                  <a:pt x="15986" y="5686839"/>
                </a:lnTo>
                <a:lnTo>
                  <a:pt x="16468" y="5690441"/>
                </a:lnTo>
                <a:lnTo>
                  <a:pt x="20632" y="5704138"/>
                </a:lnTo>
                <a:lnTo>
                  <a:pt x="20476" y="5704481"/>
                </a:lnTo>
                <a:lnTo>
                  <a:pt x="21449" y="5706827"/>
                </a:lnTo>
                <a:lnTo>
                  <a:pt x="22283" y="5709571"/>
                </a:lnTo>
                <a:cubicBezTo>
                  <a:pt x="22765" y="5710826"/>
                  <a:pt x="22679" y="5710721"/>
                  <a:pt x="21538" y="5708666"/>
                </a:cubicBezTo>
                <a:lnTo>
                  <a:pt x="14903" y="5696839"/>
                </a:lnTo>
                <a:close/>
                <a:moveTo>
                  <a:pt x="17350" y="5682173"/>
                </a:moveTo>
                <a:lnTo>
                  <a:pt x="18457" y="5685899"/>
                </a:lnTo>
                <a:lnTo>
                  <a:pt x="15986" y="5686839"/>
                </a:lnTo>
                <a:lnTo>
                  <a:pt x="15957" y="5686619"/>
                </a:lnTo>
                <a:close/>
                <a:moveTo>
                  <a:pt x="31592" y="5675956"/>
                </a:moveTo>
                <a:lnTo>
                  <a:pt x="29953" y="5683610"/>
                </a:lnTo>
                <a:lnTo>
                  <a:pt x="22595" y="5699814"/>
                </a:lnTo>
                <a:lnTo>
                  <a:pt x="18457" y="5685899"/>
                </a:lnTo>
                <a:lnTo>
                  <a:pt x="20131" y="5685262"/>
                </a:lnTo>
                <a:close/>
                <a:moveTo>
                  <a:pt x="13677" y="5669581"/>
                </a:moveTo>
                <a:lnTo>
                  <a:pt x="13814" y="5670602"/>
                </a:lnTo>
                <a:lnTo>
                  <a:pt x="6581" y="5681581"/>
                </a:lnTo>
                <a:lnTo>
                  <a:pt x="6558" y="5680200"/>
                </a:lnTo>
                <a:lnTo>
                  <a:pt x="10456" y="5673592"/>
                </a:lnTo>
                <a:close/>
                <a:moveTo>
                  <a:pt x="14694" y="5669265"/>
                </a:moveTo>
                <a:lnTo>
                  <a:pt x="15800" y="5675464"/>
                </a:lnTo>
                <a:lnTo>
                  <a:pt x="15481" y="5683064"/>
                </a:lnTo>
                <a:lnTo>
                  <a:pt x="13814" y="5670602"/>
                </a:lnTo>
                <a:close/>
                <a:moveTo>
                  <a:pt x="16178" y="5666465"/>
                </a:moveTo>
                <a:lnTo>
                  <a:pt x="16153" y="5667050"/>
                </a:lnTo>
                <a:lnTo>
                  <a:pt x="14694" y="5669265"/>
                </a:lnTo>
                <a:lnTo>
                  <a:pt x="14555" y="5668487"/>
                </a:lnTo>
                <a:close/>
                <a:moveTo>
                  <a:pt x="29036" y="5666191"/>
                </a:moveTo>
                <a:lnTo>
                  <a:pt x="31721" y="5671236"/>
                </a:lnTo>
                <a:lnTo>
                  <a:pt x="32256" y="5672855"/>
                </a:lnTo>
                <a:lnTo>
                  <a:pt x="32204" y="5673097"/>
                </a:lnTo>
                <a:lnTo>
                  <a:pt x="28373" y="5666655"/>
                </a:lnTo>
                <a:close/>
                <a:moveTo>
                  <a:pt x="24535" y="5660201"/>
                </a:moveTo>
                <a:lnTo>
                  <a:pt x="28373" y="5666655"/>
                </a:lnTo>
                <a:lnTo>
                  <a:pt x="22480" y="5670784"/>
                </a:lnTo>
                <a:lnTo>
                  <a:pt x="22108" y="5667491"/>
                </a:lnTo>
                <a:close/>
                <a:moveTo>
                  <a:pt x="21275" y="5660116"/>
                </a:moveTo>
                <a:lnTo>
                  <a:pt x="22108" y="5667491"/>
                </a:lnTo>
                <a:lnTo>
                  <a:pt x="19429" y="5675538"/>
                </a:lnTo>
                <a:lnTo>
                  <a:pt x="17350" y="5682173"/>
                </a:lnTo>
                <a:lnTo>
                  <a:pt x="16468" y="5679208"/>
                </a:lnTo>
                <a:lnTo>
                  <a:pt x="15800" y="5675464"/>
                </a:lnTo>
                <a:lnTo>
                  <a:pt x="16153" y="5667050"/>
                </a:lnTo>
                <a:lnTo>
                  <a:pt x="18186" y="5663964"/>
                </a:lnTo>
                <a:close/>
                <a:moveTo>
                  <a:pt x="23187" y="5657735"/>
                </a:moveTo>
                <a:lnTo>
                  <a:pt x="24666" y="5659808"/>
                </a:lnTo>
                <a:lnTo>
                  <a:pt x="24535" y="5660201"/>
                </a:lnTo>
                <a:lnTo>
                  <a:pt x="23119" y="5657819"/>
                </a:lnTo>
                <a:close/>
                <a:moveTo>
                  <a:pt x="22699" y="5657113"/>
                </a:moveTo>
                <a:lnTo>
                  <a:pt x="23119" y="5657819"/>
                </a:lnTo>
                <a:lnTo>
                  <a:pt x="21275" y="5660116"/>
                </a:lnTo>
                <a:lnTo>
                  <a:pt x="21194" y="5659397"/>
                </a:lnTo>
                <a:close/>
                <a:moveTo>
                  <a:pt x="22480" y="5656744"/>
                </a:moveTo>
                <a:lnTo>
                  <a:pt x="22720" y="5657081"/>
                </a:lnTo>
                <a:lnTo>
                  <a:pt x="22699" y="5657113"/>
                </a:lnTo>
                <a:close/>
                <a:moveTo>
                  <a:pt x="21633" y="5650809"/>
                </a:moveTo>
                <a:lnTo>
                  <a:pt x="22480" y="5656744"/>
                </a:lnTo>
                <a:lnTo>
                  <a:pt x="20596" y="5654105"/>
                </a:lnTo>
                <a:lnTo>
                  <a:pt x="20554" y="5653725"/>
                </a:lnTo>
                <a:close/>
                <a:moveTo>
                  <a:pt x="28491" y="5648319"/>
                </a:moveTo>
                <a:lnTo>
                  <a:pt x="26894" y="5653117"/>
                </a:lnTo>
                <a:lnTo>
                  <a:pt x="23187" y="5657735"/>
                </a:lnTo>
                <a:lnTo>
                  <a:pt x="22720" y="5657081"/>
                </a:lnTo>
                <a:close/>
                <a:moveTo>
                  <a:pt x="10456" y="5645511"/>
                </a:moveTo>
                <a:lnTo>
                  <a:pt x="14555" y="5668487"/>
                </a:lnTo>
                <a:lnTo>
                  <a:pt x="13677" y="5669581"/>
                </a:lnTo>
                <a:close/>
                <a:moveTo>
                  <a:pt x="18926" y="5631847"/>
                </a:moveTo>
                <a:lnTo>
                  <a:pt x="21492" y="5649823"/>
                </a:lnTo>
                <a:lnTo>
                  <a:pt x="20546" y="5653654"/>
                </a:lnTo>
                <a:lnTo>
                  <a:pt x="20554" y="5653725"/>
                </a:lnTo>
                <a:lnTo>
                  <a:pt x="20476" y="5653936"/>
                </a:lnTo>
                <a:lnTo>
                  <a:pt x="20596" y="5654105"/>
                </a:lnTo>
                <a:lnTo>
                  <a:pt x="21194" y="5659397"/>
                </a:lnTo>
                <a:lnTo>
                  <a:pt x="18186" y="5663964"/>
                </a:lnTo>
                <a:lnTo>
                  <a:pt x="16178" y="5666465"/>
                </a:lnTo>
                <a:lnTo>
                  <a:pt x="16468" y="5659552"/>
                </a:lnTo>
                <a:cubicBezTo>
                  <a:pt x="16468" y="5656592"/>
                  <a:pt x="13904" y="5653982"/>
                  <a:pt x="14464" y="5651127"/>
                </a:cubicBezTo>
                <a:close/>
                <a:moveTo>
                  <a:pt x="16468" y="5614622"/>
                </a:moveTo>
                <a:lnTo>
                  <a:pt x="17485" y="5621746"/>
                </a:lnTo>
                <a:lnTo>
                  <a:pt x="17470" y="5621686"/>
                </a:lnTo>
                <a:cubicBezTo>
                  <a:pt x="16969" y="5618395"/>
                  <a:pt x="16468" y="5614622"/>
                  <a:pt x="16468" y="5614622"/>
                </a:cubicBezTo>
                <a:close/>
                <a:moveTo>
                  <a:pt x="16468" y="5603390"/>
                </a:moveTo>
                <a:lnTo>
                  <a:pt x="16818" y="5607319"/>
                </a:lnTo>
                <a:lnTo>
                  <a:pt x="16468" y="5609006"/>
                </a:lnTo>
                <a:cubicBezTo>
                  <a:pt x="15234" y="5615922"/>
                  <a:pt x="10456" y="5635791"/>
                  <a:pt x="10456" y="5628663"/>
                </a:cubicBezTo>
                <a:cubicBezTo>
                  <a:pt x="10456" y="5619783"/>
                  <a:pt x="14464" y="5611814"/>
                  <a:pt x="16468" y="5603390"/>
                </a:cubicBezTo>
                <a:close/>
                <a:moveTo>
                  <a:pt x="18409" y="5582856"/>
                </a:moveTo>
                <a:lnTo>
                  <a:pt x="18472" y="5583733"/>
                </a:lnTo>
                <a:lnTo>
                  <a:pt x="18019" y="5583220"/>
                </a:lnTo>
                <a:close/>
                <a:moveTo>
                  <a:pt x="4819" y="5575385"/>
                </a:moveTo>
                <a:lnTo>
                  <a:pt x="11292" y="5575590"/>
                </a:lnTo>
                <a:lnTo>
                  <a:pt x="18019" y="5583220"/>
                </a:lnTo>
                <a:lnTo>
                  <a:pt x="14464" y="5586542"/>
                </a:lnTo>
                <a:cubicBezTo>
                  <a:pt x="12460" y="5584670"/>
                  <a:pt x="8377" y="5582616"/>
                  <a:pt x="5334" y="5580653"/>
                </a:cubicBezTo>
                <a:lnTo>
                  <a:pt x="4893" y="5579838"/>
                </a:lnTo>
                <a:close/>
                <a:moveTo>
                  <a:pt x="27915" y="5556266"/>
                </a:moveTo>
                <a:lnTo>
                  <a:pt x="28166" y="5557359"/>
                </a:lnTo>
                <a:cubicBezTo>
                  <a:pt x="27664" y="5555807"/>
                  <a:pt x="27271" y="5555558"/>
                  <a:pt x="30495" y="5572501"/>
                </a:cubicBezTo>
                <a:lnTo>
                  <a:pt x="31536" y="5577364"/>
                </a:lnTo>
                <a:lnTo>
                  <a:pt x="18926" y="5631847"/>
                </a:lnTo>
                <a:lnTo>
                  <a:pt x="17485" y="5621746"/>
                </a:lnTo>
                <a:lnTo>
                  <a:pt x="18472" y="5625855"/>
                </a:lnTo>
                <a:lnTo>
                  <a:pt x="16818" y="5607319"/>
                </a:lnTo>
                <a:lnTo>
                  <a:pt x="19163" y="5596032"/>
                </a:lnTo>
                <a:cubicBezTo>
                  <a:pt x="19862" y="5591656"/>
                  <a:pt x="19996" y="5587394"/>
                  <a:pt x="18472" y="5583733"/>
                </a:cubicBezTo>
                <a:cubicBezTo>
                  <a:pt x="21382" y="5607186"/>
                  <a:pt x="26204" y="5579110"/>
                  <a:pt x="26487" y="5578117"/>
                </a:cubicBezTo>
                <a:lnTo>
                  <a:pt x="22500" y="5569784"/>
                </a:lnTo>
                <a:lnTo>
                  <a:pt x="23935" y="5561882"/>
                </a:lnTo>
                <a:lnTo>
                  <a:pt x="26487" y="5561269"/>
                </a:lnTo>
                <a:close/>
                <a:moveTo>
                  <a:pt x="25195" y="5550942"/>
                </a:moveTo>
                <a:lnTo>
                  <a:pt x="24165" y="5560616"/>
                </a:lnTo>
                <a:lnTo>
                  <a:pt x="23935" y="5561882"/>
                </a:lnTo>
                <a:lnTo>
                  <a:pt x="19257" y="5563007"/>
                </a:lnTo>
                <a:lnTo>
                  <a:pt x="22500" y="5569784"/>
                </a:lnTo>
                <a:lnTo>
                  <a:pt x="20476" y="5580925"/>
                </a:lnTo>
                <a:lnTo>
                  <a:pt x="18409" y="5582856"/>
                </a:lnTo>
                <a:lnTo>
                  <a:pt x="16563" y="5556990"/>
                </a:lnTo>
                <a:close/>
                <a:moveTo>
                  <a:pt x="30495" y="5547228"/>
                </a:moveTo>
                <a:lnTo>
                  <a:pt x="27915" y="5556266"/>
                </a:lnTo>
                <a:lnTo>
                  <a:pt x="26487" y="5550036"/>
                </a:lnTo>
                <a:lnTo>
                  <a:pt x="25195" y="5550942"/>
                </a:lnTo>
                <a:lnTo>
                  <a:pt x="25401" y="5549013"/>
                </a:lnTo>
                <a:close/>
                <a:moveTo>
                  <a:pt x="15168" y="5537430"/>
                </a:moveTo>
                <a:lnTo>
                  <a:pt x="16563" y="5556990"/>
                </a:lnTo>
                <a:lnTo>
                  <a:pt x="14464" y="5558461"/>
                </a:lnTo>
                <a:cubicBezTo>
                  <a:pt x="10975" y="5557238"/>
                  <a:pt x="8491" y="5548643"/>
                  <a:pt x="10456" y="5544420"/>
                </a:cubicBezTo>
                <a:close/>
                <a:moveTo>
                  <a:pt x="15710" y="5526737"/>
                </a:moveTo>
                <a:lnTo>
                  <a:pt x="18299" y="5532784"/>
                </a:lnTo>
                <a:lnTo>
                  <a:pt x="15168" y="5537430"/>
                </a:lnTo>
                <a:lnTo>
                  <a:pt x="14620" y="5529757"/>
                </a:lnTo>
                <a:close/>
                <a:moveTo>
                  <a:pt x="23293" y="5525374"/>
                </a:moveTo>
                <a:lnTo>
                  <a:pt x="26487" y="5538804"/>
                </a:lnTo>
                <a:lnTo>
                  <a:pt x="25401" y="5549013"/>
                </a:lnTo>
                <a:lnTo>
                  <a:pt x="22480" y="5550036"/>
                </a:lnTo>
                <a:cubicBezTo>
                  <a:pt x="19234" y="5546247"/>
                  <a:pt x="20220" y="5538577"/>
                  <a:pt x="18472" y="5533188"/>
                </a:cubicBezTo>
                <a:lnTo>
                  <a:pt x="18299" y="5532784"/>
                </a:lnTo>
                <a:close/>
                <a:moveTo>
                  <a:pt x="12596" y="5519465"/>
                </a:moveTo>
                <a:lnTo>
                  <a:pt x="14042" y="5522842"/>
                </a:lnTo>
                <a:lnTo>
                  <a:pt x="14464" y="5527572"/>
                </a:lnTo>
                <a:lnTo>
                  <a:pt x="14620" y="5529757"/>
                </a:lnTo>
                <a:lnTo>
                  <a:pt x="14214" y="5530883"/>
                </a:lnTo>
                <a:cubicBezTo>
                  <a:pt x="12126" y="5536667"/>
                  <a:pt x="10456" y="5540411"/>
                  <a:pt x="10456" y="5535996"/>
                </a:cubicBezTo>
                <a:close/>
                <a:moveTo>
                  <a:pt x="12652" y="5519040"/>
                </a:moveTo>
                <a:lnTo>
                  <a:pt x="12596" y="5519465"/>
                </a:lnTo>
                <a:lnTo>
                  <a:pt x="12460" y="5519147"/>
                </a:lnTo>
                <a:close/>
                <a:moveTo>
                  <a:pt x="19968" y="5514939"/>
                </a:moveTo>
                <a:lnTo>
                  <a:pt x="15710" y="5526737"/>
                </a:lnTo>
                <a:lnTo>
                  <a:pt x="14042" y="5522842"/>
                </a:lnTo>
                <a:lnTo>
                  <a:pt x="13653" y="5518479"/>
                </a:lnTo>
                <a:close/>
                <a:moveTo>
                  <a:pt x="13274" y="5514231"/>
                </a:moveTo>
                <a:lnTo>
                  <a:pt x="13653" y="5518479"/>
                </a:lnTo>
                <a:lnTo>
                  <a:pt x="12652" y="5519040"/>
                </a:lnTo>
                <a:close/>
                <a:moveTo>
                  <a:pt x="20476" y="5513531"/>
                </a:moveTo>
                <a:lnTo>
                  <a:pt x="20711" y="5514522"/>
                </a:lnTo>
                <a:lnTo>
                  <a:pt x="19968" y="5514939"/>
                </a:lnTo>
                <a:close/>
                <a:moveTo>
                  <a:pt x="14483" y="5500832"/>
                </a:moveTo>
                <a:lnTo>
                  <a:pt x="14467" y="5509129"/>
                </a:lnTo>
                <a:lnTo>
                  <a:pt x="13471" y="5512710"/>
                </a:lnTo>
                <a:lnTo>
                  <a:pt x="13274" y="5514231"/>
                </a:lnTo>
                <a:lnTo>
                  <a:pt x="12460" y="5505107"/>
                </a:lnTo>
                <a:close/>
                <a:moveTo>
                  <a:pt x="16468" y="5460178"/>
                </a:moveTo>
                <a:cubicBezTo>
                  <a:pt x="17136" y="5466730"/>
                  <a:pt x="13890" y="5478229"/>
                  <a:pt x="18472" y="5479834"/>
                </a:cubicBezTo>
                <a:lnTo>
                  <a:pt x="21817" y="5470459"/>
                </a:lnTo>
                <a:lnTo>
                  <a:pt x="22480" y="5479834"/>
                </a:lnTo>
                <a:cubicBezTo>
                  <a:pt x="23751" y="5491539"/>
                  <a:pt x="26423" y="5502772"/>
                  <a:pt x="29445" y="5513886"/>
                </a:cubicBezTo>
                <a:lnTo>
                  <a:pt x="29902" y="5515568"/>
                </a:lnTo>
                <a:lnTo>
                  <a:pt x="23293" y="5525374"/>
                </a:lnTo>
                <a:lnTo>
                  <a:pt x="20711" y="5514522"/>
                </a:lnTo>
                <a:lnTo>
                  <a:pt x="22480" y="5513531"/>
                </a:lnTo>
                <a:cubicBezTo>
                  <a:pt x="23351" y="5509870"/>
                  <a:pt x="14894" y="5514535"/>
                  <a:pt x="14464" y="5510723"/>
                </a:cubicBezTo>
                <a:lnTo>
                  <a:pt x="14467" y="5509129"/>
                </a:lnTo>
                <a:lnTo>
                  <a:pt x="18663" y="5494047"/>
                </a:lnTo>
                <a:cubicBezTo>
                  <a:pt x="20114" y="5489556"/>
                  <a:pt x="20965" y="5487273"/>
                  <a:pt x="20252" y="5488637"/>
                </a:cubicBezTo>
                <a:lnTo>
                  <a:pt x="14483" y="5500832"/>
                </a:lnTo>
                <a:lnTo>
                  <a:pt x="14511" y="5485518"/>
                </a:lnTo>
                <a:cubicBezTo>
                  <a:pt x="15163" y="5477071"/>
                  <a:pt x="16134" y="5468602"/>
                  <a:pt x="16468" y="5460178"/>
                </a:cubicBezTo>
                <a:close/>
                <a:moveTo>
                  <a:pt x="12957" y="5443039"/>
                </a:moveTo>
                <a:lnTo>
                  <a:pt x="12991" y="5443215"/>
                </a:lnTo>
                <a:lnTo>
                  <a:pt x="12460" y="5443329"/>
                </a:lnTo>
                <a:close/>
                <a:moveTo>
                  <a:pt x="14794" y="5442830"/>
                </a:moveTo>
                <a:lnTo>
                  <a:pt x="16468" y="5454561"/>
                </a:lnTo>
                <a:cubicBezTo>
                  <a:pt x="16821" y="5457033"/>
                  <a:pt x="15719" y="5454775"/>
                  <a:pt x="14580" y="5451273"/>
                </a:cubicBezTo>
                <a:lnTo>
                  <a:pt x="12991" y="5443215"/>
                </a:lnTo>
                <a:close/>
                <a:moveTo>
                  <a:pt x="19725" y="5440871"/>
                </a:moveTo>
                <a:lnTo>
                  <a:pt x="20029" y="5445168"/>
                </a:lnTo>
                <a:lnTo>
                  <a:pt x="18345" y="5441516"/>
                </a:lnTo>
                <a:close/>
                <a:moveTo>
                  <a:pt x="17755" y="5440237"/>
                </a:moveTo>
                <a:lnTo>
                  <a:pt x="18345" y="5441516"/>
                </a:lnTo>
                <a:lnTo>
                  <a:pt x="16157" y="5442538"/>
                </a:lnTo>
                <a:lnTo>
                  <a:pt x="14794" y="5442830"/>
                </a:lnTo>
                <a:lnTo>
                  <a:pt x="14680" y="5442033"/>
                </a:lnTo>
                <a:close/>
                <a:moveTo>
                  <a:pt x="308996" y="5439653"/>
                </a:moveTo>
                <a:cubicBezTo>
                  <a:pt x="249349" y="5439653"/>
                  <a:pt x="200996" y="5488006"/>
                  <a:pt x="200996" y="5547653"/>
                </a:cubicBezTo>
                <a:cubicBezTo>
                  <a:pt x="200996" y="5607300"/>
                  <a:pt x="249349" y="5655653"/>
                  <a:pt x="308996" y="5655653"/>
                </a:cubicBezTo>
                <a:cubicBezTo>
                  <a:pt x="368643" y="5655653"/>
                  <a:pt x="416996" y="5607300"/>
                  <a:pt x="416996" y="5547653"/>
                </a:cubicBezTo>
                <a:cubicBezTo>
                  <a:pt x="416996" y="5488006"/>
                  <a:pt x="368643" y="5439653"/>
                  <a:pt x="308996" y="5439653"/>
                </a:cubicBezTo>
                <a:close/>
                <a:moveTo>
                  <a:pt x="21678" y="5437947"/>
                </a:moveTo>
                <a:lnTo>
                  <a:pt x="21361" y="5440107"/>
                </a:lnTo>
                <a:lnTo>
                  <a:pt x="19725" y="5440871"/>
                </a:lnTo>
                <a:lnTo>
                  <a:pt x="19604" y="5439158"/>
                </a:lnTo>
                <a:close/>
                <a:moveTo>
                  <a:pt x="26487" y="5437713"/>
                </a:moveTo>
                <a:cubicBezTo>
                  <a:pt x="25819" y="5446137"/>
                  <a:pt x="26042" y="5454796"/>
                  <a:pt x="24483" y="5462986"/>
                </a:cubicBezTo>
                <a:lnTo>
                  <a:pt x="21817" y="5470459"/>
                </a:lnTo>
                <a:lnTo>
                  <a:pt x="20029" y="5445168"/>
                </a:lnTo>
                <a:lnTo>
                  <a:pt x="20476" y="5446137"/>
                </a:lnTo>
                <a:lnTo>
                  <a:pt x="21361" y="5440107"/>
                </a:lnTo>
                <a:close/>
                <a:moveTo>
                  <a:pt x="13675" y="5434990"/>
                </a:moveTo>
                <a:lnTo>
                  <a:pt x="14680" y="5442033"/>
                </a:lnTo>
                <a:lnTo>
                  <a:pt x="12957" y="5443039"/>
                </a:lnTo>
                <a:lnTo>
                  <a:pt x="12460" y="5440521"/>
                </a:lnTo>
                <a:close/>
                <a:moveTo>
                  <a:pt x="18876" y="5428856"/>
                </a:moveTo>
                <a:lnTo>
                  <a:pt x="19604" y="5439158"/>
                </a:lnTo>
                <a:lnTo>
                  <a:pt x="17755" y="5440237"/>
                </a:lnTo>
                <a:lnTo>
                  <a:pt x="15819" y="5436039"/>
                </a:lnTo>
                <a:cubicBezTo>
                  <a:pt x="14992" y="5433610"/>
                  <a:pt x="15024" y="5431920"/>
                  <a:pt x="16321" y="5430373"/>
                </a:cubicBezTo>
                <a:close/>
                <a:moveTo>
                  <a:pt x="32632" y="5422158"/>
                </a:moveTo>
                <a:lnTo>
                  <a:pt x="32499" y="5426481"/>
                </a:lnTo>
                <a:lnTo>
                  <a:pt x="32935" y="5431374"/>
                </a:lnTo>
                <a:lnTo>
                  <a:pt x="21678" y="5437947"/>
                </a:lnTo>
                <a:lnTo>
                  <a:pt x="22532" y="5432126"/>
                </a:lnTo>
                <a:lnTo>
                  <a:pt x="22060" y="5426965"/>
                </a:lnTo>
                <a:lnTo>
                  <a:pt x="24410" y="5425570"/>
                </a:lnTo>
                <a:close/>
                <a:moveTo>
                  <a:pt x="21039" y="5415794"/>
                </a:moveTo>
                <a:lnTo>
                  <a:pt x="22060" y="5426965"/>
                </a:lnTo>
                <a:lnTo>
                  <a:pt x="18876" y="5428856"/>
                </a:lnTo>
                <a:lnTo>
                  <a:pt x="18520" y="5423821"/>
                </a:lnTo>
                <a:close/>
                <a:moveTo>
                  <a:pt x="20476" y="5404016"/>
                </a:moveTo>
                <a:lnTo>
                  <a:pt x="23109" y="5413165"/>
                </a:lnTo>
                <a:lnTo>
                  <a:pt x="23516" y="5415996"/>
                </a:lnTo>
                <a:lnTo>
                  <a:pt x="23990" y="5416325"/>
                </a:lnTo>
                <a:lnTo>
                  <a:pt x="24520" y="5418469"/>
                </a:lnTo>
                <a:cubicBezTo>
                  <a:pt x="24307" y="5418360"/>
                  <a:pt x="22922" y="5415135"/>
                  <a:pt x="21533" y="5414218"/>
                </a:cubicBezTo>
                <a:lnTo>
                  <a:pt x="21039" y="5415794"/>
                </a:lnTo>
                <a:lnTo>
                  <a:pt x="20476" y="5409632"/>
                </a:lnTo>
                <a:lnTo>
                  <a:pt x="20278" y="5404917"/>
                </a:lnTo>
                <a:close/>
                <a:moveTo>
                  <a:pt x="16468" y="5389976"/>
                </a:moveTo>
                <a:lnTo>
                  <a:pt x="20067" y="5399884"/>
                </a:lnTo>
                <a:lnTo>
                  <a:pt x="20278" y="5404917"/>
                </a:lnTo>
                <a:lnTo>
                  <a:pt x="13675" y="5434990"/>
                </a:lnTo>
                <a:lnTo>
                  <a:pt x="12460" y="5426481"/>
                </a:lnTo>
                <a:cubicBezTo>
                  <a:pt x="13796" y="5414312"/>
                  <a:pt x="8393" y="5394825"/>
                  <a:pt x="16468" y="5389976"/>
                </a:cubicBezTo>
                <a:close/>
                <a:moveTo>
                  <a:pt x="14142" y="5377054"/>
                </a:moveTo>
                <a:lnTo>
                  <a:pt x="14143" y="5377057"/>
                </a:lnTo>
                <a:lnTo>
                  <a:pt x="14084" y="5377252"/>
                </a:lnTo>
                <a:close/>
                <a:moveTo>
                  <a:pt x="30293" y="5369030"/>
                </a:moveTo>
                <a:cubicBezTo>
                  <a:pt x="31206" y="5367925"/>
                  <a:pt x="31971" y="5368099"/>
                  <a:pt x="32499" y="5370319"/>
                </a:cubicBezTo>
                <a:lnTo>
                  <a:pt x="33663" y="5388786"/>
                </a:lnTo>
                <a:lnTo>
                  <a:pt x="33376" y="5398087"/>
                </a:lnTo>
                <a:lnTo>
                  <a:pt x="26487" y="5418056"/>
                </a:lnTo>
                <a:lnTo>
                  <a:pt x="23990" y="5416325"/>
                </a:lnTo>
                <a:lnTo>
                  <a:pt x="23814" y="5415615"/>
                </a:lnTo>
                <a:lnTo>
                  <a:pt x="23109" y="5413165"/>
                </a:lnTo>
                <a:lnTo>
                  <a:pt x="21944" y="5405054"/>
                </a:lnTo>
                <a:lnTo>
                  <a:pt x="20067" y="5399884"/>
                </a:lnTo>
                <a:lnTo>
                  <a:pt x="19489" y="5386136"/>
                </a:lnTo>
                <a:lnTo>
                  <a:pt x="20236" y="5385379"/>
                </a:lnTo>
                <a:lnTo>
                  <a:pt x="20476" y="5392784"/>
                </a:lnTo>
                <a:cubicBezTo>
                  <a:pt x="23481" y="5387168"/>
                  <a:pt x="27554" y="5372345"/>
                  <a:pt x="30293" y="5369030"/>
                </a:cubicBezTo>
                <a:close/>
                <a:moveTo>
                  <a:pt x="17747" y="5365233"/>
                </a:moveTo>
                <a:lnTo>
                  <a:pt x="18726" y="5367952"/>
                </a:lnTo>
                <a:lnTo>
                  <a:pt x="19489" y="5386136"/>
                </a:lnTo>
                <a:lnTo>
                  <a:pt x="18472" y="5387167"/>
                </a:lnTo>
                <a:lnTo>
                  <a:pt x="14143" y="5377057"/>
                </a:lnTo>
                <a:close/>
                <a:moveTo>
                  <a:pt x="17691" y="5363928"/>
                </a:moveTo>
                <a:lnTo>
                  <a:pt x="17967" y="5364510"/>
                </a:lnTo>
                <a:lnTo>
                  <a:pt x="17747" y="5365233"/>
                </a:lnTo>
                <a:lnTo>
                  <a:pt x="17515" y="5364589"/>
                </a:lnTo>
                <a:close/>
                <a:moveTo>
                  <a:pt x="18629" y="5363788"/>
                </a:moveTo>
                <a:lnTo>
                  <a:pt x="19718" y="5369422"/>
                </a:lnTo>
                <a:lnTo>
                  <a:pt x="19764" y="5370833"/>
                </a:lnTo>
                <a:lnTo>
                  <a:pt x="18726" y="5367952"/>
                </a:lnTo>
                <a:lnTo>
                  <a:pt x="18577" y="5364389"/>
                </a:lnTo>
                <a:close/>
                <a:moveTo>
                  <a:pt x="19413" y="5360007"/>
                </a:moveTo>
                <a:lnTo>
                  <a:pt x="19587" y="5365380"/>
                </a:lnTo>
                <a:lnTo>
                  <a:pt x="18726" y="5362688"/>
                </a:lnTo>
                <a:lnTo>
                  <a:pt x="18808" y="5361752"/>
                </a:lnTo>
                <a:lnTo>
                  <a:pt x="19224" y="5360384"/>
                </a:lnTo>
                <a:close/>
                <a:moveTo>
                  <a:pt x="21225" y="5358660"/>
                </a:moveTo>
                <a:lnTo>
                  <a:pt x="25479" y="5372185"/>
                </a:lnTo>
                <a:cubicBezTo>
                  <a:pt x="25897" y="5375190"/>
                  <a:pt x="25813" y="5378156"/>
                  <a:pt x="24792" y="5380760"/>
                </a:cubicBezTo>
                <a:lnTo>
                  <a:pt x="20236" y="5385379"/>
                </a:lnTo>
                <a:lnTo>
                  <a:pt x="19764" y="5370833"/>
                </a:lnTo>
                <a:lnTo>
                  <a:pt x="20253" y="5372192"/>
                </a:lnTo>
                <a:lnTo>
                  <a:pt x="19718" y="5369422"/>
                </a:lnTo>
                <a:lnTo>
                  <a:pt x="19587" y="5365380"/>
                </a:lnTo>
                <a:lnTo>
                  <a:pt x="23651" y="5378084"/>
                </a:lnTo>
                <a:close/>
                <a:moveTo>
                  <a:pt x="19339" y="5357739"/>
                </a:moveTo>
                <a:lnTo>
                  <a:pt x="19406" y="5359790"/>
                </a:lnTo>
                <a:lnTo>
                  <a:pt x="19224" y="5360384"/>
                </a:lnTo>
                <a:lnTo>
                  <a:pt x="18864" y="5361108"/>
                </a:lnTo>
                <a:lnTo>
                  <a:pt x="19071" y="5358746"/>
                </a:lnTo>
                <a:close/>
                <a:moveTo>
                  <a:pt x="20996" y="5356828"/>
                </a:moveTo>
                <a:lnTo>
                  <a:pt x="21225" y="5358660"/>
                </a:lnTo>
                <a:lnTo>
                  <a:pt x="20783" y="5357255"/>
                </a:lnTo>
                <a:close/>
                <a:moveTo>
                  <a:pt x="20476" y="5356278"/>
                </a:moveTo>
                <a:lnTo>
                  <a:pt x="20783" y="5357255"/>
                </a:lnTo>
                <a:lnTo>
                  <a:pt x="19413" y="5360007"/>
                </a:lnTo>
                <a:lnTo>
                  <a:pt x="19406" y="5359790"/>
                </a:lnTo>
                <a:close/>
                <a:moveTo>
                  <a:pt x="20337" y="5351627"/>
                </a:moveTo>
                <a:lnTo>
                  <a:pt x="20476" y="5353470"/>
                </a:lnTo>
                <a:lnTo>
                  <a:pt x="19339" y="5357739"/>
                </a:lnTo>
                <a:lnTo>
                  <a:pt x="19290" y="5356240"/>
                </a:lnTo>
                <a:lnTo>
                  <a:pt x="19414" y="5354828"/>
                </a:lnTo>
                <a:close/>
                <a:moveTo>
                  <a:pt x="20324" y="5351445"/>
                </a:moveTo>
                <a:lnTo>
                  <a:pt x="20344" y="5351605"/>
                </a:lnTo>
                <a:lnTo>
                  <a:pt x="20337" y="5351627"/>
                </a:lnTo>
                <a:close/>
                <a:moveTo>
                  <a:pt x="919" y="5349154"/>
                </a:moveTo>
                <a:lnTo>
                  <a:pt x="437" y="5364703"/>
                </a:lnTo>
                <a:cubicBezTo>
                  <a:pt x="8127" y="5440135"/>
                  <a:pt x="2215" y="5376297"/>
                  <a:pt x="4445" y="5552844"/>
                </a:cubicBezTo>
                <a:lnTo>
                  <a:pt x="4819" y="5575385"/>
                </a:lnTo>
                <a:lnTo>
                  <a:pt x="2441" y="5575309"/>
                </a:lnTo>
                <a:lnTo>
                  <a:pt x="4893" y="5579838"/>
                </a:lnTo>
                <a:lnTo>
                  <a:pt x="6558" y="5680200"/>
                </a:lnTo>
                <a:lnTo>
                  <a:pt x="5679" y="5681691"/>
                </a:lnTo>
                <a:cubicBezTo>
                  <a:pt x="4176" y="5684499"/>
                  <a:pt x="3264" y="5686480"/>
                  <a:pt x="4445" y="5684825"/>
                </a:cubicBezTo>
                <a:lnTo>
                  <a:pt x="6581" y="5681581"/>
                </a:lnTo>
                <a:lnTo>
                  <a:pt x="7616" y="5743914"/>
                </a:lnTo>
                <a:lnTo>
                  <a:pt x="6731" y="5748645"/>
                </a:lnTo>
                <a:cubicBezTo>
                  <a:pt x="4153" y="5762430"/>
                  <a:pt x="2818" y="5776003"/>
                  <a:pt x="6449" y="5788724"/>
                </a:cubicBezTo>
                <a:lnTo>
                  <a:pt x="8311" y="5785842"/>
                </a:lnTo>
                <a:lnTo>
                  <a:pt x="8453" y="5794340"/>
                </a:lnTo>
                <a:lnTo>
                  <a:pt x="8817" y="5800724"/>
                </a:lnTo>
                <a:lnTo>
                  <a:pt x="8452" y="5801894"/>
                </a:lnTo>
                <a:cubicBezTo>
                  <a:pt x="7374" y="5804913"/>
                  <a:pt x="5205" y="5807117"/>
                  <a:pt x="4444" y="5810318"/>
                </a:cubicBezTo>
                <a:cubicBezTo>
                  <a:pt x="3159" y="5815720"/>
                  <a:pt x="2719" y="5821486"/>
                  <a:pt x="2440" y="5827167"/>
                </a:cubicBezTo>
                <a:lnTo>
                  <a:pt x="1413" y="5860257"/>
                </a:lnTo>
                <a:lnTo>
                  <a:pt x="0" y="5862350"/>
                </a:lnTo>
                <a:lnTo>
                  <a:pt x="0" y="5349463"/>
                </a:lnTo>
                <a:close/>
                <a:moveTo>
                  <a:pt x="10217" y="5344328"/>
                </a:moveTo>
                <a:lnTo>
                  <a:pt x="13495" y="5353430"/>
                </a:lnTo>
                <a:lnTo>
                  <a:pt x="13621" y="5355375"/>
                </a:lnTo>
                <a:lnTo>
                  <a:pt x="10457" y="5348724"/>
                </a:lnTo>
                <a:cubicBezTo>
                  <a:pt x="11793" y="5355277"/>
                  <a:pt x="13286" y="5374992"/>
                  <a:pt x="14465" y="5368381"/>
                </a:cubicBezTo>
                <a:lnTo>
                  <a:pt x="13621" y="5355375"/>
                </a:lnTo>
                <a:lnTo>
                  <a:pt x="15987" y="5360347"/>
                </a:lnTo>
                <a:lnTo>
                  <a:pt x="17515" y="5364589"/>
                </a:lnTo>
                <a:lnTo>
                  <a:pt x="14768" y="5374905"/>
                </a:lnTo>
                <a:lnTo>
                  <a:pt x="14142" y="5377054"/>
                </a:lnTo>
                <a:lnTo>
                  <a:pt x="12460" y="5373127"/>
                </a:lnTo>
                <a:cubicBezTo>
                  <a:pt x="11792" y="5366575"/>
                  <a:pt x="11233" y="5359999"/>
                  <a:pt x="10456" y="5353470"/>
                </a:cubicBezTo>
                <a:lnTo>
                  <a:pt x="9016" y="5345921"/>
                </a:lnTo>
                <a:close/>
                <a:moveTo>
                  <a:pt x="15882" y="5336807"/>
                </a:moveTo>
                <a:lnTo>
                  <a:pt x="16469" y="5340300"/>
                </a:lnTo>
                <a:lnTo>
                  <a:pt x="16711" y="5341380"/>
                </a:lnTo>
                <a:lnTo>
                  <a:pt x="16240" y="5343624"/>
                </a:lnTo>
                <a:lnTo>
                  <a:pt x="15271" y="5337618"/>
                </a:lnTo>
                <a:close/>
                <a:moveTo>
                  <a:pt x="18097" y="5334783"/>
                </a:moveTo>
                <a:lnTo>
                  <a:pt x="18472" y="5336622"/>
                </a:lnTo>
                <a:lnTo>
                  <a:pt x="18718" y="5338591"/>
                </a:lnTo>
                <a:lnTo>
                  <a:pt x="19162" y="5352293"/>
                </a:lnTo>
                <a:lnTo>
                  <a:pt x="16711" y="5341380"/>
                </a:lnTo>
                <a:close/>
                <a:moveTo>
                  <a:pt x="18921" y="5332773"/>
                </a:moveTo>
                <a:lnTo>
                  <a:pt x="20324" y="5351445"/>
                </a:lnTo>
                <a:lnTo>
                  <a:pt x="18718" y="5338591"/>
                </a:lnTo>
                <a:lnTo>
                  <a:pt x="18545" y="5333272"/>
                </a:lnTo>
                <a:close/>
                <a:moveTo>
                  <a:pt x="18528" y="5332731"/>
                </a:moveTo>
                <a:lnTo>
                  <a:pt x="18545" y="5333272"/>
                </a:lnTo>
                <a:lnTo>
                  <a:pt x="18364" y="5333513"/>
                </a:lnTo>
                <a:close/>
                <a:moveTo>
                  <a:pt x="28560" y="5321322"/>
                </a:moveTo>
                <a:lnTo>
                  <a:pt x="28491" y="5322581"/>
                </a:lnTo>
                <a:lnTo>
                  <a:pt x="28439" y="5321773"/>
                </a:lnTo>
                <a:close/>
                <a:moveTo>
                  <a:pt x="32618" y="5321233"/>
                </a:moveTo>
                <a:lnTo>
                  <a:pt x="33279" y="5332172"/>
                </a:lnTo>
                <a:lnTo>
                  <a:pt x="20996" y="5356828"/>
                </a:lnTo>
                <a:lnTo>
                  <a:pt x="20344" y="5351605"/>
                </a:lnTo>
                <a:lnTo>
                  <a:pt x="20963" y="5349457"/>
                </a:lnTo>
                <a:lnTo>
                  <a:pt x="28276" y="5322375"/>
                </a:lnTo>
                <a:lnTo>
                  <a:pt x="28491" y="5325390"/>
                </a:lnTo>
                <a:close/>
                <a:moveTo>
                  <a:pt x="11531" y="5321202"/>
                </a:moveTo>
                <a:lnTo>
                  <a:pt x="12461" y="5337492"/>
                </a:lnTo>
                <a:lnTo>
                  <a:pt x="12692" y="5341042"/>
                </a:lnTo>
                <a:lnTo>
                  <a:pt x="10217" y="5344328"/>
                </a:lnTo>
                <a:lnTo>
                  <a:pt x="8453" y="5339430"/>
                </a:lnTo>
                <a:cubicBezTo>
                  <a:pt x="7463" y="5337488"/>
                  <a:pt x="7824" y="5339821"/>
                  <a:pt x="8502" y="5343228"/>
                </a:cubicBezTo>
                <a:lnTo>
                  <a:pt x="9016" y="5345921"/>
                </a:lnTo>
                <a:lnTo>
                  <a:pt x="8498" y="5346609"/>
                </a:lnTo>
                <a:lnTo>
                  <a:pt x="919" y="5349154"/>
                </a:lnTo>
                <a:lnTo>
                  <a:pt x="1414" y="5333207"/>
                </a:lnTo>
                <a:lnTo>
                  <a:pt x="3681" y="5329850"/>
                </a:lnTo>
                <a:close/>
                <a:moveTo>
                  <a:pt x="12992" y="5319593"/>
                </a:moveTo>
                <a:lnTo>
                  <a:pt x="13479" y="5322490"/>
                </a:lnTo>
                <a:lnTo>
                  <a:pt x="13138" y="5324399"/>
                </a:lnTo>
                <a:lnTo>
                  <a:pt x="12457" y="5320182"/>
                </a:lnTo>
                <a:close/>
                <a:moveTo>
                  <a:pt x="28157" y="5317449"/>
                </a:moveTo>
                <a:lnTo>
                  <a:pt x="28439" y="5321773"/>
                </a:lnTo>
                <a:lnTo>
                  <a:pt x="28276" y="5322375"/>
                </a:lnTo>
                <a:lnTo>
                  <a:pt x="27956" y="5317884"/>
                </a:lnTo>
                <a:close/>
                <a:moveTo>
                  <a:pt x="30495" y="5314157"/>
                </a:moveTo>
                <a:lnTo>
                  <a:pt x="28560" y="5321322"/>
                </a:lnTo>
                <a:lnTo>
                  <a:pt x="28838" y="5316259"/>
                </a:lnTo>
                <a:close/>
                <a:moveTo>
                  <a:pt x="29197" y="5309720"/>
                </a:moveTo>
                <a:lnTo>
                  <a:pt x="28838" y="5316259"/>
                </a:lnTo>
                <a:lnTo>
                  <a:pt x="28522" y="5316659"/>
                </a:lnTo>
                <a:lnTo>
                  <a:pt x="28157" y="5317449"/>
                </a:lnTo>
                <a:lnTo>
                  <a:pt x="27678" y="5310080"/>
                </a:lnTo>
                <a:close/>
                <a:moveTo>
                  <a:pt x="24889" y="5308340"/>
                </a:moveTo>
                <a:lnTo>
                  <a:pt x="27395" y="5310147"/>
                </a:lnTo>
                <a:lnTo>
                  <a:pt x="27403" y="5310145"/>
                </a:lnTo>
                <a:lnTo>
                  <a:pt x="27956" y="5317884"/>
                </a:lnTo>
                <a:lnTo>
                  <a:pt x="24483" y="5325390"/>
                </a:lnTo>
                <a:lnTo>
                  <a:pt x="18921" y="5332773"/>
                </a:lnTo>
                <a:lnTo>
                  <a:pt x="18815" y="5331363"/>
                </a:lnTo>
                <a:lnTo>
                  <a:pt x="20226" y="5324644"/>
                </a:lnTo>
                <a:lnTo>
                  <a:pt x="22350" y="5316944"/>
                </a:lnTo>
                <a:close/>
                <a:moveTo>
                  <a:pt x="19658" y="5303778"/>
                </a:moveTo>
                <a:lnTo>
                  <a:pt x="22481" y="5306603"/>
                </a:lnTo>
                <a:lnTo>
                  <a:pt x="23393" y="5307261"/>
                </a:lnTo>
                <a:lnTo>
                  <a:pt x="20476" y="5311349"/>
                </a:lnTo>
                <a:lnTo>
                  <a:pt x="19367" y="5312570"/>
                </a:lnTo>
                <a:lnTo>
                  <a:pt x="18769" y="5306701"/>
                </a:lnTo>
                <a:close/>
                <a:moveTo>
                  <a:pt x="16468" y="5300117"/>
                </a:moveTo>
                <a:lnTo>
                  <a:pt x="16506" y="5300623"/>
                </a:lnTo>
                <a:lnTo>
                  <a:pt x="16433" y="5300550"/>
                </a:lnTo>
                <a:close/>
                <a:moveTo>
                  <a:pt x="8625" y="5292734"/>
                </a:moveTo>
                <a:lnTo>
                  <a:pt x="9984" y="5294094"/>
                </a:lnTo>
                <a:lnTo>
                  <a:pt x="10456" y="5302358"/>
                </a:lnTo>
                <a:lnTo>
                  <a:pt x="10143" y="5302622"/>
                </a:lnTo>
                <a:lnTo>
                  <a:pt x="8585" y="5293345"/>
                </a:lnTo>
                <a:close/>
                <a:moveTo>
                  <a:pt x="30205" y="5291355"/>
                </a:moveTo>
                <a:lnTo>
                  <a:pt x="30850" y="5291958"/>
                </a:lnTo>
                <a:lnTo>
                  <a:pt x="31813" y="5307901"/>
                </a:lnTo>
                <a:lnTo>
                  <a:pt x="29919" y="5306131"/>
                </a:lnTo>
                <a:lnTo>
                  <a:pt x="29519" y="5303860"/>
                </a:lnTo>
                <a:close/>
                <a:moveTo>
                  <a:pt x="26619" y="5289115"/>
                </a:moveTo>
                <a:lnTo>
                  <a:pt x="26614" y="5289426"/>
                </a:lnTo>
                <a:lnTo>
                  <a:pt x="26539" y="5289178"/>
                </a:lnTo>
                <a:close/>
                <a:moveTo>
                  <a:pt x="8961" y="5287542"/>
                </a:moveTo>
                <a:lnTo>
                  <a:pt x="8625" y="5292734"/>
                </a:lnTo>
                <a:lnTo>
                  <a:pt x="8454" y="5292563"/>
                </a:lnTo>
                <a:lnTo>
                  <a:pt x="8585" y="5293345"/>
                </a:lnTo>
                <a:lnTo>
                  <a:pt x="8454" y="5295371"/>
                </a:lnTo>
                <a:lnTo>
                  <a:pt x="9686" y="5303007"/>
                </a:lnTo>
                <a:lnTo>
                  <a:pt x="6449" y="5305733"/>
                </a:lnTo>
                <a:cubicBezTo>
                  <a:pt x="2916" y="5302197"/>
                  <a:pt x="4586" y="5296580"/>
                  <a:pt x="7556" y="5290444"/>
                </a:cubicBezTo>
                <a:close/>
                <a:moveTo>
                  <a:pt x="26650" y="5287173"/>
                </a:moveTo>
                <a:lnTo>
                  <a:pt x="27527" y="5288403"/>
                </a:lnTo>
                <a:lnTo>
                  <a:pt x="26619" y="5289115"/>
                </a:lnTo>
                <a:close/>
                <a:moveTo>
                  <a:pt x="30495" y="5286076"/>
                </a:moveTo>
                <a:lnTo>
                  <a:pt x="30738" y="5290093"/>
                </a:lnTo>
                <a:lnTo>
                  <a:pt x="30308" y="5289490"/>
                </a:lnTo>
                <a:close/>
                <a:moveTo>
                  <a:pt x="11797" y="5281683"/>
                </a:moveTo>
                <a:lnTo>
                  <a:pt x="16672" y="5286129"/>
                </a:lnTo>
                <a:lnTo>
                  <a:pt x="16690" y="5286306"/>
                </a:lnTo>
                <a:lnTo>
                  <a:pt x="15637" y="5285482"/>
                </a:lnTo>
                <a:cubicBezTo>
                  <a:pt x="14319" y="5284592"/>
                  <a:pt x="12986" y="5283986"/>
                  <a:pt x="13254" y="5285384"/>
                </a:cubicBezTo>
                <a:lnTo>
                  <a:pt x="17272" y="5292019"/>
                </a:lnTo>
                <a:lnTo>
                  <a:pt x="17704" y="5296254"/>
                </a:lnTo>
                <a:lnTo>
                  <a:pt x="14683" y="5298798"/>
                </a:lnTo>
                <a:lnTo>
                  <a:pt x="9984" y="5294094"/>
                </a:lnTo>
                <a:lnTo>
                  <a:pt x="9541" y="5286344"/>
                </a:lnTo>
                <a:close/>
                <a:moveTo>
                  <a:pt x="13110" y="5278973"/>
                </a:moveTo>
                <a:lnTo>
                  <a:pt x="11797" y="5281683"/>
                </a:lnTo>
                <a:lnTo>
                  <a:pt x="10456" y="5280460"/>
                </a:lnTo>
                <a:close/>
                <a:moveTo>
                  <a:pt x="15557" y="5273917"/>
                </a:moveTo>
                <a:lnTo>
                  <a:pt x="15629" y="5274724"/>
                </a:lnTo>
                <a:lnTo>
                  <a:pt x="15075" y="5277872"/>
                </a:lnTo>
                <a:lnTo>
                  <a:pt x="13110" y="5278973"/>
                </a:lnTo>
                <a:close/>
                <a:moveTo>
                  <a:pt x="16217" y="5272553"/>
                </a:moveTo>
                <a:lnTo>
                  <a:pt x="17544" y="5274413"/>
                </a:lnTo>
                <a:lnTo>
                  <a:pt x="16314" y="5277177"/>
                </a:lnTo>
                <a:lnTo>
                  <a:pt x="15870" y="5277426"/>
                </a:lnTo>
                <a:lnTo>
                  <a:pt x="15629" y="5274724"/>
                </a:lnTo>
                <a:lnTo>
                  <a:pt x="15894" y="5273222"/>
                </a:lnTo>
                <a:close/>
                <a:moveTo>
                  <a:pt x="25915" y="5271795"/>
                </a:moveTo>
                <a:lnTo>
                  <a:pt x="26105" y="5273248"/>
                </a:lnTo>
                <a:lnTo>
                  <a:pt x="22480" y="5274844"/>
                </a:lnTo>
                <a:lnTo>
                  <a:pt x="21839" y="5274080"/>
                </a:lnTo>
                <a:close/>
                <a:moveTo>
                  <a:pt x="19130" y="5270850"/>
                </a:moveTo>
                <a:lnTo>
                  <a:pt x="21839" y="5274080"/>
                </a:lnTo>
                <a:lnTo>
                  <a:pt x="18602" y="5275894"/>
                </a:lnTo>
                <a:lnTo>
                  <a:pt x="17544" y="5274413"/>
                </a:lnTo>
                <a:close/>
                <a:moveTo>
                  <a:pt x="11277" y="5265797"/>
                </a:moveTo>
                <a:lnTo>
                  <a:pt x="10135" y="5269456"/>
                </a:lnTo>
                <a:lnTo>
                  <a:pt x="10313" y="5266706"/>
                </a:lnTo>
                <a:close/>
                <a:moveTo>
                  <a:pt x="10457" y="5264482"/>
                </a:moveTo>
                <a:lnTo>
                  <a:pt x="10976" y="5265208"/>
                </a:lnTo>
                <a:lnTo>
                  <a:pt x="10323" y="5266558"/>
                </a:lnTo>
                <a:close/>
                <a:moveTo>
                  <a:pt x="18713" y="5260017"/>
                </a:moveTo>
                <a:lnTo>
                  <a:pt x="17754" y="5262668"/>
                </a:lnTo>
                <a:lnTo>
                  <a:pt x="17114" y="5266299"/>
                </a:lnTo>
                <a:lnTo>
                  <a:pt x="16632" y="5262204"/>
                </a:lnTo>
                <a:close/>
                <a:moveTo>
                  <a:pt x="18886" y="5259836"/>
                </a:moveTo>
                <a:lnTo>
                  <a:pt x="18713" y="5260017"/>
                </a:lnTo>
                <a:lnTo>
                  <a:pt x="18761" y="5259886"/>
                </a:lnTo>
                <a:close/>
                <a:moveTo>
                  <a:pt x="19619" y="5237332"/>
                </a:moveTo>
                <a:lnTo>
                  <a:pt x="18823" y="5242532"/>
                </a:lnTo>
                <a:lnTo>
                  <a:pt x="16854" y="5245579"/>
                </a:lnTo>
                <a:lnTo>
                  <a:pt x="16838" y="5245509"/>
                </a:lnTo>
                <a:lnTo>
                  <a:pt x="18646" y="5239377"/>
                </a:lnTo>
                <a:close/>
                <a:moveTo>
                  <a:pt x="29131" y="5232023"/>
                </a:moveTo>
                <a:cubicBezTo>
                  <a:pt x="28610" y="5233303"/>
                  <a:pt x="27607" y="5235752"/>
                  <a:pt x="26356" y="5238909"/>
                </a:cubicBezTo>
                <a:lnTo>
                  <a:pt x="23270" y="5247433"/>
                </a:lnTo>
                <a:lnTo>
                  <a:pt x="23759" y="5243826"/>
                </a:lnTo>
                <a:lnTo>
                  <a:pt x="29013" y="5232149"/>
                </a:lnTo>
                <a:cubicBezTo>
                  <a:pt x="29691" y="5230632"/>
                  <a:pt x="29652" y="5230743"/>
                  <a:pt x="29131" y="5232023"/>
                </a:cubicBezTo>
                <a:close/>
                <a:moveTo>
                  <a:pt x="32769" y="5226817"/>
                </a:moveTo>
                <a:lnTo>
                  <a:pt x="29954" y="5240745"/>
                </a:lnTo>
                <a:lnTo>
                  <a:pt x="27310" y="5246383"/>
                </a:lnTo>
                <a:lnTo>
                  <a:pt x="23706" y="5253602"/>
                </a:lnTo>
                <a:lnTo>
                  <a:pt x="21244" y="5253027"/>
                </a:lnTo>
                <a:lnTo>
                  <a:pt x="23270" y="5247433"/>
                </a:lnTo>
                <a:lnTo>
                  <a:pt x="22481" y="5253249"/>
                </a:lnTo>
                <a:close/>
                <a:moveTo>
                  <a:pt x="27498" y="5216273"/>
                </a:moveTo>
                <a:lnTo>
                  <a:pt x="23759" y="5243826"/>
                </a:lnTo>
                <a:lnTo>
                  <a:pt x="19774" y="5252683"/>
                </a:lnTo>
                <a:lnTo>
                  <a:pt x="18472" y="5252379"/>
                </a:lnTo>
                <a:lnTo>
                  <a:pt x="17574" y="5248604"/>
                </a:lnTo>
                <a:lnTo>
                  <a:pt x="18473" y="5244825"/>
                </a:lnTo>
                <a:lnTo>
                  <a:pt x="18823" y="5242532"/>
                </a:lnTo>
                <a:lnTo>
                  <a:pt x="24321" y="5234029"/>
                </a:lnTo>
                <a:lnTo>
                  <a:pt x="27480" y="5216281"/>
                </a:lnTo>
                <a:close/>
                <a:moveTo>
                  <a:pt x="36508" y="5208320"/>
                </a:moveTo>
                <a:cubicBezTo>
                  <a:pt x="37585" y="5203792"/>
                  <a:pt x="35869" y="5217988"/>
                  <a:pt x="34504" y="5222361"/>
                </a:cubicBezTo>
                <a:lnTo>
                  <a:pt x="32769" y="5226817"/>
                </a:lnTo>
                <a:close/>
                <a:moveTo>
                  <a:pt x="17995" y="5206108"/>
                </a:moveTo>
                <a:lnTo>
                  <a:pt x="18396" y="5210318"/>
                </a:lnTo>
                <a:lnTo>
                  <a:pt x="18361" y="5210346"/>
                </a:lnTo>
                <a:lnTo>
                  <a:pt x="17805" y="5206448"/>
                </a:lnTo>
                <a:close/>
                <a:moveTo>
                  <a:pt x="16900" y="5200107"/>
                </a:moveTo>
                <a:lnTo>
                  <a:pt x="17805" y="5206448"/>
                </a:lnTo>
                <a:lnTo>
                  <a:pt x="15159" y="5211168"/>
                </a:lnTo>
                <a:lnTo>
                  <a:pt x="12461" y="5211128"/>
                </a:lnTo>
                <a:cubicBezTo>
                  <a:pt x="11898" y="5207180"/>
                  <a:pt x="13861" y="5204130"/>
                  <a:pt x="16235" y="5201135"/>
                </a:cubicBezTo>
                <a:close/>
                <a:moveTo>
                  <a:pt x="22596" y="5172764"/>
                </a:moveTo>
                <a:lnTo>
                  <a:pt x="24857" y="5180370"/>
                </a:lnTo>
                <a:lnTo>
                  <a:pt x="23921" y="5184745"/>
                </a:lnTo>
                <a:lnTo>
                  <a:pt x="23421" y="5184529"/>
                </a:lnTo>
                <a:lnTo>
                  <a:pt x="21450" y="5179778"/>
                </a:lnTo>
                <a:lnTo>
                  <a:pt x="20633" y="5177088"/>
                </a:lnTo>
                <a:close/>
                <a:moveTo>
                  <a:pt x="14792" y="5172445"/>
                </a:moveTo>
                <a:lnTo>
                  <a:pt x="17357" y="5199400"/>
                </a:lnTo>
                <a:lnTo>
                  <a:pt x="16900" y="5200107"/>
                </a:lnTo>
                <a:lnTo>
                  <a:pt x="16469" y="5197088"/>
                </a:lnTo>
                <a:cubicBezTo>
                  <a:pt x="11903" y="5201886"/>
                  <a:pt x="5892" y="5224351"/>
                  <a:pt x="10457" y="5219552"/>
                </a:cubicBezTo>
                <a:lnTo>
                  <a:pt x="15159" y="5211168"/>
                </a:lnTo>
                <a:lnTo>
                  <a:pt x="17281" y="5211199"/>
                </a:lnTo>
                <a:lnTo>
                  <a:pt x="18361" y="5210346"/>
                </a:lnTo>
                <a:lnTo>
                  <a:pt x="18473" y="5211128"/>
                </a:lnTo>
                <a:lnTo>
                  <a:pt x="18396" y="5210318"/>
                </a:lnTo>
                <a:lnTo>
                  <a:pt x="24484" y="5205512"/>
                </a:lnTo>
                <a:lnTo>
                  <a:pt x="20017" y="5234727"/>
                </a:lnTo>
                <a:lnTo>
                  <a:pt x="18646" y="5239377"/>
                </a:lnTo>
                <a:lnTo>
                  <a:pt x="16468" y="5243955"/>
                </a:lnTo>
                <a:lnTo>
                  <a:pt x="16838" y="5245509"/>
                </a:lnTo>
                <a:lnTo>
                  <a:pt x="16786" y="5245684"/>
                </a:lnTo>
                <a:lnTo>
                  <a:pt x="8312" y="5258792"/>
                </a:lnTo>
                <a:lnTo>
                  <a:pt x="7617" y="5216864"/>
                </a:lnTo>
                <a:lnTo>
                  <a:pt x="14465" y="5180239"/>
                </a:lnTo>
                <a:close/>
                <a:moveTo>
                  <a:pt x="14465" y="5169007"/>
                </a:moveTo>
                <a:lnTo>
                  <a:pt x="14904" y="5169789"/>
                </a:lnTo>
                <a:lnTo>
                  <a:pt x="14792" y="5172445"/>
                </a:lnTo>
                <a:close/>
                <a:moveTo>
                  <a:pt x="15482" y="5156014"/>
                </a:moveTo>
                <a:lnTo>
                  <a:pt x="15958" y="5159569"/>
                </a:lnTo>
                <a:lnTo>
                  <a:pt x="15875" y="5159831"/>
                </a:lnTo>
                <a:lnTo>
                  <a:pt x="15987" y="5159789"/>
                </a:lnTo>
                <a:lnTo>
                  <a:pt x="16469" y="5163391"/>
                </a:lnTo>
                <a:lnTo>
                  <a:pt x="20633" y="5177088"/>
                </a:lnTo>
                <a:lnTo>
                  <a:pt x="20477" y="5177431"/>
                </a:lnTo>
                <a:lnTo>
                  <a:pt x="21450" y="5179778"/>
                </a:lnTo>
                <a:lnTo>
                  <a:pt x="22284" y="5182521"/>
                </a:lnTo>
                <a:cubicBezTo>
                  <a:pt x="22766" y="5183776"/>
                  <a:pt x="22680" y="5183671"/>
                  <a:pt x="21539" y="5181616"/>
                </a:cubicBezTo>
                <a:lnTo>
                  <a:pt x="14904" y="5169789"/>
                </a:lnTo>
                <a:close/>
                <a:moveTo>
                  <a:pt x="17351" y="5155123"/>
                </a:moveTo>
                <a:lnTo>
                  <a:pt x="18458" y="5158849"/>
                </a:lnTo>
                <a:lnTo>
                  <a:pt x="15987" y="5159789"/>
                </a:lnTo>
                <a:lnTo>
                  <a:pt x="15958" y="5159569"/>
                </a:lnTo>
                <a:close/>
                <a:moveTo>
                  <a:pt x="31593" y="5148906"/>
                </a:moveTo>
                <a:lnTo>
                  <a:pt x="29954" y="5156560"/>
                </a:lnTo>
                <a:lnTo>
                  <a:pt x="22596" y="5172764"/>
                </a:lnTo>
                <a:lnTo>
                  <a:pt x="18458" y="5158849"/>
                </a:lnTo>
                <a:lnTo>
                  <a:pt x="20132" y="5158212"/>
                </a:lnTo>
                <a:close/>
                <a:moveTo>
                  <a:pt x="13678" y="5142531"/>
                </a:moveTo>
                <a:lnTo>
                  <a:pt x="13815" y="5143552"/>
                </a:lnTo>
                <a:lnTo>
                  <a:pt x="6582" y="5154531"/>
                </a:lnTo>
                <a:lnTo>
                  <a:pt x="6559" y="5153150"/>
                </a:lnTo>
                <a:lnTo>
                  <a:pt x="10457" y="5146542"/>
                </a:lnTo>
                <a:close/>
                <a:moveTo>
                  <a:pt x="14695" y="5142215"/>
                </a:moveTo>
                <a:lnTo>
                  <a:pt x="15801" y="5148414"/>
                </a:lnTo>
                <a:lnTo>
                  <a:pt x="15482" y="5156014"/>
                </a:lnTo>
                <a:lnTo>
                  <a:pt x="13815" y="5143552"/>
                </a:lnTo>
                <a:close/>
                <a:moveTo>
                  <a:pt x="16179" y="5139415"/>
                </a:moveTo>
                <a:lnTo>
                  <a:pt x="16154" y="5140000"/>
                </a:lnTo>
                <a:lnTo>
                  <a:pt x="14695" y="5142215"/>
                </a:lnTo>
                <a:lnTo>
                  <a:pt x="14556" y="5141437"/>
                </a:lnTo>
                <a:close/>
                <a:moveTo>
                  <a:pt x="29037" y="5139140"/>
                </a:moveTo>
                <a:lnTo>
                  <a:pt x="31722" y="5144186"/>
                </a:lnTo>
                <a:lnTo>
                  <a:pt x="32257" y="5145806"/>
                </a:lnTo>
                <a:lnTo>
                  <a:pt x="32205" y="5146047"/>
                </a:lnTo>
                <a:lnTo>
                  <a:pt x="28374" y="5139605"/>
                </a:lnTo>
                <a:close/>
                <a:moveTo>
                  <a:pt x="24536" y="5133151"/>
                </a:moveTo>
                <a:lnTo>
                  <a:pt x="28374" y="5139605"/>
                </a:lnTo>
                <a:lnTo>
                  <a:pt x="22481" y="5143734"/>
                </a:lnTo>
                <a:lnTo>
                  <a:pt x="22109" y="5140441"/>
                </a:lnTo>
                <a:close/>
                <a:moveTo>
                  <a:pt x="21276" y="5133066"/>
                </a:moveTo>
                <a:lnTo>
                  <a:pt x="22109" y="5140441"/>
                </a:lnTo>
                <a:lnTo>
                  <a:pt x="19430" y="5148488"/>
                </a:lnTo>
                <a:lnTo>
                  <a:pt x="17351" y="5155123"/>
                </a:lnTo>
                <a:lnTo>
                  <a:pt x="16469" y="5152158"/>
                </a:lnTo>
                <a:lnTo>
                  <a:pt x="15801" y="5148414"/>
                </a:lnTo>
                <a:lnTo>
                  <a:pt x="16154" y="5140000"/>
                </a:lnTo>
                <a:lnTo>
                  <a:pt x="18187" y="5136914"/>
                </a:lnTo>
                <a:close/>
                <a:moveTo>
                  <a:pt x="23188" y="5130685"/>
                </a:moveTo>
                <a:lnTo>
                  <a:pt x="24667" y="5132758"/>
                </a:lnTo>
                <a:lnTo>
                  <a:pt x="24536" y="5133151"/>
                </a:lnTo>
                <a:lnTo>
                  <a:pt x="23120" y="5130769"/>
                </a:lnTo>
                <a:close/>
                <a:moveTo>
                  <a:pt x="22700" y="5130063"/>
                </a:moveTo>
                <a:lnTo>
                  <a:pt x="23120" y="5130769"/>
                </a:lnTo>
                <a:lnTo>
                  <a:pt x="21276" y="5133066"/>
                </a:lnTo>
                <a:lnTo>
                  <a:pt x="21195" y="5132347"/>
                </a:lnTo>
                <a:close/>
                <a:moveTo>
                  <a:pt x="22481" y="5129694"/>
                </a:moveTo>
                <a:lnTo>
                  <a:pt x="22721" y="5130031"/>
                </a:lnTo>
                <a:lnTo>
                  <a:pt x="22700" y="5130063"/>
                </a:lnTo>
                <a:close/>
                <a:moveTo>
                  <a:pt x="21634" y="5123759"/>
                </a:moveTo>
                <a:lnTo>
                  <a:pt x="22481" y="5129694"/>
                </a:lnTo>
                <a:lnTo>
                  <a:pt x="20597" y="5127055"/>
                </a:lnTo>
                <a:lnTo>
                  <a:pt x="20555" y="5126675"/>
                </a:lnTo>
                <a:close/>
                <a:moveTo>
                  <a:pt x="28492" y="5121269"/>
                </a:moveTo>
                <a:lnTo>
                  <a:pt x="26895" y="5126067"/>
                </a:lnTo>
                <a:lnTo>
                  <a:pt x="23188" y="5130685"/>
                </a:lnTo>
                <a:lnTo>
                  <a:pt x="22721" y="5130031"/>
                </a:lnTo>
                <a:close/>
                <a:moveTo>
                  <a:pt x="10457" y="5118461"/>
                </a:moveTo>
                <a:lnTo>
                  <a:pt x="14556" y="5141437"/>
                </a:lnTo>
                <a:lnTo>
                  <a:pt x="13678" y="5142531"/>
                </a:lnTo>
                <a:close/>
                <a:moveTo>
                  <a:pt x="18927" y="5104797"/>
                </a:moveTo>
                <a:lnTo>
                  <a:pt x="21493" y="5122773"/>
                </a:lnTo>
                <a:lnTo>
                  <a:pt x="20547" y="5126604"/>
                </a:lnTo>
                <a:lnTo>
                  <a:pt x="20555" y="5126675"/>
                </a:lnTo>
                <a:lnTo>
                  <a:pt x="20477" y="5126886"/>
                </a:lnTo>
                <a:lnTo>
                  <a:pt x="20597" y="5127055"/>
                </a:lnTo>
                <a:lnTo>
                  <a:pt x="21195" y="5132347"/>
                </a:lnTo>
                <a:lnTo>
                  <a:pt x="18187" y="5136914"/>
                </a:lnTo>
                <a:lnTo>
                  <a:pt x="16179" y="5139415"/>
                </a:lnTo>
                <a:lnTo>
                  <a:pt x="16469" y="5132502"/>
                </a:lnTo>
                <a:cubicBezTo>
                  <a:pt x="16469" y="5129542"/>
                  <a:pt x="13905" y="5126932"/>
                  <a:pt x="14465" y="5124077"/>
                </a:cubicBezTo>
                <a:close/>
                <a:moveTo>
                  <a:pt x="16469" y="5087572"/>
                </a:moveTo>
                <a:lnTo>
                  <a:pt x="17486" y="5094696"/>
                </a:lnTo>
                <a:lnTo>
                  <a:pt x="17471" y="5094636"/>
                </a:lnTo>
                <a:cubicBezTo>
                  <a:pt x="16970" y="5091345"/>
                  <a:pt x="16469" y="5087572"/>
                  <a:pt x="16469" y="5087572"/>
                </a:cubicBezTo>
                <a:close/>
                <a:moveTo>
                  <a:pt x="16469" y="5076340"/>
                </a:moveTo>
                <a:lnTo>
                  <a:pt x="16819" y="5080269"/>
                </a:lnTo>
                <a:lnTo>
                  <a:pt x="16469" y="5081956"/>
                </a:lnTo>
                <a:cubicBezTo>
                  <a:pt x="15235" y="5088872"/>
                  <a:pt x="10457" y="5108741"/>
                  <a:pt x="10457" y="5101613"/>
                </a:cubicBezTo>
                <a:cubicBezTo>
                  <a:pt x="10457" y="5092733"/>
                  <a:pt x="14465" y="5084764"/>
                  <a:pt x="16469" y="5076340"/>
                </a:cubicBezTo>
                <a:close/>
                <a:moveTo>
                  <a:pt x="18410" y="5055806"/>
                </a:moveTo>
                <a:lnTo>
                  <a:pt x="18473" y="5056683"/>
                </a:lnTo>
                <a:lnTo>
                  <a:pt x="18020" y="5056170"/>
                </a:lnTo>
                <a:close/>
                <a:moveTo>
                  <a:pt x="4820" y="5048335"/>
                </a:moveTo>
                <a:lnTo>
                  <a:pt x="11293" y="5048540"/>
                </a:lnTo>
                <a:lnTo>
                  <a:pt x="18020" y="5056170"/>
                </a:lnTo>
                <a:lnTo>
                  <a:pt x="14465" y="5059492"/>
                </a:lnTo>
                <a:cubicBezTo>
                  <a:pt x="12461" y="5057619"/>
                  <a:pt x="8378" y="5055566"/>
                  <a:pt x="5335" y="5053603"/>
                </a:cubicBezTo>
                <a:lnTo>
                  <a:pt x="4894" y="5052788"/>
                </a:lnTo>
                <a:close/>
                <a:moveTo>
                  <a:pt x="27916" y="5029216"/>
                </a:moveTo>
                <a:lnTo>
                  <a:pt x="28167" y="5030309"/>
                </a:lnTo>
                <a:cubicBezTo>
                  <a:pt x="27665" y="5028757"/>
                  <a:pt x="27272" y="5028508"/>
                  <a:pt x="30496" y="5045451"/>
                </a:cubicBezTo>
                <a:lnTo>
                  <a:pt x="31537" y="5050314"/>
                </a:lnTo>
                <a:lnTo>
                  <a:pt x="18927" y="5104797"/>
                </a:lnTo>
                <a:lnTo>
                  <a:pt x="17486" y="5094696"/>
                </a:lnTo>
                <a:lnTo>
                  <a:pt x="18473" y="5098805"/>
                </a:lnTo>
                <a:lnTo>
                  <a:pt x="16819" y="5080269"/>
                </a:lnTo>
                <a:lnTo>
                  <a:pt x="19164" y="5068982"/>
                </a:lnTo>
                <a:cubicBezTo>
                  <a:pt x="19863" y="5064607"/>
                  <a:pt x="19997" y="5060344"/>
                  <a:pt x="18473" y="5056683"/>
                </a:cubicBezTo>
                <a:cubicBezTo>
                  <a:pt x="21383" y="5080136"/>
                  <a:pt x="26205" y="5052060"/>
                  <a:pt x="26488" y="5051067"/>
                </a:cubicBezTo>
                <a:lnTo>
                  <a:pt x="22501" y="5042734"/>
                </a:lnTo>
                <a:lnTo>
                  <a:pt x="23936" y="5034832"/>
                </a:lnTo>
                <a:lnTo>
                  <a:pt x="26488" y="5034219"/>
                </a:lnTo>
                <a:close/>
                <a:moveTo>
                  <a:pt x="25196" y="5023892"/>
                </a:moveTo>
                <a:lnTo>
                  <a:pt x="24166" y="5033566"/>
                </a:lnTo>
                <a:lnTo>
                  <a:pt x="23936" y="5034832"/>
                </a:lnTo>
                <a:lnTo>
                  <a:pt x="19258" y="5035957"/>
                </a:lnTo>
                <a:lnTo>
                  <a:pt x="22501" y="5042734"/>
                </a:lnTo>
                <a:lnTo>
                  <a:pt x="20477" y="5053875"/>
                </a:lnTo>
                <a:lnTo>
                  <a:pt x="18410" y="5055806"/>
                </a:lnTo>
                <a:lnTo>
                  <a:pt x="16564" y="5029940"/>
                </a:lnTo>
                <a:close/>
                <a:moveTo>
                  <a:pt x="30496" y="5020178"/>
                </a:moveTo>
                <a:lnTo>
                  <a:pt x="27916" y="5029216"/>
                </a:lnTo>
                <a:lnTo>
                  <a:pt x="26488" y="5022986"/>
                </a:lnTo>
                <a:lnTo>
                  <a:pt x="25196" y="5023892"/>
                </a:lnTo>
                <a:lnTo>
                  <a:pt x="25402" y="5021963"/>
                </a:lnTo>
                <a:close/>
                <a:moveTo>
                  <a:pt x="15169" y="5010380"/>
                </a:moveTo>
                <a:lnTo>
                  <a:pt x="16564" y="5029940"/>
                </a:lnTo>
                <a:lnTo>
                  <a:pt x="14465" y="5031411"/>
                </a:lnTo>
                <a:cubicBezTo>
                  <a:pt x="10976" y="5030188"/>
                  <a:pt x="8492" y="5021593"/>
                  <a:pt x="10457" y="5017370"/>
                </a:cubicBezTo>
                <a:close/>
                <a:moveTo>
                  <a:pt x="15711" y="4999687"/>
                </a:moveTo>
                <a:lnTo>
                  <a:pt x="18300" y="5005734"/>
                </a:lnTo>
                <a:lnTo>
                  <a:pt x="15169" y="5010380"/>
                </a:lnTo>
                <a:lnTo>
                  <a:pt x="14621" y="5002707"/>
                </a:lnTo>
                <a:close/>
                <a:moveTo>
                  <a:pt x="23294" y="4998324"/>
                </a:moveTo>
                <a:lnTo>
                  <a:pt x="26488" y="5011754"/>
                </a:lnTo>
                <a:lnTo>
                  <a:pt x="25402" y="5021963"/>
                </a:lnTo>
                <a:lnTo>
                  <a:pt x="22481" y="5022986"/>
                </a:lnTo>
                <a:cubicBezTo>
                  <a:pt x="19235" y="5019197"/>
                  <a:pt x="20221" y="5011527"/>
                  <a:pt x="18473" y="5006138"/>
                </a:cubicBezTo>
                <a:lnTo>
                  <a:pt x="18300" y="5005734"/>
                </a:lnTo>
                <a:close/>
                <a:moveTo>
                  <a:pt x="12597" y="4992415"/>
                </a:moveTo>
                <a:lnTo>
                  <a:pt x="14043" y="4995792"/>
                </a:lnTo>
                <a:lnTo>
                  <a:pt x="14465" y="5000522"/>
                </a:lnTo>
                <a:lnTo>
                  <a:pt x="14621" y="5002707"/>
                </a:lnTo>
                <a:lnTo>
                  <a:pt x="14215" y="5003833"/>
                </a:lnTo>
                <a:cubicBezTo>
                  <a:pt x="12127" y="5009617"/>
                  <a:pt x="10457" y="5013361"/>
                  <a:pt x="10457" y="5008946"/>
                </a:cubicBezTo>
                <a:close/>
                <a:moveTo>
                  <a:pt x="12653" y="4991990"/>
                </a:moveTo>
                <a:lnTo>
                  <a:pt x="12597" y="4992415"/>
                </a:lnTo>
                <a:lnTo>
                  <a:pt x="12461" y="4992097"/>
                </a:lnTo>
                <a:close/>
                <a:moveTo>
                  <a:pt x="19969" y="4987889"/>
                </a:moveTo>
                <a:lnTo>
                  <a:pt x="15711" y="4999687"/>
                </a:lnTo>
                <a:lnTo>
                  <a:pt x="14043" y="4995792"/>
                </a:lnTo>
                <a:lnTo>
                  <a:pt x="13654" y="4991429"/>
                </a:lnTo>
                <a:close/>
                <a:moveTo>
                  <a:pt x="13275" y="4987181"/>
                </a:moveTo>
                <a:lnTo>
                  <a:pt x="13654" y="4991429"/>
                </a:lnTo>
                <a:lnTo>
                  <a:pt x="12653" y="4991990"/>
                </a:lnTo>
                <a:close/>
                <a:moveTo>
                  <a:pt x="20477" y="4986481"/>
                </a:moveTo>
                <a:lnTo>
                  <a:pt x="20712" y="4987472"/>
                </a:lnTo>
                <a:lnTo>
                  <a:pt x="19969" y="4987889"/>
                </a:lnTo>
                <a:close/>
                <a:moveTo>
                  <a:pt x="308996" y="4975790"/>
                </a:moveTo>
                <a:cubicBezTo>
                  <a:pt x="249350" y="4975790"/>
                  <a:pt x="200997" y="5024143"/>
                  <a:pt x="200997" y="5083790"/>
                </a:cubicBezTo>
                <a:cubicBezTo>
                  <a:pt x="200997" y="5143437"/>
                  <a:pt x="249350" y="5191790"/>
                  <a:pt x="308996" y="5191790"/>
                </a:cubicBezTo>
                <a:cubicBezTo>
                  <a:pt x="368643" y="5191790"/>
                  <a:pt x="416997" y="5143437"/>
                  <a:pt x="416997" y="5083790"/>
                </a:cubicBezTo>
                <a:cubicBezTo>
                  <a:pt x="416997" y="5024143"/>
                  <a:pt x="368643" y="4975790"/>
                  <a:pt x="308996" y="4975790"/>
                </a:cubicBezTo>
                <a:close/>
                <a:moveTo>
                  <a:pt x="14484" y="4973782"/>
                </a:moveTo>
                <a:lnTo>
                  <a:pt x="14468" y="4982079"/>
                </a:lnTo>
                <a:lnTo>
                  <a:pt x="13472" y="4985660"/>
                </a:lnTo>
                <a:lnTo>
                  <a:pt x="13275" y="4987181"/>
                </a:lnTo>
                <a:lnTo>
                  <a:pt x="12461" y="4978057"/>
                </a:lnTo>
                <a:close/>
                <a:moveTo>
                  <a:pt x="16469" y="4933128"/>
                </a:moveTo>
                <a:cubicBezTo>
                  <a:pt x="17137" y="4939680"/>
                  <a:pt x="13891" y="4951179"/>
                  <a:pt x="18473" y="4952784"/>
                </a:cubicBezTo>
                <a:lnTo>
                  <a:pt x="21818" y="4943409"/>
                </a:lnTo>
                <a:lnTo>
                  <a:pt x="22481" y="4952784"/>
                </a:lnTo>
                <a:cubicBezTo>
                  <a:pt x="23752" y="4964489"/>
                  <a:pt x="26424" y="4975722"/>
                  <a:pt x="29446" y="4986836"/>
                </a:cubicBezTo>
                <a:lnTo>
                  <a:pt x="29903" y="4988518"/>
                </a:lnTo>
                <a:lnTo>
                  <a:pt x="23294" y="4998324"/>
                </a:lnTo>
                <a:lnTo>
                  <a:pt x="20712" y="4987472"/>
                </a:lnTo>
                <a:lnTo>
                  <a:pt x="22481" y="4986481"/>
                </a:lnTo>
                <a:cubicBezTo>
                  <a:pt x="23352" y="4982820"/>
                  <a:pt x="14895" y="4987485"/>
                  <a:pt x="14465" y="4983673"/>
                </a:cubicBezTo>
                <a:lnTo>
                  <a:pt x="14468" y="4982079"/>
                </a:lnTo>
                <a:lnTo>
                  <a:pt x="18664" y="4966997"/>
                </a:lnTo>
                <a:cubicBezTo>
                  <a:pt x="20115" y="4962506"/>
                  <a:pt x="20966" y="4960223"/>
                  <a:pt x="20253" y="4961587"/>
                </a:cubicBezTo>
                <a:lnTo>
                  <a:pt x="14484" y="4973782"/>
                </a:lnTo>
                <a:lnTo>
                  <a:pt x="14512" y="4958468"/>
                </a:lnTo>
                <a:cubicBezTo>
                  <a:pt x="15164" y="4950021"/>
                  <a:pt x="16135" y="4941552"/>
                  <a:pt x="16469" y="4933128"/>
                </a:cubicBezTo>
                <a:close/>
                <a:moveTo>
                  <a:pt x="12958" y="4915989"/>
                </a:moveTo>
                <a:lnTo>
                  <a:pt x="12992" y="4916166"/>
                </a:lnTo>
                <a:lnTo>
                  <a:pt x="12461" y="4916279"/>
                </a:lnTo>
                <a:close/>
                <a:moveTo>
                  <a:pt x="14795" y="4915780"/>
                </a:moveTo>
                <a:lnTo>
                  <a:pt x="16469" y="4927511"/>
                </a:lnTo>
                <a:cubicBezTo>
                  <a:pt x="16822" y="4929983"/>
                  <a:pt x="15720" y="4927725"/>
                  <a:pt x="14581" y="4924223"/>
                </a:cubicBezTo>
                <a:lnTo>
                  <a:pt x="12992" y="4916166"/>
                </a:lnTo>
                <a:close/>
                <a:moveTo>
                  <a:pt x="19726" y="4913821"/>
                </a:moveTo>
                <a:lnTo>
                  <a:pt x="20030" y="4918118"/>
                </a:lnTo>
                <a:lnTo>
                  <a:pt x="18346" y="4914466"/>
                </a:lnTo>
                <a:close/>
                <a:moveTo>
                  <a:pt x="17756" y="4913188"/>
                </a:moveTo>
                <a:lnTo>
                  <a:pt x="18346" y="4914466"/>
                </a:lnTo>
                <a:lnTo>
                  <a:pt x="16158" y="4915488"/>
                </a:lnTo>
                <a:lnTo>
                  <a:pt x="14795" y="4915780"/>
                </a:lnTo>
                <a:lnTo>
                  <a:pt x="14681" y="4914983"/>
                </a:lnTo>
                <a:close/>
                <a:moveTo>
                  <a:pt x="21679" y="4910897"/>
                </a:moveTo>
                <a:lnTo>
                  <a:pt x="21362" y="4913057"/>
                </a:lnTo>
                <a:lnTo>
                  <a:pt x="19726" y="4913821"/>
                </a:lnTo>
                <a:lnTo>
                  <a:pt x="19605" y="4912108"/>
                </a:lnTo>
                <a:close/>
                <a:moveTo>
                  <a:pt x="26488" y="4910663"/>
                </a:moveTo>
                <a:cubicBezTo>
                  <a:pt x="25820" y="4919087"/>
                  <a:pt x="26043" y="4927746"/>
                  <a:pt x="24484" y="4935936"/>
                </a:cubicBezTo>
                <a:lnTo>
                  <a:pt x="21818" y="4943409"/>
                </a:lnTo>
                <a:lnTo>
                  <a:pt x="20030" y="4918118"/>
                </a:lnTo>
                <a:lnTo>
                  <a:pt x="20477" y="4919087"/>
                </a:lnTo>
                <a:lnTo>
                  <a:pt x="21362" y="4913057"/>
                </a:lnTo>
                <a:close/>
                <a:moveTo>
                  <a:pt x="13676" y="4907940"/>
                </a:moveTo>
                <a:lnTo>
                  <a:pt x="14681" y="4914983"/>
                </a:lnTo>
                <a:lnTo>
                  <a:pt x="12958" y="4915989"/>
                </a:lnTo>
                <a:lnTo>
                  <a:pt x="12461" y="4913471"/>
                </a:lnTo>
                <a:close/>
                <a:moveTo>
                  <a:pt x="18877" y="4901806"/>
                </a:moveTo>
                <a:lnTo>
                  <a:pt x="19605" y="4912108"/>
                </a:lnTo>
                <a:lnTo>
                  <a:pt x="17756" y="4913188"/>
                </a:lnTo>
                <a:lnTo>
                  <a:pt x="15820" y="4908989"/>
                </a:lnTo>
                <a:cubicBezTo>
                  <a:pt x="14993" y="4906560"/>
                  <a:pt x="15025" y="4904870"/>
                  <a:pt x="16322" y="4903323"/>
                </a:cubicBezTo>
                <a:close/>
                <a:moveTo>
                  <a:pt x="32633" y="4895108"/>
                </a:moveTo>
                <a:lnTo>
                  <a:pt x="32500" y="4899431"/>
                </a:lnTo>
                <a:lnTo>
                  <a:pt x="32936" y="4904324"/>
                </a:lnTo>
                <a:lnTo>
                  <a:pt x="21679" y="4910897"/>
                </a:lnTo>
                <a:lnTo>
                  <a:pt x="22533" y="4905076"/>
                </a:lnTo>
                <a:lnTo>
                  <a:pt x="22061" y="4899915"/>
                </a:lnTo>
                <a:lnTo>
                  <a:pt x="24411" y="4898520"/>
                </a:lnTo>
                <a:close/>
                <a:moveTo>
                  <a:pt x="21040" y="4888744"/>
                </a:moveTo>
                <a:lnTo>
                  <a:pt x="22061" y="4899915"/>
                </a:lnTo>
                <a:lnTo>
                  <a:pt x="18877" y="4901806"/>
                </a:lnTo>
                <a:lnTo>
                  <a:pt x="18521" y="4896771"/>
                </a:lnTo>
                <a:close/>
                <a:moveTo>
                  <a:pt x="20477" y="4876966"/>
                </a:moveTo>
                <a:lnTo>
                  <a:pt x="23110" y="4886116"/>
                </a:lnTo>
                <a:lnTo>
                  <a:pt x="23517" y="4888946"/>
                </a:lnTo>
                <a:lnTo>
                  <a:pt x="23991" y="4889275"/>
                </a:lnTo>
                <a:lnTo>
                  <a:pt x="24521" y="4891419"/>
                </a:lnTo>
                <a:cubicBezTo>
                  <a:pt x="24308" y="4891310"/>
                  <a:pt x="22923" y="4888085"/>
                  <a:pt x="21534" y="4887168"/>
                </a:cubicBezTo>
                <a:lnTo>
                  <a:pt x="21040" y="4888744"/>
                </a:lnTo>
                <a:lnTo>
                  <a:pt x="20477" y="4882582"/>
                </a:lnTo>
                <a:lnTo>
                  <a:pt x="20279" y="4877867"/>
                </a:lnTo>
                <a:close/>
                <a:moveTo>
                  <a:pt x="16469" y="4862926"/>
                </a:moveTo>
                <a:lnTo>
                  <a:pt x="20068" y="4872834"/>
                </a:lnTo>
                <a:lnTo>
                  <a:pt x="20279" y="4877867"/>
                </a:lnTo>
                <a:lnTo>
                  <a:pt x="13676" y="4907940"/>
                </a:lnTo>
                <a:lnTo>
                  <a:pt x="12461" y="4899431"/>
                </a:lnTo>
                <a:cubicBezTo>
                  <a:pt x="13797" y="4887262"/>
                  <a:pt x="8394" y="4867775"/>
                  <a:pt x="16469" y="4862926"/>
                </a:cubicBezTo>
                <a:close/>
                <a:moveTo>
                  <a:pt x="14143" y="4850004"/>
                </a:moveTo>
                <a:lnTo>
                  <a:pt x="14144" y="4850007"/>
                </a:lnTo>
                <a:lnTo>
                  <a:pt x="14085" y="4850202"/>
                </a:lnTo>
                <a:close/>
                <a:moveTo>
                  <a:pt x="30294" y="4841980"/>
                </a:moveTo>
                <a:cubicBezTo>
                  <a:pt x="31207" y="4840875"/>
                  <a:pt x="31972" y="4841049"/>
                  <a:pt x="32500" y="4843269"/>
                </a:cubicBezTo>
                <a:lnTo>
                  <a:pt x="33664" y="4861736"/>
                </a:lnTo>
                <a:lnTo>
                  <a:pt x="33377" y="4871037"/>
                </a:lnTo>
                <a:lnTo>
                  <a:pt x="26488" y="4891006"/>
                </a:lnTo>
                <a:lnTo>
                  <a:pt x="23991" y="4889275"/>
                </a:lnTo>
                <a:lnTo>
                  <a:pt x="23815" y="4888565"/>
                </a:lnTo>
                <a:lnTo>
                  <a:pt x="23110" y="4886116"/>
                </a:lnTo>
                <a:lnTo>
                  <a:pt x="21945" y="4878004"/>
                </a:lnTo>
                <a:lnTo>
                  <a:pt x="20068" y="4872834"/>
                </a:lnTo>
                <a:lnTo>
                  <a:pt x="19490" y="4859086"/>
                </a:lnTo>
                <a:lnTo>
                  <a:pt x="20237" y="4858329"/>
                </a:lnTo>
                <a:lnTo>
                  <a:pt x="20477" y="4865734"/>
                </a:lnTo>
                <a:cubicBezTo>
                  <a:pt x="23482" y="4860118"/>
                  <a:pt x="27555" y="4845295"/>
                  <a:pt x="30294" y="4841980"/>
                </a:cubicBezTo>
                <a:close/>
                <a:moveTo>
                  <a:pt x="17748" y="4838183"/>
                </a:moveTo>
                <a:lnTo>
                  <a:pt x="18727" y="4840902"/>
                </a:lnTo>
                <a:lnTo>
                  <a:pt x="19490" y="4859086"/>
                </a:lnTo>
                <a:lnTo>
                  <a:pt x="18473" y="4860117"/>
                </a:lnTo>
                <a:lnTo>
                  <a:pt x="14144" y="4850007"/>
                </a:lnTo>
                <a:close/>
                <a:moveTo>
                  <a:pt x="17692" y="4836878"/>
                </a:moveTo>
                <a:lnTo>
                  <a:pt x="17968" y="4837460"/>
                </a:lnTo>
                <a:lnTo>
                  <a:pt x="17748" y="4838183"/>
                </a:lnTo>
                <a:lnTo>
                  <a:pt x="17516" y="4837539"/>
                </a:lnTo>
                <a:close/>
                <a:moveTo>
                  <a:pt x="18630" y="4836738"/>
                </a:moveTo>
                <a:lnTo>
                  <a:pt x="19719" y="4842372"/>
                </a:lnTo>
                <a:lnTo>
                  <a:pt x="19765" y="4843783"/>
                </a:lnTo>
                <a:lnTo>
                  <a:pt x="18727" y="4840902"/>
                </a:lnTo>
                <a:lnTo>
                  <a:pt x="18578" y="4837339"/>
                </a:lnTo>
                <a:close/>
                <a:moveTo>
                  <a:pt x="19414" y="4832957"/>
                </a:moveTo>
                <a:lnTo>
                  <a:pt x="19588" y="4838330"/>
                </a:lnTo>
                <a:lnTo>
                  <a:pt x="18727" y="4835638"/>
                </a:lnTo>
                <a:lnTo>
                  <a:pt x="18809" y="4834702"/>
                </a:lnTo>
                <a:lnTo>
                  <a:pt x="19225" y="4833334"/>
                </a:lnTo>
                <a:close/>
                <a:moveTo>
                  <a:pt x="21226" y="4831610"/>
                </a:moveTo>
                <a:lnTo>
                  <a:pt x="25480" y="4845135"/>
                </a:lnTo>
                <a:cubicBezTo>
                  <a:pt x="25898" y="4848140"/>
                  <a:pt x="25814" y="4851106"/>
                  <a:pt x="24793" y="4853710"/>
                </a:cubicBezTo>
                <a:lnTo>
                  <a:pt x="20237" y="4858329"/>
                </a:lnTo>
                <a:lnTo>
                  <a:pt x="19765" y="4843783"/>
                </a:lnTo>
                <a:lnTo>
                  <a:pt x="20254" y="4845142"/>
                </a:lnTo>
                <a:lnTo>
                  <a:pt x="19719" y="4842372"/>
                </a:lnTo>
                <a:lnTo>
                  <a:pt x="19588" y="4838330"/>
                </a:lnTo>
                <a:lnTo>
                  <a:pt x="23652" y="4851034"/>
                </a:lnTo>
                <a:close/>
                <a:moveTo>
                  <a:pt x="19340" y="4830689"/>
                </a:moveTo>
                <a:lnTo>
                  <a:pt x="19407" y="4832740"/>
                </a:lnTo>
                <a:lnTo>
                  <a:pt x="19225" y="4833334"/>
                </a:lnTo>
                <a:lnTo>
                  <a:pt x="18865" y="4834058"/>
                </a:lnTo>
                <a:lnTo>
                  <a:pt x="19072" y="4831695"/>
                </a:lnTo>
                <a:close/>
                <a:moveTo>
                  <a:pt x="20997" y="4829778"/>
                </a:moveTo>
                <a:lnTo>
                  <a:pt x="21226" y="4831610"/>
                </a:lnTo>
                <a:lnTo>
                  <a:pt x="20784" y="4830205"/>
                </a:lnTo>
                <a:close/>
                <a:moveTo>
                  <a:pt x="20477" y="4829228"/>
                </a:moveTo>
                <a:lnTo>
                  <a:pt x="20784" y="4830205"/>
                </a:lnTo>
                <a:lnTo>
                  <a:pt x="19414" y="4832957"/>
                </a:lnTo>
                <a:lnTo>
                  <a:pt x="19407" y="4832740"/>
                </a:lnTo>
                <a:close/>
                <a:moveTo>
                  <a:pt x="20338" y="4824577"/>
                </a:moveTo>
                <a:lnTo>
                  <a:pt x="20477" y="4826420"/>
                </a:lnTo>
                <a:lnTo>
                  <a:pt x="19340" y="4830689"/>
                </a:lnTo>
                <a:lnTo>
                  <a:pt x="19291" y="4829190"/>
                </a:lnTo>
                <a:lnTo>
                  <a:pt x="19415" y="4827778"/>
                </a:lnTo>
                <a:close/>
                <a:moveTo>
                  <a:pt x="20325" y="4824395"/>
                </a:moveTo>
                <a:lnTo>
                  <a:pt x="20345" y="4824555"/>
                </a:lnTo>
                <a:lnTo>
                  <a:pt x="20338" y="4824577"/>
                </a:lnTo>
                <a:close/>
                <a:moveTo>
                  <a:pt x="920" y="4822104"/>
                </a:moveTo>
                <a:lnTo>
                  <a:pt x="438" y="4837653"/>
                </a:lnTo>
                <a:cubicBezTo>
                  <a:pt x="8128" y="4913085"/>
                  <a:pt x="2216" y="4849247"/>
                  <a:pt x="4446" y="5025794"/>
                </a:cubicBezTo>
                <a:lnTo>
                  <a:pt x="4820" y="5048335"/>
                </a:lnTo>
                <a:lnTo>
                  <a:pt x="2442" y="5048259"/>
                </a:lnTo>
                <a:lnTo>
                  <a:pt x="4894" y="5052788"/>
                </a:lnTo>
                <a:lnTo>
                  <a:pt x="6559" y="5153150"/>
                </a:lnTo>
                <a:lnTo>
                  <a:pt x="5680" y="5154641"/>
                </a:lnTo>
                <a:cubicBezTo>
                  <a:pt x="4177" y="5157449"/>
                  <a:pt x="3265" y="5159429"/>
                  <a:pt x="4446" y="5157775"/>
                </a:cubicBezTo>
                <a:lnTo>
                  <a:pt x="6582" y="5154531"/>
                </a:lnTo>
                <a:lnTo>
                  <a:pt x="7617" y="5216864"/>
                </a:lnTo>
                <a:lnTo>
                  <a:pt x="6732" y="5221595"/>
                </a:lnTo>
                <a:cubicBezTo>
                  <a:pt x="4154" y="5235380"/>
                  <a:pt x="2819" y="5248953"/>
                  <a:pt x="6450" y="5261674"/>
                </a:cubicBezTo>
                <a:lnTo>
                  <a:pt x="8312" y="5258792"/>
                </a:lnTo>
                <a:lnTo>
                  <a:pt x="8454" y="5267290"/>
                </a:lnTo>
                <a:lnTo>
                  <a:pt x="8818" y="5273674"/>
                </a:lnTo>
                <a:lnTo>
                  <a:pt x="8453" y="5274844"/>
                </a:lnTo>
                <a:cubicBezTo>
                  <a:pt x="7375" y="5277863"/>
                  <a:pt x="5206" y="5280067"/>
                  <a:pt x="4445" y="5283268"/>
                </a:cubicBezTo>
                <a:cubicBezTo>
                  <a:pt x="3160" y="5288670"/>
                  <a:pt x="2720" y="5294436"/>
                  <a:pt x="2441" y="5300117"/>
                </a:cubicBezTo>
                <a:lnTo>
                  <a:pt x="1414" y="5333207"/>
                </a:lnTo>
                <a:lnTo>
                  <a:pt x="0" y="5335301"/>
                </a:lnTo>
                <a:lnTo>
                  <a:pt x="0" y="4822413"/>
                </a:lnTo>
                <a:close/>
                <a:moveTo>
                  <a:pt x="10218" y="4817278"/>
                </a:moveTo>
                <a:lnTo>
                  <a:pt x="13496" y="4826380"/>
                </a:lnTo>
                <a:lnTo>
                  <a:pt x="13622" y="4828325"/>
                </a:lnTo>
                <a:lnTo>
                  <a:pt x="10458" y="4821674"/>
                </a:lnTo>
                <a:cubicBezTo>
                  <a:pt x="11794" y="4828227"/>
                  <a:pt x="13287" y="4847942"/>
                  <a:pt x="14466" y="4841331"/>
                </a:cubicBezTo>
                <a:lnTo>
                  <a:pt x="13622" y="4828325"/>
                </a:lnTo>
                <a:lnTo>
                  <a:pt x="15988" y="4833297"/>
                </a:lnTo>
                <a:lnTo>
                  <a:pt x="17516" y="4837539"/>
                </a:lnTo>
                <a:lnTo>
                  <a:pt x="14769" y="4847855"/>
                </a:lnTo>
                <a:lnTo>
                  <a:pt x="14143" y="4850004"/>
                </a:lnTo>
                <a:lnTo>
                  <a:pt x="12461" y="4846077"/>
                </a:lnTo>
                <a:cubicBezTo>
                  <a:pt x="11793" y="4839525"/>
                  <a:pt x="11234" y="4832949"/>
                  <a:pt x="10457" y="4826420"/>
                </a:cubicBezTo>
                <a:lnTo>
                  <a:pt x="9017" y="4818871"/>
                </a:lnTo>
                <a:close/>
                <a:moveTo>
                  <a:pt x="15883" y="4809757"/>
                </a:moveTo>
                <a:lnTo>
                  <a:pt x="16470" y="4813250"/>
                </a:lnTo>
                <a:lnTo>
                  <a:pt x="16712" y="4814330"/>
                </a:lnTo>
                <a:lnTo>
                  <a:pt x="16241" y="4816574"/>
                </a:lnTo>
                <a:lnTo>
                  <a:pt x="15272" y="4810568"/>
                </a:lnTo>
                <a:close/>
                <a:moveTo>
                  <a:pt x="18098" y="4807733"/>
                </a:moveTo>
                <a:lnTo>
                  <a:pt x="18473" y="4809572"/>
                </a:lnTo>
                <a:lnTo>
                  <a:pt x="18719" y="4811541"/>
                </a:lnTo>
                <a:lnTo>
                  <a:pt x="19163" y="4825243"/>
                </a:lnTo>
                <a:lnTo>
                  <a:pt x="16712" y="4814330"/>
                </a:lnTo>
                <a:close/>
                <a:moveTo>
                  <a:pt x="18922" y="4805723"/>
                </a:moveTo>
                <a:lnTo>
                  <a:pt x="20325" y="4824395"/>
                </a:lnTo>
                <a:lnTo>
                  <a:pt x="18719" y="4811541"/>
                </a:lnTo>
                <a:lnTo>
                  <a:pt x="18546" y="4806222"/>
                </a:lnTo>
                <a:close/>
                <a:moveTo>
                  <a:pt x="18529" y="4805681"/>
                </a:moveTo>
                <a:lnTo>
                  <a:pt x="18546" y="4806222"/>
                </a:lnTo>
                <a:lnTo>
                  <a:pt x="18365" y="4806463"/>
                </a:lnTo>
                <a:close/>
                <a:moveTo>
                  <a:pt x="28561" y="4794272"/>
                </a:moveTo>
                <a:lnTo>
                  <a:pt x="28492" y="4795531"/>
                </a:lnTo>
                <a:lnTo>
                  <a:pt x="28440" y="4794723"/>
                </a:lnTo>
                <a:close/>
                <a:moveTo>
                  <a:pt x="32619" y="4794183"/>
                </a:moveTo>
                <a:lnTo>
                  <a:pt x="33280" y="4805122"/>
                </a:lnTo>
                <a:lnTo>
                  <a:pt x="20997" y="4829778"/>
                </a:lnTo>
                <a:lnTo>
                  <a:pt x="20345" y="4824555"/>
                </a:lnTo>
                <a:lnTo>
                  <a:pt x="20964" y="4822407"/>
                </a:lnTo>
                <a:lnTo>
                  <a:pt x="28277" y="4795325"/>
                </a:lnTo>
                <a:lnTo>
                  <a:pt x="28492" y="4798340"/>
                </a:lnTo>
                <a:close/>
                <a:moveTo>
                  <a:pt x="11532" y="4794152"/>
                </a:moveTo>
                <a:lnTo>
                  <a:pt x="12462" y="4810442"/>
                </a:lnTo>
                <a:lnTo>
                  <a:pt x="12693" y="4813992"/>
                </a:lnTo>
                <a:lnTo>
                  <a:pt x="10218" y="4817278"/>
                </a:lnTo>
                <a:lnTo>
                  <a:pt x="8454" y="4812380"/>
                </a:lnTo>
                <a:cubicBezTo>
                  <a:pt x="7464" y="4810438"/>
                  <a:pt x="7825" y="4812771"/>
                  <a:pt x="8503" y="4816178"/>
                </a:cubicBezTo>
                <a:lnTo>
                  <a:pt x="9017" y="4818871"/>
                </a:lnTo>
                <a:lnTo>
                  <a:pt x="8499" y="4819559"/>
                </a:lnTo>
                <a:lnTo>
                  <a:pt x="920" y="4822104"/>
                </a:lnTo>
                <a:lnTo>
                  <a:pt x="1415" y="4806157"/>
                </a:lnTo>
                <a:lnTo>
                  <a:pt x="3682" y="4802800"/>
                </a:lnTo>
                <a:close/>
                <a:moveTo>
                  <a:pt x="12993" y="4792543"/>
                </a:moveTo>
                <a:lnTo>
                  <a:pt x="13480" y="4795440"/>
                </a:lnTo>
                <a:lnTo>
                  <a:pt x="13139" y="4797349"/>
                </a:lnTo>
                <a:lnTo>
                  <a:pt x="12458" y="4793132"/>
                </a:lnTo>
                <a:close/>
                <a:moveTo>
                  <a:pt x="28158" y="4790399"/>
                </a:moveTo>
                <a:lnTo>
                  <a:pt x="28440" y="4794723"/>
                </a:lnTo>
                <a:lnTo>
                  <a:pt x="28277" y="4795325"/>
                </a:lnTo>
                <a:lnTo>
                  <a:pt x="27957" y="4790834"/>
                </a:lnTo>
                <a:close/>
                <a:moveTo>
                  <a:pt x="30496" y="4787107"/>
                </a:moveTo>
                <a:lnTo>
                  <a:pt x="28561" y="4794272"/>
                </a:lnTo>
                <a:lnTo>
                  <a:pt x="28839" y="4789209"/>
                </a:lnTo>
                <a:close/>
                <a:moveTo>
                  <a:pt x="29198" y="4782670"/>
                </a:moveTo>
                <a:lnTo>
                  <a:pt x="28839" y="4789209"/>
                </a:lnTo>
                <a:lnTo>
                  <a:pt x="28523" y="4789609"/>
                </a:lnTo>
                <a:lnTo>
                  <a:pt x="28158" y="4790399"/>
                </a:lnTo>
                <a:lnTo>
                  <a:pt x="27679" y="4783030"/>
                </a:lnTo>
                <a:close/>
                <a:moveTo>
                  <a:pt x="24890" y="4781290"/>
                </a:moveTo>
                <a:lnTo>
                  <a:pt x="27396" y="4783097"/>
                </a:lnTo>
                <a:lnTo>
                  <a:pt x="27404" y="4783095"/>
                </a:lnTo>
                <a:lnTo>
                  <a:pt x="27957" y="4790834"/>
                </a:lnTo>
                <a:lnTo>
                  <a:pt x="24484" y="4798340"/>
                </a:lnTo>
                <a:lnTo>
                  <a:pt x="18922" y="4805723"/>
                </a:lnTo>
                <a:lnTo>
                  <a:pt x="18816" y="4804313"/>
                </a:lnTo>
                <a:lnTo>
                  <a:pt x="20227" y="4797594"/>
                </a:lnTo>
                <a:lnTo>
                  <a:pt x="22351" y="4789894"/>
                </a:lnTo>
                <a:close/>
                <a:moveTo>
                  <a:pt x="19659" y="4776728"/>
                </a:moveTo>
                <a:lnTo>
                  <a:pt x="22482" y="4779553"/>
                </a:lnTo>
                <a:lnTo>
                  <a:pt x="23394" y="4780211"/>
                </a:lnTo>
                <a:lnTo>
                  <a:pt x="20477" y="4784299"/>
                </a:lnTo>
                <a:lnTo>
                  <a:pt x="19368" y="4785520"/>
                </a:lnTo>
                <a:lnTo>
                  <a:pt x="18770" y="4779651"/>
                </a:lnTo>
                <a:close/>
                <a:moveTo>
                  <a:pt x="16469" y="4773067"/>
                </a:moveTo>
                <a:lnTo>
                  <a:pt x="16507" y="4773573"/>
                </a:lnTo>
                <a:lnTo>
                  <a:pt x="16434" y="4773500"/>
                </a:lnTo>
                <a:close/>
                <a:moveTo>
                  <a:pt x="8626" y="4765684"/>
                </a:moveTo>
                <a:lnTo>
                  <a:pt x="9985" y="4767044"/>
                </a:lnTo>
                <a:lnTo>
                  <a:pt x="10457" y="4775308"/>
                </a:lnTo>
                <a:lnTo>
                  <a:pt x="10144" y="4775572"/>
                </a:lnTo>
                <a:lnTo>
                  <a:pt x="8586" y="4766295"/>
                </a:lnTo>
                <a:close/>
                <a:moveTo>
                  <a:pt x="30206" y="4764305"/>
                </a:moveTo>
                <a:lnTo>
                  <a:pt x="30851" y="4764908"/>
                </a:lnTo>
                <a:lnTo>
                  <a:pt x="31814" y="4780851"/>
                </a:lnTo>
                <a:lnTo>
                  <a:pt x="29920" y="4779081"/>
                </a:lnTo>
                <a:lnTo>
                  <a:pt x="29520" y="4776810"/>
                </a:lnTo>
                <a:close/>
                <a:moveTo>
                  <a:pt x="26620" y="4762065"/>
                </a:moveTo>
                <a:lnTo>
                  <a:pt x="26615" y="4762376"/>
                </a:lnTo>
                <a:lnTo>
                  <a:pt x="26540" y="4762128"/>
                </a:lnTo>
                <a:close/>
                <a:moveTo>
                  <a:pt x="8962" y="4760492"/>
                </a:moveTo>
                <a:lnTo>
                  <a:pt x="8626" y="4765684"/>
                </a:lnTo>
                <a:lnTo>
                  <a:pt x="8455" y="4765513"/>
                </a:lnTo>
                <a:lnTo>
                  <a:pt x="8586" y="4766295"/>
                </a:lnTo>
                <a:lnTo>
                  <a:pt x="8455" y="4768321"/>
                </a:lnTo>
                <a:lnTo>
                  <a:pt x="9687" y="4775957"/>
                </a:lnTo>
                <a:lnTo>
                  <a:pt x="6450" y="4778683"/>
                </a:lnTo>
                <a:cubicBezTo>
                  <a:pt x="2917" y="4775146"/>
                  <a:pt x="4587" y="4769530"/>
                  <a:pt x="7557" y="4763394"/>
                </a:cubicBezTo>
                <a:close/>
                <a:moveTo>
                  <a:pt x="26651" y="4760123"/>
                </a:moveTo>
                <a:lnTo>
                  <a:pt x="27528" y="4761353"/>
                </a:lnTo>
                <a:lnTo>
                  <a:pt x="26620" y="4762065"/>
                </a:lnTo>
                <a:close/>
                <a:moveTo>
                  <a:pt x="30496" y="4759026"/>
                </a:moveTo>
                <a:lnTo>
                  <a:pt x="30739" y="4763043"/>
                </a:lnTo>
                <a:lnTo>
                  <a:pt x="30309" y="4762440"/>
                </a:lnTo>
                <a:close/>
                <a:moveTo>
                  <a:pt x="11798" y="4754633"/>
                </a:moveTo>
                <a:lnTo>
                  <a:pt x="16673" y="4759079"/>
                </a:lnTo>
                <a:lnTo>
                  <a:pt x="16691" y="4759256"/>
                </a:lnTo>
                <a:lnTo>
                  <a:pt x="15638" y="4758432"/>
                </a:lnTo>
                <a:cubicBezTo>
                  <a:pt x="14320" y="4757542"/>
                  <a:pt x="12987" y="4756936"/>
                  <a:pt x="13255" y="4758334"/>
                </a:cubicBezTo>
                <a:lnTo>
                  <a:pt x="17273" y="4764969"/>
                </a:lnTo>
                <a:lnTo>
                  <a:pt x="17705" y="4769204"/>
                </a:lnTo>
                <a:lnTo>
                  <a:pt x="14684" y="4771748"/>
                </a:lnTo>
                <a:lnTo>
                  <a:pt x="9985" y="4767044"/>
                </a:lnTo>
                <a:lnTo>
                  <a:pt x="9542" y="4759294"/>
                </a:lnTo>
                <a:close/>
                <a:moveTo>
                  <a:pt x="13111" y="4751923"/>
                </a:moveTo>
                <a:lnTo>
                  <a:pt x="11798" y="4754633"/>
                </a:lnTo>
                <a:lnTo>
                  <a:pt x="10457" y="4753410"/>
                </a:lnTo>
                <a:close/>
                <a:moveTo>
                  <a:pt x="15558" y="4746867"/>
                </a:moveTo>
                <a:lnTo>
                  <a:pt x="15630" y="4747674"/>
                </a:lnTo>
                <a:lnTo>
                  <a:pt x="15076" y="4750822"/>
                </a:lnTo>
                <a:lnTo>
                  <a:pt x="13111" y="4751923"/>
                </a:lnTo>
                <a:close/>
                <a:moveTo>
                  <a:pt x="16218" y="4745503"/>
                </a:moveTo>
                <a:lnTo>
                  <a:pt x="17545" y="4747363"/>
                </a:lnTo>
                <a:lnTo>
                  <a:pt x="16315" y="4750127"/>
                </a:lnTo>
                <a:lnTo>
                  <a:pt x="15871" y="4750376"/>
                </a:lnTo>
                <a:lnTo>
                  <a:pt x="15630" y="4747674"/>
                </a:lnTo>
                <a:lnTo>
                  <a:pt x="15895" y="4746172"/>
                </a:lnTo>
                <a:close/>
                <a:moveTo>
                  <a:pt x="25916" y="4744745"/>
                </a:moveTo>
                <a:lnTo>
                  <a:pt x="26106" y="4746198"/>
                </a:lnTo>
                <a:lnTo>
                  <a:pt x="22481" y="4747794"/>
                </a:lnTo>
                <a:lnTo>
                  <a:pt x="21840" y="4747030"/>
                </a:lnTo>
                <a:close/>
                <a:moveTo>
                  <a:pt x="19131" y="4743800"/>
                </a:moveTo>
                <a:lnTo>
                  <a:pt x="21840" y="4747030"/>
                </a:lnTo>
                <a:lnTo>
                  <a:pt x="18602" y="4748845"/>
                </a:lnTo>
                <a:lnTo>
                  <a:pt x="17545" y="4747363"/>
                </a:lnTo>
                <a:close/>
                <a:moveTo>
                  <a:pt x="11278" y="4738747"/>
                </a:moveTo>
                <a:lnTo>
                  <a:pt x="10136" y="4742405"/>
                </a:lnTo>
                <a:lnTo>
                  <a:pt x="10314" y="4739656"/>
                </a:lnTo>
                <a:close/>
                <a:moveTo>
                  <a:pt x="10458" y="4737432"/>
                </a:moveTo>
                <a:lnTo>
                  <a:pt x="10977" y="4738158"/>
                </a:lnTo>
                <a:lnTo>
                  <a:pt x="10324" y="4739508"/>
                </a:lnTo>
                <a:close/>
                <a:moveTo>
                  <a:pt x="18714" y="4732967"/>
                </a:moveTo>
                <a:lnTo>
                  <a:pt x="17755" y="4735618"/>
                </a:lnTo>
                <a:lnTo>
                  <a:pt x="17115" y="4739249"/>
                </a:lnTo>
                <a:lnTo>
                  <a:pt x="16633" y="4735154"/>
                </a:lnTo>
                <a:close/>
                <a:moveTo>
                  <a:pt x="18887" y="4732786"/>
                </a:moveTo>
                <a:lnTo>
                  <a:pt x="18714" y="4732967"/>
                </a:lnTo>
                <a:lnTo>
                  <a:pt x="18762" y="4732836"/>
                </a:lnTo>
                <a:close/>
                <a:moveTo>
                  <a:pt x="19620" y="4710283"/>
                </a:moveTo>
                <a:lnTo>
                  <a:pt x="18824" y="4715482"/>
                </a:lnTo>
                <a:lnTo>
                  <a:pt x="16855" y="4718529"/>
                </a:lnTo>
                <a:lnTo>
                  <a:pt x="16839" y="4718459"/>
                </a:lnTo>
                <a:lnTo>
                  <a:pt x="18647" y="4712327"/>
                </a:lnTo>
                <a:close/>
                <a:moveTo>
                  <a:pt x="29132" y="4704973"/>
                </a:moveTo>
                <a:cubicBezTo>
                  <a:pt x="28611" y="4706253"/>
                  <a:pt x="27608" y="4708702"/>
                  <a:pt x="26357" y="4711859"/>
                </a:cubicBezTo>
                <a:lnTo>
                  <a:pt x="23271" y="4720383"/>
                </a:lnTo>
                <a:lnTo>
                  <a:pt x="23760" y="4716776"/>
                </a:lnTo>
                <a:lnTo>
                  <a:pt x="29014" y="4705099"/>
                </a:lnTo>
                <a:cubicBezTo>
                  <a:pt x="29692" y="4703582"/>
                  <a:pt x="29653" y="4703693"/>
                  <a:pt x="29132" y="4704973"/>
                </a:cubicBezTo>
                <a:close/>
                <a:moveTo>
                  <a:pt x="32770" y="4699767"/>
                </a:moveTo>
                <a:lnTo>
                  <a:pt x="29955" y="4713695"/>
                </a:lnTo>
                <a:lnTo>
                  <a:pt x="27311" y="4719333"/>
                </a:lnTo>
                <a:lnTo>
                  <a:pt x="23707" y="4726552"/>
                </a:lnTo>
                <a:lnTo>
                  <a:pt x="21245" y="4725977"/>
                </a:lnTo>
                <a:lnTo>
                  <a:pt x="23271" y="4720383"/>
                </a:lnTo>
                <a:lnTo>
                  <a:pt x="22482" y="4726199"/>
                </a:lnTo>
                <a:close/>
                <a:moveTo>
                  <a:pt x="27499" y="4689223"/>
                </a:moveTo>
                <a:lnTo>
                  <a:pt x="23760" y="4716776"/>
                </a:lnTo>
                <a:lnTo>
                  <a:pt x="19775" y="4725633"/>
                </a:lnTo>
                <a:lnTo>
                  <a:pt x="18473" y="4725329"/>
                </a:lnTo>
                <a:lnTo>
                  <a:pt x="17575" y="4721554"/>
                </a:lnTo>
                <a:lnTo>
                  <a:pt x="18474" y="4717775"/>
                </a:lnTo>
                <a:lnTo>
                  <a:pt x="18824" y="4715482"/>
                </a:lnTo>
                <a:lnTo>
                  <a:pt x="24322" y="4706979"/>
                </a:lnTo>
                <a:lnTo>
                  <a:pt x="27481" y="4689231"/>
                </a:lnTo>
                <a:close/>
                <a:moveTo>
                  <a:pt x="36509" y="4681270"/>
                </a:moveTo>
                <a:cubicBezTo>
                  <a:pt x="37586" y="4676742"/>
                  <a:pt x="35870" y="4690938"/>
                  <a:pt x="34505" y="4695311"/>
                </a:cubicBezTo>
                <a:lnTo>
                  <a:pt x="32770" y="4699767"/>
                </a:lnTo>
                <a:close/>
                <a:moveTo>
                  <a:pt x="17996" y="4679058"/>
                </a:moveTo>
                <a:lnTo>
                  <a:pt x="18397" y="4683268"/>
                </a:lnTo>
                <a:lnTo>
                  <a:pt x="18362" y="4683296"/>
                </a:lnTo>
                <a:lnTo>
                  <a:pt x="17806" y="4679398"/>
                </a:lnTo>
                <a:close/>
                <a:moveTo>
                  <a:pt x="16901" y="4673057"/>
                </a:moveTo>
                <a:lnTo>
                  <a:pt x="17806" y="4679398"/>
                </a:lnTo>
                <a:lnTo>
                  <a:pt x="15160" y="4684118"/>
                </a:lnTo>
                <a:lnTo>
                  <a:pt x="12462" y="4684078"/>
                </a:lnTo>
                <a:cubicBezTo>
                  <a:pt x="11899" y="4680130"/>
                  <a:pt x="13862" y="4677080"/>
                  <a:pt x="16236" y="4674085"/>
                </a:cubicBezTo>
                <a:close/>
                <a:moveTo>
                  <a:pt x="22597" y="4645714"/>
                </a:moveTo>
                <a:lnTo>
                  <a:pt x="24858" y="4653320"/>
                </a:lnTo>
                <a:lnTo>
                  <a:pt x="23922" y="4657695"/>
                </a:lnTo>
                <a:lnTo>
                  <a:pt x="23422" y="4657479"/>
                </a:lnTo>
                <a:lnTo>
                  <a:pt x="21451" y="4652727"/>
                </a:lnTo>
                <a:lnTo>
                  <a:pt x="20634" y="4650038"/>
                </a:lnTo>
                <a:close/>
                <a:moveTo>
                  <a:pt x="14793" y="4645395"/>
                </a:moveTo>
                <a:lnTo>
                  <a:pt x="17358" y="4672350"/>
                </a:lnTo>
                <a:lnTo>
                  <a:pt x="16901" y="4673057"/>
                </a:lnTo>
                <a:lnTo>
                  <a:pt x="16470" y="4670038"/>
                </a:lnTo>
                <a:cubicBezTo>
                  <a:pt x="11904" y="4674836"/>
                  <a:pt x="5893" y="4697301"/>
                  <a:pt x="10458" y="4692502"/>
                </a:cubicBezTo>
                <a:lnTo>
                  <a:pt x="15160" y="4684118"/>
                </a:lnTo>
                <a:lnTo>
                  <a:pt x="17282" y="4684149"/>
                </a:lnTo>
                <a:lnTo>
                  <a:pt x="18362" y="4683296"/>
                </a:lnTo>
                <a:lnTo>
                  <a:pt x="18474" y="4684078"/>
                </a:lnTo>
                <a:lnTo>
                  <a:pt x="18397" y="4683268"/>
                </a:lnTo>
                <a:lnTo>
                  <a:pt x="24485" y="4678462"/>
                </a:lnTo>
                <a:lnTo>
                  <a:pt x="20018" y="4707677"/>
                </a:lnTo>
                <a:lnTo>
                  <a:pt x="18647" y="4712327"/>
                </a:lnTo>
                <a:lnTo>
                  <a:pt x="16469" y="4716905"/>
                </a:lnTo>
                <a:lnTo>
                  <a:pt x="16839" y="4718459"/>
                </a:lnTo>
                <a:lnTo>
                  <a:pt x="16787" y="4718634"/>
                </a:lnTo>
                <a:lnTo>
                  <a:pt x="8313" y="4731742"/>
                </a:lnTo>
                <a:lnTo>
                  <a:pt x="7618" y="4689814"/>
                </a:lnTo>
                <a:lnTo>
                  <a:pt x="14466" y="4653189"/>
                </a:lnTo>
                <a:close/>
                <a:moveTo>
                  <a:pt x="14466" y="4641957"/>
                </a:moveTo>
                <a:lnTo>
                  <a:pt x="14905" y="4642739"/>
                </a:lnTo>
                <a:lnTo>
                  <a:pt x="14793" y="4645395"/>
                </a:lnTo>
                <a:close/>
                <a:moveTo>
                  <a:pt x="15483" y="4628964"/>
                </a:moveTo>
                <a:lnTo>
                  <a:pt x="15959" y="4632519"/>
                </a:lnTo>
                <a:lnTo>
                  <a:pt x="15876" y="4632781"/>
                </a:lnTo>
                <a:lnTo>
                  <a:pt x="15988" y="4632739"/>
                </a:lnTo>
                <a:lnTo>
                  <a:pt x="16470" y="4636341"/>
                </a:lnTo>
                <a:lnTo>
                  <a:pt x="20634" y="4650038"/>
                </a:lnTo>
                <a:lnTo>
                  <a:pt x="20478" y="4650381"/>
                </a:lnTo>
                <a:lnTo>
                  <a:pt x="21451" y="4652727"/>
                </a:lnTo>
                <a:lnTo>
                  <a:pt x="22285" y="4655471"/>
                </a:lnTo>
                <a:cubicBezTo>
                  <a:pt x="22767" y="4656726"/>
                  <a:pt x="22681" y="4656621"/>
                  <a:pt x="21540" y="4654566"/>
                </a:cubicBezTo>
                <a:lnTo>
                  <a:pt x="14905" y="4642739"/>
                </a:lnTo>
                <a:close/>
                <a:moveTo>
                  <a:pt x="17352" y="4628073"/>
                </a:moveTo>
                <a:lnTo>
                  <a:pt x="18459" y="4631799"/>
                </a:lnTo>
                <a:lnTo>
                  <a:pt x="15988" y="4632739"/>
                </a:lnTo>
                <a:lnTo>
                  <a:pt x="15959" y="4632519"/>
                </a:lnTo>
                <a:close/>
                <a:moveTo>
                  <a:pt x="31594" y="4621856"/>
                </a:moveTo>
                <a:lnTo>
                  <a:pt x="29955" y="4629510"/>
                </a:lnTo>
                <a:lnTo>
                  <a:pt x="22597" y="4645714"/>
                </a:lnTo>
                <a:lnTo>
                  <a:pt x="18459" y="4631799"/>
                </a:lnTo>
                <a:lnTo>
                  <a:pt x="20133" y="4631162"/>
                </a:lnTo>
                <a:close/>
                <a:moveTo>
                  <a:pt x="13679" y="4615481"/>
                </a:moveTo>
                <a:lnTo>
                  <a:pt x="13816" y="4616502"/>
                </a:lnTo>
                <a:lnTo>
                  <a:pt x="6583" y="4627481"/>
                </a:lnTo>
                <a:lnTo>
                  <a:pt x="6560" y="4626100"/>
                </a:lnTo>
                <a:lnTo>
                  <a:pt x="10458" y="4619492"/>
                </a:lnTo>
                <a:close/>
                <a:moveTo>
                  <a:pt x="14696" y="4615165"/>
                </a:moveTo>
                <a:lnTo>
                  <a:pt x="15802" y="4621364"/>
                </a:lnTo>
                <a:lnTo>
                  <a:pt x="15483" y="4628964"/>
                </a:lnTo>
                <a:lnTo>
                  <a:pt x="13816" y="4616502"/>
                </a:lnTo>
                <a:close/>
                <a:moveTo>
                  <a:pt x="16180" y="4612365"/>
                </a:moveTo>
                <a:lnTo>
                  <a:pt x="16155" y="4612950"/>
                </a:lnTo>
                <a:lnTo>
                  <a:pt x="14696" y="4615165"/>
                </a:lnTo>
                <a:lnTo>
                  <a:pt x="14557" y="4614387"/>
                </a:lnTo>
                <a:close/>
                <a:moveTo>
                  <a:pt x="29038" y="4612090"/>
                </a:moveTo>
                <a:lnTo>
                  <a:pt x="31723" y="4617136"/>
                </a:lnTo>
                <a:lnTo>
                  <a:pt x="32258" y="4618755"/>
                </a:lnTo>
                <a:lnTo>
                  <a:pt x="32206" y="4618997"/>
                </a:lnTo>
                <a:lnTo>
                  <a:pt x="28375" y="4612555"/>
                </a:lnTo>
                <a:close/>
                <a:moveTo>
                  <a:pt x="24537" y="4606101"/>
                </a:moveTo>
                <a:lnTo>
                  <a:pt x="28375" y="4612555"/>
                </a:lnTo>
                <a:lnTo>
                  <a:pt x="22482" y="4616684"/>
                </a:lnTo>
                <a:lnTo>
                  <a:pt x="22110" y="4613391"/>
                </a:lnTo>
                <a:close/>
                <a:moveTo>
                  <a:pt x="21277" y="4606016"/>
                </a:moveTo>
                <a:lnTo>
                  <a:pt x="22110" y="4613391"/>
                </a:lnTo>
                <a:lnTo>
                  <a:pt x="19431" y="4621438"/>
                </a:lnTo>
                <a:lnTo>
                  <a:pt x="17352" y="4628073"/>
                </a:lnTo>
                <a:lnTo>
                  <a:pt x="16470" y="4625108"/>
                </a:lnTo>
                <a:lnTo>
                  <a:pt x="15802" y="4621364"/>
                </a:lnTo>
                <a:lnTo>
                  <a:pt x="16155" y="4612950"/>
                </a:lnTo>
                <a:lnTo>
                  <a:pt x="18188" y="4609864"/>
                </a:lnTo>
                <a:close/>
                <a:moveTo>
                  <a:pt x="23189" y="4603635"/>
                </a:moveTo>
                <a:lnTo>
                  <a:pt x="24668" y="4605708"/>
                </a:lnTo>
                <a:lnTo>
                  <a:pt x="24537" y="4606101"/>
                </a:lnTo>
                <a:lnTo>
                  <a:pt x="23121" y="4603719"/>
                </a:lnTo>
                <a:close/>
                <a:moveTo>
                  <a:pt x="22701" y="4603013"/>
                </a:moveTo>
                <a:lnTo>
                  <a:pt x="23121" y="4603719"/>
                </a:lnTo>
                <a:lnTo>
                  <a:pt x="21277" y="4606016"/>
                </a:lnTo>
                <a:lnTo>
                  <a:pt x="21196" y="4605297"/>
                </a:lnTo>
                <a:close/>
                <a:moveTo>
                  <a:pt x="22482" y="4602644"/>
                </a:moveTo>
                <a:lnTo>
                  <a:pt x="22722" y="4602981"/>
                </a:lnTo>
                <a:lnTo>
                  <a:pt x="22701" y="4603013"/>
                </a:lnTo>
                <a:close/>
                <a:moveTo>
                  <a:pt x="21635" y="4596709"/>
                </a:moveTo>
                <a:lnTo>
                  <a:pt x="22482" y="4602644"/>
                </a:lnTo>
                <a:lnTo>
                  <a:pt x="20598" y="4600005"/>
                </a:lnTo>
                <a:lnTo>
                  <a:pt x="20556" y="4599625"/>
                </a:lnTo>
                <a:close/>
                <a:moveTo>
                  <a:pt x="28493" y="4594219"/>
                </a:moveTo>
                <a:lnTo>
                  <a:pt x="26896" y="4599017"/>
                </a:lnTo>
                <a:lnTo>
                  <a:pt x="23189" y="4603635"/>
                </a:lnTo>
                <a:lnTo>
                  <a:pt x="22722" y="4602981"/>
                </a:lnTo>
                <a:close/>
                <a:moveTo>
                  <a:pt x="10458" y="4591411"/>
                </a:moveTo>
                <a:lnTo>
                  <a:pt x="14557" y="4614387"/>
                </a:lnTo>
                <a:lnTo>
                  <a:pt x="13679" y="4615481"/>
                </a:lnTo>
                <a:close/>
                <a:moveTo>
                  <a:pt x="18928" y="4577747"/>
                </a:moveTo>
                <a:lnTo>
                  <a:pt x="21494" y="4595723"/>
                </a:lnTo>
                <a:lnTo>
                  <a:pt x="20548" y="4599554"/>
                </a:lnTo>
                <a:lnTo>
                  <a:pt x="20556" y="4599625"/>
                </a:lnTo>
                <a:lnTo>
                  <a:pt x="20478" y="4599836"/>
                </a:lnTo>
                <a:lnTo>
                  <a:pt x="20598" y="4600005"/>
                </a:lnTo>
                <a:lnTo>
                  <a:pt x="21196" y="4605297"/>
                </a:lnTo>
                <a:lnTo>
                  <a:pt x="18188" y="4609864"/>
                </a:lnTo>
                <a:lnTo>
                  <a:pt x="16180" y="4612365"/>
                </a:lnTo>
                <a:lnTo>
                  <a:pt x="16470" y="4605452"/>
                </a:lnTo>
                <a:cubicBezTo>
                  <a:pt x="16470" y="4602492"/>
                  <a:pt x="13906" y="4599882"/>
                  <a:pt x="14466" y="4597027"/>
                </a:cubicBezTo>
                <a:close/>
                <a:moveTo>
                  <a:pt x="16470" y="4560522"/>
                </a:moveTo>
                <a:lnTo>
                  <a:pt x="17487" y="4567648"/>
                </a:lnTo>
                <a:lnTo>
                  <a:pt x="17472" y="4567586"/>
                </a:lnTo>
                <a:cubicBezTo>
                  <a:pt x="16971" y="4564295"/>
                  <a:pt x="16470" y="4560522"/>
                  <a:pt x="16470" y="4560522"/>
                </a:cubicBezTo>
                <a:close/>
                <a:moveTo>
                  <a:pt x="16470" y="4549290"/>
                </a:moveTo>
                <a:lnTo>
                  <a:pt x="16820" y="4553219"/>
                </a:lnTo>
                <a:lnTo>
                  <a:pt x="16470" y="4554906"/>
                </a:lnTo>
                <a:cubicBezTo>
                  <a:pt x="15236" y="4561822"/>
                  <a:pt x="10458" y="4581691"/>
                  <a:pt x="10458" y="4574563"/>
                </a:cubicBezTo>
                <a:cubicBezTo>
                  <a:pt x="10458" y="4565683"/>
                  <a:pt x="14466" y="4557714"/>
                  <a:pt x="16470" y="4549290"/>
                </a:cubicBezTo>
                <a:close/>
                <a:moveTo>
                  <a:pt x="18411" y="4528756"/>
                </a:moveTo>
                <a:lnTo>
                  <a:pt x="18474" y="4529633"/>
                </a:lnTo>
                <a:lnTo>
                  <a:pt x="18021" y="4529120"/>
                </a:lnTo>
                <a:close/>
                <a:moveTo>
                  <a:pt x="4821" y="4521285"/>
                </a:moveTo>
                <a:lnTo>
                  <a:pt x="11294" y="4521490"/>
                </a:lnTo>
                <a:lnTo>
                  <a:pt x="18021" y="4529120"/>
                </a:lnTo>
                <a:lnTo>
                  <a:pt x="14466" y="4532442"/>
                </a:lnTo>
                <a:cubicBezTo>
                  <a:pt x="12462" y="4530570"/>
                  <a:pt x="8379" y="4528516"/>
                  <a:pt x="5336" y="4526553"/>
                </a:cubicBezTo>
                <a:lnTo>
                  <a:pt x="4895" y="4525738"/>
                </a:lnTo>
                <a:close/>
                <a:moveTo>
                  <a:pt x="308997" y="4511927"/>
                </a:moveTo>
                <a:cubicBezTo>
                  <a:pt x="249350" y="4511927"/>
                  <a:pt x="200997" y="4560280"/>
                  <a:pt x="200997" y="4619927"/>
                </a:cubicBezTo>
                <a:cubicBezTo>
                  <a:pt x="200997" y="4679574"/>
                  <a:pt x="249350" y="4727927"/>
                  <a:pt x="308997" y="4727927"/>
                </a:cubicBezTo>
                <a:cubicBezTo>
                  <a:pt x="368644" y="4727927"/>
                  <a:pt x="416997" y="4679574"/>
                  <a:pt x="416997" y="4619927"/>
                </a:cubicBezTo>
                <a:cubicBezTo>
                  <a:pt x="416997" y="4560280"/>
                  <a:pt x="368644" y="4511927"/>
                  <a:pt x="308997" y="4511927"/>
                </a:cubicBezTo>
                <a:close/>
                <a:moveTo>
                  <a:pt x="27917" y="4502166"/>
                </a:moveTo>
                <a:lnTo>
                  <a:pt x="28168" y="4503259"/>
                </a:lnTo>
                <a:cubicBezTo>
                  <a:pt x="27666" y="4501707"/>
                  <a:pt x="27273" y="4501458"/>
                  <a:pt x="30497" y="4518401"/>
                </a:cubicBezTo>
                <a:lnTo>
                  <a:pt x="31538" y="4523264"/>
                </a:lnTo>
                <a:lnTo>
                  <a:pt x="18928" y="4577747"/>
                </a:lnTo>
                <a:lnTo>
                  <a:pt x="17487" y="4567648"/>
                </a:lnTo>
                <a:lnTo>
                  <a:pt x="18474" y="4571755"/>
                </a:lnTo>
                <a:lnTo>
                  <a:pt x="16820" y="4553219"/>
                </a:lnTo>
                <a:lnTo>
                  <a:pt x="19165" y="4541932"/>
                </a:lnTo>
                <a:cubicBezTo>
                  <a:pt x="19864" y="4537556"/>
                  <a:pt x="19998" y="4533294"/>
                  <a:pt x="18474" y="4529633"/>
                </a:cubicBezTo>
                <a:cubicBezTo>
                  <a:pt x="21384" y="4553086"/>
                  <a:pt x="26206" y="4525010"/>
                  <a:pt x="26489" y="4524017"/>
                </a:cubicBezTo>
                <a:lnTo>
                  <a:pt x="22502" y="4515684"/>
                </a:lnTo>
                <a:lnTo>
                  <a:pt x="23937" y="4507782"/>
                </a:lnTo>
                <a:lnTo>
                  <a:pt x="26489" y="4507169"/>
                </a:lnTo>
                <a:close/>
                <a:moveTo>
                  <a:pt x="25197" y="4496842"/>
                </a:moveTo>
                <a:lnTo>
                  <a:pt x="24167" y="4506516"/>
                </a:lnTo>
                <a:lnTo>
                  <a:pt x="23937" y="4507782"/>
                </a:lnTo>
                <a:lnTo>
                  <a:pt x="19259" y="4508907"/>
                </a:lnTo>
                <a:lnTo>
                  <a:pt x="22502" y="4515684"/>
                </a:lnTo>
                <a:lnTo>
                  <a:pt x="20478" y="4526825"/>
                </a:lnTo>
                <a:lnTo>
                  <a:pt x="18411" y="4528756"/>
                </a:lnTo>
                <a:lnTo>
                  <a:pt x="16565" y="4502890"/>
                </a:lnTo>
                <a:close/>
                <a:moveTo>
                  <a:pt x="30497" y="4493128"/>
                </a:moveTo>
                <a:lnTo>
                  <a:pt x="27917" y="4502166"/>
                </a:lnTo>
                <a:lnTo>
                  <a:pt x="26489" y="4495936"/>
                </a:lnTo>
                <a:lnTo>
                  <a:pt x="25197" y="4496842"/>
                </a:lnTo>
                <a:lnTo>
                  <a:pt x="25403" y="4494913"/>
                </a:lnTo>
                <a:close/>
                <a:moveTo>
                  <a:pt x="15170" y="4483330"/>
                </a:moveTo>
                <a:lnTo>
                  <a:pt x="16565" y="4502890"/>
                </a:lnTo>
                <a:lnTo>
                  <a:pt x="14466" y="4504361"/>
                </a:lnTo>
                <a:cubicBezTo>
                  <a:pt x="10977" y="4503138"/>
                  <a:pt x="8493" y="4494543"/>
                  <a:pt x="10458" y="4490320"/>
                </a:cubicBezTo>
                <a:close/>
                <a:moveTo>
                  <a:pt x="15712" y="4472637"/>
                </a:moveTo>
                <a:lnTo>
                  <a:pt x="18301" y="4478684"/>
                </a:lnTo>
                <a:lnTo>
                  <a:pt x="15170" y="4483330"/>
                </a:lnTo>
                <a:lnTo>
                  <a:pt x="14622" y="4475657"/>
                </a:lnTo>
                <a:close/>
                <a:moveTo>
                  <a:pt x="23295" y="4471274"/>
                </a:moveTo>
                <a:lnTo>
                  <a:pt x="26489" y="4484704"/>
                </a:lnTo>
                <a:lnTo>
                  <a:pt x="25403" y="4494913"/>
                </a:lnTo>
                <a:lnTo>
                  <a:pt x="22482" y="4495936"/>
                </a:lnTo>
                <a:cubicBezTo>
                  <a:pt x="19236" y="4492147"/>
                  <a:pt x="20222" y="4484477"/>
                  <a:pt x="18474" y="4479088"/>
                </a:cubicBezTo>
                <a:lnTo>
                  <a:pt x="18301" y="4478684"/>
                </a:lnTo>
                <a:close/>
                <a:moveTo>
                  <a:pt x="12598" y="4465365"/>
                </a:moveTo>
                <a:lnTo>
                  <a:pt x="14044" y="4468742"/>
                </a:lnTo>
                <a:lnTo>
                  <a:pt x="14466" y="4473472"/>
                </a:lnTo>
                <a:lnTo>
                  <a:pt x="14622" y="4475657"/>
                </a:lnTo>
                <a:lnTo>
                  <a:pt x="14216" y="4476783"/>
                </a:lnTo>
                <a:cubicBezTo>
                  <a:pt x="12128" y="4482567"/>
                  <a:pt x="10458" y="4486311"/>
                  <a:pt x="10458" y="4481896"/>
                </a:cubicBezTo>
                <a:close/>
                <a:moveTo>
                  <a:pt x="12654" y="4464940"/>
                </a:moveTo>
                <a:lnTo>
                  <a:pt x="12598" y="4465365"/>
                </a:lnTo>
                <a:lnTo>
                  <a:pt x="12462" y="4465047"/>
                </a:lnTo>
                <a:close/>
                <a:moveTo>
                  <a:pt x="19970" y="4460839"/>
                </a:moveTo>
                <a:lnTo>
                  <a:pt x="15712" y="4472637"/>
                </a:lnTo>
                <a:lnTo>
                  <a:pt x="14044" y="4468742"/>
                </a:lnTo>
                <a:lnTo>
                  <a:pt x="13655" y="4464379"/>
                </a:lnTo>
                <a:close/>
                <a:moveTo>
                  <a:pt x="13276" y="4460131"/>
                </a:moveTo>
                <a:lnTo>
                  <a:pt x="13655" y="4464379"/>
                </a:lnTo>
                <a:lnTo>
                  <a:pt x="12654" y="4464940"/>
                </a:lnTo>
                <a:close/>
                <a:moveTo>
                  <a:pt x="20478" y="4459431"/>
                </a:moveTo>
                <a:lnTo>
                  <a:pt x="20713" y="4460422"/>
                </a:lnTo>
                <a:lnTo>
                  <a:pt x="19970" y="4460839"/>
                </a:lnTo>
                <a:close/>
                <a:moveTo>
                  <a:pt x="14485" y="4446732"/>
                </a:moveTo>
                <a:lnTo>
                  <a:pt x="14469" y="4455029"/>
                </a:lnTo>
                <a:lnTo>
                  <a:pt x="13473" y="4458610"/>
                </a:lnTo>
                <a:lnTo>
                  <a:pt x="13276" y="4460131"/>
                </a:lnTo>
                <a:lnTo>
                  <a:pt x="12462" y="4451007"/>
                </a:lnTo>
                <a:close/>
                <a:moveTo>
                  <a:pt x="16470" y="4406078"/>
                </a:moveTo>
                <a:cubicBezTo>
                  <a:pt x="17138" y="4412630"/>
                  <a:pt x="13892" y="4424129"/>
                  <a:pt x="18474" y="4425734"/>
                </a:cubicBezTo>
                <a:lnTo>
                  <a:pt x="21819" y="4416359"/>
                </a:lnTo>
                <a:lnTo>
                  <a:pt x="22482" y="4425734"/>
                </a:lnTo>
                <a:cubicBezTo>
                  <a:pt x="23753" y="4437439"/>
                  <a:pt x="26425" y="4448672"/>
                  <a:pt x="29447" y="4459786"/>
                </a:cubicBezTo>
                <a:lnTo>
                  <a:pt x="29904" y="4461468"/>
                </a:lnTo>
                <a:lnTo>
                  <a:pt x="23295" y="4471274"/>
                </a:lnTo>
                <a:lnTo>
                  <a:pt x="20713" y="4460422"/>
                </a:lnTo>
                <a:lnTo>
                  <a:pt x="22482" y="4459431"/>
                </a:lnTo>
                <a:cubicBezTo>
                  <a:pt x="23353" y="4455770"/>
                  <a:pt x="14896" y="4460435"/>
                  <a:pt x="14466" y="4456623"/>
                </a:cubicBezTo>
                <a:lnTo>
                  <a:pt x="14469" y="4455029"/>
                </a:lnTo>
                <a:lnTo>
                  <a:pt x="18665" y="4439947"/>
                </a:lnTo>
                <a:cubicBezTo>
                  <a:pt x="20116" y="4435456"/>
                  <a:pt x="20967" y="4433173"/>
                  <a:pt x="20254" y="4434537"/>
                </a:cubicBezTo>
                <a:lnTo>
                  <a:pt x="14485" y="4446732"/>
                </a:lnTo>
                <a:lnTo>
                  <a:pt x="14513" y="4431418"/>
                </a:lnTo>
                <a:cubicBezTo>
                  <a:pt x="15165" y="4422971"/>
                  <a:pt x="16136" y="4414502"/>
                  <a:pt x="16470" y="4406078"/>
                </a:cubicBezTo>
                <a:close/>
                <a:moveTo>
                  <a:pt x="12959" y="4388939"/>
                </a:moveTo>
                <a:lnTo>
                  <a:pt x="12993" y="4389115"/>
                </a:lnTo>
                <a:lnTo>
                  <a:pt x="12462" y="4389229"/>
                </a:lnTo>
                <a:close/>
                <a:moveTo>
                  <a:pt x="14796" y="4388730"/>
                </a:moveTo>
                <a:lnTo>
                  <a:pt x="16470" y="4400461"/>
                </a:lnTo>
                <a:cubicBezTo>
                  <a:pt x="16823" y="4402933"/>
                  <a:pt x="15721" y="4400675"/>
                  <a:pt x="14582" y="4397173"/>
                </a:cubicBezTo>
                <a:lnTo>
                  <a:pt x="12993" y="4389115"/>
                </a:lnTo>
                <a:close/>
                <a:moveTo>
                  <a:pt x="19727" y="4386771"/>
                </a:moveTo>
                <a:lnTo>
                  <a:pt x="20031" y="4391068"/>
                </a:lnTo>
                <a:lnTo>
                  <a:pt x="18347" y="4387416"/>
                </a:lnTo>
                <a:close/>
                <a:moveTo>
                  <a:pt x="17757" y="4386137"/>
                </a:moveTo>
                <a:lnTo>
                  <a:pt x="18347" y="4387416"/>
                </a:lnTo>
                <a:lnTo>
                  <a:pt x="16159" y="4388438"/>
                </a:lnTo>
                <a:lnTo>
                  <a:pt x="14796" y="4388730"/>
                </a:lnTo>
                <a:lnTo>
                  <a:pt x="14682" y="4387933"/>
                </a:lnTo>
                <a:close/>
                <a:moveTo>
                  <a:pt x="21680" y="4383847"/>
                </a:moveTo>
                <a:lnTo>
                  <a:pt x="21363" y="4386007"/>
                </a:lnTo>
                <a:lnTo>
                  <a:pt x="19727" y="4386771"/>
                </a:lnTo>
                <a:lnTo>
                  <a:pt x="19606" y="4385058"/>
                </a:lnTo>
                <a:close/>
                <a:moveTo>
                  <a:pt x="26489" y="4383613"/>
                </a:moveTo>
                <a:cubicBezTo>
                  <a:pt x="25821" y="4392037"/>
                  <a:pt x="26044" y="4400696"/>
                  <a:pt x="24485" y="4408886"/>
                </a:cubicBezTo>
                <a:lnTo>
                  <a:pt x="21819" y="4416359"/>
                </a:lnTo>
                <a:lnTo>
                  <a:pt x="20031" y="4391068"/>
                </a:lnTo>
                <a:lnTo>
                  <a:pt x="20478" y="4392037"/>
                </a:lnTo>
                <a:lnTo>
                  <a:pt x="21363" y="4386007"/>
                </a:lnTo>
                <a:close/>
                <a:moveTo>
                  <a:pt x="13677" y="4380890"/>
                </a:moveTo>
                <a:lnTo>
                  <a:pt x="14682" y="4387933"/>
                </a:lnTo>
                <a:lnTo>
                  <a:pt x="12959" y="4388939"/>
                </a:lnTo>
                <a:lnTo>
                  <a:pt x="12462" y="4386421"/>
                </a:lnTo>
                <a:close/>
                <a:moveTo>
                  <a:pt x="18878" y="4374756"/>
                </a:moveTo>
                <a:lnTo>
                  <a:pt x="19606" y="4385058"/>
                </a:lnTo>
                <a:lnTo>
                  <a:pt x="17757" y="4386137"/>
                </a:lnTo>
                <a:lnTo>
                  <a:pt x="15821" y="4381939"/>
                </a:lnTo>
                <a:cubicBezTo>
                  <a:pt x="14994" y="4379510"/>
                  <a:pt x="15026" y="4377820"/>
                  <a:pt x="16323" y="4376273"/>
                </a:cubicBezTo>
                <a:close/>
                <a:moveTo>
                  <a:pt x="32634" y="4368058"/>
                </a:moveTo>
                <a:lnTo>
                  <a:pt x="32501" y="4372381"/>
                </a:lnTo>
                <a:lnTo>
                  <a:pt x="32937" y="4377274"/>
                </a:lnTo>
                <a:lnTo>
                  <a:pt x="21680" y="4383847"/>
                </a:lnTo>
                <a:lnTo>
                  <a:pt x="22534" y="4378026"/>
                </a:lnTo>
                <a:lnTo>
                  <a:pt x="22062" y="4372865"/>
                </a:lnTo>
                <a:lnTo>
                  <a:pt x="24412" y="4371470"/>
                </a:lnTo>
                <a:close/>
                <a:moveTo>
                  <a:pt x="21041" y="4361694"/>
                </a:moveTo>
                <a:lnTo>
                  <a:pt x="22062" y="4372865"/>
                </a:lnTo>
                <a:lnTo>
                  <a:pt x="18878" y="4374756"/>
                </a:lnTo>
                <a:lnTo>
                  <a:pt x="18522" y="4369721"/>
                </a:lnTo>
                <a:close/>
                <a:moveTo>
                  <a:pt x="20478" y="4349916"/>
                </a:moveTo>
                <a:lnTo>
                  <a:pt x="23111" y="4359065"/>
                </a:lnTo>
                <a:lnTo>
                  <a:pt x="23518" y="4361896"/>
                </a:lnTo>
                <a:lnTo>
                  <a:pt x="23992" y="4362225"/>
                </a:lnTo>
                <a:lnTo>
                  <a:pt x="24522" y="4364369"/>
                </a:lnTo>
                <a:cubicBezTo>
                  <a:pt x="24309" y="4364260"/>
                  <a:pt x="22924" y="4361035"/>
                  <a:pt x="21535" y="4360118"/>
                </a:cubicBezTo>
                <a:lnTo>
                  <a:pt x="21041" y="4361694"/>
                </a:lnTo>
                <a:lnTo>
                  <a:pt x="20478" y="4355532"/>
                </a:lnTo>
                <a:lnTo>
                  <a:pt x="20280" y="4350817"/>
                </a:lnTo>
                <a:close/>
                <a:moveTo>
                  <a:pt x="16470" y="4335876"/>
                </a:moveTo>
                <a:lnTo>
                  <a:pt x="20069" y="4345784"/>
                </a:lnTo>
                <a:lnTo>
                  <a:pt x="20280" y="4350817"/>
                </a:lnTo>
                <a:lnTo>
                  <a:pt x="13677" y="4380890"/>
                </a:lnTo>
                <a:lnTo>
                  <a:pt x="12462" y="4372381"/>
                </a:lnTo>
                <a:cubicBezTo>
                  <a:pt x="13798" y="4360212"/>
                  <a:pt x="8395" y="4340725"/>
                  <a:pt x="16470" y="4335876"/>
                </a:cubicBezTo>
                <a:close/>
                <a:moveTo>
                  <a:pt x="14144" y="4322954"/>
                </a:moveTo>
                <a:lnTo>
                  <a:pt x="14145" y="4322957"/>
                </a:lnTo>
                <a:lnTo>
                  <a:pt x="14086" y="4323152"/>
                </a:lnTo>
                <a:close/>
                <a:moveTo>
                  <a:pt x="30295" y="4314930"/>
                </a:moveTo>
                <a:cubicBezTo>
                  <a:pt x="31208" y="4313825"/>
                  <a:pt x="31973" y="4313999"/>
                  <a:pt x="32501" y="4316219"/>
                </a:cubicBezTo>
                <a:lnTo>
                  <a:pt x="33665" y="4334686"/>
                </a:lnTo>
                <a:lnTo>
                  <a:pt x="33378" y="4343987"/>
                </a:lnTo>
                <a:lnTo>
                  <a:pt x="26489" y="4363956"/>
                </a:lnTo>
                <a:lnTo>
                  <a:pt x="23992" y="4362225"/>
                </a:lnTo>
                <a:lnTo>
                  <a:pt x="23816" y="4361515"/>
                </a:lnTo>
                <a:lnTo>
                  <a:pt x="23111" y="4359065"/>
                </a:lnTo>
                <a:lnTo>
                  <a:pt x="21946" y="4350954"/>
                </a:lnTo>
                <a:lnTo>
                  <a:pt x="20069" y="4345784"/>
                </a:lnTo>
                <a:lnTo>
                  <a:pt x="19491" y="4332036"/>
                </a:lnTo>
                <a:lnTo>
                  <a:pt x="20238" y="4331279"/>
                </a:lnTo>
                <a:lnTo>
                  <a:pt x="20478" y="4338684"/>
                </a:lnTo>
                <a:cubicBezTo>
                  <a:pt x="23483" y="4333068"/>
                  <a:pt x="27556" y="4318245"/>
                  <a:pt x="30295" y="4314930"/>
                </a:cubicBezTo>
                <a:close/>
                <a:moveTo>
                  <a:pt x="17749" y="4311133"/>
                </a:moveTo>
                <a:lnTo>
                  <a:pt x="18728" y="4313852"/>
                </a:lnTo>
                <a:lnTo>
                  <a:pt x="19491" y="4332036"/>
                </a:lnTo>
                <a:lnTo>
                  <a:pt x="18474" y="4333067"/>
                </a:lnTo>
                <a:lnTo>
                  <a:pt x="14145" y="4322957"/>
                </a:lnTo>
                <a:close/>
                <a:moveTo>
                  <a:pt x="17693" y="4309828"/>
                </a:moveTo>
                <a:lnTo>
                  <a:pt x="17969" y="4310410"/>
                </a:lnTo>
                <a:lnTo>
                  <a:pt x="17749" y="4311133"/>
                </a:lnTo>
                <a:lnTo>
                  <a:pt x="17517" y="4310489"/>
                </a:lnTo>
                <a:close/>
                <a:moveTo>
                  <a:pt x="18631" y="4309688"/>
                </a:moveTo>
                <a:lnTo>
                  <a:pt x="19720" y="4315322"/>
                </a:lnTo>
                <a:lnTo>
                  <a:pt x="19766" y="4316733"/>
                </a:lnTo>
                <a:lnTo>
                  <a:pt x="18728" y="4313852"/>
                </a:lnTo>
                <a:lnTo>
                  <a:pt x="18579" y="4310289"/>
                </a:lnTo>
                <a:close/>
                <a:moveTo>
                  <a:pt x="19415" y="4305907"/>
                </a:moveTo>
                <a:lnTo>
                  <a:pt x="19589" y="4311280"/>
                </a:lnTo>
                <a:lnTo>
                  <a:pt x="18728" y="4308588"/>
                </a:lnTo>
                <a:lnTo>
                  <a:pt x="18810" y="4307652"/>
                </a:lnTo>
                <a:lnTo>
                  <a:pt x="19226" y="4306284"/>
                </a:lnTo>
                <a:close/>
                <a:moveTo>
                  <a:pt x="21227" y="4304560"/>
                </a:moveTo>
                <a:lnTo>
                  <a:pt x="25481" y="4318085"/>
                </a:lnTo>
                <a:cubicBezTo>
                  <a:pt x="25899" y="4321090"/>
                  <a:pt x="25815" y="4324056"/>
                  <a:pt x="24794" y="4326660"/>
                </a:cubicBezTo>
                <a:lnTo>
                  <a:pt x="20238" y="4331279"/>
                </a:lnTo>
                <a:lnTo>
                  <a:pt x="19766" y="4316733"/>
                </a:lnTo>
                <a:lnTo>
                  <a:pt x="20255" y="4318092"/>
                </a:lnTo>
                <a:lnTo>
                  <a:pt x="19720" y="4315322"/>
                </a:lnTo>
                <a:lnTo>
                  <a:pt x="19589" y="4311280"/>
                </a:lnTo>
                <a:lnTo>
                  <a:pt x="23653" y="4323984"/>
                </a:lnTo>
                <a:close/>
                <a:moveTo>
                  <a:pt x="19341" y="4303639"/>
                </a:moveTo>
                <a:lnTo>
                  <a:pt x="19408" y="4305690"/>
                </a:lnTo>
                <a:lnTo>
                  <a:pt x="19226" y="4306284"/>
                </a:lnTo>
                <a:lnTo>
                  <a:pt x="18866" y="4307008"/>
                </a:lnTo>
                <a:lnTo>
                  <a:pt x="19073" y="4304646"/>
                </a:lnTo>
                <a:close/>
                <a:moveTo>
                  <a:pt x="20998" y="4302728"/>
                </a:moveTo>
                <a:lnTo>
                  <a:pt x="21227" y="4304560"/>
                </a:lnTo>
                <a:lnTo>
                  <a:pt x="20785" y="4303155"/>
                </a:lnTo>
                <a:close/>
                <a:moveTo>
                  <a:pt x="20478" y="4302178"/>
                </a:moveTo>
                <a:lnTo>
                  <a:pt x="20785" y="4303155"/>
                </a:lnTo>
                <a:lnTo>
                  <a:pt x="19415" y="4305907"/>
                </a:lnTo>
                <a:lnTo>
                  <a:pt x="19408" y="4305690"/>
                </a:lnTo>
                <a:close/>
                <a:moveTo>
                  <a:pt x="20339" y="4297527"/>
                </a:moveTo>
                <a:lnTo>
                  <a:pt x="20478" y="4299370"/>
                </a:lnTo>
                <a:lnTo>
                  <a:pt x="19341" y="4303639"/>
                </a:lnTo>
                <a:lnTo>
                  <a:pt x="19292" y="4302140"/>
                </a:lnTo>
                <a:lnTo>
                  <a:pt x="19416" y="4300728"/>
                </a:lnTo>
                <a:close/>
                <a:moveTo>
                  <a:pt x="20326" y="4297345"/>
                </a:moveTo>
                <a:lnTo>
                  <a:pt x="20346" y="4297505"/>
                </a:lnTo>
                <a:lnTo>
                  <a:pt x="20339" y="4297527"/>
                </a:lnTo>
                <a:close/>
                <a:moveTo>
                  <a:pt x="921" y="4295054"/>
                </a:moveTo>
                <a:lnTo>
                  <a:pt x="439" y="4310603"/>
                </a:lnTo>
                <a:cubicBezTo>
                  <a:pt x="8129" y="4386035"/>
                  <a:pt x="2217" y="4322197"/>
                  <a:pt x="4447" y="4498744"/>
                </a:cubicBezTo>
                <a:lnTo>
                  <a:pt x="4821" y="4521285"/>
                </a:lnTo>
                <a:lnTo>
                  <a:pt x="2443" y="4521209"/>
                </a:lnTo>
                <a:lnTo>
                  <a:pt x="4895" y="4525738"/>
                </a:lnTo>
                <a:lnTo>
                  <a:pt x="6560" y="4626100"/>
                </a:lnTo>
                <a:lnTo>
                  <a:pt x="5681" y="4627591"/>
                </a:lnTo>
                <a:cubicBezTo>
                  <a:pt x="4178" y="4630399"/>
                  <a:pt x="3266" y="4632380"/>
                  <a:pt x="4447" y="4630725"/>
                </a:cubicBezTo>
                <a:lnTo>
                  <a:pt x="6583" y="4627481"/>
                </a:lnTo>
                <a:lnTo>
                  <a:pt x="7618" y="4689814"/>
                </a:lnTo>
                <a:lnTo>
                  <a:pt x="6733" y="4694545"/>
                </a:lnTo>
                <a:cubicBezTo>
                  <a:pt x="4155" y="4708330"/>
                  <a:pt x="2820" y="4721903"/>
                  <a:pt x="6451" y="4734624"/>
                </a:cubicBezTo>
                <a:lnTo>
                  <a:pt x="8313" y="4731742"/>
                </a:lnTo>
                <a:lnTo>
                  <a:pt x="8455" y="4740240"/>
                </a:lnTo>
                <a:lnTo>
                  <a:pt x="8819" y="4746624"/>
                </a:lnTo>
                <a:lnTo>
                  <a:pt x="8454" y="4747794"/>
                </a:lnTo>
                <a:cubicBezTo>
                  <a:pt x="7376" y="4750813"/>
                  <a:pt x="5207" y="4753017"/>
                  <a:pt x="4446" y="4756218"/>
                </a:cubicBezTo>
                <a:cubicBezTo>
                  <a:pt x="3161" y="4761620"/>
                  <a:pt x="2721" y="4767386"/>
                  <a:pt x="2442" y="4773067"/>
                </a:cubicBezTo>
                <a:lnTo>
                  <a:pt x="1415" y="4806157"/>
                </a:lnTo>
                <a:lnTo>
                  <a:pt x="0" y="4808253"/>
                </a:lnTo>
                <a:lnTo>
                  <a:pt x="0" y="4295364"/>
                </a:lnTo>
                <a:close/>
                <a:moveTo>
                  <a:pt x="10219" y="4290228"/>
                </a:moveTo>
                <a:lnTo>
                  <a:pt x="13497" y="4299330"/>
                </a:lnTo>
                <a:lnTo>
                  <a:pt x="13623" y="4301275"/>
                </a:lnTo>
                <a:lnTo>
                  <a:pt x="10459" y="4294624"/>
                </a:lnTo>
                <a:cubicBezTo>
                  <a:pt x="11795" y="4301177"/>
                  <a:pt x="13288" y="4320892"/>
                  <a:pt x="14467" y="4314281"/>
                </a:cubicBezTo>
                <a:lnTo>
                  <a:pt x="13623" y="4301275"/>
                </a:lnTo>
                <a:lnTo>
                  <a:pt x="15989" y="4306247"/>
                </a:lnTo>
                <a:lnTo>
                  <a:pt x="17517" y="4310489"/>
                </a:lnTo>
                <a:lnTo>
                  <a:pt x="14770" y="4320805"/>
                </a:lnTo>
                <a:lnTo>
                  <a:pt x="14144" y="4322954"/>
                </a:lnTo>
                <a:lnTo>
                  <a:pt x="12462" y="4319027"/>
                </a:lnTo>
                <a:cubicBezTo>
                  <a:pt x="11794" y="4312475"/>
                  <a:pt x="11235" y="4305899"/>
                  <a:pt x="10458" y="4299370"/>
                </a:cubicBezTo>
                <a:lnTo>
                  <a:pt x="9018" y="4291821"/>
                </a:lnTo>
                <a:close/>
                <a:moveTo>
                  <a:pt x="15884" y="4282707"/>
                </a:moveTo>
                <a:lnTo>
                  <a:pt x="16471" y="4286200"/>
                </a:lnTo>
                <a:lnTo>
                  <a:pt x="16713" y="4287280"/>
                </a:lnTo>
                <a:lnTo>
                  <a:pt x="16242" y="4289524"/>
                </a:lnTo>
                <a:lnTo>
                  <a:pt x="15273" y="4283518"/>
                </a:lnTo>
                <a:close/>
                <a:moveTo>
                  <a:pt x="18099" y="4280683"/>
                </a:moveTo>
                <a:lnTo>
                  <a:pt x="18474" y="4282522"/>
                </a:lnTo>
                <a:lnTo>
                  <a:pt x="18720" y="4284491"/>
                </a:lnTo>
                <a:lnTo>
                  <a:pt x="19164" y="4298193"/>
                </a:lnTo>
                <a:lnTo>
                  <a:pt x="16713" y="4287280"/>
                </a:lnTo>
                <a:close/>
                <a:moveTo>
                  <a:pt x="18923" y="4278673"/>
                </a:moveTo>
                <a:lnTo>
                  <a:pt x="20326" y="4297345"/>
                </a:lnTo>
                <a:lnTo>
                  <a:pt x="18720" y="4284491"/>
                </a:lnTo>
                <a:lnTo>
                  <a:pt x="18547" y="4279172"/>
                </a:lnTo>
                <a:close/>
                <a:moveTo>
                  <a:pt x="18530" y="4278631"/>
                </a:moveTo>
                <a:lnTo>
                  <a:pt x="18547" y="4279172"/>
                </a:lnTo>
                <a:lnTo>
                  <a:pt x="18366" y="4279413"/>
                </a:lnTo>
                <a:close/>
                <a:moveTo>
                  <a:pt x="28562" y="4267222"/>
                </a:moveTo>
                <a:lnTo>
                  <a:pt x="28493" y="4268481"/>
                </a:lnTo>
                <a:lnTo>
                  <a:pt x="28441" y="4267673"/>
                </a:lnTo>
                <a:close/>
                <a:moveTo>
                  <a:pt x="32620" y="4267133"/>
                </a:moveTo>
                <a:lnTo>
                  <a:pt x="33281" y="4278072"/>
                </a:lnTo>
                <a:lnTo>
                  <a:pt x="20998" y="4302728"/>
                </a:lnTo>
                <a:lnTo>
                  <a:pt x="20346" y="4297505"/>
                </a:lnTo>
                <a:lnTo>
                  <a:pt x="20965" y="4295357"/>
                </a:lnTo>
                <a:lnTo>
                  <a:pt x="28278" y="4268275"/>
                </a:lnTo>
                <a:lnTo>
                  <a:pt x="28493" y="4271290"/>
                </a:lnTo>
                <a:close/>
                <a:moveTo>
                  <a:pt x="11533" y="4267102"/>
                </a:moveTo>
                <a:lnTo>
                  <a:pt x="12463" y="4283392"/>
                </a:lnTo>
                <a:lnTo>
                  <a:pt x="12694" y="4286942"/>
                </a:lnTo>
                <a:lnTo>
                  <a:pt x="10219" y="4290228"/>
                </a:lnTo>
                <a:lnTo>
                  <a:pt x="8455" y="4285330"/>
                </a:lnTo>
                <a:cubicBezTo>
                  <a:pt x="7465" y="4283388"/>
                  <a:pt x="7826" y="4285721"/>
                  <a:pt x="8504" y="4289128"/>
                </a:cubicBezTo>
                <a:lnTo>
                  <a:pt x="9018" y="4291821"/>
                </a:lnTo>
                <a:lnTo>
                  <a:pt x="8500" y="4292509"/>
                </a:lnTo>
                <a:lnTo>
                  <a:pt x="921" y="4295054"/>
                </a:lnTo>
                <a:lnTo>
                  <a:pt x="1416" y="4279107"/>
                </a:lnTo>
                <a:lnTo>
                  <a:pt x="3683" y="4275750"/>
                </a:lnTo>
                <a:close/>
                <a:moveTo>
                  <a:pt x="12994" y="4265493"/>
                </a:moveTo>
                <a:lnTo>
                  <a:pt x="13481" y="4268390"/>
                </a:lnTo>
                <a:lnTo>
                  <a:pt x="13140" y="4270299"/>
                </a:lnTo>
                <a:lnTo>
                  <a:pt x="12459" y="4266082"/>
                </a:lnTo>
                <a:close/>
                <a:moveTo>
                  <a:pt x="28159" y="4263349"/>
                </a:moveTo>
                <a:lnTo>
                  <a:pt x="28441" y="4267673"/>
                </a:lnTo>
                <a:lnTo>
                  <a:pt x="28278" y="4268275"/>
                </a:lnTo>
                <a:lnTo>
                  <a:pt x="27958" y="4263784"/>
                </a:lnTo>
                <a:close/>
                <a:moveTo>
                  <a:pt x="30497" y="4260057"/>
                </a:moveTo>
                <a:lnTo>
                  <a:pt x="28562" y="4267222"/>
                </a:lnTo>
                <a:lnTo>
                  <a:pt x="28840" y="4262159"/>
                </a:lnTo>
                <a:close/>
                <a:moveTo>
                  <a:pt x="29199" y="4255620"/>
                </a:moveTo>
                <a:lnTo>
                  <a:pt x="28840" y="4262159"/>
                </a:lnTo>
                <a:lnTo>
                  <a:pt x="28524" y="4262559"/>
                </a:lnTo>
                <a:lnTo>
                  <a:pt x="28159" y="4263349"/>
                </a:lnTo>
                <a:lnTo>
                  <a:pt x="27680" y="4255980"/>
                </a:lnTo>
                <a:close/>
                <a:moveTo>
                  <a:pt x="24891" y="4254240"/>
                </a:moveTo>
                <a:lnTo>
                  <a:pt x="27397" y="4256047"/>
                </a:lnTo>
                <a:lnTo>
                  <a:pt x="27405" y="4256045"/>
                </a:lnTo>
                <a:lnTo>
                  <a:pt x="27958" y="4263784"/>
                </a:lnTo>
                <a:lnTo>
                  <a:pt x="24485" y="4271290"/>
                </a:lnTo>
                <a:lnTo>
                  <a:pt x="18923" y="4278673"/>
                </a:lnTo>
                <a:lnTo>
                  <a:pt x="18817" y="4277263"/>
                </a:lnTo>
                <a:lnTo>
                  <a:pt x="20228" y="4270544"/>
                </a:lnTo>
                <a:lnTo>
                  <a:pt x="22352" y="4262844"/>
                </a:lnTo>
                <a:close/>
                <a:moveTo>
                  <a:pt x="19660" y="4249678"/>
                </a:moveTo>
                <a:lnTo>
                  <a:pt x="22483" y="4252503"/>
                </a:lnTo>
                <a:lnTo>
                  <a:pt x="23395" y="4253161"/>
                </a:lnTo>
                <a:lnTo>
                  <a:pt x="20478" y="4257249"/>
                </a:lnTo>
                <a:lnTo>
                  <a:pt x="19369" y="4258470"/>
                </a:lnTo>
                <a:lnTo>
                  <a:pt x="18771" y="4252601"/>
                </a:lnTo>
                <a:close/>
                <a:moveTo>
                  <a:pt x="16470" y="4246017"/>
                </a:moveTo>
                <a:lnTo>
                  <a:pt x="16508" y="4246523"/>
                </a:lnTo>
                <a:lnTo>
                  <a:pt x="16435" y="4246450"/>
                </a:lnTo>
                <a:close/>
                <a:moveTo>
                  <a:pt x="8627" y="4238634"/>
                </a:moveTo>
                <a:lnTo>
                  <a:pt x="9986" y="4239994"/>
                </a:lnTo>
                <a:lnTo>
                  <a:pt x="10458" y="4248258"/>
                </a:lnTo>
                <a:lnTo>
                  <a:pt x="10145" y="4248522"/>
                </a:lnTo>
                <a:lnTo>
                  <a:pt x="8587" y="4239245"/>
                </a:lnTo>
                <a:close/>
                <a:moveTo>
                  <a:pt x="30207" y="4237255"/>
                </a:moveTo>
                <a:lnTo>
                  <a:pt x="30852" y="4237858"/>
                </a:lnTo>
                <a:lnTo>
                  <a:pt x="31815" y="4253801"/>
                </a:lnTo>
                <a:lnTo>
                  <a:pt x="29921" y="4252031"/>
                </a:lnTo>
                <a:lnTo>
                  <a:pt x="29521" y="4249760"/>
                </a:lnTo>
                <a:close/>
                <a:moveTo>
                  <a:pt x="26621" y="4235015"/>
                </a:moveTo>
                <a:lnTo>
                  <a:pt x="26616" y="4235326"/>
                </a:lnTo>
                <a:lnTo>
                  <a:pt x="26541" y="4235078"/>
                </a:lnTo>
                <a:close/>
                <a:moveTo>
                  <a:pt x="8963" y="4233442"/>
                </a:moveTo>
                <a:lnTo>
                  <a:pt x="8627" y="4238634"/>
                </a:lnTo>
                <a:lnTo>
                  <a:pt x="8456" y="4238463"/>
                </a:lnTo>
                <a:lnTo>
                  <a:pt x="8587" y="4239245"/>
                </a:lnTo>
                <a:lnTo>
                  <a:pt x="8456" y="4241271"/>
                </a:lnTo>
                <a:lnTo>
                  <a:pt x="9688" y="4248907"/>
                </a:lnTo>
                <a:lnTo>
                  <a:pt x="6451" y="4251633"/>
                </a:lnTo>
                <a:cubicBezTo>
                  <a:pt x="2918" y="4248097"/>
                  <a:pt x="4588" y="4242480"/>
                  <a:pt x="7558" y="4236344"/>
                </a:cubicBezTo>
                <a:close/>
                <a:moveTo>
                  <a:pt x="26652" y="4233073"/>
                </a:moveTo>
                <a:lnTo>
                  <a:pt x="27529" y="4234303"/>
                </a:lnTo>
                <a:lnTo>
                  <a:pt x="26621" y="4235015"/>
                </a:lnTo>
                <a:close/>
                <a:moveTo>
                  <a:pt x="30497" y="4231976"/>
                </a:moveTo>
                <a:lnTo>
                  <a:pt x="30740" y="4235993"/>
                </a:lnTo>
                <a:lnTo>
                  <a:pt x="30310" y="4235390"/>
                </a:lnTo>
                <a:close/>
                <a:moveTo>
                  <a:pt x="11799" y="4227583"/>
                </a:moveTo>
                <a:lnTo>
                  <a:pt x="16674" y="4232029"/>
                </a:lnTo>
                <a:lnTo>
                  <a:pt x="16692" y="4232206"/>
                </a:lnTo>
                <a:lnTo>
                  <a:pt x="15639" y="4231382"/>
                </a:lnTo>
                <a:cubicBezTo>
                  <a:pt x="14321" y="4230492"/>
                  <a:pt x="12988" y="4229886"/>
                  <a:pt x="13256" y="4231284"/>
                </a:cubicBezTo>
                <a:lnTo>
                  <a:pt x="17274" y="4237919"/>
                </a:lnTo>
                <a:lnTo>
                  <a:pt x="17706" y="4242154"/>
                </a:lnTo>
                <a:lnTo>
                  <a:pt x="14685" y="4244698"/>
                </a:lnTo>
                <a:lnTo>
                  <a:pt x="9986" y="4239994"/>
                </a:lnTo>
                <a:lnTo>
                  <a:pt x="9543" y="4232244"/>
                </a:lnTo>
                <a:close/>
                <a:moveTo>
                  <a:pt x="13112" y="4224873"/>
                </a:moveTo>
                <a:lnTo>
                  <a:pt x="11799" y="4227583"/>
                </a:lnTo>
                <a:lnTo>
                  <a:pt x="10458" y="4226360"/>
                </a:lnTo>
                <a:close/>
                <a:moveTo>
                  <a:pt x="15559" y="4219817"/>
                </a:moveTo>
                <a:lnTo>
                  <a:pt x="15631" y="4220624"/>
                </a:lnTo>
                <a:lnTo>
                  <a:pt x="15077" y="4223772"/>
                </a:lnTo>
                <a:lnTo>
                  <a:pt x="13112" y="4224873"/>
                </a:lnTo>
                <a:close/>
                <a:moveTo>
                  <a:pt x="16219" y="4218453"/>
                </a:moveTo>
                <a:lnTo>
                  <a:pt x="17546" y="4220313"/>
                </a:lnTo>
                <a:lnTo>
                  <a:pt x="16316" y="4223077"/>
                </a:lnTo>
                <a:lnTo>
                  <a:pt x="15872" y="4223326"/>
                </a:lnTo>
                <a:lnTo>
                  <a:pt x="15631" y="4220624"/>
                </a:lnTo>
                <a:lnTo>
                  <a:pt x="15896" y="4219122"/>
                </a:lnTo>
                <a:close/>
                <a:moveTo>
                  <a:pt x="25917" y="4217695"/>
                </a:moveTo>
                <a:lnTo>
                  <a:pt x="26107" y="4219148"/>
                </a:lnTo>
                <a:lnTo>
                  <a:pt x="22482" y="4220744"/>
                </a:lnTo>
                <a:lnTo>
                  <a:pt x="21841" y="4219980"/>
                </a:lnTo>
                <a:close/>
                <a:moveTo>
                  <a:pt x="19132" y="4216750"/>
                </a:moveTo>
                <a:lnTo>
                  <a:pt x="21841" y="4219980"/>
                </a:lnTo>
                <a:lnTo>
                  <a:pt x="18604" y="4221794"/>
                </a:lnTo>
                <a:lnTo>
                  <a:pt x="17546" y="4220313"/>
                </a:lnTo>
                <a:close/>
                <a:moveTo>
                  <a:pt x="11279" y="4211697"/>
                </a:moveTo>
                <a:lnTo>
                  <a:pt x="10137" y="4215356"/>
                </a:lnTo>
                <a:lnTo>
                  <a:pt x="10315" y="4212606"/>
                </a:lnTo>
                <a:close/>
                <a:moveTo>
                  <a:pt x="10459" y="4210382"/>
                </a:moveTo>
                <a:lnTo>
                  <a:pt x="10978" y="4211108"/>
                </a:lnTo>
                <a:lnTo>
                  <a:pt x="10325" y="4212458"/>
                </a:lnTo>
                <a:close/>
                <a:moveTo>
                  <a:pt x="18715" y="4205917"/>
                </a:moveTo>
                <a:lnTo>
                  <a:pt x="17756" y="4208568"/>
                </a:lnTo>
                <a:lnTo>
                  <a:pt x="17116" y="4212199"/>
                </a:lnTo>
                <a:lnTo>
                  <a:pt x="16634" y="4208104"/>
                </a:lnTo>
                <a:close/>
                <a:moveTo>
                  <a:pt x="18888" y="4205736"/>
                </a:moveTo>
                <a:lnTo>
                  <a:pt x="18715" y="4205917"/>
                </a:lnTo>
                <a:lnTo>
                  <a:pt x="18763" y="4205786"/>
                </a:lnTo>
                <a:close/>
                <a:moveTo>
                  <a:pt x="19621" y="4183232"/>
                </a:moveTo>
                <a:lnTo>
                  <a:pt x="18825" y="4188432"/>
                </a:lnTo>
                <a:lnTo>
                  <a:pt x="16856" y="4191479"/>
                </a:lnTo>
                <a:lnTo>
                  <a:pt x="16840" y="4191409"/>
                </a:lnTo>
                <a:lnTo>
                  <a:pt x="18648" y="4185277"/>
                </a:lnTo>
                <a:close/>
                <a:moveTo>
                  <a:pt x="29133" y="4177923"/>
                </a:moveTo>
                <a:cubicBezTo>
                  <a:pt x="28612" y="4179204"/>
                  <a:pt x="27609" y="4181652"/>
                  <a:pt x="26358" y="4184809"/>
                </a:cubicBezTo>
                <a:lnTo>
                  <a:pt x="23272" y="4193333"/>
                </a:lnTo>
                <a:lnTo>
                  <a:pt x="23761" y="4189726"/>
                </a:lnTo>
                <a:lnTo>
                  <a:pt x="29015" y="4178049"/>
                </a:lnTo>
                <a:cubicBezTo>
                  <a:pt x="29693" y="4176532"/>
                  <a:pt x="29654" y="4176643"/>
                  <a:pt x="29133" y="4177923"/>
                </a:cubicBezTo>
                <a:close/>
                <a:moveTo>
                  <a:pt x="32771" y="4172717"/>
                </a:moveTo>
                <a:lnTo>
                  <a:pt x="29956" y="4186645"/>
                </a:lnTo>
                <a:lnTo>
                  <a:pt x="27312" y="4192283"/>
                </a:lnTo>
                <a:lnTo>
                  <a:pt x="23708" y="4199502"/>
                </a:lnTo>
                <a:lnTo>
                  <a:pt x="21246" y="4198927"/>
                </a:lnTo>
                <a:lnTo>
                  <a:pt x="23272" y="4193333"/>
                </a:lnTo>
                <a:lnTo>
                  <a:pt x="22483" y="4199149"/>
                </a:lnTo>
                <a:close/>
                <a:moveTo>
                  <a:pt x="27500" y="4162173"/>
                </a:moveTo>
                <a:lnTo>
                  <a:pt x="23761" y="4189726"/>
                </a:lnTo>
                <a:lnTo>
                  <a:pt x="19776" y="4198583"/>
                </a:lnTo>
                <a:lnTo>
                  <a:pt x="18474" y="4198279"/>
                </a:lnTo>
                <a:lnTo>
                  <a:pt x="17576" y="4194504"/>
                </a:lnTo>
                <a:lnTo>
                  <a:pt x="18475" y="4190725"/>
                </a:lnTo>
                <a:lnTo>
                  <a:pt x="18825" y="4188432"/>
                </a:lnTo>
                <a:lnTo>
                  <a:pt x="24323" y="4179929"/>
                </a:lnTo>
                <a:lnTo>
                  <a:pt x="27482" y="4162181"/>
                </a:lnTo>
                <a:close/>
                <a:moveTo>
                  <a:pt x="36510" y="4154220"/>
                </a:moveTo>
                <a:cubicBezTo>
                  <a:pt x="37587" y="4149692"/>
                  <a:pt x="35871" y="4163888"/>
                  <a:pt x="34506" y="4168261"/>
                </a:cubicBezTo>
                <a:lnTo>
                  <a:pt x="32771" y="4172717"/>
                </a:lnTo>
                <a:close/>
                <a:moveTo>
                  <a:pt x="17997" y="4152008"/>
                </a:moveTo>
                <a:lnTo>
                  <a:pt x="18398" y="4156218"/>
                </a:lnTo>
                <a:lnTo>
                  <a:pt x="18363" y="4156246"/>
                </a:lnTo>
                <a:lnTo>
                  <a:pt x="17807" y="4152348"/>
                </a:lnTo>
                <a:close/>
                <a:moveTo>
                  <a:pt x="16902" y="4146007"/>
                </a:moveTo>
                <a:lnTo>
                  <a:pt x="17807" y="4152348"/>
                </a:lnTo>
                <a:lnTo>
                  <a:pt x="15161" y="4157068"/>
                </a:lnTo>
                <a:lnTo>
                  <a:pt x="12463" y="4157028"/>
                </a:lnTo>
                <a:cubicBezTo>
                  <a:pt x="11900" y="4153080"/>
                  <a:pt x="13863" y="4150030"/>
                  <a:pt x="16237" y="4147035"/>
                </a:cubicBezTo>
                <a:close/>
                <a:moveTo>
                  <a:pt x="22598" y="4118664"/>
                </a:moveTo>
                <a:lnTo>
                  <a:pt x="24859" y="4126270"/>
                </a:lnTo>
                <a:lnTo>
                  <a:pt x="23923" y="4130645"/>
                </a:lnTo>
                <a:lnTo>
                  <a:pt x="23423" y="4130429"/>
                </a:lnTo>
                <a:lnTo>
                  <a:pt x="21452" y="4125677"/>
                </a:lnTo>
                <a:lnTo>
                  <a:pt x="20635" y="4122988"/>
                </a:lnTo>
                <a:close/>
                <a:moveTo>
                  <a:pt x="14794" y="4118345"/>
                </a:moveTo>
                <a:lnTo>
                  <a:pt x="17359" y="4145300"/>
                </a:lnTo>
                <a:lnTo>
                  <a:pt x="16902" y="4146007"/>
                </a:lnTo>
                <a:lnTo>
                  <a:pt x="16471" y="4142988"/>
                </a:lnTo>
                <a:cubicBezTo>
                  <a:pt x="11905" y="4147786"/>
                  <a:pt x="5894" y="4170251"/>
                  <a:pt x="10459" y="4165452"/>
                </a:cubicBezTo>
                <a:lnTo>
                  <a:pt x="15161" y="4157068"/>
                </a:lnTo>
                <a:lnTo>
                  <a:pt x="17283" y="4157099"/>
                </a:lnTo>
                <a:lnTo>
                  <a:pt x="18363" y="4156246"/>
                </a:lnTo>
                <a:lnTo>
                  <a:pt x="18475" y="4157028"/>
                </a:lnTo>
                <a:lnTo>
                  <a:pt x="18398" y="4156218"/>
                </a:lnTo>
                <a:lnTo>
                  <a:pt x="24486" y="4151412"/>
                </a:lnTo>
                <a:lnTo>
                  <a:pt x="20019" y="4180627"/>
                </a:lnTo>
                <a:lnTo>
                  <a:pt x="18648" y="4185277"/>
                </a:lnTo>
                <a:lnTo>
                  <a:pt x="16470" y="4189855"/>
                </a:lnTo>
                <a:lnTo>
                  <a:pt x="16840" y="4191409"/>
                </a:lnTo>
                <a:lnTo>
                  <a:pt x="16788" y="4191584"/>
                </a:lnTo>
                <a:lnTo>
                  <a:pt x="8314" y="4204692"/>
                </a:lnTo>
                <a:lnTo>
                  <a:pt x="7619" y="4162764"/>
                </a:lnTo>
                <a:lnTo>
                  <a:pt x="14467" y="4126139"/>
                </a:lnTo>
                <a:close/>
                <a:moveTo>
                  <a:pt x="14467" y="4114907"/>
                </a:moveTo>
                <a:lnTo>
                  <a:pt x="14906" y="4115689"/>
                </a:lnTo>
                <a:lnTo>
                  <a:pt x="14794" y="4118345"/>
                </a:lnTo>
                <a:close/>
                <a:moveTo>
                  <a:pt x="15484" y="4101914"/>
                </a:moveTo>
                <a:lnTo>
                  <a:pt x="15960" y="4105469"/>
                </a:lnTo>
                <a:lnTo>
                  <a:pt x="15877" y="4105731"/>
                </a:lnTo>
                <a:lnTo>
                  <a:pt x="15989" y="4105689"/>
                </a:lnTo>
                <a:lnTo>
                  <a:pt x="16471" y="4109291"/>
                </a:lnTo>
                <a:lnTo>
                  <a:pt x="20635" y="4122988"/>
                </a:lnTo>
                <a:lnTo>
                  <a:pt x="20479" y="4123331"/>
                </a:lnTo>
                <a:lnTo>
                  <a:pt x="21452" y="4125677"/>
                </a:lnTo>
                <a:lnTo>
                  <a:pt x="22286" y="4128421"/>
                </a:lnTo>
                <a:cubicBezTo>
                  <a:pt x="22768" y="4129676"/>
                  <a:pt x="22682" y="4129571"/>
                  <a:pt x="21541" y="4127516"/>
                </a:cubicBezTo>
                <a:lnTo>
                  <a:pt x="14906" y="4115689"/>
                </a:lnTo>
                <a:close/>
                <a:moveTo>
                  <a:pt x="17353" y="4101023"/>
                </a:moveTo>
                <a:lnTo>
                  <a:pt x="18460" y="4104749"/>
                </a:lnTo>
                <a:lnTo>
                  <a:pt x="15989" y="4105689"/>
                </a:lnTo>
                <a:lnTo>
                  <a:pt x="15960" y="4105469"/>
                </a:lnTo>
                <a:close/>
                <a:moveTo>
                  <a:pt x="31595" y="4094806"/>
                </a:moveTo>
                <a:lnTo>
                  <a:pt x="29956" y="4102460"/>
                </a:lnTo>
                <a:lnTo>
                  <a:pt x="22598" y="4118664"/>
                </a:lnTo>
                <a:lnTo>
                  <a:pt x="18460" y="4104749"/>
                </a:lnTo>
                <a:lnTo>
                  <a:pt x="20134" y="4104112"/>
                </a:lnTo>
                <a:close/>
                <a:moveTo>
                  <a:pt x="13680" y="4088431"/>
                </a:moveTo>
                <a:lnTo>
                  <a:pt x="13817" y="4089452"/>
                </a:lnTo>
                <a:lnTo>
                  <a:pt x="6584" y="4100431"/>
                </a:lnTo>
                <a:lnTo>
                  <a:pt x="6561" y="4099050"/>
                </a:lnTo>
                <a:lnTo>
                  <a:pt x="10459" y="4092442"/>
                </a:lnTo>
                <a:close/>
                <a:moveTo>
                  <a:pt x="14697" y="4088115"/>
                </a:moveTo>
                <a:lnTo>
                  <a:pt x="15803" y="4094314"/>
                </a:lnTo>
                <a:lnTo>
                  <a:pt x="15484" y="4101914"/>
                </a:lnTo>
                <a:lnTo>
                  <a:pt x="13817" y="4089452"/>
                </a:lnTo>
                <a:close/>
                <a:moveTo>
                  <a:pt x="16181" y="4085315"/>
                </a:moveTo>
                <a:lnTo>
                  <a:pt x="16156" y="4085900"/>
                </a:lnTo>
                <a:lnTo>
                  <a:pt x="14697" y="4088115"/>
                </a:lnTo>
                <a:lnTo>
                  <a:pt x="14558" y="4087337"/>
                </a:lnTo>
                <a:close/>
                <a:moveTo>
                  <a:pt x="29039" y="4085041"/>
                </a:moveTo>
                <a:lnTo>
                  <a:pt x="31724" y="4090086"/>
                </a:lnTo>
                <a:lnTo>
                  <a:pt x="32259" y="4091706"/>
                </a:lnTo>
                <a:lnTo>
                  <a:pt x="32207" y="4091947"/>
                </a:lnTo>
                <a:lnTo>
                  <a:pt x="28376" y="4085505"/>
                </a:lnTo>
                <a:close/>
                <a:moveTo>
                  <a:pt x="24538" y="4079051"/>
                </a:moveTo>
                <a:lnTo>
                  <a:pt x="28376" y="4085505"/>
                </a:lnTo>
                <a:lnTo>
                  <a:pt x="22483" y="4089634"/>
                </a:lnTo>
                <a:lnTo>
                  <a:pt x="22111" y="4086341"/>
                </a:lnTo>
                <a:close/>
                <a:moveTo>
                  <a:pt x="21278" y="4078966"/>
                </a:moveTo>
                <a:lnTo>
                  <a:pt x="22111" y="4086341"/>
                </a:lnTo>
                <a:lnTo>
                  <a:pt x="19432" y="4094388"/>
                </a:lnTo>
                <a:lnTo>
                  <a:pt x="17353" y="4101023"/>
                </a:lnTo>
                <a:lnTo>
                  <a:pt x="16471" y="4098058"/>
                </a:lnTo>
                <a:lnTo>
                  <a:pt x="15803" y="4094314"/>
                </a:lnTo>
                <a:lnTo>
                  <a:pt x="16156" y="4085900"/>
                </a:lnTo>
                <a:lnTo>
                  <a:pt x="18189" y="4082814"/>
                </a:lnTo>
                <a:close/>
                <a:moveTo>
                  <a:pt x="23190" y="4076585"/>
                </a:moveTo>
                <a:lnTo>
                  <a:pt x="24669" y="4078658"/>
                </a:lnTo>
                <a:lnTo>
                  <a:pt x="24538" y="4079051"/>
                </a:lnTo>
                <a:lnTo>
                  <a:pt x="23122" y="4076669"/>
                </a:lnTo>
                <a:close/>
                <a:moveTo>
                  <a:pt x="22702" y="4075963"/>
                </a:moveTo>
                <a:lnTo>
                  <a:pt x="23122" y="4076669"/>
                </a:lnTo>
                <a:lnTo>
                  <a:pt x="21278" y="4078966"/>
                </a:lnTo>
                <a:lnTo>
                  <a:pt x="21197" y="4078247"/>
                </a:lnTo>
                <a:close/>
                <a:moveTo>
                  <a:pt x="22483" y="4075594"/>
                </a:moveTo>
                <a:lnTo>
                  <a:pt x="22723" y="4075931"/>
                </a:lnTo>
                <a:lnTo>
                  <a:pt x="22702" y="4075963"/>
                </a:lnTo>
                <a:close/>
                <a:moveTo>
                  <a:pt x="21636" y="4069659"/>
                </a:moveTo>
                <a:lnTo>
                  <a:pt x="22483" y="4075594"/>
                </a:lnTo>
                <a:lnTo>
                  <a:pt x="20599" y="4072955"/>
                </a:lnTo>
                <a:lnTo>
                  <a:pt x="20557" y="4072575"/>
                </a:lnTo>
                <a:close/>
                <a:moveTo>
                  <a:pt x="28494" y="4067169"/>
                </a:moveTo>
                <a:lnTo>
                  <a:pt x="26897" y="4071967"/>
                </a:lnTo>
                <a:lnTo>
                  <a:pt x="23190" y="4076585"/>
                </a:lnTo>
                <a:lnTo>
                  <a:pt x="22723" y="4075931"/>
                </a:lnTo>
                <a:close/>
                <a:moveTo>
                  <a:pt x="10459" y="4064361"/>
                </a:moveTo>
                <a:lnTo>
                  <a:pt x="14558" y="4087337"/>
                </a:lnTo>
                <a:lnTo>
                  <a:pt x="13680" y="4088431"/>
                </a:lnTo>
                <a:close/>
                <a:moveTo>
                  <a:pt x="18929" y="4050697"/>
                </a:moveTo>
                <a:lnTo>
                  <a:pt x="21495" y="4068673"/>
                </a:lnTo>
                <a:lnTo>
                  <a:pt x="20549" y="4072504"/>
                </a:lnTo>
                <a:lnTo>
                  <a:pt x="20557" y="4072575"/>
                </a:lnTo>
                <a:lnTo>
                  <a:pt x="20479" y="4072786"/>
                </a:lnTo>
                <a:lnTo>
                  <a:pt x="20599" y="4072955"/>
                </a:lnTo>
                <a:lnTo>
                  <a:pt x="21197" y="4078247"/>
                </a:lnTo>
                <a:lnTo>
                  <a:pt x="18189" y="4082814"/>
                </a:lnTo>
                <a:lnTo>
                  <a:pt x="16181" y="4085315"/>
                </a:lnTo>
                <a:lnTo>
                  <a:pt x="16471" y="4078402"/>
                </a:lnTo>
                <a:cubicBezTo>
                  <a:pt x="16471" y="4075442"/>
                  <a:pt x="13907" y="4072832"/>
                  <a:pt x="14467" y="4069977"/>
                </a:cubicBezTo>
                <a:close/>
                <a:moveTo>
                  <a:pt x="308997" y="4048064"/>
                </a:moveTo>
                <a:cubicBezTo>
                  <a:pt x="249350" y="4048064"/>
                  <a:pt x="200997" y="4096417"/>
                  <a:pt x="200997" y="4156064"/>
                </a:cubicBezTo>
                <a:cubicBezTo>
                  <a:pt x="200997" y="4215711"/>
                  <a:pt x="249350" y="4264064"/>
                  <a:pt x="308997" y="4264064"/>
                </a:cubicBezTo>
                <a:cubicBezTo>
                  <a:pt x="368644" y="4264064"/>
                  <a:pt x="416997" y="4215711"/>
                  <a:pt x="416997" y="4156064"/>
                </a:cubicBezTo>
                <a:cubicBezTo>
                  <a:pt x="416997" y="4096417"/>
                  <a:pt x="368644" y="4048064"/>
                  <a:pt x="308997" y="4048064"/>
                </a:cubicBezTo>
                <a:close/>
                <a:moveTo>
                  <a:pt x="16471" y="4033472"/>
                </a:moveTo>
                <a:lnTo>
                  <a:pt x="17488" y="4040596"/>
                </a:lnTo>
                <a:lnTo>
                  <a:pt x="17473" y="4040536"/>
                </a:lnTo>
                <a:cubicBezTo>
                  <a:pt x="16972" y="4037245"/>
                  <a:pt x="16471" y="4033472"/>
                  <a:pt x="16471" y="4033472"/>
                </a:cubicBezTo>
                <a:close/>
                <a:moveTo>
                  <a:pt x="16471" y="4022240"/>
                </a:moveTo>
                <a:lnTo>
                  <a:pt x="16821" y="4026169"/>
                </a:lnTo>
                <a:lnTo>
                  <a:pt x="16471" y="4027856"/>
                </a:lnTo>
                <a:cubicBezTo>
                  <a:pt x="15237" y="4034772"/>
                  <a:pt x="10459" y="4054641"/>
                  <a:pt x="10459" y="4047513"/>
                </a:cubicBezTo>
                <a:cubicBezTo>
                  <a:pt x="10459" y="4038633"/>
                  <a:pt x="14467" y="4030664"/>
                  <a:pt x="16471" y="4022240"/>
                </a:cubicBezTo>
                <a:close/>
                <a:moveTo>
                  <a:pt x="18412" y="4001706"/>
                </a:moveTo>
                <a:lnTo>
                  <a:pt x="18475" y="4002584"/>
                </a:lnTo>
                <a:lnTo>
                  <a:pt x="18022" y="4002070"/>
                </a:lnTo>
                <a:close/>
                <a:moveTo>
                  <a:pt x="4822" y="3994235"/>
                </a:moveTo>
                <a:lnTo>
                  <a:pt x="11295" y="3994440"/>
                </a:lnTo>
                <a:lnTo>
                  <a:pt x="18022" y="4002070"/>
                </a:lnTo>
                <a:lnTo>
                  <a:pt x="14467" y="4005392"/>
                </a:lnTo>
                <a:cubicBezTo>
                  <a:pt x="12463" y="4003519"/>
                  <a:pt x="8380" y="4001466"/>
                  <a:pt x="5337" y="3999503"/>
                </a:cubicBezTo>
                <a:lnTo>
                  <a:pt x="4896" y="3998688"/>
                </a:lnTo>
                <a:close/>
                <a:moveTo>
                  <a:pt x="27918" y="3975116"/>
                </a:moveTo>
                <a:lnTo>
                  <a:pt x="28169" y="3976209"/>
                </a:lnTo>
                <a:cubicBezTo>
                  <a:pt x="27667" y="3974657"/>
                  <a:pt x="27274" y="3974408"/>
                  <a:pt x="30498" y="3991351"/>
                </a:cubicBezTo>
                <a:lnTo>
                  <a:pt x="31539" y="3996214"/>
                </a:lnTo>
                <a:lnTo>
                  <a:pt x="18929" y="4050697"/>
                </a:lnTo>
                <a:lnTo>
                  <a:pt x="17488" y="4040596"/>
                </a:lnTo>
                <a:lnTo>
                  <a:pt x="18475" y="4044705"/>
                </a:lnTo>
                <a:lnTo>
                  <a:pt x="16821" y="4026169"/>
                </a:lnTo>
                <a:lnTo>
                  <a:pt x="19166" y="4014882"/>
                </a:lnTo>
                <a:cubicBezTo>
                  <a:pt x="19865" y="4010507"/>
                  <a:pt x="19999" y="4006244"/>
                  <a:pt x="18475" y="4002584"/>
                </a:cubicBezTo>
                <a:cubicBezTo>
                  <a:pt x="21385" y="4026036"/>
                  <a:pt x="26207" y="3997960"/>
                  <a:pt x="26490" y="3996967"/>
                </a:cubicBezTo>
                <a:lnTo>
                  <a:pt x="22503" y="3988634"/>
                </a:lnTo>
                <a:lnTo>
                  <a:pt x="23938" y="3980732"/>
                </a:lnTo>
                <a:lnTo>
                  <a:pt x="26490" y="3980119"/>
                </a:lnTo>
                <a:close/>
                <a:moveTo>
                  <a:pt x="25198" y="3969792"/>
                </a:moveTo>
                <a:lnTo>
                  <a:pt x="24168" y="3979466"/>
                </a:lnTo>
                <a:lnTo>
                  <a:pt x="23938" y="3980732"/>
                </a:lnTo>
                <a:lnTo>
                  <a:pt x="19260" y="3981857"/>
                </a:lnTo>
                <a:lnTo>
                  <a:pt x="22503" y="3988634"/>
                </a:lnTo>
                <a:lnTo>
                  <a:pt x="20479" y="3999775"/>
                </a:lnTo>
                <a:lnTo>
                  <a:pt x="18412" y="4001706"/>
                </a:lnTo>
                <a:lnTo>
                  <a:pt x="16566" y="3975840"/>
                </a:lnTo>
                <a:close/>
                <a:moveTo>
                  <a:pt x="30498" y="3966078"/>
                </a:moveTo>
                <a:lnTo>
                  <a:pt x="27918" y="3975116"/>
                </a:lnTo>
                <a:lnTo>
                  <a:pt x="26490" y="3968887"/>
                </a:lnTo>
                <a:lnTo>
                  <a:pt x="25198" y="3969792"/>
                </a:lnTo>
                <a:lnTo>
                  <a:pt x="25404" y="3967863"/>
                </a:lnTo>
                <a:close/>
                <a:moveTo>
                  <a:pt x="15171" y="3956280"/>
                </a:moveTo>
                <a:lnTo>
                  <a:pt x="16566" y="3975840"/>
                </a:lnTo>
                <a:lnTo>
                  <a:pt x="14467" y="3977311"/>
                </a:lnTo>
                <a:cubicBezTo>
                  <a:pt x="10978" y="3976088"/>
                  <a:pt x="8494" y="3967493"/>
                  <a:pt x="10459" y="3963270"/>
                </a:cubicBezTo>
                <a:close/>
                <a:moveTo>
                  <a:pt x="15713" y="3945587"/>
                </a:moveTo>
                <a:lnTo>
                  <a:pt x="18302" y="3951634"/>
                </a:lnTo>
                <a:lnTo>
                  <a:pt x="15171" y="3956280"/>
                </a:lnTo>
                <a:lnTo>
                  <a:pt x="14623" y="3948607"/>
                </a:lnTo>
                <a:close/>
                <a:moveTo>
                  <a:pt x="23296" y="3944224"/>
                </a:moveTo>
                <a:lnTo>
                  <a:pt x="26490" y="3957654"/>
                </a:lnTo>
                <a:lnTo>
                  <a:pt x="25404" y="3967863"/>
                </a:lnTo>
                <a:lnTo>
                  <a:pt x="22483" y="3968887"/>
                </a:lnTo>
                <a:cubicBezTo>
                  <a:pt x="19237" y="3965097"/>
                  <a:pt x="20223" y="3957427"/>
                  <a:pt x="18475" y="3952038"/>
                </a:cubicBezTo>
                <a:lnTo>
                  <a:pt x="18302" y="3951634"/>
                </a:lnTo>
                <a:close/>
                <a:moveTo>
                  <a:pt x="12599" y="3938316"/>
                </a:moveTo>
                <a:lnTo>
                  <a:pt x="14045" y="3941692"/>
                </a:lnTo>
                <a:lnTo>
                  <a:pt x="14467" y="3946422"/>
                </a:lnTo>
                <a:lnTo>
                  <a:pt x="14623" y="3948607"/>
                </a:lnTo>
                <a:lnTo>
                  <a:pt x="14217" y="3949733"/>
                </a:lnTo>
                <a:cubicBezTo>
                  <a:pt x="12129" y="3955517"/>
                  <a:pt x="10459" y="3959261"/>
                  <a:pt x="10459" y="3954846"/>
                </a:cubicBezTo>
                <a:close/>
                <a:moveTo>
                  <a:pt x="12655" y="3937890"/>
                </a:moveTo>
                <a:lnTo>
                  <a:pt x="12599" y="3938316"/>
                </a:lnTo>
                <a:lnTo>
                  <a:pt x="12463" y="3937998"/>
                </a:lnTo>
                <a:close/>
                <a:moveTo>
                  <a:pt x="19971" y="3933789"/>
                </a:moveTo>
                <a:lnTo>
                  <a:pt x="15713" y="3945587"/>
                </a:lnTo>
                <a:lnTo>
                  <a:pt x="14045" y="3941692"/>
                </a:lnTo>
                <a:lnTo>
                  <a:pt x="13656" y="3937329"/>
                </a:lnTo>
                <a:close/>
                <a:moveTo>
                  <a:pt x="13277" y="3933081"/>
                </a:moveTo>
                <a:lnTo>
                  <a:pt x="13656" y="3937329"/>
                </a:lnTo>
                <a:lnTo>
                  <a:pt x="12655" y="3937890"/>
                </a:lnTo>
                <a:close/>
                <a:moveTo>
                  <a:pt x="20479" y="3932381"/>
                </a:moveTo>
                <a:lnTo>
                  <a:pt x="20714" y="3933372"/>
                </a:lnTo>
                <a:lnTo>
                  <a:pt x="19971" y="3933789"/>
                </a:lnTo>
                <a:close/>
                <a:moveTo>
                  <a:pt x="14486" y="3919682"/>
                </a:moveTo>
                <a:lnTo>
                  <a:pt x="14470" y="3927980"/>
                </a:lnTo>
                <a:lnTo>
                  <a:pt x="13474" y="3931560"/>
                </a:lnTo>
                <a:lnTo>
                  <a:pt x="13277" y="3933081"/>
                </a:lnTo>
                <a:lnTo>
                  <a:pt x="12463" y="3923957"/>
                </a:lnTo>
                <a:close/>
                <a:moveTo>
                  <a:pt x="16471" y="3879028"/>
                </a:moveTo>
                <a:cubicBezTo>
                  <a:pt x="17139" y="3885580"/>
                  <a:pt x="13893" y="3897079"/>
                  <a:pt x="18475" y="3898684"/>
                </a:cubicBezTo>
                <a:lnTo>
                  <a:pt x="21820" y="3889310"/>
                </a:lnTo>
                <a:lnTo>
                  <a:pt x="22483" y="3898684"/>
                </a:lnTo>
                <a:cubicBezTo>
                  <a:pt x="23754" y="3910390"/>
                  <a:pt x="26426" y="3921622"/>
                  <a:pt x="29448" y="3932736"/>
                </a:cubicBezTo>
                <a:lnTo>
                  <a:pt x="29905" y="3934418"/>
                </a:lnTo>
                <a:lnTo>
                  <a:pt x="23296" y="3944224"/>
                </a:lnTo>
                <a:lnTo>
                  <a:pt x="20714" y="3933372"/>
                </a:lnTo>
                <a:lnTo>
                  <a:pt x="22483" y="3932381"/>
                </a:lnTo>
                <a:cubicBezTo>
                  <a:pt x="23354" y="3928720"/>
                  <a:pt x="14897" y="3933385"/>
                  <a:pt x="14467" y="3929573"/>
                </a:cubicBezTo>
                <a:lnTo>
                  <a:pt x="14470" y="3927980"/>
                </a:lnTo>
                <a:lnTo>
                  <a:pt x="18666" y="3912897"/>
                </a:lnTo>
                <a:cubicBezTo>
                  <a:pt x="20117" y="3908406"/>
                  <a:pt x="20968" y="3906123"/>
                  <a:pt x="20255" y="3907487"/>
                </a:cubicBezTo>
                <a:lnTo>
                  <a:pt x="14486" y="3919682"/>
                </a:lnTo>
                <a:lnTo>
                  <a:pt x="14514" y="3904368"/>
                </a:lnTo>
                <a:cubicBezTo>
                  <a:pt x="15166" y="3895921"/>
                  <a:pt x="16137" y="3887452"/>
                  <a:pt x="16471" y="3879028"/>
                </a:cubicBezTo>
                <a:close/>
                <a:moveTo>
                  <a:pt x="12960" y="3861890"/>
                </a:moveTo>
                <a:lnTo>
                  <a:pt x="12994" y="3862066"/>
                </a:lnTo>
                <a:lnTo>
                  <a:pt x="12463" y="3862179"/>
                </a:lnTo>
                <a:close/>
                <a:moveTo>
                  <a:pt x="14797" y="3861680"/>
                </a:moveTo>
                <a:lnTo>
                  <a:pt x="16471" y="3873412"/>
                </a:lnTo>
                <a:cubicBezTo>
                  <a:pt x="16824" y="3875883"/>
                  <a:pt x="15722" y="3873625"/>
                  <a:pt x="14583" y="3870124"/>
                </a:cubicBezTo>
                <a:lnTo>
                  <a:pt x="12994" y="3862066"/>
                </a:lnTo>
                <a:close/>
                <a:moveTo>
                  <a:pt x="19728" y="3859721"/>
                </a:moveTo>
                <a:lnTo>
                  <a:pt x="20032" y="3864018"/>
                </a:lnTo>
                <a:lnTo>
                  <a:pt x="18348" y="3860366"/>
                </a:lnTo>
                <a:close/>
                <a:moveTo>
                  <a:pt x="17758" y="3859088"/>
                </a:moveTo>
                <a:lnTo>
                  <a:pt x="18348" y="3860366"/>
                </a:lnTo>
                <a:lnTo>
                  <a:pt x="16160" y="3861388"/>
                </a:lnTo>
                <a:lnTo>
                  <a:pt x="14797" y="3861680"/>
                </a:lnTo>
                <a:lnTo>
                  <a:pt x="14683" y="3860883"/>
                </a:lnTo>
                <a:close/>
                <a:moveTo>
                  <a:pt x="21681" y="3856797"/>
                </a:moveTo>
                <a:lnTo>
                  <a:pt x="21364" y="3858957"/>
                </a:lnTo>
                <a:lnTo>
                  <a:pt x="19728" y="3859721"/>
                </a:lnTo>
                <a:lnTo>
                  <a:pt x="19607" y="3858008"/>
                </a:lnTo>
                <a:close/>
                <a:moveTo>
                  <a:pt x="26490" y="3856563"/>
                </a:moveTo>
                <a:cubicBezTo>
                  <a:pt x="25822" y="3864987"/>
                  <a:pt x="26045" y="3873646"/>
                  <a:pt x="24486" y="3881836"/>
                </a:cubicBezTo>
                <a:lnTo>
                  <a:pt x="21820" y="3889310"/>
                </a:lnTo>
                <a:lnTo>
                  <a:pt x="20032" y="3864018"/>
                </a:lnTo>
                <a:lnTo>
                  <a:pt x="20479" y="3864987"/>
                </a:lnTo>
                <a:lnTo>
                  <a:pt x="21364" y="3858957"/>
                </a:lnTo>
                <a:close/>
                <a:moveTo>
                  <a:pt x="13678" y="3853840"/>
                </a:moveTo>
                <a:lnTo>
                  <a:pt x="14683" y="3860883"/>
                </a:lnTo>
                <a:lnTo>
                  <a:pt x="12960" y="3861890"/>
                </a:lnTo>
                <a:lnTo>
                  <a:pt x="12463" y="3859371"/>
                </a:lnTo>
                <a:close/>
                <a:moveTo>
                  <a:pt x="18879" y="3847707"/>
                </a:moveTo>
                <a:lnTo>
                  <a:pt x="19607" y="3858008"/>
                </a:lnTo>
                <a:lnTo>
                  <a:pt x="17758" y="3859088"/>
                </a:lnTo>
                <a:lnTo>
                  <a:pt x="15822" y="3854889"/>
                </a:lnTo>
                <a:cubicBezTo>
                  <a:pt x="14995" y="3852460"/>
                  <a:pt x="15027" y="3850770"/>
                  <a:pt x="16324" y="3849224"/>
                </a:cubicBezTo>
                <a:close/>
                <a:moveTo>
                  <a:pt x="32635" y="3841008"/>
                </a:moveTo>
                <a:lnTo>
                  <a:pt x="32502" y="3845331"/>
                </a:lnTo>
                <a:lnTo>
                  <a:pt x="32938" y="3850224"/>
                </a:lnTo>
                <a:lnTo>
                  <a:pt x="21681" y="3856797"/>
                </a:lnTo>
                <a:lnTo>
                  <a:pt x="22535" y="3850977"/>
                </a:lnTo>
                <a:lnTo>
                  <a:pt x="22063" y="3845816"/>
                </a:lnTo>
                <a:lnTo>
                  <a:pt x="24413" y="3844420"/>
                </a:lnTo>
                <a:close/>
                <a:moveTo>
                  <a:pt x="21042" y="3834644"/>
                </a:moveTo>
                <a:lnTo>
                  <a:pt x="22063" y="3845816"/>
                </a:lnTo>
                <a:lnTo>
                  <a:pt x="18879" y="3847707"/>
                </a:lnTo>
                <a:lnTo>
                  <a:pt x="18523" y="3842671"/>
                </a:lnTo>
                <a:close/>
                <a:moveTo>
                  <a:pt x="20479" y="3822866"/>
                </a:moveTo>
                <a:lnTo>
                  <a:pt x="23112" y="3832015"/>
                </a:lnTo>
                <a:lnTo>
                  <a:pt x="23519" y="3834846"/>
                </a:lnTo>
                <a:lnTo>
                  <a:pt x="23993" y="3835175"/>
                </a:lnTo>
                <a:lnTo>
                  <a:pt x="24523" y="3837318"/>
                </a:lnTo>
                <a:cubicBezTo>
                  <a:pt x="24310" y="3837210"/>
                  <a:pt x="22925" y="3833985"/>
                  <a:pt x="21536" y="3833068"/>
                </a:cubicBezTo>
                <a:lnTo>
                  <a:pt x="21042" y="3834644"/>
                </a:lnTo>
                <a:lnTo>
                  <a:pt x="20479" y="3828482"/>
                </a:lnTo>
                <a:lnTo>
                  <a:pt x="20281" y="3823767"/>
                </a:lnTo>
                <a:close/>
                <a:moveTo>
                  <a:pt x="16471" y="3808826"/>
                </a:moveTo>
                <a:lnTo>
                  <a:pt x="20070" y="3818734"/>
                </a:lnTo>
                <a:lnTo>
                  <a:pt x="20281" y="3823767"/>
                </a:lnTo>
                <a:lnTo>
                  <a:pt x="13678" y="3853840"/>
                </a:lnTo>
                <a:lnTo>
                  <a:pt x="12463" y="3845331"/>
                </a:lnTo>
                <a:cubicBezTo>
                  <a:pt x="13799" y="3833162"/>
                  <a:pt x="8396" y="3813675"/>
                  <a:pt x="16471" y="3808826"/>
                </a:cubicBezTo>
                <a:close/>
                <a:moveTo>
                  <a:pt x="14145" y="3795904"/>
                </a:moveTo>
                <a:lnTo>
                  <a:pt x="14146" y="3795908"/>
                </a:lnTo>
                <a:lnTo>
                  <a:pt x="14087" y="3796103"/>
                </a:lnTo>
                <a:close/>
                <a:moveTo>
                  <a:pt x="30296" y="3787880"/>
                </a:moveTo>
                <a:cubicBezTo>
                  <a:pt x="31209" y="3786775"/>
                  <a:pt x="31974" y="3786949"/>
                  <a:pt x="32502" y="3789169"/>
                </a:cubicBezTo>
                <a:lnTo>
                  <a:pt x="33666" y="3807637"/>
                </a:lnTo>
                <a:lnTo>
                  <a:pt x="33379" y="3816938"/>
                </a:lnTo>
                <a:lnTo>
                  <a:pt x="26490" y="3836906"/>
                </a:lnTo>
                <a:lnTo>
                  <a:pt x="23993" y="3835175"/>
                </a:lnTo>
                <a:lnTo>
                  <a:pt x="23817" y="3834465"/>
                </a:lnTo>
                <a:lnTo>
                  <a:pt x="23112" y="3832015"/>
                </a:lnTo>
                <a:lnTo>
                  <a:pt x="21947" y="3823905"/>
                </a:lnTo>
                <a:lnTo>
                  <a:pt x="20070" y="3818734"/>
                </a:lnTo>
                <a:lnTo>
                  <a:pt x="19492" y="3804986"/>
                </a:lnTo>
                <a:lnTo>
                  <a:pt x="20239" y="3804230"/>
                </a:lnTo>
                <a:lnTo>
                  <a:pt x="20479" y="3811634"/>
                </a:lnTo>
                <a:cubicBezTo>
                  <a:pt x="23485" y="3806018"/>
                  <a:pt x="27557" y="3791195"/>
                  <a:pt x="30296" y="3787880"/>
                </a:cubicBezTo>
                <a:close/>
                <a:moveTo>
                  <a:pt x="17750" y="3784083"/>
                </a:moveTo>
                <a:lnTo>
                  <a:pt x="18729" y="3786802"/>
                </a:lnTo>
                <a:lnTo>
                  <a:pt x="19492" y="3804986"/>
                </a:lnTo>
                <a:lnTo>
                  <a:pt x="18475" y="3806018"/>
                </a:lnTo>
                <a:lnTo>
                  <a:pt x="14146" y="3795908"/>
                </a:lnTo>
                <a:close/>
                <a:moveTo>
                  <a:pt x="17694" y="3782779"/>
                </a:moveTo>
                <a:lnTo>
                  <a:pt x="17970" y="3783360"/>
                </a:lnTo>
                <a:lnTo>
                  <a:pt x="17750" y="3784083"/>
                </a:lnTo>
                <a:lnTo>
                  <a:pt x="17518" y="3783439"/>
                </a:lnTo>
                <a:close/>
                <a:moveTo>
                  <a:pt x="18632" y="3782639"/>
                </a:moveTo>
                <a:lnTo>
                  <a:pt x="19721" y="3788272"/>
                </a:lnTo>
                <a:lnTo>
                  <a:pt x="19767" y="3789683"/>
                </a:lnTo>
                <a:lnTo>
                  <a:pt x="18729" y="3786802"/>
                </a:lnTo>
                <a:lnTo>
                  <a:pt x="18580" y="3783239"/>
                </a:lnTo>
                <a:close/>
                <a:moveTo>
                  <a:pt x="19416" y="3778857"/>
                </a:moveTo>
                <a:lnTo>
                  <a:pt x="19590" y="3784230"/>
                </a:lnTo>
                <a:lnTo>
                  <a:pt x="18729" y="3781538"/>
                </a:lnTo>
                <a:lnTo>
                  <a:pt x="18810" y="3780603"/>
                </a:lnTo>
                <a:lnTo>
                  <a:pt x="19228" y="3779234"/>
                </a:lnTo>
                <a:close/>
                <a:moveTo>
                  <a:pt x="21228" y="3777510"/>
                </a:moveTo>
                <a:lnTo>
                  <a:pt x="25482" y="3791035"/>
                </a:lnTo>
                <a:cubicBezTo>
                  <a:pt x="25900" y="3794040"/>
                  <a:pt x="25816" y="3797006"/>
                  <a:pt x="24795" y="3799611"/>
                </a:cubicBezTo>
                <a:lnTo>
                  <a:pt x="20239" y="3804230"/>
                </a:lnTo>
                <a:lnTo>
                  <a:pt x="19767" y="3789683"/>
                </a:lnTo>
                <a:lnTo>
                  <a:pt x="20256" y="3791042"/>
                </a:lnTo>
                <a:lnTo>
                  <a:pt x="19721" y="3788272"/>
                </a:lnTo>
                <a:lnTo>
                  <a:pt x="19590" y="3784230"/>
                </a:lnTo>
                <a:lnTo>
                  <a:pt x="23654" y="3796934"/>
                </a:lnTo>
                <a:close/>
                <a:moveTo>
                  <a:pt x="19342" y="3776589"/>
                </a:moveTo>
                <a:lnTo>
                  <a:pt x="19409" y="3778640"/>
                </a:lnTo>
                <a:lnTo>
                  <a:pt x="19228" y="3779234"/>
                </a:lnTo>
                <a:lnTo>
                  <a:pt x="18867" y="3779958"/>
                </a:lnTo>
                <a:lnTo>
                  <a:pt x="19074" y="3777596"/>
                </a:lnTo>
                <a:close/>
                <a:moveTo>
                  <a:pt x="20999" y="3775678"/>
                </a:moveTo>
                <a:lnTo>
                  <a:pt x="21228" y="3777510"/>
                </a:lnTo>
                <a:lnTo>
                  <a:pt x="20786" y="3776106"/>
                </a:lnTo>
                <a:close/>
                <a:moveTo>
                  <a:pt x="20479" y="3775129"/>
                </a:moveTo>
                <a:lnTo>
                  <a:pt x="20786" y="3776106"/>
                </a:lnTo>
                <a:lnTo>
                  <a:pt x="19416" y="3778857"/>
                </a:lnTo>
                <a:lnTo>
                  <a:pt x="19409" y="3778640"/>
                </a:lnTo>
                <a:close/>
                <a:moveTo>
                  <a:pt x="20340" y="3770477"/>
                </a:moveTo>
                <a:lnTo>
                  <a:pt x="20479" y="3772321"/>
                </a:lnTo>
                <a:lnTo>
                  <a:pt x="19342" y="3776589"/>
                </a:lnTo>
                <a:lnTo>
                  <a:pt x="19293" y="3775090"/>
                </a:lnTo>
                <a:lnTo>
                  <a:pt x="19417" y="3773678"/>
                </a:lnTo>
                <a:close/>
                <a:moveTo>
                  <a:pt x="20327" y="3770295"/>
                </a:moveTo>
                <a:lnTo>
                  <a:pt x="20347" y="3770455"/>
                </a:lnTo>
                <a:lnTo>
                  <a:pt x="20340" y="3770477"/>
                </a:lnTo>
                <a:close/>
                <a:moveTo>
                  <a:pt x="922" y="3768004"/>
                </a:moveTo>
                <a:lnTo>
                  <a:pt x="440" y="3783553"/>
                </a:lnTo>
                <a:cubicBezTo>
                  <a:pt x="8130" y="3858985"/>
                  <a:pt x="2218" y="3795147"/>
                  <a:pt x="4448" y="3971695"/>
                </a:cubicBezTo>
                <a:lnTo>
                  <a:pt x="4822" y="3994235"/>
                </a:lnTo>
                <a:lnTo>
                  <a:pt x="2444" y="3994159"/>
                </a:lnTo>
                <a:lnTo>
                  <a:pt x="4896" y="3998688"/>
                </a:lnTo>
                <a:lnTo>
                  <a:pt x="6561" y="4099050"/>
                </a:lnTo>
                <a:lnTo>
                  <a:pt x="5682" y="4100541"/>
                </a:lnTo>
                <a:cubicBezTo>
                  <a:pt x="4179" y="4103349"/>
                  <a:pt x="3267" y="4105329"/>
                  <a:pt x="4448" y="4103675"/>
                </a:cubicBezTo>
                <a:lnTo>
                  <a:pt x="6584" y="4100431"/>
                </a:lnTo>
                <a:lnTo>
                  <a:pt x="7619" y="4162764"/>
                </a:lnTo>
                <a:lnTo>
                  <a:pt x="6734" y="4167495"/>
                </a:lnTo>
                <a:cubicBezTo>
                  <a:pt x="4156" y="4181280"/>
                  <a:pt x="2821" y="4194853"/>
                  <a:pt x="6452" y="4207574"/>
                </a:cubicBezTo>
                <a:lnTo>
                  <a:pt x="8314" y="4204692"/>
                </a:lnTo>
                <a:lnTo>
                  <a:pt x="8456" y="4213190"/>
                </a:lnTo>
                <a:lnTo>
                  <a:pt x="8820" y="4219574"/>
                </a:lnTo>
                <a:lnTo>
                  <a:pt x="8455" y="4220744"/>
                </a:lnTo>
                <a:cubicBezTo>
                  <a:pt x="7377" y="4223763"/>
                  <a:pt x="5208" y="4225967"/>
                  <a:pt x="4447" y="4229168"/>
                </a:cubicBezTo>
                <a:cubicBezTo>
                  <a:pt x="3162" y="4234570"/>
                  <a:pt x="2722" y="4240336"/>
                  <a:pt x="2443" y="4246017"/>
                </a:cubicBezTo>
                <a:lnTo>
                  <a:pt x="1416" y="4279107"/>
                </a:lnTo>
                <a:lnTo>
                  <a:pt x="0" y="4281204"/>
                </a:lnTo>
                <a:lnTo>
                  <a:pt x="0" y="3768314"/>
                </a:lnTo>
                <a:close/>
                <a:moveTo>
                  <a:pt x="10220" y="3763178"/>
                </a:moveTo>
                <a:lnTo>
                  <a:pt x="13498" y="3772280"/>
                </a:lnTo>
                <a:lnTo>
                  <a:pt x="13624" y="3774225"/>
                </a:lnTo>
                <a:lnTo>
                  <a:pt x="10460" y="3767574"/>
                </a:lnTo>
                <a:cubicBezTo>
                  <a:pt x="11796" y="3774127"/>
                  <a:pt x="13289" y="3793842"/>
                  <a:pt x="14468" y="3787231"/>
                </a:cubicBezTo>
                <a:lnTo>
                  <a:pt x="13624" y="3774225"/>
                </a:lnTo>
                <a:lnTo>
                  <a:pt x="15990" y="3779197"/>
                </a:lnTo>
                <a:lnTo>
                  <a:pt x="17518" y="3783439"/>
                </a:lnTo>
                <a:lnTo>
                  <a:pt x="14771" y="3793755"/>
                </a:lnTo>
                <a:lnTo>
                  <a:pt x="14145" y="3795904"/>
                </a:lnTo>
                <a:lnTo>
                  <a:pt x="12463" y="3791977"/>
                </a:lnTo>
                <a:cubicBezTo>
                  <a:pt x="11795" y="3785425"/>
                  <a:pt x="11236" y="3778849"/>
                  <a:pt x="10459" y="3772321"/>
                </a:cubicBezTo>
                <a:lnTo>
                  <a:pt x="9019" y="3764771"/>
                </a:lnTo>
                <a:close/>
                <a:moveTo>
                  <a:pt x="15885" y="3755657"/>
                </a:moveTo>
                <a:lnTo>
                  <a:pt x="16472" y="3759150"/>
                </a:lnTo>
                <a:lnTo>
                  <a:pt x="16714" y="3760230"/>
                </a:lnTo>
                <a:lnTo>
                  <a:pt x="16243" y="3762474"/>
                </a:lnTo>
                <a:lnTo>
                  <a:pt x="15274" y="3756468"/>
                </a:lnTo>
                <a:close/>
                <a:moveTo>
                  <a:pt x="18100" y="3753633"/>
                </a:moveTo>
                <a:lnTo>
                  <a:pt x="18475" y="3755472"/>
                </a:lnTo>
                <a:lnTo>
                  <a:pt x="18721" y="3757442"/>
                </a:lnTo>
                <a:lnTo>
                  <a:pt x="19165" y="3771143"/>
                </a:lnTo>
                <a:lnTo>
                  <a:pt x="16714" y="3760230"/>
                </a:lnTo>
                <a:close/>
                <a:moveTo>
                  <a:pt x="18924" y="3751623"/>
                </a:moveTo>
                <a:lnTo>
                  <a:pt x="20327" y="3770295"/>
                </a:lnTo>
                <a:lnTo>
                  <a:pt x="18721" y="3757442"/>
                </a:lnTo>
                <a:lnTo>
                  <a:pt x="18548" y="3752122"/>
                </a:lnTo>
                <a:close/>
                <a:moveTo>
                  <a:pt x="18531" y="3751581"/>
                </a:moveTo>
                <a:lnTo>
                  <a:pt x="18548" y="3752122"/>
                </a:lnTo>
                <a:lnTo>
                  <a:pt x="18367" y="3752363"/>
                </a:lnTo>
                <a:close/>
                <a:moveTo>
                  <a:pt x="28563" y="3740172"/>
                </a:moveTo>
                <a:lnTo>
                  <a:pt x="28494" y="3741432"/>
                </a:lnTo>
                <a:lnTo>
                  <a:pt x="28442" y="3740623"/>
                </a:lnTo>
                <a:close/>
                <a:moveTo>
                  <a:pt x="32621" y="3740083"/>
                </a:moveTo>
                <a:lnTo>
                  <a:pt x="33282" y="3751022"/>
                </a:lnTo>
                <a:lnTo>
                  <a:pt x="20999" y="3775678"/>
                </a:lnTo>
                <a:lnTo>
                  <a:pt x="20347" y="3770455"/>
                </a:lnTo>
                <a:lnTo>
                  <a:pt x="20966" y="3768307"/>
                </a:lnTo>
                <a:lnTo>
                  <a:pt x="28279" y="3741225"/>
                </a:lnTo>
                <a:lnTo>
                  <a:pt x="28494" y="3744240"/>
                </a:lnTo>
                <a:close/>
                <a:moveTo>
                  <a:pt x="11534" y="3740052"/>
                </a:moveTo>
                <a:lnTo>
                  <a:pt x="12464" y="3756342"/>
                </a:lnTo>
                <a:lnTo>
                  <a:pt x="12695" y="3759892"/>
                </a:lnTo>
                <a:lnTo>
                  <a:pt x="10220" y="3763178"/>
                </a:lnTo>
                <a:lnTo>
                  <a:pt x="8456" y="3758280"/>
                </a:lnTo>
                <a:cubicBezTo>
                  <a:pt x="7466" y="3756338"/>
                  <a:pt x="7827" y="3758671"/>
                  <a:pt x="8505" y="3762078"/>
                </a:cubicBezTo>
                <a:lnTo>
                  <a:pt x="9019" y="3764771"/>
                </a:lnTo>
                <a:lnTo>
                  <a:pt x="8501" y="3765459"/>
                </a:lnTo>
                <a:lnTo>
                  <a:pt x="922" y="3768004"/>
                </a:lnTo>
                <a:lnTo>
                  <a:pt x="1417" y="3752057"/>
                </a:lnTo>
                <a:lnTo>
                  <a:pt x="3684" y="3748700"/>
                </a:lnTo>
                <a:close/>
                <a:moveTo>
                  <a:pt x="12995" y="3738443"/>
                </a:moveTo>
                <a:lnTo>
                  <a:pt x="13482" y="3741340"/>
                </a:lnTo>
                <a:lnTo>
                  <a:pt x="13141" y="3743250"/>
                </a:lnTo>
                <a:lnTo>
                  <a:pt x="12460" y="3739032"/>
                </a:lnTo>
                <a:close/>
                <a:moveTo>
                  <a:pt x="28160" y="3736299"/>
                </a:moveTo>
                <a:lnTo>
                  <a:pt x="28442" y="3740623"/>
                </a:lnTo>
                <a:lnTo>
                  <a:pt x="28279" y="3741225"/>
                </a:lnTo>
                <a:lnTo>
                  <a:pt x="27959" y="3736734"/>
                </a:lnTo>
                <a:close/>
                <a:moveTo>
                  <a:pt x="30498" y="3733007"/>
                </a:moveTo>
                <a:lnTo>
                  <a:pt x="28563" y="3740172"/>
                </a:lnTo>
                <a:lnTo>
                  <a:pt x="28841" y="3735109"/>
                </a:lnTo>
                <a:close/>
                <a:moveTo>
                  <a:pt x="29200" y="3728570"/>
                </a:moveTo>
                <a:lnTo>
                  <a:pt x="28841" y="3735109"/>
                </a:lnTo>
                <a:lnTo>
                  <a:pt x="28525" y="3735509"/>
                </a:lnTo>
                <a:lnTo>
                  <a:pt x="28160" y="3736299"/>
                </a:lnTo>
                <a:lnTo>
                  <a:pt x="27681" y="3728930"/>
                </a:lnTo>
                <a:close/>
                <a:moveTo>
                  <a:pt x="24892" y="3727190"/>
                </a:moveTo>
                <a:lnTo>
                  <a:pt x="27398" y="3728997"/>
                </a:lnTo>
                <a:lnTo>
                  <a:pt x="27406" y="3728995"/>
                </a:lnTo>
                <a:lnTo>
                  <a:pt x="27959" y="3736734"/>
                </a:lnTo>
                <a:lnTo>
                  <a:pt x="24486" y="3744240"/>
                </a:lnTo>
                <a:lnTo>
                  <a:pt x="18924" y="3751623"/>
                </a:lnTo>
                <a:lnTo>
                  <a:pt x="18818" y="3750213"/>
                </a:lnTo>
                <a:lnTo>
                  <a:pt x="20229" y="3743495"/>
                </a:lnTo>
                <a:lnTo>
                  <a:pt x="22353" y="3735794"/>
                </a:lnTo>
                <a:close/>
                <a:moveTo>
                  <a:pt x="19661" y="3722628"/>
                </a:moveTo>
                <a:lnTo>
                  <a:pt x="22484" y="3725453"/>
                </a:lnTo>
                <a:lnTo>
                  <a:pt x="23396" y="3726111"/>
                </a:lnTo>
                <a:lnTo>
                  <a:pt x="20479" y="3730199"/>
                </a:lnTo>
                <a:lnTo>
                  <a:pt x="19370" y="3731420"/>
                </a:lnTo>
                <a:lnTo>
                  <a:pt x="18772" y="3725551"/>
                </a:lnTo>
                <a:close/>
                <a:moveTo>
                  <a:pt x="16471" y="3718967"/>
                </a:moveTo>
                <a:lnTo>
                  <a:pt x="16509" y="3719473"/>
                </a:lnTo>
                <a:lnTo>
                  <a:pt x="16436" y="3719400"/>
                </a:lnTo>
                <a:close/>
                <a:moveTo>
                  <a:pt x="8628" y="3711584"/>
                </a:moveTo>
                <a:lnTo>
                  <a:pt x="9987" y="3712945"/>
                </a:lnTo>
                <a:lnTo>
                  <a:pt x="10459" y="3721209"/>
                </a:lnTo>
                <a:lnTo>
                  <a:pt x="10146" y="3721472"/>
                </a:lnTo>
                <a:lnTo>
                  <a:pt x="8588" y="3712195"/>
                </a:lnTo>
                <a:close/>
                <a:moveTo>
                  <a:pt x="30208" y="3710205"/>
                </a:moveTo>
                <a:lnTo>
                  <a:pt x="30853" y="3710808"/>
                </a:lnTo>
                <a:lnTo>
                  <a:pt x="31816" y="3726750"/>
                </a:lnTo>
                <a:lnTo>
                  <a:pt x="29922" y="3724981"/>
                </a:lnTo>
                <a:lnTo>
                  <a:pt x="29522" y="3722710"/>
                </a:lnTo>
                <a:close/>
                <a:moveTo>
                  <a:pt x="26622" y="3707965"/>
                </a:moveTo>
                <a:lnTo>
                  <a:pt x="26617" y="3708276"/>
                </a:lnTo>
                <a:lnTo>
                  <a:pt x="26542" y="3708028"/>
                </a:lnTo>
                <a:close/>
                <a:moveTo>
                  <a:pt x="8964" y="3706392"/>
                </a:moveTo>
                <a:lnTo>
                  <a:pt x="8628" y="3711584"/>
                </a:lnTo>
                <a:lnTo>
                  <a:pt x="8457" y="3711413"/>
                </a:lnTo>
                <a:lnTo>
                  <a:pt x="8588" y="3712195"/>
                </a:lnTo>
                <a:lnTo>
                  <a:pt x="8457" y="3714221"/>
                </a:lnTo>
                <a:lnTo>
                  <a:pt x="9689" y="3721857"/>
                </a:lnTo>
                <a:lnTo>
                  <a:pt x="6452" y="3724583"/>
                </a:lnTo>
                <a:cubicBezTo>
                  <a:pt x="2919" y="3721047"/>
                  <a:pt x="4589" y="3715430"/>
                  <a:pt x="7559" y="3709294"/>
                </a:cubicBezTo>
                <a:close/>
                <a:moveTo>
                  <a:pt x="26653" y="3706023"/>
                </a:moveTo>
                <a:lnTo>
                  <a:pt x="27530" y="3707253"/>
                </a:lnTo>
                <a:lnTo>
                  <a:pt x="26622" y="3707965"/>
                </a:lnTo>
                <a:close/>
                <a:moveTo>
                  <a:pt x="30498" y="3704926"/>
                </a:moveTo>
                <a:lnTo>
                  <a:pt x="30741" y="3708943"/>
                </a:lnTo>
                <a:lnTo>
                  <a:pt x="30311" y="3708341"/>
                </a:lnTo>
                <a:close/>
                <a:moveTo>
                  <a:pt x="11800" y="3700533"/>
                </a:moveTo>
                <a:lnTo>
                  <a:pt x="16675" y="3704979"/>
                </a:lnTo>
                <a:lnTo>
                  <a:pt x="16693" y="3705156"/>
                </a:lnTo>
                <a:lnTo>
                  <a:pt x="15640" y="3704332"/>
                </a:lnTo>
                <a:cubicBezTo>
                  <a:pt x="14322" y="3703442"/>
                  <a:pt x="12989" y="3702836"/>
                  <a:pt x="13257" y="3704234"/>
                </a:cubicBezTo>
                <a:lnTo>
                  <a:pt x="17275" y="3710869"/>
                </a:lnTo>
                <a:lnTo>
                  <a:pt x="17707" y="3715104"/>
                </a:lnTo>
                <a:lnTo>
                  <a:pt x="14686" y="3717648"/>
                </a:lnTo>
                <a:lnTo>
                  <a:pt x="9987" y="3712945"/>
                </a:lnTo>
                <a:lnTo>
                  <a:pt x="9544" y="3705194"/>
                </a:lnTo>
                <a:close/>
                <a:moveTo>
                  <a:pt x="13113" y="3697823"/>
                </a:moveTo>
                <a:lnTo>
                  <a:pt x="11800" y="3700533"/>
                </a:lnTo>
                <a:lnTo>
                  <a:pt x="10459" y="3699310"/>
                </a:lnTo>
                <a:close/>
                <a:moveTo>
                  <a:pt x="15560" y="3692767"/>
                </a:moveTo>
                <a:lnTo>
                  <a:pt x="15632" y="3693574"/>
                </a:lnTo>
                <a:lnTo>
                  <a:pt x="15078" y="3696722"/>
                </a:lnTo>
                <a:lnTo>
                  <a:pt x="13113" y="3697823"/>
                </a:lnTo>
                <a:close/>
                <a:moveTo>
                  <a:pt x="16220" y="3691404"/>
                </a:moveTo>
                <a:lnTo>
                  <a:pt x="17547" y="3693263"/>
                </a:lnTo>
                <a:lnTo>
                  <a:pt x="16317" y="3696027"/>
                </a:lnTo>
                <a:lnTo>
                  <a:pt x="15873" y="3696276"/>
                </a:lnTo>
                <a:lnTo>
                  <a:pt x="15632" y="3693574"/>
                </a:lnTo>
                <a:lnTo>
                  <a:pt x="15897" y="3692072"/>
                </a:lnTo>
                <a:close/>
                <a:moveTo>
                  <a:pt x="25918" y="3690645"/>
                </a:moveTo>
                <a:lnTo>
                  <a:pt x="26108" y="3692098"/>
                </a:lnTo>
                <a:lnTo>
                  <a:pt x="22483" y="3693694"/>
                </a:lnTo>
                <a:lnTo>
                  <a:pt x="21842" y="3692930"/>
                </a:lnTo>
                <a:close/>
                <a:moveTo>
                  <a:pt x="19133" y="3689700"/>
                </a:moveTo>
                <a:lnTo>
                  <a:pt x="21842" y="3692930"/>
                </a:lnTo>
                <a:lnTo>
                  <a:pt x="18605" y="3694745"/>
                </a:lnTo>
                <a:lnTo>
                  <a:pt x="17547" y="3693263"/>
                </a:lnTo>
                <a:close/>
                <a:moveTo>
                  <a:pt x="11280" y="3684647"/>
                </a:moveTo>
                <a:lnTo>
                  <a:pt x="10138" y="3688305"/>
                </a:lnTo>
                <a:lnTo>
                  <a:pt x="10316" y="3685556"/>
                </a:lnTo>
                <a:close/>
                <a:moveTo>
                  <a:pt x="10460" y="3683332"/>
                </a:moveTo>
                <a:lnTo>
                  <a:pt x="10979" y="3684058"/>
                </a:lnTo>
                <a:lnTo>
                  <a:pt x="10326" y="3685408"/>
                </a:lnTo>
                <a:close/>
                <a:moveTo>
                  <a:pt x="18716" y="3678867"/>
                </a:moveTo>
                <a:lnTo>
                  <a:pt x="17757" y="3681518"/>
                </a:lnTo>
                <a:lnTo>
                  <a:pt x="17117" y="3685150"/>
                </a:lnTo>
                <a:lnTo>
                  <a:pt x="16635" y="3681054"/>
                </a:lnTo>
                <a:close/>
                <a:moveTo>
                  <a:pt x="18889" y="3678686"/>
                </a:moveTo>
                <a:lnTo>
                  <a:pt x="18716" y="3678867"/>
                </a:lnTo>
                <a:lnTo>
                  <a:pt x="18764" y="3678736"/>
                </a:lnTo>
                <a:close/>
                <a:moveTo>
                  <a:pt x="19622" y="3656182"/>
                </a:moveTo>
                <a:lnTo>
                  <a:pt x="18826" y="3661382"/>
                </a:lnTo>
                <a:lnTo>
                  <a:pt x="16857" y="3664429"/>
                </a:lnTo>
                <a:lnTo>
                  <a:pt x="16841" y="3664359"/>
                </a:lnTo>
                <a:lnTo>
                  <a:pt x="18649" y="3658227"/>
                </a:lnTo>
                <a:close/>
                <a:moveTo>
                  <a:pt x="29134" y="3650873"/>
                </a:moveTo>
                <a:cubicBezTo>
                  <a:pt x="28613" y="3652153"/>
                  <a:pt x="27610" y="3654602"/>
                  <a:pt x="26359" y="3657759"/>
                </a:cubicBezTo>
                <a:lnTo>
                  <a:pt x="23273" y="3666283"/>
                </a:lnTo>
                <a:lnTo>
                  <a:pt x="23762" y="3662676"/>
                </a:lnTo>
                <a:lnTo>
                  <a:pt x="29016" y="3650999"/>
                </a:lnTo>
                <a:cubicBezTo>
                  <a:pt x="29694" y="3649482"/>
                  <a:pt x="29655" y="3649593"/>
                  <a:pt x="29134" y="3650873"/>
                </a:cubicBezTo>
                <a:close/>
                <a:moveTo>
                  <a:pt x="32772" y="3645667"/>
                </a:moveTo>
                <a:lnTo>
                  <a:pt x="29957" y="3659595"/>
                </a:lnTo>
                <a:lnTo>
                  <a:pt x="27313" y="3665233"/>
                </a:lnTo>
                <a:lnTo>
                  <a:pt x="23709" y="3672452"/>
                </a:lnTo>
                <a:lnTo>
                  <a:pt x="21247" y="3671877"/>
                </a:lnTo>
                <a:lnTo>
                  <a:pt x="23273" y="3666283"/>
                </a:lnTo>
                <a:lnTo>
                  <a:pt x="22484" y="3672100"/>
                </a:lnTo>
                <a:close/>
                <a:moveTo>
                  <a:pt x="27501" y="3635123"/>
                </a:moveTo>
                <a:lnTo>
                  <a:pt x="23762" y="3662676"/>
                </a:lnTo>
                <a:lnTo>
                  <a:pt x="19777" y="3671533"/>
                </a:lnTo>
                <a:lnTo>
                  <a:pt x="18475" y="3671229"/>
                </a:lnTo>
                <a:lnTo>
                  <a:pt x="17577" y="3667454"/>
                </a:lnTo>
                <a:lnTo>
                  <a:pt x="18476" y="3663675"/>
                </a:lnTo>
                <a:lnTo>
                  <a:pt x="18826" y="3661382"/>
                </a:lnTo>
                <a:lnTo>
                  <a:pt x="24324" y="3652879"/>
                </a:lnTo>
                <a:lnTo>
                  <a:pt x="27483" y="3635131"/>
                </a:lnTo>
                <a:close/>
                <a:moveTo>
                  <a:pt x="36511" y="3627170"/>
                </a:moveTo>
                <a:cubicBezTo>
                  <a:pt x="37588" y="3622642"/>
                  <a:pt x="35872" y="3636838"/>
                  <a:pt x="34507" y="3641211"/>
                </a:cubicBezTo>
                <a:lnTo>
                  <a:pt x="32772" y="3645667"/>
                </a:lnTo>
                <a:close/>
                <a:moveTo>
                  <a:pt x="17998" y="3624959"/>
                </a:moveTo>
                <a:lnTo>
                  <a:pt x="18399" y="3629169"/>
                </a:lnTo>
                <a:lnTo>
                  <a:pt x="18364" y="3629196"/>
                </a:lnTo>
                <a:lnTo>
                  <a:pt x="17808" y="3625298"/>
                </a:lnTo>
                <a:close/>
                <a:moveTo>
                  <a:pt x="16903" y="3618957"/>
                </a:moveTo>
                <a:lnTo>
                  <a:pt x="17808" y="3625298"/>
                </a:lnTo>
                <a:lnTo>
                  <a:pt x="15161" y="3630018"/>
                </a:lnTo>
                <a:lnTo>
                  <a:pt x="12464" y="3629978"/>
                </a:lnTo>
                <a:cubicBezTo>
                  <a:pt x="11901" y="3626030"/>
                  <a:pt x="13864" y="3622980"/>
                  <a:pt x="16238" y="3619985"/>
                </a:cubicBezTo>
                <a:close/>
                <a:moveTo>
                  <a:pt x="22599" y="3591614"/>
                </a:moveTo>
                <a:lnTo>
                  <a:pt x="24860" y="3599220"/>
                </a:lnTo>
                <a:lnTo>
                  <a:pt x="23924" y="3603595"/>
                </a:lnTo>
                <a:lnTo>
                  <a:pt x="23424" y="3603379"/>
                </a:lnTo>
                <a:lnTo>
                  <a:pt x="21453" y="3598627"/>
                </a:lnTo>
                <a:lnTo>
                  <a:pt x="20635" y="3595938"/>
                </a:lnTo>
                <a:close/>
                <a:moveTo>
                  <a:pt x="14795" y="3591295"/>
                </a:moveTo>
                <a:lnTo>
                  <a:pt x="17360" y="3618250"/>
                </a:lnTo>
                <a:lnTo>
                  <a:pt x="16903" y="3618957"/>
                </a:lnTo>
                <a:lnTo>
                  <a:pt x="16472" y="3615938"/>
                </a:lnTo>
                <a:cubicBezTo>
                  <a:pt x="11906" y="3620736"/>
                  <a:pt x="5895" y="3643201"/>
                  <a:pt x="10460" y="3638402"/>
                </a:cubicBezTo>
                <a:lnTo>
                  <a:pt x="15161" y="3630018"/>
                </a:lnTo>
                <a:lnTo>
                  <a:pt x="17284" y="3630049"/>
                </a:lnTo>
                <a:lnTo>
                  <a:pt x="18364" y="3629196"/>
                </a:lnTo>
                <a:lnTo>
                  <a:pt x="18476" y="3629978"/>
                </a:lnTo>
                <a:lnTo>
                  <a:pt x="18399" y="3629169"/>
                </a:lnTo>
                <a:lnTo>
                  <a:pt x="24487" y="3624362"/>
                </a:lnTo>
                <a:lnTo>
                  <a:pt x="20020" y="3653577"/>
                </a:lnTo>
                <a:lnTo>
                  <a:pt x="18649" y="3658227"/>
                </a:lnTo>
                <a:lnTo>
                  <a:pt x="16471" y="3662805"/>
                </a:lnTo>
                <a:lnTo>
                  <a:pt x="16841" y="3664359"/>
                </a:lnTo>
                <a:lnTo>
                  <a:pt x="16789" y="3664534"/>
                </a:lnTo>
                <a:lnTo>
                  <a:pt x="8315" y="3677642"/>
                </a:lnTo>
                <a:lnTo>
                  <a:pt x="7620" y="3635714"/>
                </a:lnTo>
                <a:lnTo>
                  <a:pt x="14468" y="3599089"/>
                </a:lnTo>
                <a:close/>
                <a:moveTo>
                  <a:pt x="14468" y="3587857"/>
                </a:moveTo>
                <a:lnTo>
                  <a:pt x="14907" y="3588639"/>
                </a:lnTo>
                <a:lnTo>
                  <a:pt x="14795" y="3591295"/>
                </a:lnTo>
                <a:close/>
                <a:moveTo>
                  <a:pt x="308997" y="3584201"/>
                </a:moveTo>
                <a:cubicBezTo>
                  <a:pt x="249350" y="3584201"/>
                  <a:pt x="200997" y="3632554"/>
                  <a:pt x="200997" y="3692201"/>
                </a:cubicBezTo>
                <a:cubicBezTo>
                  <a:pt x="200997" y="3751848"/>
                  <a:pt x="249350" y="3800201"/>
                  <a:pt x="308997" y="3800201"/>
                </a:cubicBezTo>
                <a:cubicBezTo>
                  <a:pt x="368644" y="3800201"/>
                  <a:pt x="416997" y="3751848"/>
                  <a:pt x="416997" y="3692201"/>
                </a:cubicBezTo>
                <a:cubicBezTo>
                  <a:pt x="416997" y="3632554"/>
                  <a:pt x="368644" y="3584201"/>
                  <a:pt x="308997" y="3584201"/>
                </a:cubicBezTo>
                <a:close/>
                <a:moveTo>
                  <a:pt x="15485" y="3574864"/>
                </a:moveTo>
                <a:lnTo>
                  <a:pt x="15961" y="3578419"/>
                </a:lnTo>
                <a:lnTo>
                  <a:pt x="15878" y="3578682"/>
                </a:lnTo>
                <a:lnTo>
                  <a:pt x="15990" y="3578639"/>
                </a:lnTo>
                <a:lnTo>
                  <a:pt x="16472" y="3582241"/>
                </a:lnTo>
                <a:lnTo>
                  <a:pt x="20635" y="3595938"/>
                </a:lnTo>
                <a:lnTo>
                  <a:pt x="20480" y="3596281"/>
                </a:lnTo>
                <a:lnTo>
                  <a:pt x="21453" y="3598627"/>
                </a:lnTo>
                <a:lnTo>
                  <a:pt x="22287" y="3601371"/>
                </a:lnTo>
                <a:cubicBezTo>
                  <a:pt x="22769" y="3602626"/>
                  <a:pt x="22683" y="3602521"/>
                  <a:pt x="21542" y="3600466"/>
                </a:cubicBezTo>
                <a:lnTo>
                  <a:pt x="14907" y="3588639"/>
                </a:lnTo>
                <a:close/>
                <a:moveTo>
                  <a:pt x="17354" y="3573973"/>
                </a:moveTo>
                <a:lnTo>
                  <a:pt x="18461" y="3577699"/>
                </a:lnTo>
                <a:lnTo>
                  <a:pt x="15990" y="3578639"/>
                </a:lnTo>
                <a:lnTo>
                  <a:pt x="15961" y="3578419"/>
                </a:lnTo>
                <a:close/>
                <a:moveTo>
                  <a:pt x="31596" y="3567756"/>
                </a:moveTo>
                <a:lnTo>
                  <a:pt x="29957" y="3575410"/>
                </a:lnTo>
                <a:lnTo>
                  <a:pt x="22599" y="3591614"/>
                </a:lnTo>
                <a:lnTo>
                  <a:pt x="18461" y="3577699"/>
                </a:lnTo>
                <a:lnTo>
                  <a:pt x="20135" y="3577062"/>
                </a:lnTo>
                <a:close/>
                <a:moveTo>
                  <a:pt x="13681" y="3561381"/>
                </a:moveTo>
                <a:lnTo>
                  <a:pt x="13818" y="3562402"/>
                </a:lnTo>
                <a:lnTo>
                  <a:pt x="6585" y="3573381"/>
                </a:lnTo>
                <a:lnTo>
                  <a:pt x="6562" y="3572001"/>
                </a:lnTo>
                <a:lnTo>
                  <a:pt x="10460" y="3565392"/>
                </a:lnTo>
                <a:close/>
                <a:moveTo>
                  <a:pt x="14698" y="3561065"/>
                </a:moveTo>
                <a:lnTo>
                  <a:pt x="15804" y="3567264"/>
                </a:lnTo>
                <a:lnTo>
                  <a:pt x="15485" y="3574864"/>
                </a:lnTo>
                <a:lnTo>
                  <a:pt x="13818" y="3562402"/>
                </a:lnTo>
                <a:close/>
                <a:moveTo>
                  <a:pt x="16182" y="3558266"/>
                </a:moveTo>
                <a:lnTo>
                  <a:pt x="16157" y="3558850"/>
                </a:lnTo>
                <a:lnTo>
                  <a:pt x="14698" y="3561065"/>
                </a:lnTo>
                <a:lnTo>
                  <a:pt x="14559" y="3560287"/>
                </a:lnTo>
                <a:close/>
                <a:moveTo>
                  <a:pt x="29039" y="3557991"/>
                </a:moveTo>
                <a:lnTo>
                  <a:pt x="31725" y="3563036"/>
                </a:lnTo>
                <a:lnTo>
                  <a:pt x="32260" y="3564656"/>
                </a:lnTo>
                <a:lnTo>
                  <a:pt x="32208" y="3564897"/>
                </a:lnTo>
                <a:lnTo>
                  <a:pt x="28377" y="3558455"/>
                </a:lnTo>
                <a:close/>
                <a:moveTo>
                  <a:pt x="24539" y="3552001"/>
                </a:moveTo>
                <a:lnTo>
                  <a:pt x="28377" y="3558455"/>
                </a:lnTo>
                <a:lnTo>
                  <a:pt x="22484" y="3562584"/>
                </a:lnTo>
                <a:lnTo>
                  <a:pt x="22112" y="3559292"/>
                </a:lnTo>
                <a:close/>
                <a:moveTo>
                  <a:pt x="21279" y="3551916"/>
                </a:moveTo>
                <a:lnTo>
                  <a:pt x="22112" y="3559292"/>
                </a:lnTo>
                <a:lnTo>
                  <a:pt x="19433" y="3567339"/>
                </a:lnTo>
                <a:lnTo>
                  <a:pt x="17354" y="3573973"/>
                </a:lnTo>
                <a:lnTo>
                  <a:pt x="16472" y="3571008"/>
                </a:lnTo>
                <a:lnTo>
                  <a:pt x="15804" y="3567264"/>
                </a:lnTo>
                <a:lnTo>
                  <a:pt x="16157" y="3558850"/>
                </a:lnTo>
                <a:lnTo>
                  <a:pt x="18190" y="3555765"/>
                </a:lnTo>
                <a:close/>
                <a:moveTo>
                  <a:pt x="23191" y="3549535"/>
                </a:moveTo>
                <a:lnTo>
                  <a:pt x="24670" y="3551608"/>
                </a:lnTo>
                <a:lnTo>
                  <a:pt x="24539" y="3552001"/>
                </a:lnTo>
                <a:lnTo>
                  <a:pt x="23123" y="3549619"/>
                </a:lnTo>
                <a:close/>
                <a:moveTo>
                  <a:pt x="22703" y="3548913"/>
                </a:moveTo>
                <a:lnTo>
                  <a:pt x="23123" y="3549619"/>
                </a:lnTo>
                <a:lnTo>
                  <a:pt x="21279" y="3551916"/>
                </a:lnTo>
                <a:lnTo>
                  <a:pt x="21198" y="3551197"/>
                </a:lnTo>
                <a:close/>
                <a:moveTo>
                  <a:pt x="22484" y="3548544"/>
                </a:moveTo>
                <a:lnTo>
                  <a:pt x="22724" y="3548881"/>
                </a:lnTo>
                <a:lnTo>
                  <a:pt x="22703" y="3548913"/>
                </a:lnTo>
                <a:close/>
                <a:moveTo>
                  <a:pt x="21637" y="3542609"/>
                </a:moveTo>
                <a:lnTo>
                  <a:pt x="22484" y="3548544"/>
                </a:lnTo>
                <a:lnTo>
                  <a:pt x="20600" y="3545905"/>
                </a:lnTo>
                <a:lnTo>
                  <a:pt x="20558" y="3545525"/>
                </a:lnTo>
                <a:close/>
                <a:moveTo>
                  <a:pt x="28495" y="3540120"/>
                </a:moveTo>
                <a:lnTo>
                  <a:pt x="26898" y="3544917"/>
                </a:lnTo>
                <a:lnTo>
                  <a:pt x="23191" y="3549535"/>
                </a:lnTo>
                <a:lnTo>
                  <a:pt x="22724" y="3548881"/>
                </a:lnTo>
                <a:close/>
                <a:moveTo>
                  <a:pt x="10460" y="3537311"/>
                </a:moveTo>
                <a:lnTo>
                  <a:pt x="14559" y="3560287"/>
                </a:lnTo>
                <a:lnTo>
                  <a:pt x="13681" y="3561381"/>
                </a:lnTo>
                <a:close/>
                <a:moveTo>
                  <a:pt x="18930" y="3523647"/>
                </a:moveTo>
                <a:lnTo>
                  <a:pt x="21496" y="3541623"/>
                </a:lnTo>
                <a:lnTo>
                  <a:pt x="20550" y="3545454"/>
                </a:lnTo>
                <a:lnTo>
                  <a:pt x="20558" y="3545525"/>
                </a:lnTo>
                <a:lnTo>
                  <a:pt x="20480" y="3545736"/>
                </a:lnTo>
                <a:lnTo>
                  <a:pt x="20600" y="3545905"/>
                </a:lnTo>
                <a:lnTo>
                  <a:pt x="21198" y="3551197"/>
                </a:lnTo>
                <a:lnTo>
                  <a:pt x="18190" y="3555765"/>
                </a:lnTo>
                <a:lnTo>
                  <a:pt x="16182" y="3558266"/>
                </a:lnTo>
                <a:lnTo>
                  <a:pt x="16472" y="3551352"/>
                </a:lnTo>
                <a:cubicBezTo>
                  <a:pt x="16472" y="3548392"/>
                  <a:pt x="13908" y="3545782"/>
                  <a:pt x="14468" y="3542928"/>
                </a:cubicBezTo>
                <a:close/>
                <a:moveTo>
                  <a:pt x="16472" y="3506422"/>
                </a:moveTo>
                <a:lnTo>
                  <a:pt x="17489" y="3513546"/>
                </a:lnTo>
                <a:lnTo>
                  <a:pt x="17474" y="3513486"/>
                </a:lnTo>
                <a:cubicBezTo>
                  <a:pt x="16973" y="3510195"/>
                  <a:pt x="16472" y="3506422"/>
                  <a:pt x="16472" y="3506422"/>
                </a:cubicBezTo>
                <a:close/>
                <a:moveTo>
                  <a:pt x="16472" y="3495190"/>
                </a:moveTo>
                <a:lnTo>
                  <a:pt x="16822" y="3499119"/>
                </a:lnTo>
                <a:lnTo>
                  <a:pt x="16472" y="3500806"/>
                </a:lnTo>
                <a:cubicBezTo>
                  <a:pt x="15238" y="3507722"/>
                  <a:pt x="10460" y="3527591"/>
                  <a:pt x="10460" y="3520463"/>
                </a:cubicBezTo>
                <a:cubicBezTo>
                  <a:pt x="10460" y="3511583"/>
                  <a:pt x="14468" y="3503614"/>
                  <a:pt x="16472" y="3495190"/>
                </a:cubicBezTo>
                <a:close/>
                <a:moveTo>
                  <a:pt x="18413" y="3474656"/>
                </a:moveTo>
                <a:lnTo>
                  <a:pt x="18476" y="3475534"/>
                </a:lnTo>
                <a:lnTo>
                  <a:pt x="18023" y="3475020"/>
                </a:lnTo>
                <a:close/>
                <a:moveTo>
                  <a:pt x="4823" y="3467185"/>
                </a:moveTo>
                <a:lnTo>
                  <a:pt x="11296" y="3467390"/>
                </a:lnTo>
                <a:lnTo>
                  <a:pt x="18023" y="3475020"/>
                </a:lnTo>
                <a:lnTo>
                  <a:pt x="14468" y="3478342"/>
                </a:lnTo>
                <a:cubicBezTo>
                  <a:pt x="12464" y="3476470"/>
                  <a:pt x="8381" y="3474416"/>
                  <a:pt x="5338" y="3472453"/>
                </a:cubicBezTo>
                <a:lnTo>
                  <a:pt x="4897" y="3471638"/>
                </a:lnTo>
                <a:close/>
                <a:moveTo>
                  <a:pt x="27919" y="3448067"/>
                </a:moveTo>
                <a:lnTo>
                  <a:pt x="28170" y="3449159"/>
                </a:lnTo>
                <a:cubicBezTo>
                  <a:pt x="27668" y="3447608"/>
                  <a:pt x="27275" y="3447358"/>
                  <a:pt x="30499" y="3464301"/>
                </a:cubicBezTo>
                <a:lnTo>
                  <a:pt x="31540" y="3469164"/>
                </a:lnTo>
                <a:lnTo>
                  <a:pt x="18930" y="3523647"/>
                </a:lnTo>
                <a:lnTo>
                  <a:pt x="17489" y="3513546"/>
                </a:lnTo>
                <a:lnTo>
                  <a:pt x="18476" y="3517655"/>
                </a:lnTo>
                <a:lnTo>
                  <a:pt x="16822" y="3499119"/>
                </a:lnTo>
                <a:lnTo>
                  <a:pt x="19167" y="3487832"/>
                </a:lnTo>
                <a:cubicBezTo>
                  <a:pt x="19866" y="3483457"/>
                  <a:pt x="20000" y="3479194"/>
                  <a:pt x="18476" y="3475534"/>
                </a:cubicBezTo>
                <a:cubicBezTo>
                  <a:pt x="21386" y="3498986"/>
                  <a:pt x="26208" y="3470910"/>
                  <a:pt x="26491" y="3469917"/>
                </a:cubicBezTo>
                <a:lnTo>
                  <a:pt x="22504" y="3461584"/>
                </a:lnTo>
                <a:lnTo>
                  <a:pt x="23939" y="3453682"/>
                </a:lnTo>
                <a:lnTo>
                  <a:pt x="26491" y="3453069"/>
                </a:lnTo>
                <a:close/>
                <a:moveTo>
                  <a:pt x="25199" y="3442743"/>
                </a:moveTo>
                <a:lnTo>
                  <a:pt x="24169" y="3452416"/>
                </a:lnTo>
                <a:lnTo>
                  <a:pt x="23939" y="3453682"/>
                </a:lnTo>
                <a:lnTo>
                  <a:pt x="19261" y="3454807"/>
                </a:lnTo>
                <a:lnTo>
                  <a:pt x="22504" y="3461584"/>
                </a:lnTo>
                <a:lnTo>
                  <a:pt x="20480" y="3472725"/>
                </a:lnTo>
                <a:lnTo>
                  <a:pt x="18413" y="3474656"/>
                </a:lnTo>
                <a:lnTo>
                  <a:pt x="16567" y="3448790"/>
                </a:lnTo>
                <a:close/>
                <a:moveTo>
                  <a:pt x="30499" y="3439028"/>
                </a:moveTo>
                <a:lnTo>
                  <a:pt x="27919" y="3448067"/>
                </a:lnTo>
                <a:lnTo>
                  <a:pt x="26491" y="3441837"/>
                </a:lnTo>
                <a:lnTo>
                  <a:pt x="25199" y="3442743"/>
                </a:lnTo>
                <a:lnTo>
                  <a:pt x="25405" y="3440813"/>
                </a:lnTo>
                <a:close/>
                <a:moveTo>
                  <a:pt x="15172" y="3429230"/>
                </a:moveTo>
                <a:lnTo>
                  <a:pt x="16567" y="3448790"/>
                </a:lnTo>
                <a:lnTo>
                  <a:pt x="14468" y="3450261"/>
                </a:lnTo>
                <a:cubicBezTo>
                  <a:pt x="10979" y="3449038"/>
                  <a:pt x="8495" y="3440443"/>
                  <a:pt x="10460" y="3436220"/>
                </a:cubicBezTo>
                <a:close/>
                <a:moveTo>
                  <a:pt x="15714" y="3418537"/>
                </a:moveTo>
                <a:lnTo>
                  <a:pt x="18303" y="3424585"/>
                </a:lnTo>
                <a:lnTo>
                  <a:pt x="15172" y="3429230"/>
                </a:lnTo>
                <a:lnTo>
                  <a:pt x="14624" y="3421558"/>
                </a:lnTo>
                <a:close/>
                <a:moveTo>
                  <a:pt x="23297" y="3417174"/>
                </a:moveTo>
                <a:lnTo>
                  <a:pt x="26491" y="3430605"/>
                </a:lnTo>
                <a:lnTo>
                  <a:pt x="25405" y="3440813"/>
                </a:lnTo>
                <a:lnTo>
                  <a:pt x="22484" y="3441837"/>
                </a:lnTo>
                <a:cubicBezTo>
                  <a:pt x="19238" y="3438047"/>
                  <a:pt x="20224" y="3430377"/>
                  <a:pt x="18476" y="3424988"/>
                </a:cubicBezTo>
                <a:lnTo>
                  <a:pt x="18303" y="3424585"/>
                </a:lnTo>
                <a:close/>
                <a:moveTo>
                  <a:pt x="12600" y="3411266"/>
                </a:moveTo>
                <a:lnTo>
                  <a:pt x="14046" y="3414643"/>
                </a:lnTo>
                <a:lnTo>
                  <a:pt x="14468" y="3419372"/>
                </a:lnTo>
                <a:lnTo>
                  <a:pt x="14624" y="3421558"/>
                </a:lnTo>
                <a:lnTo>
                  <a:pt x="14218" y="3422684"/>
                </a:lnTo>
                <a:cubicBezTo>
                  <a:pt x="12130" y="3428467"/>
                  <a:pt x="10460" y="3432212"/>
                  <a:pt x="10460" y="3427797"/>
                </a:cubicBezTo>
                <a:close/>
                <a:moveTo>
                  <a:pt x="12656" y="3410841"/>
                </a:moveTo>
                <a:lnTo>
                  <a:pt x="12600" y="3411266"/>
                </a:lnTo>
                <a:lnTo>
                  <a:pt x="12464" y="3410948"/>
                </a:lnTo>
                <a:close/>
                <a:moveTo>
                  <a:pt x="19972" y="3406740"/>
                </a:moveTo>
                <a:lnTo>
                  <a:pt x="15714" y="3418537"/>
                </a:lnTo>
                <a:lnTo>
                  <a:pt x="14046" y="3414643"/>
                </a:lnTo>
                <a:lnTo>
                  <a:pt x="13657" y="3410280"/>
                </a:lnTo>
                <a:close/>
                <a:moveTo>
                  <a:pt x="13278" y="3406032"/>
                </a:moveTo>
                <a:lnTo>
                  <a:pt x="13657" y="3410280"/>
                </a:lnTo>
                <a:lnTo>
                  <a:pt x="12656" y="3410841"/>
                </a:lnTo>
                <a:close/>
                <a:moveTo>
                  <a:pt x="20480" y="3405332"/>
                </a:moveTo>
                <a:lnTo>
                  <a:pt x="20715" y="3406323"/>
                </a:lnTo>
                <a:lnTo>
                  <a:pt x="19972" y="3406740"/>
                </a:lnTo>
                <a:close/>
                <a:moveTo>
                  <a:pt x="14487" y="3392633"/>
                </a:moveTo>
                <a:lnTo>
                  <a:pt x="14471" y="3400930"/>
                </a:lnTo>
                <a:lnTo>
                  <a:pt x="13475" y="3404510"/>
                </a:lnTo>
                <a:lnTo>
                  <a:pt x="13278" y="3406032"/>
                </a:lnTo>
                <a:lnTo>
                  <a:pt x="12464" y="3396907"/>
                </a:lnTo>
                <a:close/>
                <a:moveTo>
                  <a:pt x="16472" y="3351979"/>
                </a:moveTo>
                <a:cubicBezTo>
                  <a:pt x="17140" y="3358531"/>
                  <a:pt x="13894" y="3370030"/>
                  <a:pt x="18476" y="3371635"/>
                </a:cubicBezTo>
                <a:lnTo>
                  <a:pt x="21821" y="3362260"/>
                </a:lnTo>
                <a:lnTo>
                  <a:pt x="22484" y="3371635"/>
                </a:lnTo>
                <a:cubicBezTo>
                  <a:pt x="23755" y="3383340"/>
                  <a:pt x="26427" y="3394573"/>
                  <a:pt x="29449" y="3405687"/>
                </a:cubicBezTo>
                <a:lnTo>
                  <a:pt x="29906" y="3407368"/>
                </a:lnTo>
                <a:lnTo>
                  <a:pt x="23297" y="3417174"/>
                </a:lnTo>
                <a:lnTo>
                  <a:pt x="20715" y="3406323"/>
                </a:lnTo>
                <a:lnTo>
                  <a:pt x="22484" y="3405332"/>
                </a:lnTo>
                <a:cubicBezTo>
                  <a:pt x="23355" y="3401671"/>
                  <a:pt x="14898" y="3406335"/>
                  <a:pt x="14468" y="3402524"/>
                </a:cubicBezTo>
                <a:lnTo>
                  <a:pt x="14471" y="3400930"/>
                </a:lnTo>
                <a:lnTo>
                  <a:pt x="18667" y="3385848"/>
                </a:lnTo>
                <a:cubicBezTo>
                  <a:pt x="20118" y="3381357"/>
                  <a:pt x="20969" y="3379074"/>
                  <a:pt x="20256" y="3380437"/>
                </a:cubicBezTo>
                <a:lnTo>
                  <a:pt x="14487" y="3392633"/>
                </a:lnTo>
                <a:lnTo>
                  <a:pt x="14515" y="3377319"/>
                </a:lnTo>
                <a:cubicBezTo>
                  <a:pt x="15167" y="3368872"/>
                  <a:pt x="16138" y="3360402"/>
                  <a:pt x="16472" y="3351979"/>
                </a:cubicBezTo>
                <a:close/>
                <a:moveTo>
                  <a:pt x="12961" y="3334840"/>
                </a:moveTo>
                <a:lnTo>
                  <a:pt x="12995" y="3335017"/>
                </a:lnTo>
                <a:lnTo>
                  <a:pt x="12464" y="3335129"/>
                </a:lnTo>
                <a:close/>
                <a:moveTo>
                  <a:pt x="14798" y="3334631"/>
                </a:moveTo>
                <a:lnTo>
                  <a:pt x="16472" y="3346362"/>
                </a:lnTo>
                <a:cubicBezTo>
                  <a:pt x="16825" y="3348833"/>
                  <a:pt x="15723" y="3346576"/>
                  <a:pt x="14584" y="3343075"/>
                </a:cubicBezTo>
                <a:lnTo>
                  <a:pt x="12995" y="3335017"/>
                </a:lnTo>
                <a:close/>
                <a:moveTo>
                  <a:pt x="19729" y="3332671"/>
                </a:moveTo>
                <a:lnTo>
                  <a:pt x="20033" y="3336969"/>
                </a:lnTo>
                <a:lnTo>
                  <a:pt x="18349" y="3333316"/>
                </a:lnTo>
                <a:close/>
                <a:moveTo>
                  <a:pt x="17759" y="3332038"/>
                </a:moveTo>
                <a:lnTo>
                  <a:pt x="18349" y="3333316"/>
                </a:lnTo>
                <a:lnTo>
                  <a:pt x="16161" y="3334338"/>
                </a:lnTo>
                <a:lnTo>
                  <a:pt x="14798" y="3334631"/>
                </a:lnTo>
                <a:lnTo>
                  <a:pt x="14684" y="3333834"/>
                </a:lnTo>
                <a:close/>
                <a:moveTo>
                  <a:pt x="21682" y="3329748"/>
                </a:moveTo>
                <a:lnTo>
                  <a:pt x="21365" y="3331908"/>
                </a:lnTo>
                <a:lnTo>
                  <a:pt x="19729" y="3332671"/>
                </a:lnTo>
                <a:lnTo>
                  <a:pt x="19608" y="3330959"/>
                </a:lnTo>
                <a:close/>
                <a:moveTo>
                  <a:pt x="26491" y="3329514"/>
                </a:moveTo>
                <a:cubicBezTo>
                  <a:pt x="25823" y="3337938"/>
                  <a:pt x="26046" y="3346597"/>
                  <a:pt x="24487" y="3354786"/>
                </a:cubicBezTo>
                <a:lnTo>
                  <a:pt x="21821" y="3362260"/>
                </a:lnTo>
                <a:lnTo>
                  <a:pt x="20033" y="3336969"/>
                </a:lnTo>
                <a:lnTo>
                  <a:pt x="20480" y="3337938"/>
                </a:lnTo>
                <a:lnTo>
                  <a:pt x="21365" y="3331908"/>
                </a:lnTo>
                <a:close/>
                <a:moveTo>
                  <a:pt x="13679" y="3326791"/>
                </a:moveTo>
                <a:lnTo>
                  <a:pt x="14684" y="3333834"/>
                </a:lnTo>
                <a:lnTo>
                  <a:pt x="12961" y="3334840"/>
                </a:lnTo>
                <a:lnTo>
                  <a:pt x="12464" y="3332321"/>
                </a:lnTo>
                <a:close/>
                <a:moveTo>
                  <a:pt x="18880" y="3320657"/>
                </a:moveTo>
                <a:lnTo>
                  <a:pt x="19608" y="3330959"/>
                </a:lnTo>
                <a:lnTo>
                  <a:pt x="17759" y="3332038"/>
                </a:lnTo>
                <a:lnTo>
                  <a:pt x="15823" y="3327839"/>
                </a:lnTo>
                <a:cubicBezTo>
                  <a:pt x="14996" y="3325411"/>
                  <a:pt x="15028" y="3323720"/>
                  <a:pt x="16325" y="3322174"/>
                </a:cubicBezTo>
                <a:close/>
                <a:moveTo>
                  <a:pt x="32636" y="3313959"/>
                </a:moveTo>
                <a:lnTo>
                  <a:pt x="32503" y="3318281"/>
                </a:lnTo>
                <a:lnTo>
                  <a:pt x="32939" y="3323174"/>
                </a:lnTo>
                <a:lnTo>
                  <a:pt x="21682" y="3329748"/>
                </a:lnTo>
                <a:lnTo>
                  <a:pt x="22536" y="3323927"/>
                </a:lnTo>
                <a:lnTo>
                  <a:pt x="22064" y="3318766"/>
                </a:lnTo>
                <a:lnTo>
                  <a:pt x="24414" y="3317371"/>
                </a:lnTo>
                <a:close/>
                <a:moveTo>
                  <a:pt x="21043" y="3307594"/>
                </a:moveTo>
                <a:lnTo>
                  <a:pt x="22064" y="3318766"/>
                </a:lnTo>
                <a:lnTo>
                  <a:pt x="18880" y="3320657"/>
                </a:lnTo>
                <a:lnTo>
                  <a:pt x="18524" y="3315622"/>
                </a:lnTo>
                <a:close/>
                <a:moveTo>
                  <a:pt x="20480" y="3295816"/>
                </a:moveTo>
                <a:lnTo>
                  <a:pt x="23113" y="3304966"/>
                </a:lnTo>
                <a:lnTo>
                  <a:pt x="23520" y="3307797"/>
                </a:lnTo>
                <a:lnTo>
                  <a:pt x="23994" y="3308125"/>
                </a:lnTo>
                <a:lnTo>
                  <a:pt x="24524" y="3310269"/>
                </a:lnTo>
                <a:cubicBezTo>
                  <a:pt x="24311" y="3310161"/>
                  <a:pt x="22926" y="3306936"/>
                  <a:pt x="21537" y="3306019"/>
                </a:cubicBezTo>
                <a:lnTo>
                  <a:pt x="21043" y="3307594"/>
                </a:lnTo>
                <a:lnTo>
                  <a:pt x="20480" y="3301433"/>
                </a:lnTo>
                <a:lnTo>
                  <a:pt x="20282" y="3296718"/>
                </a:lnTo>
                <a:close/>
                <a:moveTo>
                  <a:pt x="16472" y="3281776"/>
                </a:moveTo>
                <a:lnTo>
                  <a:pt x="20071" y="3291685"/>
                </a:lnTo>
                <a:lnTo>
                  <a:pt x="20282" y="3296718"/>
                </a:lnTo>
                <a:lnTo>
                  <a:pt x="13679" y="3326791"/>
                </a:lnTo>
                <a:lnTo>
                  <a:pt x="12464" y="3318281"/>
                </a:lnTo>
                <a:cubicBezTo>
                  <a:pt x="13800" y="3306112"/>
                  <a:pt x="8397" y="3286625"/>
                  <a:pt x="16472" y="3281776"/>
                </a:cubicBezTo>
                <a:close/>
                <a:moveTo>
                  <a:pt x="14146" y="3268855"/>
                </a:moveTo>
                <a:lnTo>
                  <a:pt x="14147" y="3268858"/>
                </a:lnTo>
                <a:lnTo>
                  <a:pt x="14088" y="3269053"/>
                </a:lnTo>
                <a:close/>
                <a:moveTo>
                  <a:pt x="30297" y="3260831"/>
                </a:moveTo>
                <a:cubicBezTo>
                  <a:pt x="31210" y="3259727"/>
                  <a:pt x="31975" y="3259901"/>
                  <a:pt x="32503" y="3262120"/>
                </a:cubicBezTo>
                <a:lnTo>
                  <a:pt x="33667" y="3280587"/>
                </a:lnTo>
                <a:lnTo>
                  <a:pt x="33380" y="3289888"/>
                </a:lnTo>
                <a:lnTo>
                  <a:pt x="26491" y="3309856"/>
                </a:lnTo>
                <a:lnTo>
                  <a:pt x="23994" y="3308125"/>
                </a:lnTo>
                <a:lnTo>
                  <a:pt x="23818" y="3307415"/>
                </a:lnTo>
                <a:lnTo>
                  <a:pt x="23113" y="3304966"/>
                </a:lnTo>
                <a:lnTo>
                  <a:pt x="21948" y="3296855"/>
                </a:lnTo>
                <a:lnTo>
                  <a:pt x="20071" y="3291685"/>
                </a:lnTo>
                <a:lnTo>
                  <a:pt x="19493" y="3277937"/>
                </a:lnTo>
                <a:lnTo>
                  <a:pt x="20240" y="3277180"/>
                </a:lnTo>
                <a:lnTo>
                  <a:pt x="20480" y="3284584"/>
                </a:lnTo>
                <a:cubicBezTo>
                  <a:pt x="23485" y="3278968"/>
                  <a:pt x="27558" y="3264145"/>
                  <a:pt x="30297" y="3260831"/>
                </a:cubicBezTo>
                <a:close/>
                <a:moveTo>
                  <a:pt x="17751" y="3257034"/>
                </a:moveTo>
                <a:lnTo>
                  <a:pt x="18730" y="3259754"/>
                </a:lnTo>
                <a:lnTo>
                  <a:pt x="19493" y="3277937"/>
                </a:lnTo>
                <a:lnTo>
                  <a:pt x="18476" y="3278968"/>
                </a:lnTo>
                <a:lnTo>
                  <a:pt x="14147" y="3268858"/>
                </a:lnTo>
                <a:close/>
                <a:moveTo>
                  <a:pt x="17695" y="3255731"/>
                </a:moveTo>
                <a:lnTo>
                  <a:pt x="17971" y="3256312"/>
                </a:lnTo>
                <a:lnTo>
                  <a:pt x="17751" y="3257034"/>
                </a:lnTo>
                <a:lnTo>
                  <a:pt x="17519" y="3256389"/>
                </a:lnTo>
                <a:close/>
                <a:moveTo>
                  <a:pt x="18633" y="3255590"/>
                </a:moveTo>
                <a:lnTo>
                  <a:pt x="19722" y="3261223"/>
                </a:lnTo>
                <a:lnTo>
                  <a:pt x="19768" y="3262633"/>
                </a:lnTo>
                <a:lnTo>
                  <a:pt x="18730" y="3259754"/>
                </a:lnTo>
                <a:lnTo>
                  <a:pt x="18581" y="3256191"/>
                </a:lnTo>
                <a:close/>
                <a:moveTo>
                  <a:pt x="19417" y="3251807"/>
                </a:moveTo>
                <a:lnTo>
                  <a:pt x="19591" y="3257181"/>
                </a:lnTo>
                <a:lnTo>
                  <a:pt x="18730" y="3254489"/>
                </a:lnTo>
                <a:lnTo>
                  <a:pt x="18811" y="3253553"/>
                </a:lnTo>
                <a:lnTo>
                  <a:pt x="19229" y="3252184"/>
                </a:lnTo>
                <a:close/>
                <a:moveTo>
                  <a:pt x="21229" y="3250462"/>
                </a:moveTo>
                <a:lnTo>
                  <a:pt x="25483" y="3263986"/>
                </a:lnTo>
                <a:cubicBezTo>
                  <a:pt x="25901" y="3266990"/>
                  <a:pt x="25817" y="3269956"/>
                  <a:pt x="24796" y="3272561"/>
                </a:cubicBezTo>
                <a:lnTo>
                  <a:pt x="20240" y="3277180"/>
                </a:lnTo>
                <a:lnTo>
                  <a:pt x="19768" y="3262633"/>
                </a:lnTo>
                <a:lnTo>
                  <a:pt x="20257" y="3263993"/>
                </a:lnTo>
                <a:lnTo>
                  <a:pt x="19722" y="3261223"/>
                </a:lnTo>
                <a:lnTo>
                  <a:pt x="19591" y="3257181"/>
                </a:lnTo>
                <a:lnTo>
                  <a:pt x="23655" y="3269885"/>
                </a:lnTo>
                <a:close/>
                <a:moveTo>
                  <a:pt x="19343" y="3249539"/>
                </a:moveTo>
                <a:lnTo>
                  <a:pt x="19410" y="3251592"/>
                </a:lnTo>
                <a:lnTo>
                  <a:pt x="19229" y="3252184"/>
                </a:lnTo>
                <a:lnTo>
                  <a:pt x="18868" y="3252909"/>
                </a:lnTo>
                <a:lnTo>
                  <a:pt x="19075" y="3250546"/>
                </a:lnTo>
                <a:close/>
                <a:moveTo>
                  <a:pt x="21000" y="3248630"/>
                </a:moveTo>
                <a:lnTo>
                  <a:pt x="21229" y="3250462"/>
                </a:lnTo>
                <a:lnTo>
                  <a:pt x="20787" y="3249057"/>
                </a:lnTo>
                <a:close/>
                <a:moveTo>
                  <a:pt x="20480" y="3248080"/>
                </a:moveTo>
                <a:lnTo>
                  <a:pt x="20787" y="3249057"/>
                </a:lnTo>
                <a:lnTo>
                  <a:pt x="19417" y="3251807"/>
                </a:lnTo>
                <a:lnTo>
                  <a:pt x="19410" y="3251592"/>
                </a:lnTo>
                <a:close/>
                <a:moveTo>
                  <a:pt x="20341" y="3243428"/>
                </a:moveTo>
                <a:lnTo>
                  <a:pt x="20480" y="3245271"/>
                </a:lnTo>
                <a:lnTo>
                  <a:pt x="19343" y="3249539"/>
                </a:lnTo>
                <a:lnTo>
                  <a:pt x="19294" y="3248040"/>
                </a:lnTo>
                <a:lnTo>
                  <a:pt x="19418" y="3246628"/>
                </a:lnTo>
                <a:close/>
                <a:moveTo>
                  <a:pt x="20328" y="3243246"/>
                </a:moveTo>
                <a:lnTo>
                  <a:pt x="20348" y="3243407"/>
                </a:lnTo>
                <a:lnTo>
                  <a:pt x="20341" y="3243428"/>
                </a:lnTo>
                <a:close/>
                <a:moveTo>
                  <a:pt x="923" y="3240955"/>
                </a:moveTo>
                <a:lnTo>
                  <a:pt x="441" y="3256504"/>
                </a:lnTo>
                <a:cubicBezTo>
                  <a:pt x="8131" y="3331935"/>
                  <a:pt x="2219" y="3268097"/>
                  <a:pt x="4449" y="3444645"/>
                </a:cubicBezTo>
                <a:lnTo>
                  <a:pt x="4823" y="3467185"/>
                </a:lnTo>
                <a:lnTo>
                  <a:pt x="2445" y="3467109"/>
                </a:lnTo>
                <a:lnTo>
                  <a:pt x="4897" y="3471638"/>
                </a:lnTo>
                <a:lnTo>
                  <a:pt x="6562" y="3572001"/>
                </a:lnTo>
                <a:lnTo>
                  <a:pt x="5683" y="3573491"/>
                </a:lnTo>
                <a:cubicBezTo>
                  <a:pt x="4180" y="3576299"/>
                  <a:pt x="3268" y="3578279"/>
                  <a:pt x="4449" y="3576625"/>
                </a:cubicBezTo>
                <a:lnTo>
                  <a:pt x="6585" y="3573381"/>
                </a:lnTo>
                <a:lnTo>
                  <a:pt x="7620" y="3635714"/>
                </a:lnTo>
                <a:lnTo>
                  <a:pt x="6735" y="3640445"/>
                </a:lnTo>
                <a:cubicBezTo>
                  <a:pt x="4157" y="3654230"/>
                  <a:pt x="2822" y="3667803"/>
                  <a:pt x="6453" y="3680524"/>
                </a:cubicBezTo>
                <a:lnTo>
                  <a:pt x="8315" y="3677642"/>
                </a:lnTo>
                <a:lnTo>
                  <a:pt x="8457" y="3686140"/>
                </a:lnTo>
                <a:lnTo>
                  <a:pt x="8821" y="3692524"/>
                </a:lnTo>
                <a:lnTo>
                  <a:pt x="8456" y="3693694"/>
                </a:lnTo>
                <a:cubicBezTo>
                  <a:pt x="7378" y="3696713"/>
                  <a:pt x="5209" y="3698917"/>
                  <a:pt x="4448" y="3702118"/>
                </a:cubicBezTo>
                <a:cubicBezTo>
                  <a:pt x="3163" y="3707520"/>
                  <a:pt x="2723" y="3713287"/>
                  <a:pt x="2444" y="3718967"/>
                </a:cubicBezTo>
                <a:lnTo>
                  <a:pt x="1417" y="3752057"/>
                </a:lnTo>
                <a:lnTo>
                  <a:pt x="0" y="3754155"/>
                </a:lnTo>
                <a:lnTo>
                  <a:pt x="0" y="3241265"/>
                </a:lnTo>
                <a:close/>
                <a:moveTo>
                  <a:pt x="10221" y="3236128"/>
                </a:moveTo>
                <a:lnTo>
                  <a:pt x="13499" y="3245232"/>
                </a:lnTo>
                <a:lnTo>
                  <a:pt x="13625" y="3247176"/>
                </a:lnTo>
                <a:lnTo>
                  <a:pt x="10461" y="3240526"/>
                </a:lnTo>
                <a:cubicBezTo>
                  <a:pt x="11797" y="3247078"/>
                  <a:pt x="13290" y="3266793"/>
                  <a:pt x="14469" y="3260182"/>
                </a:cubicBezTo>
                <a:lnTo>
                  <a:pt x="13625" y="3247176"/>
                </a:lnTo>
                <a:lnTo>
                  <a:pt x="15991" y="3252147"/>
                </a:lnTo>
                <a:lnTo>
                  <a:pt x="17519" y="3256389"/>
                </a:lnTo>
                <a:lnTo>
                  <a:pt x="14772" y="3266706"/>
                </a:lnTo>
                <a:lnTo>
                  <a:pt x="14146" y="3268855"/>
                </a:lnTo>
                <a:lnTo>
                  <a:pt x="12464" y="3264928"/>
                </a:lnTo>
                <a:cubicBezTo>
                  <a:pt x="11796" y="3258375"/>
                  <a:pt x="11237" y="3251800"/>
                  <a:pt x="10460" y="3245271"/>
                </a:cubicBezTo>
                <a:lnTo>
                  <a:pt x="9020" y="3237722"/>
                </a:lnTo>
                <a:close/>
                <a:moveTo>
                  <a:pt x="15886" y="3228607"/>
                </a:moveTo>
                <a:lnTo>
                  <a:pt x="16473" y="3232101"/>
                </a:lnTo>
                <a:lnTo>
                  <a:pt x="16715" y="3233180"/>
                </a:lnTo>
                <a:lnTo>
                  <a:pt x="16244" y="3235424"/>
                </a:lnTo>
                <a:lnTo>
                  <a:pt x="15275" y="3229420"/>
                </a:lnTo>
                <a:close/>
                <a:moveTo>
                  <a:pt x="18101" y="3226584"/>
                </a:moveTo>
                <a:lnTo>
                  <a:pt x="18476" y="3228422"/>
                </a:lnTo>
                <a:lnTo>
                  <a:pt x="18722" y="3230394"/>
                </a:lnTo>
                <a:lnTo>
                  <a:pt x="19166" y="3244094"/>
                </a:lnTo>
                <a:lnTo>
                  <a:pt x="16715" y="3233180"/>
                </a:lnTo>
                <a:close/>
                <a:moveTo>
                  <a:pt x="18925" y="3224574"/>
                </a:moveTo>
                <a:lnTo>
                  <a:pt x="20328" y="3243246"/>
                </a:lnTo>
                <a:lnTo>
                  <a:pt x="18722" y="3230394"/>
                </a:lnTo>
                <a:lnTo>
                  <a:pt x="18549" y="3225073"/>
                </a:lnTo>
                <a:close/>
                <a:moveTo>
                  <a:pt x="18532" y="3224532"/>
                </a:moveTo>
                <a:lnTo>
                  <a:pt x="18549" y="3225073"/>
                </a:lnTo>
                <a:lnTo>
                  <a:pt x="18368" y="3225313"/>
                </a:lnTo>
                <a:close/>
                <a:moveTo>
                  <a:pt x="28564" y="3213123"/>
                </a:moveTo>
                <a:lnTo>
                  <a:pt x="28495" y="3214382"/>
                </a:lnTo>
                <a:lnTo>
                  <a:pt x="28443" y="3213574"/>
                </a:lnTo>
                <a:close/>
                <a:moveTo>
                  <a:pt x="32622" y="3213035"/>
                </a:moveTo>
                <a:lnTo>
                  <a:pt x="33283" y="3223973"/>
                </a:lnTo>
                <a:lnTo>
                  <a:pt x="21000" y="3248630"/>
                </a:lnTo>
                <a:lnTo>
                  <a:pt x="20348" y="3243407"/>
                </a:lnTo>
                <a:lnTo>
                  <a:pt x="20967" y="3241258"/>
                </a:lnTo>
                <a:lnTo>
                  <a:pt x="28280" y="3214175"/>
                </a:lnTo>
                <a:lnTo>
                  <a:pt x="28495" y="3217191"/>
                </a:lnTo>
                <a:close/>
                <a:moveTo>
                  <a:pt x="11535" y="3213002"/>
                </a:moveTo>
                <a:lnTo>
                  <a:pt x="12465" y="3229294"/>
                </a:lnTo>
                <a:lnTo>
                  <a:pt x="12696" y="3232844"/>
                </a:lnTo>
                <a:lnTo>
                  <a:pt x="10221" y="3236128"/>
                </a:lnTo>
                <a:lnTo>
                  <a:pt x="8457" y="3231231"/>
                </a:lnTo>
                <a:cubicBezTo>
                  <a:pt x="7467" y="3229289"/>
                  <a:pt x="7828" y="3231622"/>
                  <a:pt x="8506" y="3235030"/>
                </a:cubicBezTo>
                <a:lnTo>
                  <a:pt x="9020" y="3237722"/>
                </a:lnTo>
                <a:lnTo>
                  <a:pt x="8502" y="3238410"/>
                </a:lnTo>
                <a:lnTo>
                  <a:pt x="923" y="3240955"/>
                </a:lnTo>
                <a:lnTo>
                  <a:pt x="1418" y="3225008"/>
                </a:lnTo>
                <a:lnTo>
                  <a:pt x="3685" y="3221650"/>
                </a:lnTo>
                <a:close/>
                <a:moveTo>
                  <a:pt x="12996" y="3211394"/>
                </a:moveTo>
                <a:lnTo>
                  <a:pt x="13482" y="3214291"/>
                </a:lnTo>
                <a:lnTo>
                  <a:pt x="13142" y="3216200"/>
                </a:lnTo>
                <a:lnTo>
                  <a:pt x="12461" y="3211982"/>
                </a:lnTo>
                <a:close/>
                <a:moveTo>
                  <a:pt x="28161" y="3209250"/>
                </a:moveTo>
                <a:lnTo>
                  <a:pt x="28443" y="3213574"/>
                </a:lnTo>
                <a:lnTo>
                  <a:pt x="28280" y="3214175"/>
                </a:lnTo>
                <a:lnTo>
                  <a:pt x="27960" y="3209686"/>
                </a:lnTo>
                <a:close/>
                <a:moveTo>
                  <a:pt x="30499" y="3205959"/>
                </a:moveTo>
                <a:lnTo>
                  <a:pt x="28564" y="3213123"/>
                </a:lnTo>
                <a:lnTo>
                  <a:pt x="28842" y="3208061"/>
                </a:lnTo>
                <a:close/>
                <a:moveTo>
                  <a:pt x="29201" y="3201521"/>
                </a:moveTo>
                <a:lnTo>
                  <a:pt x="28842" y="3208061"/>
                </a:lnTo>
                <a:lnTo>
                  <a:pt x="28526" y="3208460"/>
                </a:lnTo>
                <a:lnTo>
                  <a:pt x="28161" y="3209250"/>
                </a:lnTo>
                <a:lnTo>
                  <a:pt x="27682" y="3201882"/>
                </a:lnTo>
                <a:close/>
                <a:moveTo>
                  <a:pt x="24893" y="3200141"/>
                </a:moveTo>
                <a:lnTo>
                  <a:pt x="27399" y="3201948"/>
                </a:lnTo>
                <a:lnTo>
                  <a:pt x="27407" y="3201947"/>
                </a:lnTo>
                <a:lnTo>
                  <a:pt x="27960" y="3209686"/>
                </a:lnTo>
                <a:lnTo>
                  <a:pt x="24487" y="3217191"/>
                </a:lnTo>
                <a:lnTo>
                  <a:pt x="18925" y="3224574"/>
                </a:lnTo>
                <a:lnTo>
                  <a:pt x="18819" y="3223164"/>
                </a:lnTo>
                <a:lnTo>
                  <a:pt x="20230" y="3216445"/>
                </a:lnTo>
                <a:lnTo>
                  <a:pt x="22354" y="3208746"/>
                </a:lnTo>
                <a:close/>
                <a:moveTo>
                  <a:pt x="19662" y="3195578"/>
                </a:moveTo>
                <a:lnTo>
                  <a:pt x="22485" y="3198403"/>
                </a:lnTo>
                <a:lnTo>
                  <a:pt x="23397" y="3199062"/>
                </a:lnTo>
                <a:lnTo>
                  <a:pt x="20480" y="3203150"/>
                </a:lnTo>
                <a:lnTo>
                  <a:pt x="19371" y="3204371"/>
                </a:lnTo>
                <a:lnTo>
                  <a:pt x="18773" y="3198501"/>
                </a:lnTo>
                <a:close/>
                <a:moveTo>
                  <a:pt x="16472" y="3191918"/>
                </a:moveTo>
                <a:lnTo>
                  <a:pt x="16510" y="3192424"/>
                </a:lnTo>
                <a:lnTo>
                  <a:pt x="16437" y="3192350"/>
                </a:lnTo>
                <a:close/>
                <a:moveTo>
                  <a:pt x="8629" y="3184535"/>
                </a:moveTo>
                <a:lnTo>
                  <a:pt x="9988" y="3185896"/>
                </a:lnTo>
                <a:lnTo>
                  <a:pt x="10460" y="3194161"/>
                </a:lnTo>
                <a:lnTo>
                  <a:pt x="10147" y="3194422"/>
                </a:lnTo>
                <a:lnTo>
                  <a:pt x="8589" y="3185146"/>
                </a:lnTo>
                <a:close/>
                <a:moveTo>
                  <a:pt x="30209" y="3183157"/>
                </a:moveTo>
                <a:lnTo>
                  <a:pt x="30854" y="3183759"/>
                </a:lnTo>
                <a:lnTo>
                  <a:pt x="31817" y="3199701"/>
                </a:lnTo>
                <a:lnTo>
                  <a:pt x="29923" y="3197932"/>
                </a:lnTo>
                <a:lnTo>
                  <a:pt x="29523" y="3195661"/>
                </a:lnTo>
                <a:close/>
                <a:moveTo>
                  <a:pt x="26623" y="3180917"/>
                </a:moveTo>
                <a:lnTo>
                  <a:pt x="26618" y="3181227"/>
                </a:lnTo>
                <a:lnTo>
                  <a:pt x="26543" y="3180980"/>
                </a:lnTo>
                <a:close/>
                <a:moveTo>
                  <a:pt x="8965" y="3179342"/>
                </a:moveTo>
                <a:lnTo>
                  <a:pt x="8629" y="3184535"/>
                </a:lnTo>
                <a:lnTo>
                  <a:pt x="8458" y="3184364"/>
                </a:lnTo>
                <a:lnTo>
                  <a:pt x="8589" y="3185146"/>
                </a:lnTo>
                <a:lnTo>
                  <a:pt x="8458" y="3187173"/>
                </a:lnTo>
                <a:lnTo>
                  <a:pt x="9690" y="3194808"/>
                </a:lnTo>
                <a:lnTo>
                  <a:pt x="6453" y="3197535"/>
                </a:lnTo>
                <a:cubicBezTo>
                  <a:pt x="2920" y="3193997"/>
                  <a:pt x="4590" y="3188381"/>
                  <a:pt x="7560" y="3182246"/>
                </a:cubicBezTo>
                <a:close/>
                <a:moveTo>
                  <a:pt x="26654" y="3178973"/>
                </a:moveTo>
                <a:lnTo>
                  <a:pt x="27531" y="3180204"/>
                </a:lnTo>
                <a:lnTo>
                  <a:pt x="26623" y="3180917"/>
                </a:lnTo>
                <a:close/>
                <a:moveTo>
                  <a:pt x="30499" y="3177878"/>
                </a:moveTo>
                <a:lnTo>
                  <a:pt x="30742" y="3181894"/>
                </a:lnTo>
                <a:lnTo>
                  <a:pt x="30312" y="3181292"/>
                </a:lnTo>
                <a:close/>
                <a:moveTo>
                  <a:pt x="11801" y="3173484"/>
                </a:moveTo>
                <a:lnTo>
                  <a:pt x="16676" y="3177930"/>
                </a:lnTo>
                <a:lnTo>
                  <a:pt x="16694" y="3178107"/>
                </a:lnTo>
                <a:lnTo>
                  <a:pt x="15641" y="3177282"/>
                </a:lnTo>
                <a:cubicBezTo>
                  <a:pt x="14323" y="3176393"/>
                  <a:pt x="12990" y="3175787"/>
                  <a:pt x="13258" y="3177184"/>
                </a:cubicBezTo>
                <a:lnTo>
                  <a:pt x="17276" y="3183821"/>
                </a:lnTo>
                <a:lnTo>
                  <a:pt x="17708" y="3188056"/>
                </a:lnTo>
                <a:lnTo>
                  <a:pt x="14687" y="3190599"/>
                </a:lnTo>
                <a:lnTo>
                  <a:pt x="9988" y="3185896"/>
                </a:lnTo>
                <a:lnTo>
                  <a:pt x="9545" y="3178144"/>
                </a:lnTo>
                <a:close/>
                <a:moveTo>
                  <a:pt x="13114" y="3170774"/>
                </a:moveTo>
                <a:lnTo>
                  <a:pt x="11801" y="3173484"/>
                </a:lnTo>
                <a:lnTo>
                  <a:pt x="10460" y="3172261"/>
                </a:lnTo>
                <a:close/>
                <a:moveTo>
                  <a:pt x="15561" y="3165718"/>
                </a:moveTo>
                <a:lnTo>
                  <a:pt x="15633" y="3166525"/>
                </a:lnTo>
                <a:lnTo>
                  <a:pt x="15079" y="3169672"/>
                </a:lnTo>
                <a:lnTo>
                  <a:pt x="13114" y="3170774"/>
                </a:lnTo>
                <a:close/>
                <a:moveTo>
                  <a:pt x="16221" y="3164355"/>
                </a:moveTo>
                <a:lnTo>
                  <a:pt x="17548" y="3166215"/>
                </a:lnTo>
                <a:lnTo>
                  <a:pt x="16318" y="3168977"/>
                </a:lnTo>
                <a:lnTo>
                  <a:pt x="15874" y="3169226"/>
                </a:lnTo>
                <a:lnTo>
                  <a:pt x="15633" y="3166525"/>
                </a:lnTo>
                <a:lnTo>
                  <a:pt x="15898" y="3165024"/>
                </a:lnTo>
                <a:close/>
                <a:moveTo>
                  <a:pt x="25919" y="3163596"/>
                </a:moveTo>
                <a:lnTo>
                  <a:pt x="26109" y="3165048"/>
                </a:lnTo>
                <a:lnTo>
                  <a:pt x="22484" y="3166644"/>
                </a:lnTo>
                <a:lnTo>
                  <a:pt x="21843" y="3165882"/>
                </a:lnTo>
                <a:close/>
                <a:moveTo>
                  <a:pt x="19134" y="3162651"/>
                </a:moveTo>
                <a:lnTo>
                  <a:pt x="21843" y="3165882"/>
                </a:lnTo>
                <a:lnTo>
                  <a:pt x="18606" y="3167695"/>
                </a:lnTo>
                <a:lnTo>
                  <a:pt x="17548" y="3166215"/>
                </a:lnTo>
                <a:close/>
                <a:moveTo>
                  <a:pt x="11281" y="3157598"/>
                </a:moveTo>
                <a:lnTo>
                  <a:pt x="10139" y="3161257"/>
                </a:lnTo>
                <a:lnTo>
                  <a:pt x="10317" y="3158507"/>
                </a:lnTo>
                <a:close/>
                <a:moveTo>
                  <a:pt x="10461" y="3156282"/>
                </a:moveTo>
                <a:lnTo>
                  <a:pt x="10980" y="3157009"/>
                </a:lnTo>
                <a:lnTo>
                  <a:pt x="10327" y="3158360"/>
                </a:lnTo>
                <a:close/>
                <a:moveTo>
                  <a:pt x="18717" y="3151818"/>
                </a:moveTo>
                <a:lnTo>
                  <a:pt x="17758" y="3154468"/>
                </a:lnTo>
                <a:lnTo>
                  <a:pt x="17118" y="3158100"/>
                </a:lnTo>
                <a:lnTo>
                  <a:pt x="16637" y="3154004"/>
                </a:lnTo>
                <a:close/>
                <a:moveTo>
                  <a:pt x="18890" y="3151636"/>
                </a:moveTo>
                <a:lnTo>
                  <a:pt x="18717" y="3151818"/>
                </a:lnTo>
                <a:lnTo>
                  <a:pt x="18765" y="3151687"/>
                </a:lnTo>
                <a:close/>
                <a:moveTo>
                  <a:pt x="19623" y="3129133"/>
                </a:moveTo>
                <a:lnTo>
                  <a:pt x="18827" y="3134333"/>
                </a:lnTo>
                <a:lnTo>
                  <a:pt x="16858" y="3137379"/>
                </a:lnTo>
                <a:lnTo>
                  <a:pt x="16842" y="3137311"/>
                </a:lnTo>
                <a:lnTo>
                  <a:pt x="18650" y="3131177"/>
                </a:lnTo>
                <a:close/>
                <a:moveTo>
                  <a:pt x="29135" y="3123824"/>
                </a:moveTo>
                <a:cubicBezTo>
                  <a:pt x="28614" y="3125105"/>
                  <a:pt x="27611" y="3127553"/>
                  <a:pt x="26360" y="3130711"/>
                </a:cubicBezTo>
                <a:lnTo>
                  <a:pt x="23274" y="3139234"/>
                </a:lnTo>
                <a:lnTo>
                  <a:pt x="23763" y="3135626"/>
                </a:lnTo>
                <a:lnTo>
                  <a:pt x="29017" y="3123950"/>
                </a:lnTo>
                <a:cubicBezTo>
                  <a:pt x="29695" y="3122434"/>
                  <a:pt x="29656" y="3122544"/>
                  <a:pt x="29135" y="3123824"/>
                </a:cubicBezTo>
                <a:close/>
                <a:moveTo>
                  <a:pt x="308997" y="3120339"/>
                </a:moveTo>
                <a:cubicBezTo>
                  <a:pt x="249350" y="3120339"/>
                  <a:pt x="200997" y="3168692"/>
                  <a:pt x="200997" y="3228339"/>
                </a:cubicBezTo>
                <a:cubicBezTo>
                  <a:pt x="200997" y="3287985"/>
                  <a:pt x="249350" y="3336338"/>
                  <a:pt x="308997" y="3336338"/>
                </a:cubicBezTo>
                <a:cubicBezTo>
                  <a:pt x="368644" y="3336338"/>
                  <a:pt x="416997" y="3287985"/>
                  <a:pt x="416997" y="3228339"/>
                </a:cubicBezTo>
                <a:cubicBezTo>
                  <a:pt x="416997" y="3168692"/>
                  <a:pt x="368644" y="3120339"/>
                  <a:pt x="308997" y="3120339"/>
                </a:cubicBezTo>
                <a:close/>
                <a:moveTo>
                  <a:pt x="32773" y="3118617"/>
                </a:moveTo>
                <a:lnTo>
                  <a:pt x="29958" y="3132545"/>
                </a:lnTo>
                <a:lnTo>
                  <a:pt x="27314" y="3138183"/>
                </a:lnTo>
                <a:lnTo>
                  <a:pt x="23710" y="3145404"/>
                </a:lnTo>
                <a:lnTo>
                  <a:pt x="21248" y="3144828"/>
                </a:lnTo>
                <a:lnTo>
                  <a:pt x="23274" y="3139234"/>
                </a:lnTo>
                <a:lnTo>
                  <a:pt x="22485" y="3145050"/>
                </a:lnTo>
                <a:close/>
                <a:moveTo>
                  <a:pt x="27502" y="3108075"/>
                </a:moveTo>
                <a:lnTo>
                  <a:pt x="23763" y="3135626"/>
                </a:lnTo>
                <a:lnTo>
                  <a:pt x="19778" y="3144485"/>
                </a:lnTo>
                <a:lnTo>
                  <a:pt x="18476" y="3144180"/>
                </a:lnTo>
                <a:lnTo>
                  <a:pt x="17578" y="3140405"/>
                </a:lnTo>
                <a:lnTo>
                  <a:pt x="18477" y="3136626"/>
                </a:lnTo>
                <a:lnTo>
                  <a:pt x="18827" y="3134333"/>
                </a:lnTo>
                <a:lnTo>
                  <a:pt x="24325" y="3125830"/>
                </a:lnTo>
                <a:lnTo>
                  <a:pt x="27484" y="3108082"/>
                </a:lnTo>
                <a:close/>
                <a:moveTo>
                  <a:pt x="36512" y="3100122"/>
                </a:moveTo>
                <a:cubicBezTo>
                  <a:pt x="37589" y="3095594"/>
                  <a:pt x="35873" y="3109788"/>
                  <a:pt x="34508" y="3114162"/>
                </a:cubicBezTo>
                <a:lnTo>
                  <a:pt x="32773" y="3118617"/>
                </a:lnTo>
                <a:close/>
                <a:moveTo>
                  <a:pt x="17999" y="3097910"/>
                </a:moveTo>
                <a:lnTo>
                  <a:pt x="18400" y="3102120"/>
                </a:lnTo>
                <a:lnTo>
                  <a:pt x="18365" y="3102148"/>
                </a:lnTo>
                <a:lnTo>
                  <a:pt x="17809" y="3098249"/>
                </a:lnTo>
                <a:close/>
                <a:moveTo>
                  <a:pt x="16904" y="3091909"/>
                </a:moveTo>
                <a:lnTo>
                  <a:pt x="17809" y="3098249"/>
                </a:lnTo>
                <a:lnTo>
                  <a:pt x="15162" y="3102970"/>
                </a:lnTo>
                <a:lnTo>
                  <a:pt x="12465" y="3102929"/>
                </a:lnTo>
                <a:cubicBezTo>
                  <a:pt x="11902" y="3098982"/>
                  <a:pt x="13865" y="3095932"/>
                  <a:pt x="16239" y="3092937"/>
                </a:cubicBezTo>
                <a:close/>
                <a:moveTo>
                  <a:pt x="22600" y="3064565"/>
                </a:moveTo>
                <a:lnTo>
                  <a:pt x="24861" y="3072170"/>
                </a:lnTo>
                <a:lnTo>
                  <a:pt x="23925" y="3076547"/>
                </a:lnTo>
                <a:lnTo>
                  <a:pt x="23425" y="3076330"/>
                </a:lnTo>
                <a:lnTo>
                  <a:pt x="21454" y="3071578"/>
                </a:lnTo>
                <a:lnTo>
                  <a:pt x="20636" y="3068890"/>
                </a:lnTo>
                <a:close/>
                <a:moveTo>
                  <a:pt x="14796" y="3064247"/>
                </a:moveTo>
                <a:lnTo>
                  <a:pt x="17361" y="3091200"/>
                </a:lnTo>
                <a:lnTo>
                  <a:pt x="16904" y="3091909"/>
                </a:lnTo>
                <a:lnTo>
                  <a:pt x="16473" y="3088888"/>
                </a:lnTo>
                <a:cubicBezTo>
                  <a:pt x="11907" y="3093687"/>
                  <a:pt x="5896" y="3116153"/>
                  <a:pt x="10461" y="3111354"/>
                </a:cubicBezTo>
                <a:lnTo>
                  <a:pt x="15162" y="3102970"/>
                </a:lnTo>
                <a:lnTo>
                  <a:pt x="17285" y="3103001"/>
                </a:lnTo>
                <a:lnTo>
                  <a:pt x="18365" y="3102148"/>
                </a:lnTo>
                <a:lnTo>
                  <a:pt x="18477" y="3102929"/>
                </a:lnTo>
                <a:lnTo>
                  <a:pt x="18400" y="3102120"/>
                </a:lnTo>
                <a:lnTo>
                  <a:pt x="24488" y="3097314"/>
                </a:lnTo>
                <a:lnTo>
                  <a:pt x="20021" y="3126529"/>
                </a:lnTo>
                <a:lnTo>
                  <a:pt x="18650" y="3131177"/>
                </a:lnTo>
                <a:lnTo>
                  <a:pt x="16472" y="3135757"/>
                </a:lnTo>
                <a:lnTo>
                  <a:pt x="16842" y="3137311"/>
                </a:lnTo>
                <a:lnTo>
                  <a:pt x="16790" y="3137486"/>
                </a:lnTo>
                <a:lnTo>
                  <a:pt x="8316" y="3150594"/>
                </a:lnTo>
                <a:lnTo>
                  <a:pt x="7621" y="3108665"/>
                </a:lnTo>
                <a:lnTo>
                  <a:pt x="14469" y="3072041"/>
                </a:lnTo>
                <a:close/>
                <a:moveTo>
                  <a:pt x="14469" y="3060808"/>
                </a:moveTo>
                <a:lnTo>
                  <a:pt x="14908" y="3061590"/>
                </a:lnTo>
                <a:lnTo>
                  <a:pt x="14796" y="3064247"/>
                </a:lnTo>
                <a:close/>
                <a:moveTo>
                  <a:pt x="15486" y="3047814"/>
                </a:moveTo>
                <a:lnTo>
                  <a:pt x="15962" y="3051370"/>
                </a:lnTo>
                <a:lnTo>
                  <a:pt x="15879" y="3051633"/>
                </a:lnTo>
                <a:lnTo>
                  <a:pt x="15991" y="3051591"/>
                </a:lnTo>
                <a:lnTo>
                  <a:pt x="16473" y="3055193"/>
                </a:lnTo>
                <a:lnTo>
                  <a:pt x="20636" y="3068890"/>
                </a:lnTo>
                <a:lnTo>
                  <a:pt x="20481" y="3069233"/>
                </a:lnTo>
                <a:lnTo>
                  <a:pt x="21454" y="3071578"/>
                </a:lnTo>
                <a:lnTo>
                  <a:pt x="22288" y="3074323"/>
                </a:lnTo>
                <a:cubicBezTo>
                  <a:pt x="22770" y="3075578"/>
                  <a:pt x="22684" y="3075473"/>
                  <a:pt x="21543" y="3073417"/>
                </a:cubicBezTo>
                <a:lnTo>
                  <a:pt x="14908" y="3061590"/>
                </a:lnTo>
                <a:close/>
                <a:moveTo>
                  <a:pt x="17355" y="3046925"/>
                </a:moveTo>
                <a:lnTo>
                  <a:pt x="18462" y="3050650"/>
                </a:lnTo>
                <a:lnTo>
                  <a:pt x="15991" y="3051591"/>
                </a:lnTo>
                <a:lnTo>
                  <a:pt x="15962" y="3051370"/>
                </a:lnTo>
                <a:close/>
                <a:moveTo>
                  <a:pt x="31597" y="3040707"/>
                </a:moveTo>
                <a:lnTo>
                  <a:pt x="29958" y="3048363"/>
                </a:lnTo>
                <a:lnTo>
                  <a:pt x="22600" y="3064565"/>
                </a:lnTo>
                <a:lnTo>
                  <a:pt x="18462" y="3050650"/>
                </a:lnTo>
                <a:lnTo>
                  <a:pt x="20136" y="3050012"/>
                </a:lnTo>
                <a:close/>
                <a:moveTo>
                  <a:pt x="13682" y="3034333"/>
                </a:moveTo>
                <a:lnTo>
                  <a:pt x="13819" y="3035354"/>
                </a:lnTo>
                <a:lnTo>
                  <a:pt x="6586" y="3046333"/>
                </a:lnTo>
                <a:lnTo>
                  <a:pt x="6563" y="3044952"/>
                </a:lnTo>
                <a:lnTo>
                  <a:pt x="10461" y="3038344"/>
                </a:lnTo>
                <a:close/>
                <a:moveTo>
                  <a:pt x="14699" y="3034016"/>
                </a:moveTo>
                <a:lnTo>
                  <a:pt x="15805" y="3040217"/>
                </a:lnTo>
                <a:lnTo>
                  <a:pt x="15486" y="3047814"/>
                </a:lnTo>
                <a:lnTo>
                  <a:pt x="13819" y="3035354"/>
                </a:lnTo>
                <a:close/>
                <a:moveTo>
                  <a:pt x="16183" y="3031218"/>
                </a:moveTo>
                <a:lnTo>
                  <a:pt x="16158" y="3031803"/>
                </a:lnTo>
                <a:lnTo>
                  <a:pt x="14699" y="3034016"/>
                </a:lnTo>
                <a:lnTo>
                  <a:pt x="14560" y="3033239"/>
                </a:lnTo>
                <a:close/>
                <a:moveTo>
                  <a:pt x="29040" y="3030943"/>
                </a:moveTo>
                <a:lnTo>
                  <a:pt x="31726" y="3035987"/>
                </a:lnTo>
                <a:lnTo>
                  <a:pt x="32261" y="3037607"/>
                </a:lnTo>
                <a:lnTo>
                  <a:pt x="32209" y="3037849"/>
                </a:lnTo>
                <a:lnTo>
                  <a:pt x="28378" y="3031407"/>
                </a:lnTo>
                <a:close/>
                <a:moveTo>
                  <a:pt x="24540" y="3024953"/>
                </a:moveTo>
                <a:lnTo>
                  <a:pt x="28378" y="3031407"/>
                </a:lnTo>
                <a:lnTo>
                  <a:pt x="22485" y="3035537"/>
                </a:lnTo>
                <a:lnTo>
                  <a:pt x="22113" y="3032242"/>
                </a:lnTo>
                <a:close/>
                <a:moveTo>
                  <a:pt x="21280" y="3024868"/>
                </a:moveTo>
                <a:lnTo>
                  <a:pt x="22113" y="3032242"/>
                </a:lnTo>
                <a:lnTo>
                  <a:pt x="19434" y="3040290"/>
                </a:lnTo>
                <a:lnTo>
                  <a:pt x="17355" y="3046925"/>
                </a:lnTo>
                <a:lnTo>
                  <a:pt x="16473" y="3043959"/>
                </a:lnTo>
                <a:lnTo>
                  <a:pt x="15805" y="3040217"/>
                </a:lnTo>
                <a:lnTo>
                  <a:pt x="16158" y="3031803"/>
                </a:lnTo>
                <a:lnTo>
                  <a:pt x="18191" y="3028716"/>
                </a:lnTo>
                <a:close/>
                <a:moveTo>
                  <a:pt x="23192" y="3022486"/>
                </a:moveTo>
                <a:lnTo>
                  <a:pt x="24671" y="3024560"/>
                </a:lnTo>
                <a:lnTo>
                  <a:pt x="24540" y="3024953"/>
                </a:lnTo>
                <a:lnTo>
                  <a:pt x="23124" y="3022571"/>
                </a:lnTo>
                <a:close/>
                <a:moveTo>
                  <a:pt x="22704" y="3021865"/>
                </a:moveTo>
                <a:lnTo>
                  <a:pt x="23124" y="3022571"/>
                </a:lnTo>
                <a:lnTo>
                  <a:pt x="21280" y="3024868"/>
                </a:lnTo>
                <a:lnTo>
                  <a:pt x="21199" y="3024149"/>
                </a:lnTo>
                <a:close/>
                <a:moveTo>
                  <a:pt x="22485" y="3021495"/>
                </a:moveTo>
                <a:lnTo>
                  <a:pt x="22725" y="3021831"/>
                </a:lnTo>
                <a:lnTo>
                  <a:pt x="22704" y="3021865"/>
                </a:lnTo>
                <a:close/>
                <a:moveTo>
                  <a:pt x="21638" y="3015560"/>
                </a:moveTo>
                <a:lnTo>
                  <a:pt x="22485" y="3021495"/>
                </a:lnTo>
                <a:lnTo>
                  <a:pt x="20601" y="3018856"/>
                </a:lnTo>
                <a:lnTo>
                  <a:pt x="20559" y="3018477"/>
                </a:lnTo>
                <a:close/>
                <a:moveTo>
                  <a:pt x="28496" y="3013071"/>
                </a:moveTo>
                <a:lnTo>
                  <a:pt x="26899" y="3017870"/>
                </a:lnTo>
                <a:lnTo>
                  <a:pt x="23192" y="3022486"/>
                </a:lnTo>
                <a:lnTo>
                  <a:pt x="22725" y="3021831"/>
                </a:lnTo>
                <a:close/>
                <a:moveTo>
                  <a:pt x="10461" y="3010263"/>
                </a:moveTo>
                <a:lnTo>
                  <a:pt x="14560" y="3033239"/>
                </a:lnTo>
                <a:lnTo>
                  <a:pt x="13682" y="3034333"/>
                </a:lnTo>
                <a:close/>
                <a:moveTo>
                  <a:pt x="18931" y="2996598"/>
                </a:moveTo>
                <a:lnTo>
                  <a:pt x="21497" y="3014573"/>
                </a:lnTo>
                <a:lnTo>
                  <a:pt x="20551" y="3018406"/>
                </a:lnTo>
                <a:lnTo>
                  <a:pt x="20559" y="3018477"/>
                </a:lnTo>
                <a:lnTo>
                  <a:pt x="20481" y="3018688"/>
                </a:lnTo>
                <a:lnTo>
                  <a:pt x="20601" y="3018856"/>
                </a:lnTo>
                <a:lnTo>
                  <a:pt x="21199" y="3024149"/>
                </a:lnTo>
                <a:lnTo>
                  <a:pt x="18191" y="3028716"/>
                </a:lnTo>
                <a:lnTo>
                  <a:pt x="16183" y="3031218"/>
                </a:lnTo>
                <a:lnTo>
                  <a:pt x="16473" y="3024303"/>
                </a:lnTo>
                <a:cubicBezTo>
                  <a:pt x="16473" y="3021345"/>
                  <a:pt x="13909" y="3018733"/>
                  <a:pt x="14469" y="3015878"/>
                </a:cubicBezTo>
                <a:close/>
                <a:moveTo>
                  <a:pt x="16473" y="2979374"/>
                </a:moveTo>
                <a:lnTo>
                  <a:pt x="17490" y="2986499"/>
                </a:lnTo>
                <a:lnTo>
                  <a:pt x="17475" y="2986438"/>
                </a:lnTo>
                <a:cubicBezTo>
                  <a:pt x="16974" y="2983147"/>
                  <a:pt x="16473" y="2979374"/>
                  <a:pt x="16473" y="2979374"/>
                </a:cubicBezTo>
                <a:close/>
                <a:moveTo>
                  <a:pt x="16473" y="2968142"/>
                </a:moveTo>
                <a:lnTo>
                  <a:pt x="16823" y="2972071"/>
                </a:lnTo>
                <a:lnTo>
                  <a:pt x="16473" y="2973757"/>
                </a:lnTo>
                <a:cubicBezTo>
                  <a:pt x="15239" y="2980674"/>
                  <a:pt x="10461" y="3000542"/>
                  <a:pt x="10461" y="2993416"/>
                </a:cubicBezTo>
                <a:cubicBezTo>
                  <a:pt x="10461" y="2984536"/>
                  <a:pt x="14469" y="2976567"/>
                  <a:pt x="16473" y="2968142"/>
                </a:cubicBezTo>
                <a:close/>
                <a:moveTo>
                  <a:pt x="18414" y="2947606"/>
                </a:moveTo>
                <a:lnTo>
                  <a:pt x="18477" y="2948486"/>
                </a:lnTo>
                <a:lnTo>
                  <a:pt x="18024" y="2947972"/>
                </a:lnTo>
                <a:close/>
                <a:moveTo>
                  <a:pt x="4824" y="2940136"/>
                </a:moveTo>
                <a:lnTo>
                  <a:pt x="11297" y="2940341"/>
                </a:lnTo>
                <a:lnTo>
                  <a:pt x="18024" y="2947972"/>
                </a:lnTo>
                <a:lnTo>
                  <a:pt x="14469" y="2951295"/>
                </a:lnTo>
                <a:cubicBezTo>
                  <a:pt x="12465" y="2949421"/>
                  <a:pt x="8382" y="2947368"/>
                  <a:pt x="5339" y="2945405"/>
                </a:cubicBezTo>
                <a:lnTo>
                  <a:pt x="4898" y="2944590"/>
                </a:lnTo>
                <a:close/>
                <a:moveTo>
                  <a:pt x="27920" y="2921019"/>
                </a:moveTo>
                <a:lnTo>
                  <a:pt x="28171" y="2922112"/>
                </a:lnTo>
                <a:cubicBezTo>
                  <a:pt x="27669" y="2920560"/>
                  <a:pt x="27276" y="2920310"/>
                  <a:pt x="30500" y="2937253"/>
                </a:cubicBezTo>
                <a:lnTo>
                  <a:pt x="31541" y="2942115"/>
                </a:lnTo>
                <a:lnTo>
                  <a:pt x="18931" y="2996598"/>
                </a:lnTo>
                <a:lnTo>
                  <a:pt x="17490" y="2986499"/>
                </a:lnTo>
                <a:lnTo>
                  <a:pt x="18477" y="2990606"/>
                </a:lnTo>
                <a:lnTo>
                  <a:pt x="16823" y="2972071"/>
                </a:lnTo>
                <a:lnTo>
                  <a:pt x="19168" y="2960784"/>
                </a:lnTo>
                <a:cubicBezTo>
                  <a:pt x="19867" y="2956407"/>
                  <a:pt x="20001" y="2952146"/>
                  <a:pt x="18477" y="2948486"/>
                </a:cubicBezTo>
                <a:cubicBezTo>
                  <a:pt x="21387" y="2971938"/>
                  <a:pt x="26209" y="2943862"/>
                  <a:pt x="26492" y="2942869"/>
                </a:cubicBezTo>
                <a:lnTo>
                  <a:pt x="22505" y="2934537"/>
                </a:lnTo>
                <a:lnTo>
                  <a:pt x="23940" y="2926634"/>
                </a:lnTo>
                <a:lnTo>
                  <a:pt x="26492" y="2926021"/>
                </a:lnTo>
                <a:close/>
                <a:moveTo>
                  <a:pt x="25200" y="2915695"/>
                </a:moveTo>
                <a:lnTo>
                  <a:pt x="24170" y="2925368"/>
                </a:lnTo>
                <a:lnTo>
                  <a:pt x="23940" y="2926634"/>
                </a:lnTo>
                <a:lnTo>
                  <a:pt x="19262" y="2927759"/>
                </a:lnTo>
                <a:lnTo>
                  <a:pt x="22505" y="2934537"/>
                </a:lnTo>
                <a:lnTo>
                  <a:pt x="20481" y="2945678"/>
                </a:lnTo>
                <a:lnTo>
                  <a:pt x="18414" y="2947606"/>
                </a:lnTo>
                <a:lnTo>
                  <a:pt x="16568" y="2921742"/>
                </a:lnTo>
                <a:close/>
                <a:moveTo>
                  <a:pt x="30500" y="2911980"/>
                </a:moveTo>
                <a:lnTo>
                  <a:pt x="27920" y="2921019"/>
                </a:lnTo>
                <a:lnTo>
                  <a:pt x="26492" y="2914789"/>
                </a:lnTo>
                <a:lnTo>
                  <a:pt x="25200" y="2915695"/>
                </a:lnTo>
                <a:lnTo>
                  <a:pt x="25406" y="2913765"/>
                </a:lnTo>
                <a:close/>
                <a:moveTo>
                  <a:pt x="15173" y="2902182"/>
                </a:moveTo>
                <a:lnTo>
                  <a:pt x="16568" y="2921742"/>
                </a:lnTo>
                <a:lnTo>
                  <a:pt x="14469" y="2923214"/>
                </a:lnTo>
                <a:cubicBezTo>
                  <a:pt x="10980" y="2921990"/>
                  <a:pt x="8496" y="2913395"/>
                  <a:pt x="10461" y="2909172"/>
                </a:cubicBezTo>
                <a:close/>
                <a:moveTo>
                  <a:pt x="15715" y="2891490"/>
                </a:moveTo>
                <a:lnTo>
                  <a:pt x="18304" y="2897537"/>
                </a:lnTo>
                <a:lnTo>
                  <a:pt x="15173" y="2902182"/>
                </a:lnTo>
                <a:lnTo>
                  <a:pt x="14625" y="2894509"/>
                </a:lnTo>
                <a:close/>
                <a:moveTo>
                  <a:pt x="23298" y="2890127"/>
                </a:moveTo>
                <a:lnTo>
                  <a:pt x="26492" y="2903557"/>
                </a:lnTo>
                <a:lnTo>
                  <a:pt x="25406" y="2913765"/>
                </a:lnTo>
                <a:lnTo>
                  <a:pt x="22485" y="2914789"/>
                </a:lnTo>
                <a:cubicBezTo>
                  <a:pt x="19239" y="2910999"/>
                  <a:pt x="20225" y="2903330"/>
                  <a:pt x="18477" y="2897940"/>
                </a:cubicBezTo>
                <a:lnTo>
                  <a:pt x="18304" y="2897537"/>
                </a:lnTo>
                <a:close/>
                <a:moveTo>
                  <a:pt x="12601" y="2884218"/>
                </a:moveTo>
                <a:lnTo>
                  <a:pt x="14047" y="2887594"/>
                </a:lnTo>
                <a:lnTo>
                  <a:pt x="14469" y="2892325"/>
                </a:lnTo>
                <a:lnTo>
                  <a:pt x="14625" y="2894509"/>
                </a:lnTo>
                <a:lnTo>
                  <a:pt x="14219" y="2895635"/>
                </a:lnTo>
                <a:cubicBezTo>
                  <a:pt x="12131" y="2901420"/>
                  <a:pt x="10461" y="2905163"/>
                  <a:pt x="10461" y="2900748"/>
                </a:cubicBezTo>
                <a:close/>
                <a:moveTo>
                  <a:pt x="12657" y="2883792"/>
                </a:moveTo>
                <a:lnTo>
                  <a:pt x="12601" y="2884218"/>
                </a:lnTo>
                <a:lnTo>
                  <a:pt x="12465" y="2883899"/>
                </a:lnTo>
                <a:close/>
                <a:moveTo>
                  <a:pt x="19973" y="2879692"/>
                </a:moveTo>
                <a:lnTo>
                  <a:pt x="15715" y="2891490"/>
                </a:lnTo>
                <a:lnTo>
                  <a:pt x="14047" y="2887594"/>
                </a:lnTo>
                <a:lnTo>
                  <a:pt x="13658" y="2883231"/>
                </a:lnTo>
                <a:close/>
                <a:moveTo>
                  <a:pt x="13279" y="2878984"/>
                </a:moveTo>
                <a:lnTo>
                  <a:pt x="13658" y="2883231"/>
                </a:lnTo>
                <a:lnTo>
                  <a:pt x="12657" y="2883792"/>
                </a:lnTo>
                <a:close/>
                <a:moveTo>
                  <a:pt x="20481" y="2878284"/>
                </a:moveTo>
                <a:lnTo>
                  <a:pt x="20716" y="2879275"/>
                </a:lnTo>
                <a:lnTo>
                  <a:pt x="19973" y="2879692"/>
                </a:lnTo>
                <a:close/>
                <a:moveTo>
                  <a:pt x="14488" y="2865586"/>
                </a:moveTo>
                <a:lnTo>
                  <a:pt x="14472" y="2873882"/>
                </a:lnTo>
                <a:lnTo>
                  <a:pt x="13476" y="2877462"/>
                </a:lnTo>
                <a:lnTo>
                  <a:pt x="13279" y="2878984"/>
                </a:lnTo>
                <a:lnTo>
                  <a:pt x="12465" y="2869859"/>
                </a:lnTo>
                <a:close/>
                <a:moveTo>
                  <a:pt x="16473" y="2824931"/>
                </a:moveTo>
                <a:cubicBezTo>
                  <a:pt x="17141" y="2831483"/>
                  <a:pt x="13895" y="2842981"/>
                  <a:pt x="18477" y="2844587"/>
                </a:cubicBezTo>
                <a:lnTo>
                  <a:pt x="21822" y="2835212"/>
                </a:lnTo>
                <a:lnTo>
                  <a:pt x="22485" y="2844587"/>
                </a:lnTo>
                <a:cubicBezTo>
                  <a:pt x="23756" y="2856292"/>
                  <a:pt x="26428" y="2867524"/>
                  <a:pt x="29450" y="2878639"/>
                </a:cubicBezTo>
                <a:lnTo>
                  <a:pt x="29907" y="2880320"/>
                </a:lnTo>
                <a:lnTo>
                  <a:pt x="23298" y="2890127"/>
                </a:lnTo>
                <a:lnTo>
                  <a:pt x="20716" y="2879275"/>
                </a:lnTo>
                <a:lnTo>
                  <a:pt x="22485" y="2878284"/>
                </a:lnTo>
                <a:cubicBezTo>
                  <a:pt x="23356" y="2874623"/>
                  <a:pt x="14899" y="2879287"/>
                  <a:pt x="14469" y="2875476"/>
                </a:cubicBezTo>
                <a:lnTo>
                  <a:pt x="14472" y="2873882"/>
                </a:lnTo>
                <a:lnTo>
                  <a:pt x="18668" y="2858800"/>
                </a:lnTo>
                <a:cubicBezTo>
                  <a:pt x="20119" y="2854310"/>
                  <a:pt x="20970" y="2852026"/>
                  <a:pt x="20257" y="2853390"/>
                </a:cubicBezTo>
                <a:lnTo>
                  <a:pt x="14488" y="2865586"/>
                </a:lnTo>
                <a:lnTo>
                  <a:pt x="14516" y="2850271"/>
                </a:lnTo>
                <a:cubicBezTo>
                  <a:pt x="15168" y="2841823"/>
                  <a:pt x="16139" y="2833353"/>
                  <a:pt x="16473" y="2824931"/>
                </a:cubicBezTo>
                <a:close/>
                <a:moveTo>
                  <a:pt x="12962" y="2807792"/>
                </a:moveTo>
                <a:lnTo>
                  <a:pt x="12996" y="2807968"/>
                </a:lnTo>
                <a:lnTo>
                  <a:pt x="12465" y="2808082"/>
                </a:lnTo>
                <a:close/>
                <a:moveTo>
                  <a:pt x="14799" y="2807582"/>
                </a:moveTo>
                <a:lnTo>
                  <a:pt x="16473" y="2819314"/>
                </a:lnTo>
                <a:cubicBezTo>
                  <a:pt x="16826" y="2821787"/>
                  <a:pt x="15724" y="2819527"/>
                  <a:pt x="14585" y="2816026"/>
                </a:cubicBezTo>
                <a:lnTo>
                  <a:pt x="12996" y="2807968"/>
                </a:lnTo>
                <a:close/>
                <a:moveTo>
                  <a:pt x="19730" y="2805624"/>
                </a:moveTo>
                <a:lnTo>
                  <a:pt x="20034" y="2809921"/>
                </a:lnTo>
                <a:lnTo>
                  <a:pt x="18350" y="2806269"/>
                </a:lnTo>
                <a:close/>
                <a:moveTo>
                  <a:pt x="17760" y="2804990"/>
                </a:moveTo>
                <a:lnTo>
                  <a:pt x="18350" y="2806269"/>
                </a:lnTo>
                <a:lnTo>
                  <a:pt x="16162" y="2807292"/>
                </a:lnTo>
                <a:lnTo>
                  <a:pt x="14799" y="2807582"/>
                </a:lnTo>
                <a:lnTo>
                  <a:pt x="14685" y="2806786"/>
                </a:lnTo>
                <a:close/>
                <a:moveTo>
                  <a:pt x="21683" y="2802699"/>
                </a:moveTo>
                <a:lnTo>
                  <a:pt x="21366" y="2804861"/>
                </a:lnTo>
                <a:lnTo>
                  <a:pt x="19730" y="2805624"/>
                </a:lnTo>
                <a:lnTo>
                  <a:pt x="19609" y="2803911"/>
                </a:lnTo>
                <a:close/>
                <a:moveTo>
                  <a:pt x="26492" y="2802467"/>
                </a:moveTo>
                <a:cubicBezTo>
                  <a:pt x="25824" y="2810891"/>
                  <a:pt x="26047" y="2819548"/>
                  <a:pt x="24488" y="2827738"/>
                </a:cubicBezTo>
                <a:lnTo>
                  <a:pt x="21822" y="2835212"/>
                </a:lnTo>
                <a:lnTo>
                  <a:pt x="20034" y="2809921"/>
                </a:lnTo>
                <a:lnTo>
                  <a:pt x="20481" y="2810891"/>
                </a:lnTo>
                <a:lnTo>
                  <a:pt x="21366" y="2804861"/>
                </a:lnTo>
                <a:close/>
                <a:moveTo>
                  <a:pt x="13680" y="2799743"/>
                </a:moveTo>
                <a:lnTo>
                  <a:pt x="14685" y="2806786"/>
                </a:lnTo>
                <a:lnTo>
                  <a:pt x="12962" y="2807792"/>
                </a:lnTo>
                <a:lnTo>
                  <a:pt x="12465" y="2805274"/>
                </a:lnTo>
                <a:close/>
                <a:moveTo>
                  <a:pt x="18881" y="2793609"/>
                </a:moveTo>
                <a:lnTo>
                  <a:pt x="19609" y="2803911"/>
                </a:lnTo>
                <a:lnTo>
                  <a:pt x="17760" y="2804990"/>
                </a:lnTo>
                <a:lnTo>
                  <a:pt x="15824" y="2800790"/>
                </a:lnTo>
                <a:cubicBezTo>
                  <a:pt x="14997" y="2798363"/>
                  <a:pt x="15029" y="2796673"/>
                  <a:pt x="16326" y="2795126"/>
                </a:cubicBezTo>
                <a:close/>
                <a:moveTo>
                  <a:pt x="32637" y="2786912"/>
                </a:moveTo>
                <a:lnTo>
                  <a:pt x="32504" y="2791234"/>
                </a:lnTo>
                <a:lnTo>
                  <a:pt x="32940" y="2796128"/>
                </a:lnTo>
                <a:lnTo>
                  <a:pt x="21683" y="2802699"/>
                </a:lnTo>
                <a:lnTo>
                  <a:pt x="22537" y="2796879"/>
                </a:lnTo>
                <a:lnTo>
                  <a:pt x="22065" y="2791718"/>
                </a:lnTo>
                <a:lnTo>
                  <a:pt x="24415" y="2790323"/>
                </a:lnTo>
                <a:close/>
                <a:moveTo>
                  <a:pt x="21044" y="2780547"/>
                </a:moveTo>
                <a:lnTo>
                  <a:pt x="22065" y="2791718"/>
                </a:lnTo>
                <a:lnTo>
                  <a:pt x="18881" y="2793609"/>
                </a:lnTo>
                <a:lnTo>
                  <a:pt x="18525" y="2788574"/>
                </a:lnTo>
                <a:close/>
                <a:moveTo>
                  <a:pt x="20481" y="2768770"/>
                </a:moveTo>
                <a:lnTo>
                  <a:pt x="23114" y="2777918"/>
                </a:lnTo>
                <a:lnTo>
                  <a:pt x="23521" y="2780750"/>
                </a:lnTo>
                <a:lnTo>
                  <a:pt x="23995" y="2781078"/>
                </a:lnTo>
                <a:lnTo>
                  <a:pt x="24525" y="2783221"/>
                </a:lnTo>
                <a:cubicBezTo>
                  <a:pt x="24312" y="2783113"/>
                  <a:pt x="22927" y="2779888"/>
                  <a:pt x="21538" y="2778970"/>
                </a:cubicBezTo>
                <a:lnTo>
                  <a:pt x="21044" y="2780547"/>
                </a:lnTo>
                <a:lnTo>
                  <a:pt x="20481" y="2774385"/>
                </a:lnTo>
                <a:lnTo>
                  <a:pt x="20283" y="2769670"/>
                </a:lnTo>
                <a:close/>
                <a:moveTo>
                  <a:pt x="16473" y="2754729"/>
                </a:moveTo>
                <a:lnTo>
                  <a:pt x="20072" y="2764637"/>
                </a:lnTo>
                <a:lnTo>
                  <a:pt x="20283" y="2769670"/>
                </a:lnTo>
                <a:lnTo>
                  <a:pt x="13680" y="2799743"/>
                </a:lnTo>
                <a:lnTo>
                  <a:pt x="12465" y="2791234"/>
                </a:lnTo>
                <a:cubicBezTo>
                  <a:pt x="13801" y="2779065"/>
                  <a:pt x="8398" y="2759578"/>
                  <a:pt x="16473" y="2754729"/>
                </a:cubicBezTo>
                <a:close/>
                <a:moveTo>
                  <a:pt x="14147" y="2741808"/>
                </a:moveTo>
                <a:lnTo>
                  <a:pt x="14148" y="2741810"/>
                </a:lnTo>
                <a:lnTo>
                  <a:pt x="14089" y="2742006"/>
                </a:lnTo>
                <a:close/>
                <a:moveTo>
                  <a:pt x="30298" y="2733783"/>
                </a:moveTo>
                <a:cubicBezTo>
                  <a:pt x="31211" y="2732678"/>
                  <a:pt x="31976" y="2732853"/>
                  <a:pt x="32504" y="2735072"/>
                </a:cubicBezTo>
                <a:lnTo>
                  <a:pt x="33668" y="2753539"/>
                </a:lnTo>
                <a:lnTo>
                  <a:pt x="33381" y="2762840"/>
                </a:lnTo>
                <a:lnTo>
                  <a:pt x="26492" y="2782810"/>
                </a:lnTo>
                <a:lnTo>
                  <a:pt x="23995" y="2781078"/>
                </a:lnTo>
                <a:lnTo>
                  <a:pt x="23819" y="2780368"/>
                </a:lnTo>
                <a:lnTo>
                  <a:pt x="23114" y="2777918"/>
                </a:lnTo>
                <a:lnTo>
                  <a:pt x="21949" y="2769809"/>
                </a:lnTo>
                <a:lnTo>
                  <a:pt x="20072" y="2764637"/>
                </a:lnTo>
                <a:lnTo>
                  <a:pt x="19494" y="2750890"/>
                </a:lnTo>
                <a:lnTo>
                  <a:pt x="20241" y="2750133"/>
                </a:lnTo>
                <a:lnTo>
                  <a:pt x="20481" y="2757536"/>
                </a:lnTo>
                <a:cubicBezTo>
                  <a:pt x="23486" y="2751921"/>
                  <a:pt x="27559" y="2737097"/>
                  <a:pt x="30298" y="2733783"/>
                </a:cubicBezTo>
                <a:close/>
                <a:moveTo>
                  <a:pt x="17752" y="2729986"/>
                </a:moveTo>
                <a:lnTo>
                  <a:pt x="18731" y="2732706"/>
                </a:lnTo>
                <a:lnTo>
                  <a:pt x="19494" y="2750890"/>
                </a:lnTo>
                <a:lnTo>
                  <a:pt x="18477" y="2751921"/>
                </a:lnTo>
                <a:lnTo>
                  <a:pt x="14148" y="2741810"/>
                </a:lnTo>
                <a:close/>
                <a:moveTo>
                  <a:pt x="17696" y="2728681"/>
                </a:moveTo>
                <a:lnTo>
                  <a:pt x="17972" y="2729264"/>
                </a:lnTo>
                <a:lnTo>
                  <a:pt x="17752" y="2729986"/>
                </a:lnTo>
                <a:lnTo>
                  <a:pt x="17520" y="2729343"/>
                </a:lnTo>
                <a:close/>
                <a:moveTo>
                  <a:pt x="18634" y="2728541"/>
                </a:moveTo>
                <a:lnTo>
                  <a:pt x="19723" y="2734175"/>
                </a:lnTo>
                <a:lnTo>
                  <a:pt x="19769" y="2735587"/>
                </a:lnTo>
                <a:lnTo>
                  <a:pt x="18731" y="2732706"/>
                </a:lnTo>
                <a:lnTo>
                  <a:pt x="18582" y="2729143"/>
                </a:lnTo>
                <a:close/>
                <a:moveTo>
                  <a:pt x="19418" y="2724759"/>
                </a:moveTo>
                <a:lnTo>
                  <a:pt x="19592" y="2730133"/>
                </a:lnTo>
                <a:lnTo>
                  <a:pt x="18731" y="2727441"/>
                </a:lnTo>
                <a:lnTo>
                  <a:pt x="18812" y="2726506"/>
                </a:lnTo>
                <a:lnTo>
                  <a:pt x="19230" y="2725138"/>
                </a:lnTo>
                <a:close/>
                <a:moveTo>
                  <a:pt x="21230" y="2723414"/>
                </a:moveTo>
                <a:lnTo>
                  <a:pt x="25484" y="2736939"/>
                </a:lnTo>
                <a:cubicBezTo>
                  <a:pt x="25902" y="2739943"/>
                  <a:pt x="25818" y="2742908"/>
                  <a:pt x="24797" y="2745514"/>
                </a:cubicBezTo>
                <a:lnTo>
                  <a:pt x="20241" y="2750133"/>
                </a:lnTo>
                <a:lnTo>
                  <a:pt x="19769" y="2735587"/>
                </a:lnTo>
                <a:lnTo>
                  <a:pt x="20258" y="2736946"/>
                </a:lnTo>
                <a:lnTo>
                  <a:pt x="19723" y="2734175"/>
                </a:lnTo>
                <a:lnTo>
                  <a:pt x="19592" y="2730133"/>
                </a:lnTo>
                <a:lnTo>
                  <a:pt x="23656" y="2742838"/>
                </a:lnTo>
                <a:close/>
                <a:moveTo>
                  <a:pt x="19344" y="2722493"/>
                </a:moveTo>
                <a:lnTo>
                  <a:pt x="19411" y="2724544"/>
                </a:lnTo>
                <a:lnTo>
                  <a:pt x="19230" y="2725138"/>
                </a:lnTo>
                <a:lnTo>
                  <a:pt x="18869" y="2725861"/>
                </a:lnTo>
                <a:lnTo>
                  <a:pt x="19076" y="2723498"/>
                </a:lnTo>
                <a:close/>
                <a:moveTo>
                  <a:pt x="21001" y="2721582"/>
                </a:moveTo>
                <a:lnTo>
                  <a:pt x="21230" y="2723414"/>
                </a:lnTo>
                <a:lnTo>
                  <a:pt x="20788" y="2722008"/>
                </a:lnTo>
                <a:close/>
                <a:moveTo>
                  <a:pt x="20481" y="2721032"/>
                </a:moveTo>
                <a:lnTo>
                  <a:pt x="20788" y="2722008"/>
                </a:lnTo>
                <a:lnTo>
                  <a:pt x="19418" y="2724759"/>
                </a:lnTo>
                <a:lnTo>
                  <a:pt x="19411" y="2724544"/>
                </a:lnTo>
                <a:close/>
                <a:moveTo>
                  <a:pt x="20342" y="2716380"/>
                </a:moveTo>
                <a:lnTo>
                  <a:pt x="20481" y="2718225"/>
                </a:lnTo>
                <a:lnTo>
                  <a:pt x="19344" y="2722493"/>
                </a:lnTo>
                <a:lnTo>
                  <a:pt x="19295" y="2720992"/>
                </a:lnTo>
                <a:lnTo>
                  <a:pt x="19419" y="2719582"/>
                </a:lnTo>
                <a:close/>
                <a:moveTo>
                  <a:pt x="20329" y="2716198"/>
                </a:moveTo>
                <a:lnTo>
                  <a:pt x="20349" y="2716359"/>
                </a:lnTo>
                <a:lnTo>
                  <a:pt x="20342" y="2716380"/>
                </a:lnTo>
                <a:close/>
                <a:moveTo>
                  <a:pt x="924" y="2713907"/>
                </a:moveTo>
                <a:lnTo>
                  <a:pt x="442" y="2729455"/>
                </a:lnTo>
                <a:cubicBezTo>
                  <a:pt x="8132" y="2804887"/>
                  <a:pt x="2220" y="2741050"/>
                  <a:pt x="4450" y="2917597"/>
                </a:cubicBezTo>
                <a:lnTo>
                  <a:pt x="4824" y="2940136"/>
                </a:lnTo>
                <a:lnTo>
                  <a:pt x="2446" y="2940061"/>
                </a:lnTo>
                <a:lnTo>
                  <a:pt x="4898" y="2944590"/>
                </a:lnTo>
                <a:lnTo>
                  <a:pt x="6563" y="3044952"/>
                </a:lnTo>
                <a:lnTo>
                  <a:pt x="5684" y="3046441"/>
                </a:lnTo>
                <a:cubicBezTo>
                  <a:pt x="4181" y="3049251"/>
                  <a:pt x="3269" y="3051231"/>
                  <a:pt x="4450" y="3049576"/>
                </a:cubicBezTo>
                <a:lnTo>
                  <a:pt x="6586" y="3046333"/>
                </a:lnTo>
                <a:lnTo>
                  <a:pt x="7621" y="3108665"/>
                </a:lnTo>
                <a:lnTo>
                  <a:pt x="6736" y="3113396"/>
                </a:lnTo>
                <a:cubicBezTo>
                  <a:pt x="4158" y="3127182"/>
                  <a:pt x="2823" y="3140754"/>
                  <a:pt x="6454" y="3153475"/>
                </a:cubicBezTo>
                <a:lnTo>
                  <a:pt x="8316" y="3150594"/>
                </a:lnTo>
                <a:lnTo>
                  <a:pt x="8458" y="3159092"/>
                </a:lnTo>
                <a:lnTo>
                  <a:pt x="8822" y="3165474"/>
                </a:lnTo>
                <a:lnTo>
                  <a:pt x="8457" y="3166644"/>
                </a:lnTo>
                <a:cubicBezTo>
                  <a:pt x="7379" y="3169664"/>
                  <a:pt x="5210" y="3171867"/>
                  <a:pt x="4449" y="3175069"/>
                </a:cubicBezTo>
                <a:cubicBezTo>
                  <a:pt x="3164" y="3180470"/>
                  <a:pt x="2724" y="3186238"/>
                  <a:pt x="2445" y="3191918"/>
                </a:cubicBezTo>
                <a:lnTo>
                  <a:pt x="1418" y="3225008"/>
                </a:lnTo>
                <a:lnTo>
                  <a:pt x="0" y="3227108"/>
                </a:lnTo>
                <a:lnTo>
                  <a:pt x="0" y="2714219"/>
                </a:lnTo>
                <a:close/>
                <a:moveTo>
                  <a:pt x="10222" y="2709080"/>
                </a:moveTo>
                <a:lnTo>
                  <a:pt x="13500" y="2718184"/>
                </a:lnTo>
                <a:lnTo>
                  <a:pt x="13626" y="2720128"/>
                </a:lnTo>
                <a:lnTo>
                  <a:pt x="10462" y="2713478"/>
                </a:lnTo>
                <a:cubicBezTo>
                  <a:pt x="11798" y="2720029"/>
                  <a:pt x="13291" y="2739745"/>
                  <a:pt x="14470" y="2733135"/>
                </a:cubicBezTo>
                <a:lnTo>
                  <a:pt x="13626" y="2720128"/>
                </a:lnTo>
                <a:lnTo>
                  <a:pt x="15992" y="2725099"/>
                </a:lnTo>
                <a:lnTo>
                  <a:pt x="17520" y="2729343"/>
                </a:lnTo>
                <a:lnTo>
                  <a:pt x="14773" y="2739659"/>
                </a:lnTo>
                <a:lnTo>
                  <a:pt x="14147" y="2741808"/>
                </a:lnTo>
                <a:lnTo>
                  <a:pt x="12465" y="2737881"/>
                </a:lnTo>
                <a:cubicBezTo>
                  <a:pt x="11797" y="2731327"/>
                  <a:pt x="11238" y="2724752"/>
                  <a:pt x="10461" y="2718225"/>
                </a:cubicBezTo>
                <a:lnTo>
                  <a:pt x="9021" y="2710674"/>
                </a:lnTo>
                <a:close/>
                <a:moveTo>
                  <a:pt x="15887" y="2701561"/>
                </a:moveTo>
                <a:lnTo>
                  <a:pt x="16474" y="2705055"/>
                </a:lnTo>
                <a:lnTo>
                  <a:pt x="16716" y="2706134"/>
                </a:lnTo>
                <a:lnTo>
                  <a:pt x="16245" y="2708376"/>
                </a:lnTo>
                <a:lnTo>
                  <a:pt x="15276" y="2702372"/>
                </a:lnTo>
                <a:close/>
                <a:moveTo>
                  <a:pt x="18102" y="2699537"/>
                </a:moveTo>
                <a:lnTo>
                  <a:pt x="18477" y="2701376"/>
                </a:lnTo>
                <a:lnTo>
                  <a:pt x="18723" y="2703346"/>
                </a:lnTo>
                <a:lnTo>
                  <a:pt x="19167" y="2717046"/>
                </a:lnTo>
                <a:lnTo>
                  <a:pt x="16716" y="2706134"/>
                </a:lnTo>
                <a:close/>
                <a:moveTo>
                  <a:pt x="18926" y="2697526"/>
                </a:moveTo>
                <a:lnTo>
                  <a:pt x="20329" y="2716198"/>
                </a:lnTo>
                <a:lnTo>
                  <a:pt x="18723" y="2703346"/>
                </a:lnTo>
                <a:lnTo>
                  <a:pt x="18550" y="2698025"/>
                </a:lnTo>
                <a:close/>
                <a:moveTo>
                  <a:pt x="18533" y="2697484"/>
                </a:moveTo>
                <a:lnTo>
                  <a:pt x="18550" y="2698025"/>
                </a:lnTo>
                <a:lnTo>
                  <a:pt x="18369" y="2698267"/>
                </a:lnTo>
                <a:close/>
                <a:moveTo>
                  <a:pt x="28565" y="2686077"/>
                </a:moveTo>
                <a:lnTo>
                  <a:pt x="28496" y="2687334"/>
                </a:lnTo>
                <a:lnTo>
                  <a:pt x="28444" y="2686527"/>
                </a:lnTo>
                <a:close/>
                <a:moveTo>
                  <a:pt x="32623" y="2685987"/>
                </a:moveTo>
                <a:lnTo>
                  <a:pt x="33284" y="2696925"/>
                </a:lnTo>
                <a:lnTo>
                  <a:pt x="21001" y="2721582"/>
                </a:lnTo>
                <a:lnTo>
                  <a:pt x="20349" y="2716359"/>
                </a:lnTo>
                <a:lnTo>
                  <a:pt x="20968" y="2714210"/>
                </a:lnTo>
                <a:lnTo>
                  <a:pt x="28281" y="2687129"/>
                </a:lnTo>
                <a:lnTo>
                  <a:pt x="28496" y="2690143"/>
                </a:lnTo>
                <a:close/>
                <a:moveTo>
                  <a:pt x="11536" y="2685956"/>
                </a:moveTo>
                <a:lnTo>
                  <a:pt x="12466" y="2702246"/>
                </a:lnTo>
                <a:lnTo>
                  <a:pt x="12697" y="2705796"/>
                </a:lnTo>
                <a:lnTo>
                  <a:pt x="10222" y="2709080"/>
                </a:lnTo>
                <a:lnTo>
                  <a:pt x="8458" y="2704183"/>
                </a:lnTo>
                <a:cubicBezTo>
                  <a:pt x="7468" y="2702241"/>
                  <a:pt x="7829" y="2704574"/>
                  <a:pt x="8507" y="2707982"/>
                </a:cubicBezTo>
                <a:lnTo>
                  <a:pt x="9021" y="2710674"/>
                </a:lnTo>
                <a:lnTo>
                  <a:pt x="8503" y="2711363"/>
                </a:lnTo>
                <a:lnTo>
                  <a:pt x="924" y="2713907"/>
                </a:lnTo>
                <a:lnTo>
                  <a:pt x="1419" y="2697960"/>
                </a:lnTo>
                <a:lnTo>
                  <a:pt x="3686" y="2694603"/>
                </a:lnTo>
                <a:close/>
                <a:moveTo>
                  <a:pt x="12997" y="2684346"/>
                </a:moveTo>
                <a:lnTo>
                  <a:pt x="13483" y="2687243"/>
                </a:lnTo>
                <a:lnTo>
                  <a:pt x="13143" y="2689154"/>
                </a:lnTo>
                <a:lnTo>
                  <a:pt x="12462" y="2684935"/>
                </a:lnTo>
                <a:close/>
                <a:moveTo>
                  <a:pt x="28162" y="2682202"/>
                </a:moveTo>
                <a:lnTo>
                  <a:pt x="28444" y="2686527"/>
                </a:lnTo>
                <a:lnTo>
                  <a:pt x="28281" y="2687129"/>
                </a:lnTo>
                <a:lnTo>
                  <a:pt x="27961" y="2682637"/>
                </a:lnTo>
                <a:close/>
                <a:moveTo>
                  <a:pt x="30500" y="2678910"/>
                </a:moveTo>
                <a:lnTo>
                  <a:pt x="28565" y="2686077"/>
                </a:lnTo>
                <a:lnTo>
                  <a:pt x="28843" y="2681011"/>
                </a:lnTo>
                <a:close/>
                <a:moveTo>
                  <a:pt x="29202" y="2674473"/>
                </a:moveTo>
                <a:lnTo>
                  <a:pt x="28843" y="2681011"/>
                </a:lnTo>
                <a:lnTo>
                  <a:pt x="28527" y="2681413"/>
                </a:lnTo>
                <a:lnTo>
                  <a:pt x="28162" y="2682202"/>
                </a:lnTo>
                <a:lnTo>
                  <a:pt x="27683" y="2674834"/>
                </a:lnTo>
                <a:close/>
                <a:moveTo>
                  <a:pt x="24894" y="2673093"/>
                </a:moveTo>
                <a:lnTo>
                  <a:pt x="27400" y="2674901"/>
                </a:lnTo>
                <a:lnTo>
                  <a:pt x="27408" y="2674899"/>
                </a:lnTo>
                <a:lnTo>
                  <a:pt x="27961" y="2682637"/>
                </a:lnTo>
                <a:lnTo>
                  <a:pt x="24488" y="2690143"/>
                </a:lnTo>
                <a:lnTo>
                  <a:pt x="18926" y="2697526"/>
                </a:lnTo>
                <a:lnTo>
                  <a:pt x="18820" y="2696116"/>
                </a:lnTo>
                <a:lnTo>
                  <a:pt x="20231" y="2689399"/>
                </a:lnTo>
                <a:lnTo>
                  <a:pt x="22355" y="2681696"/>
                </a:lnTo>
                <a:close/>
                <a:moveTo>
                  <a:pt x="19663" y="2668532"/>
                </a:moveTo>
                <a:lnTo>
                  <a:pt x="22486" y="2671356"/>
                </a:lnTo>
                <a:lnTo>
                  <a:pt x="23398" y="2672014"/>
                </a:lnTo>
                <a:lnTo>
                  <a:pt x="20481" y="2676102"/>
                </a:lnTo>
                <a:lnTo>
                  <a:pt x="19372" y="2677323"/>
                </a:lnTo>
                <a:lnTo>
                  <a:pt x="18774" y="2671455"/>
                </a:lnTo>
                <a:close/>
                <a:moveTo>
                  <a:pt x="16473" y="2664870"/>
                </a:moveTo>
                <a:lnTo>
                  <a:pt x="16511" y="2665376"/>
                </a:lnTo>
                <a:lnTo>
                  <a:pt x="16438" y="2665304"/>
                </a:lnTo>
                <a:close/>
                <a:moveTo>
                  <a:pt x="8630" y="2657488"/>
                </a:moveTo>
                <a:lnTo>
                  <a:pt x="9989" y="2658848"/>
                </a:lnTo>
                <a:lnTo>
                  <a:pt x="10461" y="2667112"/>
                </a:lnTo>
                <a:lnTo>
                  <a:pt x="10148" y="2667376"/>
                </a:lnTo>
                <a:lnTo>
                  <a:pt x="8590" y="2658099"/>
                </a:lnTo>
                <a:close/>
                <a:moveTo>
                  <a:pt x="308997" y="2656477"/>
                </a:moveTo>
                <a:cubicBezTo>
                  <a:pt x="249350" y="2656477"/>
                  <a:pt x="200997" y="2704830"/>
                  <a:pt x="200997" y="2764477"/>
                </a:cubicBezTo>
                <a:cubicBezTo>
                  <a:pt x="200997" y="2824123"/>
                  <a:pt x="249350" y="2872476"/>
                  <a:pt x="308997" y="2872476"/>
                </a:cubicBezTo>
                <a:cubicBezTo>
                  <a:pt x="368644" y="2872476"/>
                  <a:pt x="416997" y="2824123"/>
                  <a:pt x="416997" y="2764477"/>
                </a:cubicBezTo>
                <a:cubicBezTo>
                  <a:pt x="416997" y="2704830"/>
                  <a:pt x="368644" y="2656477"/>
                  <a:pt x="308997" y="2656477"/>
                </a:cubicBezTo>
                <a:close/>
                <a:moveTo>
                  <a:pt x="30210" y="2656109"/>
                </a:moveTo>
                <a:lnTo>
                  <a:pt x="30855" y="2656711"/>
                </a:lnTo>
                <a:lnTo>
                  <a:pt x="31818" y="2672653"/>
                </a:lnTo>
                <a:lnTo>
                  <a:pt x="29924" y="2670884"/>
                </a:lnTo>
                <a:lnTo>
                  <a:pt x="29524" y="2668613"/>
                </a:lnTo>
                <a:close/>
                <a:moveTo>
                  <a:pt x="26624" y="2653869"/>
                </a:moveTo>
                <a:lnTo>
                  <a:pt x="26619" y="2654179"/>
                </a:lnTo>
                <a:lnTo>
                  <a:pt x="26544" y="2653932"/>
                </a:lnTo>
                <a:close/>
                <a:moveTo>
                  <a:pt x="8966" y="2652296"/>
                </a:moveTo>
                <a:lnTo>
                  <a:pt x="8630" y="2657488"/>
                </a:lnTo>
                <a:lnTo>
                  <a:pt x="8459" y="2657316"/>
                </a:lnTo>
                <a:lnTo>
                  <a:pt x="8590" y="2658099"/>
                </a:lnTo>
                <a:lnTo>
                  <a:pt x="8459" y="2660125"/>
                </a:lnTo>
                <a:lnTo>
                  <a:pt x="9691" y="2667760"/>
                </a:lnTo>
                <a:lnTo>
                  <a:pt x="6454" y="2670487"/>
                </a:lnTo>
                <a:cubicBezTo>
                  <a:pt x="2921" y="2666951"/>
                  <a:pt x="4591" y="2661334"/>
                  <a:pt x="7561" y="2655198"/>
                </a:cubicBezTo>
                <a:close/>
                <a:moveTo>
                  <a:pt x="26655" y="2651926"/>
                </a:moveTo>
                <a:lnTo>
                  <a:pt x="27532" y="2653155"/>
                </a:lnTo>
                <a:lnTo>
                  <a:pt x="26624" y="2653869"/>
                </a:lnTo>
                <a:close/>
                <a:moveTo>
                  <a:pt x="30500" y="2650829"/>
                </a:moveTo>
                <a:lnTo>
                  <a:pt x="30743" y="2654846"/>
                </a:lnTo>
                <a:lnTo>
                  <a:pt x="30313" y="2654245"/>
                </a:lnTo>
                <a:close/>
                <a:moveTo>
                  <a:pt x="11802" y="2646437"/>
                </a:moveTo>
                <a:lnTo>
                  <a:pt x="16677" y="2650883"/>
                </a:lnTo>
                <a:lnTo>
                  <a:pt x="16695" y="2651060"/>
                </a:lnTo>
                <a:lnTo>
                  <a:pt x="15642" y="2650235"/>
                </a:lnTo>
                <a:cubicBezTo>
                  <a:pt x="14324" y="2649345"/>
                  <a:pt x="12991" y="2648739"/>
                  <a:pt x="13259" y="2650137"/>
                </a:cubicBezTo>
                <a:lnTo>
                  <a:pt x="17277" y="2656773"/>
                </a:lnTo>
                <a:lnTo>
                  <a:pt x="17709" y="2661008"/>
                </a:lnTo>
                <a:lnTo>
                  <a:pt x="14688" y="2663551"/>
                </a:lnTo>
                <a:lnTo>
                  <a:pt x="9989" y="2658848"/>
                </a:lnTo>
                <a:lnTo>
                  <a:pt x="9546" y="2651098"/>
                </a:lnTo>
                <a:close/>
                <a:moveTo>
                  <a:pt x="13115" y="2643726"/>
                </a:moveTo>
                <a:lnTo>
                  <a:pt x="11802" y="2646437"/>
                </a:lnTo>
                <a:lnTo>
                  <a:pt x="10461" y="2645213"/>
                </a:lnTo>
                <a:close/>
                <a:moveTo>
                  <a:pt x="15562" y="2638671"/>
                </a:moveTo>
                <a:lnTo>
                  <a:pt x="15634" y="2639477"/>
                </a:lnTo>
                <a:lnTo>
                  <a:pt x="15080" y="2642626"/>
                </a:lnTo>
                <a:lnTo>
                  <a:pt x="13115" y="2643726"/>
                </a:lnTo>
                <a:close/>
                <a:moveTo>
                  <a:pt x="16222" y="2637307"/>
                </a:moveTo>
                <a:lnTo>
                  <a:pt x="17549" y="2639167"/>
                </a:lnTo>
                <a:lnTo>
                  <a:pt x="16319" y="2641929"/>
                </a:lnTo>
                <a:lnTo>
                  <a:pt x="15875" y="2642178"/>
                </a:lnTo>
                <a:lnTo>
                  <a:pt x="15634" y="2639477"/>
                </a:lnTo>
                <a:lnTo>
                  <a:pt x="15899" y="2637976"/>
                </a:lnTo>
                <a:close/>
                <a:moveTo>
                  <a:pt x="25920" y="2636549"/>
                </a:moveTo>
                <a:lnTo>
                  <a:pt x="26110" y="2638001"/>
                </a:lnTo>
                <a:lnTo>
                  <a:pt x="22485" y="2639598"/>
                </a:lnTo>
                <a:lnTo>
                  <a:pt x="21844" y="2638833"/>
                </a:lnTo>
                <a:close/>
                <a:moveTo>
                  <a:pt x="19135" y="2635603"/>
                </a:moveTo>
                <a:lnTo>
                  <a:pt x="21844" y="2638833"/>
                </a:lnTo>
                <a:lnTo>
                  <a:pt x="18607" y="2640647"/>
                </a:lnTo>
                <a:lnTo>
                  <a:pt x="17549" y="2639167"/>
                </a:lnTo>
                <a:close/>
                <a:moveTo>
                  <a:pt x="11282" y="2630550"/>
                </a:moveTo>
                <a:lnTo>
                  <a:pt x="10140" y="2634209"/>
                </a:lnTo>
                <a:lnTo>
                  <a:pt x="10318" y="2631459"/>
                </a:lnTo>
                <a:close/>
                <a:moveTo>
                  <a:pt x="10462" y="2629235"/>
                </a:moveTo>
                <a:lnTo>
                  <a:pt x="10981" y="2629962"/>
                </a:lnTo>
                <a:lnTo>
                  <a:pt x="10328" y="2631312"/>
                </a:lnTo>
                <a:close/>
                <a:moveTo>
                  <a:pt x="18718" y="2624770"/>
                </a:moveTo>
                <a:lnTo>
                  <a:pt x="17759" y="2627421"/>
                </a:lnTo>
                <a:lnTo>
                  <a:pt x="17119" y="2631051"/>
                </a:lnTo>
                <a:lnTo>
                  <a:pt x="16637" y="2626958"/>
                </a:lnTo>
                <a:close/>
                <a:moveTo>
                  <a:pt x="18891" y="2624588"/>
                </a:moveTo>
                <a:lnTo>
                  <a:pt x="18718" y="2624770"/>
                </a:lnTo>
                <a:lnTo>
                  <a:pt x="18766" y="2624639"/>
                </a:lnTo>
                <a:close/>
                <a:moveTo>
                  <a:pt x="19624" y="2602085"/>
                </a:moveTo>
                <a:lnTo>
                  <a:pt x="18828" y="2607285"/>
                </a:lnTo>
                <a:lnTo>
                  <a:pt x="16859" y="2610333"/>
                </a:lnTo>
                <a:lnTo>
                  <a:pt x="16843" y="2610263"/>
                </a:lnTo>
                <a:lnTo>
                  <a:pt x="18651" y="2604129"/>
                </a:lnTo>
                <a:close/>
                <a:moveTo>
                  <a:pt x="29136" y="2596776"/>
                </a:moveTo>
                <a:cubicBezTo>
                  <a:pt x="28615" y="2598056"/>
                  <a:pt x="27612" y="2600504"/>
                  <a:pt x="26361" y="2603662"/>
                </a:cubicBezTo>
                <a:lnTo>
                  <a:pt x="23275" y="2612186"/>
                </a:lnTo>
                <a:lnTo>
                  <a:pt x="23764" y="2608578"/>
                </a:lnTo>
                <a:lnTo>
                  <a:pt x="29018" y="2596901"/>
                </a:lnTo>
                <a:cubicBezTo>
                  <a:pt x="29696" y="2595386"/>
                  <a:pt x="29657" y="2595496"/>
                  <a:pt x="29136" y="2596776"/>
                </a:cubicBezTo>
                <a:close/>
                <a:moveTo>
                  <a:pt x="32774" y="2591568"/>
                </a:moveTo>
                <a:lnTo>
                  <a:pt x="29959" y="2605497"/>
                </a:lnTo>
                <a:lnTo>
                  <a:pt x="27315" y="2611135"/>
                </a:lnTo>
                <a:lnTo>
                  <a:pt x="23711" y="2618356"/>
                </a:lnTo>
                <a:lnTo>
                  <a:pt x="21249" y="2617779"/>
                </a:lnTo>
                <a:lnTo>
                  <a:pt x="23275" y="2612186"/>
                </a:lnTo>
                <a:lnTo>
                  <a:pt x="22486" y="2618003"/>
                </a:lnTo>
                <a:close/>
                <a:moveTo>
                  <a:pt x="27503" y="2581026"/>
                </a:moveTo>
                <a:lnTo>
                  <a:pt x="23764" y="2608578"/>
                </a:lnTo>
                <a:lnTo>
                  <a:pt x="19779" y="2617437"/>
                </a:lnTo>
                <a:lnTo>
                  <a:pt x="18477" y="2617132"/>
                </a:lnTo>
                <a:lnTo>
                  <a:pt x="17579" y="2613358"/>
                </a:lnTo>
                <a:lnTo>
                  <a:pt x="18478" y="2609578"/>
                </a:lnTo>
                <a:lnTo>
                  <a:pt x="18828" y="2607285"/>
                </a:lnTo>
                <a:lnTo>
                  <a:pt x="24326" y="2598782"/>
                </a:lnTo>
                <a:lnTo>
                  <a:pt x="27485" y="2581034"/>
                </a:lnTo>
                <a:close/>
                <a:moveTo>
                  <a:pt x="36513" y="2573072"/>
                </a:moveTo>
                <a:cubicBezTo>
                  <a:pt x="37590" y="2568545"/>
                  <a:pt x="35874" y="2582740"/>
                  <a:pt x="34509" y="2587114"/>
                </a:cubicBezTo>
                <a:lnTo>
                  <a:pt x="32774" y="2591568"/>
                </a:lnTo>
                <a:close/>
                <a:moveTo>
                  <a:pt x="18000" y="2570862"/>
                </a:moveTo>
                <a:lnTo>
                  <a:pt x="18401" y="2575071"/>
                </a:lnTo>
                <a:lnTo>
                  <a:pt x="18366" y="2575099"/>
                </a:lnTo>
                <a:lnTo>
                  <a:pt x="17810" y="2571200"/>
                </a:lnTo>
                <a:close/>
                <a:moveTo>
                  <a:pt x="16905" y="2564860"/>
                </a:moveTo>
                <a:lnTo>
                  <a:pt x="17810" y="2571200"/>
                </a:lnTo>
                <a:lnTo>
                  <a:pt x="15163" y="2575921"/>
                </a:lnTo>
                <a:lnTo>
                  <a:pt x="12466" y="2575880"/>
                </a:lnTo>
                <a:cubicBezTo>
                  <a:pt x="11903" y="2571932"/>
                  <a:pt x="13866" y="2568883"/>
                  <a:pt x="16240" y="2565888"/>
                </a:cubicBezTo>
                <a:close/>
                <a:moveTo>
                  <a:pt x="22601" y="2537516"/>
                </a:moveTo>
                <a:lnTo>
                  <a:pt x="24862" y="2545122"/>
                </a:lnTo>
                <a:lnTo>
                  <a:pt x="23926" y="2549498"/>
                </a:lnTo>
                <a:lnTo>
                  <a:pt x="23426" y="2549282"/>
                </a:lnTo>
                <a:lnTo>
                  <a:pt x="21455" y="2544530"/>
                </a:lnTo>
                <a:lnTo>
                  <a:pt x="20637" y="2541840"/>
                </a:lnTo>
                <a:close/>
                <a:moveTo>
                  <a:pt x="14797" y="2537197"/>
                </a:moveTo>
                <a:lnTo>
                  <a:pt x="17362" y="2564152"/>
                </a:lnTo>
                <a:lnTo>
                  <a:pt x="16905" y="2564860"/>
                </a:lnTo>
                <a:lnTo>
                  <a:pt x="16474" y="2561840"/>
                </a:lnTo>
                <a:cubicBezTo>
                  <a:pt x="11908" y="2566639"/>
                  <a:pt x="5897" y="2589104"/>
                  <a:pt x="10462" y="2584305"/>
                </a:cubicBezTo>
                <a:lnTo>
                  <a:pt x="15163" y="2575921"/>
                </a:lnTo>
                <a:lnTo>
                  <a:pt x="17286" y="2575952"/>
                </a:lnTo>
                <a:lnTo>
                  <a:pt x="18366" y="2575099"/>
                </a:lnTo>
                <a:lnTo>
                  <a:pt x="18478" y="2575880"/>
                </a:lnTo>
                <a:lnTo>
                  <a:pt x="18401" y="2575071"/>
                </a:lnTo>
                <a:lnTo>
                  <a:pt x="24489" y="2570265"/>
                </a:lnTo>
                <a:lnTo>
                  <a:pt x="20022" y="2599479"/>
                </a:lnTo>
                <a:lnTo>
                  <a:pt x="18651" y="2604129"/>
                </a:lnTo>
                <a:lnTo>
                  <a:pt x="16473" y="2608709"/>
                </a:lnTo>
                <a:lnTo>
                  <a:pt x="16843" y="2610263"/>
                </a:lnTo>
                <a:lnTo>
                  <a:pt x="16791" y="2610436"/>
                </a:lnTo>
                <a:lnTo>
                  <a:pt x="8317" y="2623546"/>
                </a:lnTo>
                <a:lnTo>
                  <a:pt x="7622" y="2581618"/>
                </a:lnTo>
                <a:lnTo>
                  <a:pt x="14470" y="2544991"/>
                </a:lnTo>
                <a:close/>
                <a:moveTo>
                  <a:pt x="14470" y="2533761"/>
                </a:moveTo>
                <a:lnTo>
                  <a:pt x="14909" y="2534542"/>
                </a:lnTo>
                <a:lnTo>
                  <a:pt x="14797" y="2537197"/>
                </a:lnTo>
                <a:close/>
                <a:moveTo>
                  <a:pt x="15487" y="2520767"/>
                </a:moveTo>
                <a:lnTo>
                  <a:pt x="15963" y="2524322"/>
                </a:lnTo>
                <a:lnTo>
                  <a:pt x="15880" y="2524583"/>
                </a:lnTo>
                <a:lnTo>
                  <a:pt x="15992" y="2524541"/>
                </a:lnTo>
                <a:lnTo>
                  <a:pt x="16474" y="2528144"/>
                </a:lnTo>
                <a:lnTo>
                  <a:pt x="20637" y="2541840"/>
                </a:lnTo>
                <a:lnTo>
                  <a:pt x="20482" y="2542184"/>
                </a:lnTo>
                <a:lnTo>
                  <a:pt x="21455" y="2544530"/>
                </a:lnTo>
                <a:lnTo>
                  <a:pt x="22289" y="2547273"/>
                </a:lnTo>
                <a:cubicBezTo>
                  <a:pt x="22771" y="2548529"/>
                  <a:pt x="22685" y="2548424"/>
                  <a:pt x="21544" y="2546369"/>
                </a:cubicBezTo>
                <a:lnTo>
                  <a:pt x="14909" y="2534542"/>
                </a:lnTo>
                <a:close/>
                <a:moveTo>
                  <a:pt x="17356" y="2519875"/>
                </a:moveTo>
                <a:lnTo>
                  <a:pt x="18463" y="2523603"/>
                </a:lnTo>
                <a:lnTo>
                  <a:pt x="15992" y="2524541"/>
                </a:lnTo>
                <a:lnTo>
                  <a:pt x="15963" y="2524322"/>
                </a:lnTo>
                <a:close/>
                <a:moveTo>
                  <a:pt x="31598" y="2513658"/>
                </a:moveTo>
                <a:lnTo>
                  <a:pt x="29959" y="2521313"/>
                </a:lnTo>
                <a:lnTo>
                  <a:pt x="22601" y="2537516"/>
                </a:lnTo>
                <a:lnTo>
                  <a:pt x="18463" y="2523603"/>
                </a:lnTo>
                <a:lnTo>
                  <a:pt x="20137" y="2522963"/>
                </a:lnTo>
                <a:close/>
                <a:moveTo>
                  <a:pt x="13683" y="2507284"/>
                </a:moveTo>
                <a:lnTo>
                  <a:pt x="13820" y="2508305"/>
                </a:lnTo>
                <a:lnTo>
                  <a:pt x="6587" y="2519285"/>
                </a:lnTo>
                <a:lnTo>
                  <a:pt x="6564" y="2517903"/>
                </a:lnTo>
                <a:lnTo>
                  <a:pt x="10462" y="2511295"/>
                </a:lnTo>
                <a:close/>
                <a:moveTo>
                  <a:pt x="14700" y="2506967"/>
                </a:moveTo>
                <a:lnTo>
                  <a:pt x="15806" y="2513167"/>
                </a:lnTo>
                <a:lnTo>
                  <a:pt x="15487" y="2520767"/>
                </a:lnTo>
                <a:lnTo>
                  <a:pt x="13820" y="2508305"/>
                </a:lnTo>
                <a:close/>
                <a:moveTo>
                  <a:pt x="16184" y="2504168"/>
                </a:moveTo>
                <a:lnTo>
                  <a:pt x="16159" y="2504753"/>
                </a:lnTo>
                <a:lnTo>
                  <a:pt x="14700" y="2506967"/>
                </a:lnTo>
                <a:lnTo>
                  <a:pt x="14561" y="2506190"/>
                </a:lnTo>
                <a:close/>
                <a:moveTo>
                  <a:pt x="29042" y="2503893"/>
                </a:moveTo>
                <a:lnTo>
                  <a:pt x="31727" y="2508939"/>
                </a:lnTo>
                <a:lnTo>
                  <a:pt x="32262" y="2510559"/>
                </a:lnTo>
                <a:lnTo>
                  <a:pt x="32210" y="2510799"/>
                </a:lnTo>
                <a:lnTo>
                  <a:pt x="28379" y="2504357"/>
                </a:lnTo>
                <a:close/>
                <a:moveTo>
                  <a:pt x="24541" y="2497903"/>
                </a:moveTo>
                <a:lnTo>
                  <a:pt x="28379" y="2504357"/>
                </a:lnTo>
                <a:lnTo>
                  <a:pt x="22486" y="2508487"/>
                </a:lnTo>
                <a:lnTo>
                  <a:pt x="22114" y="2505195"/>
                </a:lnTo>
                <a:close/>
                <a:moveTo>
                  <a:pt x="21281" y="2497819"/>
                </a:moveTo>
                <a:lnTo>
                  <a:pt x="22114" y="2505195"/>
                </a:lnTo>
                <a:lnTo>
                  <a:pt x="19435" y="2513241"/>
                </a:lnTo>
                <a:lnTo>
                  <a:pt x="17356" y="2519875"/>
                </a:lnTo>
                <a:lnTo>
                  <a:pt x="16474" y="2516910"/>
                </a:lnTo>
                <a:lnTo>
                  <a:pt x="15806" y="2513167"/>
                </a:lnTo>
                <a:lnTo>
                  <a:pt x="16159" y="2504753"/>
                </a:lnTo>
                <a:lnTo>
                  <a:pt x="18192" y="2501667"/>
                </a:lnTo>
                <a:close/>
                <a:moveTo>
                  <a:pt x="23193" y="2495437"/>
                </a:moveTo>
                <a:lnTo>
                  <a:pt x="24672" y="2497511"/>
                </a:lnTo>
                <a:lnTo>
                  <a:pt x="24541" y="2497903"/>
                </a:lnTo>
                <a:lnTo>
                  <a:pt x="23125" y="2495521"/>
                </a:lnTo>
                <a:close/>
                <a:moveTo>
                  <a:pt x="22705" y="2494816"/>
                </a:moveTo>
                <a:lnTo>
                  <a:pt x="23125" y="2495521"/>
                </a:lnTo>
                <a:lnTo>
                  <a:pt x="21281" y="2497819"/>
                </a:lnTo>
                <a:lnTo>
                  <a:pt x="21200" y="2497099"/>
                </a:lnTo>
                <a:close/>
                <a:moveTo>
                  <a:pt x="22486" y="2494448"/>
                </a:moveTo>
                <a:lnTo>
                  <a:pt x="22726" y="2494784"/>
                </a:lnTo>
                <a:lnTo>
                  <a:pt x="22705" y="2494816"/>
                </a:lnTo>
                <a:close/>
                <a:moveTo>
                  <a:pt x="21639" y="2488511"/>
                </a:moveTo>
                <a:lnTo>
                  <a:pt x="22486" y="2494448"/>
                </a:lnTo>
                <a:lnTo>
                  <a:pt x="20602" y="2491807"/>
                </a:lnTo>
                <a:lnTo>
                  <a:pt x="20560" y="2491428"/>
                </a:lnTo>
                <a:close/>
                <a:moveTo>
                  <a:pt x="28497" y="2486023"/>
                </a:moveTo>
                <a:lnTo>
                  <a:pt x="26900" y="2490820"/>
                </a:lnTo>
                <a:lnTo>
                  <a:pt x="23193" y="2495437"/>
                </a:lnTo>
                <a:lnTo>
                  <a:pt x="22726" y="2494784"/>
                </a:lnTo>
                <a:close/>
                <a:moveTo>
                  <a:pt x="10462" y="2483214"/>
                </a:moveTo>
                <a:lnTo>
                  <a:pt x="14561" y="2506190"/>
                </a:lnTo>
                <a:lnTo>
                  <a:pt x="13683" y="2507284"/>
                </a:lnTo>
                <a:close/>
                <a:moveTo>
                  <a:pt x="18932" y="2469550"/>
                </a:moveTo>
                <a:lnTo>
                  <a:pt x="21498" y="2487526"/>
                </a:lnTo>
                <a:lnTo>
                  <a:pt x="20552" y="2491356"/>
                </a:lnTo>
                <a:lnTo>
                  <a:pt x="20560" y="2491428"/>
                </a:lnTo>
                <a:lnTo>
                  <a:pt x="20482" y="2491638"/>
                </a:lnTo>
                <a:lnTo>
                  <a:pt x="20602" y="2491807"/>
                </a:lnTo>
                <a:lnTo>
                  <a:pt x="21200" y="2497099"/>
                </a:lnTo>
                <a:lnTo>
                  <a:pt x="18192" y="2501667"/>
                </a:lnTo>
                <a:lnTo>
                  <a:pt x="16184" y="2504168"/>
                </a:lnTo>
                <a:lnTo>
                  <a:pt x="16474" y="2497254"/>
                </a:lnTo>
                <a:cubicBezTo>
                  <a:pt x="16474" y="2494295"/>
                  <a:pt x="13910" y="2491684"/>
                  <a:pt x="14470" y="2488830"/>
                </a:cubicBezTo>
                <a:close/>
                <a:moveTo>
                  <a:pt x="16474" y="2452325"/>
                </a:moveTo>
                <a:lnTo>
                  <a:pt x="17491" y="2459449"/>
                </a:lnTo>
                <a:lnTo>
                  <a:pt x="17476" y="2459388"/>
                </a:lnTo>
                <a:cubicBezTo>
                  <a:pt x="16975" y="2456098"/>
                  <a:pt x="16474" y="2452325"/>
                  <a:pt x="16474" y="2452325"/>
                </a:cubicBezTo>
                <a:close/>
                <a:moveTo>
                  <a:pt x="16474" y="2441093"/>
                </a:moveTo>
                <a:lnTo>
                  <a:pt x="16824" y="2445022"/>
                </a:lnTo>
                <a:lnTo>
                  <a:pt x="16474" y="2446710"/>
                </a:lnTo>
                <a:cubicBezTo>
                  <a:pt x="15240" y="2453625"/>
                  <a:pt x="10462" y="2473494"/>
                  <a:pt x="10462" y="2466366"/>
                </a:cubicBezTo>
                <a:cubicBezTo>
                  <a:pt x="10462" y="2457486"/>
                  <a:pt x="14470" y="2449518"/>
                  <a:pt x="16474" y="2441093"/>
                </a:cubicBezTo>
                <a:close/>
                <a:moveTo>
                  <a:pt x="18415" y="2420559"/>
                </a:moveTo>
                <a:lnTo>
                  <a:pt x="18478" y="2421437"/>
                </a:lnTo>
                <a:lnTo>
                  <a:pt x="18025" y="2420923"/>
                </a:lnTo>
                <a:close/>
                <a:moveTo>
                  <a:pt x="4825" y="2413089"/>
                </a:moveTo>
                <a:lnTo>
                  <a:pt x="11298" y="2413293"/>
                </a:lnTo>
                <a:lnTo>
                  <a:pt x="18025" y="2420923"/>
                </a:lnTo>
                <a:lnTo>
                  <a:pt x="14470" y="2424244"/>
                </a:lnTo>
                <a:cubicBezTo>
                  <a:pt x="12466" y="2422372"/>
                  <a:pt x="8383" y="2420319"/>
                  <a:pt x="5340" y="2418356"/>
                </a:cubicBezTo>
                <a:lnTo>
                  <a:pt x="4899" y="2417540"/>
                </a:lnTo>
                <a:close/>
                <a:moveTo>
                  <a:pt x="27921" y="2393969"/>
                </a:moveTo>
                <a:lnTo>
                  <a:pt x="28172" y="2395061"/>
                </a:lnTo>
                <a:cubicBezTo>
                  <a:pt x="27670" y="2393510"/>
                  <a:pt x="27277" y="2393261"/>
                  <a:pt x="30501" y="2410204"/>
                </a:cubicBezTo>
                <a:lnTo>
                  <a:pt x="31542" y="2415066"/>
                </a:lnTo>
                <a:lnTo>
                  <a:pt x="18932" y="2469550"/>
                </a:lnTo>
                <a:lnTo>
                  <a:pt x="17491" y="2459449"/>
                </a:lnTo>
                <a:lnTo>
                  <a:pt x="18478" y="2463559"/>
                </a:lnTo>
                <a:lnTo>
                  <a:pt x="16824" y="2445022"/>
                </a:lnTo>
                <a:lnTo>
                  <a:pt x="19169" y="2433735"/>
                </a:lnTo>
                <a:cubicBezTo>
                  <a:pt x="19868" y="2429359"/>
                  <a:pt x="20002" y="2425097"/>
                  <a:pt x="18478" y="2421437"/>
                </a:cubicBezTo>
                <a:cubicBezTo>
                  <a:pt x="21388" y="2444889"/>
                  <a:pt x="26210" y="2416813"/>
                  <a:pt x="26493" y="2415820"/>
                </a:cubicBezTo>
                <a:lnTo>
                  <a:pt x="22506" y="2407486"/>
                </a:lnTo>
                <a:lnTo>
                  <a:pt x="23941" y="2399586"/>
                </a:lnTo>
                <a:lnTo>
                  <a:pt x="26493" y="2398971"/>
                </a:lnTo>
                <a:close/>
                <a:moveTo>
                  <a:pt x="25201" y="2388645"/>
                </a:moveTo>
                <a:lnTo>
                  <a:pt x="24171" y="2398319"/>
                </a:lnTo>
                <a:lnTo>
                  <a:pt x="23941" y="2399586"/>
                </a:lnTo>
                <a:lnTo>
                  <a:pt x="19263" y="2400710"/>
                </a:lnTo>
                <a:lnTo>
                  <a:pt x="22506" y="2407486"/>
                </a:lnTo>
                <a:lnTo>
                  <a:pt x="20482" y="2418629"/>
                </a:lnTo>
                <a:lnTo>
                  <a:pt x="18415" y="2420559"/>
                </a:lnTo>
                <a:lnTo>
                  <a:pt x="16569" y="2394693"/>
                </a:lnTo>
                <a:close/>
                <a:moveTo>
                  <a:pt x="30501" y="2384931"/>
                </a:moveTo>
                <a:lnTo>
                  <a:pt x="27921" y="2393969"/>
                </a:lnTo>
                <a:lnTo>
                  <a:pt x="26493" y="2387740"/>
                </a:lnTo>
                <a:lnTo>
                  <a:pt x="25201" y="2388645"/>
                </a:lnTo>
                <a:lnTo>
                  <a:pt x="25407" y="2386716"/>
                </a:lnTo>
                <a:close/>
                <a:moveTo>
                  <a:pt x="15174" y="2375133"/>
                </a:moveTo>
                <a:lnTo>
                  <a:pt x="16569" y="2394693"/>
                </a:lnTo>
                <a:lnTo>
                  <a:pt x="14470" y="2396163"/>
                </a:lnTo>
                <a:cubicBezTo>
                  <a:pt x="10981" y="2394941"/>
                  <a:pt x="8497" y="2386346"/>
                  <a:pt x="10462" y="2382122"/>
                </a:cubicBezTo>
                <a:close/>
                <a:moveTo>
                  <a:pt x="15716" y="2364439"/>
                </a:moveTo>
                <a:lnTo>
                  <a:pt x="18305" y="2370487"/>
                </a:lnTo>
                <a:lnTo>
                  <a:pt x="15174" y="2375133"/>
                </a:lnTo>
                <a:lnTo>
                  <a:pt x="14626" y="2367460"/>
                </a:lnTo>
                <a:close/>
                <a:moveTo>
                  <a:pt x="23299" y="2363077"/>
                </a:moveTo>
                <a:lnTo>
                  <a:pt x="26493" y="2376506"/>
                </a:lnTo>
                <a:lnTo>
                  <a:pt x="25407" y="2386716"/>
                </a:lnTo>
                <a:lnTo>
                  <a:pt x="22486" y="2387740"/>
                </a:lnTo>
                <a:cubicBezTo>
                  <a:pt x="19240" y="2383950"/>
                  <a:pt x="20226" y="2376279"/>
                  <a:pt x="18478" y="2370891"/>
                </a:cubicBezTo>
                <a:lnTo>
                  <a:pt x="18305" y="2370487"/>
                </a:lnTo>
                <a:close/>
                <a:moveTo>
                  <a:pt x="12602" y="2357167"/>
                </a:moveTo>
                <a:lnTo>
                  <a:pt x="14048" y="2360544"/>
                </a:lnTo>
                <a:lnTo>
                  <a:pt x="14470" y="2365275"/>
                </a:lnTo>
                <a:lnTo>
                  <a:pt x="14626" y="2367460"/>
                </a:lnTo>
                <a:lnTo>
                  <a:pt x="14220" y="2368586"/>
                </a:lnTo>
                <a:cubicBezTo>
                  <a:pt x="12132" y="2374370"/>
                  <a:pt x="10462" y="2378114"/>
                  <a:pt x="10462" y="2373699"/>
                </a:cubicBezTo>
                <a:close/>
                <a:moveTo>
                  <a:pt x="12658" y="2356743"/>
                </a:moveTo>
                <a:lnTo>
                  <a:pt x="12602" y="2357167"/>
                </a:lnTo>
                <a:lnTo>
                  <a:pt x="12466" y="2356850"/>
                </a:lnTo>
                <a:close/>
                <a:moveTo>
                  <a:pt x="19974" y="2352642"/>
                </a:moveTo>
                <a:lnTo>
                  <a:pt x="15716" y="2364439"/>
                </a:lnTo>
                <a:lnTo>
                  <a:pt x="14048" y="2360544"/>
                </a:lnTo>
                <a:lnTo>
                  <a:pt x="13659" y="2356182"/>
                </a:lnTo>
                <a:close/>
                <a:moveTo>
                  <a:pt x="13280" y="2351933"/>
                </a:moveTo>
                <a:lnTo>
                  <a:pt x="13659" y="2356182"/>
                </a:lnTo>
                <a:lnTo>
                  <a:pt x="12658" y="2356743"/>
                </a:lnTo>
                <a:close/>
                <a:moveTo>
                  <a:pt x="20482" y="2351233"/>
                </a:moveTo>
                <a:lnTo>
                  <a:pt x="20717" y="2352225"/>
                </a:lnTo>
                <a:lnTo>
                  <a:pt x="19974" y="2352642"/>
                </a:lnTo>
                <a:close/>
                <a:moveTo>
                  <a:pt x="14489" y="2338535"/>
                </a:moveTo>
                <a:lnTo>
                  <a:pt x="14473" y="2346833"/>
                </a:lnTo>
                <a:lnTo>
                  <a:pt x="13477" y="2350413"/>
                </a:lnTo>
                <a:lnTo>
                  <a:pt x="13280" y="2351933"/>
                </a:lnTo>
                <a:lnTo>
                  <a:pt x="12466" y="2342810"/>
                </a:lnTo>
                <a:close/>
                <a:moveTo>
                  <a:pt x="16474" y="2297880"/>
                </a:moveTo>
                <a:cubicBezTo>
                  <a:pt x="17142" y="2304432"/>
                  <a:pt x="13896" y="2315931"/>
                  <a:pt x="18478" y="2317536"/>
                </a:cubicBezTo>
                <a:lnTo>
                  <a:pt x="21823" y="2308161"/>
                </a:lnTo>
                <a:lnTo>
                  <a:pt x="22486" y="2317536"/>
                </a:lnTo>
                <a:cubicBezTo>
                  <a:pt x="23757" y="2329241"/>
                  <a:pt x="26429" y="2340475"/>
                  <a:pt x="29451" y="2351589"/>
                </a:cubicBezTo>
                <a:lnTo>
                  <a:pt x="29908" y="2353271"/>
                </a:lnTo>
                <a:lnTo>
                  <a:pt x="23299" y="2363077"/>
                </a:lnTo>
                <a:lnTo>
                  <a:pt x="20717" y="2352225"/>
                </a:lnTo>
                <a:lnTo>
                  <a:pt x="22486" y="2351233"/>
                </a:lnTo>
                <a:cubicBezTo>
                  <a:pt x="23357" y="2347572"/>
                  <a:pt x="14900" y="2352238"/>
                  <a:pt x="14470" y="2348425"/>
                </a:cubicBezTo>
                <a:lnTo>
                  <a:pt x="14473" y="2346833"/>
                </a:lnTo>
                <a:lnTo>
                  <a:pt x="18669" y="2331749"/>
                </a:lnTo>
                <a:cubicBezTo>
                  <a:pt x="20120" y="2327257"/>
                  <a:pt x="20971" y="2324975"/>
                  <a:pt x="20258" y="2326338"/>
                </a:cubicBezTo>
                <a:lnTo>
                  <a:pt x="14489" y="2338535"/>
                </a:lnTo>
                <a:lnTo>
                  <a:pt x="14517" y="2323220"/>
                </a:lnTo>
                <a:cubicBezTo>
                  <a:pt x="15169" y="2314774"/>
                  <a:pt x="16140" y="2306304"/>
                  <a:pt x="16474" y="2297880"/>
                </a:cubicBezTo>
                <a:close/>
                <a:moveTo>
                  <a:pt x="12963" y="2280742"/>
                </a:moveTo>
                <a:lnTo>
                  <a:pt x="12997" y="2280917"/>
                </a:lnTo>
                <a:lnTo>
                  <a:pt x="12466" y="2281031"/>
                </a:lnTo>
                <a:close/>
                <a:moveTo>
                  <a:pt x="14800" y="2280531"/>
                </a:moveTo>
                <a:lnTo>
                  <a:pt x="16474" y="2292263"/>
                </a:lnTo>
                <a:cubicBezTo>
                  <a:pt x="16827" y="2294736"/>
                  <a:pt x="15725" y="2292478"/>
                  <a:pt x="14586" y="2288976"/>
                </a:cubicBezTo>
                <a:lnTo>
                  <a:pt x="12997" y="2280917"/>
                </a:lnTo>
                <a:close/>
                <a:moveTo>
                  <a:pt x="19731" y="2278573"/>
                </a:moveTo>
                <a:lnTo>
                  <a:pt x="20035" y="2282870"/>
                </a:lnTo>
                <a:lnTo>
                  <a:pt x="18351" y="2279218"/>
                </a:lnTo>
                <a:close/>
                <a:moveTo>
                  <a:pt x="17761" y="2277939"/>
                </a:moveTo>
                <a:lnTo>
                  <a:pt x="18351" y="2279218"/>
                </a:lnTo>
                <a:lnTo>
                  <a:pt x="16163" y="2280241"/>
                </a:lnTo>
                <a:lnTo>
                  <a:pt x="14800" y="2280531"/>
                </a:lnTo>
                <a:lnTo>
                  <a:pt x="14686" y="2279735"/>
                </a:lnTo>
                <a:close/>
                <a:moveTo>
                  <a:pt x="21684" y="2275650"/>
                </a:moveTo>
                <a:lnTo>
                  <a:pt x="21367" y="2277810"/>
                </a:lnTo>
                <a:lnTo>
                  <a:pt x="19731" y="2278573"/>
                </a:lnTo>
                <a:lnTo>
                  <a:pt x="19610" y="2276860"/>
                </a:lnTo>
                <a:close/>
                <a:moveTo>
                  <a:pt x="26493" y="2275415"/>
                </a:moveTo>
                <a:cubicBezTo>
                  <a:pt x="25825" y="2283840"/>
                  <a:pt x="26048" y="2292499"/>
                  <a:pt x="24489" y="2300689"/>
                </a:cubicBezTo>
                <a:lnTo>
                  <a:pt x="21823" y="2308161"/>
                </a:lnTo>
                <a:lnTo>
                  <a:pt x="20035" y="2282870"/>
                </a:lnTo>
                <a:lnTo>
                  <a:pt x="20482" y="2283840"/>
                </a:lnTo>
                <a:lnTo>
                  <a:pt x="21367" y="2277810"/>
                </a:lnTo>
                <a:close/>
                <a:moveTo>
                  <a:pt x="13681" y="2272692"/>
                </a:moveTo>
                <a:lnTo>
                  <a:pt x="14686" y="2279735"/>
                </a:lnTo>
                <a:lnTo>
                  <a:pt x="12963" y="2280742"/>
                </a:lnTo>
                <a:lnTo>
                  <a:pt x="12466" y="2278223"/>
                </a:lnTo>
                <a:close/>
                <a:moveTo>
                  <a:pt x="18882" y="2266558"/>
                </a:moveTo>
                <a:lnTo>
                  <a:pt x="19610" y="2276860"/>
                </a:lnTo>
                <a:lnTo>
                  <a:pt x="17761" y="2277939"/>
                </a:lnTo>
                <a:lnTo>
                  <a:pt x="15825" y="2273741"/>
                </a:lnTo>
                <a:cubicBezTo>
                  <a:pt x="14998" y="2271312"/>
                  <a:pt x="15030" y="2269622"/>
                  <a:pt x="16327" y="2268075"/>
                </a:cubicBezTo>
                <a:close/>
                <a:moveTo>
                  <a:pt x="32638" y="2259859"/>
                </a:moveTo>
                <a:lnTo>
                  <a:pt x="32505" y="2264183"/>
                </a:lnTo>
                <a:lnTo>
                  <a:pt x="32941" y="2269076"/>
                </a:lnTo>
                <a:lnTo>
                  <a:pt x="21684" y="2275650"/>
                </a:lnTo>
                <a:lnTo>
                  <a:pt x="22538" y="2269828"/>
                </a:lnTo>
                <a:lnTo>
                  <a:pt x="22066" y="2264668"/>
                </a:lnTo>
                <a:lnTo>
                  <a:pt x="24416" y="2263272"/>
                </a:lnTo>
                <a:close/>
                <a:moveTo>
                  <a:pt x="21045" y="2253496"/>
                </a:moveTo>
                <a:lnTo>
                  <a:pt x="22066" y="2264668"/>
                </a:lnTo>
                <a:lnTo>
                  <a:pt x="18882" y="2266558"/>
                </a:lnTo>
                <a:lnTo>
                  <a:pt x="18526" y="2261523"/>
                </a:lnTo>
                <a:close/>
                <a:moveTo>
                  <a:pt x="20482" y="2241718"/>
                </a:moveTo>
                <a:lnTo>
                  <a:pt x="23115" y="2250867"/>
                </a:lnTo>
                <a:lnTo>
                  <a:pt x="23522" y="2253698"/>
                </a:lnTo>
                <a:lnTo>
                  <a:pt x="23996" y="2254027"/>
                </a:lnTo>
                <a:lnTo>
                  <a:pt x="24526" y="2256170"/>
                </a:lnTo>
                <a:cubicBezTo>
                  <a:pt x="24313" y="2256062"/>
                  <a:pt x="22928" y="2252836"/>
                  <a:pt x="21539" y="2251921"/>
                </a:cubicBezTo>
                <a:lnTo>
                  <a:pt x="21045" y="2253496"/>
                </a:lnTo>
                <a:lnTo>
                  <a:pt x="20482" y="2247334"/>
                </a:lnTo>
                <a:lnTo>
                  <a:pt x="20284" y="2242619"/>
                </a:lnTo>
                <a:close/>
                <a:moveTo>
                  <a:pt x="16474" y="2227678"/>
                </a:moveTo>
                <a:lnTo>
                  <a:pt x="20073" y="2237587"/>
                </a:lnTo>
                <a:lnTo>
                  <a:pt x="20284" y="2242619"/>
                </a:lnTo>
                <a:lnTo>
                  <a:pt x="13681" y="2272692"/>
                </a:lnTo>
                <a:lnTo>
                  <a:pt x="12466" y="2264183"/>
                </a:lnTo>
                <a:cubicBezTo>
                  <a:pt x="13802" y="2252014"/>
                  <a:pt x="8399" y="2232527"/>
                  <a:pt x="16474" y="2227678"/>
                </a:cubicBezTo>
                <a:close/>
                <a:moveTo>
                  <a:pt x="14148" y="2214756"/>
                </a:moveTo>
                <a:lnTo>
                  <a:pt x="14149" y="2214759"/>
                </a:lnTo>
                <a:lnTo>
                  <a:pt x="14090" y="2214955"/>
                </a:lnTo>
                <a:close/>
                <a:moveTo>
                  <a:pt x="30299" y="2206732"/>
                </a:moveTo>
                <a:cubicBezTo>
                  <a:pt x="31212" y="2205627"/>
                  <a:pt x="31977" y="2205801"/>
                  <a:pt x="32505" y="2208021"/>
                </a:cubicBezTo>
                <a:lnTo>
                  <a:pt x="33669" y="2226488"/>
                </a:lnTo>
                <a:lnTo>
                  <a:pt x="33382" y="2235790"/>
                </a:lnTo>
                <a:lnTo>
                  <a:pt x="26493" y="2255759"/>
                </a:lnTo>
                <a:lnTo>
                  <a:pt x="23996" y="2254027"/>
                </a:lnTo>
                <a:lnTo>
                  <a:pt x="23820" y="2253317"/>
                </a:lnTo>
                <a:lnTo>
                  <a:pt x="23115" y="2250867"/>
                </a:lnTo>
                <a:lnTo>
                  <a:pt x="21950" y="2242756"/>
                </a:lnTo>
                <a:lnTo>
                  <a:pt x="20073" y="2237587"/>
                </a:lnTo>
                <a:lnTo>
                  <a:pt x="19495" y="2223838"/>
                </a:lnTo>
                <a:lnTo>
                  <a:pt x="20242" y="2223082"/>
                </a:lnTo>
                <a:lnTo>
                  <a:pt x="20482" y="2230485"/>
                </a:lnTo>
                <a:cubicBezTo>
                  <a:pt x="23488" y="2224870"/>
                  <a:pt x="27560" y="2210047"/>
                  <a:pt x="30299" y="2206732"/>
                </a:cubicBezTo>
                <a:close/>
                <a:moveTo>
                  <a:pt x="17753" y="2202935"/>
                </a:moveTo>
                <a:lnTo>
                  <a:pt x="18732" y="2205655"/>
                </a:lnTo>
                <a:lnTo>
                  <a:pt x="19495" y="2223838"/>
                </a:lnTo>
                <a:lnTo>
                  <a:pt x="18478" y="2224870"/>
                </a:lnTo>
                <a:lnTo>
                  <a:pt x="14149" y="2214759"/>
                </a:lnTo>
                <a:close/>
                <a:moveTo>
                  <a:pt x="17697" y="2201631"/>
                </a:moveTo>
                <a:lnTo>
                  <a:pt x="17973" y="2202212"/>
                </a:lnTo>
                <a:lnTo>
                  <a:pt x="17753" y="2202935"/>
                </a:lnTo>
                <a:lnTo>
                  <a:pt x="17521" y="2202291"/>
                </a:lnTo>
                <a:close/>
                <a:moveTo>
                  <a:pt x="18635" y="2201490"/>
                </a:moveTo>
                <a:lnTo>
                  <a:pt x="19724" y="2207124"/>
                </a:lnTo>
                <a:lnTo>
                  <a:pt x="19770" y="2208534"/>
                </a:lnTo>
                <a:lnTo>
                  <a:pt x="18732" y="2205655"/>
                </a:lnTo>
                <a:lnTo>
                  <a:pt x="18583" y="2202092"/>
                </a:lnTo>
                <a:close/>
                <a:moveTo>
                  <a:pt x="19419" y="2197708"/>
                </a:moveTo>
                <a:lnTo>
                  <a:pt x="19593" y="2203082"/>
                </a:lnTo>
                <a:lnTo>
                  <a:pt x="18732" y="2200390"/>
                </a:lnTo>
                <a:lnTo>
                  <a:pt x="18813" y="2199454"/>
                </a:lnTo>
                <a:lnTo>
                  <a:pt x="19231" y="2198086"/>
                </a:lnTo>
                <a:close/>
                <a:moveTo>
                  <a:pt x="21231" y="2196362"/>
                </a:moveTo>
                <a:lnTo>
                  <a:pt x="25485" y="2209887"/>
                </a:lnTo>
                <a:cubicBezTo>
                  <a:pt x="25903" y="2212891"/>
                  <a:pt x="25819" y="2215858"/>
                  <a:pt x="24798" y="2218463"/>
                </a:cubicBezTo>
                <a:lnTo>
                  <a:pt x="20242" y="2223082"/>
                </a:lnTo>
                <a:lnTo>
                  <a:pt x="19770" y="2208534"/>
                </a:lnTo>
                <a:lnTo>
                  <a:pt x="20259" y="2209895"/>
                </a:lnTo>
                <a:lnTo>
                  <a:pt x="19724" y="2207124"/>
                </a:lnTo>
                <a:lnTo>
                  <a:pt x="19593" y="2203082"/>
                </a:lnTo>
                <a:lnTo>
                  <a:pt x="23657" y="2215786"/>
                </a:lnTo>
                <a:close/>
                <a:moveTo>
                  <a:pt x="19345" y="2195441"/>
                </a:moveTo>
                <a:lnTo>
                  <a:pt x="19412" y="2197492"/>
                </a:lnTo>
                <a:lnTo>
                  <a:pt x="19231" y="2198086"/>
                </a:lnTo>
                <a:lnTo>
                  <a:pt x="18870" y="2198810"/>
                </a:lnTo>
                <a:lnTo>
                  <a:pt x="19077" y="2196448"/>
                </a:lnTo>
                <a:close/>
                <a:moveTo>
                  <a:pt x="21002" y="2194530"/>
                </a:moveTo>
                <a:lnTo>
                  <a:pt x="21231" y="2196362"/>
                </a:lnTo>
                <a:lnTo>
                  <a:pt x="20789" y="2194958"/>
                </a:lnTo>
                <a:close/>
                <a:moveTo>
                  <a:pt x="20482" y="2193980"/>
                </a:moveTo>
                <a:lnTo>
                  <a:pt x="20789" y="2194958"/>
                </a:lnTo>
                <a:lnTo>
                  <a:pt x="19419" y="2197708"/>
                </a:lnTo>
                <a:lnTo>
                  <a:pt x="19412" y="2197492"/>
                </a:lnTo>
                <a:close/>
                <a:moveTo>
                  <a:pt x="308998" y="2192612"/>
                </a:moveTo>
                <a:cubicBezTo>
                  <a:pt x="249351" y="2192612"/>
                  <a:pt x="200998" y="2240966"/>
                  <a:pt x="200998" y="2300613"/>
                </a:cubicBezTo>
                <a:cubicBezTo>
                  <a:pt x="200998" y="2360260"/>
                  <a:pt x="249351" y="2408613"/>
                  <a:pt x="308998" y="2408613"/>
                </a:cubicBezTo>
                <a:cubicBezTo>
                  <a:pt x="368645" y="2408613"/>
                  <a:pt x="416998" y="2360260"/>
                  <a:pt x="416998" y="2300613"/>
                </a:cubicBezTo>
                <a:cubicBezTo>
                  <a:pt x="416998" y="2240966"/>
                  <a:pt x="368645" y="2192612"/>
                  <a:pt x="308998" y="2192612"/>
                </a:cubicBezTo>
                <a:close/>
                <a:moveTo>
                  <a:pt x="20343" y="2189329"/>
                </a:moveTo>
                <a:lnTo>
                  <a:pt x="20482" y="2191173"/>
                </a:lnTo>
                <a:lnTo>
                  <a:pt x="19345" y="2195441"/>
                </a:lnTo>
                <a:lnTo>
                  <a:pt x="19296" y="2193942"/>
                </a:lnTo>
                <a:lnTo>
                  <a:pt x="19420" y="2192530"/>
                </a:lnTo>
                <a:close/>
                <a:moveTo>
                  <a:pt x="20330" y="2189147"/>
                </a:moveTo>
                <a:lnTo>
                  <a:pt x="20350" y="2189307"/>
                </a:lnTo>
                <a:lnTo>
                  <a:pt x="20343" y="2189329"/>
                </a:lnTo>
                <a:close/>
                <a:moveTo>
                  <a:pt x="925" y="2186857"/>
                </a:moveTo>
                <a:lnTo>
                  <a:pt x="443" y="2202405"/>
                </a:lnTo>
                <a:cubicBezTo>
                  <a:pt x="8133" y="2277836"/>
                  <a:pt x="2221" y="2213998"/>
                  <a:pt x="4451" y="2390548"/>
                </a:cubicBezTo>
                <a:lnTo>
                  <a:pt x="4825" y="2413089"/>
                </a:lnTo>
                <a:lnTo>
                  <a:pt x="2447" y="2413013"/>
                </a:lnTo>
                <a:lnTo>
                  <a:pt x="4899" y="2417540"/>
                </a:lnTo>
                <a:lnTo>
                  <a:pt x="6564" y="2517903"/>
                </a:lnTo>
                <a:lnTo>
                  <a:pt x="5685" y="2519394"/>
                </a:lnTo>
                <a:cubicBezTo>
                  <a:pt x="4182" y="2522201"/>
                  <a:pt x="3270" y="2524182"/>
                  <a:pt x="4451" y="2522527"/>
                </a:cubicBezTo>
                <a:lnTo>
                  <a:pt x="6587" y="2519285"/>
                </a:lnTo>
                <a:lnTo>
                  <a:pt x="7622" y="2581618"/>
                </a:lnTo>
                <a:lnTo>
                  <a:pt x="6737" y="2586348"/>
                </a:lnTo>
                <a:cubicBezTo>
                  <a:pt x="4159" y="2600132"/>
                  <a:pt x="2824" y="2613705"/>
                  <a:pt x="6455" y="2626427"/>
                </a:cubicBezTo>
                <a:lnTo>
                  <a:pt x="8317" y="2623546"/>
                </a:lnTo>
                <a:lnTo>
                  <a:pt x="8459" y="2632044"/>
                </a:lnTo>
                <a:lnTo>
                  <a:pt x="8823" y="2638426"/>
                </a:lnTo>
                <a:lnTo>
                  <a:pt x="8458" y="2639598"/>
                </a:lnTo>
                <a:cubicBezTo>
                  <a:pt x="7380" y="2642616"/>
                  <a:pt x="5211" y="2644819"/>
                  <a:pt x="4450" y="2648021"/>
                </a:cubicBezTo>
                <a:cubicBezTo>
                  <a:pt x="3165" y="2653424"/>
                  <a:pt x="2725" y="2659190"/>
                  <a:pt x="2446" y="2664870"/>
                </a:cubicBezTo>
                <a:lnTo>
                  <a:pt x="1419" y="2697960"/>
                </a:lnTo>
                <a:lnTo>
                  <a:pt x="0" y="2700062"/>
                </a:lnTo>
                <a:lnTo>
                  <a:pt x="0" y="2187168"/>
                </a:lnTo>
                <a:close/>
                <a:moveTo>
                  <a:pt x="10223" y="2182029"/>
                </a:moveTo>
                <a:lnTo>
                  <a:pt x="13501" y="2191132"/>
                </a:lnTo>
                <a:lnTo>
                  <a:pt x="13627" y="2193077"/>
                </a:lnTo>
                <a:lnTo>
                  <a:pt x="10463" y="2186426"/>
                </a:lnTo>
                <a:cubicBezTo>
                  <a:pt x="11799" y="2192979"/>
                  <a:pt x="13292" y="2212693"/>
                  <a:pt x="14471" y="2206082"/>
                </a:cubicBezTo>
                <a:lnTo>
                  <a:pt x="13627" y="2193077"/>
                </a:lnTo>
                <a:lnTo>
                  <a:pt x="15993" y="2198048"/>
                </a:lnTo>
                <a:lnTo>
                  <a:pt x="17521" y="2202291"/>
                </a:lnTo>
                <a:lnTo>
                  <a:pt x="14774" y="2212606"/>
                </a:lnTo>
                <a:lnTo>
                  <a:pt x="14148" y="2214756"/>
                </a:lnTo>
                <a:lnTo>
                  <a:pt x="12466" y="2210829"/>
                </a:lnTo>
                <a:cubicBezTo>
                  <a:pt x="11798" y="2204276"/>
                  <a:pt x="11239" y="2197701"/>
                  <a:pt x="10462" y="2191173"/>
                </a:cubicBezTo>
                <a:lnTo>
                  <a:pt x="9022" y="2183623"/>
                </a:lnTo>
                <a:close/>
                <a:moveTo>
                  <a:pt x="15888" y="2174509"/>
                </a:moveTo>
                <a:lnTo>
                  <a:pt x="16475" y="2178002"/>
                </a:lnTo>
                <a:lnTo>
                  <a:pt x="16717" y="2179081"/>
                </a:lnTo>
                <a:lnTo>
                  <a:pt x="16246" y="2181326"/>
                </a:lnTo>
                <a:lnTo>
                  <a:pt x="15277" y="2175321"/>
                </a:lnTo>
                <a:close/>
                <a:moveTo>
                  <a:pt x="18103" y="2172485"/>
                </a:moveTo>
                <a:lnTo>
                  <a:pt x="18478" y="2174324"/>
                </a:lnTo>
                <a:lnTo>
                  <a:pt x="18724" y="2176293"/>
                </a:lnTo>
                <a:lnTo>
                  <a:pt x="19168" y="2189995"/>
                </a:lnTo>
                <a:lnTo>
                  <a:pt x="16717" y="2179081"/>
                </a:lnTo>
                <a:close/>
                <a:moveTo>
                  <a:pt x="18927" y="2170475"/>
                </a:moveTo>
                <a:lnTo>
                  <a:pt x="20330" y="2189147"/>
                </a:lnTo>
                <a:lnTo>
                  <a:pt x="18724" y="2176293"/>
                </a:lnTo>
                <a:lnTo>
                  <a:pt x="18551" y="2170973"/>
                </a:lnTo>
                <a:close/>
                <a:moveTo>
                  <a:pt x="18534" y="2170433"/>
                </a:moveTo>
                <a:lnTo>
                  <a:pt x="18551" y="2170973"/>
                </a:lnTo>
                <a:lnTo>
                  <a:pt x="18370" y="2171215"/>
                </a:lnTo>
                <a:close/>
                <a:moveTo>
                  <a:pt x="28566" y="2159024"/>
                </a:moveTo>
                <a:lnTo>
                  <a:pt x="28497" y="2160284"/>
                </a:lnTo>
                <a:lnTo>
                  <a:pt x="28445" y="2159475"/>
                </a:lnTo>
                <a:close/>
                <a:moveTo>
                  <a:pt x="32624" y="2158935"/>
                </a:moveTo>
                <a:lnTo>
                  <a:pt x="33285" y="2169873"/>
                </a:lnTo>
                <a:lnTo>
                  <a:pt x="21002" y="2194530"/>
                </a:lnTo>
                <a:lnTo>
                  <a:pt x="20350" y="2189307"/>
                </a:lnTo>
                <a:lnTo>
                  <a:pt x="20969" y="2187159"/>
                </a:lnTo>
                <a:lnTo>
                  <a:pt x="28282" y="2160077"/>
                </a:lnTo>
                <a:lnTo>
                  <a:pt x="28497" y="2163092"/>
                </a:lnTo>
                <a:close/>
                <a:moveTo>
                  <a:pt x="11537" y="2158904"/>
                </a:moveTo>
                <a:lnTo>
                  <a:pt x="12467" y="2175194"/>
                </a:lnTo>
                <a:lnTo>
                  <a:pt x="12698" y="2178744"/>
                </a:lnTo>
                <a:lnTo>
                  <a:pt x="10223" y="2182029"/>
                </a:lnTo>
                <a:lnTo>
                  <a:pt x="8459" y="2177132"/>
                </a:lnTo>
                <a:cubicBezTo>
                  <a:pt x="7469" y="2175190"/>
                  <a:pt x="7830" y="2177523"/>
                  <a:pt x="8508" y="2180930"/>
                </a:cubicBezTo>
                <a:lnTo>
                  <a:pt x="9022" y="2183623"/>
                </a:lnTo>
                <a:lnTo>
                  <a:pt x="8504" y="2184311"/>
                </a:lnTo>
                <a:lnTo>
                  <a:pt x="925" y="2186857"/>
                </a:lnTo>
                <a:lnTo>
                  <a:pt x="1420" y="2170909"/>
                </a:lnTo>
                <a:lnTo>
                  <a:pt x="3687" y="2167551"/>
                </a:lnTo>
                <a:close/>
                <a:moveTo>
                  <a:pt x="12998" y="2157295"/>
                </a:moveTo>
                <a:lnTo>
                  <a:pt x="13485" y="2160192"/>
                </a:lnTo>
                <a:lnTo>
                  <a:pt x="13144" y="2162102"/>
                </a:lnTo>
                <a:lnTo>
                  <a:pt x="12463" y="2157884"/>
                </a:lnTo>
                <a:close/>
                <a:moveTo>
                  <a:pt x="28163" y="2155151"/>
                </a:moveTo>
                <a:lnTo>
                  <a:pt x="28445" y="2159475"/>
                </a:lnTo>
                <a:lnTo>
                  <a:pt x="28282" y="2160077"/>
                </a:lnTo>
                <a:lnTo>
                  <a:pt x="27962" y="2155586"/>
                </a:lnTo>
                <a:close/>
                <a:moveTo>
                  <a:pt x="30501" y="2151859"/>
                </a:moveTo>
                <a:lnTo>
                  <a:pt x="28566" y="2159024"/>
                </a:lnTo>
                <a:lnTo>
                  <a:pt x="28844" y="2153960"/>
                </a:lnTo>
                <a:close/>
                <a:moveTo>
                  <a:pt x="29203" y="2147422"/>
                </a:moveTo>
                <a:lnTo>
                  <a:pt x="28844" y="2153960"/>
                </a:lnTo>
                <a:lnTo>
                  <a:pt x="28528" y="2154360"/>
                </a:lnTo>
                <a:lnTo>
                  <a:pt x="28163" y="2155151"/>
                </a:lnTo>
                <a:lnTo>
                  <a:pt x="27684" y="2147782"/>
                </a:lnTo>
                <a:close/>
                <a:moveTo>
                  <a:pt x="24895" y="2146042"/>
                </a:moveTo>
                <a:lnTo>
                  <a:pt x="27401" y="2147848"/>
                </a:lnTo>
                <a:lnTo>
                  <a:pt x="27409" y="2147847"/>
                </a:lnTo>
                <a:lnTo>
                  <a:pt x="27962" y="2155586"/>
                </a:lnTo>
                <a:lnTo>
                  <a:pt x="24489" y="2163092"/>
                </a:lnTo>
                <a:lnTo>
                  <a:pt x="18927" y="2170475"/>
                </a:lnTo>
                <a:lnTo>
                  <a:pt x="18821" y="2169065"/>
                </a:lnTo>
                <a:lnTo>
                  <a:pt x="20232" y="2162346"/>
                </a:lnTo>
                <a:lnTo>
                  <a:pt x="22356" y="2154645"/>
                </a:lnTo>
                <a:close/>
                <a:moveTo>
                  <a:pt x="19664" y="2141480"/>
                </a:moveTo>
                <a:lnTo>
                  <a:pt x="22487" y="2144305"/>
                </a:lnTo>
                <a:lnTo>
                  <a:pt x="23399" y="2144963"/>
                </a:lnTo>
                <a:lnTo>
                  <a:pt x="20482" y="2149051"/>
                </a:lnTo>
                <a:lnTo>
                  <a:pt x="19373" y="2150272"/>
                </a:lnTo>
                <a:lnTo>
                  <a:pt x="18775" y="2144403"/>
                </a:lnTo>
                <a:close/>
                <a:moveTo>
                  <a:pt x="16474" y="2137819"/>
                </a:moveTo>
                <a:lnTo>
                  <a:pt x="16512" y="2138325"/>
                </a:lnTo>
                <a:lnTo>
                  <a:pt x="16439" y="2138252"/>
                </a:lnTo>
                <a:close/>
                <a:moveTo>
                  <a:pt x="8631" y="2130435"/>
                </a:moveTo>
                <a:lnTo>
                  <a:pt x="9990" y="2131797"/>
                </a:lnTo>
                <a:lnTo>
                  <a:pt x="10462" y="2140061"/>
                </a:lnTo>
                <a:lnTo>
                  <a:pt x="10149" y="2140324"/>
                </a:lnTo>
                <a:lnTo>
                  <a:pt x="8591" y="2131047"/>
                </a:lnTo>
                <a:close/>
                <a:moveTo>
                  <a:pt x="30211" y="2129056"/>
                </a:moveTo>
                <a:lnTo>
                  <a:pt x="30856" y="2129660"/>
                </a:lnTo>
                <a:lnTo>
                  <a:pt x="31819" y="2145602"/>
                </a:lnTo>
                <a:lnTo>
                  <a:pt x="29925" y="2143832"/>
                </a:lnTo>
                <a:lnTo>
                  <a:pt x="29525" y="2141562"/>
                </a:lnTo>
                <a:close/>
                <a:moveTo>
                  <a:pt x="26625" y="2126817"/>
                </a:moveTo>
                <a:lnTo>
                  <a:pt x="26620" y="2127128"/>
                </a:lnTo>
                <a:lnTo>
                  <a:pt x="26545" y="2126880"/>
                </a:lnTo>
                <a:close/>
                <a:moveTo>
                  <a:pt x="8967" y="2125244"/>
                </a:moveTo>
                <a:lnTo>
                  <a:pt x="8631" y="2130435"/>
                </a:lnTo>
                <a:lnTo>
                  <a:pt x="8460" y="2130265"/>
                </a:lnTo>
                <a:lnTo>
                  <a:pt x="8591" y="2131047"/>
                </a:lnTo>
                <a:lnTo>
                  <a:pt x="8460" y="2133073"/>
                </a:lnTo>
                <a:lnTo>
                  <a:pt x="9692" y="2140709"/>
                </a:lnTo>
                <a:lnTo>
                  <a:pt x="6455" y="2143435"/>
                </a:lnTo>
                <a:cubicBezTo>
                  <a:pt x="2922" y="2139898"/>
                  <a:pt x="4592" y="2134283"/>
                  <a:pt x="7562" y="2128146"/>
                </a:cubicBezTo>
                <a:close/>
                <a:moveTo>
                  <a:pt x="26656" y="2124874"/>
                </a:moveTo>
                <a:lnTo>
                  <a:pt x="27533" y="2126105"/>
                </a:lnTo>
                <a:lnTo>
                  <a:pt x="26625" y="2126817"/>
                </a:lnTo>
                <a:close/>
                <a:moveTo>
                  <a:pt x="30501" y="2123777"/>
                </a:moveTo>
                <a:lnTo>
                  <a:pt x="30744" y="2127794"/>
                </a:lnTo>
                <a:lnTo>
                  <a:pt x="30314" y="2127193"/>
                </a:lnTo>
                <a:close/>
                <a:moveTo>
                  <a:pt x="11803" y="2119385"/>
                </a:moveTo>
                <a:lnTo>
                  <a:pt x="16678" y="2123831"/>
                </a:lnTo>
                <a:lnTo>
                  <a:pt x="16696" y="2124007"/>
                </a:lnTo>
                <a:lnTo>
                  <a:pt x="15643" y="2123184"/>
                </a:lnTo>
                <a:cubicBezTo>
                  <a:pt x="14325" y="2122294"/>
                  <a:pt x="12992" y="2121688"/>
                  <a:pt x="13260" y="2123086"/>
                </a:cubicBezTo>
                <a:lnTo>
                  <a:pt x="17278" y="2129721"/>
                </a:lnTo>
                <a:lnTo>
                  <a:pt x="17710" y="2133956"/>
                </a:lnTo>
                <a:lnTo>
                  <a:pt x="14689" y="2136500"/>
                </a:lnTo>
                <a:lnTo>
                  <a:pt x="9990" y="2131797"/>
                </a:lnTo>
                <a:lnTo>
                  <a:pt x="9547" y="2124046"/>
                </a:lnTo>
                <a:close/>
                <a:moveTo>
                  <a:pt x="13116" y="2116675"/>
                </a:moveTo>
                <a:lnTo>
                  <a:pt x="11803" y="2119385"/>
                </a:lnTo>
                <a:lnTo>
                  <a:pt x="10462" y="2118162"/>
                </a:lnTo>
                <a:close/>
                <a:moveTo>
                  <a:pt x="15563" y="2111619"/>
                </a:moveTo>
                <a:lnTo>
                  <a:pt x="15635" y="2112426"/>
                </a:lnTo>
                <a:lnTo>
                  <a:pt x="15081" y="2115574"/>
                </a:lnTo>
                <a:lnTo>
                  <a:pt x="13116" y="2116675"/>
                </a:lnTo>
                <a:close/>
                <a:moveTo>
                  <a:pt x="16223" y="2110256"/>
                </a:moveTo>
                <a:lnTo>
                  <a:pt x="17550" y="2112115"/>
                </a:lnTo>
                <a:lnTo>
                  <a:pt x="16320" y="2114879"/>
                </a:lnTo>
                <a:lnTo>
                  <a:pt x="15876" y="2115128"/>
                </a:lnTo>
                <a:lnTo>
                  <a:pt x="15635" y="2112426"/>
                </a:lnTo>
                <a:lnTo>
                  <a:pt x="15900" y="2110924"/>
                </a:lnTo>
                <a:close/>
                <a:moveTo>
                  <a:pt x="25921" y="2109497"/>
                </a:moveTo>
                <a:lnTo>
                  <a:pt x="26111" y="2110950"/>
                </a:lnTo>
                <a:lnTo>
                  <a:pt x="22486" y="2112546"/>
                </a:lnTo>
                <a:lnTo>
                  <a:pt x="21845" y="2111782"/>
                </a:lnTo>
                <a:close/>
                <a:moveTo>
                  <a:pt x="19136" y="2108552"/>
                </a:moveTo>
                <a:lnTo>
                  <a:pt x="21845" y="2111782"/>
                </a:lnTo>
                <a:lnTo>
                  <a:pt x="18608" y="2113597"/>
                </a:lnTo>
                <a:lnTo>
                  <a:pt x="17550" y="2112115"/>
                </a:lnTo>
                <a:close/>
                <a:moveTo>
                  <a:pt x="11283" y="2103499"/>
                </a:moveTo>
                <a:lnTo>
                  <a:pt x="10141" y="2107157"/>
                </a:lnTo>
                <a:lnTo>
                  <a:pt x="10319" y="2104408"/>
                </a:lnTo>
                <a:close/>
                <a:moveTo>
                  <a:pt x="10463" y="2102184"/>
                </a:moveTo>
                <a:lnTo>
                  <a:pt x="10982" y="2102909"/>
                </a:lnTo>
                <a:lnTo>
                  <a:pt x="10329" y="2104259"/>
                </a:lnTo>
                <a:close/>
                <a:moveTo>
                  <a:pt x="18719" y="2097719"/>
                </a:moveTo>
                <a:lnTo>
                  <a:pt x="17760" y="2100370"/>
                </a:lnTo>
                <a:lnTo>
                  <a:pt x="17120" y="2104001"/>
                </a:lnTo>
                <a:lnTo>
                  <a:pt x="16638" y="2099906"/>
                </a:lnTo>
                <a:close/>
                <a:moveTo>
                  <a:pt x="18892" y="2097537"/>
                </a:moveTo>
                <a:lnTo>
                  <a:pt x="18719" y="2097719"/>
                </a:lnTo>
                <a:lnTo>
                  <a:pt x="18767" y="2097587"/>
                </a:lnTo>
                <a:close/>
                <a:moveTo>
                  <a:pt x="19625" y="2075033"/>
                </a:moveTo>
                <a:lnTo>
                  <a:pt x="18829" y="2080235"/>
                </a:lnTo>
                <a:lnTo>
                  <a:pt x="16860" y="2083280"/>
                </a:lnTo>
                <a:lnTo>
                  <a:pt x="16844" y="2083211"/>
                </a:lnTo>
                <a:lnTo>
                  <a:pt x="18652" y="2077078"/>
                </a:lnTo>
                <a:close/>
                <a:moveTo>
                  <a:pt x="29137" y="2069725"/>
                </a:moveTo>
                <a:cubicBezTo>
                  <a:pt x="28616" y="2071005"/>
                  <a:pt x="27613" y="2073453"/>
                  <a:pt x="26362" y="2076610"/>
                </a:cubicBezTo>
                <a:lnTo>
                  <a:pt x="23276" y="2085134"/>
                </a:lnTo>
                <a:lnTo>
                  <a:pt x="23765" y="2081526"/>
                </a:lnTo>
                <a:lnTo>
                  <a:pt x="29019" y="2069851"/>
                </a:lnTo>
                <a:cubicBezTo>
                  <a:pt x="29697" y="2068333"/>
                  <a:pt x="29658" y="2068444"/>
                  <a:pt x="29137" y="2069725"/>
                </a:cubicBezTo>
                <a:close/>
                <a:moveTo>
                  <a:pt x="32775" y="2064518"/>
                </a:moveTo>
                <a:lnTo>
                  <a:pt x="29960" y="2078446"/>
                </a:lnTo>
                <a:lnTo>
                  <a:pt x="27316" y="2084085"/>
                </a:lnTo>
                <a:lnTo>
                  <a:pt x="23712" y="2091304"/>
                </a:lnTo>
                <a:lnTo>
                  <a:pt x="21250" y="2090729"/>
                </a:lnTo>
                <a:lnTo>
                  <a:pt x="23276" y="2085134"/>
                </a:lnTo>
                <a:lnTo>
                  <a:pt x="22487" y="2090951"/>
                </a:lnTo>
                <a:close/>
                <a:moveTo>
                  <a:pt x="27504" y="2053975"/>
                </a:moveTo>
                <a:lnTo>
                  <a:pt x="23765" y="2081526"/>
                </a:lnTo>
                <a:lnTo>
                  <a:pt x="19780" y="2090384"/>
                </a:lnTo>
                <a:lnTo>
                  <a:pt x="18478" y="2090082"/>
                </a:lnTo>
                <a:lnTo>
                  <a:pt x="17580" y="2086305"/>
                </a:lnTo>
                <a:lnTo>
                  <a:pt x="18479" y="2082527"/>
                </a:lnTo>
                <a:lnTo>
                  <a:pt x="18829" y="2080235"/>
                </a:lnTo>
                <a:lnTo>
                  <a:pt x="24327" y="2071731"/>
                </a:lnTo>
                <a:lnTo>
                  <a:pt x="27486" y="2053983"/>
                </a:lnTo>
                <a:close/>
                <a:moveTo>
                  <a:pt x="36514" y="2046022"/>
                </a:moveTo>
                <a:cubicBezTo>
                  <a:pt x="37591" y="2041494"/>
                  <a:pt x="35875" y="2055690"/>
                  <a:pt x="34510" y="2060063"/>
                </a:cubicBezTo>
                <a:lnTo>
                  <a:pt x="32775" y="2064518"/>
                </a:lnTo>
                <a:close/>
                <a:moveTo>
                  <a:pt x="18001" y="2043810"/>
                </a:moveTo>
                <a:lnTo>
                  <a:pt x="18402" y="2048021"/>
                </a:lnTo>
                <a:lnTo>
                  <a:pt x="18367" y="2048048"/>
                </a:lnTo>
                <a:lnTo>
                  <a:pt x="17811" y="2044150"/>
                </a:lnTo>
                <a:close/>
                <a:moveTo>
                  <a:pt x="16906" y="2037809"/>
                </a:moveTo>
                <a:lnTo>
                  <a:pt x="17811" y="2044150"/>
                </a:lnTo>
                <a:lnTo>
                  <a:pt x="15164" y="2048870"/>
                </a:lnTo>
                <a:lnTo>
                  <a:pt x="12467" y="2048830"/>
                </a:lnTo>
                <a:cubicBezTo>
                  <a:pt x="11904" y="2044882"/>
                  <a:pt x="13867" y="2041833"/>
                  <a:pt x="16241" y="2038838"/>
                </a:cubicBezTo>
                <a:close/>
                <a:moveTo>
                  <a:pt x="22602" y="2010467"/>
                </a:moveTo>
                <a:lnTo>
                  <a:pt x="24863" y="2018072"/>
                </a:lnTo>
                <a:lnTo>
                  <a:pt x="23927" y="2022447"/>
                </a:lnTo>
                <a:lnTo>
                  <a:pt x="23427" y="2022231"/>
                </a:lnTo>
                <a:lnTo>
                  <a:pt x="21456" y="2017480"/>
                </a:lnTo>
                <a:lnTo>
                  <a:pt x="20638" y="2014790"/>
                </a:lnTo>
                <a:close/>
                <a:moveTo>
                  <a:pt x="14798" y="2010147"/>
                </a:moveTo>
                <a:lnTo>
                  <a:pt x="17363" y="2037101"/>
                </a:lnTo>
                <a:lnTo>
                  <a:pt x="16906" y="2037809"/>
                </a:lnTo>
                <a:lnTo>
                  <a:pt x="16475" y="2034789"/>
                </a:lnTo>
                <a:cubicBezTo>
                  <a:pt x="11909" y="2039588"/>
                  <a:pt x="5898" y="2062052"/>
                  <a:pt x="10463" y="2057253"/>
                </a:cubicBezTo>
                <a:lnTo>
                  <a:pt x="15164" y="2048870"/>
                </a:lnTo>
                <a:lnTo>
                  <a:pt x="17287" y="2048900"/>
                </a:lnTo>
                <a:lnTo>
                  <a:pt x="18367" y="2048048"/>
                </a:lnTo>
                <a:lnTo>
                  <a:pt x="18479" y="2048830"/>
                </a:lnTo>
                <a:lnTo>
                  <a:pt x="18402" y="2048021"/>
                </a:lnTo>
                <a:lnTo>
                  <a:pt x="24490" y="2043214"/>
                </a:lnTo>
                <a:lnTo>
                  <a:pt x="20023" y="2072428"/>
                </a:lnTo>
                <a:lnTo>
                  <a:pt x="18652" y="2077078"/>
                </a:lnTo>
                <a:lnTo>
                  <a:pt x="16474" y="2081657"/>
                </a:lnTo>
                <a:lnTo>
                  <a:pt x="16844" y="2083211"/>
                </a:lnTo>
                <a:lnTo>
                  <a:pt x="16792" y="2083385"/>
                </a:lnTo>
                <a:lnTo>
                  <a:pt x="8318" y="2096493"/>
                </a:lnTo>
                <a:lnTo>
                  <a:pt x="7623" y="2054565"/>
                </a:lnTo>
                <a:lnTo>
                  <a:pt x="14471" y="2017941"/>
                </a:lnTo>
                <a:close/>
                <a:moveTo>
                  <a:pt x="14471" y="2006708"/>
                </a:moveTo>
                <a:lnTo>
                  <a:pt x="14910" y="2007491"/>
                </a:lnTo>
                <a:lnTo>
                  <a:pt x="14798" y="2010147"/>
                </a:lnTo>
                <a:close/>
                <a:moveTo>
                  <a:pt x="15488" y="1993716"/>
                </a:moveTo>
                <a:lnTo>
                  <a:pt x="15964" y="1997271"/>
                </a:lnTo>
                <a:lnTo>
                  <a:pt x="15881" y="1997533"/>
                </a:lnTo>
                <a:lnTo>
                  <a:pt x="15993" y="1997491"/>
                </a:lnTo>
                <a:lnTo>
                  <a:pt x="16475" y="2001092"/>
                </a:lnTo>
                <a:lnTo>
                  <a:pt x="20638" y="2014790"/>
                </a:lnTo>
                <a:lnTo>
                  <a:pt x="20483" y="2015133"/>
                </a:lnTo>
                <a:lnTo>
                  <a:pt x="21456" y="2017480"/>
                </a:lnTo>
                <a:lnTo>
                  <a:pt x="22290" y="2020223"/>
                </a:lnTo>
                <a:cubicBezTo>
                  <a:pt x="22772" y="2021479"/>
                  <a:pt x="22686" y="2021374"/>
                  <a:pt x="21545" y="2019319"/>
                </a:cubicBezTo>
                <a:lnTo>
                  <a:pt x="14910" y="2007491"/>
                </a:lnTo>
                <a:close/>
                <a:moveTo>
                  <a:pt x="17357" y="1992825"/>
                </a:moveTo>
                <a:lnTo>
                  <a:pt x="18464" y="1996551"/>
                </a:lnTo>
                <a:lnTo>
                  <a:pt x="15993" y="1997491"/>
                </a:lnTo>
                <a:lnTo>
                  <a:pt x="15964" y="1997271"/>
                </a:lnTo>
                <a:close/>
                <a:moveTo>
                  <a:pt x="31599" y="1986608"/>
                </a:moveTo>
                <a:lnTo>
                  <a:pt x="29960" y="1994262"/>
                </a:lnTo>
                <a:lnTo>
                  <a:pt x="22602" y="2010467"/>
                </a:lnTo>
                <a:lnTo>
                  <a:pt x="18464" y="1996551"/>
                </a:lnTo>
                <a:lnTo>
                  <a:pt x="20138" y="1995914"/>
                </a:lnTo>
                <a:close/>
                <a:moveTo>
                  <a:pt x="13684" y="1980232"/>
                </a:moveTo>
                <a:lnTo>
                  <a:pt x="13821" y="1981253"/>
                </a:lnTo>
                <a:lnTo>
                  <a:pt x="6588" y="1992233"/>
                </a:lnTo>
                <a:lnTo>
                  <a:pt x="6565" y="1990852"/>
                </a:lnTo>
                <a:lnTo>
                  <a:pt x="10463" y="1984245"/>
                </a:lnTo>
                <a:close/>
                <a:moveTo>
                  <a:pt x="14701" y="1979917"/>
                </a:moveTo>
                <a:lnTo>
                  <a:pt x="15807" y="1986116"/>
                </a:lnTo>
                <a:lnTo>
                  <a:pt x="15488" y="1993716"/>
                </a:lnTo>
                <a:lnTo>
                  <a:pt x="13821" y="1981253"/>
                </a:lnTo>
                <a:close/>
                <a:moveTo>
                  <a:pt x="16185" y="1977118"/>
                </a:moveTo>
                <a:lnTo>
                  <a:pt x="16160" y="1977702"/>
                </a:lnTo>
                <a:lnTo>
                  <a:pt x="14701" y="1979917"/>
                </a:lnTo>
                <a:lnTo>
                  <a:pt x="14562" y="1979139"/>
                </a:lnTo>
                <a:close/>
                <a:moveTo>
                  <a:pt x="29043" y="1976842"/>
                </a:moveTo>
                <a:lnTo>
                  <a:pt x="31728" y="1981888"/>
                </a:lnTo>
                <a:lnTo>
                  <a:pt x="32263" y="1983508"/>
                </a:lnTo>
                <a:lnTo>
                  <a:pt x="32211" y="1983749"/>
                </a:lnTo>
                <a:lnTo>
                  <a:pt x="28380" y="1977307"/>
                </a:lnTo>
                <a:close/>
                <a:moveTo>
                  <a:pt x="24542" y="1970853"/>
                </a:moveTo>
                <a:lnTo>
                  <a:pt x="28380" y="1977307"/>
                </a:lnTo>
                <a:lnTo>
                  <a:pt x="22487" y="1981436"/>
                </a:lnTo>
                <a:lnTo>
                  <a:pt x="22115" y="1978144"/>
                </a:lnTo>
                <a:close/>
                <a:moveTo>
                  <a:pt x="21282" y="1970768"/>
                </a:moveTo>
                <a:lnTo>
                  <a:pt x="22115" y="1978144"/>
                </a:lnTo>
                <a:lnTo>
                  <a:pt x="19436" y="1986191"/>
                </a:lnTo>
                <a:lnTo>
                  <a:pt x="17357" y="1992825"/>
                </a:lnTo>
                <a:lnTo>
                  <a:pt x="16475" y="1989860"/>
                </a:lnTo>
                <a:lnTo>
                  <a:pt x="15807" y="1986116"/>
                </a:lnTo>
                <a:lnTo>
                  <a:pt x="16160" y="1977702"/>
                </a:lnTo>
                <a:lnTo>
                  <a:pt x="18193" y="1974617"/>
                </a:lnTo>
                <a:close/>
                <a:moveTo>
                  <a:pt x="23194" y="1968387"/>
                </a:moveTo>
                <a:lnTo>
                  <a:pt x="24673" y="1970461"/>
                </a:lnTo>
                <a:lnTo>
                  <a:pt x="24542" y="1970853"/>
                </a:lnTo>
                <a:lnTo>
                  <a:pt x="23126" y="1968471"/>
                </a:lnTo>
                <a:close/>
                <a:moveTo>
                  <a:pt x="22706" y="1967765"/>
                </a:moveTo>
                <a:lnTo>
                  <a:pt x="23126" y="1968471"/>
                </a:lnTo>
                <a:lnTo>
                  <a:pt x="21282" y="1970768"/>
                </a:lnTo>
                <a:lnTo>
                  <a:pt x="21201" y="1970049"/>
                </a:lnTo>
                <a:close/>
                <a:moveTo>
                  <a:pt x="22487" y="1967396"/>
                </a:moveTo>
                <a:lnTo>
                  <a:pt x="22727" y="1967732"/>
                </a:lnTo>
                <a:lnTo>
                  <a:pt x="22706" y="1967765"/>
                </a:lnTo>
                <a:close/>
                <a:moveTo>
                  <a:pt x="21640" y="1961462"/>
                </a:moveTo>
                <a:lnTo>
                  <a:pt x="22487" y="1967396"/>
                </a:lnTo>
                <a:lnTo>
                  <a:pt x="20603" y="1964756"/>
                </a:lnTo>
                <a:lnTo>
                  <a:pt x="20561" y="1964377"/>
                </a:lnTo>
                <a:close/>
                <a:moveTo>
                  <a:pt x="28498" y="1958972"/>
                </a:moveTo>
                <a:lnTo>
                  <a:pt x="26901" y="1963770"/>
                </a:lnTo>
                <a:lnTo>
                  <a:pt x="23194" y="1968387"/>
                </a:lnTo>
                <a:lnTo>
                  <a:pt x="22727" y="1967732"/>
                </a:lnTo>
                <a:close/>
                <a:moveTo>
                  <a:pt x="10463" y="1956163"/>
                </a:moveTo>
                <a:lnTo>
                  <a:pt x="14562" y="1979139"/>
                </a:lnTo>
                <a:lnTo>
                  <a:pt x="13684" y="1980232"/>
                </a:lnTo>
                <a:close/>
                <a:moveTo>
                  <a:pt x="18933" y="1942499"/>
                </a:moveTo>
                <a:lnTo>
                  <a:pt x="21499" y="1960474"/>
                </a:lnTo>
                <a:lnTo>
                  <a:pt x="20553" y="1964306"/>
                </a:lnTo>
                <a:lnTo>
                  <a:pt x="20561" y="1964377"/>
                </a:lnTo>
                <a:lnTo>
                  <a:pt x="20483" y="1964588"/>
                </a:lnTo>
                <a:lnTo>
                  <a:pt x="20603" y="1964756"/>
                </a:lnTo>
                <a:lnTo>
                  <a:pt x="21201" y="1970049"/>
                </a:lnTo>
                <a:lnTo>
                  <a:pt x="18193" y="1974617"/>
                </a:lnTo>
                <a:lnTo>
                  <a:pt x="16185" y="1977118"/>
                </a:lnTo>
                <a:lnTo>
                  <a:pt x="16475" y="1970204"/>
                </a:lnTo>
                <a:cubicBezTo>
                  <a:pt x="16475" y="1967244"/>
                  <a:pt x="13911" y="1964634"/>
                  <a:pt x="14471" y="1961780"/>
                </a:cubicBezTo>
                <a:close/>
                <a:moveTo>
                  <a:pt x="16475" y="1925276"/>
                </a:moveTo>
                <a:lnTo>
                  <a:pt x="17492" y="1932398"/>
                </a:lnTo>
                <a:lnTo>
                  <a:pt x="17477" y="1932338"/>
                </a:lnTo>
                <a:cubicBezTo>
                  <a:pt x="16976" y="1929049"/>
                  <a:pt x="16475" y="1925276"/>
                  <a:pt x="16475" y="1925276"/>
                </a:cubicBezTo>
                <a:close/>
                <a:moveTo>
                  <a:pt x="16475" y="1914042"/>
                </a:moveTo>
                <a:lnTo>
                  <a:pt x="16825" y="1917971"/>
                </a:lnTo>
                <a:lnTo>
                  <a:pt x="16475" y="1919659"/>
                </a:lnTo>
                <a:cubicBezTo>
                  <a:pt x="15241" y="1926574"/>
                  <a:pt x="10463" y="1946443"/>
                  <a:pt x="10463" y="1939315"/>
                </a:cubicBezTo>
                <a:cubicBezTo>
                  <a:pt x="10463" y="1930435"/>
                  <a:pt x="14471" y="1922468"/>
                  <a:pt x="16475" y="1914042"/>
                </a:cubicBezTo>
                <a:close/>
                <a:moveTo>
                  <a:pt x="18416" y="1893508"/>
                </a:moveTo>
                <a:lnTo>
                  <a:pt x="18479" y="1894386"/>
                </a:lnTo>
                <a:lnTo>
                  <a:pt x="18026" y="1893873"/>
                </a:lnTo>
                <a:close/>
                <a:moveTo>
                  <a:pt x="4826" y="1886038"/>
                </a:moveTo>
                <a:lnTo>
                  <a:pt x="11299" y="1886243"/>
                </a:lnTo>
                <a:lnTo>
                  <a:pt x="18026" y="1893873"/>
                </a:lnTo>
                <a:lnTo>
                  <a:pt x="14471" y="1897194"/>
                </a:lnTo>
                <a:cubicBezTo>
                  <a:pt x="12467" y="1895322"/>
                  <a:pt x="8384" y="1893269"/>
                  <a:pt x="5341" y="1891307"/>
                </a:cubicBezTo>
                <a:lnTo>
                  <a:pt x="4900" y="1890490"/>
                </a:lnTo>
                <a:close/>
                <a:moveTo>
                  <a:pt x="27922" y="1866919"/>
                </a:moveTo>
                <a:lnTo>
                  <a:pt x="28173" y="1868011"/>
                </a:lnTo>
                <a:cubicBezTo>
                  <a:pt x="27671" y="1866459"/>
                  <a:pt x="27278" y="1866211"/>
                  <a:pt x="30502" y="1883154"/>
                </a:cubicBezTo>
                <a:lnTo>
                  <a:pt x="31543" y="1888016"/>
                </a:lnTo>
                <a:lnTo>
                  <a:pt x="18933" y="1942499"/>
                </a:lnTo>
                <a:lnTo>
                  <a:pt x="17492" y="1932398"/>
                </a:lnTo>
                <a:lnTo>
                  <a:pt x="18479" y="1936507"/>
                </a:lnTo>
                <a:lnTo>
                  <a:pt x="16825" y="1917971"/>
                </a:lnTo>
                <a:lnTo>
                  <a:pt x="19170" y="1906684"/>
                </a:lnTo>
                <a:cubicBezTo>
                  <a:pt x="19869" y="1902309"/>
                  <a:pt x="20003" y="1898047"/>
                  <a:pt x="18479" y="1894386"/>
                </a:cubicBezTo>
                <a:cubicBezTo>
                  <a:pt x="21389" y="1917838"/>
                  <a:pt x="26211" y="1889762"/>
                  <a:pt x="26494" y="1888769"/>
                </a:cubicBezTo>
                <a:lnTo>
                  <a:pt x="22507" y="1880437"/>
                </a:lnTo>
                <a:lnTo>
                  <a:pt x="23942" y="1872535"/>
                </a:lnTo>
                <a:lnTo>
                  <a:pt x="26494" y="1871921"/>
                </a:lnTo>
                <a:close/>
                <a:moveTo>
                  <a:pt x="25202" y="1861594"/>
                </a:moveTo>
                <a:lnTo>
                  <a:pt x="24172" y="1871268"/>
                </a:lnTo>
                <a:lnTo>
                  <a:pt x="23942" y="1872535"/>
                </a:lnTo>
                <a:lnTo>
                  <a:pt x="19264" y="1873660"/>
                </a:lnTo>
                <a:lnTo>
                  <a:pt x="22507" y="1880437"/>
                </a:lnTo>
                <a:lnTo>
                  <a:pt x="20483" y="1891578"/>
                </a:lnTo>
                <a:lnTo>
                  <a:pt x="18416" y="1893508"/>
                </a:lnTo>
                <a:lnTo>
                  <a:pt x="16570" y="1867642"/>
                </a:lnTo>
                <a:close/>
                <a:moveTo>
                  <a:pt x="30502" y="1857881"/>
                </a:moveTo>
                <a:lnTo>
                  <a:pt x="27922" y="1866919"/>
                </a:lnTo>
                <a:lnTo>
                  <a:pt x="26494" y="1860689"/>
                </a:lnTo>
                <a:lnTo>
                  <a:pt x="25202" y="1861594"/>
                </a:lnTo>
                <a:lnTo>
                  <a:pt x="25408" y="1859665"/>
                </a:lnTo>
                <a:close/>
                <a:moveTo>
                  <a:pt x="15175" y="1848082"/>
                </a:moveTo>
                <a:lnTo>
                  <a:pt x="16570" y="1867642"/>
                </a:lnTo>
                <a:lnTo>
                  <a:pt x="14471" y="1869113"/>
                </a:lnTo>
                <a:cubicBezTo>
                  <a:pt x="10982" y="1867891"/>
                  <a:pt x="8498" y="1859295"/>
                  <a:pt x="10463" y="1855074"/>
                </a:cubicBezTo>
                <a:close/>
                <a:moveTo>
                  <a:pt x="15717" y="1837389"/>
                </a:moveTo>
                <a:lnTo>
                  <a:pt x="18306" y="1843436"/>
                </a:lnTo>
                <a:lnTo>
                  <a:pt x="15175" y="1848082"/>
                </a:lnTo>
                <a:lnTo>
                  <a:pt x="14627" y="1840410"/>
                </a:lnTo>
                <a:close/>
                <a:moveTo>
                  <a:pt x="23300" y="1836026"/>
                </a:moveTo>
                <a:lnTo>
                  <a:pt x="26494" y="1849456"/>
                </a:lnTo>
                <a:lnTo>
                  <a:pt x="25408" y="1859665"/>
                </a:lnTo>
                <a:lnTo>
                  <a:pt x="22487" y="1860689"/>
                </a:lnTo>
                <a:cubicBezTo>
                  <a:pt x="19241" y="1856899"/>
                  <a:pt x="20227" y="1849231"/>
                  <a:pt x="18479" y="1843840"/>
                </a:cubicBezTo>
                <a:lnTo>
                  <a:pt x="18306" y="1843436"/>
                </a:lnTo>
                <a:close/>
                <a:moveTo>
                  <a:pt x="12603" y="1830119"/>
                </a:moveTo>
                <a:lnTo>
                  <a:pt x="14049" y="1833496"/>
                </a:lnTo>
                <a:lnTo>
                  <a:pt x="14471" y="1838224"/>
                </a:lnTo>
                <a:lnTo>
                  <a:pt x="14627" y="1840410"/>
                </a:lnTo>
                <a:lnTo>
                  <a:pt x="14221" y="1841535"/>
                </a:lnTo>
                <a:cubicBezTo>
                  <a:pt x="12133" y="1847320"/>
                  <a:pt x="10463" y="1851063"/>
                  <a:pt x="10463" y="1846648"/>
                </a:cubicBezTo>
                <a:close/>
                <a:moveTo>
                  <a:pt x="12659" y="1829692"/>
                </a:moveTo>
                <a:lnTo>
                  <a:pt x="12603" y="1830119"/>
                </a:lnTo>
                <a:lnTo>
                  <a:pt x="12467" y="1829800"/>
                </a:lnTo>
                <a:close/>
                <a:moveTo>
                  <a:pt x="19975" y="1825592"/>
                </a:moveTo>
                <a:lnTo>
                  <a:pt x="15717" y="1837389"/>
                </a:lnTo>
                <a:lnTo>
                  <a:pt x="14049" y="1833496"/>
                </a:lnTo>
                <a:lnTo>
                  <a:pt x="13660" y="1829131"/>
                </a:lnTo>
                <a:close/>
                <a:moveTo>
                  <a:pt x="13281" y="1824884"/>
                </a:moveTo>
                <a:lnTo>
                  <a:pt x="13660" y="1829131"/>
                </a:lnTo>
                <a:lnTo>
                  <a:pt x="12659" y="1829692"/>
                </a:lnTo>
                <a:close/>
                <a:moveTo>
                  <a:pt x="20483" y="1824183"/>
                </a:moveTo>
                <a:lnTo>
                  <a:pt x="20718" y="1825175"/>
                </a:lnTo>
                <a:lnTo>
                  <a:pt x="19975" y="1825592"/>
                </a:lnTo>
                <a:close/>
                <a:moveTo>
                  <a:pt x="14490" y="1811484"/>
                </a:moveTo>
                <a:lnTo>
                  <a:pt x="14474" y="1819782"/>
                </a:lnTo>
                <a:lnTo>
                  <a:pt x="13478" y="1823362"/>
                </a:lnTo>
                <a:lnTo>
                  <a:pt x="13281" y="1824884"/>
                </a:lnTo>
                <a:lnTo>
                  <a:pt x="12467" y="1815759"/>
                </a:lnTo>
                <a:close/>
                <a:moveTo>
                  <a:pt x="16475" y="1770830"/>
                </a:moveTo>
                <a:cubicBezTo>
                  <a:pt x="17143" y="1777382"/>
                  <a:pt x="13897" y="1788881"/>
                  <a:pt x="18479" y="1790487"/>
                </a:cubicBezTo>
                <a:lnTo>
                  <a:pt x="21824" y="1781112"/>
                </a:lnTo>
                <a:lnTo>
                  <a:pt x="22487" y="1790487"/>
                </a:lnTo>
                <a:cubicBezTo>
                  <a:pt x="23758" y="1802192"/>
                  <a:pt x="26430" y="1813424"/>
                  <a:pt x="29452" y="1824539"/>
                </a:cubicBezTo>
                <a:lnTo>
                  <a:pt x="29909" y="1826221"/>
                </a:lnTo>
                <a:lnTo>
                  <a:pt x="23300" y="1836026"/>
                </a:lnTo>
                <a:lnTo>
                  <a:pt x="20718" y="1825175"/>
                </a:lnTo>
                <a:lnTo>
                  <a:pt x="22487" y="1824183"/>
                </a:lnTo>
                <a:cubicBezTo>
                  <a:pt x="23358" y="1820522"/>
                  <a:pt x="14901" y="1825187"/>
                  <a:pt x="14471" y="1821376"/>
                </a:cubicBezTo>
                <a:lnTo>
                  <a:pt x="14474" y="1819782"/>
                </a:lnTo>
                <a:lnTo>
                  <a:pt x="18670" y="1804699"/>
                </a:lnTo>
                <a:cubicBezTo>
                  <a:pt x="20121" y="1800208"/>
                  <a:pt x="20972" y="1797925"/>
                  <a:pt x="20259" y="1799290"/>
                </a:cubicBezTo>
                <a:lnTo>
                  <a:pt x="14490" y="1811484"/>
                </a:lnTo>
                <a:lnTo>
                  <a:pt x="14518" y="1796170"/>
                </a:lnTo>
                <a:cubicBezTo>
                  <a:pt x="15170" y="1787724"/>
                  <a:pt x="16141" y="1779254"/>
                  <a:pt x="16475" y="1770830"/>
                </a:cubicBezTo>
                <a:close/>
                <a:moveTo>
                  <a:pt x="12964" y="1753691"/>
                </a:moveTo>
                <a:lnTo>
                  <a:pt x="12998" y="1753868"/>
                </a:lnTo>
                <a:lnTo>
                  <a:pt x="12467" y="1753981"/>
                </a:lnTo>
                <a:close/>
                <a:moveTo>
                  <a:pt x="14801" y="1753482"/>
                </a:moveTo>
                <a:lnTo>
                  <a:pt x="16475" y="1765214"/>
                </a:lnTo>
                <a:cubicBezTo>
                  <a:pt x="16828" y="1767685"/>
                  <a:pt x="15726" y="1765427"/>
                  <a:pt x="14587" y="1761926"/>
                </a:cubicBezTo>
                <a:lnTo>
                  <a:pt x="12998" y="1753868"/>
                </a:lnTo>
                <a:close/>
                <a:moveTo>
                  <a:pt x="19732" y="1751524"/>
                </a:moveTo>
                <a:lnTo>
                  <a:pt x="20036" y="1755820"/>
                </a:lnTo>
                <a:lnTo>
                  <a:pt x="18352" y="1752168"/>
                </a:lnTo>
                <a:close/>
                <a:moveTo>
                  <a:pt x="17762" y="1750890"/>
                </a:moveTo>
                <a:lnTo>
                  <a:pt x="18352" y="1752168"/>
                </a:lnTo>
                <a:lnTo>
                  <a:pt x="16164" y="1753190"/>
                </a:lnTo>
                <a:lnTo>
                  <a:pt x="14801" y="1753482"/>
                </a:lnTo>
                <a:lnTo>
                  <a:pt x="14687" y="1752685"/>
                </a:lnTo>
                <a:close/>
                <a:moveTo>
                  <a:pt x="21685" y="1748600"/>
                </a:moveTo>
                <a:lnTo>
                  <a:pt x="21368" y="1750760"/>
                </a:lnTo>
                <a:lnTo>
                  <a:pt x="19732" y="1751524"/>
                </a:lnTo>
                <a:lnTo>
                  <a:pt x="19611" y="1749811"/>
                </a:lnTo>
                <a:close/>
                <a:moveTo>
                  <a:pt x="26494" y="1748365"/>
                </a:moveTo>
                <a:cubicBezTo>
                  <a:pt x="25826" y="1756790"/>
                  <a:pt x="26049" y="1765448"/>
                  <a:pt x="24490" y="1773638"/>
                </a:cubicBezTo>
                <a:lnTo>
                  <a:pt x="21824" y="1781112"/>
                </a:lnTo>
                <a:lnTo>
                  <a:pt x="20036" y="1755820"/>
                </a:lnTo>
                <a:lnTo>
                  <a:pt x="20483" y="1756790"/>
                </a:lnTo>
                <a:lnTo>
                  <a:pt x="21368" y="1750760"/>
                </a:lnTo>
                <a:close/>
                <a:moveTo>
                  <a:pt x="13682" y="1745642"/>
                </a:moveTo>
                <a:lnTo>
                  <a:pt x="14687" y="1752685"/>
                </a:lnTo>
                <a:lnTo>
                  <a:pt x="12964" y="1753691"/>
                </a:lnTo>
                <a:lnTo>
                  <a:pt x="12467" y="1751173"/>
                </a:lnTo>
                <a:close/>
                <a:moveTo>
                  <a:pt x="18883" y="1739509"/>
                </a:moveTo>
                <a:lnTo>
                  <a:pt x="19611" y="1749811"/>
                </a:lnTo>
                <a:lnTo>
                  <a:pt x="17762" y="1750890"/>
                </a:lnTo>
                <a:lnTo>
                  <a:pt x="15826" y="1746691"/>
                </a:lnTo>
                <a:cubicBezTo>
                  <a:pt x="14999" y="1744262"/>
                  <a:pt x="15031" y="1742572"/>
                  <a:pt x="16328" y="1741026"/>
                </a:cubicBezTo>
                <a:close/>
                <a:moveTo>
                  <a:pt x="32639" y="1732810"/>
                </a:moveTo>
                <a:lnTo>
                  <a:pt x="32506" y="1737134"/>
                </a:lnTo>
                <a:lnTo>
                  <a:pt x="32942" y="1742026"/>
                </a:lnTo>
                <a:lnTo>
                  <a:pt x="21685" y="1748600"/>
                </a:lnTo>
                <a:lnTo>
                  <a:pt x="22539" y="1742778"/>
                </a:lnTo>
                <a:lnTo>
                  <a:pt x="22067" y="1737618"/>
                </a:lnTo>
                <a:lnTo>
                  <a:pt x="24417" y="1736222"/>
                </a:lnTo>
                <a:close/>
                <a:moveTo>
                  <a:pt x="308998" y="1728750"/>
                </a:moveTo>
                <a:cubicBezTo>
                  <a:pt x="249351" y="1728750"/>
                  <a:pt x="200998" y="1777103"/>
                  <a:pt x="200998" y="1836750"/>
                </a:cubicBezTo>
                <a:cubicBezTo>
                  <a:pt x="200998" y="1896397"/>
                  <a:pt x="249351" y="1944750"/>
                  <a:pt x="308998" y="1944750"/>
                </a:cubicBezTo>
                <a:cubicBezTo>
                  <a:pt x="368645" y="1944750"/>
                  <a:pt x="416998" y="1896397"/>
                  <a:pt x="416998" y="1836750"/>
                </a:cubicBezTo>
                <a:cubicBezTo>
                  <a:pt x="416998" y="1777103"/>
                  <a:pt x="368645" y="1728750"/>
                  <a:pt x="308998" y="1728750"/>
                </a:cubicBezTo>
                <a:close/>
                <a:moveTo>
                  <a:pt x="21046" y="1726446"/>
                </a:moveTo>
                <a:lnTo>
                  <a:pt x="22067" y="1737618"/>
                </a:lnTo>
                <a:lnTo>
                  <a:pt x="18883" y="1739509"/>
                </a:lnTo>
                <a:lnTo>
                  <a:pt x="18527" y="1734473"/>
                </a:lnTo>
                <a:close/>
                <a:moveTo>
                  <a:pt x="20483" y="1714668"/>
                </a:moveTo>
                <a:lnTo>
                  <a:pt x="23116" y="1723817"/>
                </a:lnTo>
                <a:lnTo>
                  <a:pt x="23523" y="1726649"/>
                </a:lnTo>
                <a:lnTo>
                  <a:pt x="23997" y="1726977"/>
                </a:lnTo>
                <a:lnTo>
                  <a:pt x="24527" y="1729121"/>
                </a:lnTo>
                <a:cubicBezTo>
                  <a:pt x="24314" y="1729012"/>
                  <a:pt x="22929" y="1725788"/>
                  <a:pt x="21540" y="1724870"/>
                </a:cubicBezTo>
                <a:lnTo>
                  <a:pt x="21046" y="1726446"/>
                </a:lnTo>
                <a:lnTo>
                  <a:pt x="20483" y="1720284"/>
                </a:lnTo>
                <a:lnTo>
                  <a:pt x="20285" y="1715570"/>
                </a:lnTo>
                <a:close/>
                <a:moveTo>
                  <a:pt x="16475" y="1700628"/>
                </a:moveTo>
                <a:lnTo>
                  <a:pt x="20074" y="1710537"/>
                </a:lnTo>
                <a:lnTo>
                  <a:pt x="20285" y="1715570"/>
                </a:lnTo>
                <a:lnTo>
                  <a:pt x="13682" y="1745642"/>
                </a:lnTo>
                <a:lnTo>
                  <a:pt x="12467" y="1737134"/>
                </a:lnTo>
                <a:cubicBezTo>
                  <a:pt x="13803" y="1724964"/>
                  <a:pt x="8400" y="1705479"/>
                  <a:pt x="16475" y="1700628"/>
                </a:cubicBezTo>
                <a:close/>
                <a:moveTo>
                  <a:pt x="14149" y="1687706"/>
                </a:moveTo>
                <a:lnTo>
                  <a:pt x="14150" y="1687710"/>
                </a:lnTo>
                <a:lnTo>
                  <a:pt x="14091" y="1687905"/>
                </a:lnTo>
                <a:close/>
                <a:moveTo>
                  <a:pt x="30300" y="1679682"/>
                </a:moveTo>
                <a:cubicBezTo>
                  <a:pt x="31213" y="1678577"/>
                  <a:pt x="31978" y="1678751"/>
                  <a:pt x="32506" y="1680971"/>
                </a:cubicBezTo>
                <a:lnTo>
                  <a:pt x="33670" y="1699439"/>
                </a:lnTo>
                <a:lnTo>
                  <a:pt x="33383" y="1708740"/>
                </a:lnTo>
                <a:lnTo>
                  <a:pt x="26494" y="1728709"/>
                </a:lnTo>
                <a:lnTo>
                  <a:pt x="23997" y="1726977"/>
                </a:lnTo>
                <a:lnTo>
                  <a:pt x="23821" y="1726267"/>
                </a:lnTo>
                <a:lnTo>
                  <a:pt x="23116" y="1723817"/>
                </a:lnTo>
                <a:lnTo>
                  <a:pt x="21951" y="1715707"/>
                </a:lnTo>
                <a:lnTo>
                  <a:pt x="20074" y="1710537"/>
                </a:lnTo>
                <a:lnTo>
                  <a:pt x="19496" y="1696788"/>
                </a:lnTo>
                <a:lnTo>
                  <a:pt x="20243" y="1696032"/>
                </a:lnTo>
                <a:lnTo>
                  <a:pt x="20483" y="1703436"/>
                </a:lnTo>
                <a:cubicBezTo>
                  <a:pt x="23488" y="1697820"/>
                  <a:pt x="27561" y="1682997"/>
                  <a:pt x="30300" y="1679682"/>
                </a:cubicBezTo>
                <a:close/>
                <a:moveTo>
                  <a:pt x="17754" y="1675885"/>
                </a:moveTo>
                <a:lnTo>
                  <a:pt x="18733" y="1678605"/>
                </a:lnTo>
                <a:lnTo>
                  <a:pt x="19496" y="1696788"/>
                </a:lnTo>
                <a:lnTo>
                  <a:pt x="18479" y="1697820"/>
                </a:lnTo>
                <a:lnTo>
                  <a:pt x="14150" y="1687710"/>
                </a:lnTo>
                <a:close/>
                <a:moveTo>
                  <a:pt x="17698" y="1674581"/>
                </a:moveTo>
                <a:lnTo>
                  <a:pt x="17974" y="1675162"/>
                </a:lnTo>
                <a:lnTo>
                  <a:pt x="17754" y="1675885"/>
                </a:lnTo>
                <a:lnTo>
                  <a:pt x="17522" y="1675241"/>
                </a:lnTo>
                <a:close/>
                <a:moveTo>
                  <a:pt x="18636" y="1674441"/>
                </a:moveTo>
                <a:lnTo>
                  <a:pt x="19725" y="1680074"/>
                </a:lnTo>
                <a:lnTo>
                  <a:pt x="19771" y="1681485"/>
                </a:lnTo>
                <a:lnTo>
                  <a:pt x="18733" y="1678605"/>
                </a:lnTo>
                <a:lnTo>
                  <a:pt x="18584" y="1675041"/>
                </a:lnTo>
                <a:close/>
                <a:moveTo>
                  <a:pt x="19420" y="1670659"/>
                </a:moveTo>
                <a:lnTo>
                  <a:pt x="19594" y="1676032"/>
                </a:lnTo>
                <a:lnTo>
                  <a:pt x="18733" y="1673340"/>
                </a:lnTo>
                <a:lnTo>
                  <a:pt x="18814" y="1672405"/>
                </a:lnTo>
                <a:lnTo>
                  <a:pt x="19232" y="1671036"/>
                </a:lnTo>
                <a:close/>
                <a:moveTo>
                  <a:pt x="21232" y="1669313"/>
                </a:moveTo>
                <a:lnTo>
                  <a:pt x="25486" y="1682837"/>
                </a:lnTo>
                <a:cubicBezTo>
                  <a:pt x="25904" y="1685842"/>
                  <a:pt x="25820" y="1688808"/>
                  <a:pt x="24799" y="1691413"/>
                </a:cubicBezTo>
                <a:lnTo>
                  <a:pt x="20243" y="1696032"/>
                </a:lnTo>
                <a:lnTo>
                  <a:pt x="19771" y="1681485"/>
                </a:lnTo>
                <a:lnTo>
                  <a:pt x="20260" y="1682845"/>
                </a:lnTo>
                <a:lnTo>
                  <a:pt x="19725" y="1680074"/>
                </a:lnTo>
                <a:lnTo>
                  <a:pt x="19594" y="1676032"/>
                </a:lnTo>
                <a:lnTo>
                  <a:pt x="23658" y="1688736"/>
                </a:lnTo>
                <a:close/>
                <a:moveTo>
                  <a:pt x="19346" y="1668391"/>
                </a:moveTo>
                <a:lnTo>
                  <a:pt x="19413" y="1670442"/>
                </a:lnTo>
                <a:lnTo>
                  <a:pt x="19232" y="1671036"/>
                </a:lnTo>
                <a:lnTo>
                  <a:pt x="18871" y="1671760"/>
                </a:lnTo>
                <a:lnTo>
                  <a:pt x="19078" y="1669398"/>
                </a:lnTo>
                <a:close/>
                <a:moveTo>
                  <a:pt x="21003" y="1667480"/>
                </a:moveTo>
                <a:lnTo>
                  <a:pt x="21232" y="1669313"/>
                </a:lnTo>
                <a:lnTo>
                  <a:pt x="20790" y="1667907"/>
                </a:lnTo>
                <a:close/>
                <a:moveTo>
                  <a:pt x="20483" y="1666931"/>
                </a:moveTo>
                <a:lnTo>
                  <a:pt x="20790" y="1667907"/>
                </a:lnTo>
                <a:lnTo>
                  <a:pt x="19420" y="1670659"/>
                </a:lnTo>
                <a:lnTo>
                  <a:pt x="19413" y="1670442"/>
                </a:lnTo>
                <a:close/>
                <a:moveTo>
                  <a:pt x="20344" y="1662280"/>
                </a:moveTo>
                <a:lnTo>
                  <a:pt x="20483" y="1664123"/>
                </a:lnTo>
                <a:lnTo>
                  <a:pt x="19346" y="1668391"/>
                </a:lnTo>
                <a:lnTo>
                  <a:pt x="19297" y="1666892"/>
                </a:lnTo>
                <a:lnTo>
                  <a:pt x="19421" y="1665480"/>
                </a:lnTo>
                <a:close/>
                <a:moveTo>
                  <a:pt x="20331" y="1662097"/>
                </a:moveTo>
                <a:lnTo>
                  <a:pt x="20351" y="1662257"/>
                </a:lnTo>
                <a:lnTo>
                  <a:pt x="20344" y="1662280"/>
                </a:lnTo>
                <a:close/>
                <a:moveTo>
                  <a:pt x="926" y="1659807"/>
                </a:moveTo>
                <a:lnTo>
                  <a:pt x="444" y="1675355"/>
                </a:lnTo>
                <a:cubicBezTo>
                  <a:pt x="8134" y="1750787"/>
                  <a:pt x="2222" y="1686949"/>
                  <a:pt x="4452" y="1863497"/>
                </a:cubicBezTo>
                <a:lnTo>
                  <a:pt x="4826" y="1886038"/>
                </a:lnTo>
                <a:lnTo>
                  <a:pt x="2448" y="1885962"/>
                </a:lnTo>
                <a:lnTo>
                  <a:pt x="4900" y="1890490"/>
                </a:lnTo>
                <a:lnTo>
                  <a:pt x="6565" y="1990852"/>
                </a:lnTo>
                <a:lnTo>
                  <a:pt x="5686" y="1992343"/>
                </a:lnTo>
                <a:cubicBezTo>
                  <a:pt x="4183" y="1995151"/>
                  <a:pt x="3271" y="1997131"/>
                  <a:pt x="4452" y="1995477"/>
                </a:cubicBezTo>
                <a:lnTo>
                  <a:pt x="6588" y="1992233"/>
                </a:lnTo>
                <a:lnTo>
                  <a:pt x="7623" y="2054565"/>
                </a:lnTo>
                <a:lnTo>
                  <a:pt x="6738" y="2059297"/>
                </a:lnTo>
                <a:cubicBezTo>
                  <a:pt x="4160" y="2073082"/>
                  <a:pt x="2825" y="2086655"/>
                  <a:pt x="6456" y="2099376"/>
                </a:cubicBezTo>
                <a:lnTo>
                  <a:pt x="8318" y="2096493"/>
                </a:lnTo>
                <a:lnTo>
                  <a:pt x="8460" y="2104991"/>
                </a:lnTo>
                <a:lnTo>
                  <a:pt x="8824" y="2111375"/>
                </a:lnTo>
                <a:lnTo>
                  <a:pt x="8459" y="2112546"/>
                </a:lnTo>
                <a:cubicBezTo>
                  <a:pt x="7381" y="2115564"/>
                  <a:pt x="5212" y="2117768"/>
                  <a:pt x="4451" y="2120969"/>
                </a:cubicBezTo>
                <a:cubicBezTo>
                  <a:pt x="3166" y="2126372"/>
                  <a:pt x="2726" y="2132138"/>
                  <a:pt x="2447" y="2137819"/>
                </a:cubicBezTo>
                <a:lnTo>
                  <a:pt x="1420" y="2170909"/>
                </a:lnTo>
                <a:lnTo>
                  <a:pt x="0" y="2173012"/>
                </a:lnTo>
                <a:lnTo>
                  <a:pt x="0" y="1660118"/>
                </a:lnTo>
                <a:close/>
                <a:moveTo>
                  <a:pt x="10224" y="1654980"/>
                </a:moveTo>
                <a:lnTo>
                  <a:pt x="13502" y="1664082"/>
                </a:lnTo>
                <a:lnTo>
                  <a:pt x="13628" y="1666027"/>
                </a:lnTo>
                <a:lnTo>
                  <a:pt x="10464" y="1659376"/>
                </a:lnTo>
                <a:cubicBezTo>
                  <a:pt x="11800" y="1665929"/>
                  <a:pt x="13293" y="1685644"/>
                  <a:pt x="14472" y="1679033"/>
                </a:cubicBezTo>
                <a:lnTo>
                  <a:pt x="13628" y="1666027"/>
                </a:lnTo>
                <a:lnTo>
                  <a:pt x="15994" y="1670999"/>
                </a:lnTo>
                <a:lnTo>
                  <a:pt x="17522" y="1675241"/>
                </a:lnTo>
                <a:lnTo>
                  <a:pt x="14775" y="1685557"/>
                </a:lnTo>
                <a:lnTo>
                  <a:pt x="14149" y="1687706"/>
                </a:lnTo>
                <a:lnTo>
                  <a:pt x="12467" y="1683779"/>
                </a:lnTo>
                <a:cubicBezTo>
                  <a:pt x="11799" y="1677227"/>
                  <a:pt x="11240" y="1670652"/>
                  <a:pt x="10463" y="1664123"/>
                </a:cubicBezTo>
                <a:lnTo>
                  <a:pt x="9023" y="1656573"/>
                </a:lnTo>
                <a:close/>
                <a:moveTo>
                  <a:pt x="15889" y="1647459"/>
                </a:moveTo>
                <a:lnTo>
                  <a:pt x="16476" y="1650952"/>
                </a:lnTo>
                <a:lnTo>
                  <a:pt x="16718" y="1652032"/>
                </a:lnTo>
                <a:lnTo>
                  <a:pt x="16247" y="1654276"/>
                </a:lnTo>
                <a:lnTo>
                  <a:pt x="15278" y="1648271"/>
                </a:lnTo>
                <a:close/>
                <a:moveTo>
                  <a:pt x="18104" y="1645435"/>
                </a:moveTo>
                <a:lnTo>
                  <a:pt x="18479" y="1647274"/>
                </a:lnTo>
                <a:lnTo>
                  <a:pt x="18725" y="1649244"/>
                </a:lnTo>
                <a:lnTo>
                  <a:pt x="19169" y="1662945"/>
                </a:lnTo>
                <a:lnTo>
                  <a:pt x="16718" y="1652032"/>
                </a:lnTo>
                <a:close/>
                <a:moveTo>
                  <a:pt x="18928" y="1643425"/>
                </a:moveTo>
                <a:lnTo>
                  <a:pt x="20331" y="1662097"/>
                </a:lnTo>
                <a:lnTo>
                  <a:pt x="18725" y="1649244"/>
                </a:lnTo>
                <a:lnTo>
                  <a:pt x="18552" y="1643924"/>
                </a:lnTo>
                <a:close/>
                <a:moveTo>
                  <a:pt x="18535" y="1643383"/>
                </a:moveTo>
                <a:lnTo>
                  <a:pt x="18552" y="1643924"/>
                </a:lnTo>
                <a:lnTo>
                  <a:pt x="18371" y="1644166"/>
                </a:lnTo>
                <a:close/>
                <a:moveTo>
                  <a:pt x="28567" y="1631975"/>
                </a:moveTo>
                <a:lnTo>
                  <a:pt x="28498" y="1633234"/>
                </a:lnTo>
                <a:lnTo>
                  <a:pt x="28446" y="1632425"/>
                </a:lnTo>
                <a:close/>
                <a:moveTo>
                  <a:pt x="32625" y="1631885"/>
                </a:moveTo>
                <a:lnTo>
                  <a:pt x="33286" y="1642824"/>
                </a:lnTo>
                <a:lnTo>
                  <a:pt x="21003" y="1667480"/>
                </a:lnTo>
                <a:lnTo>
                  <a:pt x="20351" y="1662257"/>
                </a:lnTo>
                <a:lnTo>
                  <a:pt x="20970" y="1660109"/>
                </a:lnTo>
                <a:lnTo>
                  <a:pt x="28283" y="1633027"/>
                </a:lnTo>
                <a:lnTo>
                  <a:pt x="28498" y="1636042"/>
                </a:lnTo>
                <a:close/>
                <a:moveTo>
                  <a:pt x="11538" y="1631854"/>
                </a:moveTo>
                <a:lnTo>
                  <a:pt x="12468" y="1648144"/>
                </a:lnTo>
                <a:lnTo>
                  <a:pt x="12699" y="1651695"/>
                </a:lnTo>
                <a:lnTo>
                  <a:pt x="10224" y="1654980"/>
                </a:lnTo>
                <a:lnTo>
                  <a:pt x="8460" y="1650082"/>
                </a:lnTo>
                <a:cubicBezTo>
                  <a:pt x="7470" y="1648140"/>
                  <a:pt x="7831" y="1650473"/>
                  <a:pt x="8509" y="1653880"/>
                </a:cubicBezTo>
                <a:lnTo>
                  <a:pt x="9023" y="1656573"/>
                </a:lnTo>
                <a:lnTo>
                  <a:pt x="8505" y="1657261"/>
                </a:lnTo>
                <a:lnTo>
                  <a:pt x="926" y="1659807"/>
                </a:lnTo>
                <a:lnTo>
                  <a:pt x="1421" y="1643859"/>
                </a:lnTo>
                <a:lnTo>
                  <a:pt x="3688" y="1640502"/>
                </a:lnTo>
                <a:close/>
                <a:moveTo>
                  <a:pt x="12999" y="1630245"/>
                </a:moveTo>
                <a:lnTo>
                  <a:pt x="13486" y="1633142"/>
                </a:lnTo>
                <a:lnTo>
                  <a:pt x="13145" y="1635052"/>
                </a:lnTo>
                <a:lnTo>
                  <a:pt x="12464" y="1630834"/>
                </a:lnTo>
                <a:close/>
                <a:moveTo>
                  <a:pt x="28164" y="1628102"/>
                </a:moveTo>
                <a:lnTo>
                  <a:pt x="28446" y="1632425"/>
                </a:lnTo>
                <a:lnTo>
                  <a:pt x="28283" y="1633027"/>
                </a:lnTo>
                <a:lnTo>
                  <a:pt x="27963" y="1628536"/>
                </a:lnTo>
                <a:close/>
                <a:moveTo>
                  <a:pt x="30502" y="1624809"/>
                </a:moveTo>
                <a:lnTo>
                  <a:pt x="28567" y="1631975"/>
                </a:lnTo>
                <a:lnTo>
                  <a:pt x="28845" y="1626911"/>
                </a:lnTo>
                <a:close/>
                <a:moveTo>
                  <a:pt x="29204" y="1620372"/>
                </a:moveTo>
                <a:lnTo>
                  <a:pt x="28845" y="1626911"/>
                </a:lnTo>
                <a:lnTo>
                  <a:pt x="28529" y="1627311"/>
                </a:lnTo>
                <a:lnTo>
                  <a:pt x="28164" y="1628102"/>
                </a:lnTo>
                <a:lnTo>
                  <a:pt x="27685" y="1620732"/>
                </a:lnTo>
                <a:close/>
                <a:moveTo>
                  <a:pt x="24896" y="1618992"/>
                </a:moveTo>
                <a:lnTo>
                  <a:pt x="27402" y="1620801"/>
                </a:lnTo>
                <a:lnTo>
                  <a:pt x="27410" y="1620798"/>
                </a:lnTo>
                <a:lnTo>
                  <a:pt x="27963" y="1628536"/>
                </a:lnTo>
                <a:lnTo>
                  <a:pt x="24490" y="1636042"/>
                </a:lnTo>
                <a:lnTo>
                  <a:pt x="18928" y="1643425"/>
                </a:lnTo>
                <a:lnTo>
                  <a:pt x="18822" y="1642015"/>
                </a:lnTo>
                <a:lnTo>
                  <a:pt x="20233" y="1635297"/>
                </a:lnTo>
                <a:lnTo>
                  <a:pt x="22357" y="1627596"/>
                </a:lnTo>
                <a:close/>
                <a:moveTo>
                  <a:pt x="19665" y="1614430"/>
                </a:moveTo>
                <a:lnTo>
                  <a:pt x="22488" y="1617256"/>
                </a:lnTo>
                <a:lnTo>
                  <a:pt x="23400" y="1617913"/>
                </a:lnTo>
                <a:lnTo>
                  <a:pt x="20483" y="1622001"/>
                </a:lnTo>
                <a:lnTo>
                  <a:pt x="19374" y="1623222"/>
                </a:lnTo>
                <a:lnTo>
                  <a:pt x="18776" y="1617354"/>
                </a:lnTo>
                <a:close/>
                <a:moveTo>
                  <a:pt x="16475" y="1610769"/>
                </a:moveTo>
                <a:lnTo>
                  <a:pt x="16513" y="1611275"/>
                </a:lnTo>
                <a:lnTo>
                  <a:pt x="16440" y="1611203"/>
                </a:lnTo>
                <a:close/>
                <a:moveTo>
                  <a:pt x="8632" y="1603386"/>
                </a:moveTo>
                <a:lnTo>
                  <a:pt x="9991" y="1604747"/>
                </a:lnTo>
                <a:lnTo>
                  <a:pt x="10463" y="1613011"/>
                </a:lnTo>
                <a:lnTo>
                  <a:pt x="10150" y="1613274"/>
                </a:lnTo>
                <a:lnTo>
                  <a:pt x="8592" y="1603997"/>
                </a:lnTo>
                <a:close/>
                <a:moveTo>
                  <a:pt x="30212" y="1602007"/>
                </a:moveTo>
                <a:lnTo>
                  <a:pt x="30857" y="1602610"/>
                </a:lnTo>
                <a:lnTo>
                  <a:pt x="31820" y="1618553"/>
                </a:lnTo>
                <a:lnTo>
                  <a:pt x="29926" y="1616783"/>
                </a:lnTo>
                <a:lnTo>
                  <a:pt x="29526" y="1614512"/>
                </a:lnTo>
                <a:close/>
                <a:moveTo>
                  <a:pt x="26626" y="1599768"/>
                </a:moveTo>
                <a:lnTo>
                  <a:pt x="26621" y="1600078"/>
                </a:lnTo>
                <a:lnTo>
                  <a:pt x="26546" y="1599831"/>
                </a:lnTo>
                <a:close/>
                <a:moveTo>
                  <a:pt x="8968" y="1598195"/>
                </a:moveTo>
                <a:lnTo>
                  <a:pt x="8632" y="1603386"/>
                </a:lnTo>
                <a:lnTo>
                  <a:pt x="8461" y="1603215"/>
                </a:lnTo>
                <a:lnTo>
                  <a:pt x="8592" y="1603997"/>
                </a:lnTo>
                <a:lnTo>
                  <a:pt x="8461" y="1606023"/>
                </a:lnTo>
                <a:lnTo>
                  <a:pt x="9693" y="1613659"/>
                </a:lnTo>
                <a:lnTo>
                  <a:pt x="6456" y="1616385"/>
                </a:lnTo>
                <a:cubicBezTo>
                  <a:pt x="2923" y="1612849"/>
                  <a:pt x="4593" y="1607234"/>
                  <a:pt x="7563" y="1601097"/>
                </a:cubicBezTo>
                <a:close/>
                <a:moveTo>
                  <a:pt x="26657" y="1597825"/>
                </a:moveTo>
                <a:lnTo>
                  <a:pt x="27534" y="1599055"/>
                </a:lnTo>
                <a:lnTo>
                  <a:pt x="26626" y="1599768"/>
                </a:lnTo>
                <a:close/>
                <a:moveTo>
                  <a:pt x="30502" y="1596729"/>
                </a:moveTo>
                <a:lnTo>
                  <a:pt x="30745" y="1600745"/>
                </a:lnTo>
                <a:lnTo>
                  <a:pt x="30315" y="1600143"/>
                </a:lnTo>
                <a:close/>
                <a:moveTo>
                  <a:pt x="11804" y="1592335"/>
                </a:moveTo>
                <a:lnTo>
                  <a:pt x="16679" y="1596781"/>
                </a:lnTo>
                <a:lnTo>
                  <a:pt x="16697" y="1596958"/>
                </a:lnTo>
                <a:lnTo>
                  <a:pt x="15644" y="1596134"/>
                </a:lnTo>
                <a:cubicBezTo>
                  <a:pt x="14326" y="1595244"/>
                  <a:pt x="12993" y="1594638"/>
                  <a:pt x="13261" y="1596036"/>
                </a:cubicBezTo>
                <a:lnTo>
                  <a:pt x="17279" y="1602672"/>
                </a:lnTo>
                <a:lnTo>
                  <a:pt x="17711" y="1606906"/>
                </a:lnTo>
                <a:lnTo>
                  <a:pt x="14690" y="1609450"/>
                </a:lnTo>
                <a:lnTo>
                  <a:pt x="9991" y="1604747"/>
                </a:lnTo>
                <a:lnTo>
                  <a:pt x="9548" y="1596997"/>
                </a:lnTo>
                <a:close/>
                <a:moveTo>
                  <a:pt x="13117" y="1589625"/>
                </a:moveTo>
                <a:lnTo>
                  <a:pt x="11804" y="1592335"/>
                </a:lnTo>
                <a:lnTo>
                  <a:pt x="10463" y="1591112"/>
                </a:lnTo>
                <a:close/>
                <a:moveTo>
                  <a:pt x="15564" y="1584570"/>
                </a:moveTo>
                <a:lnTo>
                  <a:pt x="15636" y="1585376"/>
                </a:lnTo>
                <a:lnTo>
                  <a:pt x="15082" y="1588525"/>
                </a:lnTo>
                <a:lnTo>
                  <a:pt x="13117" y="1589625"/>
                </a:lnTo>
                <a:close/>
                <a:moveTo>
                  <a:pt x="16224" y="1583206"/>
                </a:moveTo>
                <a:lnTo>
                  <a:pt x="17551" y="1585066"/>
                </a:lnTo>
                <a:lnTo>
                  <a:pt x="16321" y="1587829"/>
                </a:lnTo>
                <a:lnTo>
                  <a:pt x="15877" y="1588078"/>
                </a:lnTo>
                <a:lnTo>
                  <a:pt x="15636" y="1585376"/>
                </a:lnTo>
                <a:lnTo>
                  <a:pt x="15901" y="1583875"/>
                </a:lnTo>
                <a:close/>
                <a:moveTo>
                  <a:pt x="25922" y="1582447"/>
                </a:moveTo>
                <a:lnTo>
                  <a:pt x="26112" y="1583901"/>
                </a:lnTo>
                <a:lnTo>
                  <a:pt x="22487" y="1585497"/>
                </a:lnTo>
                <a:lnTo>
                  <a:pt x="21846" y="1584732"/>
                </a:lnTo>
                <a:close/>
                <a:moveTo>
                  <a:pt x="19137" y="1581502"/>
                </a:moveTo>
                <a:lnTo>
                  <a:pt x="21846" y="1584732"/>
                </a:lnTo>
                <a:lnTo>
                  <a:pt x="18609" y="1586547"/>
                </a:lnTo>
                <a:lnTo>
                  <a:pt x="17551" y="1585066"/>
                </a:lnTo>
                <a:close/>
                <a:moveTo>
                  <a:pt x="11284" y="1576449"/>
                </a:moveTo>
                <a:lnTo>
                  <a:pt x="10142" y="1580107"/>
                </a:lnTo>
                <a:lnTo>
                  <a:pt x="10320" y="1577358"/>
                </a:lnTo>
                <a:close/>
                <a:moveTo>
                  <a:pt x="10464" y="1575134"/>
                </a:moveTo>
                <a:lnTo>
                  <a:pt x="10983" y="1575860"/>
                </a:lnTo>
                <a:lnTo>
                  <a:pt x="10330" y="1577210"/>
                </a:lnTo>
                <a:close/>
                <a:moveTo>
                  <a:pt x="18720" y="1570669"/>
                </a:moveTo>
                <a:lnTo>
                  <a:pt x="17761" y="1573320"/>
                </a:lnTo>
                <a:lnTo>
                  <a:pt x="17121" y="1576952"/>
                </a:lnTo>
                <a:lnTo>
                  <a:pt x="16639" y="1572856"/>
                </a:lnTo>
                <a:close/>
                <a:moveTo>
                  <a:pt x="18893" y="1570488"/>
                </a:moveTo>
                <a:lnTo>
                  <a:pt x="18720" y="1570669"/>
                </a:lnTo>
                <a:lnTo>
                  <a:pt x="18768" y="1570538"/>
                </a:lnTo>
                <a:close/>
                <a:moveTo>
                  <a:pt x="19626" y="1547984"/>
                </a:moveTo>
                <a:lnTo>
                  <a:pt x="18830" y="1553186"/>
                </a:lnTo>
                <a:lnTo>
                  <a:pt x="16861" y="1556231"/>
                </a:lnTo>
                <a:lnTo>
                  <a:pt x="16845" y="1556162"/>
                </a:lnTo>
                <a:lnTo>
                  <a:pt x="18653" y="1550029"/>
                </a:lnTo>
                <a:close/>
                <a:moveTo>
                  <a:pt x="29139" y="1542677"/>
                </a:moveTo>
                <a:cubicBezTo>
                  <a:pt x="28617" y="1543957"/>
                  <a:pt x="27614" y="1546404"/>
                  <a:pt x="26363" y="1549562"/>
                </a:cubicBezTo>
                <a:lnTo>
                  <a:pt x="23277" y="1558085"/>
                </a:lnTo>
                <a:lnTo>
                  <a:pt x="23766" y="1554478"/>
                </a:lnTo>
                <a:lnTo>
                  <a:pt x="29020" y="1542801"/>
                </a:lnTo>
                <a:cubicBezTo>
                  <a:pt x="29698" y="1541284"/>
                  <a:pt x="29659" y="1541396"/>
                  <a:pt x="29139" y="1542677"/>
                </a:cubicBezTo>
                <a:close/>
                <a:moveTo>
                  <a:pt x="32776" y="1537470"/>
                </a:moveTo>
                <a:lnTo>
                  <a:pt x="29961" y="1551397"/>
                </a:lnTo>
                <a:lnTo>
                  <a:pt x="27317" y="1557035"/>
                </a:lnTo>
                <a:lnTo>
                  <a:pt x="23713" y="1564255"/>
                </a:lnTo>
                <a:lnTo>
                  <a:pt x="21251" y="1563679"/>
                </a:lnTo>
                <a:lnTo>
                  <a:pt x="23277" y="1558085"/>
                </a:lnTo>
                <a:lnTo>
                  <a:pt x="22488" y="1563903"/>
                </a:lnTo>
                <a:close/>
                <a:moveTo>
                  <a:pt x="27505" y="1526926"/>
                </a:moveTo>
                <a:lnTo>
                  <a:pt x="23766" y="1554478"/>
                </a:lnTo>
                <a:lnTo>
                  <a:pt x="19781" y="1563336"/>
                </a:lnTo>
                <a:lnTo>
                  <a:pt x="18479" y="1563032"/>
                </a:lnTo>
                <a:lnTo>
                  <a:pt x="17581" y="1559258"/>
                </a:lnTo>
                <a:lnTo>
                  <a:pt x="18480" y="1555477"/>
                </a:lnTo>
                <a:lnTo>
                  <a:pt x="18830" y="1553186"/>
                </a:lnTo>
                <a:lnTo>
                  <a:pt x="24328" y="1544681"/>
                </a:lnTo>
                <a:lnTo>
                  <a:pt x="27487" y="1526933"/>
                </a:lnTo>
                <a:close/>
                <a:moveTo>
                  <a:pt x="36515" y="1518973"/>
                </a:moveTo>
                <a:cubicBezTo>
                  <a:pt x="37592" y="1514445"/>
                  <a:pt x="35876" y="1528641"/>
                  <a:pt x="34511" y="1533014"/>
                </a:cubicBezTo>
                <a:lnTo>
                  <a:pt x="32776" y="1537470"/>
                </a:lnTo>
                <a:close/>
                <a:moveTo>
                  <a:pt x="18002" y="1516761"/>
                </a:moveTo>
                <a:lnTo>
                  <a:pt x="18403" y="1520971"/>
                </a:lnTo>
                <a:lnTo>
                  <a:pt x="18368" y="1520999"/>
                </a:lnTo>
                <a:lnTo>
                  <a:pt x="17812" y="1517100"/>
                </a:lnTo>
                <a:close/>
                <a:moveTo>
                  <a:pt x="16907" y="1510760"/>
                </a:moveTo>
                <a:lnTo>
                  <a:pt x="17812" y="1517100"/>
                </a:lnTo>
                <a:lnTo>
                  <a:pt x="15166" y="1521820"/>
                </a:lnTo>
                <a:lnTo>
                  <a:pt x="12468" y="1521780"/>
                </a:lnTo>
                <a:cubicBezTo>
                  <a:pt x="11905" y="1517833"/>
                  <a:pt x="13868" y="1514783"/>
                  <a:pt x="16242" y="1511788"/>
                </a:cubicBezTo>
                <a:close/>
                <a:moveTo>
                  <a:pt x="22603" y="1483418"/>
                </a:moveTo>
                <a:lnTo>
                  <a:pt x="24864" y="1491023"/>
                </a:lnTo>
                <a:lnTo>
                  <a:pt x="23928" y="1495398"/>
                </a:lnTo>
                <a:lnTo>
                  <a:pt x="23428" y="1495181"/>
                </a:lnTo>
                <a:lnTo>
                  <a:pt x="21457" y="1490429"/>
                </a:lnTo>
                <a:lnTo>
                  <a:pt x="20639" y="1487741"/>
                </a:lnTo>
                <a:close/>
                <a:moveTo>
                  <a:pt x="14799" y="1483099"/>
                </a:moveTo>
                <a:lnTo>
                  <a:pt x="17364" y="1510052"/>
                </a:lnTo>
                <a:lnTo>
                  <a:pt x="16907" y="1510760"/>
                </a:lnTo>
                <a:lnTo>
                  <a:pt x="16476" y="1507740"/>
                </a:lnTo>
                <a:cubicBezTo>
                  <a:pt x="11910" y="1512539"/>
                  <a:pt x="5899" y="1535004"/>
                  <a:pt x="10464" y="1530205"/>
                </a:cubicBezTo>
                <a:lnTo>
                  <a:pt x="15166" y="1521820"/>
                </a:lnTo>
                <a:lnTo>
                  <a:pt x="17288" y="1521852"/>
                </a:lnTo>
                <a:lnTo>
                  <a:pt x="18368" y="1520999"/>
                </a:lnTo>
                <a:lnTo>
                  <a:pt x="18480" y="1521780"/>
                </a:lnTo>
                <a:lnTo>
                  <a:pt x="18403" y="1520971"/>
                </a:lnTo>
                <a:lnTo>
                  <a:pt x="24491" y="1516165"/>
                </a:lnTo>
                <a:lnTo>
                  <a:pt x="20024" y="1545379"/>
                </a:lnTo>
                <a:lnTo>
                  <a:pt x="18653" y="1550029"/>
                </a:lnTo>
                <a:lnTo>
                  <a:pt x="16475" y="1554608"/>
                </a:lnTo>
                <a:lnTo>
                  <a:pt x="16845" y="1556162"/>
                </a:lnTo>
                <a:lnTo>
                  <a:pt x="16793" y="1556336"/>
                </a:lnTo>
                <a:lnTo>
                  <a:pt x="8319" y="1569444"/>
                </a:lnTo>
                <a:lnTo>
                  <a:pt x="7624" y="1527516"/>
                </a:lnTo>
                <a:lnTo>
                  <a:pt x="14472" y="1490891"/>
                </a:lnTo>
                <a:close/>
                <a:moveTo>
                  <a:pt x="14472" y="1479659"/>
                </a:moveTo>
                <a:lnTo>
                  <a:pt x="14911" y="1480442"/>
                </a:lnTo>
                <a:lnTo>
                  <a:pt x="14799" y="1483099"/>
                </a:lnTo>
                <a:close/>
                <a:moveTo>
                  <a:pt x="15489" y="1466667"/>
                </a:moveTo>
                <a:lnTo>
                  <a:pt x="15965" y="1470221"/>
                </a:lnTo>
                <a:lnTo>
                  <a:pt x="15882" y="1470485"/>
                </a:lnTo>
                <a:lnTo>
                  <a:pt x="15994" y="1470441"/>
                </a:lnTo>
                <a:lnTo>
                  <a:pt x="16476" y="1474044"/>
                </a:lnTo>
                <a:lnTo>
                  <a:pt x="20639" y="1487741"/>
                </a:lnTo>
                <a:lnTo>
                  <a:pt x="20484" y="1488084"/>
                </a:lnTo>
                <a:lnTo>
                  <a:pt x="21457" y="1490429"/>
                </a:lnTo>
                <a:lnTo>
                  <a:pt x="22291" y="1493175"/>
                </a:lnTo>
                <a:cubicBezTo>
                  <a:pt x="22773" y="1494429"/>
                  <a:pt x="22687" y="1494324"/>
                  <a:pt x="21546" y="1492268"/>
                </a:cubicBezTo>
                <a:lnTo>
                  <a:pt x="14911" y="1480442"/>
                </a:lnTo>
                <a:close/>
                <a:moveTo>
                  <a:pt x="17358" y="1465777"/>
                </a:moveTo>
                <a:lnTo>
                  <a:pt x="18465" y="1469502"/>
                </a:lnTo>
                <a:lnTo>
                  <a:pt x="15994" y="1470441"/>
                </a:lnTo>
                <a:lnTo>
                  <a:pt x="15965" y="1470221"/>
                </a:lnTo>
                <a:close/>
                <a:moveTo>
                  <a:pt x="31600" y="1459558"/>
                </a:moveTo>
                <a:lnTo>
                  <a:pt x="29961" y="1467212"/>
                </a:lnTo>
                <a:lnTo>
                  <a:pt x="22603" y="1483418"/>
                </a:lnTo>
                <a:lnTo>
                  <a:pt x="18465" y="1469502"/>
                </a:lnTo>
                <a:lnTo>
                  <a:pt x="20139" y="1468865"/>
                </a:lnTo>
                <a:close/>
                <a:moveTo>
                  <a:pt x="13685" y="1453184"/>
                </a:moveTo>
                <a:lnTo>
                  <a:pt x="13821" y="1454205"/>
                </a:lnTo>
                <a:lnTo>
                  <a:pt x="6589" y="1465185"/>
                </a:lnTo>
                <a:lnTo>
                  <a:pt x="6566" y="1463803"/>
                </a:lnTo>
                <a:lnTo>
                  <a:pt x="10464" y="1457195"/>
                </a:lnTo>
                <a:close/>
                <a:moveTo>
                  <a:pt x="14702" y="1452867"/>
                </a:moveTo>
                <a:lnTo>
                  <a:pt x="15808" y="1459067"/>
                </a:lnTo>
                <a:lnTo>
                  <a:pt x="15489" y="1466667"/>
                </a:lnTo>
                <a:lnTo>
                  <a:pt x="13821" y="1454205"/>
                </a:lnTo>
                <a:close/>
                <a:moveTo>
                  <a:pt x="16186" y="1450068"/>
                </a:moveTo>
                <a:lnTo>
                  <a:pt x="16161" y="1450653"/>
                </a:lnTo>
                <a:lnTo>
                  <a:pt x="14702" y="1452867"/>
                </a:lnTo>
                <a:lnTo>
                  <a:pt x="14563" y="1452090"/>
                </a:lnTo>
                <a:close/>
                <a:moveTo>
                  <a:pt x="29044" y="1449793"/>
                </a:moveTo>
                <a:lnTo>
                  <a:pt x="31729" y="1454839"/>
                </a:lnTo>
                <a:lnTo>
                  <a:pt x="32264" y="1456458"/>
                </a:lnTo>
                <a:lnTo>
                  <a:pt x="32212" y="1456699"/>
                </a:lnTo>
                <a:lnTo>
                  <a:pt x="28381" y="1450258"/>
                </a:lnTo>
                <a:close/>
                <a:moveTo>
                  <a:pt x="24543" y="1443803"/>
                </a:moveTo>
                <a:lnTo>
                  <a:pt x="28381" y="1450258"/>
                </a:lnTo>
                <a:lnTo>
                  <a:pt x="22488" y="1454387"/>
                </a:lnTo>
                <a:lnTo>
                  <a:pt x="22116" y="1451095"/>
                </a:lnTo>
                <a:close/>
                <a:moveTo>
                  <a:pt x="21283" y="1443719"/>
                </a:moveTo>
                <a:lnTo>
                  <a:pt x="22116" y="1451095"/>
                </a:lnTo>
                <a:lnTo>
                  <a:pt x="19437" y="1459141"/>
                </a:lnTo>
                <a:lnTo>
                  <a:pt x="17358" y="1465777"/>
                </a:lnTo>
                <a:lnTo>
                  <a:pt x="16476" y="1462812"/>
                </a:lnTo>
                <a:lnTo>
                  <a:pt x="15808" y="1459067"/>
                </a:lnTo>
                <a:lnTo>
                  <a:pt x="16161" y="1450653"/>
                </a:lnTo>
                <a:lnTo>
                  <a:pt x="18194" y="1447567"/>
                </a:lnTo>
                <a:close/>
                <a:moveTo>
                  <a:pt x="23195" y="1441337"/>
                </a:moveTo>
                <a:lnTo>
                  <a:pt x="24674" y="1443411"/>
                </a:lnTo>
                <a:lnTo>
                  <a:pt x="24543" y="1443803"/>
                </a:lnTo>
                <a:lnTo>
                  <a:pt x="23127" y="1441421"/>
                </a:lnTo>
                <a:close/>
                <a:moveTo>
                  <a:pt x="22707" y="1440716"/>
                </a:moveTo>
                <a:lnTo>
                  <a:pt x="23127" y="1441421"/>
                </a:lnTo>
                <a:lnTo>
                  <a:pt x="21283" y="1443719"/>
                </a:lnTo>
                <a:lnTo>
                  <a:pt x="21202" y="1443001"/>
                </a:lnTo>
                <a:close/>
                <a:moveTo>
                  <a:pt x="22488" y="1440346"/>
                </a:moveTo>
                <a:lnTo>
                  <a:pt x="22728" y="1440684"/>
                </a:lnTo>
                <a:lnTo>
                  <a:pt x="22707" y="1440716"/>
                </a:lnTo>
                <a:close/>
                <a:moveTo>
                  <a:pt x="21641" y="1434412"/>
                </a:moveTo>
                <a:lnTo>
                  <a:pt x="22488" y="1440346"/>
                </a:lnTo>
                <a:lnTo>
                  <a:pt x="20604" y="1437708"/>
                </a:lnTo>
                <a:lnTo>
                  <a:pt x="20562" y="1437328"/>
                </a:lnTo>
                <a:close/>
                <a:moveTo>
                  <a:pt x="28499" y="1431923"/>
                </a:moveTo>
                <a:lnTo>
                  <a:pt x="26902" y="1436721"/>
                </a:lnTo>
                <a:lnTo>
                  <a:pt x="23195" y="1441337"/>
                </a:lnTo>
                <a:lnTo>
                  <a:pt x="22728" y="1440684"/>
                </a:lnTo>
                <a:close/>
                <a:moveTo>
                  <a:pt x="10464" y="1429114"/>
                </a:moveTo>
                <a:lnTo>
                  <a:pt x="14563" y="1452090"/>
                </a:lnTo>
                <a:lnTo>
                  <a:pt x="13685" y="1453184"/>
                </a:lnTo>
                <a:close/>
                <a:moveTo>
                  <a:pt x="18934" y="1415449"/>
                </a:moveTo>
                <a:lnTo>
                  <a:pt x="21500" y="1433426"/>
                </a:lnTo>
                <a:lnTo>
                  <a:pt x="20554" y="1437257"/>
                </a:lnTo>
                <a:lnTo>
                  <a:pt x="20562" y="1437328"/>
                </a:lnTo>
                <a:lnTo>
                  <a:pt x="20484" y="1437538"/>
                </a:lnTo>
                <a:lnTo>
                  <a:pt x="20604" y="1437708"/>
                </a:lnTo>
                <a:lnTo>
                  <a:pt x="21202" y="1443001"/>
                </a:lnTo>
                <a:lnTo>
                  <a:pt x="18194" y="1447567"/>
                </a:lnTo>
                <a:lnTo>
                  <a:pt x="16186" y="1450068"/>
                </a:lnTo>
                <a:lnTo>
                  <a:pt x="16476" y="1443155"/>
                </a:lnTo>
                <a:cubicBezTo>
                  <a:pt x="16476" y="1440195"/>
                  <a:pt x="13912" y="1437584"/>
                  <a:pt x="14472" y="1434731"/>
                </a:cubicBezTo>
                <a:close/>
                <a:moveTo>
                  <a:pt x="16476" y="1398225"/>
                </a:moveTo>
                <a:lnTo>
                  <a:pt x="17493" y="1405350"/>
                </a:lnTo>
                <a:lnTo>
                  <a:pt x="17478" y="1405289"/>
                </a:lnTo>
                <a:cubicBezTo>
                  <a:pt x="16977" y="1401999"/>
                  <a:pt x="16476" y="1398225"/>
                  <a:pt x="16476" y="1398225"/>
                </a:cubicBezTo>
                <a:close/>
                <a:moveTo>
                  <a:pt x="16476" y="1386993"/>
                </a:moveTo>
                <a:lnTo>
                  <a:pt x="16826" y="1390922"/>
                </a:lnTo>
                <a:lnTo>
                  <a:pt x="16476" y="1392610"/>
                </a:lnTo>
                <a:cubicBezTo>
                  <a:pt x="15242" y="1399525"/>
                  <a:pt x="10464" y="1419395"/>
                  <a:pt x="10464" y="1412266"/>
                </a:cubicBezTo>
                <a:cubicBezTo>
                  <a:pt x="10464" y="1403386"/>
                  <a:pt x="14472" y="1395418"/>
                  <a:pt x="16476" y="1386993"/>
                </a:cubicBezTo>
                <a:close/>
                <a:moveTo>
                  <a:pt x="18417" y="1366459"/>
                </a:moveTo>
                <a:lnTo>
                  <a:pt x="18480" y="1367336"/>
                </a:lnTo>
                <a:lnTo>
                  <a:pt x="18027" y="1366823"/>
                </a:lnTo>
                <a:close/>
                <a:moveTo>
                  <a:pt x="4827" y="1358988"/>
                </a:moveTo>
                <a:lnTo>
                  <a:pt x="11300" y="1359193"/>
                </a:lnTo>
                <a:lnTo>
                  <a:pt x="18027" y="1366823"/>
                </a:lnTo>
                <a:lnTo>
                  <a:pt x="14472" y="1370145"/>
                </a:lnTo>
                <a:cubicBezTo>
                  <a:pt x="12468" y="1368273"/>
                  <a:pt x="8385" y="1366219"/>
                  <a:pt x="5342" y="1364257"/>
                </a:cubicBezTo>
                <a:lnTo>
                  <a:pt x="4901" y="1363441"/>
                </a:lnTo>
                <a:close/>
                <a:moveTo>
                  <a:pt x="27923" y="1339870"/>
                </a:moveTo>
                <a:lnTo>
                  <a:pt x="28174" y="1340962"/>
                </a:lnTo>
                <a:cubicBezTo>
                  <a:pt x="27672" y="1339410"/>
                  <a:pt x="27279" y="1339161"/>
                  <a:pt x="30503" y="1356104"/>
                </a:cubicBezTo>
                <a:lnTo>
                  <a:pt x="31544" y="1360967"/>
                </a:lnTo>
                <a:lnTo>
                  <a:pt x="18934" y="1415449"/>
                </a:lnTo>
                <a:lnTo>
                  <a:pt x="17493" y="1405350"/>
                </a:lnTo>
                <a:lnTo>
                  <a:pt x="18480" y="1409457"/>
                </a:lnTo>
                <a:lnTo>
                  <a:pt x="16826" y="1390922"/>
                </a:lnTo>
                <a:lnTo>
                  <a:pt x="19171" y="1379635"/>
                </a:lnTo>
                <a:cubicBezTo>
                  <a:pt x="19870" y="1375260"/>
                  <a:pt x="20004" y="1370997"/>
                  <a:pt x="18480" y="1367336"/>
                </a:cubicBezTo>
                <a:cubicBezTo>
                  <a:pt x="21390" y="1390788"/>
                  <a:pt x="26212" y="1362713"/>
                  <a:pt x="26495" y="1361720"/>
                </a:cubicBezTo>
                <a:lnTo>
                  <a:pt x="22508" y="1353387"/>
                </a:lnTo>
                <a:lnTo>
                  <a:pt x="23943" y="1345486"/>
                </a:lnTo>
                <a:lnTo>
                  <a:pt x="26495" y="1344872"/>
                </a:lnTo>
                <a:close/>
                <a:moveTo>
                  <a:pt x="25203" y="1334545"/>
                </a:moveTo>
                <a:lnTo>
                  <a:pt x="24173" y="1344219"/>
                </a:lnTo>
                <a:lnTo>
                  <a:pt x="23943" y="1345486"/>
                </a:lnTo>
                <a:lnTo>
                  <a:pt x="19265" y="1346610"/>
                </a:lnTo>
                <a:lnTo>
                  <a:pt x="22508" y="1353387"/>
                </a:lnTo>
                <a:lnTo>
                  <a:pt x="20484" y="1364529"/>
                </a:lnTo>
                <a:lnTo>
                  <a:pt x="18417" y="1366459"/>
                </a:lnTo>
                <a:lnTo>
                  <a:pt x="16571" y="1340593"/>
                </a:lnTo>
                <a:close/>
                <a:moveTo>
                  <a:pt x="30503" y="1330831"/>
                </a:moveTo>
                <a:lnTo>
                  <a:pt x="27923" y="1339870"/>
                </a:lnTo>
                <a:lnTo>
                  <a:pt x="26495" y="1333640"/>
                </a:lnTo>
                <a:lnTo>
                  <a:pt x="25203" y="1334545"/>
                </a:lnTo>
                <a:lnTo>
                  <a:pt x="25409" y="1332616"/>
                </a:lnTo>
                <a:close/>
                <a:moveTo>
                  <a:pt x="15176" y="1321033"/>
                </a:moveTo>
                <a:lnTo>
                  <a:pt x="16571" y="1340593"/>
                </a:lnTo>
                <a:lnTo>
                  <a:pt x="14472" y="1342064"/>
                </a:lnTo>
                <a:cubicBezTo>
                  <a:pt x="10983" y="1340841"/>
                  <a:pt x="8499" y="1332246"/>
                  <a:pt x="10464" y="1328024"/>
                </a:cubicBezTo>
                <a:close/>
                <a:moveTo>
                  <a:pt x="15718" y="1310341"/>
                </a:moveTo>
                <a:lnTo>
                  <a:pt x="18307" y="1316387"/>
                </a:lnTo>
                <a:lnTo>
                  <a:pt x="15176" y="1321033"/>
                </a:lnTo>
                <a:lnTo>
                  <a:pt x="14628" y="1313361"/>
                </a:lnTo>
                <a:close/>
                <a:moveTo>
                  <a:pt x="23301" y="1308977"/>
                </a:moveTo>
                <a:lnTo>
                  <a:pt x="26495" y="1322407"/>
                </a:lnTo>
                <a:lnTo>
                  <a:pt x="25409" y="1332616"/>
                </a:lnTo>
                <a:lnTo>
                  <a:pt x="22488" y="1333640"/>
                </a:lnTo>
                <a:cubicBezTo>
                  <a:pt x="19242" y="1329850"/>
                  <a:pt x="20228" y="1322181"/>
                  <a:pt x="18480" y="1316791"/>
                </a:cubicBezTo>
                <a:lnTo>
                  <a:pt x="18307" y="1316387"/>
                </a:lnTo>
                <a:close/>
                <a:moveTo>
                  <a:pt x="12604" y="1303069"/>
                </a:moveTo>
                <a:lnTo>
                  <a:pt x="14050" y="1306446"/>
                </a:lnTo>
                <a:lnTo>
                  <a:pt x="14472" y="1311175"/>
                </a:lnTo>
                <a:lnTo>
                  <a:pt x="14628" y="1313361"/>
                </a:lnTo>
                <a:lnTo>
                  <a:pt x="14222" y="1314487"/>
                </a:lnTo>
                <a:cubicBezTo>
                  <a:pt x="12134" y="1320271"/>
                  <a:pt x="10464" y="1324015"/>
                  <a:pt x="10464" y="1319599"/>
                </a:cubicBezTo>
                <a:close/>
                <a:moveTo>
                  <a:pt x="12660" y="1302643"/>
                </a:moveTo>
                <a:lnTo>
                  <a:pt x="12604" y="1303069"/>
                </a:lnTo>
                <a:lnTo>
                  <a:pt x="12468" y="1302751"/>
                </a:lnTo>
                <a:close/>
                <a:moveTo>
                  <a:pt x="19976" y="1298543"/>
                </a:moveTo>
                <a:lnTo>
                  <a:pt x="15718" y="1310341"/>
                </a:lnTo>
                <a:lnTo>
                  <a:pt x="14050" y="1306446"/>
                </a:lnTo>
                <a:lnTo>
                  <a:pt x="13661" y="1302082"/>
                </a:lnTo>
                <a:close/>
                <a:moveTo>
                  <a:pt x="13282" y="1297834"/>
                </a:moveTo>
                <a:lnTo>
                  <a:pt x="13661" y="1302082"/>
                </a:lnTo>
                <a:lnTo>
                  <a:pt x="12660" y="1302643"/>
                </a:lnTo>
                <a:close/>
                <a:moveTo>
                  <a:pt x="20484" y="1297134"/>
                </a:moveTo>
                <a:lnTo>
                  <a:pt x="20719" y="1298126"/>
                </a:lnTo>
                <a:lnTo>
                  <a:pt x="19976" y="1298543"/>
                </a:lnTo>
                <a:close/>
                <a:moveTo>
                  <a:pt x="14491" y="1284436"/>
                </a:moveTo>
                <a:lnTo>
                  <a:pt x="14475" y="1292733"/>
                </a:lnTo>
                <a:lnTo>
                  <a:pt x="13479" y="1296313"/>
                </a:lnTo>
                <a:lnTo>
                  <a:pt x="13282" y="1297834"/>
                </a:lnTo>
                <a:lnTo>
                  <a:pt x="12468" y="1288710"/>
                </a:lnTo>
                <a:close/>
                <a:moveTo>
                  <a:pt x="308998" y="1264887"/>
                </a:moveTo>
                <a:cubicBezTo>
                  <a:pt x="249351" y="1264887"/>
                  <a:pt x="200998" y="1313240"/>
                  <a:pt x="200998" y="1372887"/>
                </a:cubicBezTo>
                <a:cubicBezTo>
                  <a:pt x="200998" y="1432534"/>
                  <a:pt x="249351" y="1480887"/>
                  <a:pt x="308998" y="1480887"/>
                </a:cubicBezTo>
                <a:cubicBezTo>
                  <a:pt x="368645" y="1480887"/>
                  <a:pt x="416998" y="1432534"/>
                  <a:pt x="416998" y="1372887"/>
                </a:cubicBezTo>
                <a:cubicBezTo>
                  <a:pt x="416998" y="1313240"/>
                  <a:pt x="368645" y="1264887"/>
                  <a:pt x="308998" y="1264887"/>
                </a:cubicBezTo>
                <a:close/>
                <a:moveTo>
                  <a:pt x="16476" y="1243781"/>
                </a:moveTo>
                <a:cubicBezTo>
                  <a:pt x="17144" y="1250333"/>
                  <a:pt x="13898" y="1261832"/>
                  <a:pt x="18480" y="1263438"/>
                </a:cubicBezTo>
                <a:lnTo>
                  <a:pt x="21825" y="1254062"/>
                </a:lnTo>
                <a:lnTo>
                  <a:pt x="22488" y="1263438"/>
                </a:lnTo>
                <a:cubicBezTo>
                  <a:pt x="23759" y="1275142"/>
                  <a:pt x="26431" y="1286375"/>
                  <a:pt x="29453" y="1297489"/>
                </a:cubicBezTo>
                <a:lnTo>
                  <a:pt x="29910" y="1299171"/>
                </a:lnTo>
                <a:lnTo>
                  <a:pt x="23301" y="1308977"/>
                </a:lnTo>
                <a:lnTo>
                  <a:pt x="20719" y="1298126"/>
                </a:lnTo>
                <a:lnTo>
                  <a:pt x="22488" y="1297134"/>
                </a:lnTo>
                <a:cubicBezTo>
                  <a:pt x="23359" y="1293473"/>
                  <a:pt x="14902" y="1298138"/>
                  <a:pt x="14472" y="1294326"/>
                </a:cubicBezTo>
                <a:lnTo>
                  <a:pt x="14475" y="1292733"/>
                </a:lnTo>
                <a:lnTo>
                  <a:pt x="18671" y="1277650"/>
                </a:lnTo>
                <a:cubicBezTo>
                  <a:pt x="20122" y="1273159"/>
                  <a:pt x="20973" y="1270876"/>
                  <a:pt x="20260" y="1272240"/>
                </a:cubicBezTo>
                <a:lnTo>
                  <a:pt x="14491" y="1284436"/>
                </a:lnTo>
                <a:lnTo>
                  <a:pt x="14519" y="1269121"/>
                </a:lnTo>
                <a:cubicBezTo>
                  <a:pt x="15171" y="1260674"/>
                  <a:pt x="16142" y="1252205"/>
                  <a:pt x="16476" y="1243781"/>
                </a:cubicBezTo>
                <a:close/>
                <a:moveTo>
                  <a:pt x="12965" y="1226643"/>
                </a:moveTo>
                <a:lnTo>
                  <a:pt x="12999" y="1226819"/>
                </a:lnTo>
                <a:lnTo>
                  <a:pt x="12468" y="1226933"/>
                </a:lnTo>
                <a:close/>
                <a:moveTo>
                  <a:pt x="14802" y="1226433"/>
                </a:moveTo>
                <a:lnTo>
                  <a:pt x="16476" y="1238165"/>
                </a:lnTo>
                <a:cubicBezTo>
                  <a:pt x="16829" y="1240636"/>
                  <a:pt x="15727" y="1238378"/>
                  <a:pt x="14588" y="1234877"/>
                </a:cubicBezTo>
                <a:lnTo>
                  <a:pt x="12999" y="1226819"/>
                </a:lnTo>
                <a:close/>
                <a:moveTo>
                  <a:pt x="19733" y="1224475"/>
                </a:moveTo>
                <a:lnTo>
                  <a:pt x="20037" y="1228771"/>
                </a:lnTo>
                <a:lnTo>
                  <a:pt x="18353" y="1225119"/>
                </a:lnTo>
                <a:close/>
                <a:moveTo>
                  <a:pt x="17763" y="1223841"/>
                </a:moveTo>
                <a:lnTo>
                  <a:pt x="18353" y="1225119"/>
                </a:lnTo>
                <a:lnTo>
                  <a:pt x="16165" y="1226141"/>
                </a:lnTo>
                <a:lnTo>
                  <a:pt x="14802" y="1226433"/>
                </a:lnTo>
                <a:lnTo>
                  <a:pt x="14688" y="1225637"/>
                </a:lnTo>
                <a:close/>
                <a:moveTo>
                  <a:pt x="21686" y="1221551"/>
                </a:moveTo>
                <a:lnTo>
                  <a:pt x="21369" y="1223710"/>
                </a:lnTo>
                <a:lnTo>
                  <a:pt x="19733" y="1224475"/>
                </a:lnTo>
                <a:lnTo>
                  <a:pt x="19612" y="1222761"/>
                </a:lnTo>
                <a:close/>
                <a:moveTo>
                  <a:pt x="26495" y="1221316"/>
                </a:moveTo>
                <a:cubicBezTo>
                  <a:pt x="25827" y="1229740"/>
                  <a:pt x="26050" y="1238399"/>
                  <a:pt x="24491" y="1246589"/>
                </a:cubicBezTo>
                <a:lnTo>
                  <a:pt x="21825" y="1254062"/>
                </a:lnTo>
                <a:lnTo>
                  <a:pt x="20037" y="1228771"/>
                </a:lnTo>
                <a:lnTo>
                  <a:pt x="20484" y="1229740"/>
                </a:lnTo>
                <a:lnTo>
                  <a:pt x="21369" y="1223710"/>
                </a:lnTo>
                <a:close/>
                <a:moveTo>
                  <a:pt x="13683" y="1218593"/>
                </a:moveTo>
                <a:lnTo>
                  <a:pt x="14688" y="1225637"/>
                </a:lnTo>
                <a:lnTo>
                  <a:pt x="12965" y="1226643"/>
                </a:lnTo>
                <a:lnTo>
                  <a:pt x="12468" y="1224124"/>
                </a:lnTo>
                <a:close/>
                <a:moveTo>
                  <a:pt x="18884" y="1212460"/>
                </a:moveTo>
                <a:lnTo>
                  <a:pt x="19612" y="1222761"/>
                </a:lnTo>
                <a:lnTo>
                  <a:pt x="17763" y="1223841"/>
                </a:lnTo>
                <a:lnTo>
                  <a:pt x="15827" y="1219642"/>
                </a:lnTo>
                <a:cubicBezTo>
                  <a:pt x="15000" y="1217213"/>
                  <a:pt x="15032" y="1215523"/>
                  <a:pt x="16329" y="1213977"/>
                </a:cubicBezTo>
                <a:close/>
                <a:moveTo>
                  <a:pt x="32640" y="1205762"/>
                </a:moveTo>
                <a:lnTo>
                  <a:pt x="32507" y="1210084"/>
                </a:lnTo>
                <a:lnTo>
                  <a:pt x="32943" y="1214977"/>
                </a:lnTo>
                <a:lnTo>
                  <a:pt x="21686" y="1221551"/>
                </a:lnTo>
                <a:lnTo>
                  <a:pt x="22540" y="1215729"/>
                </a:lnTo>
                <a:lnTo>
                  <a:pt x="22068" y="1210569"/>
                </a:lnTo>
                <a:lnTo>
                  <a:pt x="24418" y="1209173"/>
                </a:lnTo>
                <a:close/>
                <a:moveTo>
                  <a:pt x="21047" y="1199396"/>
                </a:moveTo>
                <a:lnTo>
                  <a:pt x="22068" y="1210569"/>
                </a:lnTo>
                <a:lnTo>
                  <a:pt x="18884" y="1212460"/>
                </a:lnTo>
                <a:lnTo>
                  <a:pt x="18528" y="1207423"/>
                </a:lnTo>
                <a:close/>
                <a:moveTo>
                  <a:pt x="20484" y="1187619"/>
                </a:moveTo>
                <a:lnTo>
                  <a:pt x="23117" y="1196768"/>
                </a:lnTo>
                <a:lnTo>
                  <a:pt x="23524" y="1199600"/>
                </a:lnTo>
                <a:lnTo>
                  <a:pt x="23998" y="1199929"/>
                </a:lnTo>
                <a:lnTo>
                  <a:pt x="24528" y="1202072"/>
                </a:lnTo>
                <a:cubicBezTo>
                  <a:pt x="24315" y="1201964"/>
                  <a:pt x="22930" y="1198738"/>
                  <a:pt x="21541" y="1197821"/>
                </a:cubicBezTo>
                <a:lnTo>
                  <a:pt x="21047" y="1199396"/>
                </a:lnTo>
                <a:lnTo>
                  <a:pt x="20484" y="1193235"/>
                </a:lnTo>
                <a:lnTo>
                  <a:pt x="20286" y="1188521"/>
                </a:lnTo>
                <a:close/>
                <a:moveTo>
                  <a:pt x="16476" y="1173579"/>
                </a:moveTo>
                <a:lnTo>
                  <a:pt x="20075" y="1183487"/>
                </a:lnTo>
                <a:lnTo>
                  <a:pt x="20286" y="1188521"/>
                </a:lnTo>
                <a:lnTo>
                  <a:pt x="13683" y="1218593"/>
                </a:lnTo>
                <a:lnTo>
                  <a:pt x="12468" y="1210084"/>
                </a:lnTo>
                <a:cubicBezTo>
                  <a:pt x="13804" y="1197915"/>
                  <a:pt x="8401" y="1178429"/>
                  <a:pt x="16476" y="1173579"/>
                </a:cubicBezTo>
                <a:close/>
                <a:moveTo>
                  <a:pt x="14150" y="1160657"/>
                </a:moveTo>
                <a:lnTo>
                  <a:pt x="14151" y="1160661"/>
                </a:lnTo>
                <a:lnTo>
                  <a:pt x="14092" y="1160855"/>
                </a:lnTo>
                <a:close/>
                <a:moveTo>
                  <a:pt x="30301" y="1152632"/>
                </a:moveTo>
                <a:cubicBezTo>
                  <a:pt x="31214" y="1151528"/>
                  <a:pt x="31979" y="1151702"/>
                  <a:pt x="32507" y="1153921"/>
                </a:cubicBezTo>
                <a:lnTo>
                  <a:pt x="33671" y="1172390"/>
                </a:lnTo>
                <a:lnTo>
                  <a:pt x="33384" y="1181691"/>
                </a:lnTo>
                <a:lnTo>
                  <a:pt x="26495" y="1201660"/>
                </a:lnTo>
                <a:lnTo>
                  <a:pt x="23998" y="1199929"/>
                </a:lnTo>
                <a:lnTo>
                  <a:pt x="23822" y="1199218"/>
                </a:lnTo>
                <a:lnTo>
                  <a:pt x="23117" y="1196768"/>
                </a:lnTo>
                <a:lnTo>
                  <a:pt x="21952" y="1188658"/>
                </a:lnTo>
                <a:lnTo>
                  <a:pt x="20075" y="1183487"/>
                </a:lnTo>
                <a:lnTo>
                  <a:pt x="19497" y="1169739"/>
                </a:lnTo>
                <a:lnTo>
                  <a:pt x="20244" y="1168983"/>
                </a:lnTo>
                <a:lnTo>
                  <a:pt x="20484" y="1176387"/>
                </a:lnTo>
                <a:cubicBezTo>
                  <a:pt x="23489" y="1170770"/>
                  <a:pt x="27562" y="1155948"/>
                  <a:pt x="30301" y="1152632"/>
                </a:cubicBezTo>
                <a:close/>
                <a:moveTo>
                  <a:pt x="17755" y="1148836"/>
                </a:moveTo>
                <a:lnTo>
                  <a:pt x="18734" y="1151556"/>
                </a:lnTo>
                <a:lnTo>
                  <a:pt x="19497" y="1169739"/>
                </a:lnTo>
                <a:lnTo>
                  <a:pt x="18480" y="1170770"/>
                </a:lnTo>
                <a:lnTo>
                  <a:pt x="14151" y="1160661"/>
                </a:lnTo>
                <a:close/>
                <a:moveTo>
                  <a:pt x="17699" y="1147532"/>
                </a:moveTo>
                <a:lnTo>
                  <a:pt x="17975" y="1148113"/>
                </a:lnTo>
                <a:lnTo>
                  <a:pt x="17755" y="1148836"/>
                </a:lnTo>
                <a:lnTo>
                  <a:pt x="17523" y="1148192"/>
                </a:lnTo>
                <a:close/>
                <a:moveTo>
                  <a:pt x="18637" y="1147392"/>
                </a:moveTo>
                <a:lnTo>
                  <a:pt x="19726" y="1153025"/>
                </a:lnTo>
                <a:lnTo>
                  <a:pt x="19772" y="1154436"/>
                </a:lnTo>
                <a:lnTo>
                  <a:pt x="18734" y="1151556"/>
                </a:lnTo>
                <a:lnTo>
                  <a:pt x="18585" y="1147992"/>
                </a:lnTo>
                <a:close/>
                <a:moveTo>
                  <a:pt x="19421" y="1143610"/>
                </a:moveTo>
                <a:lnTo>
                  <a:pt x="19595" y="1148982"/>
                </a:lnTo>
                <a:lnTo>
                  <a:pt x="18734" y="1146290"/>
                </a:lnTo>
                <a:lnTo>
                  <a:pt x="18815" y="1145356"/>
                </a:lnTo>
                <a:lnTo>
                  <a:pt x="19233" y="1143987"/>
                </a:lnTo>
                <a:close/>
                <a:moveTo>
                  <a:pt x="21233" y="1142264"/>
                </a:moveTo>
                <a:lnTo>
                  <a:pt x="25487" y="1155788"/>
                </a:lnTo>
                <a:cubicBezTo>
                  <a:pt x="25905" y="1158793"/>
                  <a:pt x="25821" y="1161759"/>
                  <a:pt x="24800" y="1164364"/>
                </a:cubicBezTo>
                <a:lnTo>
                  <a:pt x="20244" y="1168983"/>
                </a:lnTo>
                <a:lnTo>
                  <a:pt x="19772" y="1154436"/>
                </a:lnTo>
                <a:lnTo>
                  <a:pt x="20261" y="1155795"/>
                </a:lnTo>
                <a:lnTo>
                  <a:pt x="19726" y="1153025"/>
                </a:lnTo>
                <a:lnTo>
                  <a:pt x="19595" y="1148982"/>
                </a:lnTo>
                <a:lnTo>
                  <a:pt x="23659" y="1161687"/>
                </a:lnTo>
                <a:close/>
                <a:moveTo>
                  <a:pt x="19347" y="1141342"/>
                </a:moveTo>
                <a:lnTo>
                  <a:pt x="19414" y="1143393"/>
                </a:lnTo>
                <a:lnTo>
                  <a:pt x="19233" y="1143987"/>
                </a:lnTo>
                <a:lnTo>
                  <a:pt x="18872" y="1144710"/>
                </a:lnTo>
                <a:lnTo>
                  <a:pt x="19079" y="1142349"/>
                </a:lnTo>
                <a:close/>
                <a:moveTo>
                  <a:pt x="21004" y="1140431"/>
                </a:moveTo>
                <a:lnTo>
                  <a:pt x="21233" y="1142264"/>
                </a:lnTo>
                <a:lnTo>
                  <a:pt x="20791" y="1140859"/>
                </a:lnTo>
                <a:close/>
                <a:moveTo>
                  <a:pt x="20484" y="1139882"/>
                </a:moveTo>
                <a:lnTo>
                  <a:pt x="20791" y="1140859"/>
                </a:lnTo>
                <a:lnTo>
                  <a:pt x="19421" y="1143610"/>
                </a:lnTo>
                <a:lnTo>
                  <a:pt x="19414" y="1143393"/>
                </a:lnTo>
                <a:close/>
                <a:moveTo>
                  <a:pt x="20345" y="1135231"/>
                </a:moveTo>
                <a:lnTo>
                  <a:pt x="20484" y="1137074"/>
                </a:lnTo>
                <a:lnTo>
                  <a:pt x="19347" y="1141342"/>
                </a:lnTo>
                <a:lnTo>
                  <a:pt x="19298" y="1139843"/>
                </a:lnTo>
                <a:lnTo>
                  <a:pt x="19422" y="1138431"/>
                </a:lnTo>
                <a:close/>
                <a:moveTo>
                  <a:pt x="20332" y="1135047"/>
                </a:moveTo>
                <a:lnTo>
                  <a:pt x="20352" y="1135208"/>
                </a:lnTo>
                <a:lnTo>
                  <a:pt x="20345" y="1135231"/>
                </a:lnTo>
                <a:close/>
                <a:moveTo>
                  <a:pt x="927" y="1132758"/>
                </a:moveTo>
                <a:lnTo>
                  <a:pt x="445" y="1148306"/>
                </a:lnTo>
                <a:cubicBezTo>
                  <a:pt x="8135" y="1223738"/>
                  <a:pt x="2223" y="1159901"/>
                  <a:pt x="4453" y="1336448"/>
                </a:cubicBezTo>
                <a:lnTo>
                  <a:pt x="4827" y="1358988"/>
                </a:lnTo>
                <a:lnTo>
                  <a:pt x="2449" y="1358913"/>
                </a:lnTo>
                <a:lnTo>
                  <a:pt x="4901" y="1363441"/>
                </a:lnTo>
                <a:lnTo>
                  <a:pt x="6566" y="1463803"/>
                </a:lnTo>
                <a:lnTo>
                  <a:pt x="5687" y="1465294"/>
                </a:lnTo>
                <a:cubicBezTo>
                  <a:pt x="4184" y="1468101"/>
                  <a:pt x="3272" y="1470082"/>
                  <a:pt x="4453" y="1468427"/>
                </a:cubicBezTo>
                <a:lnTo>
                  <a:pt x="6589" y="1465185"/>
                </a:lnTo>
                <a:lnTo>
                  <a:pt x="7624" y="1527516"/>
                </a:lnTo>
                <a:lnTo>
                  <a:pt x="6739" y="1532247"/>
                </a:lnTo>
                <a:cubicBezTo>
                  <a:pt x="4161" y="1546033"/>
                  <a:pt x="2826" y="1559605"/>
                  <a:pt x="6457" y="1572326"/>
                </a:cubicBezTo>
                <a:lnTo>
                  <a:pt x="8319" y="1569444"/>
                </a:lnTo>
                <a:lnTo>
                  <a:pt x="8461" y="1577942"/>
                </a:lnTo>
                <a:lnTo>
                  <a:pt x="8825" y="1584325"/>
                </a:lnTo>
                <a:lnTo>
                  <a:pt x="8460" y="1585497"/>
                </a:lnTo>
                <a:cubicBezTo>
                  <a:pt x="7382" y="1588515"/>
                  <a:pt x="5213" y="1590719"/>
                  <a:pt x="4452" y="1593920"/>
                </a:cubicBezTo>
                <a:cubicBezTo>
                  <a:pt x="3167" y="1599323"/>
                  <a:pt x="2727" y="1605089"/>
                  <a:pt x="2448" y="1610769"/>
                </a:cubicBezTo>
                <a:lnTo>
                  <a:pt x="1421" y="1643859"/>
                </a:lnTo>
                <a:lnTo>
                  <a:pt x="0" y="1645963"/>
                </a:lnTo>
                <a:lnTo>
                  <a:pt x="0" y="1133070"/>
                </a:lnTo>
                <a:close/>
                <a:moveTo>
                  <a:pt x="10225" y="1127931"/>
                </a:moveTo>
                <a:lnTo>
                  <a:pt x="13503" y="1137033"/>
                </a:lnTo>
                <a:lnTo>
                  <a:pt x="13629" y="1138978"/>
                </a:lnTo>
                <a:lnTo>
                  <a:pt x="10465" y="1132327"/>
                </a:lnTo>
                <a:cubicBezTo>
                  <a:pt x="11801" y="1138880"/>
                  <a:pt x="13294" y="1158594"/>
                  <a:pt x="14473" y="1151984"/>
                </a:cubicBezTo>
                <a:lnTo>
                  <a:pt x="13629" y="1138978"/>
                </a:lnTo>
                <a:lnTo>
                  <a:pt x="15995" y="1143950"/>
                </a:lnTo>
                <a:lnTo>
                  <a:pt x="17523" y="1148192"/>
                </a:lnTo>
                <a:lnTo>
                  <a:pt x="14776" y="1158508"/>
                </a:lnTo>
                <a:lnTo>
                  <a:pt x="14150" y="1160657"/>
                </a:lnTo>
                <a:lnTo>
                  <a:pt x="12468" y="1156730"/>
                </a:lnTo>
                <a:cubicBezTo>
                  <a:pt x="11800" y="1150178"/>
                  <a:pt x="11241" y="1143602"/>
                  <a:pt x="10464" y="1137074"/>
                </a:cubicBezTo>
                <a:lnTo>
                  <a:pt x="9024" y="1129525"/>
                </a:lnTo>
                <a:close/>
                <a:moveTo>
                  <a:pt x="15890" y="1120410"/>
                </a:moveTo>
                <a:lnTo>
                  <a:pt x="16477" y="1123903"/>
                </a:lnTo>
                <a:lnTo>
                  <a:pt x="16719" y="1124983"/>
                </a:lnTo>
                <a:lnTo>
                  <a:pt x="16248" y="1127227"/>
                </a:lnTo>
                <a:lnTo>
                  <a:pt x="15279" y="1121221"/>
                </a:lnTo>
                <a:close/>
                <a:moveTo>
                  <a:pt x="18105" y="1118386"/>
                </a:moveTo>
                <a:lnTo>
                  <a:pt x="18480" y="1120225"/>
                </a:lnTo>
                <a:lnTo>
                  <a:pt x="18726" y="1122195"/>
                </a:lnTo>
                <a:lnTo>
                  <a:pt x="19170" y="1135895"/>
                </a:lnTo>
                <a:lnTo>
                  <a:pt x="16719" y="1124983"/>
                </a:lnTo>
                <a:close/>
                <a:moveTo>
                  <a:pt x="18929" y="1116377"/>
                </a:moveTo>
                <a:lnTo>
                  <a:pt x="20332" y="1135047"/>
                </a:lnTo>
                <a:lnTo>
                  <a:pt x="18726" y="1122195"/>
                </a:lnTo>
                <a:lnTo>
                  <a:pt x="18553" y="1116874"/>
                </a:lnTo>
                <a:close/>
                <a:moveTo>
                  <a:pt x="18536" y="1116333"/>
                </a:moveTo>
                <a:lnTo>
                  <a:pt x="18553" y="1116874"/>
                </a:lnTo>
                <a:lnTo>
                  <a:pt x="18372" y="1117116"/>
                </a:lnTo>
                <a:close/>
                <a:moveTo>
                  <a:pt x="28568" y="1104926"/>
                </a:moveTo>
                <a:lnTo>
                  <a:pt x="28499" y="1106185"/>
                </a:lnTo>
                <a:lnTo>
                  <a:pt x="28447" y="1105376"/>
                </a:lnTo>
                <a:close/>
                <a:moveTo>
                  <a:pt x="32626" y="1104836"/>
                </a:moveTo>
                <a:lnTo>
                  <a:pt x="33287" y="1115774"/>
                </a:lnTo>
                <a:lnTo>
                  <a:pt x="21004" y="1140431"/>
                </a:lnTo>
                <a:lnTo>
                  <a:pt x="20352" y="1135208"/>
                </a:lnTo>
                <a:lnTo>
                  <a:pt x="20971" y="1133060"/>
                </a:lnTo>
                <a:lnTo>
                  <a:pt x="28284" y="1105978"/>
                </a:lnTo>
                <a:lnTo>
                  <a:pt x="28499" y="1108993"/>
                </a:lnTo>
                <a:close/>
                <a:moveTo>
                  <a:pt x="11539" y="1104805"/>
                </a:moveTo>
                <a:lnTo>
                  <a:pt x="12469" y="1121095"/>
                </a:lnTo>
                <a:lnTo>
                  <a:pt x="12700" y="1124646"/>
                </a:lnTo>
                <a:lnTo>
                  <a:pt x="10225" y="1127931"/>
                </a:lnTo>
                <a:lnTo>
                  <a:pt x="8461" y="1123032"/>
                </a:lnTo>
                <a:cubicBezTo>
                  <a:pt x="7471" y="1121090"/>
                  <a:pt x="7832" y="1123424"/>
                  <a:pt x="8510" y="1126831"/>
                </a:cubicBezTo>
                <a:lnTo>
                  <a:pt x="9024" y="1129525"/>
                </a:lnTo>
                <a:lnTo>
                  <a:pt x="8506" y="1130212"/>
                </a:lnTo>
                <a:lnTo>
                  <a:pt x="927" y="1132758"/>
                </a:lnTo>
                <a:lnTo>
                  <a:pt x="1422" y="1116809"/>
                </a:lnTo>
                <a:lnTo>
                  <a:pt x="3689" y="1113453"/>
                </a:lnTo>
                <a:close/>
                <a:moveTo>
                  <a:pt x="13000" y="1103195"/>
                </a:moveTo>
                <a:lnTo>
                  <a:pt x="13487" y="1106092"/>
                </a:lnTo>
                <a:lnTo>
                  <a:pt x="13146" y="1108003"/>
                </a:lnTo>
                <a:lnTo>
                  <a:pt x="12465" y="1103786"/>
                </a:lnTo>
                <a:close/>
                <a:moveTo>
                  <a:pt x="28165" y="1101051"/>
                </a:moveTo>
                <a:lnTo>
                  <a:pt x="28447" y="1105376"/>
                </a:lnTo>
                <a:lnTo>
                  <a:pt x="28284" y="1105978"/>
                </a:lnTo>
                <a:lnTo>
                  <a:pt x="27964" y="1101488"/>
                </a:lnTo>
                <a:close/>
                <a:moveTo>
                  <a:pt x="30503" y="1097760"/>
                </a:moveTo>
                <a:lnTo>
                  <a:pt x="28568" y="1104926"/>
                </a:lnTo>
                <a:lnTo>
                  <a:pt x="28846" y="1099862"/>
                </a:lnTo>
                <a:close/>
                <a:moveTo>
                  <a:pt x="29205" y="1093322"/>
                </a:moveTo>
                <a:lnTo>
                  <a:pt x="28846" y="1099862"/>
                </a:lnTo>
                <a:lnTo>
                  <a:pt x="28530" y="1100262"/>
                </a:lnTo>
                <a:lnTo>
                  <a:pt x="28165" y="1101051"/>
                </a:lnTo>
                <a:lnTo>
                  <a:pt x="27686" y="1093683"/>
                </a:lnTo>
                <a:close/>
                <a:moveTo>
                  <a:pt x="24897" y="1091942"/>
                </a:moveTo>
                <a:lnTo>
                  <a:pt x="27403" y="1093751"/>
                </a:lnTo>
                <a:lnTo>
                  <a:pt x="27411" y="1093748"/>
                </a:lnTo>
                <a:lnTo>
                  <a:pt x="27964" y="1101488"/>
                </a:lnTo>
                <a:lnTo>
                  <a:pt x="24491" y="1108993"/>
                </a:lnTo>
                <a:lnTo>
                  <a:pt x="18929" y="1116377"/>
                </a:lnTo>
                <a:lnTo>
                  <a:pt x="18823" y="1114965"/>
                </a:lnTo>
                <a:lnTo>
                  <a:pt x="20234" y="1108248"/>
                </a:lnTo>
                <a:lnTo>
                  <a:pt x="22358" y="1100547"/>
                </a:lnTo>
                <a:close/>
                <a:moveTo>
                  <a:pt x="19666" y="1087381"/>
                </a:moveTo>
                <a:lnTo>
                  <a:pt x="22489" y="1090206"/>
                </a:lnTo>
                <a:lnTo>
                  <a:pt x="23401" y="1090863"/>
                </a:lnTo>
                <a:lnTo>
                  <a:pt x="20484" y="1094951"/>
                </a:lnTo>
                <a:lnTo>
                  <a:pt x="19375" y="1096172"/>
                </a:lnTo>
                <a:lnTo>
                  <a:pt x="18777" y="1090304"/>
                </a:lnTo>
                <a:close/>
                <a:moveTo>
                  <a:pt x="16476" y="1083719"/>
                </a:moveTo>
                <a:lnTo>
                  <a:pt x="16514" y="1084225"/>
                </a:lnTo>
                <a:lnTo>
                  <a:pt x="16441" y="1084153"/>
                </a:lnTo>
                <a:close/>
                <a:moveTo>
                  <a:pt x="8633" y="1076336"/>
                </a:moveTo>
                <a:lnTo>
                  <a:pt x="9992" y="1077697"/>
                </a:lnTo>
                <a:lnTo>
                  <a:pt x="10464" y="1085961"/>
                </a:lnTo>
                <a:lnTo>
                  <a:pt x="10151" y="1086225"/>
                </a:lnTo>
                <a:lnTo>
                  <a:pt x="8593" y="1076948"/>
                </a:lnTo>
                <a:close/>
                <a:moveTo>
                  <a:pt x="30213" y="1074958"/>
                </a:moveTo>
                <a:lnTo>
                  <a:pt x="30858" y="1075561"/>
                </a:lnTo>
                <a:lnTo>
                  <a:pt x="31821" y="1091504"/>
                </a:lnTo>
                <a:lnTo>
                  <a:pt x="29927" y="1089733"/>
                </a:lnTo>
                <a:lnTo>
                  <a:pt x="29527" y="1087463"/>
                </a:lnTo>
                <a:close/>
                <a:moveTo>
                  <a:pt x="26627" y="1072718"/>
                </a:moveTo>
                <a:lnTo>
                  <a:pt x="26622" y="1073028"/>
                </a:lnTo>
                <a:lnTo>
                  <a:pt x="26547" y="1072781"/>
                </a:lnTo>
                <a:close/>
                <a:moveTo>
                  <a:pt x="8969" y="1071145"/>
                </a:moveTo>
                <a:lnTo>
                  <a:pt x="8633" y="1076336"/>
                </a:lnTo>
                <a:lnTo>
                  <a:pt x="8462" y="1076165"/>
                </a:lnTo>
                <a:lnTo>
                  <a:pt x="8593" y="1076948"/>
                </a:lnTo>
                <a:lnTo>
                  <a:pt x="8462" y="1078974"/>
                </a:lnTo>
                <a:lnTo>
                  <a:pt x="9694" y="1086609"/>
                </a:lnTo>
                <a:lnTo>
                  <a:pt x="6457" y="1089336"/>
                </a:lnTo>
                <a:cubicBezTo>
                  <a:pt x="2924" y="1085800"/>
                  <a:pt x="4594" y="1080184"/>
                  <a:pt x="7564" y="1074047"/>
                </a:cubicBezTo>
                <a:close/>
                <a:moveTo>
                  <a:pt x="26658" y="1070776"/>
                </a:moveTo>
                <a:lnTo>
                  <a:pt x="27535" y="1072005"/>
                </a:lnTo>
                <a:lnTo>
                  <a:pt x="26627" y="1072718"/>
                </a:lnTo>
                <a:close/>
                <a:moveTo>
                  <a:pt x="30503" y="1069679"/>
                </a:moveTo>
                <a:lnTo>
                  <a:pt x="30746" y="1073697"/>
                </a:lnTo>
                <a:lnTo>
                  <a:pt x="30316" y="1073093"/>
                </a:lnTo>
                <a:close/>
                <a:moveTo>
                  <a:pt x="11806" y="1065285"/>
                </a:moveTo>
                <a:lnTo>
                  <a:pt x="16680" y="1069732"/>
                </a:lnTo>
                <a:lnTo>
                  <a:pt x="16698" y="1069909"/>
                </a:lnTo>
                <a:lnTo>
                  <a:pt x="15645" y="1069084"/>
                </a:lnTo>
                <a:cubicBezTo>
                  <a:pt x="14327" y="1068194"/>
                  <a:pt x="12994" y="1067588"/>
                  <a:pt x="13262" y="1068987"/>
                </a:cubicBezTo>
                <a:lnTo>
                  <a:pt x="17280" y="1075622"/>
                </a:lnTo>
                <a:lnTo>
                  <a:pt x="17712" y="1079857"/>
                </a:lnTo>
                <a:lnTo>
                  <a:pt x="14691" y="1082402"/>
                </a:lnTo>
                <a:lnTo>
                  <a:pt x="9992" y="1077697"/>
                </a:lnTo>
                <a:lnTo>
                  <a:pt x="9549" y="1069947"/>
                </a:lnTo>
                <a:close/>
                <a:moveTo>
                  <a:pt x="13118" y="1062575"/>
                </a:moveTo>
                <a:lnTo>
                  <a:pt x="11806" y="1065285"/>
                </a:lnTo>
                <a:lnTo>
                  <a:pt x="10464" y="1064062"/>
                </a:lnTo>
                <a:close/>
                <a:moveTo>
                  <a:pt x="15565" y="1057519"/>
                </a:moveTo>
                <a:lnTo>
                  <a:pt x="15637" y="1058326"/>
                </a:lnTo>
                <a:lnTo>
                  <a:pt x="15083" y="1061475"/>
                </a:lnTo>
                <a:lnTo>
                  <a:pt x="13118" y="1062575"/>
                </a:lnTo>
                <a:close/>
                <a:moveTo>
                  <a:pt x="16225" y="1056156"/>
                </a:moveTo>
                <a:lnTo>
                  <a:pt x="17552" y="1058016"/>
                </a:lnTo>
                <a:lnTo>
                  <a:pt x="16322" y="1060780"/>
                </a:lnTo>
                <a:lnTo>
                  <a:pt x="15878" y="1061029"/>
                </a:lnTo>
                <a:lnTo>
                  <a:pt x="15637" y="1058326"/>
                </a:lnTo>
                <a:lnTo>
                  <a:pt x="15902" y="1056825"/>
                </a:lnTo>
                <a:close/>
                <a:moveTo>
                  <a:pt x="25923" y="1055398"/>
                </a:moveTo>
                <a:lnTo>
                  <a:pt x="26113" y="1056851"/>
                </a:lnTo>
                <a:lnTo>
                  <a:pt x="22488" y="1058447"/>
                </a:lnTo>
                <a:lnTo>
                  <a:pt x="21847" y="1057682"/>
                </a:lnTo>
                <a:close/>
                <a:moveTo>
                  <a:pt x="19138" y="1054452"/>
                </a:moveTo>
                <a:lnTo>
                  <a:pt x="21847" y="1057682"/>
                </a:lnTo>
                <a:lnTo>
                  <a:pt x="18610" y="1059498"/>
                </a:lnTo>
                <a:lnTo>
                  <a:pt x="17552" y="1058016"/>
                </a:lnTo>
                <a:close/>
                <a:moveTo>
                  <a:pt x="11285" y="1049399"/>
                </a:moveTo>
                <a:lnTo>
                  <a:pt x="10143" y="1053058"/>
                </a:lnTo>
                <a:lnTo>
                  <a:pt x="10321" y="1050308"/>
                </a:lnTo>
                <a:close/>
                <a:moveTo>
                  <a:pt x="10465" y="1048084"/>
                </a:moveTo>
                <a:lnTo>
                  <a:pt x="10984" y="1048810"/>
                </a:lnTo>
                <a:lnTo>
                  <a:pt x="10331" y="1050161"/>
                </a:lnTo>
                <a:close/>
                <a:moveTo>
                  <a:pt x="18721" y="1043619"/>
                </a:moveTo>
                <a:lnTo>
                  <a:pt x="17762" y="1046271"/>
                </a:lnTo>
                <a:lnTo>
                  <a:pt x="17122" y="1049902"/>
                </a:lnTo>
                <a:lnTo>
                  <a:pt x="16640" y="1045807"/>
                </a:lnTo>
                <a:close/>
                <a:moveTo>
                  <a:pt x="18894" y="1043439"/>
                </a:moveTo>
                <a:lnTo>
                  <a:pt x="18721" y="1043619"/>
                </a:lnTo>
                <a:lnTo>
                  <a:pt x="18769" y="1043488"/>
                </a:lnTo>
                <a:close/>
                <a:moveTo>
                  <a:pt x="19627" y="1020936"/>
                </a:moveTo>
                <a:lnTo>
                  <a:pt x="18831" y="1026136"/>
                </a:lnTo>
                <a:lnTo>
                  <a:pt x="16862" y="1029182"/>
                </a:lnTo>
                <a:lnTo>
                  <a:pt x="16846" y="1029112"/>
                </a:lnTo>
                <a:lnTo>
                  <a:pt x="18654" y="1022980"/>
                </a:lnTo>
                <a:close/>
                <a:moveTo>
                  <a:pt x="29139" y="1015626"/>
                </a:moveTo>
                <a:cubicBezTo>
                  <a:pt x="28618" y="1016906"/>
                  <a:pt x="27615" y="1019356"/>
                  <a:pt x="26364" y="1022512"/>
                </a:cubicBezTo>
                <a:lnTo>
                  <a:pt x="23278" y="1031035"/>
                </a:lnTo>
                <a:lnTo>
                  <a:pt x="23767" y="1027428"/>
                </a:lnTo>
                <a:lnTo>
                  <a:pt x="29021" y="1015751"/>
                </a:lnTo>
                <a:cubicBezTo>
                  <a:pt x="29699" y="1014235"/>
                  <a:pt x="29660" y="1014347"/>
                  <a:pt x="29139" y="1015626"/>
                </a:cubicBezTo>
                <a:close/>
                <a:moveTo>
                  <a:pt x="32777" y="1010420"/>
                </a:moveTo>
                <a:lnTo>
                  <a:pt x="29962" y="1024348"/>
                </a:lnTo>
                <a:lnTo>
                  <a:pt x="27318" y="1029986"/>
                </a:lnTo>
                <a:lnTo>
                  <a:pt x="23714" y="1037205"/>
                </a:lnTo>
                <a:lnTo>
                  <a:pt x="21252" y="1036629"/>
                </a:lnTo>
                <a:lnTo>
                  <a:pt x="23278" y="1031035"/>
                </a:lnTo>
                <a:lnTo>
                  <a:pt x="22489" y="1036853"/>
                </a:lnTo>
                <a:close/>
                <a:moveTo>
                  <a:pt x="27506" y="999876"/>
                </a:moveTo>
                <a:lnTo>
                  <a:pt x="23767" y="1027428"/>
                </a:lnTo>
                <a:lnTo>
                  <a:pt x="19782" y="1036286"/>
                </a:lnTo>
                <a:lnTo>
                  <a:pt x="18480" y="1035983"/>
                </a:lnTo>
                <a:lnTo>
                  <a:pt x="17582" y="1032208"/>
                </a:lnTo>
                <a:lnTo>
                  <a:pt x="18481" y="1028429"/>
                </a:lnTo>
                <a:lnTo>
                  <a:pt x="18831" y="1026136"/>
                </a:lnTo>
                <a:lnTo>
                  <a:pt x="24329" y="1017631"/>
                </a:lnTo>
                <a:lnTo>
                  <a:pt x="27488" y="999883"/>
                </a:lnTo>
                <a:close/>
                <a:moveTo>
                  <a:pt x="36516" y="991923"/>
                </a:moveTo>
                <a:cubicBezTo>
                  <a:pt x="37593" y="987395"/>
                  <a:pt x="35877" y="1001591"/>
                  <a:pt x="34512" y="1005963"/>
                </a:cubicBezTo>
                <a:lnTo>
                  <a:pt x="32777" y="1010420"/>
                </a:lnTo>
                <a:close/>
                <a:moveTo>
                  <a:pt x="18003" y="989711"/>
                </a:moveTo>
                <a:lnTo>
                  <a:pt x="18404" y="993921"/>
                </a:lnTo>
                <a:lnTo>
                  <a:pt x="18369" y="993948"/>
                </a:lnTo>
                <a:lnTo>
                  <a:pt x="17813" y="990050"/>
                </a:lnTo>
                <a:close/>
                <a:moveTo>
                  <a:pt x="16908" y="983709"/>
                </a:moveTo>
                <a:lnTo>
                  <a:pt x="17813" y="990050"/>
                </a:lnTo>
                <a:lnTo>
                  <a:pt x="15167" y="994771"/>
                </a:lnTo>
                <a:lnTo>
                  <a:pt x="12469" y="994731"/>
                </a:lnTo>
                <a:cubicBezTo>
                  <a:pt x="11906" y="990783"/>
                  <a:pt x="13869" y="987733"/>
                  <a:pt x="16243" y="984738"/>
                </a:cubicBezTo>
                <a:close/>
                <a:moveTo>
                  <a:pt x="22604" y="956367"/>
                </a:moveTo>
                <a:lnTo>
                  <a:pt x="24865" y="963973"/>
                </a:lnTo>
                <a:lnTo>
                  <a:pt x="23929" y="968347"/>
                </a:lnTo>
                <a:lnTo>
                  <a:pt x="23429" y="968131"/>
                </a:lnTo>
                <a:lnTo>
                  <a:pt x="21458" y="963379"/>
                </a:lnTo>
                <a:lnTo>
                  <a:pt x="20640" y="960691"/>
                </a:lnTo>
                <a:close/>
                <a:moveTo>
                  <a:pt x="14800" y="956048"/>
                </a:moveTo>
                <a:lnTo>
                  <a:pt x="17365" y="983002"/>
                </a:lnTo>
                <a:lnTo>
                  <a:pt x="16908" y="983709"/>
                </a:lnTo>
                <a:lnTo>
                  <a:pt x="16477" y="980691"/>
                </a:lnTo>
                <a:cubicBezTo>
                  <a:pt x="11911" y="985490"/>
                  <a:pt x="5900" y="1007954"/>
                  <a:pt x="10465" y="1003155"/>
                </a:cubicBezTo>
                <a:lnTo>
                  <a:pt x="15167" y="994771"/>
                </a:lnTo>
                <a:lnTo>
                  <a:pt x="17289" y="994801"/>
                </a:lnTo>
                <a:lnTo>
                  <a:pt x="18369" y="993948"/>
                </a:lnTo>
                <a:lnTo>
                  <a:pt x="18481" y="994731"/>
                </a:lnTo>
                <a:lnTo>
                  <a:pt x="18404" y="993921"/>
                </a:lnTo>
                <a:lnTo>
                  <a:pt x="24492" y="989114"/>
                </a:lnTo>
                <a:lnTo>
                  <a:pt x="20025" y="1018330"/>
                </a:lnTo>
                <a:lnTo>
                  <a:pt x="18654" y="1022980"/>
                </a:lnTo>
                <a:lnTo>
                  <a:pt x="16476" y="1027558"/>
                </a:lnTo>
                <a:lnTo>
                  <a:pt x="16846" y="1029112"/>
                </a:lnTo>
                <a:lnTo>
                  <a:pt x="16794" y="1029287"/>
                </a:lnTo>
                <a:lnTo>
                  <a:pt x="8320" y="1042395"/>
                </a:lnTo>
                <a:lnTo>
                  <a:pt x="7625" y="1000468"/>
                </a:lnTo>
                <a:lnTo>
                  <a:pt x="14473" y="963842"/>
                </a:lnTo>
                <a:close/>
                <a:moveTo>
                  <a:pt x="14473" y="952609"/>
                </a:moveTo>
                <a:lnTo>
                  <a:pt x="14912" y="953391"/>
                </a:lnTo>
                <a:lnTo>
                  <a:pt x="14800" y="956048"/>
                </a:lnTo>
                <a:close/>
                <a:moveTo>
                  <a:pt x="15490" y="939617"/>
                </a:moveTo>
                <a:lnTo>
                  <a:pt x="15966" y="943171"/>
                </a:lnTo>
                <a:lnTo>
                  <a:pt x="15883" y="943434"/>
                </a:lnTo>
                <a:lnTo>
                  <a:pt x="15995" y="943391"/>
                </a:lnTo>
                <a:lnTo>
                  <a:pt x="16477" y="946993"/>
                </a:lnTo>
                <a:lnTo>
                  <a:pt x="20640" y="960691"/>
                </a:lnTo>
                <a:lnTo>
                  <a:pt x="20485" y="961034"/>
                </a:lnTo>
                <a:lnTo>
                  <a:pt x="21458" y="963379"/>
                </a:lnTo>
                <a:lnTo>
                  <a:pt x="22292" y="966123"/>
                </a:lnTo>
                <a:cubicBezTo>
                  <a:pt x="22774" y="967379"/>
                  <a:pt x="22688" y="967274"/>
                  <a:pt x="21547" y="965218"/>
                </a:cubicBezTo>
                <a:lnTo>
                  <a:pt x="14912" y="953391"/>
                </a:lnTo>
                <a:close/>
                <a:moveTo>
                  <a:pt x="17359" y="938726"/>
                </a:moveTo>
                <a:lnTo>
                  <a:pt x="18466" y="942451"/>
                </a:lnTo>
                <a:lnTo>
                  <a:pt x="15995" y="943391"/>
                </a:lnTo>
                <a:lnTo>
                  <a:pt x="15966" y="943171"/>
                </a:lnTo>
                <a:close/>
                <a:moveTo>
                  <a:pt x="31601" y="932508"/>
                </a:moveTo>
                <a:lnTo>
                  <a:pt x="29962" y="940163"/>
                </a:lnTo>
                <a:lnTo>
                  <a:pt x="22604" y="956367"/>
                </a:lnTo>
                <a:lnTo>
                  <a:pt x="18466" y="942451"/>
                </a:lnTo>
                <a:lnTo>
                  <a:pt x="20140" y="941814"/>
                </a:lnTo>
                <a:close/>
                <a:moveTo>
                  <a:pt x="13686" y="926133"/>
                </a:moveTo>
                <a:lnTo>
                  <a:pt x="13822" y="927154"/>
                </a:lnTo>
                <a:lnTo>
                  <a:pt x="6590" y="938134"/>
                </a:lnTo>
                <a:lnTo>
                  <a:pt x="6567" y="936753"/>
                </a:lnTo>
                <a:lnTo>
                  <a:pt x="10465" y="930145"/>
                </a:lnTo>
                <a:close/>
                <a:moveTo>
                  <a:pt x="14703" y="925817"/>
                </a:moveTo>
                <a:lnTo>
                  <a:pt x="15809" y="932017"/>
                </a:lnTo>
                <a:lnTo>
                  <a:pt x="15490" y="939617"/>
                </a:lnTo>
                <a:lnTo>
                  <a:pt x="13822" y="927154"/>
                </a:lnTo>
                <a:close/>
                <a:moveTo>
                  <a:pt x="16187" y="923018"/>
                </a:moveTo>
                <a:lnTo>
                  <a:pt x="16162" y="923602"/>
                </a:lnTo>
                <a:lnTo>
                  <a:pt x="14703" y="925817"/>
                </a:lnTo>
                <a:lnTo>
                  <a:pt x="14564" y="925039"/>
                </a:lnTo>
                <a:close/>
                <a:moveTo>
                  <a:pt x="29045" y="922743"/>
                </a:moveTo>
                <a:lnTo>
                  <a:pt x="31730" y="927788"/>
                </a:lnTo>
                <a:lnTo>
                  <a:pt x="32265" y="929408"/>
                </a:lnTo>
                <a:lnTo>
                  <a:pt x="32213" y="929649"/>
                </a:lnTo>
                <a:lnTo>
                  <a:pt x="28382" y="923207"/>
                </a:lnTo>
                <a:close/>
                <a:moveTo>
                  <a:pt x="24544" y="916753"/>
                </a:moveTo>
                <a:lnTo>
                  <a:pt x="28382" y="923207"/>
                </a:lnTo>
                <a:lnTo>
                  <a:pt x="22489" y="927336"/>
                </a:lnTo>
                <a:lnTo>
                  <a:pt x="22117" y="924045"/>
                </a:lnTo>
                <a:close/>
                <a:moveTo>
                  <a:pt x="21284" y="916668"/>
                </a:moveTo>
                <a:lnTo>
                  <a:pt x="22117" y="924045"/>
                </a:lnTo>
                <a:lnTo>
                  <a:pt x="19438" y="932091"/>
                </a:lnTo>
                <a:lnTo>
                  <a:pt x="17359" y="938726"/>
                </a:lnTo>
                <a:lnTo>
                  <a:pt x="16477" y="935761"/>
                </a:lnTo>
                <a:lnTo>
                  <a:pt x="15809" y="932017"/>
                </a:lnTo>
                <a:lnTo>
                  <a:pt x="16162" y="923602"/>
                </a:lnTo>
                <a:lnTo>
                  <a:pt x="18195" y="920517"/>
                </a:lnTo>
                <a:close/>
                <a:moveTo>
                  <a:pt x="23196" y="914287"/>
                </a:moveTo>
                <a:lnTo>
                  <a:pt x="24675" y="916360"/>
                </a:lnTo>
                <a:lnTo>
                  <a:pt x="24544" y="916753"/>
                </a:lnTo>
                <a:lnTo>
                  <a:pt x="23128" y="914371"/>
                </a:lnTo>
                <a:close/>
                <a:moveTo>
                  <a:pt x="22708" y="913665"/>
                </a:moveTo>
                <a:lnTo>
                  <a:pt x="23128" y="914371"/>
                </a:lnTo>
                <a:lnTo>
                  <a:pt x="21284" y="916668"/>
                </a:lnTo>
                <a:lnTo>
                  <a:pt x="21203" y="915950"/>
                </a:lnTo>
                <a:close/>
                <a:moveTo>
                  <a:pt x="22489" y="913296"/>
                </a:moveTo>
                <a:lnTo>
                  <a:pt x="22729" y="913633"/>
                </a:lnTo>
                <a:lnTo>
                  <a:pt x="22708" y="913665"/>
                </a:lnTo>
                <a:close/>
                <a:moveTo>
                  <a:pt x="21642" y="907361"/>
                </a:moveTo>
                <a:lnTo>
                  <a:pt x="22489" y="913296"/>
                </a:lnTo>
                <a:lnTo>
                  <a:pt x="20605" y="910657"/>
                </a:lnTo>
                <a:lnTo>
                  <a:pt x="20563" y="910277"/>
                </a:lnTo>
                <a:close/>
                <a:moveTo>
                  <a:pt x="28500" y="904872"/>
                </a:moveTo>
                <a:lnTo>
                  <a:pt x="26903" y="909670"/>
                </a:lnTo>
                <a:lnTo>
                  <a:pt x="23196" y="914287"/>
                </a:lnTo>
                <a:lnTo>
                  <a:pt x="22729" y="913633"/>
                </a:lnTo>
                <a:close/>
                <a:moveTo>
                  <a:pt x="10465" y="902064"/>
                </a:moveTo>
                <a:lnTo>
                  <a:pt x="14564" y="925039"/>
                </a:lnTo>
                <a:lnTo>
                  <a:pt x="13686" y="926133"/>
                </a:lnTo>
                <a:close/>
                <a:moveTo>
                  <a:pt x="18935" y="888400"/>
                </a:moveTo>
                <a:lnTo>
                  <a:pt x="21501" y="906375"/>
                </a:lnTo>
                <a:lnTo>
                  <a:pt x="20555" y="910206"/>
                </a:lnTo>
                <a:lnTo>
                  <a:pt x="20563" y="910277"/>
                </a:lnTo>
                <a:lnTo>
                  <a:pt x="20485" y="910488"/>
                </a:lnTo>
                <a:lnTo>
                  <a:pt x="20605" y="910657"/>
                </a:lnTo>
                <a:lnTo>
                  <a:pt x="21203" y="915950"/>
                </a:lnTo>
                <a:lnTo>
                  <a:pt x="18195" y="920517"/>
                </a:lnTo>
                <a:lnTo>
                  <a:pt x="16187" y="923018"/>
                </a:lnTo>
                <a:lnTo>
                  <a:pt x="16477" y="916104"/>
                </a:lnTo>
                <a:cubicBezTo>
                  <a:pt x="16477" y="913144"/>
                  <a:pt x="13913" y="910534"/>
                  <a:pt x="14473" y="907680"/>
                </a:cubicBezTo>
                <a:close/>
                <a:moveTo>
                  <a:pt x="16477" y="871175"/>
                </a:moveTo>
                <a:lnTo>
                  <a:pt x="17494" y="878298"/>
                </a:lnTo>
                <a:lnTo>
                  <a:pt x="17479" y="878238"/>
                </a:lnTo>
                <a:cubicBezTo>
                  <a:pt x="16978" y="874948"/>
                  <a:pt x="16477" y="871175"/>
                  <a:pt x="16477" y="871175"/>
                </a:cubicBezTo>
                <a:close/>
                <a:moveTo>
                  <a:pt x="16477" y="859942"/>
                </a:moveTo>
                <a:lnTo>
                  <a:pt x="16827" y="863871"/>
                </a:lnTo>
                <a:lnTo>
                  <a:pt x="16477" y="865558"/>
                </a:lnTo>
                <a:cubicBezTo>
                  <a:pt x="15243" y="872474"/>
                  <a:pt x="10465" y="892344"/>
                  <a:pt x="10465" y="885215"/>
                </a:cubicBezTo>
                <a:cubicBezTo>
                  <a:pt x="10465" y="876335"/>
                  <a:pt x="14473" y="868367"/>
                  <a:pt x="16477" y="859942"/>
                </a:cubicBezTo>
                <a:close/>
                <a:moveTo>
                  <a:pt x="18418" y="839408"/>
                </a:moveTo>
                <a:lnTo>
                  <a:pt x="18481" y="840286"/>
                </a:lnTo>
                <a:lnTo>
                  <a:pt x="18028" y="839772"/>
                </a:lnTo>
                <a:close/>
                <a:moveTo>
                  <a:pt x="4828" y="831937"/>
                </a:moveTo>
                <a:lnTo>
                  <a:pt x="11301" y="832142"/>
                </a:lnTo>
                <a:lnTo>
                  <a:pt x="18028" y="839772"/>
                </a:lnTo>
                <a:lnTo>
                  <a:pt x="14473" y="843094"/>
                </a:lnTo>
                <a:cubicBezTo>
                  <a:pt x="12469" y="841222"/>
                  <a:pt x="8386" y="839168"/>
                  <a:pt x="5343" y="837205"/>
                </a:cubicBezTo>
                <a:lnTo>
                  <a:pt x="4902" y="836390"/>
                </a:lnTo>
                <a:close/>
                <a:moveTo>
                  <a:pt x="27924" y="812819"/>
                </a:moveTo>
                <a:lnTo>
                  <a:pt x="28175" y="813911"/>
                </a:lnTo>
                <a:cubicBezTo>
                  <a:pt x="27673" y="812359"/>
                  <a:pt x="27280" y="812110"/>
                  <a:pt x="30504" y="829053"/>
                </a:cubicBezTo>
                <a:lnTo>
                  <a:pt x="31545" y="833916"/>
                </a:lnTo>
                <a:lnTo>
                  <a:pt x="18935" y="888400"/>
                </a:lnTo>
                <a:lnTo>
                  <a:pt x="17494" y="878298"/>
                </a:lnTo>
                <a:lnTo>
                  <a:pt x="18481" y="882407"/>
                </a:lnTo>
                <a:lnTo>
                  <a:pt x="16827" y="863871"/>
                </a:lnTo>
                <a:lnTo>
                  <a:pt x="19172" y="852584"/>
                </a:lnTo>
                <a:cubicBezTo>
                  <a:pt x="19871" y="848209"/>
                  <a:pt x="20005" y="843946"/>
                  <a:pt x="18481" y="840286"/>
                </a:cubicBezTo>
                <a:cubicBezTo>
                  <a:pt x="21391" y="863738"/>
                  <a:pt x="26213" y="835662"/>
                  <a:pt x="26496" y="834669"/>
                </a:cubicBezTo>
                <a:lnTo>
                  <a:pt x="22509" y="826337"/>
                </a:lnTo>
                <a:lnTo>
                  <a:pt x="23944" y="818435"/>
                </a:lnTo>
                <a:lnTo>
                  <a:pt x="26496" y="817821"/>
                </a:lnTo>
                <a:close/>
                <a:moveTo>
                  <a:pt x="25204" y="807494"/>
                </a:moveTo>
                <a:lnTo>
                  <a:pt x="24174" y="817168"/>
                </a:lnTo>
                <a:lnTo>
                  <a:pt x="23944" y="818435"/>
                </a:lnTo>
                <a:lnTo>
                  <a:pt x="19266" y="819560"/>
                </a:lnTo>
                <a:lnTo>
                  <a:pt x="22509" y="826337"/>
                </a:lnTo>
                <a:lnTo>
                  <a:pt x="20485" y="837478"/>
                </a:lnTo>
                <a:lnTo>
                  <a:pt x="18418" y="839408"/>
                </a:lnTo>
                <a:lnTo>
                  <a:pt x="16572" y="813542"/>
                </a:lnTo>
                <a:close/>
                <a:moveTo>
                  <a:pt x="30504" y="803781"/>
                </a:moveTo>
                <a:lnTo>
                  <a:pt x="27924" y="812819"/>
                </a:lnTo>
                <a:lnTo>
                  <a:pt x="26496" y="806589"/>
                </a:lnTo>
                <a:lnTo>
                  <a:pt x="25204" y="807494"/>
                </a:lnTo>
                <a:lnTo>
                  <a:pt x="25410" y="805565"/>
                </a:lnTo>
                <a:close/>
                <a:moveTo>
                  <a:pt x="308998" y="801024"/>
                </a:moveTo>
                <a:cubicBezTo>
                  <a:pt x="249351" y="801024"/>
                  <a:pt x="200998" y="849377"/>
                  <a:pt x="200998" y="909024"/>
                </a:cubicBezTo>
                <a:cubicBezTo>
                  <a:pt x="200998" y="968671"/>
                  <a:pt x="249351" y="1017024"/>
                  <a:pt x="308998" y="1017024"/>
                </a:cubicBezTo>
                <a:cubicBezTo>
                  <a:pt x="368645" y="1017024"/>
                  <a:pt x="416998" y="968671"/>
                  <a:pt x="416998" y="909024"/>
                </a:cubicBezTo>
                <a:cubicBezTo>
                  <a:pt x="416998" y="849377"/>
                  <a:pt x="368645" y="801024"/>
                  <a:pt x="308998" y="801024"/>
                </a:cubicBezTo>
                <a:close/>
                <a:moveTo>
                  <a:pt x="15177" y="793982"/>
                </a:moveTo>
                <a:lnTo>
                  <a:pt x="16572" y="813542"/>
                </a:lnTo>
                <a:lnTo>
                  <a:pt x="14473" y="815013"/>
                </a:lnTo>
                <a:cubicBezTo>
                  <a:pt x="10984" y="813790"/>
                  <a:pt x="8500" y="805195"/>
                  <a:pt x="10465" y="800972"/>
                </a:cubicBezTo>
                <a:close/>
                <a:moveTo>
                  <a:pt x="15719" y="783289"/>
                </a:moveTo>
                <a:lnTo>
                  <a:pt x="18308" y="789336"/>
                </a:lnTo>
                <a:lnTo>
                  <a:pt x="15177" y="793982"/>
                </a:lnTo>
                <a:lnTo>
                  <a:pt x="14629" y="786309"/>
                </a:lnTo>
                <a:close/>
                <a:moveTo>
                  <a:pt x="23302" y="781926"/>
                </a:moveTo>
                <a:lnTo>
                  <a:pt x="26496" y="795356"/>
                </a:lnTo>
                <a:lnTo>
                  <a:pt x="25410" y="805565"/>
                </a:lnTo>
                <a:lnTo>
                  <a:pt x="22489" y="806589"/>
                </a:lnTo>
                <a:cubicBezTo>
                  <a:pt x="19243" y="802799"/>
                  <a:pt x="20229" y="795129"/>
                  <a:pt x="18481" y="789740"/>
                </a:cubicBezTo>
                <a:lnTo>
                  <a:pt x="18308" y="789336"/>
                </a:lnTo>
                <a:close/>
                <a:moveTo>
                  <a:pt x="12605" y="776018"/>
                </a:moveTo>
                <a:lnTo>
                  <a:pt x="14051" y="779395"/>
                </a:lnTo>
                <a:lnTo>
                  <a:pt x="14473" y="784124"/>
                </a:lnTo>
                <a:lnTo>
                  <a:pt x="14629" y="786309"/>
                </a:lnTo>
                <a:lnTo>
                  <a:pt x="14223" y="787435"/>
                </a:lnTo>
                <a:cubicBezTo>
                  <a:pt x="12135" y="793219"/>
                  <a:pt x="10465" y="796964"/>
                  <a:pt x="10465" y="792548"/>
                </a:cubicBezTo>
                <a:close/>
                <a:moveTo>
                  <a:pt x="12661" y="775593"/>
                </a:moveTo>
                <a:lnTo>
                  <a:pt x="12605" y="776018"/>
                </a:lnTo>
                <a:lnTo>
                  <a:pt x="12469" y="775700"/>
                </a:lnTo>
                <a:close/>
                <a:moveTo>
                  <a:pt x="19977" y="771492"/>
                </a:moveTo>
                <a:lnTo>
                  <a:pt x="15719" y="783289"/>
                </a:lnTo>
                <a:lnTo>
                  <a:pt x="14051" y="779395"/>
                </a:lnTo>
                <a:lnTo>
                  <a:pt x="13662" y="775031"/>
                </a:lnTo>
                <a:close/>
                <a:moveTo>
                  <a:pt x="13283" y="770784"/>
                </a:moveTo>
                <a:lnTo>
                  <a:pt x="13662" y="775031"/>
                </a:lnTo>
                <a:lnTo>
                  <a:pt x="12661" y="775593"/>
                </a:lnTo>
                <a:close/>
                <a:moveTo>
                  <a:pt x="20485" y="770084"/>
                </a:moveTo>
                <a:lnTo>
                  <a:pt x="20720" y="771075"/>
                </a:lnTo>
                <a:lnTo>
                  <a:pt x="19977" y="771492"/>
                </a:lnTo>
                <a:close/>
                <a:moveTo>
                  <a:pt x="14492" y="757384"/>
                </a:moveTo>
                <a:lnTo>
                  <a:pt x="14476" y="765682"/>
                </a:lnTo>
                <a:lnTo>
                  <a:pt x="13480" y="769262"/>
                </a:lnTo>
                <a:lnTo>
                  <a:pt x="13283" y="770784"/>
                </a:lnTo>
                <a:lnTo>
                  <a:pt x="12469" y="761659"/>
                </a:lnTo>
                <a:close/>
                <a:moveTo>
                  <a:pt x="16477" y="716730"/>
                </a:moveTo>
                <a:cubicBezTo>
                  <a:pt x="17145" y="723282"/>
                  <a:pt x="13899" y="734781"/>
                  <a:pt x="18481" y="736386"/>
                </a:cubicBezTo>
                <a:lnTo>
                  <a:pt x="21826" y="727012"/>
                </a:lnTo>
                <a:lnTo>
                  <a:pt x="22489" y="736386"/>
                </a:lnTo>
                <a:cubicBezTo>
                  <a:pt x="23760" y="748092"/>
                  <a:pt x="26432" y="759324"/>
                  <a:pt x="29454" y="770438"/>
                </a:cubicBezTo>
                <a:lnTo>
                  <a:pt x="29911" y="772120"/>
                </a:lnTo>
                <a:lnTo>
                  <a:pt x="23302" y="781926"/>
                </a:lnTo>
                <a:lnTo>
                  <a:pt x="20720" y="771075"/>
                </a:lnTo>
                <a:lnTo>
                  <a:pt x="22489" y="770084"/>
                </a:lnTo>
                <a:cubicBezTo>
                  <a:pt x="23360" y="766422"/>
                  <a:pt x="14903" y="771087"/>
                  <a:pt x="14473" y="767275"/>
                </a:cubicBezTo>
                <a:lnTo>
                  <a:pt x="14476" y="765682"/>
                </a:lnTo>
                <a:lnTo>
                  <a:pt x="18672" y="750599"/>
                </a:lnTo>
                <a:cubicBezTo>
                  <a:pt x="20123" y="746108"/>
                  <a:pt x="20974" y="743825"/>
                  <a:pt x="20261" y="745189"/>
                </a:cubicBezTo>
                <a:lnTo>
                  <a:pt x="14492" y="757384"/>
                </a:lnTo>
                <a:lnTo>
                  <a:pt x="14520" y="742070"/>
                </a:lnTo>
                <a:cubicBezTo>
                  <a:pt x="15172" y="733624"/>
                  <a:pt x="16143" y="725154"/>
                  <a:pt x="16477" y="716730"/>
                </a:cubicBezTo>
                <a:close/>
                <a:moveTo>
                  <a:pt x="12966" y="699591"/>
                </a:moveTo>
                <a:lnTo>
                  <a:pt x="13000" y="699768"/>
                </a:lnTo>
                <a:lnTo>
                  <a:pt x="12469" y="699881"/>
                </a:lnTo>
                <a:close/>
                <a:moveTo>
                  <a:pt x="14803" y="699382"/>
                </a:moveTo>
                <a:lnTo>
                  <a:pt x="16477" y="711114"/>
                </a:lnTo>
                <a:cubicBezTo>
                  <a:pt x="16830" y="713585"/>
                  <a:pt x="15728" y="711327"/>
                  <a:pt x="14589" y="707826"/>
                </a:cubicBezTo>
                <a:lnTo>
                  <a:pt x="13000" y="699768"/>
                </a:lnTo>
                <a:close/>
                <a:moveTo>
                  <a:pt x="19734" y="697424"/>
                </a:moveTo>
                <a:lnTo>
                  <a:pt x="20038" y="701720"/>
                </a:lnTo>
                <a:lnTo>
                  <a:pt x="18354" y="698068"/>
                </a:lnTo>
                <a:close/>
                <a:moveTo>
                  <a:pt x="17764" y="696790"/>
                </a:moveTo>
                <a:lnTo>
                  <a:pt x="18354" y="698068"/>
                </a:lnTo>
                <a:lnTo>
                  <a:pt x="16166" y="699090"/>
                </a:lnTo>
                <a:lnTo>
                  <a:pt x="14803" y="699382"/>
                </a:lnTo>
                <a:lnTo>
                  <a:pt x="14689" y="698585"/>
                </a:lnTo>
                <a:close/>
                <a:moveTo>
                  <a:pt x="21687" y="694500"/>
                </a:moveTo>
                <a:lnTo>
                  <a:pt x="21370" y="696660"/>
                </a:lnTo>
                <a:lnTo>
                  <a:pt x="19734" y="697424"/>
                </a:lnTo>
                <a:lnTo>
                  <a:pt x="19613" y="695710"/>
                </a:lnTo>
                <a:close/>
                <a:moveTo>
                  <a:pt x="26496" y="694265"/>
                </a:moveTo>
                <a:cubicBezTo>
                  <a:pt x="25828" y="702689"/>
                  <a:pt x="26051" y="711348"/>
                  <a:pt x="24492" y="719538"/>
                </a:cubicBezTo>
                <a:lnTo>
                  <a:pt x="21826" y="727012"/>
                </a:lnTo>
                <a:lnTo>
                  <a:pt x="20038" y="701720"/>
                </a:lnTo>
                <a:lnTo>
                  <a:pt x="20485" y="702689"/>
                </a:lnTo>
                <a:lnTo>
                  <a:pt x="21370" y="696660"/>
                </a:lnTo>
                <a:close/>
                <a:moveTo>
                  <a:pt x="13684" y="691542"/>
                </a:moveTo>
                <a:lnTo>
                  <a:pt x="14689" y="698585"/>
                </a:lnTo>
                <a:lnTo>
                  <a:pt x="12966" y="699591"/>
                </a:lnTo>
                <a:lnTo>
                  <a:pt x="12469" y="697073"/>
                </a:lnTo>
                <a:close/>
                <a:moveTo>
                  <a:pt x="18885" y="685409"/>
                </a:moveTo>
                <a:lnTo>
                  <a:pt x="19613" y="695710"/>
                </a:lnTo>
                <a:lnTo>
                  <a:pt x="17764" y="696790"/>
                </a:lnTo>
                <a:lnTo>
                  <a:pt x="15828" y="692591"/>
                </a:lnTo>
                <a:cubicBezTo>
                  <a:pt x="15001" y="690162"/>
                  <a:pt x="15033" y="688472"/>
                  <a:pt x="16330" y="686926"/>
                </a:cubicBezTo>
                <a:close/>
                <a:moveTo>
                  <a:pt x="32641" y="678711"/>
                </a:moveTo>
                <a:lnTo>
                  <a:pt x="32508" y="683033"/>
                </a:lnTo>
                <a:lnTo>
                  <a:pt x="32944" y="687926"/>
                </a:lnTo>
                <a:lnTo>
                  <a:pt x="21687" y="694500"/>
                </a:lnTo>
                <a:lnTo>
                  <a:pt x="22541" y="688679"/>
                </a:lnTo>
                <a:lnTo>
                  <a:pt x="22069" y="683518"/>
                </a:lnTo>
                <a:lnTo>
                  <a:pt x="24419" y="682122"/>
                </a:lnTo>
                <a:close/>
                <a:moveTo>
                  <a:pt x="21048" y="672346"/>
                </a:moveTo>
                <a:lnTo>
                  <a:pt x="22069" y="683518"/>
                </a:lnTo>
                <a:lnTo>
                  <a:pt x="18885" y="685409"/>
                </a:lnTo>
                <a:lnTo>
                  <a:pt x="18529" y="680373"/>
                </a:lnTo>
                <a:close/>
                <a:moveTo>
                  <a:pt x="20485" y="660568"/>
                </a:moveTo>
                <a:lnTo>
                  <a:pt x="23118" y="669717"/>
                </a:lnTo>
                <a:lnTo>
                  <a:pt x="23525" y="672549"/>
                </a:lnTo>
                <a:lnTo>
                  <a:pt x="23999" y="672877"/>
                </a:lnTo>
                <a:lnTo>
                  <a:pt x="24529" y="675021"/>
                </a:lnTo>
                <a:cubicBezTo>
                  <a:pt x="24316" y="674912"/>
                  <a:pt x="22931" y="671687"/>
                  <a:pt x="21542" y="670770"/>
                </a:cubicBezTo>
                <a:lnTo>
                  <a:pt x="21048" y="672346"/>
                </a:lnTo>
                <a:lnTo>
                  <a:pt x="20485" y="666184"/>
                </a:lnTo>
                <a:lnTo>
                  <a:pt x="20287" y="661470"/>
                </a:lnTo>
                <a:close/>
                <a:moveTo>
                  <a:pt x="16477" y="646528"/>
                </a:moveTo>
                <a:lnTo>
                  <a:pt x="20076" y="656437"/>
                </a:lnTo>
                <a:lnTo>
                  <a:pt x="20287" y="661470"/>
                </a:lnTo>
                <a:lnTo>
                  <a:pt x="13684" y="691542"/>
                </a:lnTo>
                <a:lnTo>
                  <a:pt x="12469" y="683033"/>
                </a:lnTo>
                <a:cubicBezTo>
                  <a:pt x="13805" y="670864"/>
                  <a:pt x="8402" y="651378"/>
                  <a:pt x="16477" y="646528"/>
                </a:cubicBezTo>
                <a:close/>
                <a:moveTo>
                  <a:pt x="14151" y="633606"/>
                </a:moveTo>
                <a:lnTo>
                  <a:pt x="14152" y="633610"/>
                </a:lnTo>
                <a:lnTo>
                  <a:pt x="14093" y="633805"/>
                </a:lnTo>
                <a:close/>
                <a:moveTo>
                  <a:pt x="30302" y="625582"/>
                </a:moveTo>
                <a:cubicBezTo>
                  <a:pt x="31215" y="624477"/>
                  <a:pt x="31980" y="624651"/>
                  <a:pt x="32508" y="626871"/>
                </a:cubicBezTo>
                <a:lnTo>
                  <a:pt x="33672" y="645339"/>
                </a:lnTo>
                <a:lnTo>
                  <a:pt x="33385" y="654640"/>
                </a:lnTo>
                <a:lnTo>
                  <a:pt x="26496" y="674609"/>
                </a:lnTo>
                <a:lnTo>
                  <a:pt x="23999" y="672877"/>
                </a:lnTo>
                <a:lnTo>
                  <a:pt x="23823" y="672167"/>
                </a:lnTo>
                <a:lnTo>
                  <a:pt x="23118" y="669717"/>
                </a:lnTo>
                <a:lnTo>
                  <a:pt x="21953" y="661607"/>
                </a:lnTo>
                <a:lnTo>
                  <a:pt x="20076" y="656437"/>
                </a:lnTo>
                <a:lnTo>
                  <a:pt x="19498" y="642688"/>
                </a:lnTo>
                <a:lnTo>
                  <a:pt x="20245" y="641932"/>
                </a:lnTo>
                <a:lnTo>
                  <a:pt x="20485" y="649336"/>
                </a:lnTo>
                <a:cubicBezTo>
                  <a:pt x="23491" y="643720"/>
                  <a:pt x="27563" y="628897"/>
                  <a:pt x="30302" y="625582"/>
                </a:cubicBezTo>
                <a:close/>
                <a:moveTo>
                  <a:pt x="17756" y="621785"/>
                </a:moveTo>
                <a:lnTo>
                  <a:pt x="18735" y="624505"/>
                </a:lnTo>
                <a:lnTo>
                  <a:pt x="19498" y="642688"/>
                </a:lnTo>
                <a:lnTo>
                  <a:pt x="18481" y="643720"/>
                </a:lnTo>
                <a:lnTo>
                  <a:pt x="14152" y="633610"/>
                </a:lnTo>
                <a:close/>
                <a:moveTo>
                  <a:pt x="17700" y="620481"/>
                </a:moveTo>
                <a:lnTo>
                  <a:pt x="17976" y="621062"/>
                </a:lnTo>
                <a:lnTo>
                  <a:pt x="17756" y="621785"/>
                </a:lnTo>
                <a:lnTo>
                  <a:pt x="17524" y="621141"/>
                </a:lnTo>
                <a:close/>
                <a:moveTo>
                  <a:pt x="18638" y="620341"/>
                </a:moveTo>
                <a:lnTo>
                  <a:pt x="19727" y="625974"/>
                </a:lnTo>
                <a:lnTo>
                  <a:pt x="19773" y="627385"/>
                </a:lnTo>
                <a:lnTo>
                  <a:pt x="18735" y="624505"/>
                </a:lnTo>
                <a:lnTo>
                  <a:pt x="18586" y="620941"/>
                </a:lnTo>
                <a:close/>
                <a:moveTo>
                  <a:pt x="19422" y="616559"/>
                </a:moveTo>
                <a:lnTo>
                  <a:pt x="19596" y="621932"/>
                </a:lnTo>
                <a:lnTo>
                  <a:pt x="18735" y="619240"/>
                </a:lnTo>
                <a:lnTo>
                  <a:pt x="18816" y="618305"/>
                </a:lnTo>
                <a:lnTo>
                  <a:pt x="19234" y="616936"/>
                </a:lnTo>
                <a:close/>
                <a:moveTo>
                  <a:pt x="21234" y="615213"/>
                </a:moveTo>
                <a:lnTo>
                  <a:pt x="25488" y="628737"/>
                </a:lnTo>
                <a:cubicBezTo>
                  <a:pt x="25906" y="631742"/>
                  <a:pt x="25822" y="634708"/>
                  <a:pt x="24801" y="637313"/>
                </a:cubicBezTo>
                <a:lnTo>
                  <a:pt x="20245" y="641932"/>
                </a:lnTo>
                <a:lnTo>
                  <a:pt x="19773" y="627385"/>
                </a:lnTo>
                <a:lnTo>
                  <a:pt x="20262" y="628745"/>
                </a:lnTo>
                <a:lnTo>
                  <a:pt x="19727" y="625974"/>
                </a:lnTo>
                <a:lnTo>
                  <a:pt x="19596" y="621932"/>
                </a:lnTo>
                <a:lnTo>
                  <a:pt x="23660" y="634636"/>
                </a:lnTo>
                <a:close/>
                <a:moveTo>
                  <a:pt x="19348" y="614291"/>
                </a:moveTo>
                <a:lnTo>
                  <a:pt x="19415" y="616342"/>
                </a:lnTo>
                <a:lnTo>
                  <a:pt x="19234" y="616936"/>
                </a:lnTo>
                <a:lnTo>
                  <a:pt x="18873" y="617660"/>
                </a:lnTo>
                <a:lnTo>
                  <a:pt x="19080" y="615298"/>
                </a:lnTo>
                <a:close/>
                <a:moveTo>
                  <a:pt x="21005" y="613380"/>
                </a:moveTo>
                <a:lnTo>
                  <a:pt x="21234" y="615213"/>
                </a:lnTo>
                <a:lnTo>
                  <a:pt x="20792" y="613808"/>
                </a:lnTo>
                <a:close/>
                <a:moveTo>
                  <a:pt x="20485" y="612831"/>
                </a:moveTo>
                <a:lnTo>
                  <a:pt x="20792" y="613808"/>
                </a:lnTo>
                <a:lnTo>
                  <a:pt x="19422" y="616559"/>
                </a:lnTo>
                <a:lnTo>
                  <a:pt x="19415" y="616342"/>
                </a:lnTo>
                <a:close/>
                <a:moveTo>
                  <a:pt x="20346" y="608180"/>
                </a:moveTo>
                <a:lnTo>
                  <a:pt x="20485" y="610023"/>
                </a:lnTo>
                <a:lnTo>
                  <a:pt x="19348" y="614291"/>
                </a:lnTo>
                <a:lnTo>
                  <a:pt x="19299" y="612792"/>
                </a:lnTo>
                <a:lnTo>
                  <a:pt x="19423" y="611381"/>
                </a:lnTo>
                <a:close/>
                <a:moveTo>
                  <a:pt x="20333" y="607997"/>
                </a:moveTo>
                <a:lnTo>
                  <a:pt x="20353" y="608158"/>
                </a:lnTo>
                <a:lnTo>
                  <a:pt x="20346" y="608180"/>
                </a:lnTo>
                <a:close/>
                <a:moveTo>
                  <a:pt x="928" y="605707"/>
                </a:moveTo>
                <a:lnTo>
                  <a:pt x="446" y="621255"/>
                </a:lnTo>
                <a:cubicBezTo>
                  <a:pt x="8136" y="696687"/>
                  <a:pt x="2224" y="632849"/>
                  <a:pt x="4454" y="809397"/>
                </a:cubicBezTo>
                <a:lnTo>
                  <a:pt x="4828" y="831937"/>
                </a:lnTo>
                <a:lnTo>
                  <a:pt x="2450" y="831861"/>
                </a:lnTo>
                <a:lnTo>
                  <a:pt x="4902" y="836390"/>
                </a:lnTo>
                <a:lnTo>
                  <a:pt x="6567" y="936753"/>
                </a:lnTo>
                <a:lnTo>
                  <a:pt x="5688" y="938243"/>
                </a:lnTo>
                <a:cubicBezTo>
                  <a:pt x="4185" y="941051"/>
                  <a:pt x="3273" y="943032"/>
                  <a:pt x="4454" y="941377"/>
                </a:cubicBezTo>
                <a:lnTo>
                  <a:pt x="6590" y="938134"/>
                </a:lnTo>
                <a:lnTo>
                  <a:pt x="7625" y="1000468"/>
                </a:lnTo>
                <a:lnTo>
                  <a:pt x="6740" y="1005197"/>
                </a:lnTo>
                <a:cubicBezTo>
                  <a:pt x="4162" y="1018983"/>
                  <a:pt x="2827" y="1032555"/>
                  <a:pt x="6458" y="1045276"/>
                </a:cubicBezTo>
                <a:lnTo>
                  <a:pt x="8320" y="1042395"/>
                </a:lnTo>
                <a:lnTo>
                  <a:pt x="8462" y="1050893"/>
                </a:lnTo>
                <a:lnTo>
                  <a:pt x="8826" y="1057277"/>
                </a:lnTo>
                <a:lnTo>
                  <a:pt x="8461" y="1058447"/>
                </a:lnTo>
                <a:cubicBezTo>
                  <a:pt x="7383" y="1061465"/>
                  <a:pt x="5214" y="1063670"/>
                  <a:pt x="4453" y="1066872"/>
                </a:cubicBezTo>
                <a:cubicBezTo>
                  <a:pt x="3168" y="1072273"/>
                  <a:pt x="2728" y="1078039"/>
                  <a:pt x="2449" y="1083719"/>
                </a:cubicBezTo>
                <a:lnTo>
                  <a:pt x="1422" y="1116809"/>
                </a:lnTo>
                <a:lnTo>
                  <a:pt x="0" y="1118916"/>
                </a:lnTo>
                <a:lnTo>
                  <a:pt x="0" y="606019"/>
                </a:lnTo>
                <a:close/>
                <a:moveTo>
                  <a:pt x="10226" y="600880"/>
                </a:moveTo>
                <a:lnTo>
                  <a:pt x="13504" y="609982"/>
                </a:lnTo>
                <a:lnTo>
                  <a:pt x="13630" y="611927"/>
                </a:lnTo>
                <a:lnTo>
                  <a:pt x="10466" y="605277"/>
                </a:lnTo>
                <a:cubicBezTo>
                  <a:pt x="11802" y="611829"/>
                  <a:pt x="13295" y="631544"/>
                  <a:pt x="14474" y="624933"/>
                </a:cubicBezTo>
                <a:lnTo>
                  <a:pt x="13630" y="611927"/>
                </a:lnTo>
                <a:lnTo>
                  <a:pt x="15996" y="616900"/>
                </a:lnTo>
                <a:lnTo>
                  <a:pt x="17524" y="621141"/>
                </a:lnTo>
                <a:lnTo>
                  <a:pt x="14777" y="631457"/>
                </a:lnTo>
                <a:lnTo>
                  <a:pt x="14151" y="633606"/>
                </a:lnTo>
                <a:lnTo>
                  <a:pt x="12469" y="629679"/>
                </a:lnTo>
                <a:cubicBezTo>
                  <a:pt x="11801" y="623127"/>
                  <a:pt x="11242" y="616551"/>
                  <a:pt x="10465" y="610023"/>
                </a:cubicBezTo>
                <a:lnTo>
                  <a:pt x="9025" y="602474"/>
                </a:lnTo>
                <a:close/>
                <a:moveTo>
                  <a:pt x="15891" y="593359"/>
                </a:moveTo>
                <a:lnTo>
                  <a:pt x="16478" y="596852"/>
                </a:lnTo>
                <a:lnTo>
                  <a:pt x="16720" y="597932"/>
                </a:lnTo>
                <a:lnTo>
                  <a:pt x="16249" y="600176"/>
                </a:lnTo>
                <a:lnTo>
                  <a:pt x="15280" y="594171"/>
                </a:lnTo>
                <a:close/>
                <a:moveTo>
                  <a:pt x="18106" y="591335"/>
                </a:moveTo>
                <a:lnTo>
                  <a:pt x="18481" y="593174"/>
                </a:lnTo>
                <a:lnTo>
                  <a:pt x="18727" y="595144"/>
                </a:lnTo>
                <a:lnTo>
                  <a:pt x="19171" y="608845"/>
                </a:lnTo>
                <a:lnTo>
                  <a:pt x="16720" y="597932"/>
                </a:lnTo>
                <a:close/>
                <a:moveTo>
                  <a:pt x="18930" y="589326"/>
                </a:moveTo>
                <a:lnTo>
                  <a:pt x="20333" y="607997"/>
                </a:lnTo>
                <a:lnTo>
                  <a:pt x="18727" y="595144"/>
                </a:lnTo>
                <a:lnTo>
                  <a:pt x="18554" y="589824"/>
                </a:lnTo>
                <a:close/>
                <a:moveTo>
                  <a:pt x="18537" y="589283"/>
                </a:moveTo>
                <a:lnTo>
                  <a:pt x="18554" y="589824"/>
                </a:lnTo>
                <a:lnTo>
                  <a:pt x="18373" y="590066"/>
                </a:lnTo>
                <a:close/>
                <a:moveTo>
                  <a:pt x="28569" y="577875"/>
                </a:moveTo>
                <a:lnTo>
                  <a:pt x="28500" y="579134"/>
                </a:lnTo>
                <a:lnTo>
                  <a:pt x="28448" y="578325"/>
                </a:lnTo>
                <a:close/>
                <a:moveTo>
                  <a:pt x="32627" y="577786"/>
                </a:moveTo>
                <a:lnTo>
                  <a:pt x="33288" y="588724"/>
                </a:lnTo>
                <a:lnTo>
                  <a:pt x="21005" y="613380"/>
                </a:lnTo>
                <a:lnTo>
                  <a:pt x="20353" y="608158"/>
                </a:lnTo>
                <a:lnTo>
                  <a:pt x="20972" y="606009"/>
                </a:lnTo>
                <a:lnTo>
                  <a:pt x="28285" y="578927"/>
                </a:lnTo>
                <a:lnTo>
                  <a:pt x="28500" y="581942"/>
                </a:lnTo>
                <a:close/>
                <a:moveTo>
                  <a:pt x="11540" y="577755"/>
                </a:moveTo>
                <a:lnTo>
                  <a:pt x="12470" y="594044"/>
                </a:lnTo>
                <a:lnTo>
                  <a:pt x="12701" y="597595"/>
                </a:lnTo>
                <a:lnTo>
                  <a:pt x="10226" y="600880"/>
                </a:lnTo>
                <a:lnTo>
                  <a:pt x="8462" y="595982"/>
                </a:lnTo>
                <a:cubicBezTo>
                  <a:pt x="7472" y="594040"/>
                  <a:pt x="7833" y="596373"/>
                  <a:pt x="8511" y="599781"/>
                </a:cubicBezTo>
                <a:lnTo>
                  <a:pt x="9025" y="602474"/>
                </a:lnTo>
                <a:lnTo>
                  <a:pt x="8507" y="603161"/>
                </a:lnTo>
                <a:lnTo>
                  <a:pt x="928" y="605707"/>
                </a:lnTo>
                <a:lnTo>
                  <a:pt x="1423" y="589759"/>
                </a:lnTo>
                <a:lnTo>
                  <a:pt x="3690" y="586402"/>
                </a:lnTo>
                <a:close/>
                <a:moveTo>
                  <a:pt x="13001" y="576145"/>
                </a:moveTo>
                <a:lnTo>
                  <a:pt x="13488" y="579042"/>
                </a:lnTo>
                <a:lnTo>
                  <a:pt x="13147" y="580952"/>
                </a:lnTo>
                <a:lnTo>
                  <a:pt x="12466" y="576734"/>
                </a:lnTo>
                <a:close/>
                <a:moveTo>
                  <a:pt x="28166" y="574001"/>
                </a:moveTo>
                <a:lnTo>
                  <a:pt x="28448" y="578325"/>
                </a:lnTo>
                <a:lnTo>
                  <a:pt x="28285" y="578927"/>
                </a:lnTo>
                <a:lnTo>
                  <a:pt x="27965" y="574437"/>
                </a:lnTo>
                <a:close/>
                <a:moveTo>
                  <a:pt x="30504" y="570709"/>
                </a:moveTo>
                <a:lnTo>
                  <a:pt x="28569" y="577875"/>
                </a:lnTo>
                <a:lnTo>
                  <a:pt x="28847" y="572811"/>
                </a:lnTo>
                <a:close/>
                <a:moveTo>
                  <a:pt x="29206" y="566272"/>
                </a:moveTo>
                <a:lnTo>
                  <a:pt x="28847" y="572811"/>
                </a:lnTo>
                <a:lnTo>
                  <a:pt x="28531" y="573212"/>
                </a:lnTo>
                <a:lnTo>
                  <a:pt x="28166" y="574001"/>
                </a:lnTo>
                <a:lnTo>
                  <a:pt x="27687" y="566633"/>
                </a:lnTo>
                <a:close/>
                <a:moveTo>
                  <a:pt x="24898" y="564892"/>
                </a:moveTo>
                <a:lnTo>
                  <a:pt x="27404" y="566700"/>
                </a:lnTo>
                <a:lnTo>
                  <a:pt x="27412" y="566698"/>
                </a:lnTo>
                <a:lnTo>
                  <a:pt x="27965" y="574437"/>
                </a:lnTo>
                <a:lnTo>
                  <a:pt x="24492" y="581942"/>
                </a:lnTo>
                <a:lnTo>
                  <a:pt x="18930" y="589326"/>
                </a:lnTo>
                <a:lnTo>
                  <a:pt x="18824" y="587915"/>
                </a:lnTo>
                <a:lnTo>
                  <a:pt x="20235" y="581196"/>
                </a:lnTo>
                <a:lnTo>
                  <a:pt x="22359" y="573496"/>
                </a:lnTo>
                <a:close/>
                <a:moveTo>
                  <a:pt x="19667" y="560330"/>
                </a:moveTo>
                <a:lnTo>
                  <a:pt x="22490" y="563155"/>
                </a:lnTo>
                <a:lnTo>
                  <a:pt x="23402" y="563813"/>
                </a:lnTo>
                <a:lnTo>
                  <a:pt x="20485" y="567901"/>
                </a:lnTo>
                <a:lnTo>
                  <a:pt x="19376" y="569122"/>
                </a:lnTo>
                <a:lnTo>
                  <a:pt x="18778" y="563253"/>
                </a:lnTo>
                <a:close/>
                <a:moveTo>
                  <a:pt x="16477" y="556669"/>
                </a:moveTo>
                <a:lnTo>
                  <a:pt x="16515" y="557175"/>
                </a:lnTo>
                <a:lnTo>
                  <a:pt x="16442" y="557102"/>
                </a:lnTo>
                <a:close/>
                <a:moveTo>
                  <a:pt x="8634" y="549286"/>
                </a:moveTo>
                <a:lnTo>
                  <a:pt x="9993" y="550647"/>
                </a:lnTo>
                <a:lnTo>
                  <a:pt x="10465" y="558911"/>
                </a:lnTo>
                <a:lnTo>
                  <a:pt x="10152" y="559175"/>
                </a:lnTo>
                <a:lnTo>
                  <a:pt x="8594" y="549898"/>
                </a:lnTo>
                <a:close/>
                <a:moveTo>
                  <a:pt x="30214" y="547907"/>
                </a:moveTo>
                <a:lnTo>
                  <a:pt x="30859" y="548510"/>
                </a:lnTo>
                <a:lnTo>
                  <a:pt x="31822" y="564453"/>
                </a:lnTo>
                <a:lnTo>
                  <a:pt x="29928" y="562683"/>
                </a:lnTo>
                <a:lnTo>
                  <a:pt x="29528" y="560412"/>
                </a:lnTo>
                <a:close/>
                <a:moveTo>
                  <a:pt x="26628" y="545668"/>
                </a:moveTo>
                <a:lnTo>
                  <a:pt x="26623" y="545978"/>
                </a:lnTo>
                <a:lnTo>
                  <a:pt x="26548" y="545730"/>
                </a:lnTo>
                <a:close/>
                <a:moveTo>
                  <a:pt x="8970" y="544094"/>
                </a:moveTo>
                <a:lnTo>
                  <a:pt x="8634" y="549286"/>
                </a:lnTo>
                <a:lnTo>
                  <a:pt x="8463" y="549115"/>
                </a:lnTo>
                <a:lnTo>
                  <a:pt x="8594" y="549898"/>
                </a:lnTo>
                <a:lnTo>
                  <a:pt x="8463" y="551923"/>
                </a:lnTo>
                <a:lnTo>
                  <a:pt x="9695" y="559559"/>
                </a:lnTo>
                <a:lnTo>
                  <a:pt x="6458" y="562285"/>
                </a:lnTo>
                <a:cubicBezTo>
                  <a:pt x="2925" y="558749"/>
                  <a:pt x="4595" y="553133"/>
                  <a:pt x="7565" y="546996"/>
                </a:cubicBezTo>
                <a:close/>
                <a:moveTo>
                  <a:pt x="26659" y="543725"/>
                </a:moveTo>
                <a:lnTo>
                  <a:pt x="27536" y="544955"/>
                </a:lnTo>
                <a:lnTo>
                  <a:pt x="26628" y="545668"/>
                </a:lnTo>
                <a:close/>
                <a:moveTo>
                  <a:pt x="30504" y="542629"/>
                </a:moveTo>
                <a:lnTo>
                  <a:pt x="30747" y="546645"/>
                </a:lnTo>
                <a:lnTo>
                  <a:pt x="30317" y="546043"/>
                </a:lnTo>
                <a:close/>
                <a:moveTo>
                  <a:pt x="11807" y="538236"/>
                </a:moveTo>
                <a:lnTo>
                  <a:pt x="16681" y="542681"/>
                </a:lnTo>
                <a:lnTo>
                  <a:pt x="16699" y="542858"/>
                </a:lnTo>
                <a:lnTo>
                  <a:pt x="15646" y="542034"/>
                </a:lnTo>
                <a:cubicBezTo>
                  <a:pt x="14328" y="541144"/>
                  <a:pt x="12995" y="540538"/>
                  <a:pt x="13263" y="541936"/>
                </a:cubicBezTo>
                <a:lnTo>
                  <a:pt x="17281" y="548572"/>
                </a:lnTo>
                <a:lnTo>
                  <a:pt x="17713" y="552807"/>
                </a:lnTo>
                <a:lnTo>
                  <a:pt x="14692" y="555351"/>
                </a:lnTo>
                <a:lnTo>
                  <a:pt x="9993" y="550647"/>
                </a:lnTo>
                <a:lnTo>
                  <a:pt x="9550" y="542896"/>
                </a:lnTo>
                <a:close/>
                <a:moveTo>
                  <a:pt x="13119" y="535525"/>
                </a:moveTo>
                <a:lnTo>
                  <a:pt x="11807" y="538236"/>
                </a:lnTo>
                <a:lnTo>
                  <a:pt x="10465" y="537012"/>
                </a:lnTo>
                <a:close/>
                <a:moveTo>
                  <a:pt x="15566" y="530470"/>
                </a:moveTo>
                <a:lnTo>
                  <a:pt x="15638" y="531276"/>
                </a:lnTo>
                <a:lnTo>
                  <a:pt x="15084" y="534424"/>
                </a:lnTo>
                <a:lnTo>
                  <a:pt x="13119" y="535525"/>
                </a:lnTo>
                <a:close/>
                <a:moveTo>
                  <a:pt x="16226" y="529106"/>
                </a:moveTo>
                <a:lnTo>
                  <a:pt x="17553" y="530965"/>
                </a:lnTo>
                <a:lnTo>
                  <a:pt x="16323" y="533729"/>
                </a:lnTo>
                <a:lnTo>
                  <a:pt x="15879" y="533978"/>
                </a:lnTo>
                <a:lnTo>
                  <a:pt x="15638" y="531276"/>
                </a:lnTo>
                <a:lnTo>
                  <a:pt x="15903" y="529774"/>
                </a:lnTo>
                <a:close/>
                <a:moveTo>
                  <a:pt x="25924" y="528347"/>
                </a:moveTo>
                <a:lnTo>
                  <a:pt x="26114" y="529800"/>
                </a:lnTo>
                <a:lnTo>
                  <a:pt x="22489" y="531396"/>
                </a:lnTo>
                <a:lnTo>
                  <a:pt x="21848" y="530632"/>
                </a:lnTo>
                <a:close/>
                <a:moveTo>
                  <a:pt x="19139" y="527402"/>
                </a:moveTo>
                <a:lnTo>
                  <a:pt x="21848" y="530632"/>
                </a:lnTo>
                <a:lnTo>
                  <a:pt x="18611" y="532447"/>
                </a:lnTo>
                <a:lnTo>
                  <a:pt x="17553" y="530965"/>
                </a:lnTo>
                <a:close/>
                <a:moveTo>
                  <a:pt x="11286" y="522349"/>
                </a:moveTo>
                <a:lnTo>
                  <a:pt x="10144" y="526008"/>
                </a:lnTo>
                <a:lnTo>
                  <a:pt x="10322" y="523258"/>
                </a:lnTo>
                <a:close/>
                <a:moveTo>
                  <a:pt x="10466" y="521034"/>
                </a:moveTo>
                <a:lnTo>
                  <a:pt x="10985" y="521760"/>
                </a:lnTo>
                <a:lnTo>
                  <a:pt x="10332" y="523110"/>
                </a:lnTo>
                <a:close/>
                <a:moveTo>
                  <a:pt x="18722" y="516569"/>
                </a:moveTo>
                <a:lnTo>
                  <a:pt x="17763" y="519220"/>
                </a:lnTo>
                <a:lnTo>
                  <a:pt x="17123" y="522852"/>
                </a:lnTo>
                <a:lnTo>
                  <a:pt x="16641" y="518756"/>
                </a:lnTo>
                <a:close/>
                <a:moveTo>
                  <a:pt x="18895" y="516388"/>
                </a:moveTo>
                <a:lnTo>
                  <a:pt x="18722" y="516569"/>
                </a:lnTo>
                <a:lnTo>
                  <a:pt x="18770" y="516438"/>
                </a:lnTo>
                <a:close/>
                <a:moveTo>
                  <a:pt x="19628" y="493885"/>
                </a:moveTo>
                <a:lnTo>
                  <a:pt x="18832" y="499085"/>
                </a:lnTo>
                <a:lnTo>
                  <a:pt x="16863" y="502131"/>
                </a:lnTo>
                <a:lnTo>
                  <a:pt x="16847" y="502062"/>
                </a:lnTo>
                <a:lnTo>
                  <a:pt x="18655" y="495929"/>
                </a:lnTo>
                <a:close/>
                <a:moveTo>
                  <a:pt x="29140" y="488576"/>
                </a:moveTo>
                <a:cubicBezTo>
                  <a:pt x="28619" y="489856"/>
                  <a:pt x="27616" y="492305"/>
                  <a:pt x="26365" y="495462"/>
                </a:cubicBezTo>
                <a:lnTo>
                  <a:pt x="23279" y="503985"/>
                </a:lnTo>
                <a:lnTo>
                  <a:pt x="23768" y="500378"/>
                </a:lnTo>
                <a:lnTo>
                  <a:pt x="29022" y="488701"/>
                </a:lnTo>
                <a:cubicBezTo>
                  <a:pt x="29700" y="487184"/>
                  <a:pt x="29661" y="487296"/>
                  <a:pt x="29140" y="488576"/>
                </a:cubicBezTo>
                <a:close/>
                <a:moveTo>
                  <a:pt x="32778" y="483369"/>
                </a:moveTo>
                <a:lnTo>
                  <a:pt x="29963" y="497297"/>
                </a:lnTo>
                <a:lnTo>
                  <a:pt x="27319" y="502935"/>
                </a:lnTo>
                <a:lnTo>
                  <a:pt x="23715" y="510154"/>
                </a:lnTo>
                <a:lnTo>
                  <a:pt x="21253" y="509579"/>
                </a:lnTo>
                <a:lnTo>
                  <a:pt x="23279" y="503985"/>
                </a:lnTo>
                <a:lnTo>
                  <a:pt x="22490" y="509802"/>
                </a:lnTo>
                <a:close/>
                <a:moveTo>
                  <a:pt x="27507" y="472825"/>
                </a:moveTo>
                <a:lnTo>
                  <a:pt x="23768" y="500378"/>
                </a:lnTo>
                <a:lnTo>
                  <a:pt x="19783" y="509236"/>
                </a:lnTo>
                <a:lnTo>
                  <a:pt x="18481" y="508932"/>
                </a:lnTo>
                <a:lnTo>
                  <a:pt x="17583" y="505157"/>
                </a:lnTo>
                <a:lnTo>
                  <a:pt x="18482" y="501378"/>
                </a:lnTo>
                <a:lnTo>
                  <a:pt x="18832" y="499085"/>
                </a:lnTo>
                <a:lnTo>
                  <a:pt x="24330" y="490581"/>
                </a:lnTo>
                <a:lnTo>
                  <a:pt x="27489" y="472833"/>
                </a:lnTo>
                <a:close/>
                <a:moveTo>
                  <a:pt x="36517" y="464872"/>
                </a:moveTo>
                <a:cubicBezTo>
                  <a:pt x="37594" y="460345"/>
                  <a:pt x="35878" y="474540"/>
                  <a:pt x="34513" y="478913"/>
                </a:cubicBezTo>
                <a:lnTo>
                  <a:pt x="32778" y="483369"/>
                </a:lnTo>
                <a:close/>
                <a:moveTo>
                  <a:pt x="18004" y="462661"/>
                </a:moveTo>
                <a:lnTo>
                  <a:pt x="18405" y="466871"/>
                </a:lnTo>
                <a:lnTo>
                  <a:pt x="18370" y="466898"/>
                </a:lnTo>
                <a:lnTo>
                  <a:pt x="17814" y="463000"/>
                </a:lnTo>
                <a:close/>
                <a:moveTo>
                  <a:pt x="16909" y="456659"/>
                </a:moveTo>
                <a:lnTo>
                  <a:pt x="17814" y="463000"/>
                </a:lnTo>
                <a:lnTo>
                  <a:pt x="15168" y="467720"/>
                </a:lnTo>
                <a:lnTo>
                  <a:pt x="12470" y="467680"/>
                </a:lnTo>
                <a:cubicBezTo>
                  <a:pt x="11907" y="463733"/>
                  <a:pt x="13870" y="460683"/>
                  <a:pt x="16244" y="457688"/>
                </a:cubicBezTo>
                <a:close/>
                <a:moveTo>
                  <a:pt x="22605" y="429317"/>
                </a:moveTo>
                <a:lnTo>
                  <a:pt x="24866" y="436922"/>
                </a:lnTo>
                <a:lnTo>
                  <a:pt x="23930" y="441297"/>
                </a:lnTo>
                <a:lnTo>
                  <a:pt x="23430" y="441081"/>
                </a:lnTo>
                <a:lnTo>
                  <a:pt x="21459" y="436329"/>
                </a:lnTo>
                <a:lnTo>
                  <a:pt x="20641" y="433640"/>
                </a:lnTo>
                <a:close/>
                <a:moveTo>
                  <a:pt x="14801" y="428998"/>
                </a:moveTo>
                <a:lnTo>
                  <a:pt x="17366" y="455952"/>
                </a:lnTo>
                <a:lnTo>
                  <a:pt x="16909" y="456659"/>
                </a:lnTo>
                <a:lnTo>
                  <a:pt x="16478" y="453640"/>
                </a:lnTo>
                <a:cubicBezTo>
                  <a:pt x="11912" y="458439"/>
                  <a:pt x="5901" y="480903"/>
                  <a:pt x="10466" y="476105"/>
                </a:cubicBezTo>
                <a:lnTo>
                  <a:pt x="15168" y="467720"/>
                </a:lnTo>
                <a:lnTo>
                  <a:pt x="17290" y="467751"/>
                </a:lnTo>
                <a:lnTo>
                  <a:pt x="18370" y="466898"/>
                </a:lnTo>
                <a:lnTo>
                  <a:pt x="18482" y="467680"/>
                </a:lnTo>
                <a:lnTo>
                  <a:pt x="18405" y="466871"/>
                </a:lnTo>
                <a:lnTo>
                  <a:pt x="24493" y="462064"/>
                </a:lnTo>
                <a:lnTo>
                  <a:pt x="20026" y="491279"/>
                </a:lnTo>
                <a:lnTo>
                  <a:pt x="18655" y="495929"/>
                </a:lnTo>
                <a:lnTo>
                  <a:pt x="16477" y="500507"/>
                </a:lnTo>
                <a:lnTo>
                  <a:pt x="16847" y="502062"/>
                </a:lnTo>
                <a:lnTo>
                  <a:pt x="16795" y="502236"/>
                </a:lnTo>
                <a:lnTo>
                  <a:pt x="8321" y="515344"/>
                </a:lnTo>
                <a:lnTo>
                  <a:pt x="7626" y="473416"/>
                </a:lnTo>
                <a:lnTo>
                  <a:pt x="14474" y="436792"/>
                </a:lnTo>
                <a:close/>
                <a:moveTo>
                  <a:pt x="14474" y="425559"/>
                </a:moveTo>
                <a:lnTo>
                  <a:pt x="14913" y="426341"/>
                </a:lnTo>
                <a:lnTo>
                  <a:pt x="14801" y="428998"/>
                </a:lnTo>
                <a:close/>
                <a:moveTo>
                  <a:pt x="15491" y="412567"/>
                </a:moveTo>
                <a:lnTo>
                  <a:pt x="15967" y="416121"/>
                </a:lnTo>
                <a:lnTo>
                  <a:pt x="15884" y="416384"/>
                </a:lnTo>
                <a:lnTo>
                  <a:pt x="15996" y="416341"/>
                </a:lnTo>
                <a:lnTo>
                  <a:pt x="16478" y="419943"/>
                </a:lnTo>
                <a:lnTo>
                  <a:pt x="20641" y="433640"/>
                </a:lnTo>
                <a:lnTo>
                  <a:pt x="20486" y="433983"/>
                </a:lnTo>
                <a:lnTo>
                  <a:pt x="21459" y="436329"/>
                </a:lnTo>
                <a:lnTo>
                  <a:pt x="22293" y="439073"/>
                </a:lnTo>
                <a:cubicBezTo>
                  <a:pt x="22775" y="440329"/>
                  <a:pt x="22689" y="440224"/>
                  <a:pt x="21548" y="438168"/>
                </a:cubicBezTo>
                <a:lnTo>
                  <a:pt x="14913" y="426341"/>
                </a:lnTo>
                <a:close/>
                <a:moveTo>
                  <a:pt x="17360" y="411676"/>
                </a:moveTo>
                <a:lnTo>
                  <a:pt x="18467" y="415401"/>
                </a:lnTo>
                <a:lnTo>
                  <a:pt x="15996" y="416341"/>
                </a:lnTo>
                <a:lnTo>
                  <a:pt x="15967" y="416121"/>
                </a:lnTo>
                <a:close/>
                <a:moveTo>
                  <a:pt x="31602" y="405458"/>
                </a:moveTo>
                <a:lnTo>
                  <a:pt x="29963" y="413113"/>
                </a:lnTo>
                <a:lnTo>
                  <a:pt x="22605" y="429317"/>
                </a:lnTo>
                <a:lnTo>
                  <a:pt x="18467" y="415401"/>
                </a:lnTo>
                <a:lnTo>
                  <a:pt x="20141" y="414764"/>
                </a:lnTo>
                <a:close/>
                <a:moveTo>
                  <a:pt x="13687" y="399083"/>
                </a:moveTo>
                <a:lnTo>
                  <a:pt x="13823" y="400104"/>
                </a:lnTo>
                <a:lnTo>
                  <a:pt x="6591" y="411083"/>
                </a:lnTo>
                <a:lnTo>
                  <a:pt x="6568" y="409703"/>
                </a:lnTo>
                <a:lnTo>
                  <a:pt x="10466" y="403095"/>
                </a:lnTo>
                <a:close/>
                <a:moveTo>
                  <a:pt x="14704" y="398767"/>
                </a:moveTo>
                <a:lnTo>
                  <a:pt x="15810" y="404967"/>
                </a:lnTo>
                <a:lnTo>
                  <a:pt x="15491" y="412567"/>
                </a:lnTo>
                <a:lnTo>
                  <a:pt x="13823" y="400104"/>
                </a:lnTo>
                <a:close/>
                <a:moveTo>
                  <a:pt x="16188" y="395968"/>
                </a:moveTo>
                <a:lnTo>
                  <a:pt x="16163" y="396552"/>
                </a:lnTo>
                <a:lnTo>
                  <a:pt x="14704" y="398767"/>
                </a:lnTo>
                <a:lnTo>
                  <a:pt x="14565" y="397989"/>
                </a:lnTo>
                <a:close/>
                <a:moveTo>
                  <a:pt x="29046" y="395693"/>
                </a:moveTo>
                <a:lnTo>
                  <a:pt x="31731" y="400738"/>
                </a:lnTo>
                <a:lnTo>
                  <a:pt x="32266" y="402358"/>
                </a:lnTo>
                <a:lnTo>
                  <a:pt x="32214" y="402599"/>
                </a:lnTo>
                <a:lnTo>
                  <a:pt x="28383" y="396157"/>
                </a:lnTo>
                <a:close/>
                <a:moveTo>
                  <a:pt x="24545" y="389703"/>
                </a:moveTo>
                <a:lnTo>
                  <a:pt x="28383" y="396157"/>
                </a:lnTo>
                <a:lnTo>
                  <a:pt x="22490" y="400286"/>
                </a:lnTo>
                <a:lnTo>
                  <a:pt x="22118" y="396994"/>
                </a:lnTo>
                <a:close/>
                <a:moveTo>
                  <a:pt x="21285" y="389618"/>
                </a:moveTo>
                <a:lnTo>
                  <a:pt x="22118" y="396994"/>
                </a:lnTo>
                <a:lnTo>
                  <a:pt x="19439" y="405041"/>
                </a:lnTo>
                <a:lnTo>
                  <a:pt x="17360" y="411676"/>
                </a:lnTo>
                <a:lnTo>
                  <a:pt x="16478" y="408711"/>
                </a:lnTo>
                <a:lnTo>
                  <a:pt x="15810" y="404967"/>
                </a:lnTo>
                <a:lnTo>
                  <a:pt x="16163" y="396552"/>
                </a:lnTo>
                <a:lnTo>
                  <a:pt x="18196" y="393467"/>
                </a:lnTo>
                <a:close/>
                <a:moveTo>
                  <a:pt x="23197" y="387237"/>
                </a:moveTo>
                <a:lnTo>
                  <a:pt x="24676" y="389310"/>
                </a:lnTo>
                <a:lnTo>
                  <a:pt x="24545" y="389703"/>
                </a:lnTo>
                <a:lnTo>
                  <a:pt x="23129" y="387322"/>
                </a:lnTo>
                <a:close/>
                <a:moveTo>
                  <a:pt x="22709" y="386615"/>
                </a:moveTo>
                <a:lnTo>
                  <a:pt x="23129" y="387322"/>
                </a:lnTo>
                <a:lnTo>
                  <a:pt x="21285" y="389618"/>
                </a:lnTo>
                <a:lnTo>
                  <a:pt x="21204" y="388900"/>
                </a:lnTo>
                <a:close/>
                <a:moveTo>
                  <a:pt x="22490" y="386246"/>
                </a:moveTo>
                <a:lnTo>
                  <a:pt x="22730" y="386583"/>
                </a:lnTo>
                <a:lnTo>
                  <a:pt x="22709" y="386615"/>
                </a:lnTo>
                <a:close/>
                <a:moveTo>
                  <a:pt x="21643" y="380311"/>
                </a:moveTo>
                <a:lnTo>
                  <a:pt x="22490" y="386246"/>
                </a:lnTo>
                <a:lnTo>
                  <a:pt x="20606" y="383607"/>
                </a:lnTo>
                <a:lnTo>
                  <a:pt x="20564" y="383227"/>
                </a:lnTo>
                <a:close/>
                <a:moveTo>
                  <a:pt x="28501" y="377822"/>
                </a:moveTo>
                <a:lnTo>
                  <a:pt x="26904" y="382620"/>
                </a:lnTo>
                <a:lnTo>
                  <a:pt x="23197" y="387237"/>
                </a:lnTo>
                <a:lnTo>
                  <a:pt x="22730" y="386583"/>
                </a:lnTo>
                <a:close/>
                <a:moveTo>
                  <a:pt x="10466" y="375014"/>
                </a:moveTo>
                <a:lnTo>
                  <a:pt x="14565" y="397989"/>
                </a:lnTo>
                <a:lnTo>
                  <a:pt x="13687" y="399083"/>
                </a:lnTo>
                <a:close/>
                <a:moveTo>
                  <a:pt x="18936" y="361350"/>
                </a:moveTo>
                <a:lnTo>
                  <a:pt x="21502" y="379325"/>
                </a:lnTo>
                <a:lnTo>
                  <a:pt x="20556" y="383156"/>
                </a:lnTo>
                <a:lnTo>
                  <a:pt x="20564" y="383227"/>
                </a:lnTo>
                <a:lnTo>
                  <a:pt x="20486" y="383438"/>
                </a:lnTo>
                <a:lnTo>
                  <a:pt x="20606" y="383607"/>
                </a:lnTo>
                <a:lnTo>
                  <a:pt x="21204" y="388900"/>
                </a:lnTo>
                <a:lnTo>
                  <a:pt x="18196" y="393467"/>
                </a:lnTo>
                <a:lnTo>
                  <a:pt x="16188" y="395968"/>
                </a:lnTo>
                <a:lnTo>
                  <a:pt x="16478" y="389054"/>
                </a:lnTo>
                <a:cubicBezTo>
                  <a:pt x="16478" y="386094"/>
                  <a:pt x="13914" y="383484"/>
                  <a:pt x="14474" y="380630"/>
                </a:cubicBezTo>
                <a:close/>
                <a:moveTo>
                  <a:pt x="16478" y="344125"/>
                </a:moveTo>
                <a:lnTo>
                  <a:pt x="17495" y="351248"/>
                </a:lnTo>
                <a:lnTo>
                  <a:pt x="17480" y="351188"/>
                </a:lnTo>
                <a:cubicBezTo>
                  <a:pt x="16979" y="347898"/>
                  <a:pt x="16478" y="344125"/>
                  <a:pt x="16478" y="344125"/>
                </a:cubicBezTo>
                <a:close/>
                <a:moveTo>
                  <a:pt x="308998" y="337161"/>
                </a:moveTo>
                <a:cubicBezTo>
                  <a:pt x="249351" y="337161"/>
                  <a:pt x="200998" y="385514"/>
                  <a:pt x="200998" y="445161"/>
                </a:cubicBezTo>
                <a:cubicBezTo>
                  <a:pt x="200998" y="504808"/>
                  <a:pt x="249351" y="553161"/>
                  <a:pt x="308998" y="553161"/>
                </a:cubicBezTo>
                <a:cubicBezTo>
                  <a:pt x="368645" y="553161"/>
                  <a:pt x="416998" y="504808"/>
                  <a:pt x="416998" y="445161"/>
                </a:cubicBezTo>
                <a:cubicBezTo>
                  <a:pt x="416998" y="385514"/>
                  <a:pt x="368645" y="337161"/>
                  <a:pt x="308998" y="337161"/>
                </a:cubicBezTo>
                <a:close/>
                <a:moveTo>
                  <a:pt x="16478" y="332892"/>
                </a:moveTo>
                <a:lnTo>
                  <a:pt x="16828" y="336821"/>
                </a:lnTo>
                <a:lnTo>
                  <a:pt x="16478" y="338509"/>
                </a:lnTo>
                <a:cubicBezTo>
                  <a:pt x="15244" y="345424"/>
                  <a:pt x="10466" y="365294"/>
                  <a:pt x="10466" y="358165"/>
                </a:cubicBezTo>
                <a:cubicBezTo>
                  <a:pt x="10466" y="349285"/>
                  <a:pt x="14474" y="341317"/>
                  <a:pt x="16478" y="332892"/>
                </a:cubicBezTo>
                <a:close/>
                <a:moveTo>
                  <a:pt x="18419" y="312358"/>
                </a:moveTo>
                <a:lnTo>
                  <a:pt x="18482" y="313236"/>
                </a:lnTo>
                <a:lnTo>
                  <a:pt x="18029" y="312723"/>
                </a:lnTo>
                <a:close/>
                <a:moveTo>
                  <a:pt x="4829" y="304887"/>
                </a:moveTo>
                <a:lnTo>
                  <a:pt x="11302" y="305092"/>
                </a:lnTo>
                <a:lnTo>
                  <a:pt x="18029" y="312723"/>
                </a:lnTo>
                <a:lnTo>
                  <a:pt x="14474" y="316044"/>
                </a:lnTo>
                <a:cubicBezTo>
                  <a:pt x="12470" y="314172"/>
                  <a:pt x="8387" y="312118"/>
                  <a:pt x="5344" y="310156"/>
                </a:cubicBezTo>
                <a:lnTo>
                  <a:pt x="4903" y="309340"/>
                </a:lnTo>
                <a:close/>
                <a:moveTo>
                  <a:pt x="27925" y="285769"/>
                </a:moveTo>
                <a:lnTo>
                  <a:pt x="28176" y="286861"/>
                </a:lnTo>
                <a:cubicBezTo>
                  <a:pt x="27674" y="285309"/>
                  <a:pt x="27281" y="285061"/>
                  <a:pt x="30505" y="302003"/>
                </a:cubicBezTo>
                <a:lnTo>
                  <a:pt x="31546" y="306866"/>
                </a:lnTo>
                <a:lnTo>
                  <a:pt x="18936" y="361350"/>
                </a:lnTo>
                <a:lnTo>
                  <a:pt x="17495" y="351248"/>
                </a:lnTo>
                <a:lnTo>
                  <a:pt x="18482" y="355357"/>
                </a:lnTo>
                <a:lnTo>
                  <a:pt x="16828" y="336821"/>
                </a:lnTo>
                <a:lnTo>
                  <a:pt x="19173" y="325534"/>
                </a:lnTo>
                <a:cubicBezTo>
                  <a:pt x="19872" y="321159"/>
                  <a:pt x="20006" y="316896"/>
                  <a:pt x="18482" y="313236"/>
                </a:cubicBezTo>
                <a:cubicBezTo>
                  <a:pt x="21392" y="336688"/>
                  <a:pt x="26214" y="308612"/>
                  <a:pt x="26497" y="307620"/>
                </a:cubicBezTo>
                <a:lnTo>
                  <a:pt x="22510" y="299287"/>
                </a:lnTo>
                <a:lnTo>
                  <a:pt x="23945" y="291385"/>
                </a:lnTo>
                <a:lnTo>
                  <a:pt x="26497" y="290771"/>
                </a:lnTo>
                <a:close/>
                <a:moveTo>
                  <a:pt x="25205" y="280444"/>
                </a:moveTo>
                <a:lnTo>
                  <a:pt x="24175" y="290118"/>
                </a:lnTo>
                <a:lnTo>
                  <a:pt x="23945" y="291385"/>
                </a:lnTo>
                <a:lnTo>
                  <a:pt x="19267" y="292510"/>
                </a:lnTo>
                <a:lnTo>
                  <a:pt x="22510" y="299287"/>
                </a:lnTo>
                <a:lnTo>
                  <a:pt x="20486" y="310428"/>
                </a:lnTo>
                <a:lnTo>
                  <a:pt x="18419" y="312358"/>
                </a:lnTo>
                <a:lnTo>
                  <a:pt x="16573" y="286492"/>
                </a:lnTo>
                <a:close/>
                <a:moveTo>
                  <a:pt x="30505" y="276731"/>
                </a:moveTo>
                <a:lnTo>
                  <a:pt x="27925" y="285769"/>
                </a:lnTo>
                <a:lnTo>
                  <a:pt x="26497" y="279539"/>
                </a:lnTo>
                <a:lnTo>
                  <a:pt x="25205" y="280444"/>
                </a:lnTo>
                <a:lnTo>
                  <a:pt x="25411" y="278516"/>
                </a:lnTo>
                <a:close/>
                <a:moveTo>
                  <a:pt x="15178" y="266932"/>
                </a:moveTo>
                <a:lnTo>
                  <a:pt x="16573" y="286492"/>
                </a:lnTo>
                <a:lnTo>
                  <a:pt x="14474" y="287963"/>
                </a:lnTo>
                <a:cubicBezTo>
                  <a:pt x="10985" y="286740"/>
                  <a:pt x="8501" y="278145"/>
                  <a:pt x="10466" y="273923"/>
                </a:cubicBezTo>
                <a:close/>
                <a:moveTo>
                  <a:pt x="15720" y="256240"/>
                </a:moveTo>
                <a:lnTo>
                  <a:pt x="18309" y="262286"/>
                </a:lnTo>
                <a:lnTo>
                  <a:pt x="15178" y="266932"/>
                </a:lnTo>
                <a:lnTo>
                  <a:pt x="14630" y="259259"/>
                </a:lnTo>
                <a:close/>
                <a:moveTo>
                  <a:pt x="23303" y="254877"/>
                </a:moveTo>
                <a:lnTo>
                  <a:pt x="26497" y="268306"/>
                </a:lnTo>
                <a:lnTo>
                  <a:pt x="25411" y="278516"/>
                </a:lnTo>
                <a:lnTo>
                  <a:pt x="22490" y="279539"/>
                </a:lnTo>
                <a:cubicBezTo>
                  <a:pt x="19244" y="275749"/>
                  <a:pt x="20230" y="268080"/>
                  <a:pt x="18482" y="262690"/>
                </a:cubicBezTo>
                <a:lnTo>
                  <a:pt x="18309" y="262286"/>
                </a:lnTo>
                <a:close/>
                <a:moveTo>
                  <a:pt x="12606" y="248968"/>
                </a:moveTo>
                <a:lnTo>
                  <a:pt x="14052" y="252345"/>
                </a:lnTo>
                <a:lnTo>
                  <a:pt x="14474" y="257074"/>
                </a:lnTo>
                <a:lnTo>
                  <a:pt x="14630" y="259259"/>
                </a:lnTo>
                <a:lnTo>
                  <a:pt x="14224" y="260386"/>
                </a:lnTo>
                <a:cubicBezTo>
                  <a:pt x="12136" y="266170"/>
                  <a:pt x="10466" y="269914"/>
                  <a:pt x="10466" y="265498"/>
                </a:cubicBezTo>
                <a:close/>
                <a:moveTo>
                  <a:pt x="12662" y="248543"/>
                </a:moveTo>
                <a:lnTo>
                  <a:pt x="12606" y="248968"/>
                </a:lnTo>
                <a:lnTo>
                  <a:pt x="12470" y="248650"/>
                </a:lnTo>
                <a:close/>
                <a:moveTo>
                  <a:pt x="19978" y="244442"/>
                </a:moveTo>
                <a:lnTo>
                  <a:pt x="15720" y="256240"/>
                </a:lnTo>
                <a:lnTo>
                  <a:pt x="14052" y="252345"/>
                </a:lnTo>
                <a:lnTo>
                  <a:pt x="13663" y="247981"/>
                </a:lnTo>
                <a:close/>
                <a:moveTo>
                  <a:pt x="13284" y="243734"/>
                </a:moveTo>
                <a:lnTo>
                  <a:pt x="13663" y="247981"/>
                </a:lnTo>
                <a:lnTo>
                  <a:pt x="12662" y="248543"/>
                </a:lnTo>
                <a:close/>
                <a:moveTo>
                  <a:pt x="20486" y="243034"/>
                </a:moveTo>
                <a:lnTo>
                  <a:pt x="20721" y="244025"/>
                </a:lnTo>
                <a:lnTo>
                  <a:pt x="19978" y="244442"/>
                </a:lnTo>
                <a:close/>
                <a:moveTo>
                  <a:pt x="14493" y="230334"/>
                </a:moveTo>
                <a:lnTo>
                  <a:pt x="14477" y="238632"/>
                </a:lnTo>
                <a:lnTo>
                  <a:pt x="13481" y="242212"/>
                </a:lnTo>
                <a:lnTo>
                  <a:pt x="13284" y="243734"/>
                </a:lnTo>
                <a:lnTo>
                  <a:pt x="12470" y="234609"/>
                </a:lnTo>
                <a:close/>
                <a:moveTo>
                  <a:pt x="16478" y="189680"/>
                </a:moveTo>
                <a:cubicBezTo>
                  <a:pt x="17146" y="196232"/>
                  <a:pt x="13900" y="207731"/>
                  <a:pt x="18482" y="209337"/>
                </a:cubicBezTo>
                <a:lnTo>
                  <a:pt x="21827" y="199962"/>
                </a:lnTo>
                <a:lnTo>
                  <a:pt x="22490" y="209337"/>
                </a:lnTo>
                <a:cubicBezTo>
                  <a:pt x="23761" y="221042"/>
                  <a:pt x="26433" y="232274"/>
                  <a:pt x="29455" y="243388"/>
                </a:cubicBezTo>
                <a:lnTo>
                  <a:pt x="29912" y="245070"/>
                </a:lnTo>
                <a:lnTo>
                  <a:pt x="23303" y="254877"/>
                </a:lnTo>
                <a:lnTo>
                  <a:pt x="20721" y="244025"/>
                </a:lnTo>
                <a:lnTo>
                  <a:pt x="22490" y="243034"/>
                </a:lnTo>
                <a:cubicBezTo>
                  <a:pt x="23361" y="239373"/>
                  <a:pt x="14904" y="244038"/>
                  <a:pt x="14474" y="240226"/>
                </a:cubicBezTo>
                <a:lnTo>
                  <a:pt x="14477" y="238632"/>
                </a:lnTo>
                <a:lnTo>
                  <a:pt x="18673" y="223550"/>
                </a:lnTo>
                <a:cubicBezTo>
                  <a:pt x="20124" y="219058"/>
                  <a:pt x="20975" y="216775"/>
                  <a:pt x="20262" y="218139"/>
                </a:cubicBezTo>
                <a:lnTo>
                  <a:pt x="14493" y="230334"/>
                </a:lnTo>
                <a:lnTo>
                  <a:pt x="14521" y="215021"/>
                </a:lnTo>
                <a:cubicBezTo>
                  <a:pt x="15173" y="206574"/>
                  <a:pt x="16144" y="198104"/>
                  <a:pt x="16478" y="189680"/>
                </a:cubicBezTo>
                <a:close/>
                <a:moveTo>
                  <a:pt x="12967" y="172542"/>
                </a:moveTo>
                <a:lnTo>
                  <a:pt x="13001" y="172718"/>
                </a:lnTo>
                <a:lnTo>
                  <a:pt x="12470" y="172832"/>
                </a:lnTo>
                <a:close/>
                <a:moveTo>
                  <a:pt x="14804" y="172332"/>
                </a:moveTo>
                <a:lnTo>
                  <a:pt x="16478" y="184064"/>
                </a:lnTo>
                <a:cubicBezTo>
                  <a:pt x="16831" y="186535"/>
                  <a:pt x="15729" y="184278"/>
                  <a:pt x="14590" y="180776"/>
                </a:cubicBezTo>
                <a:lnTo>
                  <a:pt x="13001" y="172718"/>
                </a:lnTo>
                <a:close/>
                <a:moveTo>
                  <a:pt x="19735" y="170374"/>
                </a:moveTo>
                <a:lnTo>
                  <a:pt x="20039" y="174670"/>
                </a:lnTo>
                <a:lnTo>
                  <a:pt x="18355" y="171018"/>
                </a:lnTo>
                <a:close/>
                <a:moveTo>
                  <a:pt x="17765" y="169740"/>
                </a:moveTo>
                <a:lnTo>
                  <a:pt x="18355" y="171018"/>
                </a:lnTo>
                <a:lnTo>
                  <a:pt x="16167" y="172040"/>
                </a:lnTo>
                <a:lnTo>
                  <a:pt x="14804" y="172332"/>
                </a:lnTo>
                <a:lnTo>
                  <a:pt x="14690" y="171536"/>
                </a:lnTo>
                <a:close/>
                <a:moveTo>
                  <a:pt x="21688" y="167450"/>
                </a:moveTo>
                <a:lnTo>
                  <a:pt x="21371" y="169610"/>
                </a:lnTo>
                <a:lnTo>
                  <a:pt x="19735" y="170374"/>
                </a:lnTo>
                <a:lnTo>
                  <a:pt x="19614" y="168661"/>
                </a:lnTo>
                <a:close/>
                <a:moveTo>
                  <a:pt x="26497" y="167215"/>
                </a:moveTo>
                <a:cubicBezTo>
                  <a:pt x="25829" y="175640"/>
                  <a:pt x="26052" y="184298"/>
                  <a:pt x="24493" y="192488"/>
                </a:cubicBezTo>
                <a:lnTo>
                  <a:pt x="21827" y="199962"/>
                </a:lnTo>
                <a:lnTo>
                  <a:pt x="20039" y="174670"/>
                </a:lnTo>
                <a:lnTo>
                  <a:pt x="20486" y="175640"/>
                </a:lnTo>
                <a:lnTo>
                  <a:pt x="21371" y="169610"/>
                </a:lnTo>
                <a:close/>
                <a:moveTo>
                  <a:pt x="13685" y="164492"/>
                </a:moveTo>
                <a:lnTo>
                  <a:pt x="14690" y="171536"/>
                </a:lnTo>
                <a:lnTo>
                  <a:pt x="12967" y="172542"/>
                </a:lnTo>
                <a:lnTo>
                  <a:pt x="12470" y="170023"/>
                </a:lnTo>
                <a:close/>
                <a:moveTo>
                  <a:pt x="18886" y="158359"/>
                </a:moveTo>
                <a:lnTo>
                  <a:pt x="19614" y="168661"/>
                </a:lnTo>
                <a:lnTo>
                  <a:pt x="17765" y="169740"/>
                </a:lnTo>
                <a:lnTo>
                  <a:pt x="15829" y="165541"/>
                </a:lnTo>
                <a:cubicBezTo>
                  <a:pt x="15002" y="163112"/>
                  <a:pt x="15034" y="161422"/>
                  <a:pt x="16331" y="159876"/>
                </a:cubicBezTo>
                <a:close/>
                <a:moveTo>
                  <a:pt x="32642" y="151661"/>
                </a:moveTo>
                <a:lnTo>
                  <a:pt x="32509" y="155983"/>
                </a:lnTo>
                <a:lnTo>
                  <a:pt x="32945" y="160876"/>
                </a:lnTo>
                <a:lnTo>
                  <a:pt x="21688" y="167450"/>
                </a:lnTo>
                <a:lnTo>
                  <a:pt x="22542" y="161629"/>
                </a:lnTo>
                <a:lnTo>
                  <a:pt x="22070" y="156468"/>
                </a:lnTo>
                <a:lnTo>
                  <a:pt x="24420" y="155072"/>
                </a:lnTo>
                <a:close/>
                <a:moveTo>
                  <a:pt x="21049" y="145296"/>
                </a:moveTo>
                <a:lnTo>
                  <a:pt x="22070" y="156468"/>
                </a:lnTo>
                <a:lnTo>
                  <a:pt x="18886" y="158359"/>
                </a:lnTo>
                <a:lnTo>
                  <a:pt x="18530" y="153324"/>
                </a:lnTo>
                <a:close/>
                <a:moveTo>
                  <a:pt x="20486" y="133518"/>
                </a:moveTo>
                <a:lnTo>
                  <a:pt x="23119" y="142668"/>
                </a:lnTo>
                <a:lnTo>
                  <a:pt x="23526" y="145499"/>
                </a:lnTo>
                <a:lnTo>
                  <a:pt x="24000" y="145828"/>
                </a:lnTo>
                <a:lnTo>
                  <a:pt x="24530" y="147971"/>
                </a:lnTo>
                <a:cubicBezTo>
                  <a:pt x="24317" y="147863"/>
                  <a:pt x="22932" y="144638"/>
                  <a:pt x="21543" y="143721"/>
                </a:cubicBezTo>
                <a:lnTo>
                  <a:pt x="21049" y="145296"/>
                </a:lnTo>
                <a:lnTo>
                  <a:pt x="20486" y="139135"/>
                </a:lnTo>
                <a:lnTo>
                  <a:pt x="20288" y="134420"/>
                </a:lnTo>
                <a:close/>
                <a:moveTo>
                  <a:pt x="16478" y="119478"/>
                </a:moveTo>
                <a:lnTo>
                  <a:pt x="20077" y="129387"/>
                </a:lnTo>
                <a:lnTo>
                  <a:pt x="20288" y="134420"/>
                </a:lnTo>
                <a:lnTo>
                  <a:pt x="13685" y="164492"/>
                </a:lnTo>
                <a:lnTo>
                  <a:pt x="12470" y="155983"/>
                </a:lnTo>
                <a:cubicBezTo>
                  <a:pt x="13806" y="143815"/>
                  <a:pt x="8403" y="124328"/>
                  <a:pt x="16478" y="119478"/>
                </a:cubicBezTo>
                <a:close/>
                <a:moveTo>
                  <a:pt x="14152" y="106556"/>
                </a:moveTo>
                <a:lnTo>
                  <a:pt x="14153" y="106560"/>
                </a:lnTo>
                <a:lnTo>
                  <a:pt x="14094" y="106755"/>
                </a:lnTo>
                <a:close/>
                <a:moveTo>
                  <a:pt x="30303" y="98532"/>
                </a:moveTo>
                <a:cubicBezTo>
                  <a:pt x="31216" y="97428"/>
                  <a:pt x="31981" y="97601"/>
                  <a:pt x="32509" y="99821"/>
                </a:cubicBezTo>
                <a:lnTo>
                  <a:pt x="33673" y="118289"/>
                </a:lnTo>
                <a:lnTo>
                  <a:pt x="33386" y="127590"/>
                </a:lnTo>
                <a:lnTo>
                  <a:pt x="26497" y="147559"/>
                </a:lnTo>
                <a:lnTo>
                  <a:pt x="24000" y="145828"/>
                </a:lnTo>
                <a:lnTo>
                  <a:pt x="23824" y="145118"/>
                </a:lnTo>
                <a:lnTo>
                  <a:pt x="23119" y="142668"/>
                </a:lnTo>
                <a:lnTo>
                  <a:pt x="21954" y="134557"/>
                </a:lnTo>
                <a:lnTo>
                  <a:pt x="20077" y="129387"/>
                </a:lnTo>
                <a:lnTo>
                  <a:pt x="19499" y="115638"/>
                </a:lnTo>
                <a:lnTo>
                  <a:pt x="20246" y="114882"/>
                </a:lnTo>
                <a:lnTo>
                  <a:pt x="20486" y="122286"/>
                </a:lnTo>
                <a:cubicBezTo>
                  <a:pt x="23491" y="116670"/>
                  <a:pt x="27564" y="101847"/>
                  <a:pt x="30303" y="98532"/>
                </a:cubicBezTo>
                <a:close/>
                <a:moveTo>
                  <a:pt x="17757" y="94736"/>
                </a:moveTo>
                <a:lnTo>
                  <a:pt x="18736" y="97455"/>
                </a:lnTo>
                <a:lnTo>
                  <a:pt x="19499" y="115638"/>
                </a:lnTo>
                <a:lnTo>
                  <a:pt x="18482" y="116670"/>
                </a:lnTo>
                <a:lnTo>
                  <a:pt x="14153" y="106560"/>
                </a:lnTo>
                <a:close/>
                <a:moveTo>
                  <a:pt x="18540" y="92777"/>
                </a:moveTo>
                <a:lnTo>
                  <a:pt x="19728" y="98925"/>
                </a:lnTo>
                <a:lnTo>
                  <a:pt x="19774" y="100335"/>
                </a:lnTo>
                <a:lnTo>
                  <a:pt x="18736" y="97455"/>
                </a:lnTo>
                <a:close/>
                <a:moveTo>
                  <a:pt x="18517" y="92240"/>
                </a:moveTo>
                <a:lnTo>
                  <a:pt x="18540" y="92777"/>
                </a:lnTo>
                <a:lnTo>
                  <a:pt x="18468" y="92403"/>
                </a:lnTo>
                <a:close/>
                <a:moveTo>
                  <a:pt x="18294" y="91507"/>
                </a:moveTo>
                <a:lnTo>
                  <a:pt x="18468" y="92403"/>
                </a:lnTo>
                <a:lnTo>
                  <a:pt x="17757" y="94736"/>
                </a:lnTo>
                <a:lnTo>
                  <a:pt x="17525" y="94092"/>
                </a:lnTo>
                <a:lnTo>
                  <a:pt x="18198" y="91564"/>
                </a:lnTo>
                <a:close/>
                <a:moveTo>
                  <a:pt x="18482" y="91397"/>
                </a:moveTo>
                <a:lnTo>
                  <a:pt x="18632" y="91865"/>
                </a:lnTo>
                <a:lnTo>
                  <a:pt x="18517" y="92240"/>
                </a:lnTo>
                <a:close/>
                <a:moveTo>
                  <a:pt x="17917" y="89555"/>
                </a:moveTo>
                <a:lnTo>
                  <a:pt x="18260" y="91330"/>
                </a:lnTo>
                <a:lnTo>
                  <a:pt x="18198" y="91564"/>
                </a:lnTo>
                <a:lnTo>
                  <a:pt x="17162" y="92174"/>
                </a:lnTo>
                <a:close/>
                <a:moveTo>
                  <a:pt x="19423" y="89509"/>
                </a:moveTo>
                <a:lnTo>
                  <a:pt x="19597" y="94882"/>
                </a:lnTo>
                <a:lnTo>
                  <a:pt x="18632" y="91865"/>
                </a:lnTo>
                <a:lnTo>
                  <a:pt x="19235" y="89886"/>
                </a:lnTo>
                <a:close/>
                <a:moveTo>
                  <a:pt x="21235" y="88163"/>
                </a:moveTo>
                <a:lnTo>
                  <a:pt x="25489" y="101688"/>
                </a:lnTo>
                <a:cubicBezTo>
                  <a:pt x="25907" y="104692"/>
                  <a:pt x="25823" y="107658"/>
                  <a:pt x="24802" y="110263"/>
                </a:cubicBezTo>
                <a:lnTo>
                  <a:pt x="20246" y="114882"/>
                </a:lnTo>
                <a:lnTo>
                  <a:pt x="19774" y="100335"/>
                </a:lnTo>
                <a:lnTo>
                  <a:pt x="20263" y="101695"/>
                </a:lnTo>
                <a:lnTo>
                  <a:pt x="19728" y="98925"/>
                </a:lnTo>
                <a:lnTo>
                  <a:pt x="19597" y="94882"/>
                </a:lnTo>
                <a:lnTo>
                  <a:pt x="23661" y="107587"/>
                </a:lnTo>
                <a:close/>
                <a:moveTo>
                  <a:pt x="19349" y="87241"/>
                </a:moveTo>
                <a:lnTo>
                  <a:pt x="19416" y="89293"/>
                </a:lnTo>
                <a:lnTo>
                  <a:pt x="19235" y="89886"/>
                </a:lnTo>
                <a:lnTo>
                  <a:pt x="18482" y="91397"/>
                </a:lnTo>
                <a:lnTo>
                  <a:pt x="18294" y="91507"/>
                </a:lnTo>
                <a:lnTo>
                  <a:pt x="18260" y="91330"/>
                </a:lnTo>
                <a:close/>
                <a:moveTo>
                  <a:pt x="21006" y="86330"/>
                </a:moveTo>
                <a:lnTo>
                  <a:pt x="21235" y="88163"/>
                </a:lnTo>
                <a:lnTo>
                  <a:pt x="20793" y="86758"/>
                </a:lnTo>
                <a:close/>
                <a:moveTo>
                  <a:pt x="20486" y="85781"/>
                </a:moveTo>
                <a:lnTo>
                  <a:pt x="20793" y="86758"/>
                </a:lnTo>
                <a:lnTo>
                  <a:pt x="19423" y="89509"/>
                </a:lnTo>
                <a:lnTo>
                  <a:pt x="19416" y="89293"/>
                </a:lnTo>
                <a:close/>
                <a:moveTo>
                  <a:pt x="20347" y="81130"/>
                </a:moveTo>
                <a:lnTo>
                  <a:pt x="20486" y="82973"/>
                </a:lnTo>
                <a:lnTo>
                  <a:pt x="19349" y="87241"/>
                </a:lnTo>
                <a:lnTo>
                  <a:pt x="19272" y="84859"/>
                </a:lnTo>
                <a:close/>
                <a:moveTo>
                  <a:pt x="20334" y="80947"/>
                </a:moveTo>
                <a:lnTo>
                  <a:pt x="20354" y="81108"/>
                </a:lnTo>
                <a:lnTo>
                  <a:pt x="20347" y="81130"/>
                </a:lnTo>
                <a:close/>
                <a:moveTo>
                  <a:pt x="929" y="78657"/>
                </a:moveTo>
                <a:lnTo>
                  <a:pt x="447" y="94205"/>
                </a:lnTo>
                <a:cubicBezTo>
                  <a:pt x="8137" y="169637"/>
                  <a:pt x="2225" y="105800"/>
                  <a:pt x="4455" y="282347"/>
                </a:cubicBezTo>
                <a:lnTo>
                  <a:pt x="4829" y="304887"/>
                </a:lnTo>
                <a:lnTo>
                  <a:pt x="2451" y="304812"/>
                </a:lnTo>
                <a:lnTo>
                  <a:pt x="4903" y="309340"/>
                </a:lnTo>
                <a:lnTo>
                  <a:pt x="6568" y="409703"/>
                </a:lnTo>
                <a:lnTo>
                  <a:pt x="5689" y="411193"/>
                </a:lnTo>
                <a:cubicBezTo>
                  <a:pt x="4186" y="414001"/>
                  <a:pt x="3274" y="415982"/>
                  <a:pt x="4455" y="414327"/>
                </a:cubicBezTo>
                <a:lnTo>
                  <a:pt x="6591" y="411083"/>
                </a:lnTo>
                <a:lnTo>
                  <a:pt x="7626" y="473416"/>
                </a:lnTo>
                <a:lnTo>
                  <a:pt x="6741" y="478147"/>
                </a:lnTo>
                <a:cubicBezTo>
                  <a:pt x="4163" y="491933"/>
                  <a:pt x="2828" y="505505"/>
                  <a:pt x="6459" y="518226"/>
                </a:cubicBezTo>
                <a:lnTo>
                  <a:pt x="8321" y="515344"/>
                </a:lnTo>
                <a:lnTo>
                  <a:pt x="8463" y="523842"/>
                </a:lnTo>
                <a:lnTo>
                  <a:pt x="8827" y="530226"/>
                </a:lnTo>
                <a:lnTo>
                  <a:pt x="8462" y="531396"/>
                </a:lnTo>
                <a:cubicBezTo>
                  <a:pt x="7384" y="534415"/>
                  <a:pt x="5215" y="536619"/>
                  <a:pt x="4454" y="539821"/>
                </a:cubicBezTo>
                <a:cubicBezTo>
                  <a:pt x="3169" y="545222"/>
                  <a:pt x="2729" y="550989"/>
                  <a:pt x="2450" y="556669"/>
                </a:cubicBezTo>
                <a:lnTo>
                  <a:pt x="1423" y="589759"/>
                </a:lnTo>
                <a:lnTo>
                  <a:pt x="0" y="591866"/>
                </a:lnTo>
                <a:lnTo>
                  <a:pt x="0" y="78969"/>
                </a:lnTo>
                <a:close/>
                <a:moveTo>
                  <a:pt x="10227" y="73830"/>
                </a:moveTo>
                <a:lnTo>
                  <a:pt x="17525" y="94092"/>
                </a:lnTo>
                <a:lnTo>
                  <a:pt x="14778" y="104407"/>
                </a:lnTo>
                <a:lnTo>
                  <a:pt x="14152" y="106556"/>
                </a:lnTo>
                <a:lnTo>
                  <a:pt x="12470" y="102629"/>
                </a:lnTo>
                <a:cubicBezTo>
                  <a:pt x="11802" y="96077"/>
                  <a:pt x="11243" y="89501"/>
                  <a:pt x="10466" y="82973"/>
                </a:cubicBezTo>
                <a:lnTo>
                  <a:pt x="9026" y="75424"/>
                </a:lnTo>
                <a:close/>
                <a:moveTo>
                  <a:pt x="17960" y="63565"/>
                </a:moveTo>
                <a:lnTo>
                  <a:pt x="18482" y="66124"/>
                </a:lnTo>
                <a:lnTo>
                  <a:pt x="18728" y="68094"/>
                </a:lnTo>
                <a:lnTo>
                  <a:pt x="19272" y="84859"/>
                </a:lnTo>
                <a:lnTo>
                  <a:pt x="17917" y="89555"/>
                </a:lnTo>
                <a:lnTo>
                  <a:pt x="14474" y="71740"/>
                </a:lnTo>
                <a:lnTo>
                  <a:pt x="14048" y="68757"/>
                </a:lnTo>
                <a:close/>
                <a:moveTo>
                  <a:pt x="18931" y="62276"/>
                </a:moveTo>
                <a:lnTo>
                  <a:pt x="20334" y="80947"/>
                </a:lnTo>
                <a:lnTo>
                  <a:pt x="18728" y="68094"/>
                </a:lnTo>
                <a:lnTo>
                  <a:pt x="18555" y="62774"/>
                </a:lnTo>
                <a:close/>
                <a:moveTo>
                  <a:pt x="28570" y="50825"/>
                </a:moveTo>
                <a:lnTo>
                  <a:pt x="28501" y="52084"/>
                </a:lnTo>
                <a:lnTo>
                  <a:pt x="28449" y="51276"/>
                </a:lnTo>
                <a:close/>
                <a:moveTo>
                  <a:pt x="32628" y="50736"/>
                </a:moveTo>
                <a:lnTo>
                  <a:pt x="33289" y="61674"/>
                </a:lnTo>
                <a:lnTo>
                  <a:pt x="21006" y="86330"/>
                </a:lnTo>
                <a:lnTo>
                  <a:pt x="20354" y="81108"/>
                </a:lnTo>
                <a:lnTo>
                  <a:pt x="20973" y="78960"/>
                </a:lnTo>
                <a:lnTo>
                  <a:pt x="28286" y="51877"/>
                </a:lnTo>
                <a:lnTo>
                  <a:pt x="28501" y="54892"/>
                </a:lnTo>
                <a:close/>
                <a:moveTo>
                  <a:pt x="14943" y="48766"/>
                </a:moveTo>
                <a:lnTo>
                  <a:pt x="14949" y="48797"/>
                </a:lnTo>
                <a:lnTo>
                  <a:pt x="14937" y="48836"/>
                </a:lnTo>
                <a:close/>
                <a:moveTo>
                  <a:pt x="14251" y="47720"/>
                </a:moveTo>
                <a:lnTo>
                  <a:pt x="12470" y="57700"/>
                </a:lnTo>
                <a:lnTo>
                  <a:pt x="14048" y="68757"/>
                </a:lnTo>
                <a:lnTo>
                  <a:pt x="10227" y="73830"/>
                </a:lnTo>
                <a:lnTo>
                  <a:pt x="8463" y="68932"/>
                </a:lnTo>
                <a:cubicBezTo>
                  <a:pt x="7473" y="66990"/>
                  <a:pt x="7834" y="69324"/>
                  <a:pt x="8512" y="72731"/>
                </a:cubicBezTo>
                <a:lnTo>
                  <a:pt x="9026" y="75424"/>
                </a:lnTo>
                <a:lnTo>
                  <a:pt x="8508" y="76112"/>
                </a:lnTo>
                <a:lnTo>
                  <a:pt x="929" y="78657"/>
                </a:lnTo>
                <a:lnTo>
                  <a:pt x="1424" y="62709"/>
                </a:lnTo>
                <a:lnTo>
                  <a:pt x="3691" y="59352"/>
                </a:lnTo>
                <a:close/>
                <a:moveTo>
                  <a:pt x="28167" y="46951"/>
                </a:moveTo>
                <a:lnTo>
                  <a:pt x="28449" y="51276"/>
                </a:lnTo>
                <a:lnTo>
                  <a:pt x="28286" y="51877"/>
                </a:lnTo>
                <a:lnTo>
                  <a:pt x="27966" y="47387"/>
                </a:lnTo>
                <a:close/>
                <a:moveTo>
                  <a:pt x="15102" y="46783"/>
                </a:moveTo>
                <a:lnTo>
                  <a:pt x="14943" y="48766"/>
                </a:lnTo>
                <a:lnTo>
                  <a:pt x="14642" y="47289"/>
                </a:lnTo>
                <a:close/>
                <a:moveTo>
                  <a:pt x="14474" y="46468"/>
                </a:moveTo>
                <a:lnTo>
                  <a:pt x="14642" y="47289"/>
                </a:lnTo>
                <a:lnTo>
                  <a:pt x="14251" y="47720"/>
                </a:lnTo>
                <a:close/>
                <a:moveTo>
                  <a:pt x="17564" y="44071"/>
                </a:moveTo>
                <a:lnTo>
                  <a:pt x="18731" y="59606"/>
                </a:lnTo>
                <a:lnTo>
                  <a:pt x="18482" y="60508"/>
                </a:lnTo>
                <a:lnTo>
                  <a:pt x="18555" y="62774"/>
                </a:lnTo>
                <a:lnTo>
                  <a:pt x="17960" y="63565"/>
                </a:lnTo>
                <a:lnTo>
                  <a:pt x="14949" y="48797"/>
                </a:lnTo>
                <a:lnTo>
                  <a:pt x="15793" y="46021"/>
                </a:lnTo>
                <a:close/>
                <a:moveTo>
                  <a:pt x="30505" y="43660"/>
                </a:moveTo>
                <a:lnTo>
                  <a:pt x="28570" y="50825"/>
                </a:lnTo>
                <a:lnTo>
                  <a:pt x="28848" y="45761"/>
                </a:lnTo>
                <a:close/>
                <a:moveTo>
                  <a:pt x="26927" y="32828"/>
                </a:moveTo>
                <a:lnTo>
                  <a:pt x="29430" y="35167"/>
                </a:lnTo>
                <a:lnTo>
                  <a:pt x="28848" y="45761"/>
                </a:lnTo>
                <a:lnTo>
                  <a:pt x="28532" y="46162"/>
                </a:lnTo>
                <a:lnTo>
                  <a:pt x="28167" y="46951"/>
                </a:lnTo>
                <a:lnTo>
                  <a:pt x="27359" y="34533"/>
                </a:lnTo>
                <a:lnTo>
                  <a:pt x="26992" y="33739"/>
                </a:lnTo>
                <a:close/>
                <a:moveTo>
                  <a:pt x="26454" y="32575"/>
                </a:moveTo>
                <a:lnTo>
                  <a:pt x="26992" y="33739"/>
                </a:lnTo>
                <a:lnTo>
                  <a:pt x="27966" y="47387"/>
                </a:lnTo>
                <a:lnTo>
                  <a:pt x="24493" y="54892"/>
                </a:lnTo>
                <a:lnTo>
                  <a:pt x="18931" y="62276"/>
                </a:lnTo>
                <a:lnTo>
                  <a:pt x="18731" y="59606"/>
                </a:lnTo>
                <a:lnTo>
                  <a:pt x="22360" y="46446"/>
                </a:lnTo>
                <a:close/>
                <a:moveTo>
                  <a:pt x="26497" y="32427"/>
                </a:moveTo>
                <a:lnTo>
                  <a:pt x="26454" y="32575"/>
                </a:lnTo>
                <a:lnTo>
                  <a:pt x="26429" y="32523"/>
                </a:lnTo>
                <a:close/>
                <a:moveTo>
                  <a:pt x="16478" y="29619"/>
                </a:moveTo>
                <a:lnTo>
                  <a:pt x="17330" y="40967"/>
                </a:lnTo>
                <a:lnTo>
                  <a:pt x="15793" y="46021"/>
                </a:lnTo>
                <a:lnTo>
                  <a:pt x="15102" y="46783"/>
                </a:lnTo>
                <a:close/>
                <a:moveTo>
                  <a:pt x="21381" y="27648"/>
                </a:moveTo>
                <a:lnTo>
                  <a:pt x="26300" y="32243"/>
                </a:lnTo>
                <a:lnTo>
                  <a:pt x="26429" y="32523"/>
                </a:lnTo>
                <a:lnTo>
                  <a:pt x="20486" y="40852"/>
                </a:lnTo>
                <a:lnTo>
                  <a:pt x="17564" y="44071"/>
                </a:lnTo>
                <a:lnTo>
                  <a:pt x="17330" y="40967"/>
                </a:lnTo>
                <a:close/>
                <a:moveTo>
                  <a:pt x="26629" y="18618"/>
                </a:moveTo>
                <a:lnTo>
                  <a:pt x="26497" y="26811"/>
                </a:lnTo>
                <a:lnTo>
                  <a:pt x="26927" y="32828"/>
                </a:lnTo>
                <a:lnTo>
                  <a:pt x="26300" y="32243"/>
                </a:lnTo>
                <a:lnTo>
                  <a:pt x="22490" y="24003"/>
                </a:lnTo>
                <a:lnTo>
                  <a:pt x="21381" y="27648"/>
                </a:lnTo>
                <a:lnTo>
                  <a:pt x="20486" y="26811"/>
                </a:lnTo>
                <a:lnTo>
                  <a:pt x="19127" y="24567"/>
                </a:lnTo>
                <a:lnTo>
                  <a:pt x="20306" y="23574"/>
                </a:lnTo>
                <a:close/>
                <a:moveTo>
                  <a:pt x="30505" y="15579"/>
                </a:moveTo>
                <a:lnTo>
                  <a:pt x="31823" y="37403"/>
                </a:lnTo>
                <a:lnTo>
                  <a:pt x="29430" y="35167"/>
                </a:lnTo>
                <a:close/>
                <a:moveTo>
                  <a:pt x="11808" y="11186"/>
                </a:moveTo>
                <a:lnTo>
                  <a:pt x="17945" y="16783"/>
                </a:lnTo>
                <a:cubicBezTo>
                  <a:pt x="18595" y="17310"/>
                  <a:pt x="12728" y="12091"/>
                  <a:pt x="13264" y="14886"/>
                </a:cubicBezTo>
                <a:lnTo>
                  <a:pt x="19127" y="24567"/>
                </a:lnTo>
                <a:lnTo>
                  <a:pt x="6459" y="35235"/>
                </a:lnTo>
                <a:cubicBezTo>
                  <a:pt x="2926" y="31699"/>
                  <a:pt x="4596" y="26083"/>
                  <a:pt x="7566" y="19947"/>
                </a:cubicBezTo>
                <a:close/>
                <a:moveTo>
                  <a:pt x="13120" y="8475"/>
                </a:moveTo>
                <a:lnTo>
                  <a:pt x="11808" y="11186"/>
                </a:lnTo>
                <a:lnTo>
                  <a:pt x="10466" y="9963"/>
                </a:lnTo>
                <a:close/>
                <a:moveTo>
                  <a:pt x="25925" y="1297"/>
                </a:moveTo>
                <a:lnTo>
                  <a:pt x="26115" y="2750"/>
                </a:lnTo>
                <a:lnTo>
                  <a:pt x="22490" y="4346"/>
                </a:lnTo>
                <a:lnTo>
                  <a:pt x="21849" y="3582"/>
                </a:lnTo>
                <a:close/>
                <a:moveTo>
                  <a:pt x="29675" y="0"/>
                </a:moveTo>
                <a:lnTo>
                  <a:pt x="11858623" y="0"/>
                </a:lnTo>
                <a:lnTo>
                  <a:pt x="11858623" y="6524624"/>
                </a:lnTo>
                <a:lnTo>
                  <a:pt x="37638" y="6524624"/>
                </a:lnTo>
                <a:lnTo>
                  <a:pt x="38259" y="6514883"/>
                </a:lnTo>
                <a:cubicBezTo>
                  <a:pt x="42064" y="6492848"/>
                  <a:pt x="49219" y="6487577"/>
                  <a:pt x="34501" y="6503046"/>
                </a:cubicBezTo>
                <a:lnTo>
                  <a:pt x="32933" y="6485475"/>
                </a:lnTo>
                <a:lnTo>
                  <a:pt x="36505" y="6483389"/>
                </a:lnTo>
                <a:cubicBezTo>
                  <a:pt x="39368" y="6480981"/>
                  <a:pt x="45715" y="6470812"/>
                  <a:pt x="42516" y="6472157"/>
                </a:cubicBezTo>
                <a:lnTo>
                  <a:pt x="32630" y="6476259"/>
                </a:lnTo>
                <a:lnTo>
                  <a:pt x="33374" y="6452188"/>
                </a:lnTo>
                <a:lnTo>
                  <a:pt x="34113" y="6450046"/>
                </a:lnTo>
                <a:lnTo>
                  <a:pt x="33661" y="6442887"/>
                </a:lnTo>
                <a:lnTo>
                  <a:pt x="34688" y="6409638"/>
                </a:lnTo>
                <a:lnTo>
                  <a:pt x="33277" y="6386272"/>
                </a:lnTo>
                <a:lnTo>
                  <a:pt x="35151" y="6382511"/>
                </a:lnTo>
                <a:cubicBezTo>
                  <a:pt x="43611" y="6366267"/>
                  <a:pt x="46426" y="6361736"/>
                  <a:pt x="41632" y="6366255"/>
                </a:cubicBezTo>
                <a:lnTo>
                  <a:pt x="32616" y="6375334"/>
                </a:lnTo>
                <a:lnTo>
                  <a:pt x="31811" y="6362001"/>
                </a:lnTo>
                <a:lnTo>
                  <a:pt x="32497" y="6362642"/>
                </a:lnTo>
                <a:lnTo>
                  <a:pt x="34391" y="6349368"/>
                </a:lnTo>
                <a:lnTo>
                  <a:pt x="34502" y="6349471"/>
                </a:lnTo>
                <a:lnTo>
                  <a:pt x="34397" y="6349325"/>
                </a:lnTo>
                <a:lnTo>
                  <a:pt x="34501" y="6348601"/>
                </a:lnTo>
                <a:cubicBezTo>
                  <a:pt x="34202" y="6345252"/>
                  <a:pt x="31185" y="6336944"/>
                  <a:pt x="30493" y="6340177"/>
                </a:cubicBezTo>
                <a:lnTo>
                  <a:pt x="28811" y="6341496"/>
                </a:lnTo>
                <a:lnTo>
                  <a:pt x="28490" y="6341047"/>
                </a:lnTo>
                <a:lnTo>
                  <a:pt x="26705" y="6337711"/>
                </a:lnTo>
                <a:lnTo>
                  <a:pt x="26787" y="6332598"/>
                </a:lnTo>
                <a:lnTo>
                  <a:pt x="26103" y="6327348"/>
                </a:lnTo>
                <a:lnTo>
                  <a:pt x="28578" y="6326259"/>
                </a:lnTo>
                <a:cubicBezTo>
                  <a:pt x="30593" y="6324483"/>
                  <a:pt x="31910" y="6322666"/>
                  <a:pt x="30493" y="6323328"/>
                </a:cubicBezTo>
                <a:lnTo>
                  <a:pt x="25913" y="6325895"/>
                </a:lnTo>
                <a:lnTo>
                  <a:pt x="24481" y="6314904"/>
                </a:lnTo>
                <a:lnTo>
                  <a:pt x="22140" y="6318185"/>
                </a:lnTo>
                <a:lnTo>
                  <a:pt x="25148" y="6311428"/>
                </a:lnTo>
                <a:lnTo>
                  <a:pt x="30493" y="6309288"/>
                </a:lnTo>
                <a:lnTo>
                  <a:pt x="26514" y="6308359"/>
                </a:lnTo>
                <a:lnTo>
                  <a:pt x="27809" y="6305450"/>
                </a:lnTo>
                <a:lnTo>
                  <a:pt x="29952" y="6294845"/>
                </a:lnTo>
                <a:lnTo>
                  <a:pt x="37410" y="6278947"/>
                </a:lnTo>
                <a:cubicBezTo>
                  <a:pt x="44519" y="6262996"/>
                  <a:pt x="50992" y="6246215"/>
                  <a:pt x="48529" y="6242763"/>
                </a:cubicBezTo>
                <a:cubicBezTo>
                  <a:pt x="42841" y="6234793"/>
                  <a:pt x="37841" y="6259612"/>
                  <a:pt x="32498" y="6268036"/>
                </a:cubicBezTo>
                <a:lnTo>
                  <a:pt x="27496" y="6270373"/>
                </a:lnTo>
                <a:lnTo>
                  <a:pt x="27547" y="6269993"/>
                </a:lnTo>
                <a:lnTo>
                  <a:pt x="27478" y="6270381"/>
                </a:lnTo>
                <a:lnTo>
                  <a:pt x="26486" y="6270844"/>
                </a:lnTo>
                <a:cubicBezTo>
                  <a:pt x="26486" y="6264565"/>
                  <a:pt x="30644" y="6259712"/>
                  <a:pt x="32498" y="6253996"/>
                </a:cubicBezTo>
                <a:cubicBezTo>
                  <a:pt x="36690" y="6241072"/>
                  <a:pt x="36275" y="6241247"/>
                  <a:pt x="38510" y="6228723"/>
                </a:cubicBezTo>
                <a:cubicBezTo>
                  <a:pt x="36506" y="6230595"/>
                  <a:pt x="34084" y="6231800"/>
                  <a:pt x="32498" y="6234339"/>
                </a:cubicBezTo>
                <a:lnTo>
                  <a:pt x="17993" y="6260208"/>
                </a:lnTo>
                <a:lnTo>
                  <a:pt x="17355" y="6253500"/>
                </a:lnTo>
                <a:lnTo>
                  <a:pt x="22479" y="6245572"/>
                </a:lnTo>
                <a:lnTo>
                  <a:pt x="23919" y="6238845"/>
                </a:lnTo>
                <a:lnTo>
                  <a:pt x="26486" y="6239955"/>
                </a:lnTo>
                <a:lnTo>
                  <a:pt x="24855" y="6234470"/>
                </a:lnTo>
                <a:lnTo>
                  <a:pt x="29952" y="6210660"/>
                </a:lnTo>
                <a:lnTo>
                  <a:pt x="34502" y="6200642"/>
                </a:lnTo>
                <a:lnTo>
                  <a:pt x="31591" y="6203006"/>
                </a:lnTo>
                <a:lnTo>
                  <a:pt x="32203" y="6200147"/>
                </a:lnTo>
                <a:lnTo>
                  <a:pt x="32498" y="6200642"/>
                </a:lnTo>
                <a:lnTo>
                  <a:pt x="32255" y="6199905"/>
                </a:lnTo>
                <a:lnTo>
                  <a:pt x="34502" y="6189410"/>
                </a:lnTo>
                <a:lnTo>
                  <a:pt x="29035" y="6193241"/>
                </a:lnTo>
                <a:lnTo>
                  <a:pt x="28490" y="6192218"/>
                </a:lnTo>
                <a:lnTo>
                  <a:pt x="24665" y="6186858"/>
                </a:lnTo>
                <a:lnTo>
                  <a:pt x="26893" y="6180167"/>
                </a:lnTo>
                <a:lnTo>
                  <a:pt x="28490" y="6178177"/>
                </a:lnTo>
                <a:cubicBezTo>
                  <a:pt x="32905" y="6169135"/>
                  <a:pt x="40843" y="6156404"/>
                  <a:pt x="36506" y="6147289"/>
                </a:cubicBezTo>
                <a:cubicBezTo>
                  <a:pt x="35190" y="6144523"/>
                  <a:pt x="31680" y="6151551"/>
                  <a:pt x="28251" y="6159968"/>
                </a:cubicBezTo>
                <a:lnTo>
                  <a:pt x="21632" y="6177859"/>
                </a:lnTo>
                <a:lnTo>
                  <a:pt x="21491" y="6176873"/>
                </a:lnTo>
                <a:lnTo>
                  <a:pt x="24984" y="6162730"/>
                </a:lnTo>
                <a:cubicBezTo>
                  <a:pt x="29264" y="6150966"/>
                  <a:pt x="35380" y="6140139"/>
                  <a:pt x="38510" y="6133248"/>
                </a:cubicBezTo>
                <a:cubicBezTo>
                  <a:pt x="39178" y="6136056"/>
                  <a:pt x="38824" y="6143448"/>
                  <a:pt x="40513" y="6141672"/>
                </a:cubicBezTo>
                <a:cubicBezTo>
                  <a:pt x="46606" y="6135269"/>
                  <a:pt x="57369" y="6126309"/>
                  <a:pt x="54540" y="6116400"/>
                </a:cubicBezTo>
                <a:cubicBezTo>
                  <a:pt x="52097" y="6107840"/>
                  <a:pt x="42517" y="6123888"/>
                  <a:pt x="36506" y="6127632"/>
                </a:cubicBezTo>
                <a:lnTo>
                  <a:pt x="31535" y="6104414"/>
                </a:lnTo>
                <a:lnTo>
                  <a:pt x="38510" y="6074278"/>
                </a:lnTo>
                <a:lnTo>
                  <a:pt x="29901" y="6042618"/>
                </a:lnTo>
                <a:lnTo>
                  <a:pt x="44521" y="6020925"/>
                </a:lnTo>
                <a:cubicBezTo>
                  <a:pt x="41849" y="6019053"/>
                  <a:pt x="36663" y="6019489"/>
                  <a:pt x="36506" y="6015309"/>
                </a:cubicBezTo>
                <a:cubicBezTo>
                  <a:pt x="34865" y="5971615"/>
                  <a:pt x="54126" y="5955370"/>
                  <a:pt x="34502" y="5975995"/>
                </a:cubicBezTo>
                <a:lnTo>
                  <a:pt x="32934" y="5958424"/>
                </a:lnTo>
                <a:lnTo>
                  <a:pt x="36506" y="5956339"/>
                </a:lnTo>
                <a:cubicBezTo>
                  <a:pt x="39369" y="5953931"/>
                  <a:pt x="45716" y="5943762"/>
                  <a:pt x="42517" y="5945106"/>
                </a:cubicBezTo>
                <a:lnTo>
                  <a:pt x="32631" y="5949208"/>
                </a:lnTo>
                <a:lnTo>
                  <a:pt x="33375" y="5925137"/>
                </a:lnTo>
                <a:lnTo>
                  <a:pt x="34114" y="5922996"/>
                </a:lnTo>
                <a:lnTo>
                  <a:pt x="33662" y="5915836"/>
                </a:lnTo>
                <a:lnTo>
                  <a:pt x="34689" y="5882588"/>
                </a:lnTo>
                <a:lnTo>
                  <a:pt x="33278" y="5859222"/>
                </a:lnTo>
                <a:lnTo>
                  <a:pt x="35152" y="5855461"/>
                </a:lnTo>
                <a:cubicBezTo>
                  <a:pt x="43612" y="5839217"/>
                  <a:pt x="46427" y="5834685"/>
                  <a:pt x="41633" y="5839205"/>
                </a:cubicBezTo>
                <a:lnTo>
                  <a:pt x="32617" y="5848283"/>
                </a:lnTo>
                <a:lnTo>
                  <a:pt x="31812" y="5834951"/>
                </a:lnTo>
                <a:lnTo>
                  <a:pt x="32498" y="5835591"/>
                </a:lnTo>
                <a:lnTo>
                  <a:pt x="34392" y="5822318"/>
                </a:lnTo>
                <a:lnTo>
                  <a:pt x="34503" y="5822421"/>
                </a:lnTo>
                <a:lnTo>
                  <a:pt x="34398" y="5822275"/>
                </a:lnTo>
                <a:lnTo>
                  <a:pt x="34502" y="5821551"/>
                </a:lnTo>
                <a:cubicBezTo>
                  <a:pt x="34203" y="5818202"/>
                  <a:pt x="31186" y="5809894"/>
                  <a:pt x="30494" y="5813126"/>
                </a:cubicBezTo>
                <a:lnTo>
                  <a:pt x="28812" y="5814445"/>
                </a:lnTo>
                <a:lnTo>
                  <a:pt x="28491" y="5813996"/>
                </a:lnTo>
                <a:lnTo>
                  <a:pt x="26706" y="5810660"/>
                </a:lnTo>
                <a:lnTo>
                  <a:pt x="26788" y="5805548"/>
                </a:lnTo>
                <a:lnTo>
                  <a:pt x="26104" y="5800298"/>
                </a:lnTo>
                <a:lnTo>
                  <a:pt x="28579" y="5799208"/>
                </a:lnTo>
                <a:cubicBezTo>
                  <a:pt x="30594" y="5797432"/>
                  <a:pt x="31911" y="5795616"/>
                  <a:pt x="30494" y="5796278"/>
                </a:cubicBezTo>
                <a:lnTo>
                  <a:pt x="25914" y="5798845"/>
                </a:lnTo>
                <a:lnTo>
                  <a:pt x="24482" y="5787854"/>
                </a:lnTo>
                <a:lnTo>
                  <a:pt x="22141" y="5791135"/>
                </a:lnTo>
                <a:lnTo>
                  <a:pt x="25149" y="5784377"/>
                </a:lnTo>
                <a:lnTo>
                  <a:pt x="30494" y="5782237"/>
                </a:lnTo>
                <a:lnTo>
                  <a:pt x="26515" y="5781308"/>
                </a:lnTo>
                <a:lnTo>
                  <a:pt x="27810" y="5778400"/>
                </a:lnTo>
                <a:lnTo>
                  <a:pt x="29953" y="5767795"/>
                </a:lnTo>
                <a:lnTo>
                  <a:pt x="37411" y="5751897"/>
                </a:lnTo>
                <a:cubicBezTo>
                  <a:pt x="44520" y="5735946"/>
                  <a:pt x="50993" y="5719165"/>
                  <a:pt x="48530" y="5715713"/>
                </a:cubicBezTo>
                <a:cubicBezTo>
                  <a:pt x="42842" y="5707743"/>
                  <a:pt x="37842" y="5732562"/>
                  <a:pt x="32499" y="5740986"/>
                </a:cubicBezTo>
                <a:lnTo>
                  <a:pt x="27497" y="5743323"/>
                </a:lnTo>
                <a:lnTo>
                  <a:pt x="27548" y="5742943"/>
                </a:lnTo>
                <a:lnTo>
                  <a:pt x="27479" y="5743331"/>
                </a:lnTo>
                <a:lnTo>
                  <a:pt x="26487" y="5743794"/>
                </a:lnTo>
                <a:cubicBezTo>
                  <a:pt x="26487" y="5737515"/>
                  <a:pt x="30645" y="5732662"/>
                  <a:pt x="32499" y="5726946"/>
                </a:cubicBezTo>
                <a:cubicBezTo>
                  <a:pt x="36691" y="5714022"/>
                  <a:pt x="36276" y="5714197"/>
                  <a:pt x="38511" y="5701673"/>
                </a:cubicBezTo>
                <a:cubicBezTo>
                  <a:pt x="36507" y="5703545"/>
                  <a:pt x="34085" y="5704750"/>
                  <a:pt x="32499" y="5707289"/>
                </a:cubicBezTo>
                <a:lnTo>
                  <a:pt x="17994" y="5733158"/>
                </a:lnTo>
                <a:lnTo>
                  <a:pt x="17356" y="5726450"/>
                </a:lnTo>
                <a:lnTo>
                  <a:pt x="22480" y="5718522"/>
                </a:lnTo>
                <a:lnTo>
                  <a:pt x="23920" y="5711795"/>
                </a:lnTo>
                <a:lnTo>
                  <a:pt x="26487" y="5712905"/>
                </a:lnTo>
                <a:lnTo>
                  <a:pt x="24856" y="5707420"/>
                </a:lnTo>
                <a:lnTo>
                  <a:pt x="29953" y="5683610"/>
                </a:lnTo>
                <a:lnTo>
                  <a:pt x="34503" y="5673592"/>
                </a:lnTo>
                <a:lnTo>
                  <a:pt x="31592" y="5675956"/>
                </a:lnTo>
                <a:lnTo>
                  <a:pt x="32204" y="5673097"/>
                </a:lnTo>
                <a:lnTo>
                  <a:pt x="32499" y="5673592"/>
                </a:lnTo>
                <a:lnTo>
                  <a:pt x="32256" y="5672855"/>
                </a:lnTo>
                <a:lnTo>
                  <a:pt x="34503" y="5662360"/>
                </a:lnTo>
                <a:lnTo>
                  <a:pt x="29036" y="5666191"/>
                </a:lnTo>
                <a:lnTo>
                  <a:pt x="28491" y="5665168"/>
                </a:lnTo>
                <a:lnTo>
                  <a:pt x="24666" y="5659808"/>
                </a:lnTo>
                <a:lnTo>
                  <a:pt x="26894" y="5653117"/>
                </a:lnTo>
                <a:lnTo>
                  <a:pt x="28491" y="5651127"/>
                </a:lnTo>
                <a:cubicBezTo>
                  <a:pt x="32906" y="5642085"/>
                  <a:pt x="40844" y="5629354"/>
                  <a:pt x="36507" y="5620239"/>
                </a:cubicBezTo>
                <a:cubicBezTo>
                  <a:pt x="35191" y="5617473"/>
                  <a:pt x="31681" y="5624501"/>
                  <a:pt x="28252" y="5632918"/>
                </a:cubicBezTo>
                <a:lnTo>
                  <a:pt x="21633" y="5650809"/>
                </a:lnTo>
                <a:lnTo>
                  <a:pt x="21492" y="5649823"/>
                </a:lnTo>
                <a:lnTo>
                  <a:pt x="24985" y="5635680"/>
                </a:lnTo>
                <a:cubicBezTo>
                  <a:pt x="29265" y="5623916"/>
                  <a:pt x="35381" y="5613089"/>
                  <a:pt x="38511" y="5606198"/>
                </a:cubicBezTo>
                <a:cubicBezTo>
                  <a:pt x="39179" y="5609006"/>
                  <a:pt x="38825" y="5616398"/>
                  <a:pt x="40514" y="5614622"/>
                </a:cubicBezTo>
                <a:cubicBezTo>
                  <a:pt x="46607" y="5608219"/>
                  <a:pt x="57370" y="5599259"/>
                  <a:pt x="54541" y="5589350"/>
                </a:cubicBezTo>
                <a:cubicBezTo>
                  <a:pt x="52098" y="5580790"/>
                  <a:pt x="42518" y="5596838"/>
                  <a:pt x="36507" y="5600582"/>
                </a:cubicBezTo>
                <a:lnTo>
                  <a:pt x="31536" y="5577364"/>
                </a:lnTo>
                <a:lnTo>
                  <a:pt x="38511" y="5547228"/>
                </a:lnTo>
                <a:lnTo>
                  <a:pt x="29902" y="5515568"/>
                </a:lnTo>
                <a:lnTo>
                  <a:pt x="44522" y="5493875"/>
                </a:lnTo>
                <a:cubicBezTo>
                  <a:pt x="41850" y="5492003"/>
                  <a:pt x="36664" y="5492439"/>
                  <a:pt x="36507" y="5488259"/>
                </a:cubicBezTo>
                <a:cubicBezTo>
                  <a:pt x="34866" y="5444565"/>
                  <a:pt x="54127" y="5428320"/>
                  <a:pt x="34503" y="5448945"/>
                </a:cubicBezTo>
                <a:lnTo>
                  <a:pt x="32935" y="5431374"/>
                </a:lnTo>
                <a:lnTo>
                  <a:pt x="36507" y="5429289"/>
                </a:lnTo>
                <a:cubicBezTo>
                  <a:pt x="39370" y="5426881"/>
                  <a:pt x="45717" y="5416712"/>
                  <a:pt x="42518" y="5418056"/>
                </a:cubicBezTo>
                <a:lnTo>
                  <a:pt x="32632" y="5422158"/>
                </a:lnTo>
                <a:lnTo>
                  <a:pt x="33376" y="5398087"/>
                </a:lnTo>
                <a:lnTo>
                  <a:pt x="34115" y="5395946"/>
                </a:lnTo>
                <a:lnTo>
                  <a:pt x="33663" y="5388786"/>
                </a:lnTo>
                <a:lnTo>
                  <a:pt x="34690" y="5355538"/>
                </a:lnTo>
                <a:lnTo>
                  <a:pt x="33279" y="5332172"/>
                </a:lnTo>
                <a:lnTo>
                  <a:pt x="35153" y="5328411"/>
                </a:lnTo>
                <a:cubicBezTo>
                  <a:pt x="43613" y="5312167"/>
                  <a:pt x="46428" y="5307635"/>
                  <a:pt x="41634" y="5312155"/>
                </a:cubicBezTo>
                <a:lnTo>
                  <a:pt x="32618" y="5321233"/>
                </a:lnTo>
                <a:lnTo>
                  <a:pt x="31813" y="5307901"/>
                </a:lnTo>
                <a:lnTo>
                  <a:pt x="32499" y="5308541"/>
                </a:lnTo>
                <a:lnTo>
                  <a:pt x="34393" y="5295268"/>
                </a:lnTo>
                <a:lnTo>
                  <a:pt x="34504" y="5295371"/>
                </a:lnTo>
                <a:lnTo>
                  <a:pt x="34399" y="5295225"/>
                </a:lnTo>
                <a:lnTo>
                  <a:pt x="34503" y="5294501"/>
                </a:lnTo>
                <a:cubicBezTo>
                  <a:pt x="34204" y="5291152"/>
                  <a:pt x="31187" y="5282844"/>
                  <a:pt x="30495" y="5286076"/>
                </a:cubicBezTo>
                <a:lnTo>
                  <a:pt x="28813" y="5287395"/>
                </a:lnTo>
                <a:lnTo>
                  <a:pt x="28492" y="5286946"/>
                </a:lnTo>
                <a:lnTo>
                  <a:pt x="26707" y="5283610"/>
                </a:lnTo>
                <a:lnTo>
                  <a:pt x="26789" y="5278497"/>
                </a:lnTo>
                <a:lnTo>
                  <a:pt x="26105" y="5273248"/>
                </a:lnTo>
                <a:lnTo>
                  <a:pt x="28580" y="5272158"/>
                </a:lnTo>
                <a:cubicBezTo>
                  <a:pt x="30595" y="5270382"/>
                  <a:pt x="31912" y="5268566"/>
                  <a:pt x="30495" y="5269228"/>
                </a:cubicBezTo>
                <a:lnTo>
                  <a:pt x="25915" y="5271795"/>
                </a:lnTo>
                <a:lnTo>
                  <a:pt x="24483" y="5260804"/>
                </a:lnTo>
                <a:lnTo>
                  <a:pt x="22142" y="5264085"/>
                </a:lnTo>
                <a:lnTo>
                  <a:pt x="25150" y="5257328"/>
                </a:lnTo>
                <a:lnTo>
                  <a:pt x="30495" y="5255187"/>
                </a:lnTo>
                <a:lnTo>
                  <a:pt x="26516" y="5254258"/>
                </a:lnTo>
                <a:lnTo>
                  <a:pt x="27811" y="5251350"/>
                </a:lnTo>
                <a:lnTo>
                  <a:pt x="29954" y="5240745"/>
                </a:lnTo>
                <a:lnTo>
                  <a:pt x="37412" y="5224847"/>
                </a:lnTo>
                <a:cubicBezTo>
                  <a:pt x="44521" y="5208895"/>
                  <a:pt x="50994" y="5192115"/>
                  <a:pt x="48531" y="5188663"/>
                </a:cubicBezTo>
                <a:cubicBezTo>
                  <a:pt x="42843" y="5180693"/>
                  <a:pt x="37843" y="5205512"/>
                  <a:pt x="32500" y="5213936"/>
                </a:cubicBezTo>
                <a:lnTo>
                  <a:pt x="27498" y="5216273"/>
                </a:lnTo>
                <a:lnTo>
                  <a:pt x="27549" y="5215893"/>
                </a:lnTo>
                <a:lnTo>
                  <a:pt x="27480" y="5216281"/>
                </a:lnTo>
                <a:lnTo>
                  <a:pt x="26488" y="5216744"/>
                </a:lnTo>
                <a:cubicBezTo>
                  <a:pt x="26488" y="5210465"/>
                  <a:pt x="30646" y="5205612"/>
                  <a:pt x="32500" y="5199896"/>
                </a:cubicBezTo>
                <a:cubicBezTo>
                  <a:pt x="36692" y="5186972"/>
                  <a:pt x="36277" y="5187147"/>
                  <a:pt x="38512" y="5174623"/>
                </a:cubicBezTo>
                <a:cubicBezTo>
                  <a:pt x="36508" y="5176495"/>
                  <a:pt x="34086" y="5177700"/>
                  <a:pt x="32500" y="5180239"/>
                </a:cubicBezTo>
                <a:lnTo>
                  <a:pt x="17995" y="5206108"/>
                </a:lnTo>
                <a:lnTo>
                  <a:pt x="17357" y="5199400"/>
                </a:lnTo>
                <a:lnTo>
                  <a:pt x="22481" y="5191472"/>
                </a:lnTo>
                <a:lnTo>
                  <a:pt x="23921" y="5184745"/>
                </a:lnTo>
                <a:lnTo>
                  <a:pt x="26488" y="5185855"/>
                </a:lnTo>
                <a:lnTo>
                  <a:pt x="24857" y="5180370"/>
                </a:lnTo>
                <a:lnTo>
                  <a:pt x="29954" y="5156560"/>
                </a:lnTo>
                <a:lnTo>
                  <a:pt x="34504" y="5146542"/>
                </a:lnTo>
                <a:lnTo>
                  <a:pt x="31593" y="5148906"/>
                </a:lnTo>
                <a:lnTo>
                  <a:pt x="32205" y="5146047"/>
                </a:lnTo>
                <a:lnTo>
                  <a:pt x="32500" y="5146542"/>
                </a:lnTo>
                <a:lnTo>
                  <a:pt x="32257" y="5145806"/>
                </a:lnTo>
                <a:lnTo>
                  <a:pt x="34504" y="5135310"/>
                </a:lnTo>
                <a:lnTo>
                  <a:pt x="29037" y="5139140"/>
                </a:lnTo>
                <a:lnTo>
                  <a:pt x="28492" y="5138118"/>
                </a:lnTo>
                <a:lnTo>
                  <a:pt x="24667" y="5132758"/>
                </a:lnTo>
                <a:lnTo>
                  <a:pt x="26895" y="5126067"/>
                </a:lnTo>
                <a:lnTo>
                  <a:pt x="28492" y="5124077"/>
                </a:lnTo>
                <a:cubicBezTo>
                  <a:pt x="32907" y="5115035"/>
                  <a:pt x="40845" y="5102304"/>
                  <a:pt x="36508" y="5093189"/>
                </a:cubicBezTo>
                <a:cubicBezTo>
                  <a:pt x="35192" y="5090423"/>
                  <a:pt x="31682" y="5097451"/>
                  <a:pt x="28253" y="5105868"/>
                </a:cubicBezTo>
                <a:lnTo>
                  <a:pt x="21634" y="5123759"/>
                </a:lnTo>
                <a:lnTo>
                  <a:pt x="21493" y="5122773"/>
                </a:lnTo>
                <a:lnTo>
                  <a:pt x="24986" y="5108630"/>
                </a:lnTo>
                <a:cubicBezTo>
                  <a:pt x="29266" y="5096866"/>
                  <a:pt x="35382" y="5086039"/>
                  <a:pt x="38512" y="5079148"/>
                </a:cubicBezTo>
                <a:cubicBezTo>
                  <a:pt x="39180" y="5081956"/>
                  <a:pt x="38826" y="5089348"/>
                  <a:pt x="40515" y="5087572"/>
                </a:cubicBezTo>
                <a:cubicBezTo>
                  <a:pt x="46608" y="5081169"/>
                  <a:pt x="57371" y="5072209"/>
                  <a:pt x="54542" y="5062300"/>
                </a:cubicBezTo>
                <a:cubicBezTo>
                  <a:pt x="52099" y="5053740"/>
                  <a:pt x="42519" y="5069788"/>
                  <a:pt x="36508" y="5073532"/>
                </a:cubicBezTo>
                <a:lnTo>
                  <a:pt x="31537" y="5050314"/>
                </a:lnTo>
                <a:lnTo>
                  <a:pt x="38512" y="5020178"/>
                </a:lnTo>
                <a:lnTo>
                  <a:pt x="29903" y="4988518"/>
                </a:lnTo>
                <a:lnTo>
                  <a:pt x="44523" y="4966825"/>
                </a:lnTo>
                <a:cubicBezTo>
                  <a:pt x="41851" y="4964953"/>
                  <a:pt x="36665" y="4965389"/>
                  <a:pt x="36508" y="4961209"/>
                </a:cubicBezTo>
                <a:cubicBezTo>
                  <a:pt x="34867" y="4917515"/>
                  <a:pt x="54128" y="4901270"/>
                  <a:pt x="34504" y="4921895"/>
                </a:cubicBezTo>
                <a:lnTo>
                  <a:pt x="32936" y="4904324"/>
                </a:lnTo>
                <a:lnTo>
                  <a:pt x="36508" y="4902239"/>
                </a:lnTo>
                <a:cubicBezTo>
                  <a:pt x="39371" y="4899831"/>
                  <a:pt x="45718" y="4889662"/>
                  <a:pt x="42519" y="4891006"/>
                </a:cubicBezTo>
                <a:lnTo>
                  <a:pt x="32633" y="4895108"/>
                </a:lnTo>
                <a:lnTo>
                  <a:pt x="33377" y="4871037"/>
                </a:lnTo>
                <a:lnTo>
                  <a:pt x="34116" y="4868896"/>
                </a:lnTo>
                <a:lnTo>
                  <a:pt x="33664" y="4861736"/>
                </a:lnTo>
                <a:lnTo>
                  <a:pt x="34691" y="4828488"/>
                </a:lnTo>
                <a:lnTo>
                  <a:pt x="33280" y="4805122"/>
                </a:lnTo>
                <a:lnTo>
                  <a:pt x="35154" y="4801361"/>
                </a:lnTo>
                <a:cubicBezTo>
                  <a:pt x="43614" y="4785117"/>
                  <a:pt x="46429" y="4780585"/>
                  <a:pt x="41635" y="4785105"/>
                </a:cubicBezTo>
                <a:lnTo>
                  <a:pt x="32619" y="4794183"/>
                </a:lnTo>
                <a:lnTo>
                  <a:pt x="31814" y="4780851"/>
                </a:lnTo>
                <a:lnTo>
                  <a:pt x="32500" y="4781491"/>
                </a:lnTo>
                <a:lnTo>
                  <a:pt x="34394" y="4768218"/>
                </a:lnTo>
                <a:lnTo>
                  <a:pt x="34505" y="4768321"/>
                </a:lnTo>
                <a:lnTo>
                  <a:pt x="34400" y="4768175"/>
                </a:lnTo>
                <a:lnTo>
                  <a:pt x="34504" y="4767451"/>
                </a:lnTo>
                <a:cubicBezTo>
                  <a:pt x="34205" y="4764102"/>
                  <a:pt x="31188" y="4755794"/>
                  <a:pt x="30496" y="4759026"/>
                </a:cubicBezTo>
                <a:lnTo>
                  <a:pt x="28814" y="4760345"/>
                </a:lnTo>
                <a:lnTo>
                  <a:pt x="28493" y="4759896"/>
                </a:lnTo>
                <a:lnTo>
                  <a:pt x="26708" y="4756560"/>
                </a:lnTo>
                <a:lnTo>
                  <a:pt x="26790" y="4751448"/>
                </a:lnTo>
                <a:lnTo>
                  <a:pt x="26106" y="4746198"/>
                </a:lnTo>
                <a:lnTo>
                  <a:pt x="28581" y="4745108"/>
                </a:lnTo>
                <a:cubicBezTo>
                  <a:pt x="30596" y="4743332"/>
                  <a:pt x="31913" y="4741516"/>
                  <a:pt x="30496" y="4742178"/>
                </a:cubicBezTo>
                <a:lnTo>
                  <a:pt x="25916" y="4744745"/>
                </a:lnTo>
                <a:lnTo>
                  <a:pt x="24484" y="4733754"/>
                </a:lnTo>
                <a:lnTo>
                  <a:pt x="22143" y="4737035"/>
                </a:lnTo>
                <a:lnTo>
                  <a:pt x="25151" y="4730277"/>
                </a:lnTo>
                <a:lnTo>
                  <a:pt x="30496" y="4728137"/>
                </a:lnTo>
                <a:lnTo>
                  <a:pt x="26517" y="4727208"/>
                </a:lnTo>
                <a:lnTo>
                  <a:pt x="27812" y="4724300"/>
                </a:lnTo>
                <a:lnTo>
                  <a:pt x="29955" y="4713695"/>
                </a:lnTo>
                <a:lnTo>
                  <a:pt x="37413" y="4697797"/>
                </a:lnTo>
                <a:cubicBezTo>
                  <a:pt x="44522" y="4681846"/>
                  <a:pt x="50995" y="4665065"/>
                  <a:pt x="48532" y="4661613"/>
                </a:cubicBezTo>
                <a:cubicBezTo>
                  <a:pt x="42844" y="4653643"/>
                  <a:pt x="37844" y="4678462"/>
                  <a:pt x="32501" y="4686886"/>
                </a:cubicBezTo>
                <a:lnTo>
                  <a:pt x="27499" y="4689223"/>
                </a:lnTo>
                <a:lnTo>
                  <a:pt x="27550" y="4688843"/>
                </a:lnTo>
                <a:lnTo>
                  <a:pt x="27481" y="4689231"/>
                </a:lnTo>
                <a:lnTo>
                  <a:pt x="26489" y="4689694"/>
                </a:lnTo>
                <a:cubicBezTo>
                  <a:pt x="26489" y="4683415"/>
                  <a:pt x="30647" y="4678562"/>
                  <a:pt x="32501" y="4672846"/>
                </a:cubicBezTo>
                <a:cubicBezTo>
                  <a:pt x="36693" y="4659922"/>
                  <a:pt x="36278" y="4660097"/>
                  <a:pt x="38513" y="4647573"/>
                </a:cubicBezTo>
                <a:cubicBezTo>
                  <a:pt x="36509" y="4649445"/>
                  <a:pt x="34087" y="4650650"/>
                  <a:pt x="32501" y="4653189"/>
                </a:cubicBezTo>
                <a:lnTo>
                  <a:pt x="17996" y="4679058"/>
                </a:lnTo>
                <a:lnTo>
                  <a:pt x="17358" y="4672350"/>
                </a:lnTo>
                <a:lnTo>
                  <a:pt x="22482" y="4664422"/>
                </a:lnTo>
                <a:lnTo>
                  <a:pt x="23922" y="4657695"/>
                </a:lnTo>
                <a:lnTo>
                  <a:pt x="26489" y="4658805"/>
                </a:lnTo>
                <a:lnTo>
                  <a:pt x="24858" y="4653320"/>
                </a:lnTo>
                <a:lnTo>
                  <a:pt x="29955" y="4629510"/>
                </a:lnTo>
                <a:lnTo>
                  <a:pt x="34505" y="4619492"/>
                </a:lnTo>
                <a:lnTo>
                  <a:pt x="31594" y="4621856"/>
                </a:lnTo>
                <a:lnTo>
                  <a:pt x="32206" y="4618997"/>
                </a:lnTo>
                <a:lnTo>
                  <a:pt x="32501" y="4619492"/>
                </a:lnTo>
                <a:lnTo>
                  <a:pt x="32258" y="4618755"/>
                </a:lnTo>
                <a:lnTo>
                  <a:pt x="34505" y="4608260"/>
                </a:lnTo>
                <a:lnTo>
                  <a:pt x="29038" y="4612090"/>
                </a:lnTo>
                <a:lnTo>
                  <a:pt x="28493" y="4611068"/>
                </a:lnTo>
                <a:lnTo>
                  <a:pt x="24668" y="4605708"/>
                </a:lnTo>
                <a:lnTo>
                  <a:pt x="26896" y="4599017"/>
                </a:lnTo>
                <a:lnTo>
                  <a:pt x="28493" y="4597027"/>
                </a:lnTo>
                <a:cubicBezTo>
                  <a:pt x="32908" y="4587985"/>
                  <a:pt x="40846" y="4575254"/>
                  <a:pt x="36509" y="4566139"/>
                </a:cubicBezTo>
                <a:cubicBezTo>
                  <a:pt x="35193" y="4563373"/>
                  <a:pt x="31683" y="4570401"/>
                  <a:pt x="28254" y="4578818"/>
                </a:cubicBezTo>
                <a:lnTo>
                  <a:pt x="21635" y="4596709"/>
                </a:lnTo>
                <a:lnTo>
                  <a:pt x="21494" y="4595723"/>
                </a:lnTo>
                <a:lnTo>
                  <a:pt x="24987" y="4581580"/>
                </a:lnTo>
                <a:cubicBezTo>
                  <a:pt x="29267" y="4569816"/>
                  <a:pt x="35383" y="4558989"/>
                  <a:pt x="38513" y="4552098"/>
                </a:cubicBezTo>
                <a:cubicBezTo>
                  <a:pt x="39181" y="4554906"/>
                  <a:pt x="38827" y="4562298"/>
                  <a:pt x="40516" y="4560522"/>
                </a:cubicBezTo>
                <a:cubicBezTo>
                  <a:pt x="46609" y="4554119"/>
                  <a:pt x="57372" y="4545159"/>
                  <a:pt x="54543" y="4535250"/>
                </a:cubicBezTo>
                <a:cubicBezTo>
                  <a:pt x="52100" y="4526690"/>
                  <a:pt x="42520" y="4542738"/>
                  <a:pt x="36509" y="4546482"/>
                </a:cubicBezTo>
                <a:lnTo>
                  <a:pt x="31538" y="4523264"/>
                </a:lnTo>
                <a:lnTo>
                  <a:pt x="38513" y="4493128"/>
                </a:lnTo>
                <a:lnTo>
                  <a:pt x="29904" y="4461468"/>
                </a:lnTo>
                <a:lnTo>
                  <a:pt x="44524" y="4439775"/>
                </a:lnTo>
                <a:cubicBezTo>
                  <a:pt x="41852" y="4437903"/>
                  <a:pt x="36666" y="4438339"/>
                  <a:pt x="36509" y="4434159"/>
                </a:cubicBezTo>
                <a:cubicBezTo>
                  <a:pt x="34868" y="4390465"/>
                  <a:pt x="54129" y="4374220"/>
                  <a:pt x="34505" y="4394845"/>
                </a:cubicBezTo>
                <a:lnTo>
                  <a:pt x="32937" y="4377274"/>
                </a:lnTo>
                <a:lnTo>
                  <a:pt x="36509" y="4375189"/>
                </a:lnTo>
                <a:cubicBezTo>
                  <a:pt x="39372" y="4372781"/>
                  <a:pt x="45719" y="4362612"/>
                  <a:pt x="42520" y="4363956"/>
                </a:cubicBezTo>
                <a:lnTo>
                  <a:pt x="32634" y="4368058"/>
                </a:lnTo>
                <a:lnTo>
                  <a:pt x="33378" y="4343987"/>
                </a:lnTo>
                <a:lnTo>
                  <a:pt x="34117" y="4341846"/>
                </a:lnTo>
                <a:lnTo>
                  <a:pt x="33665" y="4334686"/>
                </a:lnTo>
                <a:lnTo>
                  <a:pt x="34692" y="4301438"/>
                </a:lnTo>
                <a:lnTo>
                  <a:pt x="33281" y="4278072"/>
                </a:lnTo>
                <a:lnTo>
                  <a:pt x="35155" y="4274311"/>
                </a:lnTo>
                <a:cubicBezTo>
                  <a:pt x="43615" y="4258067"/>
                  <a:pt x="46430" y="4253535"/>
                  <a:pt x="41636" y="4258055"/>
                </a:cubicBezTo>
                <a:lnTo>
                  <a:pt x="32620" y="4267133"/>
                </a:lnTo>
                <a:lnTo>
                  <a:pt x="31815" y="4253801"/>
                </a:lnTo>
                <a:lnTo>
                  <a:pt x="32501" y="4254441"/>
                </a:lnTo>
                <a:lnTo>
                  <a:pt x="34395" y="4241168"/>
                </a:lnTo>
                <a:lnTo>
                  <a:pt x="34506" y="4241271"/>
                </a:lnTo>
                <a:lnTo>
                  <a:pt x="34401" y="4241125"/>
                </a:lnTo>
                <a:lnTo>
                  <a:pt x="34505" y="4240401"/>
                </a:lnTo>
                <a:cubicBezTo>
                  <a:pt x="34206" y="4237052"/>
                  <a:pt x="31189" y="4228744"/>
                  <a:pt x="30497" y="4231976"/>
                </a:cubicBezTo>
                <a:lnTo>
                  <a:pt x="28815" y="4233295"/>
                </a:lnTo>
                <a:lnTo>
                  <a:pt x="28494" y="4232846"/>
                </a:lnTo>
                <a:lnTo>
                  <a:pt x="26709" y="4229510"/>
                </a:lnTo>
                <a:lnTo>
                  <a:pt x="26791" y="4224397"/>
                </a:lnTo>
                <a:lnTo>
                  <a:pt x="26107" y="4219148"/>
                </a:lnTo>
                <a:lnTo>
                  <a:pt x="28582" y="4218058"/>
                </a:lnTo>
                <a:cubicBezTo>
                  <a:pt x="30597" y="4216282"/>
                  <a:pt x="31914" y="4214466"/>
                  <a:pt x="30497" y="4215128"/>
                </a:cubicBezTo>
                <a:lnTo>
                  <a:pt x="25917" y="4217695"/>
                </a:lnTo>
                <a:lnTo>
                  <a:pt x="24485" y="4206704"/>
                </a:lnTo>
                <a:lnTo>
                  <a:pt x="22144" y="4209985"/>
                </a:lnTo>
                <a:lnTo>
                  <a:pt x="25152" y="4203228"/>
                </a:lnTo>
                <a:lnTo>
                  <a:pt x="30497" y="4201087"/>
                </a:lnTo>
                <a:lnTo>
                  <a:pt x="26518" y="4200158"/>
                </a:lnTo>
                <a:lnTo>
                  <a:pt x="27813" y="4197250"/>
                </a:lnTo>
                <a:lnTo>
                  <a:pt x="29956" y="4186645"/>
                </a:lnTo>
                <a:lnTo>
                  <a:pt x="37414" y="4170747"/>
                </a:lnTo>
                <a:cubicBezTo>
                  <a:pt x="44523" y="4154795"/>
                  <a:pt x="50996" y="4138015"/>
                  <a:pt x="48533" y="4134563"/>
                </a:cubicBezTo>
                <a:cubicBezTo>
                  <a:pt x="42845" y="4126593"/>
                  <a:pt x="37845" y="4151412"/>
                  <a:pt x="32502" y="4159836"/>
                </a:cubicBezTo>
                <a:lnTo>
                  <a:pt x="27500" y="4162173"/>
                </a:lnTo>
                <a:lnTo>
                  <a:pt x="27551" y="4161793"/>
                </a:lnTo>
                <a:lnTo>
                  <a:pt x="27482" y="4162181"/>
                </a:lnTo>
                <a:lnTo>
                  <a:pt x="26490" y="4162644"/>
                </a:lnTo>
                <a:cubicBezTo>
                  <a:pt x="26490" y="4156365"/>
                  <a:pt x="30648" y="4151512"/>
                  <a:pt x="32502" y="4145796"/>
                </a:cubicBezTo>
                <a:cubicBezTo>
                  <a:pt x="36694" y="4132872"/>
                  <a:pt x="36279" y="4133047"/>
                  <a:pt x="38514" y="4120523"/>
                </a:cubicBezTo>
                <a:cubicBezTo>
                  <a:pt x="36510" y="4122395"/>
                  <a:pt x="34088" y="4123600"/>
                  <a:pt x="32502" y="4126139"/>
                </a:cubicBezTo>
                <a:lnTo>
                  <a:pt x="17997" y="4152008"/>
                </a:lnTo>
                <a:lnTo>
                  <a:pt x="17359" y="4145300"/>
                </a:lnTo>
                <a:lnTo>
                  <a:pt x="22483" y="4137372"/>
                </a:lnTo>
                <a:lnTo>
                  <a:pt x="23923" y="4130645"/>
                </a:lnTo>
                <a:lnTo>
                  <a:pt x="26490" y="4131755"/>
                </a:lnTo>
                <a:lnTo>
                  <a:pt x="24859" y="4126270"/>
                </a:lnTo>
                <a:lnTo>
                  <a:pt x="29956" y="4102460"/>
                </a:lnTo>
                <a:lnTo>
                  <a:pt x="34506" y="4092442"/>
                </a:lnTo>
                <a:lnTo>
                  <a:pt x="31595" y="4094806"/>
                </a:lnTo>
                <a:lnTo>
                  <a:pt x="32207" y="4091947"/>
                </a:lnTo>
                <a:lnTo>
                  <a:pt x="32502" y="4092442"/>
                </a:lnTo>
                <a:lnTo>
                  <a:pt x="32259" y="4091706"/>
                </a:lnTo>
                <a:lnTo>
                  <a:pt x="34506" y="4081210"/>
                </a:lnTo>
                <a:lnTo>
                  <a:pt x="29039" y="4085041"/>
                </a:lnTo>
                <a:lnTo>
                  <a:pt x="28494" y="4084018"/>
                </a:lnTo>
                <a:lnTo>
                  <a:pt x="24669" y="4078658"/>
                </a:lnTo>
                <a:lnTo>
                  <a:pt x="26897" y="4071967"/>
                </a:lnTo>
                <a:lnTo>
                  <a:pt x="28494" y="4069977"/>
                </a:lnTo>
                <a:cubicBezTo>
                  <a:pt x="32909" y="4060935"/>
                  <a:pt x="40847" y="4048204"/>
                  <a:pt x="36510" y="4039089"/>
                </a:cubicBezTo>
                <a:cubicBezTo>
                  <a:pt x="35194" y="4036323"/>
                  <a:pt x="31684" y="4043351"/>
                  <a:pt x="28255" y="4051768"/>
                </a:cubicBezTo>
                <a:lnTo>
                  <a:pt x="21636" y="4069659"/>
                </a:lnTo>
                <a:lnTo>
                  <a:pt x="21495" y="4068673"/>
                </a:lnTo>
                <a:lnTo>
                  <a:pt x="24988" y="4054530"/>
                </a:lnTo>
                <a:cubicBezTo>
                  <a:pt x="29268" y="4042766"/>
                  <a:pt x="35384" y="4031939"/>
                  <a:pt x="38514" y="4025048"/>
                </a:cubicBezTo>
                <a:cubicBezTo>
                  <a:pt x="39182" y="4027856"/>
                  <a:pt x="38828" y="4035248"/>
                  <a:pt x="40517" y="4033472"/>
                </a:cubicBezTo>
                <a:cubicBezTo>
                  <a:pt x="46610" y="4027069"/>
                  <a:pt x="57373" y="4018109"/>
                  <a:pt x="54544" y="4008200"/>
                </a:cubicBezTo>
                <a:cubicBezTo>
                  <a:pt x="52101" y="3999640"/>
                  <a:pt x="42521" y="4015688"/>
                  <a:pt x="36510" y="4019432"/>
                </a:cubicBezTo>
                <a:lnTo>
                  <a:pt x="31539" y="3996214"/>
                </a:lnTo>
                <a:lnTo>
                  <a:pt x="38514" y="3966078"/>
                </a:lnTo>
                <a:lnTo>
                  <a:pt x="29905" y="3934418"/>
                </a:lnTo>
                <a:lnTo>
                  <a:pt x="44525" y="3912725"/>
                </a:lnTo>
                <a:cubicBezTo>
                  <a:pt x="41853" y="3910853"/>
                  <a:pt x="36667" y="3911289"/>
                  <a:pt x="36510" y="3907109"/>
                </a:cubicBezTo>
                <a:cubicBezTo>
                  <a:pt x="34869" y="3863415"/>
                  <a:pt x="54130" y="3847170"/>
                  <a:pt x="34506" y="3867795"/>
                </a:cubicBezTo>
                <a:lnTo>
                  <a:pt x="32938" y="3850224"/>
                </a:lnTo>
                <a:lnTo>
                  <a:pt x="36510" y="3848139"/>
                </a:lnTo>
                <a:cubicBezTo>
                  <a:pt x="39373" y="3845731"/>
                  <a:pt x="45720" y="3835562"/>
                  <a:pt x="42521" y="3836906"/>
                </a:cubicBezTo>
                <a:lnTo>
                  <a:pt x="32635" y="3841008"/>
                </a:lnTo>
                <a:lnTo>
                  <a:pt x="33379" y="3816938"/>
                </a:lnTo>
                <a:lnTo>
                  <a:pt x="34118" y="3814796"/>
                </a:lnTo>
                <a:lnTo>
                  <a:pt x="33666" y="3807637"/>
                </a:lnTo>
                <a:lnTo>
                  <a:pt x="34693" y="3774388"/>
                </a:lnTo>
                <a:lnTo>
                  <a:pt x="33282" y="3751022"/>
                </a:lnTo>
                <a:lnTo>
                  <a:pt x="35156" y="3747261"/>
                </a:lnTo>
                <a:cubicBezTo>
                  <a:pt x="43616" y="3731017"/>
                  <a:pt x="46431" y="3726485"/>
                  <a:pt x="41637" y="3731005"/>
                </a:cubicBezTo>
                <a:lnTo>
                  <a:pt x="32621" y="3740083"/>
                </a:lnTo>
                <a:lnTo>
                  <a:pt x="31816" y="3726750"/>
                </a:lnTo>
                <a:lnTo>
                  <a:pt x="32502" y="3727391"/>
                </a:lnTo>
                <a:lnTo>
                  <a:pt x="34396" y="3714118"/>
                </a:lnTo>
                <a:lnTo>
                  <a:pt x="34507" y="3714221"/>
                </a:lnTo>
                <a:lnTo>
                  <a:pt x="34402" y="3714075"/>
                </a:lnTo>
                <a:lnTo>
                  <a:pt x="34506" y="3713351"/>
                </a:lnTo>
                <a:cubicBezTo>
                  <a:pt x="34207" y="3710002"/>
                  <a:pt x="31190" y="3701694"/>
                  <a:pt x="30498" y="3704926"/>
                </a:cubicBezTo>
                <a:lnTo>
                  <a:pt x="28815" y="3706245"/>
                </a:lnTo>
                <a:lnTo>
                  <a:pt x="28495" y="3705797"/>
                </a:lnTo>
                <a:lnTo>
                  <a:pt x="26710" y="3702460"/>
                </a:lnTo>
                <a:lnTo>
                  <a:pt x="26792" y="3697348"/>
                </a:lnTo>
                <a:lnTo>
                  <a:pt x="26108" y="3692098"/>
                </a:lnTo>
                <a:lnTo>
                  <a:pt x="28583" y="3691008"/>
                </a:lnTo>
                <a:cubicBezTo>
                  <a:pt x="30598" y="3689232"/>
                  <a:pt x="31915" y="3687416"/>
                  <a:pt x="30498" y="3688078"/>
                </a:cubicBezTo>
                <a:lnTo>
                  <a:pt x="25918" y="3690645"/>
                </a:lnTo>
                <a:lnTo>
                  <a:pt x="24486" y="3679654"/>
                </a:lnTo>
                <a:lnTo>
                  <a:pt x="22145" y="3682935"/>
                </a:lnTo>
                <a:lnTo>
                  <a:pt x="25153" y="3676178"/>
                </a:lnTo>
                <a:lnTo>
                  <a:pt x="30498" y="3674038"/>
                </a:lnTo>
                <a:lnTo>
                  <a:pt x="26519" y="3673108"/>
                </a:lnTo>
                <a:lnTo>
                  <a:pt x="27814" y="3670200"/>
                </a:lnTo>
                <a:lnTo>
                  <a:pt x="29957" y="3659595"/>
                </a:lnTo>
                <a:lnTo>
                  <a:pt x="37415" y="3643697"/>
                </a:lnTo>
                <a:cubicBezTo>
                  <a:pt x="44524" y="3627746"/>
                  <a:pt x="50997" y="3610966"/>
                  <a:pt x="48534" y="3607514"/>
                </a:cubicBezTo>
                <a:cubicBezTo>
                  <a:pt x="42846" y="3599543"/>
                  <a:pt x="37846" y="3624362"/>
                  <a:pt x="32503" y="3632786"/>
                </a:cubicBezTo>
                <a:lnTo>
                  <a:pt x="27501" y="3635123"/>
                </a:lnTo>
                <a:lnTo>
                  <a:pt x="27552" y="3634743"/>
                </a:lnTo>
                <a:lnTo>
                  <a:pt x="27483" y="3635131"/>
                </a:lnTo>
                <a:lnTo>
                  <a:pt x="26491" y="3635594"/>
                </a:lnTo>
                <a:cubicBezTo>
                  <a:pt x="26491" y="3629315"/>
                  <a:pt x="30649" y="3624462"/>
                  <a:pt x="32503" y="3618746"/>
                </a:cubicBezTo>
                <a:cubicBezTo>
                  <a:pt x="36695" y="3605822"/>
                  <a:pt x="36280" y="3605997"/>
                  <a:pt x="38515" y="3593473"/>
                </a:cubicBezTo>
                <a:cubicBezTo>
                  <a:pt x="36511" y="3595345"/>
                  <a:pt x="34089" y="3596550"/>
                  <a:pt x="32503" y="3599089"/>
                </a:cubicBezTo>
                <a:lnTo>
                  <a:pt x="17998" y="3624959"/>
                </a:lnTo>
                <a:lnTo>
                  <a:pt x="17360" y="3618250"/>
                </a:lnTo>
                <a:lnTo>
                  <a:pt x="22484" y="3610322"/>
                </a:lnTo>
                <a:lnTo>
                  <a:pt x="23924" y="3603595"/>
                </a:lnTo>
                <a:lnTo>
                  <a:pt x="26491" y="3604705"/>
                </a:lnTo>
                <a:lnTo>
                  <a:pt x="24860" y="3599220"/>
                </a:lnTo>
                <a:lnTo>
                  <a:pt x="29957" y="3575410"/>
                </a:lnTo>
                <a:lnTo>
                  <a:pt x="34507" y="3565392"/>
                </a:lnTo>
                <a:lnTo>
                  <a:pt x="31596" y="3567756"/>
                </a:lnTo>
                <a:lnTo>
                  <a:pt x="32208" y="3564897"/>
                </a:lnTo>
                <a:lnTo>
                  <a:pt x="32503" y="3565392"/>
                </a:lnTo>
                <a:lnTo>
                  <a:pt x="32260" y="3564656"/>
                </a:lnTo>
                <a:lnTo>
                  <a:pt x="34507" y="3554160"/>
                </a:lnTo>
                <a:lnTo>
                  <a:pt x="29039" y="3557991"/>
                </a:lnTo>
                <a:lnTo>
                  <a:pt x="28495" y="3556968"/>
                </a:lnTo>
                <a:lnTo>
                  <a:pt x="24670" y="3551608"/>
                </a:lnTo>
                <a:lnTo>
                  <a:pt x="26898" y="3544917"/>
                </a:lnTo>
                <a:lnTo>
                  <a:pt x="28495" y="3542928"/>
                </a:lnTo>
                <a:cubicBezTo>
                  <a:pt x="32910" y="3533886"/>
                  <a:pt x="40848" y="3521155"/>
                  <a:pt x="36511" y="3512039"/>
                </a:cubicBezTo>
                <a:cubicBezTo>
                  <a:pt x="35195" y="3509273"/>
                  <a:pt x="31685" y="3516301"/>
                  <a:pt x="28256" y="3524718"/>
                </a:cubicBezTo>
                <a:lnTo>
                  <a:pt x="21637" y="3542609"/>
                </a:lnTo>
                <a:lnTo>
                  <a:pt x="21496" y="3541623"/>
                </a:lnTo>
                <a:lnTo>
                  <a:pt x="24989" y="3527480"/>
                </a:lnTo>
                <a:cubicBezTo>
                  <a:pt x="29269" y="3515716"/>
                  <a:pt x="35385" y="3504889"/>
                  <a:pt x="38515" y="3497998"/>
                </a:cubicBezTo>
                <a:cubicBezTo>
                  <a:pt x="39183" y="3500806"/>
                  <a:pt x="38829" y="3508198"/>
                  <a:pt x="40518" y="3506422"/>
                </a:cubicBezTo>
                <a:cubicBezTo>
                  <a:pt x="46611" y="3500019"/>
                  <a:pt x="57374" y="3491059"/>
                  <a:pt x="54545" y="3481150"/>
                </a:cubicBezTo>
                <a:cubicBezTo>
                  <a:pt x="52102" y="3472590"/>
                  <a:pt x="42522" y="3488638"/>
                  <a:pt x="36511" y="3492382"/>
                </a:cubicBezTo>
                <a:lnTo>
                  <a:pt x="31540" y="3469164"/>
                </a:lnTo>
                <a:lnTo>
                  <a:pt x="38515" y="3439028"/>
                </a:lnTo>
                <a:lnTo>
                  <a:pt x="29906" y="3407368"/>
                </a:lnTo>
                <a:lnTo>
                  <a:pt x="44526" y="3385675"/>
                </a:lnTo>
                <a:cubicBezTo>
                  <a:pt x="41854" y="3383804"/>
                  <a:pt x="36668" y="3384239"/>
                  <a:pt x="36511" y="3380059"/>
                </a:cubicBezTo>
                <a:cubicBezTo>
                  <a:pt x="34870" y="3336366"/>
                  <a:pt x="54131" y="3320121"/>
                  <a:pt x="34507" y="3340746"/>
                </a:cubicBezTo>
                <a:lnTo>
                  <a:pt x="32939" y="3323174"/>
                </a:lnTo>
                <a:lnTo>
                  <a:pt x="36511" y="3321089"/>
                </a:lnTo>
                <a:cubicBezTo>
                  <a:pt x="39374" y="3318682"/>
                  <a:pt x="45721" y="3308512"/>
                  <a:pt x="42522" y="3309856"/>
                </a:cubicBezTo>
                <a:lnTo>
                  <a:pt x="32636" y="3313959"/>
                </a:lnTo>
                <a:lnTo>
                  <a:pt x="33380" y="3289888"/>
                </a:lnTo>
                <a:lnTo>
                  <a:pt x="34119" y="3287746"/>
                </a:lnTo>
                <a:lnTo>
                  <a:pt x="33667" y="3280587"/>
                </a:lnTo>
                <a:lnTo>
                  <a:pt x="34694" y="3247339"/>
                </a:lnTo>
                <a:lnTo>
                  <a:pt x="33283" y="3223973"/>
                </a:lnTo>
                <a:lnTo>
                  <a:pt x="35157" y="3220213"/>
                </a:lnTo>
                <a:cubicBezTo>
                  <a:pt x="43617" y="3203968"/>
                  <a:pt x="46432" y="3199435"/>
                  <a:pt x="41638" y="3203957"/>
                </a:cubicBezTo>
                <a:lnTo>
                  <a:pt x="32622" y="3213035"/>
                </a:lnTo>
                <a:lnTo>
                  <a:pt x="31817" y="3199701"/>
                </a:lnTo>
                <a:lnTo>
                  <a:pt x="32503" y="3200342"/>
                </a:lnTo>
                <a:lnTo>
                  <a:pt x="34397" y="3187068"/>
                </a:lnTo>
                <a:lnTo>
                  <a:pt x="34508" y="3187173"/>
                </a:lnTo>
                <a:lnTo>
                  <a:pt x="34403" y="3187026"/>
                </a:lnTo>
                <a:lnTo>
                  <a:pt x="34507" y="3186301"/>
                </a:lnTo>
                <a:cubicBezTo>
                  <a:pt x="34208" y="3182954"/>
                  <a:pt x="31191" y="3174645"/>
                  <a:pt x="30499" y="3177878"/>
                </a:cubicBezTo>
                <a:lnTo>
                  <a:pt x="28816" y="3179197"/>
                </a:lnTo>
                <a:lnTo>
                  <a:pt x="28496" y="3178747"/>
                </a:lnTo>
                <a:lnTo>
                  <a:pt x="26711" y="3175412"/>
                </a:lnTo>
                <a:lnTo>
                  <a:pt x="26793" y="3170298"/>
                </a:lnTo>
                <a:lnTo>
                  <a:pt x="26109" y="3165048"/>
                </a:lnTo>
                <a:lnTo>
                  <a:pt x="28584" y="3163959"/>
                </a:lnTo>
                <a:cubicBezTo>
                  <a:pt x="30599" y="3162183"/>
                  <a:pt x="31916" y="3160367"/>
                  <a:pt x="30499" y="3161029"/>
                </a:cubicBezTo>
                <a:lnTo>
                  <a:pt x="25919" y="3163596"/>
                </a:lnTo>
                <a:lnTo>
                  <a:pt x="24487" y="3152604"/>
                </a:lnTo>
                <a:lnTo>
                  <a:pt x="22146" y="3155885"/>
                </a:lnTo>
                <a:lnTo>
                  <a:pt x="25154" y="3149128"/>
                </a:lnTo>
                <a:lnTo>
                  <a:pt x="30499" y="3146989"/>
                </a:lnTo>
                <a:lnTo>
                  <a:pt x="26520" y="3146059"/>
                </a:lnTo>
                <a:lnTo>
                  <a:pt x="27815" y="3143152"/>
                </a:lnTo>
                <a:lnTo>
                  <a:pt x="29958" y="3132545"/>
                </a:lnTo>
                <a:lnTo>
                  <a:pt x="37416" y="3116647"/>
                </a:lnTo>
                <a:cubicBezTo>
                  <a:pt x="44525" y="3100696"/>
                  <a:pt x="50998" y="3083917"/>
                  <a:pt x="48535" y="3080465"/>
                </a:cubicBezTo>
                <a:cubicBezTo>
                  <a:pt x="42847" y="3072494"/>
                  <a:pt x="37847" y="3097314"/>
                  <a:pt x="32504" y="3105737"/>
                </a:cubicBezTo>
                <a:lnTo>
                  <a:pt x="27502" y="3108075"/>
                </a:lnTo>
                <a:lnTo>
                  <a:pt x="27553" y="3107695"/>
                </a:lnTo>
                <a:lnTo>
                  <a:pt x="27484" y="3108082"/>
                </a:lnTo>
                <a:lnTo>
                  <a:pt x="26492" y="3108546"/>
                </a:lnTo>
                <a:cubicBezTo>
                  <a:pt x="26492" y="3102267"/>
                  <a:pt x="30650" y="3097414"/>
                  <a:pt x="32504" y="3091697"/>
                </a:cubicBezTo>
                <a:cubicBezTo>
                  <a:pt x="36696" y="3078773"/>
                  <a:pt x="36281" y="3078948"/>
                  <a:pt x="38516" y="3066425"/>
                </a:cubicBezTo>
                <a:cubicBezTo>
                  <a:pt x="36512" y="3068296"/>
                  <a:pt x="34090" y="3069501"/>
                  <a:pt x="32504" y="3072041"/>
                </a:cubicBezTo>
                <a:lnTo>
                  <a:pt x="17999" y="3097910"/>
                </a:lnTo>
                <a:lnTo>
                  <a:pt x="17361" y="3091200"/>
                </a:lnTo>
                <a:lnTo>
                  <a:pt x="22485" y="3083273"/>
                </a:lnTo>
                <a:lnTo>
                  <a:pt x="23925" y="3076547"/>
                </a:lnTo>
                <a:lnTo>
                  <a:pt x="26492" y="3077656"/>
                </a:lnTo>
                <a:lnTo>
                  <a:pt x="24861" y="3072170"/>
                </a:lnTo>
                <a:lnTo>
                  <a:pt x="29958" y="3048363"/>
                </a:lnTo>
                <a:lnTo>
                  <a:pt x="34508" y="3038344"/>
                </a:lnTo>
                <a:lnTo>
                  <a:pt x="31597" y="3040707"/>
                </a:lnTo>
                <a:lnTo>
                  <a:pt x="32209" y="3037849"/>
                </a:lnTo>
                <a:lnTo>
                  <a:pt x="32504" y="3038344"/>
                </a:lnTo>
                <a:lnTo>
                  <a:pt x="32261" y="3037607"/>
                </a:lnTo>
                <a:lnTo>
                  <a:pt x="34508" y="3027112"/>
                </a:lnTo>
                <a:lnTo>
                  <a:pt x="29040" y="3030943"/>
                </a:lnTo>
                <a:lnTo>
                  <a:pt x="28496" y="3029920"/>
                </a:lnTo>
                <a:lnTo>
                  <a:pt x="24671" y="3024560"/>
                </a:lnTo>
                <a:lnTo>
                  <a:pt x="26899" y="3017870"/>
                </a:lnTo>
                <a:lnTo>
                  <a:pt x="28496" y="3015878"/>
                </a:lnTo>
                <a:cubicBezTo>
                  <a:pt x="32911" y="3006837"/>
                  <a:pt x="40849" y="2994106"/>
                  <a:pt x="36512" y="2984990"/>
                </a:cubicBezTo>
                <a:cubicBezTo>
                  <a:pt x="35196" y="2982226"/>
                  <a:pt x="31686" y="2989253"/>
                  <a:pt x="28257" y="2997670"/>
                </a:cubicBezTo>
                <a:lnTo>
                  <a:pt x="21638" y="3015560"/>
                </a:lnTo>
                <a:lnTo>
                  <a:pt x="21497" y="3014573"/>
                </a:lnTo>
                <a:lnTo>
                  <a:pt x="24990" y="3000432"/>
                </a:lnTo>
                <a:cubicBezTo>
                  <a:pt x="29270" y="2988668"/>
                  <a:pt x="35386" y="2977842"/>
                  <a:pt x="38516" y="2970950"/>
                </a:cubicBezTo>
                <a:cubicBezTo>
                  <a:pt x="39184" y="2973757"/>
                  <a:pt x="38830" y="2981150"/>
                  <a:pt x="40519" y="2979374"/>
                </a:cubicBezTo>
                <a:cubicBezTo>
                  <a:pt x="46612" y="2972971"/>
                  <a:pt x="57375" y="2964011"/>
                  <a:pt x="54546" y="2954102"/>
                </a:cubicBezTo>
                <a:cubicBezTo>
                  <a:pt x="52103" y="2945543"/>
                  <a:pt x="42523" y="2961590"/>
                  <a:pt x="36512" y="2965335"/>
                </a:cubicBezTo>
                <a:lnTo>
                  <a:pt x="31541" y="2942115"/>
                </a:lnTo>
                <a:lnTo>
                  <a:pt x="38516" y="2911980"/>
                </a:lnTo>
                <a:lnTo>
                  <a:pt x="29907" y="2880320"/>
                </a:lnTo>
                <a:lnTo>
                  <a:pt x="44527" y="2858627"/>
                </a:lnTo>
                <a:cubicBezTo>
                  <a:pt x="41855" y="2856756"/>
                  <a:pt x="36669" y="2857193"/>
                  <a:pt x="36512" y="2853010"/>
                </a:cubicBezTo>
                <a:cubicBezTo>
                  <a:pt x="34871" y="2809318"/>
                  <a:pt x="54132" y="2793072"/>
                  <a:pt x="34508" y="2813698"/>
                </a:cubicBezTo>
                <a:lnTo>
                  <a:pt x="32940" y="2796128"/>
                </a:lnTo>
                <a:lnTo>
                  <a:pt x="36512" y="2794042"/>
                </a:lnTo>
                <a:cubicBezTo>
                  <a:pt x="39375" y="2791634"/>
                  <a:pt x="45722" y="2781465"/>
                  <a:pt x="42523" y="2782810"/>
                </a:cubicBezTo>
                <a:lnTo>
                  <a:pt x="32637" y="2786912"/>
                </a:lnTo>
                <a:lnTo>
                  <a:pt x="33381" y="2762840"/>
                </a:lnTo>
                <a:lnTo>
                  <a:pt x="34120" y="2760699"/>
                </a:lnTo>
                <a:lnTo>
                  <a:pt x="33668" y="2753539"/>
                </a:lnTo>
                <a:lnTo>
                  <a:pt x="34695" y="2720290"/>
                </a:lnTo>
                <a:lnTo>
                  <a:pt x="33284" y="2696925"/>
                </a:lnTo>
                <a:lnTo>
                  <a:pt x="35158" y="2693165"/>
                </a:lnTo>
                <a:cubicBezTo>
                  <a:pt x="43618" y="2676920"/>
                  <a:pt x="46433" y="2672389"/>
                  <a:pt x="41639" y="2676909"/>
                </a:cubicBezTo>
                <a:lnTo>
                  <a:pt x="32623" y="2685987"/>
                </a:lnTo>
                <a:lnTo>
                  <a:pt x="31818" y="2672653"/>
                </a:lnTo>
                <a:lnTo>
                  <a:pt x="32504" y="2673294"/>
                </a:lnTo>
                <a:lnTo>
                  <a:pt x="34398" y="2660020"/>
                </a:lnTo>
                <a:lnTo>
                  <a:pt x="34509" y="2660125"/>
                </a:lnTo>
                <a:lnTo>
                  <a:pt x="34404" y="2659978"/>
                </a:lnTo>
                <a:lnTo>
                  <a:pt x="34508" y="2659255"/>
                </a:lnTo>
                <a:cubicBezTo>
                  <a:pt x="34209" y="2655906"/>
                  <a:pt x="31192" y="2647597"/>
                  <a:pt x="30500" y="2650829"/>
                </a:cubicBezTo>
                <a:lnTo>
                  <a:pt x="28817" y="2652149"/>
                </a:lnTo>
                <a:lnTo>
                  <a:pt x="28497" y="2651701"/>
                </a:lnTo>
                <a:lnTo>
                  <a:pt x="26712" y="2648364"/>
                </a:lnTo>
                <a:lnTo>
                  <a:pt x="26794" y="2643250"/>
                </a:lnTo>
                <a:lnTo>
                  <a:pt x="26110" y="2638001"/>
                </a:lnTo>
                <a:lnTo>
                  <a:pt x="28585" y="2636911"/>
                </a:lnTo>
                <a:cubicBezTo>
                  <a:pt x="30600" y="2635135"/>
                  <a:pt x="31917" y="2633319"/>
                  <a:pt x="30500" y="2633980"/>
                </a:cubicBezTo>
                <a:lnTo>
                  <a:pt x="25920" y="2636549"/>
                </a:lnTo>
                <a:lnTo>
                  <a:pt x="24488" y="2625556"/>
                </a:lnTo>
                <a:lnTo>
                  <a:pt x="22147" y="2628839"/>
                </a:lnTo>
                <a:lnTo>
                  <a:pt x="25155" y="2622080"/>
                </a:lnTo>
                <a:lnTo>
                  <a:pt x="30500" y="2619941"/>
                </a:lnTo>
                <a:lnTo>
                  <a:pt x="26521" y="2619010"/>
                </a:lnTo>
                <a:lnTo>
                  <a:pt x="27816" y="2616102"/>
                </a:lnTo>
                <a:lnTo>
                  <a:pt x="29959" y="2605497"/>
                </a:lnTo>
                <a:lnTo>
                  <a:pt x="37417" y="2589601"/>
                </a:lnTo>
                <a:cubicBezTo>
                  <a:pt x="44526" y="2573649"/>
                  <a:pt x="50999" y="2556868"/>
                  <a:pt x="48536" y="2553417"/>
                </a:cubicBezTo>
                <a:cubicBezTo>
                  <a:pt x="42848" y="2545447"/>
                  <a:pt x="37848" y="2570265"/>
                  <a:pt x="32505" y="2578691"/>
                </a:cubicBezTo>
                <a:lnTo>
                  <a:pt x="27503" y="2581026"/>
                </a:lnTo>
                <a:lnTo>
                  <a:pt x="27554" y="2580646"/>
                </a:lnTo>
                <a:lnTo>
                  <a:pt x="27485" y="2581034"/>
                </a:lnTo>
                <a:lnTo>
                  <a:pt x="26493" y="2581497"/>
                </a:lnTo>
                <a:cubicBezTo>
                  <a:pt x="26493" y="2575219"/>
                  <a:pt x="30651" y="2570366"/>
                  <a:pt x="32505" y="2564648"/>
                </a:cubicBezTo>
                <a:cubicBezTo>
                  <a:pt x="36697" y="2551725"/>
                  <a:pt x="36282" y="2551899"/>
                  <a:pt x="38517" y="2539376"/>
                </a:cubicBezTo>
                <a:cubicBezTo>
                  <a:pt x="36513" y="2541248"/>
                  <a:pt x="34091" y="2542452"/>
                  <a:pt x="32505" y="2544991"/>
                </a:cubicBezTo>
                <a:lnTo>
                  <a:pt x="18000" y="2570862"/>
                </a:lnTo>
                <a:lnTo>
                  <a:pt x="17362" y="2564152"/>
                </a:lnTo>
                <a:lnTo>
                  <a:pt x="22486" y="2556225"/>
                </a:lnTo>
                <a:lnTo>
                  <a:pt x="23926" y="2549498"/>
                </a:lnTo>
                <a:lnTo>
                  <a:pt x="26493" y="2550608"/>
                </a:lnTo>
                <a:lnTo>
                  <a:pt x="24862" y="2545122"/>
                </a:lnTo>
                <a:lnTo>
                  <a:pt x="29959" y="2521313"/>
                </a:lnTo>
                <a:lnTo>
                  <a:pt x="34509" y="2511295"/>
                </a:lnTo>
                <a:lnTo>
                  <a:pt x="31598" y="2513658"/>
                </a:lnTo>
                <a:lnTo>
                  <a:pt x="32210" y="2510799"/>
                </a:lnTo>
                <a:lnTo>
                  <a:pt x="32505" y="2511295"/>
                </a:lnTo>
                <a:lnTo>
                  <a:pt x="32262" y="2510559"/>
                </a:lnTo>
                <a:lnTo>
                  <a:pt x="34509" y="2500063"/>
                </a:lnTo>
                <a:lnTo>
                  <a:pt x="29042" y="2503893"/>
                </a:lnTo>
                <a:lnTo>
                  <a:pt x="28497" y="2502871"/>
                </a:lnTo>
                <a:lnTo>
                  <a:pt x="24672" y="2497511"/>
                </a:lnTo>
                <a:lnTo>
                  <a:pt x="26900" y="2490820"/>
                </a:lnTo>
                <a:lnTo>
                  <a:pt x="28497" y="2488830"/>
                </a:lnTo>
                <a:cubicBezTo>
                  <a:pt x="32912" y="2479787"/>
                  <a:pt x="40850" y="2467057"/>
                  <a:pt x="36513" y="2457941"/>
                </a:cubicBezTo>
                <a:cubicBezTo>
                  <a:pt x="35197" y="2455176"/>
                  <a:pt x="31687" y="2462203"/>
                  <a:pt x="28258" y="2470621"/>
                </a:cubicBezTo>
                <a:lnTo>
                  <a:pt x="21639" y="2488511"/>
                </a:lnTo>
                <a:lnTo>
                  <a:pt x="21498" y="2487526"/>
                </a:lnTo>
                <a:lnTo>
                  <a:pt x="24991" y="2473383"/>
                </a:lnTo>
                <a:cubicBezTo>
                  <a:pt x="29271" y="2461618"/>
                  <a:pt x="35387" y="2450792"/>
                  <a:pt x="38517" y="2443901"/>
                </a:cubicBezTo>
                <a:cubicBezTo>
                  <a:pt x="39185" y="2446710"/>
                  <a:pt x="38831" y="2454101"/>
                  <a:pt x="40520" y="2452325"/>
                </a:cubicBezTo>
                <a:cubicBezTo>
                  <a:pt x="46613" y="2445922"/>
                  <a:pt x="57376" y="2436961"/>
                  <a:pt x="54547" y="2427053"/>
                </a:cubicBezTo>
                <a:cubicBezTo>
                  <a:pt x="52104" y="2418494"/>
                  <a:pt x="42524" y="2434541"/>
                  <a:pt x="36513" y="2438285"/>
                </a:cubicBezTo>
                <a:lnTo>
                  <a:pt x="31542" y="2415066"/>
                </a:lnTo>
                <a:lnTo>
                  <a:pt x="38517" y="2384931"/>
                </a:lnTo>
                <a:lnTo>
                  <a:pt x="29908" y="2353271"/>
                </a:lnTo>
                <a:lnTo>
                  <a:pt x="44528" y="2331576"/>
                </a:lnTo>
                <a:cubicBezTo>
                  <a:pt x="41856" y="2329706"/>
                  <a:pt x="36670" y="2330142"/>
                  <a:pt x="36513" y="2325961"/>
                </a:cubicBezTo>
                <a:cubicBezTo>
                  <a:pt x="34872" y="2282267"/>
                  <a:pt x="54133" y="2266022"/>
                  <a:pt x="34509" y="2286648"/>
                </a:cubicBezTo>
                <a:lnTo>
                  <a:pt x="32941" y="2269076"/>
                </a:lnTo>
                <a:lnTo>
                  <a:pt x="36513" y="2266991"/>
                </a:lnTo>
                <a:cubicBezTo>
                  <a:pt x="39376" y="2264583"/>
                  <a:pt x="45723" y="2254414"/>
                  <a:pt x="42524" y="2255759"/>
                </a:cubicBezTo>
                <a:lnTo>
                  <a:pt x="32638" y="2259859"/>
                </a:lnTo>
                <a:lnTo>
                  <a:pt x="33382" y="2235790"/>
                </a:lnTo>
                <a:lnTo>
                  <a:pt x="34121" y="2233648"/>
                </a:lnTo>
                <a:lnTo>
                  <a:pt x="33669" y="2226488"/>
                </a:lnTo>
                <a:lnTo>
                  <a:pt x="34696" y="2193239"/>
                </a:lnTo>
                <a:lnTo>
                  <a:pt x="33285" y="2169873"/>
                </a:lnTo>
                <a:lnTo>
                  <a:pt x="35159" y="2166113"/>
                </a:lnTo>
                <a:cubicBezTo>
                  <a:pt x="43619" y="2149869"/>
                  <a:pt x="46434" y="2145337"/>
                  <a:pt x="41640" y="2149857"/>
                </a:cubicBezTo>
                <a:lnTo>
                  <a:pt x="32624" y="2158935"/>
                </a:lnTo>
                <a:lnTo>
                  <a:pt x="31819" y="2145602"/>
                </a:lnTo>
                <a:lnTo>
                  <a:pt x="32505" y="2146243"/>
                </a:lnTo>
                <a:lnTo>
                  <a:pt x="34399" y="2132969"/>
                </a:lnTo>
                <a:lnTo>
                  <a:pt x="34510" y="2133073"/>
                </a:lnTo>
                <a:lnTo>
                  <a:pt x="34405" y="2132927"/>
                </a:lnTo>
                <a:lnTo>
                  <a:pt x="34509" y="2132203"/>
                </a:lnTo>
                <a:cubicBezTo>
                  <a:pt x="34210" y="2128853"/>
                  <a:pt x="31193" y="2120546"/>
                  <a:pt x="30501" y="2123777"/>
                </a:cubicBezTo>
                <a:lnTo>
                  <a:pt x="28818" y="2125097"/>
                </a:lnTo>
                <a:lnTo>
                  <a:pt x="28498" y="2124649"/>
                </a:lnTo>
                <a:lnTo>
                  <a:pt x="26713" y="2121311"/>
                </a:lnTo>
                <a:lnTo>
                  <a:pt x="26795" y="2116198"/>
                </a:lnTo>
                <a:lnTo>
                  <a:pt x="26111" y="2110950"/>
                </a:lnTo>
                <a:lnTo>
                  <a:pt x="28586" y="2109859"/>
                </a:lnTo>
                <a:cubicBezTo>
                  <a:pt x="30601" y="2108084"/>
                  <a:pt x="31918" y="2106268"/>
                  <a:pt x="30501" y="2106930"/>
                </a:cubicBezTo>
                <a:lnTo>
                  <a:pt x="25921" y="2109497"/>
                </a:lnTo>
                <a:lnTo>
                  <a:pt x="24489" y="2098505"/>
                </a:lnTo>
                <a:lnTo>
                  <a:pt x="22148" y="2101786"/>
                </a:lnTo>
                <a:lnTo>
                  <a:pt x="25156" y="2095029"/>
                </a:lnTo>
                <a:lnTo>
                  <a:pt x="30501" y="2092889"/>
                </a:lnTo>
                <a:lnTo>
                  <a:pt x="26522" y="2091959"/>
                </a:lnTo>
                <a:lnTo>
                  <a:pt x="27817" y="2089052"/>
                </a:lnTo>
                <a:lnTo>
                  <a:pt x="29960" y="2078446"/>
                </a:lnTo>
                <a:lnTo>
                  <a:pt x="37418" y="2062549"/>
                </a:lnTo>
                <a:cubicBezTo>
                  <a:pt x="44527" y="2046597"/>
                  <a:pt x="51000" y="2029816"/>
                  <a:pt x="48537" y="2026366"/>
                </a:cubicBezTo>
                <a:cubicBezTo>
                  <a:pt x="42849" y="2018395"/>
                  <a:pt x="37849" y="2043214"/>
                  <a:pt x="32506" y="2051638"/>
                </a:cubicBezTo>
                <a:lnTo>
                  <a:pt x="27504" y="2053975"/>
                </a:lnTo>
                <a:lnTo>
                  <a:pt x="27555" y="2053594"/>
                </a:lnTo>
                <a:lnTo>
                  <a:pt x="27486" y="2053983"/>
                </a:lnTo>
                <a:lnTo>
                  <a:pt x="26494" y="2054445"/>
                </a:lnTo>
                <a:cubicBezTo>
                  <a:pt x="26494" y="2048168"/>
                  <a:pt x="30652" y="2043314"/>
                  <a:pt x="32506" y="2037598"/>
                </a:cubicBezTo>
                <a:cubicBezTo>
                  <a:pt x="36698" y="2024675"/>
                  <a:pt x="36283" y="2024849"/>
                  <a:pt x="38518" y="2012325"/>
                </a:cubicBezTo>
                <a:cubicBezTo>
                  <a:pt x="36514" y="2014197"/>
                  <a:pt x="34092" y="2015402"/>
                  <a:pt x="32506" y="2017941"/>
                </a:cubicBezTo>
                <a:lnTo>
                  <a:pt x="18001" y="2043810"/>
                </a:lnTo>
                <a:lnTo>
                  <a:pt x="17363" y="2037101"/>
                </a:lnTo>
                <a:lnTo>
                  <a:pt x="22487" y="2029173"/>
                </a:lnTo>
                <a:lnTo>
                  <a:pt x="23927" y="2022447"/>
                </a:lnTo>
                <a:lnTo>
                  <a:pt x="26494" y="2023557"/>
                </a:lnTo>
                <a:lnTo>
                  <a:pt x="24863" y="2018072"/>
                </a:lnTo>
                <a:lnTo>
                  <a:pt x="29960" y="1994262"/>
                </a:lnTo>
                <a:lnTo>
                  <a:pt x="34510" y="1984245"/>
                </a:lnTo>
                <a:lnTo>
                  <a:pt x="31599" y="1986608"/>
                </a:lnTo>
                <a:lnTo>
                  <a:pt x="32211" y="1983749"/>
                </a:lnTo>
                <a:lnTo>
                  <a:pt x="32506" y="1984245"/>
                </a:lnTo>
                <a:lnTo>
                  <a:pt x="32263" y="1983508"/>
                </a:lnTo>
                <a:lnTo>
                  <a:pt x="34510" y="1973011"/>
                </a:lnTo>
                <a:lnTo>
                  <a:pt x="29043" y="1976842"/>
                </a:lnTo>
                <a:lnTo>
                  <a:pt x="28498" y="1975820"/>
                </a:lnTo>
                <a:lnTo>
                  <a:pt x="24673" y="1970461"/>
                </a:lnTo>
                <a:lnTo>
                  <a:pt x="26901" y="1963770"/>
                </a:lnTo>
                <a:lnTo>
                  <a:pt x="28498" y="1961780"/>
                </a:lnTo>
                <a:cubicBezTo>
                  <a:pt x="32913" y="1952738"/>
                  <a:pt x="40851" y="1940007"/>
                  <a:pt x="36514" y="1930890"/>
                </a:cubicBezTo>
                <a:cubicBezTo>
                  <a:pt x="35198" y="1928126"/>
                  <a:pt x="31688" y="1935153"/>
                  <a:pt x="28259" y="1943570"/>
                </a:cubicBezTo>
                <a:lnTo>
                  <a:pt x="21640" y="1961462"/>
                </a:lnTo>
                <a:lnTo>
                  <a:pt x="21499" y="1960474"/>
                </a:lnTo>
                <a:lnTo>
                  <a:pt x="24992" y="1946332"/>
                </a:lnTo>
                <a:cubicBezTo>
                  <a:pt x="29272" y="1934568"/>
                  <a:pt x="35388" y="1923741"/>
                  <a:pt x="38518" y="1916850"/>
                </a:cubicBezTo>
                <a:cubicBezTo>
                  <a:pt x="39186" y="1919659"/>
                  <a:pt x="38832" y="1927052"/>
                  <a:pt x="40521" y="1925276"/>
                </a:cubicBezTo>
                <a:cubicBezTo>
                  <a:pt x="46614" y="1918871"/>
                  <a:pt x="57377" y="1909911"/>
                  <a:pt x="54548" y="1900002"/>
                </a:cubicBezTo>
                <a:cubicBezTo>
                  <a:pt x="52105" y="1891443"/>
                  <a:pt x="42525" y="1907490"/>
                  <a:pt x="36514" y="1911234"/>
                </a:cubicBezTo>
                <a:lnTo>
                  <a:pt x="31543" y="1888016"/>
                </a:lnTo>
                <a:lnTo>
                  <a:pt x="38518" y="1857881"/>
                </a:lnTo>
                <a:lnTo>
                  <a:pt x="29909" y="1826221"/>
                </a:lnTo>
                <a:lnTo>
                  <a:pt x="44529" y="1804527"/>
                </a:lnTo>
                <a:cubicBezTo>
                  <a:pt x="41857" y="1802655"/>
                  <a:pt x="36671" y="1803091"/>
                  <a:pt x="36514" y="1798911"/>
                </a:cubicBezTo>
                <a:cubicBezTo>
                  <a:pt x="34873" y="1755217"/>
                  <a:pt x="54134" y="1738973"/>
                  <a:pt x="34510" y="1759597"/>
                </a:cubicBezTo>
                <a:lnTo>
                  <a:pt x="32942" y="1742026"/>
                </a:lnTo>
                <a:lnTo>
                  <a:pt x="36514" y="1739941"/>
                </a:lnTo>
                <a:cubicBezTo>
                  <a:pt x="39377" y="1737533"/>
                  <a:pt x="45724" y="1727364"/>
                  <a:pt x="42525" y="1728709"/>
                </a:cubicBezTo>
                <a:lnTo>
                  <a:pt x="32639" y="1732810"/>
                </a:lnTo>
                <a:lnTo>
                  <a:pt x="33383" y="1708740"/>
                </a:lnTo>
                <a:lnTo>
                  <a:pt x="34122" y="1706599"/>
                </a:lnTo>
                <a:lnTo>
                  <a:pt x="33670" y="1699439"/>
                </a:lnTo>
                <a:lnTo>
                  <a:pt x="34697" y="1666190"/>
                </a:lnTo>
                <a:lnTo>
                  <a:pt x="33286" y="1642824"/>
                </a:lnTo>
                <a:lnTo>
                  <a:pt x="35160" y="1639063"/>
                </a:lnTo>
                <a:cubicBezTo>
                  <a:pt x="43620" y="1622819"/>
                  <a:pt x="46435" y="1618287"/>
                  <a:pt x="41641" y="1622807"/>
                </a:cubicBezTo>
                <a:lnTo>
                  <a:pt x="32625" y="1631885"/>
                </a:lnTo>
                <a:lnTo>
                  <a:pt x="31820" y="1618553"/>
                </a:lnTo>
                <a:lnTo>
                  <a:pt x="32506" y="1619193"/>
                </a:lnTo>
                <a:lnTo>
                  <a:pt x="34400" y="1605920"/>
                </a:lnTo>
                <a:lnTo>
                  <a:pt x="34511" y="1606023"/>
                </a:lnTo>
                <a:lnTo>
                  <a:pt x="34406" y="1605877"/>
                </a:lnTo>
                <a:lnTo>
                  <a:pt x="34510" y="1605153"/>
                </a:lnTo>
                <a:cubicBezTo>
                  <a:pt x="34211" y="1601804"/>
                  <a:pt x="31194" y="1593496"/>
                  <a:pt x="30502" y="1596729"/>
                </a:cubicBezTo>
                <a:lnTo>
                  <a:pt x="28819" y="1598048"/>
                </a:lnTo>
                <a:lnTo>
                  <a:pt x="28499" y="1597599"/>
                </a:lnTo>
                <a:lnTo>
                  <a:pt x="26714" y="1594263"/>
                </a:lnTo>
                <a:lnTo>
                  <a:pt x="26796" y="1589150"/>
                </a:lnTo>
                <a:lnTo>
                  <a:pt x="26112" y="1583901"/>
                </a:lnTo>
                <a:lnTo>
                  <a:pt x="28587" y="1582810"/>
                </a:lnTo>
                <a:cubicBezTo>
                  <a:pt x="30602" y="1581034"/>
                  <a:pt x="31919" y="1579218"/>
                  <a:pt x="30502" y="1579880"/>
                </a:cubicBezTo>
                <a:lnTo>
                  <a:pt x="25922" y="1582447"/>
                </a:lnTo>
                <a:lnTo>
                  <a:pt x="24490" y="1571456"/>
                </a:lnTo>
                <a:lnTo>
                  <a:pt x="22149" y="1574737"/>
                </a:lnTo>
                <a:lnTo>
                  <a:pt x="25157" y="1567979"/>
                </a:lnTo>
                <a:lnTo>
                  <a:pt x="30502" y="1565840"/>
                </a:lnTo>
                <a:lnTo>
                  <a:pt x="26523" y="1564910"/>
                </a:lnTo>
                <a:lnTo>
                  <a:pt x="27818" y="1562002"/>
                </a:lnTo>
                <a:lnTo>
                  <a:pt x="29961" y="1551397"/>
                </a:lnTo>
                <a:lnTo>
                  <a:pt x="37419" y="1535499"/>
                </a:lnTo>
                <a:cubicBezTo>
                  <a:pt x="44528" y="1519549"/>
                  <a:pt x="51001" y="1502768"/>
                  <a:pt x="48538" y="1499316"/>
                </a:cubicBezTo>
                <a:cubicBezTo>
                  <a:pt x="42850" y="1491347"/>
                  <a:pt x="37850" y="1516165"/>
                  <a:pt x="32507" y="1524589"/>
                </a:cubicBezTo>
                <a:lnTo>
                  <a:pt x="27505" y="1526926"/>
                </a:lnTo>
                <a:lnTo>
                  <a:pt x="27556" y="1526546"/>
                </a:lnTo>
                <a:lnTo>
                  <a:pt x="27487" y="1526933"/>
                </a:lnTo>
                <a:lnTo>
                  <a:pt x="26495" y="1527397"/>
                </a:lnTo>
                <a:cubicBezTo>
                  <a:pt x="26495" y="1521118"/>
                  <a:pt x="30653" y="1516265"/>
                  <a:pt x="32507" y="1510548"/>
                </a:cubicBezTo>
                <a:cubicBezTo>
                  <a:pt x="36699" y="1497624"/>
                  <a:pt x="36284" y="1497799"/>
                  <a:pt x="38519" y="1485276"/>
                </a:cubicBezTo>
                <a:cubicBezTo>
                  <a:pt x="36515" y="1487147"/>
                  <a:pt x="34093" y="1488352"/>
                  <a:pt x="32507" y="1490891"/>
                </a:cubicBezTo>
                <a:lnTo>
                  <a:pt x="18002" y="1516761"/>
                </a:lnTo>
                <a:lnTo>
                  <a:pt x="17364" y="1510052"/>
                </a:lnTo>
                <a:lnTo>
                  <a:pt x="22488" y="1502125"/>
                </a:lnTo>
                <a:lnTo>
                  <a:pt x="23928" y="1495398"/>
                </a:lnTo>
                <a:lnTo>
                  <a:pt x="26495" y="1496508"/>
                </a:lnTo>
                <a:lnTo>
                  <a:pt x="24864" y="1491023"/>
                </a:lnTo>
                <a:lnTo>
                  <a:pt x="29961" y="1467212"/>
                </a:lnTo>
                <a:lnTo>
                  <a:pt x="34511" y="1457195"/>
                </a:lnTo>
                <a:lnTo>
                  <a:pt x="31600" y="1459558"/>
                </a:lnTo>
                <a:lnTo>
                  <a:pt x="32212" y="1456699"/>
                </a:lnTo>
                <a:lnTo>
                  <a:pt x="32507" y="1457195"/>
                </a:lnTo>
                <a:lnTo>
                  <a:pt x="32264" y="1456458"/>
                </a:lnTo>
                <a:lnTo>
                  <a:pt x="34511" y="1445963"/>
                </a:lnTo>
                <a:lnTo>
                  <a:pt x="29044" y="1449793"/>
                </a:lnTo>
                <a:lnTo>
                  <a:pt x="28499" y="1448771"/>
                </a:lnTo>
                <a:lnTo>
                  <a:pt x="24674" y="1443411"/>
                </a:lnTo>
                <a:lnTo>
                  <a:pt x="26902" y="1436721"/>
                </a:lnTo>
                <a:lnTo>
                  <a:pt x="28499" y="1434731"/>
                </a:lnTo>
                <a:cubicBezTo>
                  <a:pt x="32914" y="1425688"/>
                  <a:pt x="40852" y="1412958"/>
                  <a:pt x="36515" y="1403842"/>
                </a:cubicBezTo>
                <a:cubicBezTo>
                  <a:pt x="35199" y="1401076"/>
                  <a:pt x="31689" y="1408103"/>
                  <a:pt x="28260" y="1416521"/>
                </a:cubicBezTo>
                <a:lnTo>
                  <a:pt x="21641" y="1434412"/>
                </a:lnTo>
                <a:lnTo>
                  <a:pt x="21500" y="1433426"/>
                </a:lnTo>
                <a:lnTo>
                  <a:pt x="24993" y="1419283"/>
                </a:lnTo>
                <a:cubicBezTo>
                  <a:pt x="29273" y="1407518"/>
                  <a:pt x="35389" y="1396692"/>
                  <a:pt x="38519" y="1389801"/>
                </a:cubicBezTo>
                <a:cubicBezTo>
                  <a:pt x="39187" y="1392610"/>
                  <a:pt x="38833" y="1400001"/>
                  <a:pt x="40522" y="1398225"/>
                </a:cubicBezTo>
                <a:cubicBezTo>
                  <a:pt x="46615" y="1391822"/>
                  <a:pt x="57378" y="1382861"/>
                  <a:pt x="54549" y="1372953"/>
                </a:cubicBezTo>
                <a:cubicBezTo>
                  <a:pt x="52106" y="1364393"/>
                  <a:pt x="42526" y="1380441"/>
                  <a:pt x="36515" y="1384185"/>
                </a:cubicBezTo>
                <a:lnTo>
                  <a:pt x="31544" y="1360967"/>
                </a:lnTo>
                <a:lnTo>
                  <a:pt x="38519" y="1330831"/>
                </a:lnTo>
                <a:lnTo>
                  <a:pt x="29910" y="1299171"/>
                </a:lnTo>
                <a:lnTo>
                  <a:pt x="44530" y="1277478"/>
                </a:lnTo>
                <a:cubicBezTo>
                  <a:pt x="41858" y="1275606"/>
                  <a:pt x="36672" y="1276042"/>
                  <a:pt x="36515" y="1271862"/>
                </a:cubicBezTo>
                <a:cubicBezTo>
                  <a:pt x="34874" y="1228168"/>
                  <a:pt x="54135" y="1211923"/>
                  <a:pt x="34511" y="1232549"/>
                </a:cubicBezTo>
                <a:lnTo>
                  <a:pt x="32943" y="1214977"/>
                </a:lnTo>
                <a:lnTo>
                  <a:pt x="36515" y="1212892"/>
                </a:lnTo>
                <a:cubicBezTo>
                  <a:pt x="39378" y="1210484"/>
                  <a:pt x="45725" y="1200315"/>
                  <a:pt x="42526" y="1201660"/>
                </a:cubicBezTo>
                <a:lnTo>
                  <a:pt x="32640" y="1205762"/>
                </a:lnTo>
                <a:lnTo>
                  <a:pt x="33384" y="1181691"/>
                </a:lnTo>
                <a:lnTo>
                  <a:pt x="34123" y="1179549"/>
                </a:lnTo>
                <a:lnTo>
                  <a:pt x="33671" y="1172390"/>
                </a:lnTo>
                <a:lnTo>
                  <a:pt x="34698" y="1139141"/>
                </a:lnTo>
                <a:lnTo>
                  <a:pt x="33287" y="1115774"/>
                </a:lnTo>
                <a:lnTo>
                  <a:pt x="35161" y="1112014"/>
                </a:lnTo>
                <a:cubicBezTo>
                  <a:pt x="43621" y="1095769"/>
                  <a:pt x="46436" y="1091238"/>
                  <a:pt x="41642" y="1095758"/>
                </a:cubicBezTo>
                <a:lnTo>
                  <a:pt x="32626" y="1104836"/>
                </a:lnTo>
                <a:lnTo>
                  <a:pt x="31821" y="1091504"/>
                </a:lnTo>
                <a:lnTo>
                  <a:pt x="32507" y="1092144"/>
                </a:lnTo>
                <a:lnTo>
                  <a:pt x="34401" y="1078871"/>
                </a:lnTo>
                <a:lnTo>
                  <a:pt x="34512" y="1078974"/>
                </a:lnTo>
                <a:lnTo>
                  <a:pt x="34407" y="1078827"/>
                </a:lnTo>
                <a:lnTo>
                  <a:pt x="34511" y="1078104"/>
                </a:lnTo>
                <a:cubicBezTo>
                  <a:pt x="34212" y="1074755"/>
                  <a:pt x="31195" y="1066446"/>
                  <a:pt x="30503" y="1069679"/>
                </a:cubicBezTo>
                <a:lnTo>
                  <a:pt x="28820" y="1070998"/>
                </a:lnTo>
                <a:lnTo>
                  <a:pt x="28500" y="1070550"/>
                </a:lnTo>
                <a:lnTo>
                  <a:pt x="26715" y="1067213"/>
                </a:lnTo>
                <a:lnTo>
                  <a:pt x="26797" y="1062101"/>
                </a:lnTo>
                <a:lnTo>
                  <a:pt x="26113" y="1056851"/>
                </a:lnTo>
                <a:lnTo>
                  <a:pt x="28588" y="1055760"/>
                </a:lnTo>
                <a:cubicBezTo>
                  <a:pt x="30603" y="1053986"/>
                  <a:pt x="31920" y="1052168"/>
                  <a:pt x="30503" y="1052830"/>
                </a:cubicBezTo>
                <a:lnTo>
                  <a:pt x="25923" y="1055398"/>
                </a:lnTo>
                <a:lnTo>
                  <a:pt x="24491" y="1044407"/>
                </a:lnTo>
                <a:lnTo>
                  <a:pt x="22150" y="1047688"/>
                </a:lnTo>
                <a:lnTo>
                  <a:pt x="25158" y="1040931"/>
                </a:lnTo>
                <a:lnTo>
                  <a:pt x="30503" y="1038790"/>
                </a:lnTo>
                <a:lnTo>
                  <a:pt x="26524" y="1037860"/>
                </a:lnTo>
                <a:lnTo>
                  <a:pt x="27819" y="1034953"/>
                </a:lnTo>
                <a:lnTo>
                  <a:pt x="29962" y="1024348"/>
                </a:lnTo>
                <a:lnTo>
                  <a:pt x="37420" y="1008450"/>
                </a:lnTo>
                <a:cubicBezTo>
                  <a:pt x="44529" y="992499"/>
                  <a:pt x="51002" y="975718"/>
                  <a:pt x="48539" y="972266"/>
                </a:cubicBezTo>
                <a:cubicBezTo>
                  <a:pt x="42851" y="964297"/>
                  <a:pt x="37851" y="989114"/>
                  <a:pt x="32508" y="997540"/>
                </a:cubicBezTo>
                <a:lnTo>
                  <a:pt x="27506" y="999876"/>
                </a:lnTo>
                <a:lnTo>
                  <a:pt x="27557" y="999495"/>
                </a:lnTo>
                <a:lnTo>
                  <a:pt x="27488" y="999883"/>
                </a:lnTo>
                <a:lnTo>
                  <a:pt x="26496" y="1000347"/>
                </a:lnTo>
                <a:cubicBezTo>
                  <a:pt x="26496" y="994068"/>
                  <a:pt x="30654" y="989214"/>
                  <a:pt x="32508" y="983498"/>
                </a:cubicBezTo>
                <a:cubicBezTo>
                  <a:pt x="36700" y="970574"/>
                  <a:pt x="36285" y="970750"/>
                  <a:pt x="38520" y="958225"/>
                </a:cubicBezTo>
                <a:cubicBezTo>
                  <a:pt x="36516" y="960097"/>
                  <a:pt x="34094" y="961302"/>
                  <a:pt x="32508" y="963842"/>
                </a:cubicBezTo>
                <a:lnTo>
                  <a:pt x="18003" y="989711"/>
                </a:lnTo>
                <a:lnTo>
                  <a:pt x="17365" y="983002"/>
                </a:lnTo>
                <a:lnTo>
                  <a:pt x="22489" y="975074"/>
                </a:lnTo>
                <a:lnTo>
                  <a:pt x="23929" y="968347"/>
                </a:lnTo>
                <a:lnTo>
                  <a:pt x="26496" y="969458"/>
                </a:lnTo>
                <a:lnTo>
                  <a:pt x="24865" y="963973"/>
                </a:lnTo>
                <a:lnTo>
                  <a:pt x="29962" y="940163"/>
                </a:lnTo>
                <a:lnTo>
                  <a:pt x="34512" y="930145"/>
                </a:lnTo>
                <a:lnTo>
                  <a:pt x="31601" y="932508"/>
                </a:lnTo>
                <a:lnTo>
                  <a:pt x="32213" y="929649"/>
                </a:lnTo>
                <a:lnTo>
                  <a:pt x="32508" y="930145"/>
                </a:lnTo>
                <a:lnTo>
                  <a:pt x="32265" y="929408"/>
                </a:lnTo>
                <a:lnTo>
                  <a:pt x="34512" y="918912"/>
                </a:lnTo>
                <a:lnTo>
                  <a:pt x="29045" y="922743"/>
                </a:lnTo>
                <a:lnTo>
                  <a:pt x="28500" y="921720"/>
                </a:lnTo>
                <a:lnTo>
                  <a:pt x="24675" y="916360"/>
                </a:lnTo>
                <a:lnTo>
                  <a:pt x="26903" y="909670"/>
                </a:lnTo>
                <a:lnTo>
                  <a:pt x="28500" y="907680"/>
                </a:lnTo>
                <a:cubicBezTo>
                  <a:pt x="32915" y="898638"/>
                  <a:pt x="40853" y="885907"/>
                  <a:pt x="36516" y="876791"/>
                </a:cubicBezTo>
                <a:cubicBezTo>
                  <a:pt x="35200" y="874025"/>
                  <a:pt x="31690" y="881053"/>
                  <a:pt x="28261" y="889471"/>
                </a:cubicBezTo>
                <a:lnTo>
                  <a:pt x="21642" y="907361"/>
                </a:lnTo>
                <a:lnTo>
                  <a:pt x="21501" y="906375"/>
                </a:lnTo>
                <a:lnTo>
                  <a:pt x="24994" y="892232"/>
                </a:lnTo>
                <a:cubicBezTo>
                  <a:pt x="29274" y="880468"/>
                  <a:pt x="35390" y="869641"/>
                  <a:pt x="38520" y="862750"/>
                </a:cubicBezTo>
                <a:cubicBezTo>
                  <a:pt x="39188" y="865558"/>
                  <a:pt x="38834" y="872950"/>
                  <a:pt x="40523" y="871175"/>
                </a:cubicBezTo>
                <a:cubicBezTo>
                  <a:pt x="46616" y="864771"/>
                  <a:pt x="57379" y="855811"/>
                  <a:pt x="54550" y="845902"/>
                </a:cubicBezTo>
                <a:cubicBezTo>
                  <a:pt x="52107" y="837342"/>
                  <a:pt x="42527" y="853390"/>
                  <a:pt x="36516" y="857134"/>
                </a:cubicBezTo>
                <a:lnTo>
                  <a:pt x="31545" y="833916"/>
                </a:lnTo>
                <a:lnTo>
                  <a:pt x="38520" y="803781"/>
                </a:lnTo>
                <a:lnTo>
                  <a:pt x="29911" y="772120"/>
                </a:lnTo>
                <a:lnTo>
                  <a:pt x="44531" y="750427"/>
                </a:lnTo>
                <a:cubicBezTo>
                  <a:pt x="41859" y="748555"/>
                  <a:pt x="36673" y="748991"/>
                  <a:pt x="36516" y="744811"/>
                </a:cubicBezTo>
                <a:cubicBezTo>
                  <a:pt x="34875" y="701117"/>
                  <a:pt x="54136" y="684872"/>
                  <a:pt x="34512" y="705498"/>
                </a:cubicBezTo>
                <a:lnTo>
                  <a:pt x="32944" y="687926"/>
                </a:lnTo>
                <a:lnTo>
                  <a:pt x="36516" y="685841"/>
                </a:lnTo>
                <a:cubicBezTo>
                  <a:pt x="39379" y="683433"/>
                  <a:pt x="45726" y="673264"/>
                  <a:pt x="42527" y="674609"/>
                </a:cubicBezTo>
                <a:lnTo>
                  <a:pt x="32641" y="678711"/>
                </a:lnTo>
                <a:lnTo>
                  <a:pt x="33385" y="654640"/>
                </a:lnTo>
                <a:lnTo>
                  <a:pt x="34124" y="652498"/>
                </a:lnTo>
                <a:lnTo>
                  <a:pt x="33672" y="645339"/>
                </a:lnTo>
                <a:lnTo>
                  <a:pt x="34699" y="612090"/>
                </a:lnTo>
                <a:lnTo>
                  <a:pt x="33288" y="588724"/>
                </a:lnTo>
                <a:lnTo>
                  <a:pt x="35162" y="584963"/>
                </a:lnTo>
                <a:cubicBezTo>
                  <a:pt x="43622" y="568719"/>
                  <a:pt x="46437" y="564188"/>
                  <a:pt x="41643" y="568707"/>
                </a:cubicBezTo>
                <a:lnTo>
                  <a:pt x="32627" y="577786"/>
                </a:lnTo>
                <a:lnTo>
                  <a:pt x="31822" y="564453"/>
                </a:lnTo>
                <a:lnTo>
                  <a:pt x="32508" y="565093"/>
                </a:lnTo>
                <a:lnTo>
                  <a:pt x="34402" y="551820"/>
                </a:lnTo>
                <a:lnTo>
                  <a:pt x="34513" y="551923"/>
                </a:lnTo>
                <a:lnTo>
                  <a:pt x="34408" y="551777"/>
                </a:lnTo>
                <a:lnTo>
                  <a:pt x="34512" y="551053"/>
                </a:lnTo>
                <a:cubicBezTo>
                  <a:pt x="34213" y="547704"/>
                  <a:pt x="31196" y="539396"/>
                  <a:pt x="30504" y="542629"/>
                </a:cubicBezTo>
                <a:lnTo>
                  <a:pt x="28821" y="543948"/>
                </a:lnTo>
                <a:lnTo>
                  <a:pt x="28501" y="543499"/>
                </a:lnTo>
                <a:lnTo>
                  <a:pt x="26716" y="540163"/>
                </a:lnTo>
                <a:lnTo>
                  <a:pt x="26798" y="535050"/>
                </a:lnTo>
                <a:lnTo>
                  <a:pt x="26114" y="529800"/>
                </a:lnTo>
                <a:lnTo>
                  <a:pt x="28589" y="528710"/>
                </a:lnTo>
                <a:cubicBezTo>
                  <a:pt x="30604" y="526935"/>
                  <a:pt x="31921" y="525118"/>
                  <a:pt x="30504" y="525780"/>
                </a:cubicBezTo>
                <a:lnTo>
                  <a:pt x="25924" y="528347"/>
                </a:lnTo>
                <a:lnTo>
                  <a:pt x="24492" y="517356"/>
                </a:lnTo>
                <a:lnTo>
                  <a:pt x="22151" y="520637"/>
                </a:lnTo>
                <a:lnTo>
                  <a:pt x="25159" y="513880"/>
                </a:lnTo>
                <a:lnTo>
                  <a:pt x="30504" y="511740"/>
                </a:lnTo>
                <a:lnTo>
                  <a:pt x="26525" y="510810"/>
                </a:lnTo>
                <a:lnTo>
                  <a:pt x="27820" y="507902"/>
                </a:lnTo>
                <a:lnTo>
                  <a:pt x="29963" y="497297"/>
                </a:lnTo>
                <a:lnTo>
                  <a:pt x="37421" y="481399"/>
                </a:lnTo>
                <a:cubicBezTo>
                  <a:pt x="44530" y="465448"/>
                  <a:pt x="51003" y="448668"/>
                  <a:pt x="48540" y="445216"/>
                </a:cubicBezTo>
                <a:cubicBezTo>
                  <a:pt x="42852" y="437246"/>
                  <a:pt x="37852" y="462064"/>
                  <a:pt x="32509" y="470489"/>
                </a:cubicBezTo>
                <a:lnTo>
                  <a:pt x="27507" y="472825"/>
                </a:lnTo>
                <a:lnTo>
                  <a:pt x="27558" y="472445"/>
                </a:lnTo>
                <a:lnTo>
                  <a:pt x="27489" y="472833"/>
                </a:lnTo>
                <a:lnTo>
                  <a:pt x="26497" y="473297"/>
                </a:lnTo>
                <a:cubicBezTo>
                  <a:pt x="26497" y="467018"/>
                  <a:pt x="30655" y="462164"/>
                  <a:pt x="32509" y="456448"/>
                </a:cubicBezTo>
                <a:cubicBezTo>
                  <a:pt x="36701" y="443524"/>
                  <a:pt x="36286" y="443699"/>
                  <a:pt x="38521" y="431175"/>
                </a:cubicBezTo>
                <a:cubicBezTo>
                  <a:pt x="36517" y="433047"/>
                  <a:pt x="34095" y="434252"/>
                  <a:pt x="32509" y="436792"/>
                </a:cubicBezTo>
                <a:lnTo>
                  <a:pt x="18004" y="462661"/>
                </a:lnTo>
                <a:lnTo>
                  <a:pt x="17366" y="455952"/>
                </a:lnTo>
                <a:lnTo>
                  <a:pt x="22490" y="448024"/>
                </a:lnTo>
                <a:lnTo>
                  <a:pt x="23930" y="441297"/>
                </a:lnTo>
                <a:lnTo>
                  <a:pt x="26497" y="442408"/>
                </a:lnTo>
                <a:lnTo>
                  <a:pt x="24866" y="436922"/>
                </a:lnTo>
                <a:lnTo>
                  <a:pt x="29963" y="413113"/>
                </a:lnTo>
                <a:lnTo>
                  <a:pt x="34513" y="403095"/>
                </a:lnTo>
                <a:lnTo>
                  <a:pt x="31602" y="405458"/>
                </a:lnTo>
                <a:lnTo>
                  <a:pt x="32214" y="402599"/>
                </a:lnTo>
                <a:lnTo>
                  <a:pt x="32509" y="403095"/>
                </a:lnTo>
                <a:lnTo>
                  <a:pt x="32266" y="402358"/>
                </a:lnTo>
                <a:lnTo>
                  <a:pt x="34513" y="391862"/>
                </a:lnTo>
                <a:lnTo>
                  <a:pt x="29046" y="395693"/>
                </a:lnTo>
                <a:lnTo>
                  <a:pt x="28501" y="394670"/>
                </a:lnTo>
                <a:lnTo>
                  <a:pt x="24676" y="389310"/>
                </a:lnTo>
                <a:lnTo>
                  <a:pt x="26904" y="382620"/>
                </a:lnTo>
                <a:lnTo>
                  <a:pt x="28501" y="380630"/>
                </a:lnTo>
                <a:cubicBezTo>
                  <a:pt x="32916" y="371588"/>
                  <a:pt x="40854" y="358857"/>
                  <a:pt x="36517" y="349741"/>
                </a:cubicBezTo>
                <a:cubicBezTo>
                  <a:pt x="35201" y="346975"/>
                  <a:pt x="31691" y="354003"/>
                  <a:pt x="28262" y="362420"/>
                </a:cubicBezTo>
                <a:lnTo>
                  <a:pt x="21643" y="380311"/>
                </a:lnTo>
                <a:lnTo>
                  <a:pt x="21502" y="379325"/>
                </a:lnTo>
                <a:lnTo>
                  <a:pt x="24995" y="365182"/>
                </a:lnTo>
                <a:cubicBezTo>
                  <a:pt x="29275" y="353418"/>
                  <a:pt x="35391" y="342591"/>
                  <a:pt x="38521" y="335701"/>
                </a:cubicBezTo>
                <a:cubicBezTo>
                  <a:pt x="39189" y="338509"/>
                  <a:pt x="38835" y="345901"/>
                  <a:pt x="40524" y="344125"/>
                </a:cubicBezTo>
                <a:cubicBezTo>
                  <a:pt x="46617" y="337721"/>
                  <a:pt x="57380" y="328761"/>
                  <a:pt x="54551" y="318852"/>
                </a:cubicBezTo>
                <a:cubicBezTo>
                  <a:pt x="52108" y="310292"/>
                  <a:pt x="42528" y="326340"/>
                  <a:pt x="36517" y="330084"/>
                </a:cubicBezTo>
                <a:lnTo>
                  <a:pt x="31546" y="306866"/>
                </a:lnTo>
                <a:lnTo>
                  <a:pt x="38521" y="276731"/>
                </a:lnTo>
                <a:lnTo>
                  <a:pt x="29912" y="245070"/>
                </a:lnTo>
                <a:lnTo>
                  <a:pt x="44532" y="223377"/>
                </a:lnTo>
                <a:cubicBezTo>
                  <a:pt x="41860" y="221505"/>
                  <a:pt x="36674" y="221941"/>
                  <a:pt x="36517" y="217761"/>
                </a:cubicBezTo>
                <a:cubicBezTo>
                  <a:pt x="34876" y="174068"/>
                  <a:pt x="54137" y="157822"/>
                  <a:pt x="34513" y="178448"/>
                </a:cubicBezTo>
                <a:lnTo>
                  <a:pt x="32945" y="160876"/>
                </a:lnTo>
                <a:lnTo>
                  <a:pt x="36517" y="158791"/>
                </a:lnTo>
                <a:cubicBezTo>
                  <a:pt x="39380" y="156383"/>
                  <a:pt x="45727" y="146214"/>
                  <a:pt x="42528" y="147559"/>
                </a:cubicBezTo>
                <a:lnTo>
                  <a:pt x="32642" y="151661"/>
                </a:lnTo>
                <a:lnTo>
                  <a:pt x="33386" y="127590"/>
                </a:lnTo>
                <a:lnTo>
                  <a:pt x="34125" y="125448"/>
                </a:lnTo>
                <a:lnTo>
                  <a:pt x="33673" y="118289"/>
                </a:lnTo>
                <a:lnTo>
                  <a:pt x="34700" y="85040"/>
                </a:lnTo>
                <a:lnTo>
                  <a:pt x="33289" y="61674"/>
                </a:lnTo>
                <a:lnTo>
                  <a:pt x="35163" y="57913"/>
                </a:lnTo>
                <a:cubicBezTo>
                  <a:pt x="43623" y="41669"/>
                  <a:pt x="46438" y="37138"/>
                  <a:pt x="41644" y="41657"/>
                </a:cubicBezTo>
                <a:lnTo>
                  <a:pt x="32628" y="50736"/>
                </a:lnTo>
                <a:lnTo>
                  <a:pt x="31823" y="37403"/>
                </a:lnTo>
                <a:lnTo>
                  <a:pt x="32509" y="38043"/>
                </a:lnTo>
                <a:cubicBezTo>
                  <a:pt x="33177" y="33364"/>
                  <a:pt x="34935" y="28739"/>
                  <a:pt x="34513" y="24003"/>
                </a:cubicBezTo>
                <a:cubicBezTo>
                  <a:pt x="34214" y="20654"/>
                  <a:pt x="31197" y="12346"/>
                  <a:pt x="30505" y="15579"/>
                </a:cubicBezTo>
                <a:lnTo>
                  <a:pt x="26629" y="18618"/>
                </a:lnTo>
                <a:lnTo>
                  <a:pt x="26799" y="8000"/>
                </a:lnTo>
                <a:lnTo>
                  <a:pt x="26115" y="2750"/>
                </a:lnTo>
                <a:lnTo>
                  <a:pt x="28590" y="1660"/>
                </a:lnTo>
                <a:close/>
                <a:moveTo>
                  <a:pt x="25756" y="0"/>
                </a:moveTo>
                <a:lnTo>
                  <a:pt x="28239" y="0"/>
                </a:lnTo>
                <a:lnTo>
                  <a:pt x="25925" y="1297"/>
                </a:lnTo>
                <a:close/>
                <a:moveTo>
                  <a:pt x="17576" y="0"/>
                </a:moveTo>
                <a:lnTo>
                  <a:pt x="18845" y="0"/>
                </a:lnTo>
                <a:lnTo>
                  <a:pt x="21849" y="3582"/>
                </a:lnTo>
                <a:lnTo>
                  <a:pt x="13120" y="8475"/>
                </a:lnTo>
                <a:lnTo>
                  <a:pt x="16478" y="1538"/>
                </a:lnTo>
                <a:close/>
                <a:moveTo>
                  <a:pt x="0" y="0"/>
                </a:moveTo>
                <a:lnTo>
                  <a:pt x="9820" y="0"/>
                </a:lnTo>
                <a:lnTo>
                  <a:pt x="8463" y="4346"/>
                </a:lnTo>
                <a:cubicBezTo>
                  <a:pt x="7385" y="7365"/>
                  <a:pt x="5216" y="9569"/>
                  <a:pt x="4455" y="12771"/>
                </a:cubicBezTo>
                <a:cubicBezTo>
                  <a:pt x="3170" y="18172"/>
                  <a:pt x="2730" y="23939"/>
                  <a:pt x="2451" y="29619"/>
                </a:cubicBezTo>
                <a:lnTo>
                  <a:pt x="1424" y="62709"/>
                </a:lnTo>
                <a:lnTo>
                  <a:pt x="0" y="648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508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4DB6495-F0F0-FF4C-562A-317EA9AEA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304231"/>
              </p:ext>
            </p:extLst>
          </p:nvPr>
        </p:nvGraphicFramePr>
        <p:xfrm>
          <a:off x="996302" y="402424"/>
          <a:ext cx="1073227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10">
                  <a:extLst>
                    <a:ext uri="{9D8B030D-6E8A-4147-A177-3AD203B41FA5}">
                      <a16:colId xmlns:a16="http://schemas.microsoft.com/office/drawing/2014/main" val="2663609724"/>
                    </a:ext>
                  </a:extLst>
                </a:gridCol>
                <a:gridCol w="9591870">
                  <a:extLst>
                    <a:ext uri="{9D8B030D-6E8A-4147-A177-3AD203B41FA5}">
                      <a16:colId xmlns:a16="http://schemas.microsoft.com/office/drawing/2014/main" val="3307477755"/>
                    </a:ext>
                  </a:extLst>
                </a:gridCol>
                <a:gridCol w="578498">
                  <a:extLst>
                    <a:ext uri="{9D8B030D-6E8A-4147-A177-3AD203B41FA5}">
                      <a16:colId xmlns:a16="http://schemas.microsoft.com/office/drawing/2014/main" val="2464177580"/>
                    </a:ext>
                  </a:extLst>
                </a:gridCol>
              </a:tblGrid>
              <a:tr h="3600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5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987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0" algn="l"/>
                          <a:tab pos="2419350" algn="l"/>
                        </a:tabLst>
                        <a:defRPr/>
                      </a:pPr>
                      <a:r>
                        <a:rPr kumimoji="0" lang="ko-KR" altLang="en-US" sz="2400" b="0" i="1" u="none" strike="noStrike" kern="0" cap="none" spc="0" normalizeH="0" baseline="0" noProof="0" dirty="0">
                          <a:ln w="15875"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  <a:cs typeface="+mn-cs"/>
                        </a:rPr>
                        <a:t>파워포인트 템플릿</a:t>
                      </a:r>
                      <a:r>
                        <a:rPr kumimoji="0" lang="en-US" altLang="ko-KR" sz="2400" b="0" i="1" u="none" strike="noStrike" kern="0" cap="none" spc="0" normalizeH="0" baseline="0" noProof="0" dirty="0">
                          <a:ln w="15875"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1" u="none" strike="noStrike" kern="0" cap="none" spc="0" normalizeH="0" baseline="0" noProof="0" dirty="0">
                          <a:ln w="15875"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p.01</a:t>
                      </a:r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095787"/>
                  </a:ext>
                </a:extLst>
              </a:tr>
              <a:tr h="3600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600514"/>
                  </a:ext>
                </a:extLst>
              </a:tr>
            </a:tbl>
          </a:graphicData>
        </a:graphic>
      </p:graphicFrame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C42ED31-C2E6-A3C3-AB34-9680F3E27C1B}"/>
              </a:ext>
            </a:extLst>
          </p:cNvPr>
          <p:cNvSpPr/>
          <p:nvPr/>
        </p:nvSpPr>
        <p:spPr>
          <a:xfrm>
            <a:off x="1116806" y="364087"/>
            <a:ext cx="381794" cy="383381"/>
          </a:xfrm>
          <a:custGeom>
            <a:avLst/>
            <a:gdLst>
              <a:gd name="connsiteX0" fmla="*/ 0 w 440532"/>
              <a:gd name="connsiteY0" fmla="*/ 197644 h 383381"/>
              <a:gd name="connsiteX1" fmla="*/ 173832 w 440532"/>
              <a:gd name="connsiteY1" fmla="*/ 383381 h 383381"/>
              <a:gd name="connsiteX2" fmla="*/ 440532 w 440532"/>
              <a:gd name="connsiteY2" fmla="*/ 0 h 383381"/>
              <a:gd name="connsiteX3" fmla="*/ 176213 w 440532"/>
              <a:gd name="connsiteY3" fmla="*/ 295275 h 383381"/>
              <a:gd name="connsiteX4" fmla="*/ 0 w 440532"/>
              <a:gd name="connsiteY4" fmla="*/ 197644 h 38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532" h="383381">
                <a:moveTo>
                  <a:pt x="0" y="197644"/>
                </a:moveTo>
                <a:lnTo>
                  <a:pt x="173832" y="383381"/>
                </a:lnTo>
                <a:lnTo>
                  <a:pt x="440532" y="0"/>
                </a:lnTo>
                <a:lnTo>
                  <a:pt x="176213" y="295275"/>
                </a:lnTo>
                <a:lnTo>
                  <a:pt x="0" y="197644"/>
                </a:lnTo>
                <a:close/>
              </a:path>
            </a:pathLst>
          </a:custGeom>
          <a:solidFill>
            <a:srgbClr val="E470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5" name="원형: 비어 있음 20">
            <a:extLst>
              <a:ext uri="{FF2B5EF4-FFF2-40B4-BE49-F238E27FC236}">
                <a16:creationId xmlns:a16="http://schemas.microsoft.com/office/drawing/2014/main" id="{3190EEA0-D597-8332-A960-04673E92989D}"/>
              </a:ext>
            </a:extLst>
          </p:cNvPr>
          <p:cNvSpPr/>
          <p:nvPr/>
        </p:nvSpPr>
        <p:spPr>
          <a:xfrm>
            <a:off x="2254594" y="2569873"/>
            <a:ext cx="1854000" cy="1854000"/>
          </a:xfrm>
          <a:prstGeom prst="ellipse">
            <a:avLst/>
          </a:prstGeom>
          <a:noFill/>
          <a:ln w="25400" cap="rnd">
            <a:solidFill>
              <a:schemeClr val="bg1">
                <a:lumMod val="85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48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chemeClr val="tx1">
                  <a:lumMod val="75000"/>
                  <a:lumOff val="2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66" name="원호 65">
            <a:extLst>
              <a:ext uri="{FF2B5EF4-FFF2-40B4-BE49-F238E27FC236}">
                <a16:creationId xmlns:a16="http://schemas.microsoft.com/office/drawing/2014/main" id="{64AF3C1D-67DC-2CA2-2AC3-C26700851D55}"/>
              </a:ext>
            </a:extLst>
          </p:cNvPr>
          <p:cNvSpPr/>
          <p:nvPr/>
        </p:nvSpPr>
        <p:spPr>
          <a:xfrm>
            <a:off x="2254179" y="2569458"/>
            <a:ext cx="1854830" cy="1854830"/>
          </a:xfrm>
          <a:prstGeom prst="arc">
            <a:avLst>
              <a:gd name="adj1" fmla="val 6392035"/>
              <a:gd name="adj2" fmla="val 16137343"/>
            </a:avLst>
          </a:prstGeom>
          <a:noFill/>
          <a:ln w="107950" cap="rnd">
            <a:solidFill>
              <a:srgbClr val="FF7C80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7" name="사각형: 둥근 모서리 32">
            <a:extLst>
              <a:ext uri="{FF2B5EF4-FFF2-40B4-BE49-F238E27FC236}">
                <a16:creationId xmlns:a16="http://schemas.microsoft.com/office/drawing/2014/main" id="{A0BC7D2F-63DD-5707-C491-357B358184FF}"/>
              </a:ext>
            </a:extLst>
          </p:cNvPr>
          <p:cNvSpPr/>
          <p:nvPr/>
        </p:nvSpPr>
        <p:spPr>
          <a:xfrm>
            <a:off x="2668986" y="1749928"/>
            <a:ext cx="1062088" cy="281008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7C80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F7279AD-0255-5447-2B25-26F206334720}"/>
              </a:ext>
            </a:extLst>
          </p:cNvPr>
          <p:cNvSpPr/>
          <p:nvPr/>
        </p:nvSpPr>
        <p:spPr>
          <a:xfrm>
            <a:off x="3242011" y="4923782"/>
            <a:ext cx="6096000" cy="96949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A</a:t>
            </a:r>
            <a:endParaRPr lang="en-US" altLang="ko-K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use a software program such as Microsoft Power Point to provide the audience with slides that contains your major points or essential information.</a:t>
            </a:r>
          </a:p>
        </p:txBody>
      </p:sp>
      <p:sp>
        <p:nvSpPr>
          <p:cNvPr id="69" name="사각형: 둥근 모서리 32">
            <a:extLst>
              <a:ext uri="{FF2B5EF4-FFF2-40B4-BE49-F238E27FC236}">
                <a16:creationId xmlns:a16="http://schemas.microsoft.com/office/drawing/2014/main" id="{0F02FE27-5F3C-A4BF-DC93-1F0362712AF6}"/>
              </a:ext>
            </a:extLst>
          </p:cNvPr>
          <p:cNvSpPr/>
          <p:nvPr/>
        </p:nvSpPr>
        <p:spPr>
          <a:xfrm>
            <a:off x="5564956" y="1749928"/>
            <a:ext cx="1062088" cy="281008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solidFill>
              <a:srgbClr val="FF7C80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bg1"/>
                </a:solidFill>
              </a:rPr>
              <a:t>Contents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  <p:sp>
        <p:nvSpPr>
          <p:cNvPr id="70" name="원형: 비어 있음 20">
            <a:extLst>
              <a:ext uri="{FF2B5EF4-FFF2-40B4-BE49-F238E27FC236}">
                <a16:creationId xmlns:a16="http://schemas.microsoft.com/office/drawing/2014/main" id="{69381C3D-D8DC-613D-C704-B2E8FE873ABB}"/>
              </a:ext>
            </a:extLst>
          </p:cNvPr>
          <p:cNvSpPr/>
          <p:nvPr/>
        </p:nvSpPr>
        <p:spPr>
          <a:xfrm>
            <a:off x="5193767" y="2569458"/>
            <a:ext cx="1854000" cy="1854000"/>
          </a:xfrm>
          <a:prstGeom prst="ellipse">
            <a:avLst/>
          </a:prstGeom>
          <a:noFill/>
          <a:ln w="25400" cap="rnd">
            <a:solidFill>
              <a:schemeClr val="bg1">
                <a:lumMod val="85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48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chemeClr val="tx1">
                  <a:lumMod val="75000"/>
                  <a:lumOff val="2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71" name="원호 70">
            <a:extLst>
              <a:ext uri="{FF2B5EF4-FFF2-40B4-BE49-F238E27FC236}">
                <a16:creationId xmlns:a16="http://schemas.microsoft.com/office/drawing/2014/main" id="{C49431A8-C27C-594C-7488-86EA703DF9FF}"/>
              </a:ext>
            </a:extLst>
          </p:cNvPr>
          <p:cNvSpPr/>
          <p:nvPr/>
        </p:nvSpPr>
        <p:spPr>
          <a:xfrm>
            <a:off x="5193352" y="2569043"/>
            <a:ext cx="1854830" cy="1854830"/>
          </a:xfrm>
          <a:prstGeom prst="arc">
            <a:avLst>
              <a:gd name="adj1" fmla="val 6392035"/>
              <a:gd name="adj2" fmla="val 16137343"/>
            </a:avLst>
          </a:prstGeom>
          <a:noFill/>
          <a:ln w="107950" cap="rnd">
            <a:solidFill>
              <a:srgbClr val="FF7C80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2" name="원형: 비어 있음 20">
            <a:extLst>
              <a:ext uri="{FF2B5EF4-FFF2-40B4-BE49-F238E27FC236}">
                <a16:creationId xmlns:a16="http://schemas.microsoft.com/office/drawing/2014/main" id="{9DE611DB-671A-43B7-920E-3EA14875C252}"/>
              </a:ext>
            </a:extLst>
          </p:cNvPr>
          <p:cNvSpPr/>
          <p:nvPr/>
        </p:nvSpPr>
        <p:spPr>
          <a:xfrm>
            <a:off x="8132940" y="2569043"/>
            <a:ext cx="1854000" cy="1854000"/>
          </a:xfrm>
          <a:prstGeom prst="ellipse">
            <a:avLst/>
          </a:prstGeom>
          <a:noFill/>
          <a:ln w="25400" cap="rnd">
            <a:solidFill>
              <a:schemeClr val="bg1">
                <a:lumMod val="85000"/>
              </a:schemeClr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CONTENTS A</a:t>
            </a:r>
          </a:p>
          <a:p>
            <a:pPr algn="ctr">
              <a:defRPr/>
            </a:pP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48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schemeClr val="tx1">
                  <a:lumMod val="75000"/>
                  <a:lumOff val="25000"/>
                </a:schemeClr>
              </a:solidFill>
              <a:cs typeface="Aharoni" panose="02010803020104030203" pitchFamily="2" charset="-79"/>
            </a:endParaRPr>
          </a:p>
        </p:txBody>
      </p:sp>
      <p:sp>
        <p:nvSpPr>
          <p:cNvPr id="73" name="원호 72">
            <a:extLst>
              <a:ext uri="{FF2B5EF4-FFF2-40B4-BE49-F238E27FC236}">
                <a16:creationId xmlns:a16="http://schemas.microsoft.com/office/drawing/2014/main" id="{F06BFB55-ACD4-0483-675F-0E9ADFAD5C4B}"/>
              </a:ext>
            </a:extLst>
          </p:cNvPr>
          <p:cNvSpPr/>
          <p:nvPr/>
        </p:nvSpPr>
        <p:spPr>
          <a:xfrm>
            <a:off x="8132525" y="2568628"/>
            <a:ext cx="1854830" cy="1854830"/>
          </a:xfrm>
          <a:prstGeom prst="arc">
            <a:avLst>
              <a:gd name="adj1" fmla="val 6392035"/>
              <a:gd name="adj2" fmla="val 16137343"/>
            </a:avLst>
          </a:prstGeom>
          <a:noFill/>
          <a:ln w="107950" cap="rnd">
            <a:solidFill>
              <a:srgbClr val="FF7C80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4" name="사각형: 둥근 모서리 32">
            <a:extLst>
              <a:ext uri="{FF2B5EF4-FFF2-40B4-BE49-F238E27FC236}">
                <a16:creationId xmlns:a16="http://schemas.microsoft.com/office/drawing/2014/main" id="{7A12F31F-E69D-7D61-D955-DB34D38402B8}"/>
              </a:ext>
            </a:extLst>
          </p:cNvPr>
          <p:cNvSpPr/>
          <p:nvPr/>
        </p:nvSpPr>
        <p:spPr>
          <a:xfrm>
            <a:off x="8547332" y="1749098"/>
            <a:ext cx="1062088" cy="281008"/>
          </a:xfrm>
          <a:prstGeom prst="roundRect">
            <a:avLst>
              <a:gd name="adj" fmla="val 50000"/>
            </a:avLst>
          </a:prstGeom>
          <a:noFill/>
          <a:ln>
            <a:solidFill>
              <a:srgbClr val="FF7C80"/>
            </a:solidFill>
          </a:ln>
          <a:effectLst>
            <a:outerShdw blurRad="152400" sx="101000" sy="101000" algn="ctr" rotWithShape="0">
              <a:prstClr val="black">
                <a:alpha val="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68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E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2413FD-8634-DADB-2BAB-12D80A579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B12D3602-2463-112A-7E3E-9BEA7A60F986}"/>
              </a:ext>
            </a:extLst>
          </p:cNvPr>
          <p:cNvSpPr/>
          <p:nvPr/>
        </p:nvSpPr>
        <p:spPr>
          <a:xfrm>
            <a:off x="209551" y="166688"/>
            <a:ext cx="11858623" cy="6524624"/>
          </a:xfrm>
          <a:custGeom>
            <a:avLst/>
            <a:gdLst>
              <a:gd name="connsiteX0" fmla="*/ 21815 w 11858623"/>
              <a:gd name="connsiteY0" fmla="*/ 6524560 h 6524624"/>
              <a:gd name="connsiteX1" fmla="*/ 21820 w 11858623"/>
              <a:gd name="connsiteY1" fmla="*/ 6524624 h 6524624"/>
              <a:gd name="connsiteX2" fmla="*/ 21792 w 11858623"/>
              <a:gd name="connsiteY2" fmla="*/ 6524624 h 6524624"/>
              <a:gd name="connsiteX3" fmla="*/ 16466 w 11858623"/>
              <a:gd name="connsiteY3" fmla="*/ 6514278 h 6524624"/>
              <a:gd name="connsiteX4" fmla="*/ 16054 w 11858623"/>
              <a:gd name="connsiteY4" fmla="*/ 6524624 h 6524624"/>
              <a:gd name="connsiteX5" fmla="*/ 15667 w 11858623"/>
              <a:gd name="connsiteY5" fmla="*/ 6524624 h 6524624"/>
              <a:gd name="connsiteX6" fmla="*/ 12955 w 11858623"/>
              <a:gd name="connsiteY6" fmla="*/ 6497140 h 6524624"/>
              <a:gd name="connsiteX7" fmla="*/ 12989 w 11858623"/>
              <a:gd name="connsiteY7" fmla="*/ 6497316 h 6524624"/>
              <a:gd name="connsiteX8" fmla="*/ 12458 w 11858623"/>
              <a:gd name="connsiteY8" fmla="*/ 6497430 h 6524624"/>
              <a:gd name="connsiteX9" fmla="*/ 14792 w 11858623"/>
              <a:gd name="connsiteY9" fmla="*/ 6496930 h 6524624"/>
              <a:gd name="connsiteX10" fmla="*/ 16466 w 11858623"/>
              <a:gd name="connsiteY10" fmla="*/ 6508662 h 6524624"/>
              <a:gd name="connsiteX11" fmla="*/ 14578 w 11858623"/>
              <a:gd name="connsiteY11" fmla="*/ 6505374 h 6524624"/>
              <a:gd name="connsiteX12" fmla="*/ 12989 w 11858623"/>
              <a:gd name="connsiteY12" fmla="*/ 6497316 h 6524624"/>
              <a:gd name="connsiteX13" fmla="*/ 19723 w 11858623"/>
              <a:gd name="connsiteY13" fmla="*/ 6494972 h 6524624"/>
              <a:gd name="connsiteX14" fmla="*/ 20027 w 11858623"/>
              <a:gd name="connsiteY14" fmla="*/ 6499268 h 6524624"/>
              <a:gd name="connsiteX15" fmla="*/ 18343 w 11858623"/>
              <a:gd name="connsiteY15" fmla="*/ 6495616 h 6524624"/>
              <a:gd name="connsiteX16" fmla="*/ 17753 w 11858623"/>
              <a:gd name="connsiteY16" fmla="*/ 6494338 h 6524624"/>
              <a:gd name="connsiteX17" fmla="*/ 18343 w 11858623"/>
              <a:gd name="connsiteY17" fmla="*/ 6495616 h 6524624"/>
              <a:gd name="connsiteX18" fmla="*/ 16155 w 11858623"/>
              <a:gd name="connsiteY18" fmla="*/ 6496638 h 6524624"/>
              <a:gd name="connsiteX19" fmla="*/ 14792 w 11858623"/>
              <a:gd name="connsiteY19" fmla="*/ 6496930 h 6524624"/>
              <a:gd name="connsiteX20" fmla="*/ 14678 w 11858623"/>
              <a:gd name="connsiteY20" fmla="*/ 6496134 h 6524624"/>
              <a:gd name="connsiteX21" fmla="*/ 21676 w 11858623"/>
              <a:gd name="connsiteY21" fmla="*/ 6492048 h 6524624"/>
              <a:gd name="connsiteX22" fmla="*/ 21359 w 11858623"/>
              <a:gd name="connsiteY22" fmla="*/ 6494208 h 6524624"/>
              <a:gd name="connsiteX23" fmla="*/ 19723 w 11858623"/>
              <a:gd name="connsiteY23" fmla="*/ 6494972 h 6524624"/>
              <a:gd name="connsiteX24" fmla="*/ 19602 w 11858623"/>
              <a:gd name="connsiteY24" fmla="*/ 6493259 h 6524624"/>
              <a:gd name="connsiteX25" fmla="*/ 26485 w 11858623"/>
              <a:gd name="connsiteY25" fmla="*/ 6491813 h 6524624"/>
              <a:gd name="connsiteX26" fmla="*/ 24481 w 11858623"/>
              <a:gd name="connsiteY26" fmla="*/ 6517086 h 6524624"/>
              <a:gd name="connsiteX27" fmla="*/ 21815 w 11858623"/>
              <a:gd name="connsiteY27" fmla="*/ 6524560 h 6524624"/>
              <a:gd name="connsiteX28" fmla="*/ 20027 w 11858623"/>
              <a:gd name="connsiteY28" fmla="*/ 6499268 h 6524624"/>
              <a:gd name="connsiteX29" fmla="*/ 20474 w 11858623"/>
              <a:gd name="connsiteY29" fmla="*/ 6500238 h 6524624"/>
              <a:gd name="connsiteX30" fmla="*/ 21359 w 11858623"/>
              <a:gd name="connsiteY30" fmla="*/ 6494208 h 6524624"/>
              <a:gd name="connsiteX31" fmla="*/ 13673 w 11858623"/>
              <a:gd name="connsiteY31" fmla="*/ 6489091 h 6524624"/>
              <a:gd name="connsiteX32" fmla="*/ 14678 w 11858623"/>
              <a:gd name="connsiteY32" fmla="*/ 6496134 h 6524624"/>
              <a:gd name="connsiteX33" fmla="*/ 12955 w 11858623"/>
              <a:gd name="connsiteY33" fmla="*/ 6497140 h 6524624"/>
              <a:gd name="connsiteX34" fmla="*/ 12458 w 11858623"/>
              <a:gd name="connsiteY34" fmla="*/ 6494622 h 6524624"/>
              <a:gd name="connsiteX35" fmla="*/ 18874 w 11858623"/>
              <a:gd name="connsiteY35" fmla="*/ 6482957 h 6524624"/>
              <a:gd name="connsiteX36" fmla="*/ 19602 w 11858623"/>
              <a:gd name="connsiteY36" fmla="*/ 6493259 h 6524624"/>
              <a:gd name="connsiteX37" fmla="*/ 17753 w 11858623"/>
              <a:gd name="connsiteY37" fmla="*/ 6494338 h 6524624"/>
              <a:gd name="connsiteX38" fmla="*/ 15817 w 11858623"/>
              <a:gd name="connsiteY38" fmla="*/ 6490139 h 6524624"/>
              <a:gd name="connsiteX39" fmla="*/ 16319 w 11858623"/>
              <a:gd name="connsiteY39" fmla="*/ 6484474 h 6524624"/>
              <a:gd name="connsiteX40" fmla="*/ 32630 w 11858623"/>
              <a:gd name="connsiteY40" fmla="*/ 6476259 h 6524624"/>
              <a:gd name="connsiteX41" fmla="*/ 32497 w 11858623"/>
              <a:gd name="connsiteY41" fmla="*/ 6480581 h 6524624"/>
              <a:gd name="connsiteX42" fmla="*/ 32933 w 11858623"/>
              <a:gd name="connsiteY42" fmla="*/ 6485475 h 6524624"/>
              <a:gd name="connsiteX43" fmla="*/ 21676 w 11858623"/>
              <a:gd name="connsiteY43" fmla="*/ 6492048 h 6524624"/>
              <a:gd name="connsiteX44" fmla="*/ 22530 w 11858623"/>
              <a:gd name="connsiteY44" fmla="*/ 6486227 h 6524624"/>
              <a:gd name="connsiteX45" fmla="*/ 22058 w 11858623"/>
              <a:gd name="connsiteY45" fmla="*/ 6481066 h 6524624"/>
              <a:gd name="connsiteX46" fmla="*/ 24408 w 11858623"/>
              <a:gd name="connsiteY46" fmla="*/ 6479670 h 6524624"/>
              <a:gd name="connsiteX47" fmla="*/ 21037 w 11858623"/>
              <a:gd name="connsiteY47" fmla="*/ 6469894 h 6524624"/>
              <a:gd name="connsiteX48" fmla="*/ 22058 w 11858623"/>
              <a:gd name="connsiteY48" fmla="*/ 6481066 h 6524624"/>
              <a:gd name="connsiteX49" fmla="*/ 18874 w 11858623"/>
              <a:gd name="connsiteY49" fmla="*/ 6482957 h 6524624"/>
              <a:gd name="connsiteX50" fmla="*/ 18518 w 11858623"/>
              <a:gd name="connsiteY50" fmla="*/ 6477922 h 6524624"/>
              <a:gd name="connsiteX51" fmla="*/ 20474 w 11858623"/>
              <a:gd name="connsiteY51" fmla="*/ 6458116 h 6524624"/>
              <a:gd name="connsiteX52" fmla="*/ 23107 w 11858623"/>
              <a:gd name="connsiteY52" fmla="*/ 6467266 h 6524624"/>
              <a:gd name="connsiteX53" fmla="*/ 23514 w 11858623"/>
              <a:gd name="connsiteY53" fmla="*/ 6470097 h 6524624"/>
              <a:gd name="connsiteX54" fmla="*/ 23988 w 11858623"/>
              <a:gd name="connsiteY54" fmla="*/ 6470425 h 6524624"/>
              <a:gd name="connsiteX55" fmla="*/ 24518 w 11858623"/>
              <a:gd name="connsiteY55" fmla="*/ 6472570 h 6524624"/>
              <a:gd name="connsiteX56" fmla="*/ 21531 w 11858623"/>
              <a:gd name="connsiteY56" fmla="*/ 6468319 h 6524624"/>
              <a:gd name="connsiteX57" fmla="*/ 21037 w 11858623"/>
              <a:gd name="connsiteY57" fmla="*/ 6469894 h 6524624"/>
              <a:gd name="connsiteX58" fmla="*/ 20474 w 11858623"/>
              <a:gd name="connsiteY58" fmla="*/ 6463733 h 6524624"/>
              <a:gd name="connsiteX59" fmla="*/ 20276 w 11858623"/>
              <a:gd name="connsiteY59" fmla="*/ 6459018 h 6524624"/>
              <a:gd name="connsiteX60" fmla="*/ 16466 w 11858623"/>
              <a:gd name="connsiteY60" fmla="*/ 6444076 h 6524624"/>
              <a:gd name="connsiteX61" fmla="*/ 20065 w 11858623"/>
              <a:gd name="connsiteY61" fmla="*/ 6453985 h 6524624"/>
              <a:gd name="connsiteX62" fmla="*/ 20276 w 11858623"/>
              <a:gd name="connsiteY62" fmla="*/ 6459018 h 6524624"/>
              <a:gd name="connsiteX63" fmla="*/ 13673 w 11858623"/>
              <a:gd name="connsiteY63" fmla="*/ 6489091 h 6524624"/>
              <a:gd name="connsiteX64" fmla="*/ 12458 w 11858623"/>
              <a:gd name="connsiteY64" fmla="*/ 6480581 h 6524624"/>
              <a:gd name="connsiteX65" fmla="*/ 16466 w 11858623"/>
              <a:gd name="connsiteY65" fmla="*/ 6444076 h 6524624"/>
              <a:gd name="connsiteX66" fmla="*/ 14140 w 11858623"/>
              <a:gd name="connsiteY66" fmla="*/ 6431154 h 6524624"/>
              <a:gd name="connsiteX67" fmla="*/ 14141 w 11858623"/>
              <a:gd name="connsiteY67" fmla="*/ 6431158 h 6524624"/>
              <a:gd name="connsiteX68" fmla="*/ 14082 w 11858623"/>
              <a:gd name="connsiteY68" fmla="*/ 6431353 h 6524624"/>
              <a:gd name="connsiteX69" fmla="*/ 30291 w 11858623"/>
              <a:gd name="connsiteY69" fmla="*/ 6423131 h 6524624"/>
              <a:gd name="connsiteX70" fmla="*/ 32497 w 11858623"/>
              <a:gd name="connsiteY70" fmla="*/ 6424419 h 6524624"/>
              <a:gd name="connsiteX71" fmla="*/ 33661 w 11858623"/>
              <a:gd name="connsiteY71" fmla="*/ 6442887 h 6524624"/>
              <a:gd name="connsiteX72" fmla="*/ 33374 w 11858623"/>
              <a:gd name="connsiteY72" fmla="*/ 6452188 h 6524624"/>
              <a:gd name="connsiteX73" fmla="*/ 26485 w 11858623"/>
              <a:gd name="connsiteY73" fmla="*/ 6472157 h 6524624"/>
              <a:gd name="connsiteX74" fmla="*/ 23988 w 11858623"/>
              <a:gd name="connsiteY74" fmla="*/ 6470425 h 6524624"/>
              <a:gd name="connsiteX75" fmla="*/ 23812 w 11858623"/>
              <a:gd name="connsiteY75" fmla="*/ 6469716 h 6524624"/>
              <a:gd name="connsiteX76" fmla="*/ 23107 w 11858623"/>
              <a:gd name="connsiteY76" fmla="*/ 6467266 h 6524624"/>
              <a:gd name="connsiteX77" fmla="*/ 21942 w 11858623"/>
              <a:gd name="connsiteY77" fmla="*/ 6459155 h 6524624"/>
              <a:gd name="connsiteX78" fmla="*/ 20065 w 11858623"/>
              <a:gd name="connsiteY78" fmla="*/ 6453985 h 6524624"/>
              <a:gd name="connsiteX79" fmla="*/ 19487 w 11858623"/>
              <a:gd name="connsiteY79" fmla="*/ 6440236 h 6524624"/>
              <a:gd name="connsiteX80" fmla="*/ 20234 w 11858623"/>
              <a:gd name="connsiteY80" fmla="*/ 6439480 h 6524624"/>
              <a:gd name="connsiteX81" fmla="*/ 20474 w 11858623"/>
              <a:gd name="connsiteY81" fmla="*/ 6446884 h 6524624"/>
              <a:gd name="connsiteX82" fmla="*/ 30291 w 11858623"/>
              <a:gd name="connsiteY82" fmla="*/ 6423131 h 6524624"/>
              <a:gd name="connsiteX83" fmla="*/ 17745 w 11858623"/>
              <a:gd name="connsiteY83" fmla="*/ 6419333 h 6524624"/>
              <a:gd name="connsiteX84" fmla="*/ 18724 w 11858623"/>
              <a:gd name="connsiteY84" fmla="*/ 6422053 h 6524624"/>
              <a:gd name="connsiteX85" fmla="*/ 19487 w 11858623"/>
              <a:gd name="connsiteY85" fmla="*/ 6440236 h 6524624"/>
              <a:gd name="connsiteX86" fmla="*/ 18470 w 11858623"/>
              <a:gd name="connsiteY86" fmla="*/ 6441268 h 6524624"/>
              <a:gd name="connsiteX87" fmla="*/ 14141 w 11858623"/>
              <a:gd name="connsiteY87" fmla="*/ 6431158 h 6524624"/>
              <a:gd name="connsiteX88" fmla="*/ 17689 w 11858623"/>
              <a:gd name="connsiteY88" fmla="*/ 6418029 h 6524624"/>
              <a:gd name="connsiteX89" fmla="*/ 17965 w 11858623"/>
              <a:gd name="connsiteY89" fmla="*/ 6418610 h 6524624"/>
              <a:gd name="connsiteX90" fmla="*/ 17745 w 11858623"/>
              <a:gd name="connsiteY90" fmla="*/ 6419333 h 6524624"/>
              <a:gd name="connsiteX91" fmla="*/ 17513 w 11858623"/>
              <a:gd name="connsiteY91" fmla="*/ 6418689 h 6524624"/>
              <a:gd name="connsiteX92" fmla="*/ 18627 w 11858623"/>
              <a:gd name="connsiteY92" fmla="*/ 6417889 h 6524624"/>
              <a:gd name="connsiteX93" fmla="*/ 19716 w 11858623"/>
              <a:gd name="connsiteY93" fmla="*/ 6423522 h 6524624"/>
              <a:gd name="connsiteX94" fmla="*/ 19762 w 11858623"/>
              <a:gd name="connsiteY94" fmla="*/ 6424933 h 6524624"/>
              <a:gd name="connsiteX95" fmla="*/ 18724 w 11858623"/>
              <a:gd name="connsiteY95" fmla="*/ 6422053 h 6524624"/>
              <a:gd name="connsiteX96" fmla="*/ 18575 w 11858623"/>
              <a:gd name="connsiteY96" fmla="*/ 6418489 h 6524624"/>
              <a:gd name="connsiteX97" fmla="*/ 19411 w 11858623"/>
              <a:gd name="connsiteY97" fmla="*/ 6414107 h 6524624"/>
              <a:gd name="connsiteX98" fmla="*/ 19585 w 11858623"/>
              <a:gd name="connsiteY98" fmla="*/ 6419480 h 6524624"/>
              <a:gd name="connsiteX99" fmla="*/ 18724 w 11858623"/>
              <a:gd name="connsiteY99" fmla="*/ 6416788 h 6524624"/>
              <a:gd name="connsiteX100" fmla="*/ 18806 w 11858623"/>
              <a:gd name="connsiteY100" fmla="*/ 6415852 h 6524624"/>
              <a:gd name="connsiteX101" fmla="*/ 19222 w 11858623"/>
              <a:gd name="connsiteY101" fmla="*/ 6414485 h 6524624"/>
              <a:gd name="connsiteX102" fmla="*/ 21223 w 11858623"/>
              <a:gd name="connsiteY102" fmla="*/ 6412761 h 6524624"/>
              <a:gd name="connsiteX103" fmla="*/ 25477 w 11858623"/>
              <a:gd name="connsiteY103" fmla="*/ 6426286 h 6524624"/>
              <a:gd name="connsiteX104" fmla="*/ 24790 w 11858623"/>
              <a:gd name="connsiteY104" fmla="*/ 6434861 h 6524624"/>
              <a:gd name="connsiteX105" fmla="*/ 20234 w 11858623"/>
              <a:gd name="connsiteY105" fmla="*/ 6439480 h 6524624"/>
              <a:gd name="connsiteX106" fmla="*/ 19762 w 11858623"/>
              <a:gd name="connsiteY106" fmla="*/ 6424933 h 6524624"/>
              <a:gd name="connsiteX107" fmla="*/ 20251 w 11858623"/>
              <a:gd name="connsiteY107" fmla="*/ 6426293 h 6524624"/>
              <a:gd name="connsiteX108" fmla="*/ 19716 w 11858623"/>
              <a:gd name="connsiteY108" fmla="*/ 6423522 h 6524624"/>
              <a:gd name="connsiteX109" fmla="*/ 19585 w 11858623"/>
              <a:gd name="connsiteY109" fmla="*/ 6419480 h 6524624"/>
              <a:gd name="connsiteX110" fmla="*/ 23649 w 11858623"/>
              <a:gd name="connsiteY110" fmla="*/ 6432185 h 6524624"/>
              <a:gd name="connsiteX111" fmla="*/ 19337 w 11858623"/>
              <a:gd name="connsiteY111" fmla="*/ 6411839 h 6524624"/>
              <a:gd name="connsiteX112" fmla="*/ 19404 w 11858623"/>
              <a:gd name="connsiteY112" fmla="*/ 6413890 h 6524624"/>
              <a:gd name="connsiteX113" fmla="*/ 19222 w 11858623"/>
              <a:gd name="connsiteY113" fmla="*/ 6414485 h 6524624"/>
              <a:gd name="connsiteX114" fmla="*/ 18862 w 11858623"/>
              <a:gd name="connsiteY114" fmla="*/ 6415208 h 6524624"/>
              <a:gd name="connsiteX115" fmla="*/ 19069 w 11858623"/>
              <a:gd name="connsiteY115" fmla="*/ 6412846 h 6524624"/>
              <a:gd name="connsiteX116" fmla="*/ 20994 w 11858623"/>
              <a:gd name="connsiteY116" fmla="*/ 6410928 h 6524624"/>
              <a:gd name="connsiteX117" fmla="*/ 21223 w 11858623"/>
              <a:gd name="connsiteY117" fmla="*/ 6412761 h 6524624"/>
              <a:gd name="connsiteX118" fmla="*/ 20781 w 11858623"/>
              <a:gd name="connsiteY118" fmla="*/ 6411356 h 6524624"/>
              <a:gd name="connsiteX119" fmla="*/ 20474 w 11858623"/>
              <a:gd name="connsiteY119" fmla="*/ 6410379 h 6524624"/>
              <a:gd name="connsiteX120" fmla="*/ 20781 w 11858623"/>
              <a:gd name="connsiteY120" fmla="*/ 6411356 h 6524624"/>
              <a:gd name="connsiteX121" fmla="*/ 19411 w 11858623"/>
              <a:gd name="connsiteY121" fmla="*/ 6414107 h 6524624"/>
              <a:gd name="connsiteX122" fmla="*/ 19404 w 11858623"/>
              <a:gd name="connsiteY122" fmla="*/ 6413890 h 6524624"/>
              <a:gd name="connsiteX123" fmla="*/ 20335 w 11858623"/>
              <a:gd name="connsiteY123" fmla="*/ 6405728 h 6524624"/>
              <a:gd name="connsiteX124" fmla="*/ 20474 w 11858623"/>
              <a:gd name="connsiteY124" fmla="*/ 6407571 h 6524624"/>
              <a:gd name="connsiteX125" fmla="*/ 19337 w 11858623"/>
              <a:gd name="connsiteY125" fmla="*/ 6411839 h 6524624"/>
              <a:gd name="connsiteX126" fmla="*/ 19288 w 11858623"/>
              <a:gd name="connsiteY126" fmla="*/ 6410340 h 6524624"/>
              <a:gd name="connsiteX127" fmla="*/ 19412 w 11858623"/>
              <a:gd name="connsiteY127" fmla="*/ 6408929 h 6524624"/>
              <a:gd name="connsiteX128" fmla="*/ 20322 w 11858623"/>
              <a:gd name="connsiteY128" fmla="*/ 6405545 h 6524624"/>
              <a:gd name="connsiteX129" fmla="*/ 20342 w 11858623"/>
              <a:gd name="connsiteY129" fmla="*/ 6405706 h 6524624"/>
              <a:gd name="connsiteX130" fmla="*/ 20335 w 11858623"/>
              <a:gd name="connsiteY130" fmla="*/ 6405728 h 6524624"/>
              <a:gd name="connsiteX131" fmla="*/ 917 w 11858623"/>
              <a:gd name="connsiteY131" fmla="*/ 6403255 h 6524624"/>
              <a:gd name="connsiteX132" fmla="*/ 435 w 11858623"/>
              <a:gd name="connsiteY132" fmla="*/ 6418803 h 6524624"/>
              <a:gd name="connsiteX133" fmla="*/ 3958 w 11858623"/>
              <a:gd name="connsiteY133" fmla="*/ 6513675 h 6524624"/>
              <a:gd name="connsiteX134" fmla="*/ 3954 w 11858623"/>
              <a:gd name="connsiteY134" fmla="*/ 6524624 h 6524624"/>
              <a:gd name="connsiteX135" fmla="*/ 0 w 11858623"/>
              <a:gd name="connsiteY135" fmla="*/ 6524624 h 6524624"/>
              <a:gd name="connsiteX136" fmla="*/ 0 w 11858623"/>
              <a:gd name="connsiteY136" fmla="*/ 6403563 h 6524624"/>
              <a:gd name="connsiteX137" fmla="*/ 10215 w 11858623"/>
              <a:gd name="connsiteY137" fmla="*/ 6398428 h 6524624"/>
              <a:gd name="connsiteX138" fmla="*/ 13493 w 11858623"/>
              <a:gd name="connsiteY138" fmla="*/ 6407530 h 6524624"/>
              <a:gd name="connsiteX139" fmla="*/ 13619 w 11858623"/>
              <a:gd name="connsiteY139" fmla="*/ 6409475 h 6524624"/>
              <a:gd name="connsiteX140" fmla="*/ 10455 w 11858623"/>
              <a:gd name="connsiteY140" fmla="*/ 6402825 h 6524624"/>
              <a:gd name="connsiteX141" fmla="*/ 14463 w 11858623"/>
              <a:gd name="connsiteY141" fmla="*/ 6422481 h 6524624"/>
              <a:gd name="connsiteX142" fmla="*/ 13619 w 11858623"/>
              <a:gd name="connsiteY142" fmla="*/ 6409475 h 6524624"/>
              <a:gd name="connsiteX143" fmla="*/ 15985 w 11858623"/>
              <a:gd name="connsiteY143" fmla="*/ 6414448 h 6524624"/>
              <a:gd name="connsiteX144" fmla="*/ 17513 w 11858623"/>
              <a:gd name="connsiteY144" fmla="*/ 6418689 h 6524624"/>
              <a:gd name="connsiteX145" fmla="*/ 14766 w 11858623"/>
              <a:gd name="connsiteY145" fmla="*/ 6429005 h 6524624"/>
              <a:gd name="connsiteX146" fmla="*/ 14140 w 11858623"/>
              <a:gd name="connsiteY146" fmla="*/ 6431154 h 6524624"/>
              <a:gd name="connsiteX147" fmla="*/ 12458 w 11858623"/>
              <a:gd name="connsiteY147" fmla="*/ 6427227 h 6524624"/>
              <a:gd name="connsiteX148" fmla="*/ 10454 w 11858623"/>
              <a:gd name="connsiteY148" fmla="*/ 6407571 h 6524624"/>
              <a:gd name="connsiteX149" fmla="*/ 9014 w 11858623"/>
              <a:gd name="connsiteY149" fmla="*/ 6400022 h 6524624"/>
              <a:gd name="connsiteX150" fmla="*/ 15880 w 11858623"/>
              <a:gd name="connsiteY150" fmla="*/ 6390907 h 6524624"/>
              <a:gd name="connsiteX151" fmla="*/ 16467 w 11858623"/>
              <a:gd name="connsiteY151" fmla="*/ 6394401 h 6524624"/>
              <a:gd name="connsiteX152" fmla="*/ 16709 w 11858623"/>
              <a:gd name="connsiteY152" fmla="*/ 6395480 h 6524624"/>
              <a:gd name="connsiteX153" fmla="*/ 16238 w 11858623"/>
              <a:gd name="connsiteY153" fmla="*/ 6397724 h 6524624"/>
              <a:gd name="connsiteX154" fmla="*/ 15269 w 11858623"/>
              <a:gd name="connsiteY154" fmla="*/ 6391719 h 6524624"/>
              <a:gd name="connsiteX155" fmla="*/ 18095 w 11858623"/>
              <a:gd name="connsiteY155" fmla="*/ 6388883 h 6524624"/>
              <a:gd name="connsiteX156" fmla="*/ 18470 w 11858623"/>
              <a:gd name="connsiteY156" fmla="*/ 6390722 h 6524624"/>
              <a:gd name="connsiteX157" fmla="*/ 18716 w 11858623"/>
              <a:gd name="connsiteY157" fmla="*/ 6392692 h 6524624"/>
              <a:gd name="connsiteX158" fmla="*/ 19160 w 11858623"/>
              <a:gd name="connsiteY158" fmla="*/ 6406393 h 6524624"/>
              <a:gd name="connsiteX159" fmla="*/ 16709 w 11858623"/>
              <a:gd name="connsiteY159" fmla="*/ 6395480 h 6524624"/>
              <a:gd name="connsiteX160" fmla="*/ 18919 w 11858623"/>
              <a:gd name="connsiteY160" fmla="*/ 6386874 h 6524624"/>
              <a:gd name="connsiteX161" fmla="*/ 20322 w 11858623"/>
              <a:gd name="connsiteY161" fmla="*/ 6405545 h 6524624"/>
              <a:gd name="connsiteX162" fmla="*/ 18716 w 11858623"/>
              <a:gd name="connsiteY162" fmla="*/ 6392692 h 6524624"/>
              <a:gd name="connsiteX163" fmla="*/ 18543 w 11858623"/>
              <a:gd name="connsiteY163" fmla="*/ 6387373 h 6524624"/>
              <a:gd name="connsiteX164" fmla="*/ 18526 w 11858623"/>
              <a:gd name="connsiteY164" fmla="*/ 6386832 h 6524624"/>
              <a:gd name="connsiteX165" fmla="*/ 18543 w 11858623"/>
              <a:gd name="connsiteY165" fmla="*/ 6387373 h 6524624"/>
              <a:gd name="connsiteX166" fmla="*/ 18361 w 11858623"/>
              <a:gd name="connsiteY166" fmla="*/ 6387614 h 6524624"/>
              <a:gd name="connsiteX167" fmla="*/ 28558 w 11858623"/>
              <a:gd name="connsiteY167" fmla="*/ 6375423 h 6524624"/>
              <a:gd name="connsiteX168" fmla="*/ 28489 w 11858623"/>
              <a:gd name="connsiteY168" fmla="*/ 6376682 h 6524624"/>
              <a:gd name="connsiteX169" fmla="*/ 28437 w 11858623"/>
              <a:gd name="connsiteY169" fmla="*/ 6375874 h 6524624"/>
              <a:gd name="connsiteX170" fmla="*/ 32616 w 11858623"/>
              <a:gd name="connsiteY170" fmla="*/ 6375334 h 6524624"/>
              <a:gd name="connsiteX171" fmla="*/ 33277 w 11858623"/>
              <a:gd name="connsiteY171" fmla="*/ 6386272 h 6524624"/>
              <a:gd name="connsiteX172" fmla="*/ 20994 w 11858623"/>
              <a:gd name="connsiteY172" fmla="*/ 6410928 h 6524624"/>
              <a:gd name="connsiteX173" fmla="*/ 20342 w 11858623"/>
              <a:gd name="connsiteY173" fmla="*/ 6405706 h 6524624"/>
              <a:gd name="connsiteX174" fmla="*/ 20961 w 11858623"/>
              <a:gd name="connsiteY174" fmla="*/ 6403558 h 6524624"/>
              <a:gd name="connsiteX175" fmla="*/ 28274 w 11858623"/>
              <a:gd name="connsiteY175" fmla="*/ 6376475 h 6524624"/>
              <a:gd name="connsiteX176" fmla="*/ 28489 w 11858623"/>
              <a:gd name="connsiteY176" fmla="*/ 6379490 h 6524624"/>
              <a:gd name="connsiteX177" fmla="*/ 11529 w 11858623"/>
              <a:gd name="connsiteY177" fmla="*/ 6375303 h 6524624"/>
              <a:gd name="connsiteX178" fmla="*/ 12459 w 11858623"/>
              <a:gd name="connsiteY178" fmla="*/ 6391592 h 6524624"/>
              <a:gd name="connsiteX179" fmla="*/ 12690 w 11858623"/>
              <a:gd name="connsiteY179" fmla="*/ 6395143 h 6524624"/>
              <a:gd name="connsiteX180" fmla="*/ 10215 w 11858623"/>
              <a:gd name="connsiteY180" fmla="*/ 6398428 h 6524624"/>
              <a:gd name="connsiteX181" fmla="*/ 8451 w 11858623"/>
              <a:gd name="connsiteY181" fmla="*/ 6393530 h 6524624"/>
              <a:gd name="connsiteX182" fmla="*/ 8500 w 11858623"/>
              <a:gd name="connsiteY182" fmla="*/ 6397329 h 6524624"/>
              <a:gd name="connsiteX183" fmla="*/ 9014 w 11858623"/>
              <a:gd name="connsiteY183" fmla="*/ 6400022 h 6524624"/>
              <a:gd name="connsiteX184" fmla="*/ 8496 w 11858623"/>
              <a:gd name="connsiteY184" fmla="*/ 6400710 h 6524624"/>
              <a:gd name="connsiteX185" fmla="*/ 917 w 11858623"/>
              <a:gd name="connsiteY185" fmla="*/ 6403255 h 6524624"/>
              <a:gd name="connsiteX186" fmla="*/ 1412 w 11858623"/>
              <a:gd name="connsiteY186" fmla="*/ 6387307 h 6524624"/>
              <a:gd name="connsiteX187" fmla="*/ 3679 w 11858623"/>
              <a:gd name="connsiteY187" fmla="*/ 6383950 h 6524624"/>
              <a:gd name="connsiteX188" fmla="*/ 12990 w 11858623"/>
              <a:gd name="connsiteY188" fmla="*/ 6373694 h 6524624"/>
              <a:gd name="connsiteX189" fmla="*/ 13477 w 11858623"/>
              <a:gd name="connsiteY189" fmla="*/ 6376591 h 6524624"/>
              <a:gd name="connsiteX190" fmla="*/ 13136 w 11858623"/>
              <a:gd name="connsiteY190" fmla="*/ 6378500 h 6524624"/>
              <a:gd name="connsiteX191" fmla="*/ 12455 w 11858623"/>
              <a:gd name="connsiteY191" fmla="*/ 6374283 h 6524624"/>
              <a:gd name="connsiteX192" fmla="*/ 28155 w 11858623"/>
              <a:gd name="connsiteY192" fmla="*/ 6371549 h 6524624"/>
              <a:gd name="connsiteX193" fmla="*/ 28437 w 11858623"/>
              <a:gd name="connsiteY193" fmla="*/ 6375874 h 6524624"/>
              <a:gd name="connsiteX194" fmla="*/ 28274 w 11858623"/>
              <a:gd name="connsiteY194" fmla="*/ 6376475 h 6524624"/>
              <a:gd name="connsiteX195" fmla="*/ 27954 w 11858623"/>
              <a:gd name="connsiteY195" fmla="*/ 6371985 h 6524624"/>
              <a:gd name="connsiteX196" fmla="*/ 30493 w 11858623"/>
              <a:gd name="connsiteY196" fmla="*/ 6368258 h 6524624"/>
              <a:gd name="connsiteX197" fmla="*/ 28558 w 11858623"/>
              <a:gd name="connsiteY197" fmla="*/ 6375423 h 6524624"/>
              <a:gd name="connsiteX198" fmla="*/ 28836 w 11858623"/>
              <a:gd name="connsiteY198" fmla="*/ 6370359 h 6524624"/>
              <a:gd name="connsiteX199" fmla="*/ 29195 w 11858623"/>
              <a:gd name="connsiteY199" fmla="*/ 6363820 h 6524624"/>
              <a:gd name="connsiteX200" fmla="*/ 28836 w 11858623"/>
              <a:gd name="connsiteY200" fmla="*/ 6370359 h 6524624"/>
              <a:gd name="connsiteX201" fmla="*/ 28520 w 11858623"/>
              <a:gd name="connsiteY201" fmla="*/ 6370760 h 6524624"/>
              <a:gd name="connsiteX202" fmla="*/ 28155 w 11858623"/>
              <a:gd name="connsiteY202" fmla="*/ 6371549 h 6524624"/>
              <a:gd name="connsiteX203" fmla="*/ 27676 w 11858623"/>
              <a:gd name="connsiteY203" fmla="*/ 6364181 h 6524624"/>
              <a:gd name="connsiteX204" fmla="*/ 24887 w 11858623"/>
              <a:gd name="connsiteY204" fmla="*/ 6362441 h 6524624"/>
              <a:gd name="connsiteX205" fmla="*/ 27393 w 11858623"/>
              <a:gd name="connsiteY205" fmla="*/ 6364248 h 6524624"/>
              <a:gd name="connsiteX206" fmla="*/ 27401 w 11858623"/>
              <a:gd name="connsiteY206" fmla="*/ 6364246 h 6524624"/>
              <a:gd name="connsiteX207" fmla="*/ 27954 w 11858623"/>
              <a:gd name="connsiteY207" fmla="*/ 6371985 h 6524624"/>
              <a:gd name="connsiteX208" fmla="*/ 24481 w 11858623"/>
              <a:gd name="connsiteY208" fmla="*/ 6379490 h 6524624"/>
              <a:gd name="connsiteX209" fmla="*/ 18919 w 11858623"/>
              <a:gd name="connsiteY209" fmla="*/ 6386874 h 6524624"/>
              <a:gd name="connsiteX210" fmla="*/ 18813 w 11858623"/>
              <a:gd name="connsiteY210" fmla="*/ 6385464 h 6524624"/>
              <a:gd name="connsiteX211" fmla="*/ 20224 w 11858623"/>
              <a:gd name="connsiteY211" fmla="*/ 6378745 h 6524624"/>
              <a:gd name="connsiteX212" fmla="*/ 22348 w 11858623"/>
              <a:gd name="connsiteY212" fmla="*/ 6371044 h 6524624"/>
              <a:gd name="connsiteX213" fmla="*/ 19656 w 11858623"/>
              <a:gd name="connsiteY213" fmla="*/ 6357878 h 6524624"/>
              <a:gd name="connsiteX214" fmla="*/ 22479 w 11858623"/>
              <a:gd name="connsiteY214" fmla="*/ 6360704 h 6524624"/>
              <a:gd name="connsiteX215" fmla="*/ 23391 w 11858623"/>
              <a:gd name="connsiteY215" fmla="*/ 6361362 h 6524624"/>
              <a:gd name="connsiteX216" fmla="*/ 20474 w 11858623"/>
              <a:gd name="connsiteY216" fmla="*/ 6365450 h 6524624"/>
              <a:gd name="connsiteX217" fmla="*/ 19365 w 11858623"/>
              <a:gd name="connsiteY217" fmla="*/ 6366671 h 6524624"/>
              <a:gd name="connsiteX218" fmla="*/ 18767 w 11858623"/>
              <a:gd name="connsiteY218" fmla="*/ 6360801 h 6524624"/>
              <a:gd name="connsiteX219" fmla="*/ 16466 w 11858623"/>
              <a:gd name="connsiteY219" fmla="*/ 6354217 h 6524624"/>
              <a:gd name="connsiteX220" fmla="*/ 16504 w 11858623"/>
              <a:gd name="connsiteY220" fmla="*/ 6354723 h 6524624"/>
              <a:gd name="connsiteX221" fmla="*/ 16431 w 11858623"/>
              <a:gd name="connsiteY221" fmla="*/ 6354651 h 6524624"/>
              <a:gd name="connsiteX222" fmla="*/ 8623 w 11858623"/>
              <a:gd name="connsiteY222" fmla="*/ 6346835 h 6524624"/>
              <a:gd name="connsiteX223" fmla="*/ 9982 w 11858623"/>
              <a:gd name="connsiteY223" fmla="*/ 6348195 h 6524624"/>
              <a:gd name="connsiteX224" fmla="*/ 10454 w 11858623"/>
              <a:gd name="connsiteY224" fmla="*/ 6356459 h 6524624"/>
              <a:gd name="connsiteX225" fmla="*/ 10141 w 11858623"/>
              <a:gd name="connsiteY225" fmla="*/ 6356723 h 6524624"/>
              <a:gd name="connsiteX226" fmla="*/ 8583 w 11858623"/>
              <a:gd name="connsiteY226" fmla="*/ 6347446 h 6524624"/>
              <a:gd name="connsiteX227" fmla="*/ 30203 w 11858623"/>
              <a:gd name="connsiteY227" fmla="*/ 6345456 h 6524624"/>
              <a:gd name="connsiteX228" fmla="*/ 30848 w 11858623"/>
              <a:gd name="connsiteY228" fmla="*/ 6346058 h 6524624"/>
              <a:gd name="connsiteX229" fmla="*/ 31811 w 11858623"/>
              <a:gd name="connsiteY229" fmla="*/ 6362001 h 6524624"/>
              <a:gd name="connsiteX230" fmla="*/ 29917 w 11858623"/>
              <a:gd name="connsiteY230" fmla="*/ 6360231 h 6524624"/>
              <a:gd name="connsiteX231" fmla="*/ 29517 w 11858623"/>
              <a:gd name="connsiteY231" fmla="*/ 6357960 h 6524624"/>
              <a:gd name="connsiteX232" fmla="*/ 26617 w 11858623"/>
              <a:gd name="connsiteY232" fmla="*/ 6343216 h 6524624"/>
              <a:gd name="connsiteX233" fmla="*/ 26612 w 11858623"/>
              <a:gd name="connsiteY233" fmla="*/ 6343527 h 6524624"/>
              <a:gd name="connsiteX234" fmla="*/ 26537 w 11858623"/>
              <a:gd name="connsiteY234" fmla="*/ 6343278 h 6524624"/>
              <a:gd name="connsiteX235" fmla="*/ 8959 w 11858623"/>
              <a:gd name="connsiteY235" fmla="*/ 6341642 h 6524624"/>
              <a:gd name="connsiteX236" fmla="*/ 8623 w 11858623"/>
              <a:gd name="connsiteY236" fmla="*/ 6346835 h 6524624"/>
              <a:gd name="connsiteX237" fmla="*/ 8452 w 11858623"/>
              <a:gd name="connsiteY237" fmla="*/ 6346663 h 6524624"/>
              <a:gd name="connsiteX238" fmla="*/ 8583 w 11858623"/>
              <a:gd name="connsiteY238" fmla="*/ 6347446 h 6524624"/>
              <a:gd name="connsiteX239" fmla="*/ 8452 w 11858623"/>
              <a:gd name="connsiteY239" fmla="*/ 6349471 h 6524624"/>
              <a:gd name="connsiteX240" fmla="*/ 9684 w 11858623"/>
              <a:gd name="connsiteY240" fmla="*/ 6357107 h 6524624"/>
              <a:gd name="connsiteX241" fmla="*/ 6447 w 11858623"/>
              <a:gd name="connsiteY241" fmla="*/ 6359833 h 6524624"/>
              <a:gd name="connsiteX242" fmla="*/ 7554 w 11858623"/>
              <a:gd name="connsiteY242" fmla="*/ 6344545 h 6524624"/>
              <a:gd name="connsiteX243" fmla="*/ 26648 w 11858623"/>
              <a:gd name="connsiteY243" fmla="*/ 6341273 h 6524624"/>
              <a:gd name="connsiteX244" fmla="*/ 27525 w 11858623"/>
              <a:gd name="connsiteY244" fmla="*/ 6342503 h 6524624"/>
              <a:gd name="connsiteX245" fmla="*/ 26617 w 11858623"/>
              <a:gd name="connsiteY245" fmla="*/ 6343216 h 6524624"/>
              <a:gd name="connsiteX246" fmla="*/ 30493 w 11858623"/>
              <a:gd name="connsiteY246" fmla="*/ 6340177 h 6524624"/>
              <a:gd name="connsiteX247" fmla="*/ 30736 w 11858623"/>
              <a:gd name="connsiteY247" fmla="*/ 6344194 h 6524624"/>
              <a:gd name="connsiteX248" fmla="*/ 30306 w 11858623"/>
              <a:gd name="connsiteY248" fmla="*/ 6343591 h 6524624"/>
              <a:gd name="connsiteX249" fmla="*/ 11795 w 11858623"/>
              <a:gd name="connsiteY249" fmla="*/ 6335784 h 6524624"/>
              <a:gd name="connsiteX250" fmla="*/ 16670 w 11858623"/>
              <a:gd name="connsiteY250" fmla="*/ 6340229 h 6524624"/>
              <a:gd name="connsiteX251" fmla="*/ 16688 w 11858623"/>
              <a:gd name="connsiteY251" fmla="*/ 6340406 h 6524624"/>
              <a:gd name="connsiteX252" fmla="*/ 15635 w 11858623"/>
              <a:gd name="connsiteY252" fmla="*/ 6339582 h 6524624"/>
              <a:gd name="connsiteX253" fmla="*/ 13252 w 11858623"/>
              <a:gd name="connsiteY253" fmla="*/ 6339484 h 6524624"/>
              <a:gd name="connsiteX254" fmla="*/ 17270 w 11858623"/>
              <a:gd name="connsiteY254" fmla="*/ 6346120 h 6524624"/>
              <a:gd name="connsiteX255" fmla="*/ 17702 w 11858623"/>
              <a:gd name="connsiteY255" fmla="*/ 6350355 h 6524624"/>
              <a:gd name="connsiteX256" fmla="*/ 14681 w 11858623"/>
              <a:gd name="connsiteY256" fmla="*/ 6352899 h 6524624"/>
              <a:gd name="connsiteX257" fmla="*/ 9982 w 11858623"/>
              <a:gd name="connsiteY257" fmla="*/ 6348195 h 6524624"/>
              <a:gd name="connsiteX258" fmla="*/ 9539 w 11858623"/>
              <a:gd name="connsiteY258" fmla="*/ 6340444 h 6524624"/>
              <a:gd name="connsiteX259" fmla="*/ 13108 w 11858623"/>
              <a:gd name="connsiteY259" fmla="*/ 6333074 h 6524624"/>
              <a:gd name="connsiteX260" fmla="*/ 11795 w 11858623"/>
              <a:gd name="connsiteY260" fmla="*/ 6335784 h 6524624"/>
              <a:gd name="connsiteX261" fmla="*/ 10454 w 11858623"/>
              <a:gd name="connsiteY261" fmla="*/ 6334561 h 6524624"/>
              <a:gd name="connsiteX262" fmla="*/ 15555 w 11858623"/>
              <a:gd name="connsiteY262" fmla="*/ 6328018 h 6524624"/>
              <a:gd name="connsiteX263" fmla="*/ 15627 w 11858623"/>
              <a:gd name="connsiteY263" fmla="*/ 6328824 h 6524624"/>
              <a:gd name="connsiteX264" fmla="*/ 15073 w 11858623"/>
              <a:gd name="connsiteY264" fmla="*/ 6331972 h 6524624"/>
              <a:gd name="connsiteX265" fmla="*/ 13108 w 11858623"/>
              <a:gd name="connsiteY265" fmla="*/ 6333074 h 6524624"/>
              <a:gd name="connsiteX266" fmla="*/ 16215 w 11858623"/>
              <a:gd name="connsiteY266" fmla="*/ 6326654 h 6524624"/>
              <a:gd name="connsiteX267" fmla="*/ 17542 w 11858623"/>
              <a:gd name="connsiteY267" fmla="*/ 6328514 h 6524624"/>
              <a:gd name="connsiteX268" fmla="*/ 16312 w 11858623"/>
              <a:gd name="connsiteY268" fmla="*/ 6331277 h 6524624"/>
              <a:gd name="connsiteX269" fmla="*/ 15868 w 11858623"/>
              <a:gd name="connsiteY269" fmla="*/ 6331526 h 6524624"/>
              <a:gd name="connsiteX270" fmla="*/ 15627 w 11858623"/>
              <a:gd name="connsiteY270" fmla="*/ 6328824 h 6524624"/>
              <a:gd name="connsiteX271" fmla="*/ 15892 w 11858623"/>
              <a:gd name="connsiteY271" fmla="*/ 6327322 h 6524624"/>
              <a:gd name="connsiteX272" fmla="*/ 25913 w 11858623"/>
              <a:gd name="connsiteY272" fmla="*/ 6325895 h 6524624"/>
              <a:gd name="connsiteX273" fmla="*/ 26103 w 11858623"/>
              <a:gd name="connsiteY273" fmla="*/ 6327348 h 6524624"/>
              <a:gd name="connsiteX274" fmla="*/ 22478 w 11858623"/>
              <a:gd name="connsiteY274" fmla="*/ 6328945 h 6524624"/>
              <a:gd name="connsiteX275" fmla="*/ 21837 w 11858623"/>
              <a:gd name="connsiteY275" fmla="*/ 6328180 h 6524624"/>
              <a:gd name="connsiteX276" fmla="*/ 19128 w 11858623"/>
              <a:gd name="connsiteY276" fmla="*/ 6324950 h 6524624"/>
              <a:gd name="connsiteX277" fmla="*/ 21837 w 11858623"/>
              <a:gd name="connsiteY277" fmla="*/ 6328180 h 6524624"/>
              <a:gd name="connsiteX278" fmla="*/ 18600 w 11858623"/>
              <a:gd name="connsiteY278" fmla="*/ 6329995 h 6524624"/>
              <a:gd name="connsiteX279" fmla="*/ 17542 w 11858623"/>
              <a:gd name="connsiteY279" fmla="*/ 6328514 h 6524624"/>
              <a:gd name="connsiteX280" fmla="*/ 11275 w 11858623"/>
              <a:gd name="connsiteY280" fmla="*/ 6319898 h 6524624"/>
              <a:gd name="connsiteX281" fmla="*/ 10133 w 11858623"/>
              <a:gd name="connsiteY281" fmla="*/ 6323556 h 6524624"/>
              <a:gd name="connsiteX282" fmla="*/ 10311 w 11858623"/>
              <a:gd name="connsiteY282" fmla="*/ 6320807 h 6524624"/>
              <a:gd name="connsiteX283" fmla="*/ 10455 w 11858623"/>
              <a:gd name="connsiteY283" fmla="*/ 6318582 h 6524624"/>
              <a:gd name="connsiteX284" fmla="*/ 10974 w 11858623"/>
              <a:gd name="connsiteY284" fmla="*/ 6319309 h 6524624"/>
              <a:gd name="connsiteX285" fmla="*/ 10321 w 11858623"/>
              <a:gd name="connsiteY285" fmla="*/ 6320658 h 6524624"/>
              <a:gd name="connsiteX286" fmla="*/ 18711 w 11858623"/>
              <a:gd name="connsiteY286" fmla="*/ 6314117 h 6524624"/>
              <a:gd name="connsiteX287" fmla="*/ 17752 w 11858623"/>
              <a:gd name="connsiteY287" fmla="*/ 6316768 h 6524624"/>
              <a:gd name="connsiteX288" fmla="*/ 17112 w 11858623"/>
              <a:gd name="connsiteY288" fmla="*/ 6320400 h 6524624"/>
              <a:gd name="connsiteX289" fmla="*/ 16630 w 11858623"/>
              <a:gd name="connsiteY289" fmla="*/ 6316304 h 6524624"/>
              <a:gd name="connsiteX290" fmla="*/ 18884 w 11858623"/>
              <a:gd name="connsiteY290" fmla="*/ 6313936 h 6524624"/>
              <a:gd name="connsiteX291" fmla="*/ 18711 w 11858623"/>
              <a:gd name="connsiteY291" fmla="*/ 6314117 h 6524624"/>
              <a:gd name="connsiteX292" fmla="*/ 18759 w 11858623"/>
              <a:gd name="connsiteY292" fmla="*/ 6313986 h 6524624"/>
              <a:gd name="connsiteX293" fmla="*/ 19617 w 11858623"/>
              <a:gd name="connsiteY293" fmla="*/ 6291433 h 6524624"/>
              <a:gd name="connsiteX294" fmla="*/ 18821 w 11858623"/>
              <a:gd name="connsiteY294" fmla="*/ 6296633 h 6524624"/>
              <a:gd name="connsiteX295" fmla="*/ 16852 w 11858623"/>
              <a:gd name="connsiteY295" fmla="*/ 6299679 h 6524624"/>
              <a:gd name="connsiteX296" fmla="*/ 16836 w 11858623"/>
              <a:gd name="connsiteY296" fmla="*/ 6299610 h 6524624"/>
              <a:gd name="connsiteX297" fmla="*/ 18644 w 11858623"/>
              <a:gd name="connsiteY297" fmla="*/ 6293478 h 6524624"/>
              <a:gd name="connsiteX298" fmla="*/ 29129 w 11858623"/>
              <a:gd name="connsiteY298" fmla="*/ 6286124 h 6524624"/>
              <a:gd name="connsiteX299" fmla="*/ 26354 w 11858623"/>
              <a:gd name="connsiteY299" fmla="*/ 6293010 h 6524624"/>
              <a:gd name="connsiteX300" fmla="*/ 23268 w 11858623"/>
              <a:gd name="connsiteY300" fmla="*/ 6301534 h 6524624"/>
              <a:gd name="connsiteX301" fmla="*/ 23757 w 11858623"/>
              <a:gd name="connsiteY301" fmla="*/ 6297926 h 6524624"/>
              <a:gd name="connsiteX302" fmla="*/ 29011 w 11858623"/>
              <a:gd name="connsiteY302" fmla="*/ 6286249 h 6524624"/>
              <a:gd name="connsiteX303" fmla="*/ 29129 w 11858623"/>
              <a:gd name="connsiteY303" fmla="*/ 6286124 h 6524624"/>
              <a:gd name="connsiteX304" fmla="*/ 32767 w 11858623"/>
              <a:gd name="connsiteY304" fmla="*/ 6280917 h 6524624"/>
              <a:gd name="connsiteX305" fmla="*/ 29952 w 11858623"/>
              <a:gd name="connsiteY305" fmla="*/ 6294845 h 6524624"/>
              <a:gd name="connsiteX306" fmla="*/ 27308 w 11858623"/>
              <a:gd name="connsiteY306" fmla="*/ 6300483 h 6524624"/>
              <a:gd name="connsiteX307" fmla="*/ 23704 w 11858623"/>
              <a:gd name="connsiteY307" fmla="*/ 6307702 h 6524624"/>
              <a:gd name="connsiteX308" fmla="*/ 21242 w 11858623"/>
              <a:gd name="connsiteY308" fmla="*/ 6307127 h 6524624"/>
              <a:gd name="connsiteX309" fmla="*/ 23268 w 11858623"/>
              <a:gd name="connsiteY309" fmla="*/ 6301534 h 6524624"/>
              <a:gd name="connsiteX310" fmla="*/ 22479 w 11858623"/>
              <a:gd name="connsiteY310" fmla="*/ 6307350 h 6524624"/>
              <a:gd name="connsiteX311" fmla="*/ 27496 w 11858623"/>
              <a:gd name="connsiteY311" fmla="*/ 6270373 h 6524624"/>
              <a:gd name="connsiteX312" fmla="*/ 23757 w 11858623"/>
              <a:gd name="connsiteY312" fmla="*/ 6297926 h 6524624"/>
              <a:gd name="connsiteX313" fmla="*/ 19772 w 11858623"/>
              <a:gd name="connsiteY313" fmla="*/ 6306784 h 6524624"/>
              <a:gd name="connsiteX314" fmla="*/ 18470 w 11858623"/>
              <a:gd name="connsiteY314" fmla="*/ 6306480 h 6524624"/>
              <a:gd name="connsiteX315" fmla="*/ 17572 w 11858623"/>
              <a:gd name="connsiteY315" fmla="*/ 6302705 h 6524624"/>
              <a:gd name="connsiteX316" fmla="*/ 18471 w 11858623"/>
              <a:gd name="connsiteY316" fmla="*/ 6298926 h 6524624"/>
              <a:gd name="connsiteX317" fmla="*/ 18821 w 11858623"/>
              <a:gd name="connsiteY317" fmla="*/ 6296633 h 6524624"/>
              <a:gd name="connsiteX318" fmla="*/ 24319 w 11858623"/>
              <a:gd name="connsiteY318" fmla="*/ 6288129 h 6524624"/>
              <a:gd name="connsiteX319" fmla="*/ 27478 w 11858623"/>
              <a:gd name="connsiteY319" fmla="*/ 6270381 h 6524624"/>
              <a:gd name="connsiteX320" fmla="*/ 36506 w 11858623"/>
              <a:gd name="connsiteY320" fmla="*/ 6262420 h 6524624"/>
              <a:gd name="connsiteX321" fmla="*/ 34502 w 11858623"/>
              <a:gd name="connsiteY321" fmla="*/ 6276461 h 6524624"/>
              <a:gd name="connsiteX322" fmla="*/ 32767 w 11858623"/>
              <a:gd name="connsiteY322" fmla="*/ 6280917 h 6524624"/>
              <a:gd name="connsiteX323" fmla="*/ 17993 w 11858623"/>
              <a:gd name="connsiteY323" fmla="*/ 6260208 h 6524624"/>
              <a:gd name="connsiteX324" fmla="*/ 18394 w 11858623"/>
              <a:gd name="connsiteY324" fmla="*/ 6264418 h 6524624"/>
              <a:gd name="connsiteX325" fmla="*/ 18359 w 11858623"/>
              <a:gd name="connsiteY325" fmla="*/ 6264446 h 6524624"/>
              <a:gd name="connsiteX326" fmla="*/ 17803 w 11858623"/>
              <a:gd name="connsiteY326" fmla="*/ 6260548 h 6524624"/>
              <a:gd name="connsiteX327" fmla="*/ 16898 w 11858623"/>
              <a:gd name="connsiteY327" fmla="*/ 6254207 h 6524624"/>
              <a:gd name="connsiteX328" fmla="*/ 17803 w 11858623"/>
              <a:gd name="connsiteY328" fmla="*/ 6260548 h 6524624"/>
              <a:gd name="connsiteX329" fmla="*/ 15157 w 11858623"/>
              <a:gd name="connsiteY329" fmla="*/ 6265268 h 6524624"/>
              <a:gd name="connsiteX330" fmla="*/ 12459 w 11858623"/>
              <a:gd name="connsiteY330" fmla="*/ 6265228 h 6524624"/>
              <a:gd name="connsiteX331" fmla="*/ 16233 w 11858623"/>
              <a:gd name="connsiteY331" fmla="*/ 6255235 h 6524624"/>
              <a:gd name="connsiteX332" fmla="*/ 22594 w 11858623"/>
              <a:gd name="connsiteY332" fmla="*/ 6226864 h 6524624"/>
              <a:gd name="connsiteX333" fmla="*/ 24855 w 11858623"/>
              <a:gd name="connsiteY333" fmla="*/ 6234470 h 6524624"/>
              <a:gd name="connsiteX334" fmla="*/ 23919 w 11858623"/>
              <a:gd name="connsiteY334" fmla="*/ 6238845 h 6524624"/>
              <a:gd name="connsiteX335" fmla="*/ 23419 w 11858623"/>
              <a:gd name="connsiteY335" fmla="*/ 6238629 h 6524624"/>
              <a:gd name="connsiteX336" fmla="*/ 21448 w 11858623"/>
              <a:gd name="connsiteY336" fmla="*/ 6233877 h 6524624"/>
              <a:gd name="connsiteX337" fmla="*/ 20631 w 11858623"/>
              <a:gd name="connsiteY337" fmla="*/ 6231188 h 6524624"/>
              <a:gd name="connsiteX338" fmla="*/ 14790 w 11858623"/>
              <a:gd name="connsiteY338" fmla="*/ 6226545 h 6524624"/>
              <a:gd name="connsiteX339" fmla="*/ 17355 w 11858623"/>
              <a:gd name="connsiteY339" fmla="*/ 6253500 h 6524624"/>
              <a:gd name="connsiteX340" fmla="*/ 16898 w 11858623"/>
              <a:gd name="connsiteY340" fmla="*/ 6254207 h 6524624"/>
              <a:gd name="connsiteX341" fmla="*/ 16467 w 11858623"/>
              <a:gd name="connsiteY341" fmla="*/ 6251188 h 6524624"/>
              <a:gd name="connsiteX342" fmla="*/ 10455 w 11858623"/>
              <a:gd name="connsiteY342" fmla="*/ 6273652 h 6524624"/>
              <a:gd name="connsiteX343" fmla="*/ 15157 w 11858623"/>
              <a:gd name="connsiteY343" fmla="*/ 6265268 h 6524624"/>
              <a:gd name="connsiteX344" fmla="*/ 17279 w 11858623"/>
              <a:gd name="connsiteY344" fmla="*/ 6265299 h 6524624"/>
              <a:gd name="connsiteX345" fmla="*/ 18359 w 11858623"/>
              <a:gd name="connsiteY345" fmla="*/ 6264446 h 6524624"/>
              <a:gd name="connsiteX346" fmla="*/ 18471 w 11858623"/>
              <a:gd name="connsiteY346" fmla="*/ 6265228 h 6524624"/>
              <a:gd name="connsiteX347" fmla="*/ 18394 w 11858623"/>
              <a:gd name="connsiteY347" fmla="*/ 6264418 h 6524624"/>
              <a:gd name="connsiteX348" fmla="*/ 24482 w 11858623"/>
              <a:gd name="connsiteY348" fmla="*/ 6259612 h 6524624"/>
              <a:gd name="connsiteX349" fmla="*/ 20015 w 11858623"/>
              <a:gd name="connsiteY349" fmla="*/ 6288827 h 6524624"/>
              <a:gd name="connsiteX350" fmla="*/ 18644 w 11858623"/>
              <a:gd name="connsiteY350" fmla="*/ 6293478 h 6524624"/>
              <a:gd name="connsiteX351" fmla="*/ 16466 w 11858623"/>
              <a:gd name="connsiteY351" fmla="*/ 6298056 h 6524624"/>
              <a:gd name="connsiteX352" fmla="*/ 16836 w 11858623"/>
              <a:gd name="connsiteY352" fmla="*/ 6299610 h 6524624"/>
              <a:gd name="connsiteX353" fmla="*/ 16784 w 11858623"/>
              <a:gd name="connsiteY353" fmla="*/ 6299784 h 6524624"/>
              <a:gd name="connsiteX354" fmla="*/ 8310 w 11858623"/>
              <a:gd name="connsiteY354" fmla="*/ 6312893 h 6524624"/>
              <a:gd name="connsiteX355" fmla="*/ 7615 w 11858623"/>
              <a:gd name="connsiteY355" fmla="*/ 6270964 h 6524624"/>
              <a:gd name="connsiteX356" fmla="*/ 14463 w 11858623"/>
              <a:gd name="connsiteY356" fmla="*/ 6234339 h 6524624"/>
              <a:gd name="connsiteX357" fmla="*/ 14463 w 11858623"/>
              <a:gd name="connsiteY357" fmla="*/ 6223107 h 6524624"/>
              <a:gd name="connsiteX358" fmla="*/ 14902 w 11858623"/>
              <a:gd name="connsiteY358" fmla="*/ 6223889 h 6524624"/>
              <a:gd name="connsiteX359" fmla="*/ 14790 w 11858623"/>
              <a:gd name="connsiteY359" fmla="*/ 6226545 h 6524624"/>
              <a:gd name="connsiteX360" fmla="*/ 15480 w 11858623"/>
              <a:gd name="connsiteY360" fmla="*/ 6210114 h 6524624"/>
              <a:gd name="connsiteX361" fmla="*/ 15956 w 11858623"/>
              <a:gd name="connsiteY361" fmla="*/ 6213669 h 6524624"/>
              <a:gd name="connsiteX362" fmla="*/ 15873 w 11858623"/>
              <a:gd name="connsiteY362" fmla="*/ 6213931 h 6524624"/>
              <a:gd name="connsiteX363" fmla="*/ 15985 w 11858623"/>
              <a:gd name="connsiteY363" fmla="*/ 6213889 h 6524624"/>
              <a:gd name="connsiteX364" fmla="*/ 16467 w 11858623"/>
              <a:gd name="connsiteY364" fmla="*/ 6217491 h 6524624"/>
              <a:gd name="connsiteX365" fmla="*/ 20631 w 11858623"/>
              <a:gd name="connsiteY365" fmla="*/ 6231188 h 6524624"/>
              <a:gd name="connsiteX366" fmla="*/ 20475 w 11858623"/>
              <a:gd name="connsiteY366" fmla="*/ 6231531 h 6524624"/>
              <a:gd name="connsiteX367" fmla="*/ 21448 w 11858623"/>
              <a:gd name="connsiteY367" fmla="*/ 6233877 h 6524624"/>
              <a:gd name="connsiteX368" fmla="*/ 22282 w 11858623"/>
              <a:gd name="connsiteY368" fmla="*/ 6236621 h 6524624"/>
              <a:gd name="connsiteX369" fmla="*/ 21537 w 11858623"/>
              <a:gd name="connsiteY369" fmla="*/ 6235716 h 6524624"/>
              <a:gd name="connsiteX370" fmla="*/ 14902 w 11858623"/>
              <a:gd name="connsiteY370" fmla="*/ 6223889 h 6524624"/>
              <a:gd name="connsiteX371" fmla="*/ 17349 w 11858623"/>
              <a:gd name="connsiteY371" fmla="*/ 6209223 h 6524624"/>
              <a:gd name="connsiteX372" fmla="*/ 18456 w 11858623"/>
              <a:gd name="connsiteY372" fmla="*/ 6212949 h 6524624"/>
              <a:gd name="connsiteX373" fmla="*/ 15985 w 11858623"/>
              <a:gd name="connsiteY373" fmla="*/ 6213889 h 6524624"/>
              <a:gd name="connsiteX374" fmla="*/ 15956 w 11858623"/>
              <a:gd name="connsiteY374" fmla="*/ 6213669 h 6524624"/>
              <a:gd name="connsiteX375" fmla="*/ 31591 w 11858623"/>
              <a:gd name="connsiteY375" fmla="*/ 6203006 h 6524624"/>
              <a:gd name="connsiteX376" fmla="*/ 29952 w 11858623"/>
              <a:gd name="connsiteY376" fmla="*/ 6210660 h 6524624"/>
              <a:gd name="connsiteX377" fmla="*/ 22594 w 11858623"/>
              <a:gd name="connsiteY377" fmla="*/ 6226864 h 6524624"/>
              <a:gd name="connsiteX378" fmla="*/ 18456 w 11858623"/>
              <a:gd name="connsiteY378" fmla="*/ 6212949 h 6524624"/>
              <a:gd name="connsiteX379" fmla="*/ 20130 w 11858623"/>
              <a:gd name="connsiteY379" fmla="*/ 6212312 h 6524624"/>
              <a:gd name="connsiteX380" fmla="*/ 13676 w 11858623"/>
              <a:gd name="connsiteY380" fmla="*/ 6196631 h 6524624"/>
              <a:gd name="connsiteX381" fmla="*/ 13813 w 11858623"/>
              <a:gd name="connsiteY381" fmla="*/ 6197652 h 6524624"/>
              <a:gd name="connsiteX382" fmla="*/ 6580 w 11858623"/>
              <a:gd name="connsiteY382" fmla="*/ 6208631 h 6524624"/>
              <a:gd name="connsiteX383" fmla="*/ 6557 w 11858623"/>
              <a:gd name="connsiteY383" fmla="*/ 6207250 h 6524624"/>
              <a:gd name="connsiteX384" fmla="*/ 10455 w 11858623"/>
              <a:gd name="connsiteY384" fmla="*/ 6200642 h 6524624"/>
              <a:gd name="connsiteX385" fmla="*/ 14693 w 11858623"/>
              <a:gd name="connsiteY385" fmla="*/ 6196315 h 6524624"/>
              <a:gd name="connsiteX386" fmla="*/ 15799 w 11858623"/>
              <a:gd name="connsiteY386" fmla="*/ 6202514 h 6524624"/>
              <a:gd name="connsiteX387" fmla="*/ 15480 w 11858623"/>
              <a:gd name="connsiteY387" fmla="*/ 6210114 h 6524624"/>
              <a:gd name="connsiteX388" fmla="*/ 13813 w 11858623"/>
              <a:gd name="connsiteY388" fmla="*/ 6197652 h 6524624"/>
              <a:gd name="connsiteX389" fmla="*/ 16177 w 11858623"/>
              <a:gd name="connsiteY389" fmla="*/ 6193515 h 6524624"/>
              <a:gd name="connsiteX390" fmla="*/ 16152 w 11858623"/>
              <a:gd name="connsiteY390" fmla="*/ 6194100 h 6524624"/>
              <a:gd name="connsiteX391" fmla="*/ 14693 w 11858623"/>
              <a:gd name="connsiteY391" fmla="*/ 6196315 h 6524624"/>
              <a:gd name="connsiteX392" fmla="*/ 14554 w 11858623"/>
              <a:gd name="connsiteY392" fmla="*/ 6195537 h 6524624"/>
              <a:gd name="connsiteX393" fmla="*/ 29035 w 11858623"/>
              <a:gd name="connsiteY393" fmla="*/ 6193241 h 6524624"/>
              <a:gd name="connsiteX394" fmla="*/ 31720 w 11858623"/>
              <a:gd name="connsiteY394" fmla="*/ 6198286 h 6524624"/>
              <a:gd name="connsiteX395" fmla="*/ 32255 w 11858623"/>
              <a:gd name="connsiteY395" fmla="*/ 6199905 h 6524624"/>
              <a:gd name="connsiteX396" fmla="*/ 32203 w 11858623"/>
              <a:gd name="connsiteY396" fmla="*/ 6200147 h 6524624"/>
              <a:gd name="connsiteX397" fmla="*/ 28372 w 11858623"/>
              <a:gd name="connsiteY397" fmla="*/ 6193705 h 6524624"/>
              <a:gd name="connsiteX398" fmla="*/ 24534 w 11858623"/>
              <a:gd name="connsiteY398" fmla="*/ 6187251 h 6524624"/>
              <a:gd name="connsiteX399" fmla="*/ 28372 w 11858623"/>
              <a:gd name="connsiteY399" fmla="*/ 6193705 h 6524624"/>
              <a:gd name="connsiteX400" fmla="*/ 22479 w 11858623"/>
              <a:gd name="connsiteY400" fmla="*/ 6197834 h 6524624"/>
              <a:gd name="connsiteX401" fmla="*/ 22107 w 11858623"/>
              <a:gd name="connsiteY401" fmla="*/ 6194541 h 6524624"/>
              <a:gd name="connsiteX402" fmla="*/ 21274 w 11858623"/>
              <a:gd name="connsiteY402" fmla="*/ 6187166 h 6524624"/>
              <a:gd name="connsiteX403" fmla="*/ 22107 w 11858623"/>
              <a:gd name="connsiteY403" fmla="*/ 6194541 h 6524624"/>
              <a:gd name="connsiteX404" fmla="*/ 19428 w 11858623"/>
              <a:gd name="connsiteY404" fmla="*/ 6202588 h 6524624"/>
              <a:gd name="connsiteX405" fmla="*/ 17349 w 11858623"/>
              <a:gd name="connsiteY405" fmla="*/ 6209223 h 6524624"/>
              <a:gd name="connsiteX406" fmla="*/ 16467 w 11858623"/>
              <a:gd name="connsiteY406" fmla="*/ 6206258 h 6524624"/>
              <a:gd name="connsiteX407" fmla="*/ 15799 w 11858623"/>
              <a:gd name="connsiteY407" fmla="*/ 6202514 h 6524624"/>
              <a:gd name="connsiteX408" fmla="*/ 16152 w 11858623"/>
              <a:gd name="connsiteY408" fmla="*/ 6194100 h 6524624"/>
              <a:gd name="connsiteX409" fmla="*/ 18185 w 11858623"/>
              <a:gd name="connsiteY409" fmla="*/ 6191014 h 6524624"/>
              <a:gd name="connsiteX410" fmla="*/ 23186 w 11858623"/>
              <a:gd name="connsiteY410" fmla="*/ 6184785 h 6524624"/>
              <a:gd name="connsiteX411" fmla="*/ 24665 w 11858623"/>
              <a:gd name="connsiteY411" fmla="*/ 6186858 h 6524624"/>
              <a:gd name="connsiteX412" fmla="*/ 24534 w 11858623"/>
              <a:gd name="connsiteY412" fmla="*/ 6187251 h 6524624"/>
              <a:gd name="connsiteX413" fmla="*/ 23118 w 11858623"/>
              <a:gd name="connsiteY413" fmla="*/ 6184869 h 6524624"/>
              <a:gd name="connsiteX414" fmla="*/ 22698 w 11858623"/>
              <a:gd name="connsiteY414" fmla="*/ 6184163 h 6524624"/>
              <a:gd name="connsiteX415" fmla="*/ 23118 w 11858623"/>
              <a:gd name="connsiteY415" fmla="*/ 6184869 h 6524624"/>
              <a:gd name="connsiteX416" fmla="*/ 21274 w 11858623"/>
              <a:gd name="connsiteY416" fmla="*/ 6187166 h 6524624"/>
              <a:gd name="connsiteX417" fmla="*/ 21193 w 11858623"/>
              <a:gd name="connsiteY417" fmla="*/ 6186447 h 6524624"/>
              <a:gd name="connsiteX418" fmla="*/ 22479 w 11858623"/>
              <a:gd name="connsiteY418" fmla="*/ 6183794 h 6524624"/>
              <a:gd name="connsiteX419" fmla="*/ 22719 w 11858623"/>
              <a:gd name="connsiteY419" fmla="*/ 6184131 h 6524624"/>
              <a:gd name="connsiteX420" fmla="*/ 22698 w 11858623"/>
              <a:gd name="connsiteY420" fmla="*/ 6184163 h 6524624"/>
              <a:gd name="connsiteX421" fmla="*/ 21632 w 11858623"/>
              <a:gd name="connsiteY421" fmla="*/ 6177859 h 6524624"/>
              <a:gd name="connsiteX422" fmla="*/ 22479 w 11858623"/>
              <a:gd name="connsiteY422" fmla="*/ 6183794 h 6524624"/>
              <a:gd name="connsiteX423" fmla="*/ 20595 w 11858623"/>
              <a:gd name="connsiteY423" fmla="*/ 6181155 h 6524624"/>
              <a:gd name="connsiteX424" fmla="*/ 20553 w 11858623"/>
              <a:gd name="connsiteY424" fmla="*/ 6180775 h 6524624"/>
              <a:gd name="connsiteX425" fmla="*/ 28490 w 11858623"/>
              <a:gd name="connsiteY425" fmla="*/ 6175369 h 6524624"/>
              <a:gd name="connsiteX426" fmla="*/ 26893 w 11858623"/>
              <a:gd name="connsiteY426" fmla="*/ 6180167 h 6524624"/>
              <a:gd name="connsiteX427" fmla="*/ 23186 w 11858623"/>
              <a:gd name="connsiteY427" fmla="*/ 6184785 h 6524624"/>
              <a:gd name="connsiteX428" fmla="*/ 22719 w 11858623"/>
              <a:gd name="connsiteY428" fmla="*/ 6184131 h 6524624"/>
              <a:gd name="connsiteX429" fmla="*/ 10455 w 11858623"/>
              <a:gd name="connsiteY429" fmla="*/ 6172561 h 6524624"/>
              <a:gd name="connsiteX430" fmla="*/ 14554 w 11858623"/>
              <a:gd name="connsiteY430" fmla="*/ 6195537 h 6524624"/>
              <a:gd name="connsiteX431" fmla="*/ 13676 w 11858623"/>
              <a:gd name="connsiteY431" fmla="*/ 6196631 h 6524624"/>
              <a:gd name="connsiteX432" fmla="*/ 18925 w 11858623"/>
              <a:gd name="connsiteY432" fmla="*/ 6158897 h 6524624"/>
              <a:gd name="connsiteX433" fmla="*/ 21491 w 11858623"/>
              <a:gd name="connsiteY433" fmla="*/ 6176873 h 6524624"/>
              <a:gd name="connsiteX434" fmla="*/ 20545 w 11858623"/>
              <a:gd name="connsiteY434" fmla="*/ 6180704 h 6524624"/>
              <a:gd name="connsiteX435" fmla="*/ 20553 w 11858623"/>
              <a:gd name="connsiteY435" fmla="*/ 6180775 h 6524624"/>
              <a:gd name="connsiteX436" fmla="*/ 20475 w 11858623"/>
              <a:gd name="connsiteY436" fmla="*/ 6180986 h 6524624"/>
              <a:gd name="connsiteX437" fmla="*/ 20595 w 11858623"/>
              <a:gd name="connsiteY437" fmla="*/ 6181155 h 6524624"/>
              <a:gd name="connsiteX438" fmla="*/ 21193 w 11858623"/>
              <a:gd name="connsiteY438" fmla="*/ 6186447 h 6524624"/>
              <a:gd name="connsiteX439" fmla="*/ 18185 w 11858623"/>
              <a:gd name="connsiteY439" fmla="*/ 6191014 h 6524624"/>
              <a:gd name="connsiteX440" fmla="*/ 16177 w 11858623"/>
              <a:gd name="connsiteY440" fmla="*/ 6193515 h 6524624"/>
              <a:gd name="connsiteX441" fmla="*/ 16467 w 11858623"/>
              <a:gd name="connsiteY441" fmla="*/ 6186602 h 6524624"/>
              <a:gd name="connsiteX442" fmla="*/ 14463 w 11858623"/>
              <a:gd name="connsiteY442" fmla="*/ 6178177 h 6524624"/>
              <a:gd name="connsiteX443" fmla="*/ 16467 w 11858623"/>
              <a:gd name="connsiteY443" fmla="*/ 6141672 h 6524624"/>
              <a:gd name="connsiteX444" fmla="*/ 17484 w 11858623"/>
              <a:gd name="connsiteY444" fmla="*/ 6148798 h 6524624"/>
              <a:gd name="connsiteX445" fmla="*/ 17469 w 11858623"/>
              <a:gd name="connsiteY445" fmla="*/ 6148736 h 6524624"/>
              <a:gd name="connsiteX446" fmla="*/ 16467 w 11858623"/>
              <a:gd name="connsiteY446" fmla="*/ 6141672 h 6524624"/>
              <a:gd name="connsiteX447" fmla="*/ 16467 w 11858623"/>
              <a:gd name="connsiteY447" fmla="*/ 6130440 h 6524624"/>
              <a:gd name="connsiteX448" fmla="*/ 16817 w 11858623"/>
              <a:gd name="connsiteY448" fmla="*/ 6134369 h 6524624"/>
              <a:gd name="connsiteX449" fmla="*/ 16467 w 11858623"/>
              <a:gd name="connsiteY449" fmla="*/ 6136056 h 6524624"/>
              <a:gd name="connsiteX450" fmla="*/ 10455 w 11858623"/>
              <a:gd name="connsiteY450" fmla="*/ 6155713 h 6524624"/>
              <a:gd name="connsiteX451" fmla="*/ 16467 w 11858623"/>
              <a:gd name="connsiteY451" fmla="*/ 6130440 h 6524624"/>
              <a:gd name="connsiteX452" fmla="*/ 18408 w 11858623"/>
              <a:gd name="connsiteY452" fmla="*/ 6109906 h 6524624"/>
              <a:gd name="connsiteX453" fmla="*/ 18471 w 11858623"/>
              <a:gd name="connsiteY453" fmla="*/ 6110783 h 6524624"/>
              <a:gd name="connsiteX454" fmla="*/ 18018 w 11858623"/>
              <a:gd name="connsiteY454" fmla="*/ 6110270 h 6524624"/>
              <a:gd name="connsiteX455" fmla="*/ 4818 w 11858623"/>
              <a:gd name="connsiteY455" fmla="*/ 6102435 h 6524624"/>
              <a:gd name="connsiteX456" fmla="*/ 11291 w 11858623"/>
              <a:gd name="connsiteY456" fmla="*/ 6102640 h 6524624"/>
              <a:gd name="connsiteX457" fmla="*/ 18018 w 11858623"/>
              <a:gd name="connsiteY457" fmla="*/ 6110270 h 6524624"/>
              <a:gd name="connsiteX458" fmla="*/ 14463 w 11858623"/>
              <a:gd name="connsiteY458" fmla="*/ 6113592 h 6524624"/>
              <a:gd name="connsiteX459" fmla="*/ 5333 w 11858623"/>
              <a:gd name="connsiteY459" fmla="*/ 6107703 h 6524624"/>
              <a:gd name="connsiteX460" fmla="*/ 4892 w 11858623"/>
              <a:gd name="connsiteY460" fmla="*/ 6106888 h 6524624"/>
              <a:gd name="connsiteX461" fmla="*/ 27914 w 11858623"/>
              <a:gd name="connsiteY461" fmla="*/ 6083316 h 6524624"/>
              <a:gd name="connsiteX462" fmla="*/ 28165 w 11858623"/>
              <a:gd name="connsiteY462" fmla="*/ 6084409 h 6524624"/>
              <a:gd name="connsiteX463" fmla="*/ 30494 w 11858623"/>
              <a:gd name="connsiteY463" fmla="*/ 6099551 h 6524624"/>
              <a:gd name="connsiteX464" fmla="*/ 31535 w 11858623"/>
              <a:gd name="connsiteY464" fmla="*/ 6104414 h 6524624"/>
              <a:gd name="connsiteX465" fmla="*/ 18925 w 11858623"/>
              <a:gd name="connsiteY465" fmla="*/ 6158897 h 6524624"/>
              <a:gd name="connsiteX466" fmla="*/ 17484 w 11858623"/>
              <a:gd name="connsiteY466" fmla="*/ 6148798 h 6524624"/>
              <a:gd name="connsiteX467" fmla="*/ 18471 w 11858623"/>
              <a:gd name="connsiteY467" fmla="*/ 6152905 h 6524624"/>
              <a:gd name="connsiteX468" fmla="*/ 16817 w 11858623"/>
              <a:gd name="connsiteY468" fmla="*/ 6134369 h 6524624"/>
              <a:gd name="connsiteX469" fmla="*/ 19162 w 11858623"/>
              <a:gd name="connsiteY469" fmla="*/ 6123082 h 6524624"/>
              <a:gd name="connsiteX470" fmla="*/ 18471 w 11858623"/>
              <a:gd name="connsiteY470" fmla="*/ 6110783 h 6524624"/>
              <a:gd name="connsiteX471" fmla="*/ 26486 w 11858623"/>
              <a:gd name="connsiteY471" fmla="*/ 6105167 h 6524624"/>
              <a:gd name="connsiteX472" fmla="*/ 22499 w 11858623"/>
              <a:gd name="connsiteY472" fmla="*/ 6096834 h 6524624"/>
              <a:gd name="connsiteX473" fmla="*/ 23934 w 11858623"/>
              <a:gd name="connsiteY473" fmla="*/ 6088932 h 6524624"/>
              <a:gd name="connsiteX474" fmla="*/ 26486 w 11858623"/>
              <a:gd name="connsiteY474" fmla="*/ 6088319 h 6524624"/>
              <a:gd name="connsiteX475" fmla="*/ 25194 w 11858623"/>
              <a:gd name="connsiteY475" fmla="*/ 6077992 h 6524624"/>
              <a:gd name="connsiteX476" fmla="*/ 24164 w 11858623"/>
              <a:gd name="connsiteY476" fmla="*/ 6087666 h 6524624"/>
              <a:gd name="connsiteX477" fmla="*/ 23934 w 11858623"/>
              <a:gd name="connsiteY477" fmla="*/ 6088932 h 6524624"/>
              <a:gd name="connsiteX478" fmla="*/ 19256 w 11858623"/>
              <a:gd name="connsiteY478" fmla="*/ 6090057 h 6524624"/>
              <a:gd name="connsiteX479" fmla="*/ 22499 w 11858623"/>
              <a:gd name="connsiteY479" fmla="*/ 6096834 h 6524624"/>
              <a:gd name="connsiteX480" fmla="*/ 20475 w 11858623"/>
              <a:gd name="connsiteY480" fmla="*/ 6107975 h 6524624"/>
              <a:gd name="connsiteX481" fmla="*/ 18408 w 11858623"/>
              <a:gd name="connsiteY481" fmla="*/ 6109906 h 6524624"/>
              <a:gd name="connsiteX482" fmla="*/ 16562 w 11858623"/>
              <a:gd name="connsiteY482" fmla="*/ 6084040 h 6524624"/>
              <a:gd name="connsiteX483" fmla="*/ 30494 w 11858623"/>
              <a:gd name="connsiteY483" fmla="*/ 6074278 h 6524624"/>
              <a:gd name="connsiteX484" fmla="*/ 27914 w 11858623"/>
              <a:gd name="connsiteY484" fmla="*/ 6083316 h 6524624"/>
              <a:gd name="connsiteX485" fmla="*/ 26486 w 11858623"/>
              <a:gd name="connsiteY485" fmla="*/ 6077086 h 6524624"/>
              <a:gd name="connsiteX486" fmla="*/ 25194 w 11858623"/>
              <a:gd name="connsiteY486" fmla="*/ 6077992 h 6524624"/>
              <a:gd name="connsiteX487" fmla="*/ 25400 w 11858623"/>
              <a:gd name="connsiteY487" fmla="*/ 6076063 h 6524624"/>
              <a:gd name="connsiteX488" fmla="*/ 15167 w 11858623"/>
              <a:gd name="connsiteY488" fmla="*/ 6064480 h 6524624"/>
              <a:gd name="connsiteX489" fmla="*/ 16562 w 11858623"/>
              <a:gd name="connsiteY489" fmla="*/ 6084040 h 6524624"/>
              <a:gd name="connsiteX490" fmla="*/ 14463 w 11858623"/>
              <a:gd name="connsiteY490" fmla="*/ 6085511 h 6524624"/>
              <a:gd name="connsiteX491" fmla="*/ 10455 w 11858623"/>
              <a:gd name="connsiteY491" fmla="*/ 6071470 h 6524624"/>
              <a:gd name="connsiteX492" fmla="*/ 15709 w 11858623"/>
              <a:gd name="connsiteY492" fmla="*/ 6053787 h 6524624"/>
              <a:gd name="connsiteX493" fmla="*/ 18298 w 11858623"/>
              <a:gd name="connsiteY493" fmla="*/ 6059834 h 6524624"/>
              <a:gd name="connsiteX494" fmla="*/ 15167 w 11858623"/>
              <a:gd name="connsiteY494" fmla="*/ 6064480 h 6524624"/>
              <a:gd name="connsiteX495" fmla="*/ 14619 w 11858623"/>
              <a:gd name="connsiteY495" fmla="*/ 6056807 h 6524624"/>
              <a:gd name="connsiteX496" fmla="*/ 23292 w 11858623"/>
              <a:gd name="connsiteY496" fmla="*/ 6052424 h 6524624"/>
              <a:gd name="connsiteX497" fmla="*/ 26486 w 11858623"/>
              <a:gd name="connsiteY497" fmla="*/ 6065854 h 6524624"/>
              <a:gd name="connsiteX498" fmla="*/ 25400 w 11858623"/>
              <a:gd name="connsiteY498" fmla="*/ 6076063 h 6524624"/>
              <a:gd name="connsiteX499" fmla="*/ 22479 w 11858623"/>
              <a:gd name="connsiteY499" fmla="*/ 6077086 h 6524624"/>
              <a:gd name="connsiteX500" fmla="*/ 18471 w 11858623"/>
              <a:gd name="connsiteY500" fmla="*/ 6060238 h 6524624"/>
              <a:gd name="connsiteX501" fmla="*/ 18298 w 11858623"/>
              <a:gd name="connsiteY501" fmla="*/ 6059834 h 6524624"/>
              <a:gd name="connsiteX502" fmla="*/ 12595 w 11858623"/>
              <a:gd name="connsiteY502" fmla="*/ 6046515 h 6524624"/>
              <a:gd name="connsiteX503" fmla="*/ 14041 w 11858623"/>
              <a:gd name="connsiteY503" fmla="*/ 6049892 h 6524624"/>
              <a:gd name="connsiteX504" fmla="*/ 14463 w 11858623"/>
              <a:gd name="connsiteY504" fmla="*/ 6054622 h 6524624"/>
              <a:gd name="connsiteX505" fmla="*/ 14619 w 11858623"/>
              <a:gd name="connsiteY505" fmla="*/ 6056807 h 6524624"/>
              <a:gd name="connsiteX506" fmla="*/ 14213 w 11858623"/>
              <a:gd name="connsiteY506" fmla="*/ 6057933 h 6524624"/>
              <a:gd name="connsiteX507" fmla="*/ 10455 w 11858623"/>
              <a:gd name="connsiteY507" fmla="*/ 6063046 h 6524624"/>
              <a:gd name="connsiteX508" fmla="*/ 12651 w 11858623"/>
              <a:gd name="connsiteY508" fmla="*/ 6046090 h 6524624"/>
              <a:gd name="connsiteX509" fmla="*/ 12595 w 11858623"/>
              <a:gd name="connsiteY509" fmla="*/ 6046515 h 6524624"/>
              <a:gd name="connsiteX510" fmla="*/ 12459 w 11858623"/>
              <a:gd name="connsiteY510" fmla="*/ 6046197 h 6524624"/>
              <a:gd name="connsiteX511" fmla="*/ 19967 w 11858623"/>
              <a:gd name="connsiteY511" fmla="*/ 6041989 h 6524624"/>
              <a:gd name="connsiteX512" fmla="*/ 15709 w 11858623"/>
              <a:gd name="connsiteY512" fmla="*/ 6053787 h 6524624"/>
              <a:gd name="connsiteX513" fmla="*/ 14041 w 11858623"/>
              <a:gd name="connsiteY513" fmla="*/ 6049892 h 6524624"/>
              <a:gd name="connsiteX514" fmla="*/ 13652 w 11858623"/>
              <a:gd name="connsiteY514" fmla="*/ 6045529 h 6524624"/>
              <a:gd name="connsiteX515" fmla="*/ 13273 w 11858623"/>
              <a:gd name="connsiteY515" fmla="*/ 6041281 h 6524624"/>
              <a:gd name="connsiteX516" fmla="*/ 13652 w 11858623"/>
              <a:gd name="connsiteY516" fmla="*/ 6045529 h 6524624"/>
              <a:gd name="connsiteX517" fmla="*/ 12651 w 11858623"/>
              <a:gd name="connsiteY517" fmla="*/ 6046090 h 6524624"/>
              <a:gd name="connsiteX518" fmla="*/ 20475 w 11858623"/>
              <a:gd name="connsiteY518" fmla="*/ 6040581 h 6524624"/>
              <a:gd name="connsiteX519" fmla="*/ 20710 w 11858623"/>
              <a:gd name="connsiteY519" fmla="*/ 6041572 h 6524624"/>
              <a:gd name="connsiteX520" fmla="*/ 19967 w 11858623"/>
              <a:gd name="connsiteY520" fmla="*/ 6041989 h 6524624"/>
              <a:gd name="connsiteX521" fmla="*/ 14482 w 11858623"/>
              <a:gd name="connsiteY521" fmla="*/ 6027882 h 6524624"/>
              <a:gd name="connsiteX522" fmla="*/ 14466 w 11858623"/>
              <a:gd name="connsiteY522" fmla="*/ 6036179 h 6524624"/>
              <a:gd name="connsiteX523" fmla="*/ 13470 w 11858623"/>
              <a:gd name="connsiteY523" fmla="*/ 6039760 h 6524624"/>
              <a:gd name="connsiteX524" fmla="*/ 13273 w 11858623"/>
              <a:gd name="connsiteY524" fmla="*/ 6041281 h 6524624"/>
              <a:gd name="connsiteX525" fmla="*/ 12459 w 11858623"/>
              <a:gd name="connsiteY525" fmla="*/ 6032157 h 6524624"/>
              <a:gd name="connsiteX526" fmla="*/ 16467 w 11858623"/>
              <a:gd name="connsiteY526" fmla="*/ 5987228 h 6524624"/>
              <a:gd name="connsiteX527" fmla="*/ 18471 w 11858623"/>
              <a:gd name="connsiteY527" fmla="*/ 6006884 h 6524624"/>
              <a:gd name="connsiteX528" fmla="*/ 21816 w 11858623"/>
              <a:gd name="connsiteY528" fmla="*/ 5997509 h 6524624"/>
              <a:gd name="connsiteX529" fmla="*/ 22479 w 11858623"/>
              <a:gd name="connsiteY529" fmla="*/ 6006884 h 6524624"/>
              <a:gd name="connsiteX530" fmla="*/ 29444 w 11858623"/>
              <a:gd name="connsiteY530" fmla="*/ 6040936 h 6524624"/>
              <a:gd name="connsiteX531" fmla="*/ 29901 w 11858623"/>
              <a:gd name="connsiteY531" fmla="*/ 6042618 h 6524624"/>
              <a:gd name="connsiteX532" fmla="*/ 23292 w 11858623"/>
              <a:gd name="connsiteY532" fmla="*/ 6052424 h 6524624"/>
              <a:gd name="connsiteX533" fmla="*/ 20710 w 11858623"/>
              <a:gd name="connsiteY533" fmla="*/ 6041572 h 6524624"/>
              <a:gd name="connsiteX534" fmla="*/ 22479 w 11858623"/>
              <a:gd name="connsiteY534" fmla="*/ 6040581 h 6524624"/>
              <a:gd name="connsiteX535" fmla="*/ 14463 w 11858623"/>
              <a:gd name="connsiteY535" fmla="*/ 6037773 h 6524624"/>
              <a:gd name="connsiteX536" fmla="*/ 14466 w 11858623"/>
              <a:gd name="connsiteY536" fmla="*/ 6036179 h 6524624"/>
              <a:gd name="connsiteX537" fmla="*/ 18662 w 11858623"/>
              <a:gd name="connsiteY537" fmla="*/ 6021097 h 6524624"/>
              <a:gd name="connsiteX538" fmla="*/ 20251 w 11858623"/>
              <a:gd name="connsiteY538" fmla="*/ 6015687 h 6524624"/>
              <a:gd name="connsiteX539" fmla="*/ 14482 w 11858623"/>
              <a:gd name="connsiteY539" fmla="*/ 6027882 h 6524624"/>
              <a:gd name="connsiteX540" fmla="*/ 14510 w 11858623"/>
              <a:gd name="connsiteY540" fmla="*/ 6012568 h 6524624"/>
              <a:gd name="connsiteX541" fmla="*/ 16467 w 11858623"/>
              <a:gd name="connsiteY541" fmla="*/ 5987228 h 6524624"/>
              <a:gd name="connsiteX542" fmla="*/ 12956 w 11858623"/>
              <a:gd name="connsiteY542" fmla="*/ 5970089 h 6524624"/>
              <a:gd name="connsiteX543" fmla="*/ 12990 w 11858623"/>
              <a:gd name="connsiteY543" fmla="*/ 5970266 h 6524624"/>
              <a:gd name="connsiteX544" fmla="*/ 12459 w 11858623"/>
              <a:gd name="connsiteY544" fmla="*/ 5970379 h 6524624"/>
              <a:gd name="connsiteX545" fmla="*/ 14793 w 11858623"/>
              <a:gd name="connsiteY545" fmla="*/ 5969880 h 6524624"/>
              <a:gd name="connsiteX546" fmla="*/ 16467 w 11858623"/>
              <a:gd name="connsiteY546" fmla="*/ 5981611 h 6524624"/>
              <a:gd name="connsiteX547" fmla="*/ 14579 w 11858623"/>
              <a:gd name="connsiteY547" fmla="*/ 5978323 h 6524624"/>
              <a:gd name="connsiteX548" fmla="*/ 12990 w 11858623"/>
              <a:gd name="connsiteY548" fmla="*/ 5970266 h 6524624"/>
              <a:gd name="connsiteX549" fmla="*/ 19724 w 11858623"/>
              <a:gd name="connsiteY549" fmla="*/ 5967921 h 6524624"/>
              <a:gd name="connsiteX550" fmla="*/ 20028 w 11858623"/>
              <a:gd name="connsiteY550" fmla="*/ 5972218 h 6524624"/>
              <a:gd name="connsiteX551" fmla="*/ 18344 w 11858623"/>
              <a:gd name="connsiteY551" fmla="*/ 5968566 h 6524624"/>
              <a:gd name="connsiteX552" fmla="*/ 17754 w 11858623"/>
              <a:gd name="connsiteY552" fmla="*/ 5967287 h 6524624"/>
              <a:gd name="connsiteX553" fmla="*/ 18344 w 11858623"/>
              <a:gd name="connsiteY553" fmla="*/ 5968566 h 6524624"/>
              <a:gd name="connsiteX554" fmla="*/ 16156 w 11858623"/>
              <a:gd name="connsiteY554" fmla="*/ 5969588 h 6524624"/>
              <a:gd name="connsiteX555" fmla="*/ 14793 w 11858623"/>
              <a:gd name="connsiteY555" fmla="*/ 5969880 h 6524624"/>
              <a:gd name="connsiteX556" fmla="*/ 14679 w 11858623"/>
              <a:gd name="connsiteY556" fmla="*/ 5969083 h 6524624"/>
              <a:gd name="connsiteX557" fmla="*/ 21677 w 11858623"/>
              <a:gd name="connsiteY557" fmla="*/ 5964997 h 6524624"/>
              <a:gd name="connsiteX558" fmla="*/ 21360 w 11858623"/>
              <a:gd name="connsiteY558" fmla="*/ 5967157 h 6524624"/>
              <a:gd name="connsiteX559" fmla="*/ 19724 w 11858623"/>
              <a:gd name="connsiteY559" fmla="*/ 5967921 h 6524624"/>
              <a:gd name="connsiteX560" fmla="*/ 19603 w 11858623"/>
              <a:gd name="connsiteY560" fmla="*/ 5966208 h 6524624"/>
              <a:gd name="connsiteX561" fmla="*/ 26486 w 11858623"/>
              <a:gd name="connsiteY561" fmla="*/ 5964763 h 6524624"/>
              <a:gd name="connsiteX562" fmla="*/ 24482 w 11858623"/>
              <a:gd name="connsiteY562" fmla="*/ 5990036 h 6524624"/>
              <a:gd name="connsiteX563" fmla="*/ 21816 w 11858623"/>
              <a:gd name="connsiteY563" fmla="*/ 5997509 h 6524624"/>
              <a:gd name="connsiteX564" fmla="*/ 20028 w 11858623"/>
              <a:gd name="connsiteY564" fmla="*/ 5972218 h 6524624"/>
              <a:gd name="connsiteX565" fmla="*/ 20475 w 11858623"/>
              <a:gd name="connsiteY565" fmla="*/ 5973187 h 6524624"/>
              <a:gd name="connsiteX566" fmla="*/ 21360 w 11858623"/>
              <a:gd name="connsiteY566" fmla="*/ 5967157 h 6524624"/>
              <a:gd name="connsiteX567" fmla="*/ 13674 w 11858623"/>
              <a:gd name="connsiteY567" fmla="*/ 5962040 h 6524624"/>
              <a:gd name="connsiteX568" fmla="*/ 14679 w 11858623"/>
              <a:gd name="connsiteY568" fmla="*/ 5969083 h 6524624"/>
              <a:gd name="connsiteX569" fmla="*/ 12956 w 11858623"/>
              <a:gd name="connsiteY569" fmla="*/ 5970089 h 6524624"/>
              <a:gd name="connsiteX570" fmla="*/ 12459 w 11858623"/>
              <a:gd name="connsiteY570" fmla="*/ 5967571 h 6524624"/>
              <a:gd name="connsiteX571" fmla="*/ 18875 w 11858623"/>
              <a:gd name="connsiteY571" fmla="*/ 5955906 h 6524624"/>
              <a:gd name="connsiteX572" fmla="*/ 19603 w 11858623"/>
              <a:gd name="connsiteY572" fmla="*/ 5966208 h 6524624"/>
              <a:gd name="connsiteX573" fmla="*/ 17754 w 11858623"/>
              <a:gd name="connsiteY573" fmla="*/ 5967287 h 6524624"/>
              <a:gd name="connsiteX574" fmla="*/ 15818 w 11858623"/>
              <a:gd name="connsiteY574" fmla="*/ 5963089 h 6524624"/>
              <a:gd name="connsiteX575" fmla="*/ 16320 w 11858623"/>
              <a:gd name="connsiteY575" fmla="*/ 5957423 h 6524624"/>
              <a:gd name="connsiteX576" fmla="*/ 32631 w 11858623"/>
              <a:gd name="connsiteY576" fmla="*/ 5949208 h 6524624"/>
              <a:gd name="connsiteX577" fmla="*/ 32498 w 11858623"/>
              <a:gd name="connsiteY577" fmla="*/ 5953531 h 6524624"/>
              <a:gd name="connsiteX578" fmla="*/ 32934 w 11858623"/>
              <a:gd name="connsiteY578" fmla="*/ 5958424 h 6524624"/>
              <a:gd name="connsiteX579" fmla="*/ 21677 w 11858623"/>
              <a:gd name="connsiteY579" fmla="*/ 5964997 h 6524624"/>
              <a:gd name="connsiteX580" fmla="*/ 22531 w 11858623"/>
              <a:gd name="connsiteY580" fmla="*/ 5959176 h 6524624"/>
              <a:gd name="connsiteX581" fmla="*/ 22059 w 11858623"/>
              <a:gd name="connsiteY581" fmla="*/ 5954015 h 6524624"/>
              <a:gd name="connsiteX582" fmla="*/ 24409 w 11858623"/>
              <a:gd name="connsiteY582" fmla="*/ 5952620 h 6524624"/>
              <a:gd name="connsiteX583" fmla="*/ 21038 w 11858623"/>
              <a:gd name="connsiteY583" fmla="*/ 5942844 h 6524624"/>
              <a:gd name="connsiteX584" fmla="*/ 22059 w 11858623"/>
              <a:gd name="connsiteY584" fmla="*/ 5954015 h 6524624"/>
              <a:gd name="connsiteX585" fmla="*/ 18875 w 11858623"/>
              <a:gd name="connsiteY585" fmla="*/ 5955906 h 6524624"/>
              <a:gd name="connsiteX586" fmla="*/ 18519 w 11858623"/>
              <a:gd name="connsiteY586" fmla="*/ 5950871 h 6524624"/>
              <a:gd name="connsiteX587" fmla="*/ 20475 w 11858623"/>
              <a:gd name="connsiteY587" fmla="*/ 5931066 h 6524624"/>
              <a:gd name="connsiteX588" fmla="*/ 23108 w 11858623"/>
              <a:gd name="connsiteY588" fmla="*/ 5940215 h 6524624"/>
              <a:gd name="connsiteX589" fmla="*/ 23515 w 11858623"/>
              <a:gd name="connsiteY589" fmla="*/ 5943046 h 6524624"/>
              <a:gd name="connsiteX590" fmla="*/ 23989 w 11858623"/>
              <a:gd name="connsiteY590" fmla="*/ 5943375 h 6524624"/>
              <a:gd name="connsiteX591" fmla="*/ 24519 w 11858623"/>
              <a:gd name="connsiteY591" fmla="*/ 5945519 h 6524624"/>
              <a:gd name="connsiteX592" fmla="*/ 21532 w 11858623"/>
              <a:gd name="connsiteY592" fmla="*/ 5941268 h 6524624"/>
              <a:gd name="connsiteX593" fmla="*/ 21038 w 11858623"/>
              <a:gd name="connsiteY593" fmla="*/ 5942844 h 6524624"/>
              <a:gd name="connsiteX594" fmla="*/ 20475 w 11858623"/>
              <a:gd name="connsiteY594" fmla="*/ 5936682 h 6524624"/>
              <a:gd name="connsiteX595" fmla="*/ 20277 w 11858623"/>
              <a:gd name="connsiteY595" fmla="*/ 5931967 h 6524624"/>
              <a:gd name="connsiteX596" fmla="*/ 16467 w 11858623"/>
              <a:gd name="connsiteY596" fmla="*/ 5917026 h 6524624"/>
              <a:gd name="connsiteX597" fmla="*/ 20066 w 11858623"/>
              <a:gd name="connsiteY597" fmla="*/ 5926934 h 6524624"/>
              <a:gd name="connsiteX598" fmla="*/ 20277 w 11858623"/>
              <a:gd name="connsiteY598" fmla="*/ 5931967 h 6524624"/>
              <a:gd name="connsiteX599" fmla="*/ 13674 w 11858623"/>
              <a:gd name="connsiteY599" fmla="*/ 5962040 h 6524624"/>
              <a:gd name="connsiteX600" fmla="*/ 12459 w 11858623"/>
              <a:gd name="connsiteY600" fmla="*/ 5953531 h 6524624"/>
              <a:gd name="connsiteX601" fmla="*/ 16467 w 11858623"/>
              <a:gd name="connsiteY601" fmla="*/ 5917026 h 6524624"/>
              <a:gd name="connsiteX602" fmla="*/ 14141 w 11858623"/>
              <a:gd name="connsiteY602" fmla="*/ 5904104 h 6524624"/>
              <a:gd name="connsiteX603" fmla="*/ 14142 w 11858623"/>
              <a:gd name="connsiteY603" fmla="*/ 5904107 h 6524624"/>
              <a:gd name="connsiteX604" fmla="*/ 14083 w 11858623"/>
              <a:gd name="connsiteY604" fmla="*/ 5904302 h 6524624"/>
              <a:gd name="connsiteX605" fmla="*/ 308996 w 11858623"/>
              <a:gd name="connsiteY605" fmla="*/ 5903516 h 6524624"/>
              <a:gd name="connsiteX606" fmla="*/ 200996 w 11858623"/>
              <a:gd name="connsiteY606" fmla="*/ 6011516 h 6524624"/>
              <a:gd name="connsiteX607" fmla="*/ 308996 w 11858623"/>
              <a:gd name="connsiteY607" fmla="*/ 6119516 h 6524624"/>
              <a:gd name="connsiteX608" fmla="*/ 416996 w 11858623"/>
              <a:gd name="connsiteY608" fmla="*/ 6011516 h 6524624"/>
              <a:gd name="connsiteX609" fmla="*/ 308996 w 11858623"/>
              <a:gd name="connsiteY609" fmla="*/ 5903516 h 6524624"/>
              <a:gd name="connsiteX610" fmla="*/ 30292 w 11858623"/>
              <a:gd name="connsiteY610" fmla="*/ 5896080 h 6524624"/>
              <a:gd name="connsiteX611" fmla="*/ 32498 w 11858623"/>
              <a:gd name="connsiteY611" fmla="*/ 5897369 h 6524624"/>
              <a:gd name="connsiteX612" fmla="*/ 33662 w 11858623"/>
              <a:gd name="connsiteY612" fmla="*/ 5915836 h 6524624"/>
              <a:gd name="connsiteX613" fmla="*/ 33375 w 11858623"/>
              <a:gd name="connsiteY613" fmla="*/ 5925137 h 6524624"/>
              <a:gd name="connsiteX614" fmla="*/ 26486 w 11858623"/>
              <a:gd name="connsiteY614" fmla="*/ 5945106 h 6524624"/>
              <a:gd name="connsiteX615" fmla="*/ 23989 w 11858623"/>
              <a:gd name="connsiteY615" fmla="*/ 5943375 h 6524624"/>
              <a:gd name="connsiteX616" fmla="*/ 23813 w 11858623"/>
              <a:gd name="connsiteY616" fmla="*/ 5942665 h 6524624"/>
              <a:gd name="connsiteX617" fmla="*/ 23108 w 11858623"/>
              <a:gd name="connsiteY617" fmla="*/ 5940215 h 6524624"/>
              <a:gd name="connsiteX618" fmla="*/ 21943 w 11858623"/>
              <a:gd name="connsiteY618" fmla="*/ 5932104 h 6524624"/>
              <a:gd name="connsiteX619" fmla="*/ 20066 w 11858623"/>
              <a:gd name="connsiteY619" fmla="*/ 5926934 h 6524624"/>
              <a:gd name="connsiteX620" fmla="*/ 19488 w 11858623"/>
              <a:gd name="connsiteY620" fmla="*/ 5913186 h 6524624"/>
              <a:gd name="connsiteX621" fmla="*/ 20235 w 11858623"/>
              <a:gd name="connsiteY621" fmla="*/ 5912429 h 6524624"/>
              <a:gd name="connsiteX622" fmla="*/ 20475 w 11858623"/>
              <a:gd name="connsiteY622" fmla="*/ 5919834 h 6524624"/>
              <a:gd name="connsiteX623" fmla="*/ 30292 w 11858623"/>
              <a:gd name="connsiteY623" fmla="*/ 5896080 h 6524624"/>
              <a:gd name="connsiteX624" fmla="*/ 17746 w 11858623"/>
              <a:gd name="connsiteY624" fmla="*/ 5892283 h 6524624"/>
              <a:gd name="connsiteX625" fmla="*/ 18725 w 11858623"/>
              <a:gd name="connsiteY625" fmla="*/ 5895002 h 6524624"/>
              <a:gd name="connsiteX626" fmla="*/ 19488 w 11858623"/>
              <a:gd name="connsiteY626" fmla="*/ 5913186 h 6524624"/>
              <a:gd name="connsiteX627" fmla="*/ 18471 w 11858623"/>
              <a:gd name="connsiteY627" fmla="*/ 5914217 h 6524624"/>
              <a:gd name="connsiteX628" fmla="*/ 14142 w 11858623"/>
              <a:gd name="connsiteY628" fmla="*/ 5904107 h 6524624"/>
              <a:gd name="connsiteX629" fmla="*/ 17690 w 11858623"/>
              <a:gd name="connsiteY629" fmla="*/ 5890978 h 6524624"/>
              <a:gd name="connsiteX630" fmla="*/ 17966 w 11858623"/>
              <a:gd name="connsiteY630" fmla="*/ 5891560 h 6524624"/>
              <a:gd name="connsiteX631" fmla="*/ 17746 w 11858623"/>
              <a:gd name="connsiteY631" fmla="*/ 5892283 h 6524624"/>
              <a:gd name="connsiteX632" fmla="*/ 17514 w 11858623"/>
              <a:gd name="connsiteY632" fmla="*/ 5891639 h 6524624"/>
              <a:gd name="connsiteX633" fmla="*/ 18628 w 11858623"/>
              <a:gd name="connsiteY633" fmla="*/ 5890838 h 6524624"/>
              <a:gd name="connsiteX634" fmla="*/ 19717 w 11858623"/>
              <a:gd name="connsiteY634" fmla="*/ 5896472 h 6524624"/>
              <a:gd name="connsiteX635" fmla="*/ 19763 w 11858623"/>
              <a:gd name="connsiteY635" fmla="*/ 5897883 h 6524624"/>
              <a:gd name="connsiteX636" fmla="*/ 18725 w 11858623"/>
              <a:gd name="connsiteY636" fmla="*/ 5895002 h 6524624"/>
              <a:gd name="connsiteX637" fmla="*/ 18576 w 11858623"/>
              <a:gd name="connsiteY637" fmla="*/ 5891439 h 6524624"/>
              <a:gd name="connsiteX638" fmla="*/ 19412 w 11858623"/>
              <a:gd name="connsiteY638" fmla="*/ 5887056 h 6524624"/>
              <a:gd name="connsiteX639" fmla="*/ 19586 w 11858623"/>
              <a:gd name="connsiteY639" fmla="*/ 5892430 h 6524624"/>
              <a:gd name="connsiteX640" fmla="*/ 18725 w 11858623"/>
              <a:gd name="connsiteY640" fmla="*/ 5889738 h 6524624"/>
              <a:gd name="connsiteX641" fmla="*/ 18807 w 11858623"/>
              <a:gd name="connsiteY641" fmla="*/ 5888802 h 6524624"/>
              <a:gd name="connsiteX642" fmla="*/ 19223 w 11858623"/>
              <a:gd name="connsiteY642" fmla="*/ 5887434 h 6524624"/>
              <a:gd name="connsiteX643" fmla="*/ 21224 w 11858623"/>
              <a:gd name="connsiteY643" fmla="*/ 5885710 h 6524624"/>
              <a:gd name="connsiteX644" fmla="*/ 25478 w 11858623"/>
              <a:gd name="connsiteY644" fmla="*/ 5899235 h 6524624"/>
              <a:gd name="connsiteX645" fmla="*/ 24791 w 11858623"/>
              <a:gd name="connsiteY645" fmla="*/ 5907811 h 6524624"/>
              <a:gd name="connsiteX646" fmla="*/ 20235 w 11858623"/>
              <a:gd name="connsiteY646" fmla="*/ 5912429 h 6524624"/>
              <a:gd name="connsiteX647" fmla="*/ 19763 w 11858623"/>
              <a:gd name="connsiteY647" fmla="*/ 5897883 h 6524624"/>
              <a:gd name="connsiteX648" fmla="*/ 20252 w 11858623"/>
              <a:gd name="connsiteY648" fmla="*/ 5899242 h 6524624"/>
              <a:gd name="connsiteX649" fmla="*/ 19717 w 11858623"/>
              <a:gd name="connsiteY649" fmla="*/ 5896472 h 6524624"/>
              <a:gd name="connsiteX650" fmla="*/ 19586 w 11858623"/>
              <a:gd name="connsiteY650" fmla="*/ 5892430 h 6524624"/>
              <a:gd name="connsiteX651" fmla="*/ 23650 w 11858623"/>
              <a:gd name="connsiteY651" fmla="*/ 5905134 h 6524624"/>
              <a:gd name="connsiteX652" fmla="*/ 19338 w 11858623"/>
              <a:gd name="connsiteY652" fmla="*/ 5884789 h 6524624"/>
              <a:gd name="connsiteX653" fmla="*/ 19405 w 11858623"/>
              <a:gd name="connsiteY653" fmla="*/ 5886840 h 6524624"/>
              <a:gd name="connsiteX654" fmla="*/ 19223 w 11858623"/>
              <a:gd name="connsiteY654" fmla="*/ 5887434 h 6524624"/>
              <a:gd name="connsiteX655" fmla="*/ 18863 w 11858623"/>
              <a:gd name="connsiteY655" fmla="*/ 5888158 h 6524624"/>
              <a:gd name="connsiteX656" fmla="*/ 19070 w 11858623"/>
              <a:gd name="connsiteY656" fmla="*/ 5885796 h 6524624"/>
              <a:gd name="connsiteX657" fmla="*/ 20995 w 11858623"/>
              <a:gd name="connsiteY657" fmla="*/ 5883878 h 6524624"/>
              <a:gd name="connsiteX658" fmla="*/ 21224 w 11858623"/>
              <a:gd name="connsiteY658" fmla="*/ 5885710 h 6524624"/>
              <a:gd name="connsiteX659" fmla="*/ 20782 w 11858623"/>
              <a:gd name="connsiteY659" fmla="*/ 5884305 h 6524624"/>
              <a:gd name="connsiteX660" fmla="*/ 20475 w 11858623"/>
              <a:gd name="connsiteY660" fmla="*/ 5883328 h 6524624"/>
              <a:gd name="connsiteX661" fmla="*/ 20782 w 11858623"/>
              <a:gd name="connsiteY661" fmla="*/ 5884305 h 6524624"/>
              <a:gd name="connsiteX662" fmla="*/ 19412 w 11858623"/>
              <a:gd name="connsiteY662" fmla="*/ 5887056 h 6524624"/>
              <a:gd name="connsiteX663" fmla="*/ 19405 w 11858623"/>
              <a:gd name="connsiteY663" fmla="*/ 5886840 h 6524624"/>
              <a:gd name="connsiteX664" fmla="*/ 20336 w 11858623"/>
              <a:gd name="connsiteY664" fmla="*/ 5878677 h 6524624"/>
              <a:gd name="connsiteX665" fmla="*/ 20475 w 11858623"/>
              <a:gd name="connsiteY665" fmla="*/ 5880520 h 6524624"/>
              <a:gd name="connsiteX666" fmla="*/ 19338 w 11858623"/>
              <a:gd name="connsiteY666" fmla="*/ 5884789 h 6524624"/>
              <a:gd name="connsiteX667" fmla="*/ 19289 w 11858623"/>
              <a:gd name="connsiteY667" fmla="*/ 5883290 h 6524624"/>
              <a:gd name="connsiteX668" fmla="*/ 19413 w 11858623"/>
              <a:gd name="connsiteY668" fmla="*/ 5881878 h 6524624"/>
              <a:gd name="connsiteX669" fmla="*/ 20323 w 11858623"/>
              <a:gd name="connsiteY669" fmla="*/ 5878494 h 6524624"/>
              <a:gd name="connsiteX670" fmla="*/ 20343 w 11858623"/>
              <a:gd name="connsiteY670" fmla="*/ 5878655 h 6524624"/>
              <a:gd name="connsiteX671" fmla="*/ 20336 w 11858623"/>
              <a:gd name="connsiteY671" fmla="*/ 5878677 h 6524624"/>
              <a:gd name="connsiteX672" fmla="*/ 918 w 11858623"/>
              <a:gd name="connsiteY672" fmla="*/ 5876204 h 6524624"/>
              <a:gd name="connsiteX673" fmla="*/ 436 w 11858623"/>
              <a:gd name="connsiteY673" fmla="*/ 5891753 h 6524624"/>
              <a:gd name="connsiteX674" fmla="*/ 4444 w 11858623"/>
              <a:gd name="connsiteY674" fmla="*/ 6079894 h 6524624"/>
              <a:gd name="connsiteX675" fmla="*/ 4818 w 11858623"/>
              <a:gd name="connsiteY675" fmla="*/ 6102435 h 6524624"/>
              <a:gd name="connsiteX676" fmla="*/ 2440 w 11858623"/>
              <a:gd name="connsiteY676" fmla="*/ 6102359 h 6524624"/>
              <a:gd name="connsiteX677" fmla="*/ 4892 w 11858623"/>
              <a:gd name="connsiteY677" fmla="*/ 6106888 h 6524624"/>
              <a:gd name="connsiteX678" fmla="*/ 6557 w 11858623"/>
              <a:gd name="connsiteY678" fmla="*/ 6207250 h 6524624"/>
              <a:gd name="connsiteX679" fmla="*/ 5678 w 11858623"/>
              <a:gd name="connsiteY679" fmla="*/ 6208741 h 6524624"/>
              <a:gd name="connsiteX680" fmla="*/ 4444 w 11858623"/>
              <a:gd name="connsiteY680" fmla="*/ 6211875 h 6524624"/>
              <a:gd name="connsiteX681" fmla="*/ 6580 w 11858623"/>
              <a:gd name="connsiteY681" fmla="*/ 6208631 h 6524624"/>
              <a:gd name="connsiteX682" fmla="*/ 7615 w 11858623"/>
              <a:gd name="connsiteY682" fmla="*/ 6270964 h 6524624"/>
              <a:gd name="connsiteX683" fmla="*/ 6730 w 11858623"/>
              <a:gd name="connsiteY683" fmla="*/ 6275695 h 6524624"/>
              <a:gd name="connsiteX684" fmla="*/ 6448 w 11858623"/>
              <a:gd name="connsiteY684" fmla="*/ 6315774 h 6524624"/>
              <a:gd name="connsiteX685" fmla="*/ 8310 w 11858623"/>
              <a:gd name="connsiteY685" fmla="*/ 6312893 h 6524624"/>
              <a:gd name="connsiteX686" fmla="*/ 8452 w 11858623"/>
              <a:gd name="connsiteY686" fmla="*/ 6321390 h 6524624"/>
              <a:gd name="connsiteX687" fmla="*/ 8816 w 11858623"/>
              <a:gd name="connsiteY687" fmla="*/ 6327774 h 6524624"/>
              <a:gd name="connsiteX688" fmla="*/ 8451 w 11858623"/>
              <a:gd name="connsiteY688" fmla="*/ 6328945 h 6524624"/>
              <a:gd name="connsiteX689" fmla="*/ 4443 w 11858623"/>
              <a:gd name="connsiteY689" fmla="*/ 6337369 h 6524624"/>
              <a:gd name="connsiteX690" fmla="*/ 2439 w 11858623"/>
              <a:gd name="connsiteY690" fmla="*/ 6354217 h 6524624"/>
              <a:gd name="connsiteX691" fmla="*/ 1412 w 11858623"/>
              <a:gd name="connsiteY691" fmla="*/ 6387307 h 6524624"/>
              <a:gd name="connsiteX692" fmla="*/ 0 w 11858623"/>
              <a:gd name="connsiteY692" fmla="*/ 6389398 h 6524624"/>
              <a:gd name="connsiteX693" fmla="*/ 0 w 11858623"/>
              <a:gd name="connsiteY693" fmla="*/ 5876513 h 6524624"/>
              <a:gd name="connsiteX694" fmla="*/ 10216 w 11858623"/>
              <a:gd name="connsiteY694" fmla="*/ 5871378 h 6524624"/>
              <a:gd name="connsiteX695" fmla="*/ 13494 w 11858623"/>
              <a:gd name="connsiteY695" fmla="*/ 5880480 h 6524624"/>
              <a:gd name="connsiteX696" fmla="*/ 13620 w 11858623"/>
              <a:gd name="connsiteY696" fmla="*/ 5882425 h 6524624"/>
              <a:gd name="connsiteX697" fmla="*/ 10456 w 11858623"/>
              <a:gd name="connsiteY697" fmla="*/ 5875774 h 6524624"/>
              <a:gd name="connsiteX698" fmla="*/ 14464 w 11858623"/>
              <a:gd name="connsiteY698" fmla="*/ 5895431 h 6524624"/>
              <a:gd name="connsiteX699" fmla="*/ 13620 w 11858623"/>
              <a:gd name="connsiteY699" fmla="*/ 5882425 h 6524624"/>
              <a:gd name="connsiteX700" fmla="*/ 15986 w 11858623"/>
              <a:gd name="connsiteY700" fmla="*/ 5887398 h 6524624"/>
              <a:gd name="connsiteX701" fmla="*/ 17514 w 11858623"/>
              <a:gd name="connsiteY701" fmla="*/ 5891639 h 6524624"/>
              <a:gd name="connsiteX702" fmla="*/ 14767 w 11858623"/>
              <a:gd name="connsiteY702" fmla="*/ 5901955 h 6524624"/>
              <a:gd name="connsiteX703" fmla="*/ 14141 w 11858623"/>
              <a:gd name="connsiteY703" fmla="*/ 5904104 h 6524624"/>
              <a:gd name="connsiteX704" fmla="*/ 12459 w 11858623"/>
              <a:gd name="connsiteY704" fmla="*/ 5900177 h 6524624"/>
              <a:gd name="connsiteX705" fmla="*/ 10455 w 11858623"/>
              <a:gd name="connsiteY705" fmla="*/ 5880520 h 6524624"/>
              <a:gd name="connsiteX706" fmla="*/ 9015 w 11858623"/>
              <a:gd name="connsiteY706" fmla="*/ 5872971 h 6524624"/>
              <a:gd name="connsiteX707" fmla="*/ 15881 w 11858623"/>
              <a:gd name="connsiteY707" fmla="*/ 5863857 h 6524624"/>
              <a:gd name="connsiteX708" fmla="*/ 16468 w 11858623"/>
              <a:gd name="connsiteY708" fmla="*/ 5867350 h 6524624"/>
              <a:gd name="connsiteX709" fmla="*/ 16710 w 11858623"/>
              <a:gd name="connsiteY709" fmla="*/ 5868430 h 6524624"/>
              <a:gd name="connsiteX710" fmla="*/ 16239 w 11858623"/>
              <a:gd name="connsiteY710" fmla="*/ 5870674 h 6524624"/>
              <a:gd name="connsiteX711" fmla="*/ 15270 w 11858623"/>
              <a:gd name="connsiteY711" fmla="*/ 5864668 h 6524624"/>
              <a:gd name="connsiteX712" fmla="*/ 18096 w 11858623"/>
              <a:gd name="connsiteY712" fmla="*/ 5861833 h 6524624"/>
              <a:gd name="connsiteX713" fmla="*/ 18471 w 11858623"/>
              <a:gd name="connsiteY713" fmla="*/ 5863672 h 6524624"/>
              <a:gd name="connsiteX714" fmla="*/ 18717 w 11858623"/>
              <a:gd name="connsiteY714" fmla="*/ 5865641 h 6524624"/>
              <a:gd name="connsiteX715" fmla="*/ 19161 w 11858623"/>
              <a:gd name="connsiteY715" fmla="*/ 5879343 h 6524624"/>
              <a:gd name="connsiteX716" fmla="*/ 16710 w 11858623"/>
              <a:gd name="connsiteY716" fmla="*/ 5868430 h 6524624"/>
              <a:gd name="connsiteX717" fmla="*/ 18920 w 11858623"/>
              <a:gd name="connsiteY717" fmla="*/ 5859823 h 6524624"/>
              <a:gd name="connsiteX718" fmla="*/ 20323 w 11858623"/>
              <a:gd name="connsiteY718" fmla="*/ 5878494 h 6524624"/>
              <a:gd name="connsiteX719" fmla="*/ 18717 w 11858623"/>
              <a:gd name="connsiteY719" fmla="*/ 5865641 h 6524624"/>
              <a:gd name="connsiteX720" fmla="*/ 18544 w 11858623"/>
              <a:gd name="connsiteY720" fmla="*/ 5860322 h 6524624"/>
              <a:gd name="connsiteX721" fmla="*/ 18527 w 11858623"/>
              <a:gd name="connsiteY721" fmla="*/ 5859781 h 6524624"/>
              <a:gd name="connsiteX722" fmla="*/ 18544 w 11858623"/>
              <a:gd name="connsiteY722" fmla="*/ 5860322 h 6524624"/>
              <a:gd name="connsiteX723" fmla="*/ 18363 w 11858623"/>
              <a:gd name="connsiteY723" fmla="*/ 5860563 h 6524624"/>
              <a:gd name="connsiteX724" fmla="*/ 28559 w 11858623"/>
              <a:gd name="connsiteY724" fmla="*/ 5848372 h 6524624"/>
              <a:gd name="connsiteX725" fmla="*/ 28490 w 11858623"/>
              <a:gd name="connsiteY725" fmla="*/ 5849631 h 6524624"/>
              <a:gd name="connsiteX726" fmla="*/ 28438 w 11858623"/>
              <a:gd name="connsiteY726" fmla="*/ 5848823 h 6524624"/>
              <a:gd name="connsiteX727" fmla="*/ 32617 w 11858623"/>
              <a:gd name="connsiteY727" fmla="*/ 5848283 h 6524624"/>
              <a:gd name="connsiteX728" fmla="*/ 33278 w 11858623"/>
              <a:gd name="connsiteY728" fmla="*/ 5859222 h 6524624"/>
              <a:gd name="connsiteX729" fmla="*/ 20995 w 11858623"/>
              <a:gd name="connsiteY729" fmla="*/ 5883878 h 6524624"/>
              <a:gd name="connsiteX730" fmla="*/ 20343 w 11858623"/>
              <a:gd name="connsiteY730" fmla="*/ 5878655 h 6524624"/>
              <a:gd name="connsiteX731" fmla="*/ 20962 w 11858623"/>
              <a:gd name="connsiteY731" fmla="*/ 5876507 h 6524624"/>
              <a:gd name="connsiteX732" fmla="*/ 28275 w 11858623"/>
              <a:gd name="connsiteY732" fmla="*/ 5849425 h 6524624"/>
              <a:gd name="connsiteX733" fmla="*/ 28490 w 11858623"/>
              <a:gd name="connsiteY733" fmla="*/ 5852440 h 6524624"/>
              <a:gd name="connsiteX734" fmla="*/ 11530 w 11858623"/>
              <a:gd name="connsiteY734" fmla="*/ 5848252 h 6524624"/>
              <a:gd name="connsiteX735" fmla="*/ 12460 w 11858623"/>
              <a:gd name="connsiteY735" fmla="*/ 5864542 h 6524624"/>
              <a:gd name="connsiteX736" fmla="*/ 12691 w 11858623"/>
              <a:gd name="connsiteY736" fmla="*/ 5868092 h 6524624"/>
              <a:gd name="connsiteX737" fmla="*/ 10216 w 11858623"/>
              <a:gd name="connsiteY737" fmla="*/ 5871378 h 6524624"/>
              <a:gd name="connsiteX738" fmla="*/ 8452 w 11858623"/>
              <a:gd name="connsiteY738" fmla="*/ 5866480 h 6524624"/>
              <a:gd name="connsiteX739" fmla="*/ 8501 w 11858623"/>
              <a:gd name="connsiteY739" fmla="*/ 5870278 h 6524624"/>
              <a:gd name="connsiteX740" fmla="*/ 9015 w 11858623"/>
              <a:gd name="connsiteY740" fmla="*/ 5872971 h 6524624"/>
              <a:gd name="connsiteX741" fmla="*/ 8497 w 11858623"/>
              <a:gd name="connsiteY741" fmla="*/ 5873659 h 6524624"/>
              <a:gd name="connsiteX742" fmla="*/ 918 w 11858623"/>
              <a:gd name="connsiteY742" fmla="*/ 5876204 h 6524624"/>
              <a:gd name="connsiteX743" fmla="*/ 1413 w 11858623"/>
              <a:gd name="connsiteY743" fmla="*/ 5860257 h 6524624"/>
              <a:gd name="connsiteX744" fmla="*/ 3680 w 11858623"/>
              <a:gd name="connsiteY744" fmla="*/ 5856900 h 6524624"/>
              <a:gd name="connsiteX745" fmla="*/ 12991 w 11858623"/>
              <a:gd name="connsiteY745" fmla="*/ 5846643 h 6524624"/>
              <a:gd name="connsiteX746" fmla="*/ 13478 w 11858623"/>
              <a:gd name="connsiteY746" fmla="*/ 5849540 h 6524624"/>
              <a:gd name="connsiteX747" fmla="*/ 13137 w 11858623"/>
              <a:gd name="connsiteY747" fmla="*/ 5851449 h 6524624"/>
              <a:gd name="connsiteX748" fmla="*/ 12456 w 11858623"/>
              <a:gd name="connsiteY748" fmla="*/ 5847232 h 6524624"/>
              <a:gd name="connsiteX749" fmla="*/ 28156 w 11858623"/>
              <a:gd name="connsiteY749" fmla="*/ 5844499 h 6524624"/>
              <a:gd name="connsiteX750" fmla="*/ 28438 w 11858623"/>
              <a:gd name="connsiteY750" fmla="*/ 5848823 h 6524624"/>
              <a:gd name="connsiteX751" fmla="*/ 28275 w 11858623"/>
              <a:gd name="connsiteY751" fmla="*/ 5849425 h 6524624"/>
              <a:gd name="connsiteX752" fmla="*/ 27955 w 11858623"/>
              <a:gd name="connsiteY752" fmla="*/ 5844934 h 6524624"/>
              <a:gd name="connsiteX753" fmla="*/ 30494 w 11858623"/>
              <a:gd name="connsiteY753" fmla="*/ 5841207 h 6524624"/>
              <a:gd name="connsiteX754" fmla="*/ 28559 w 11858623"/>
              <a:gd name="connsiteY754" fmla="*/ 5848372 h 6524624"/>
              <a:gd name="connsiteX755" fmla="*/ 28837 w 11858623"/>
              <a:gd name="connsiteY755" fmla="*/ 5843309 h 6524624"/>
              <a:gd name="connsiteX756" fmla="*/ 29196 w 11858623"/>
              <a:gd name="connsiteY756" fmla="*/ 5836770 h 6524624"/>
              <a:gd name="connsiteX757" fmla="*/ 28837 w 11858623"/>
              <a:gd name="connsiteY757" fmla="*/ 5843309 h 6524624"/>
              <a:gd name="connsiteX758" fmla="*/ 28521 w 11858623"/>
              <a:gd name="connsiteY758" fmla="*/ 5843709 h 6524624"/>
              <a:gd name="connsiteX759" fmla="*/ 28156 w 11858623"/>
              <a:gd name="connsiteY759" fmla="*/ 5844499 h 6524624"/>
              <a:gd name="connsiteX760" fmla="*/ 27677 w 11858623"/>
              <a:gd name="connsiteY760" fmla="*/ 5837130 h 6524624"/>
              <a:gd name="connsiteX761" fmla="*/ 24888 w 11858623"/>
              <a:gd name="connsiteY761" fmla="*/ 5835390 h 6524624"/>
              <a:gd name="connsiteX762" fmla="*/ 27394 w 11858623"/>
              <a:gd name="connsiteY762" fmla="*/ 5837197 h 6524624"/>
              <a:gd name="connsiteX763" fmla="*/ 27402 w 11858623"/>
              <a:gd name="connsiteY763" fmla="*/ 5837195 h 6524624"/>
              <a:gd name="connsiteX764" fmla="*/ 27955 w 11858623"/>
              <a:gd name="connsiteY764" fmla="*/ 5844934 h 6524624"/>
              <a:gd name="connsiteX765" fmla="*/ 24482 w 11858623"/>
              <a:gd name="connsiteY765" fmla="*/ 5852440 h 6524624"/>
              <a:gd name="connsiteX766" fmla="*/ 18920 w 11858623"/>
              <a:gd name="connsiteY766" fmla="*/ 5859823 h 6524624"/>
              <a:gd name="connsiteX767" fmla="*/ 18814 w 11858623"/>
              <a:gd name="connsiteY767" fmla="*/ 5858413 h 6524624"/>
              <a:gd name="connsiteX768" fmla="*/ 20225 w 11858623"/>
              <a:gd name="connsiteY768" fmla="*/ 5851694 h 6524624"/>
              <a:gd name="connsiteX769" fmla="*/ 22349 w 11858623"/>
              <a:gd name="connsiteY769" fmla="*/ 5843994 h 6524624"/>
              <a:gd name="connsiteX770" fmla="*/ 19657 w 11858623"/>
              <a:gd name="connsiteY770" fmla="*/ 5830828 h 6524624"/>
              <a:gd name="connsiteX771" fmla="*/ 22480 w 11858623"/>
              <a:gd name="connsiteY771" fmla="*/ 5833653 h 6524624"/>
              <a:gd name="connsiteX772" fmla="*/ 23392 w 11858623"/>
              <a:gd name="connsiteY772" fmla="*/ 5834311 h 6524624"/>
              <a:gd name="connsiteX773" fmla="*/ 20475 w 11858623"/>
              <a:gd name="connsiteY773" fmla="*/ 5838399 h 6524624"/>
              <a:gd name="connsiteX774" fmla="*/ 19366 w 11858623"/>
              <a:gd name="connsiteY774" fmla="*/ 5839620 h 6524624"/>
              <a:gd name="connsiteX775" fmla="*/ 18768 w 11858623"/>
              <a:gd name="connsiteY775" fmla="*/ 5833751 h 6524624"/>
              <a:gd name="connsiteX776" fmla="*/ 16467 w 11858623"/>
              <a:gd name="connsiteY776" fmla="*/ 5827167 h 6524624"/>
              <a:gd name="connsiteX777" fmla="*/ 16505 w 11858623"/>
              <a:gd name="connsiteY777" fmla="*/ 5827673 h 6524624"/>
              <a:gd name="connsiteX778" fmla="*/ 16432 w 11858623"/>
              <a:gd name="connsiteY778" fmla="*/ 5827600 h 6524624"/>
              <a:gd name="connsiteX779" fmla="*/ 8624 w 11858623"/>
              <a:gd name="connsiteY779" fmla="*/ 5819784 h 6524624"/>
              <a:gd name="connsiteX780" fmla="*/ 9983 w 11858623"/>
              <a:gd name="connsiteY780" fmla="*/ 5821144 h 6524624"/>
              <a:gd name="connsiteX781" fmla="*/ 10455 w 11858623"/>
              <a:gd name="connsiteY781" fmla="*/ 5829408 h 6524624"/>
              <a:gd name="connsiteX782" fmla="*/ 10142 w 11858623"/>
              <a:gd name="connsiteY782" fmla="*/ 5829672 h 6524624"/>
              <a:gd name="connsiteX783" fmla="*/ 8584 w 11858623"/>
              <a:gd name="connsiteY783" fmla="*/ 5820395 h 6524624"/>
              <a:gd name="connsiteX784" fmla="*/ 30204 w 11858623"/>
              <a:gd name="connsiteY784" fmla="*/ 5818405 h 6524624"/>
              <a:gd name="connsiteX785" fmla="*/ 30849 w 11858623"/>
              <a:gd name="connsiteY785" fmla="*/ 5819008 h 6524624"/>
              <a:gd name="connsiteX786" fmla="*/ 31812 w 11858623"/>
              <a:gd name="connsiteY786" fmla="*/ 5834951 h 6524624"/>
              <a:gd name="connsiteX787" fmla="*/ 29918 w 11858623"/>
              <a:gd name="connsiteY787" fmla="*/ 5833181 h 6524624"/>
              <a:gd name="connsiteX788" fmla="*/ 29518 w 11858623"/>
              <a:gd name="connsiteY788" fmla="*/ 5830910 h 6524624"/>
              <a:gd name="connsiteX789" fmla="*/ 26618 w 11858623"/>
              <a:gd name="connsiteY789" fmla="*/ 5816165 h 6524624"/>
              <a:gd name="connsiteX790" fmla="*/ 26613 w 11858623"/>
              <a:gd name="connsiteY790" fmla="*/ 5816476 h 6524624"/>
              <a:gd name="connsiteX791" fmla="*/ 26538 w 11858623"/>
              <a:gd name="connsiteY791" fmla="*/ 5816228 h 6524624"/>
              <a:gd name="connsiteX792" fmla="*/ 8960 w 11858623"/>
              <a:gd name="connsiteY792" fmla="*/ 5814592 h 6524624"/>
              <a:gd name="connsiteX793" fmla="*/ 8624 w 11858623"/>
              <a:gd name="connsiteY793" fmla="*/ 5819784 h 6524624"/>
              <a:gd name="connsiteX794" fmla="*/ 8453 w 11858623"/>
              <a:gd name="connsiteY794" fmla="*/ 5819613 h 6524624"/>
              <a:gd name="connsiteX795" fmla="*/ 8584 w 11858623"/>
              <a:gd name="connsiteY795" fmla="*/ 5820395 h 6524624"/>
              <a:gd name="connsiteX796" fmla="*/ 8453 w 11858623"/>
              <a:gd name="connsiteY796" fmla="*/ 5822421 h 6524624"/>
              <a:gd name="connsiteX797" fmla="*/ 9685 w 11858623"/>
              <a:gd name="connsiteY797" fmla="*/ 5830057 h 6524624"/>
              <a:gd name="connsiteX798" fmla="*/ 6448 w 11858623"/>
              <a:gd name="connsiteY798" fmla="*/ 5832783 h 6524624"/>
              <a:gd name="connsiteX799" fmla="*/ 7555 w 11858623"/>
              <a:gd name="connsiteY799" fmla="*/ 5817494 h 6524624"/>
              <a:gd name="connsiteX800" fmla="*/ 26649 w 11858623"/>
              <a:gd name="connsiteY800" fmla="*/ 5814223 h 6524624"/>
              <a:gd name="connsiteX801" fmla="*/ 27526 w 11858623"/>
              <a:gd name="connsiteY801" fmla="*/ 5815453 h 6524624"/>
              <a:gd name="connsiteX802" fmla="*/ 26618 w 11858623"/>
              <a:gd name="connsiteY802" fmla="*/ 5816165 h 6524624"/>
              <a:gd name="connsiteX803" fmla="*/ 30494 w 11858623"/>
              <a:gd name="connsiteY803" fmla="*/ 5813126 h 6524624"/>
              <a:gd name="connsiteX804" fmla="*/ 30737 w 11858623"/>
              <a:gd name="connsiteY804" fmla="*/ 5817143 h 6524624"/>
              <a:gd name="connsiteX805" fmla="*/ 30307 w 11858623"/>
              <a:gd name="connsiteY805" fmla="*/ 5816540 h 6524624"/>
              <a:gd name="connsiteX806" fmla="*/ 11796 w 11858623"/>
              <a:gd name="connsiteY806" fmla="*/ 5808733 h 6524624"/>
              <a:gd name="connsiteX807" fmla="*/ 16671 w 11858623"/>
              <a:gd name="connsiteY807" fmla="*/ 5813179 h 6524624"/>
              <a:gd name="connsiteX808" fmla="*/ 16689 w 11858623"/>
              <a:gd name="connsiteY808" fmla="*/ 5813356 h 6524624"/>
              <a:gd name="connsiteX809" fmla="*/ 15636 w 11858623"/>
              <a:gd name="connsiteY809" fmla="*/ 5812532 h 6524624"/>
              <a:gd name="connsiteX810" fmla="*/ 13253 w 11858623"/>
              <a:gd name="connsiteY810" fmla="*/ 5812434 h 6524624"/>
              <a:gd name="connsiteX811" fmla="*/ 17271 w 11858623"/>
              <a:gd name="connsiteY811" fmla="*/ 5819069 h 6524624"/>
              <a:gd name="connsiteX812" fmla="*/ 17703 w 11858623"/>
              <a:gd name="connsiteY812" fmla="*/ 5823304 h 6524624"/>
              <a:gd name="connsiteX813" fmla="*/ 14682 w 11858623"/>
              <a:gd name="connsiteY813" fmla="*/ 5825848 h 6524624"/>
              <a:gd name="connsiteX814" fmla="*/ 9983 w 11858623"/>
              <a:gd name="connsiteY814" fmla="*/ 5821144 h 6524624"/>
              <a:gd name="connsiteX815" fmla="*/ 9540 w 11858623"/>
              <a:gd name="connsiteY815" fmla="*/ 5813394 h 6524624"/>
              <a:gd name="connsiteX816" fmla="*/ 13109 w 11858623"/>
              <a:gd name="connsiteY816" fmla="*/ 5806023 h 6524624"/>
              <a:gd name="connsiteX817" fmla="*/ 11796 w 11858623"/>
              <a:gd name="connsiteY817" fmla="*/ 5808733 h 6524624"/>
              <a:gd name="connsiteX818" fmla="*/ 10455 w 11858623"/>
              <a:gd name="connsiteY818" fmla="*/ 5807510 h 6524624"/>
              <a:gd name="connsiteX819" fmla="*/ 15556 w 11858623"/>
              <a:gd name="connsiteY819" fmla="*/ 5800967 h 6524624"/>
              <a:gd name="connsiteX820" fmla="*/ 15628 w 11858623"/>
              <a:gd name="connsiteY820" fmla="*/ 5801774 h 6524624"/>
              <a:gd name="connsiteX821" fmla="*/ 15074 w 11858623"/>
              <a:gd name="connsiteY821" fmla="*/ 5804922 h 6524624"/>
              <a:gd name="connsiteX822" fmla="*/ 13109 w 11858623"/>
              <a:gd name="connsiteY822" fmla="*/ 5806023 h 6524624"/>
              <a:gd name="connsiteX823" fmla="*/ 16216 w 11858623"/>
              <a:gd name="connsiteY823" fmla="*/ 5799603 h 6524624"/>
              <a:gd name="connsiteX824" fmla="*/ 17543 w 11858623"/>
              <a:gd name="connsiteY824" fmla="*/ 5801463 h 6524624"/>
              <a:gd name="connsiteX825" fmla="*/ 16313 w 11858623"/>
              <a:gd name="connsiteY825" fmla="*/ 5804227 h 6524624"/>
              <a:gd name="connsiteX826" fmla="*/ 15869 w 11858623"/>
              <a:gd name="connsiteY826" fmla="*/ 5804476 h 6524624"/>
              <a:gd name="connsiteX827" fmla="*/ 15628 w 11858623"/>
              <a:gd name="connsiteY827" fmla="*/ 5801774 h 6524624"/>
              <a:gd name="connsiteX828" fmla="*/ 15893 w 11858623"/>
              <a:gd name="connsiteY828" fmla="*/ 5800272 h 6524624"/>
              <a:gd name="connsiteX829" fmla="*/ 25914 w 11858623"/>
              <a:gd name="connsiteY829" fmla="*/ 5798845 h 6524624"/>
              <a:gd name="connsiteX830" fmla="*/ 26104 w 11858623"/>
              <a:gd name="connsiteY830" fmla="*/ 5800298 h 6524624"/>
              <a:gd name="connsiteX831" fmla="*/ 22479 w 11858623"/>
              <a:gd name="connsiteY831" fmla="*/ 5801894 h 6524624"/>
              <a:gd name="connsiteX832" fmla="*/ 21838 w 11858623"/>
              <a:gd name="connsiteY832" fmla="*/ 5801130 h 6524624"/>
              <a:gd name="connsiteX833" fmla="*/ 19129 w 11858623"/>
              <a:gd name="connsiteY833" fmla="*/ 5797900 h 6524624"/>
              <a:gd name="connsiteX834" fmla="*/ 21838 w 11858623"/>
              <a:gd name="connsiteY834" fmla="*/ 5801130 h 6524624"/>
              <a:gd name="connsiteX835" fmla="*/ 18600 w 11858623"/>
              <a:gd name="connsiteY835" fmla="*/ 5802945 h 6524624"/>
              <a:gd name="connsiteX836" fmla="*/ 17543 w 11858623"/>
              <a:gd name="connsiteY836" fmla="*/ 5801463 h 6524624"/>
              <a:gd name="connsiteX837" fmla="*/ 11276 w 11858623"/>
              <a:gd name="connsiteY837" fmla="*/ 5792847 h 6524624"/>
              <a:gd name="connsiteX838" fmla="*/ 10134 w 11858623"/>
              <a:gd name="connsiteY838" fmla="*/ 5796506 h 6524624"/>
              <a:gd name="connsiteX839" fmla="*/ 10312 w 11858623"/>
              <a:gd name="connsiteY839" fmla="*/ 5793756 h 6524624"/>
              <a:gd name="connsiteX840" fmla="*/ 10456 w 11858623"/>
              <a:gd name="connsiteY840" fmla="*/ 5791532 h 6524624"/>
              <a:gd name="connsiteX841" fmla="*/ 10975 w 11858623"/>
              <a:gd name="connsiteY841" fmla="*/ 5792258 h 6524624"/>
              <a:gd name="connsiteX842" fmla="*/ 10322 w 11858623"/>
              <a:gd name="connsiteY842" fmla="*/ 5793608 h 6524624"/>
              <a:gd name="connsiteX843" fmla="*/ 18712 w 11858623"/>
              <a:gd name="connsiteY843" fmla="*/ 5787067 h 6524624"/>
              <a:gd name="connsiteX844" fmla="*/ 17753 w 11858623"/>
              <a:gd name="connsiteY844" fmla="*/ 5789718 h 6524624"/>
              <a:gd name="connsiteX845" fmla="*/ 17113 w 11858623"/>
              <a:gd name="connsiteY845" fmla="*/ 5793349 h 6524624"/>
              <a:gd name="connsiteX846" fmla="*/ 16631 w 11858623"/>
              <a:gd name="connsiteY846" fmla="*/ 5789254 h 6524624"/>
              <a:gd name="connsiteX847" fmla="*/ 18885 w 11858623"/>
              <a:gd name="connsiteY847" fmla="*/ 5786886 h 6524624"/>
              <a:gd name="connsiteX848" fmla="*/ 18712 w 11858623"/>
              <a:gd name="connsiteY848" fmla="*/ 5787067 h 6524624"/>
              <a:gd name="connsiteX849" fmla="*/ 18760 w 11858623"/>
              <a:gd name="connsiteY849" fmla="*/ 5786936 h 6524624"/>
              <a:gd name="connsiteX850" fmla="*/ 19618 w 11858623"/>
              <a:gd name="connsiteY850" fmla="*/ 5764382 h 6524624"/>
              <a:gd name="connsiteX851" fmla="*/ 18822 w 11858623"/>
              <a:gd name="connsiteY851" fmla="*/ 5769582 h 6524624"/>
              <a:gd name="connsiteX852" fmla="*/ 16853 w 11858623"/>
              <a:gd name="connsiteY852" fmla="*/ 5772629 h 6524624"/>
              <a:gd name="connsiteX853" fmla="*/ 16837 w 11858623"/>
              <a:gd name="connsiteY853" fmla="*/ 5772559 h 6524624"/>
              <a:gd name="connsiteX854" fmla="*/ 18645 w 11858623"/>
              <a:gd name="connsiteY854" fmla="*/ 5766427 h 6524624"/>
              <a:gd name="connsiteX855" fmla="*/ 29130 w 11858623"/>
              <a:gd name="connsiteY855" fmla="*/ 5759073 h 6524624"/>
              <a:gd name="connsiteX856" fmla="*/ 26355 w 11858623"/>
              <a:gd name="connsiteY856" fmla="*/ 5765959 h 6524624"/>
              <a:gd name="connsiteX857" fmla="*/ 23269 w 11858623"/>
              <a:gd name="connsiteY857" fmla="*/ 5774483 h 6524624"/>
              <a:gd name="connsiteX858" fmla="*/ 23758 w 11858623"/>
              <a:gd name="connsiteY858" fmla="*/ 5770876 h 6524624"/>
              <a:gd name="connsiteX859" fmla="*/ 29012 w 11858623"/>
              <a:gd name="connsiteY859" fmla="*/ 5759199 h 6524624"/>
              <a:gd name="connsiteX860" fmla="*/ 29130 w 11858623"/>
              <a:gd name="connsiteY860" fmla="*/ 5759073 h 6524624"/>
              <a:gd name="connsiteX861" fmla="*/ 32768 w 11858623"/>
              <a:gd name="connsiteY861" fmla="*/ 5753867 h 6524624"/>
              <a:gd name="connsiteX862" fmla="*/ 29953 w 11858623"/>
              <a:gd name="connsiteY862" fmla="*/ 5767795 h 6524624"/>
              <a:gd name="connsiteX863" fmla="*/ 27309 w 11858623"/>
              <a:gd name="connsiteY863" fmla="*/ 5773433 h 6524624"/>
              <a:gd name="connsiteX864" fmla="*/ 23705 w 11858623"/>
              <a:gd name="connsiteY864" fmla="*/ 5780652 h 6524624"/>
              <a:gd name="connsiteX865" fmla="*/ 21243 w 11858623"/>
              <a:gd name="connsiteY865" fmla="*/ 5780077 h 6524624"/>
              <a:gd name="connsiteX866" fmla="*/ 23269 w 11858623"/>
              <a:gd name="connsiteY866" fmla="*/ 5774483 h 6524624"/>
              <a:gd name="connsiteX867" fmla="*/ 22480 w 11858623"/>
              <a:gd name="connsiteY867" fmla="*/ 5780299 h 6524624"/>
              <a:gd name="connsiteX868" fmla="*/ 27497 w 11858623"/>
              <a:gd name="connsiteY868" fmla="*/ 5743323 h 6524624"/>
              <a:gd name="connsiteX869" fmla="*/ 23758 w 11858623"/>
              <a:gd name="connsiteY869" fmla="*/ 5770876 h 6524624"/>
              <a:gd name="connsiteX870" fmla="*/ 19773 w 11858623"/>
              <a:gd name="connsiteY870" fmla="*/ 5779733 h 6524624"/>
              <a:gd name="connsiteX871" fmla="*/ 18471 w 11858623"/>
              <a:gd name="connsiteY871" fmla="*/ 5779429 h 6524624"/>
              <a:gd name="connsiteX872" fmla="*/ 17573 w 11858623"/>
              <a:gd name="connsiteY872" fmla="*/ 5775654 h 6524624"/>
              <a:gd name="connsiteX873" fmla="*/ 18472 w 11858623"/>
              <a:gd name="connsiteY873" fmla="*/ 5771875 h 6524624"/>
              <a:gd name="connsiteX874" fmla="*/ 18822 w 11858623"/>
              <a:gd name="connsiteY874" fmla="*/ 5769582 h 6524624"/>
              <a:gd name="connsiteX875" fmla="*/ 24320 w 11858623"/>
              <a:gd name="connsiteY875" fmla="*/ 5761079 h 6524624"/>
              <a:gd name="connsiteX876" fmla="*/ 27479 w 11858623"/>
              <a:gd name="connsiteY876" fmla="*/ 5743331 h 6524624"/>
              <a:gd name="connsiteX877" fmla="*/ 36507 w 11858623"/>
              <a:gd name="connsiteY877" fmla="*/ 5735370 h 6524624"/>
              <a:gd name="connsiteX878" fmla="*/ 34503 w 11858623"/>
              <a:gd name="connsiteY878" fmla="*/ 5749411 h 6524624"/>
              <a:gd name="connsiteX879" fmla="*/ 32768 w 11858623"/>
              <a:gd name="connsiteY879" fmla="*/ 5753867 h 6524624"/>
              <a:gd name="connsiteX880" fmla="*/ 17994 w 11858623"/>
              <a:gd name="connsiteY880" fmla="*/ 5733158 h 6524624"/>
              <a:gd name="connsiteX881" fmla="*/ 18395 w 11858623"/>
              <a:gd name="connsiteY881" fmla="*/ 5737368 h 6524624"/>
              <a:gd name="connsiteX882" fmla="*/ 18360 w 11858623"/>
              <a:gd name="connsiteY882" fmla="*/ 5737396 h 6524624"/>
              <a:gd name="connsiteX883" fmla="*/ 17804 w 11858623"/>
              <a:gd name="connsiteY883" fmla="*/ 5733498 h 6524624"/>
              <a:gd name="connsiteX884" fmla="*/ 16899 w 11858623"/>
              <a:gd name="connsiteY884" fmla="*/ 5727157 h 6524624"/>
              <a:gd name="connsiteX885" fmla="*/ 17804 w 11858623"/>
              <a:gd name="connsiteY885" fmla="*/ 5733498 h 6524624"/>
              <a:gd name="connsiteX886" fmla="*/ 15158 w 11858623"/>
              <a:gd name="connsiteY886" fmla="*/ 5738218 h 6524624"/>
              <a:gd name="connsiteX887" fmla="*/ 12460 w 11858623"/>
              <a:gd name="connsiteY887" fmla="*/ 5738178 h 6524624"/>
              <a:gd name="connsiteX888" fmla="*/ 16234 w 11858623"/>
              <a:gd name="connsiteY888" fmla="*/ 5728185 h 6524624"/>
              <a:gd name="connsiteX889" fmla="*/ 22595 w 11858623"/>
              <a:gd name="connsiteY889" fmla="*/ 5699814 h 6524624"/>
              <a:gd name="connsiteX890" fmla="*/ 24856 w 11858623"/>
              <a:gd name="connsiteY890" fmla="*/ 5707420 h 6524624"/>
              <a:gd name="connsiteX891" fmla="*/ 23920 w 11858623"/>
              <a:gd name="connsiteY891" fmla="*/ 5711795 h 6524624"/>
              <a:gd name="connsiteX892" fmla="*/ 23420 w 11858623"/>
              <a:gd name="connsiteY892" fmla="*/ 5711579 h 6524624"/>
              <a:gd name="connsiteX893" fmla="*/ 21449 w 11858623"/>
              <a:gd name="connsiteY893" fmla="*/ 5706827 h 6524624"/>
              <a:gd name="connsiteX894" fmla="*/ 20632 w 11858623"/>
              <a:gd name="connsiteY894" fmla="*/ 5704138 h 6524624"/>
              <a:gd name="connsiteX895" fmla="*/ 14791 w 11858623"/>
              <a:gd name="connsiteY895" fmla="*/ 5699495 h 6524624"/>
              <a:gd name="connsiteX896" fmla="*/ 17356 w 11858623"/>
              <a:gd name="connsiteY896" fmla="*/ 5726450 h 6524624"/>
              <a:gd name="connsiteX897" fmla="*/ 16899 w 11858623"/>
              <a:gd name="connsiteY897" fmla="*/ 5727157 h 6524624"/>
              <a:gd name="connsiteX898" fmla="*/ 16468 w 11858623"/>
              <a:gd name="connsiteY898" fmla="*/ 5724138 h 6524624"/>
              <a:gd name="connsiteX899" fmla="*/ 10456 w 11858623"/>
              <a:gd name="connsiteY899" fmla="*/ 5746602 h 6524624"/>
              <a:gd name="connsiteX900" fmla="*/ 15158 w 11858623"/>
              <a:gd name="connsiteY900" fmla="*/ 5738218 h 6524624"/>
              <a:gd name="connsiteX901" fmla="*/ 17280 w 11858623"/>
              <a:gd name="connsiteY901" fmla="*/ 5738249 h 6524624"/>
              <a:gd name="connsiteX902" fmla="*/ 18360 w 11858623"/>
              <a:gd name="connsiteY902" fmla="*/ 5737396 h 6524624"/>
              <a:gd name="connsiteX903" fmla="*/ 18472 w 11858623"/>
              <a:gd name="connsiteY903" fmla="*/ 5738178 h 6524624"/>
              <a:gd name="connsiteX904" fmla="*/ 18395 w 11858623"/>
              <a:gd name="connsiteY904" fmla="*/ 5737368 h 6524624"/>
              <a:gd name="connsiteX905" fmla="*/ 24483 w 11858623"/>
              <a:gd name="connsiteY905" fmla="*/ 5732562 h 6524624"/>
              <a:gd name="connsiteX906" fmla="*/ 20016 w 11858623"/>
              <a:gd name="connsiteY906" fmla="*/ 5761777 h 6524624"/>
              <a:gd name="connsiteX907" fmla="*/ 18645 w 11858623"/>
              <a:gd name="connsiteY907" fmla="*/ 5766427 h 6524624"/>
              <a:gd name="connsiteX908" fmla="*/ 16467 w 11858623"/>
              <a:gd name="connsiteY908" fmla="*/ 5771005 h 6524624"/>
              <a:gd name="connsiteX909" fmla="*/ 16837 w 11858623"/>
              <a:gd name="connsiteY909" fmla="*/ 5772559 h 6524624"/>
              <a:gd name="connsiteX910" fmla="*/ 16785 w 11858623"/>
              <a:gd name="connsiteY910" fmla="*/ 5772734 h 6524624"/>
              <a:gd name="connsiteX911" fmla="*/ 8311 w 11858623"/>
              <a:gd name="connsiteY911" fmla="*/ 5785842 h 6524624"/>
              <a:gd name="connsiteX912" fmla="*/ 7616 w 11858623"/>
              <a:gd name="connsiteY912" fmla="*/ 5743914 h 6524624"/>
              <a:gd name="connsiteX913" fmla="*/ 14464 w 11858623"/>
              <a:gd name="connsiteY913" fmla="*/ 5707289 h 6524624"/>
              <a:gd name="connsiteX914" fmla="*/ 14464 w 11858623"/>
              <a:gd name="connsiteY914" fmla="*/ 5696057 h 6524624"/>
              <a:gd name="connsiteX915" fmla="*/ 14903 w 11858623"/>
              <a:gd name="connsiteY915" fmla="*/ 5696839 h 6524624"/>
              <a:gd name="connsiteX916" fmla="*/ 14791 w 11858623"/>
              <a:gd name="connsiteY916" fmla="*/ 5699495 h 6524624"/>
              <a:gd name="connsiteX917" fmla="*/ 15481 w 11858623"/>
              <a:gd name="connsiteY917" fmla="*/ 5683064 h 6524624"/>
              <a:gd name="connsiteX918" fmla="*/ 15957 w 11858623"/>
              <a:gd name="connsiteY918" fmla="*/ 5686619 h 6524624"/>
              <a:gd name="connsiteX919" fmla="*/ 15874 w 11858623"/>
              <a:gd name="connsiteY919" fmla="*/ 5686881 h 6524624"/>
              <a:gd name="connsiteX920" fmla="*/ 15986 w 11858623"/>
              <a:gd name="connsiteY920" fmla="*/ 5686839 h 6524624"/>
              <a:gd name="connsiteX921" fmla="*/ 16468 w 11858623"/>
              <a:gd name="connsiteY921" fmla="*/ 5690441 h 6524624"/>
              <a:gd name="connsiteX922" fmla="*/ 20632 w 11858623"/>
              <a:gd name="connsiteY922" fmla="*/ 5704138 h 6524624"/>
              <a:gd name="connsiteX923" fmla="*/ 20476 w 11858623"/>
              <a:gd name="connsiteY923" fmla="*/ 5704481 h 6524624"/>
              <a:gd name="connsiteX924" fmla="*/ 21449 w 11858623"/>
              <a:gd name="connsiteY924" fmla="*/ 5706827 h 6524624"/>
              <a:gd name="connsiteX925" fmla="*/ 22283 w 11858623"/>
              <a:gd name="connsiteY925" fmla="*/ 5709571 h 6524624"/>
              <a:gd name="connsiteX926" fmla="*/ 21538 w 11858623"/>
              <a:gd name="connsiteY926" fmla="*/ 5708666 h 6524624"/>
              <a:gd name="connsiteX927" fmla="*/ 14903 w 11858623"/>
              <a:gd name="connsiteY927" fmla="*/ 5696839 h 6524624"/>
              <a:gd name="connsiteX928" fmla="*/ 17350 w 11858623"/>
              <a:gd name="connsiteY928" fmla="*/ 5682173 h 6524624"/>
              <a:gd name="connsiteX929" fmla="*/ 18457 w 11858623"/>
              <a:gd name="connsiteY929" fmla="*/ 5685899 h 6524624"/>
              <a:gd name="connsiteX930" fmla="*/ 15986 w 11858623"/>
              <a:gd name="connsiteY930" fmla="*/ 5686839 h 6524624"/>
              <a:gd name="connsiteX931" fmla="*/ 15957 w 11858623"/>
              <a:gd name="connsiteY931" fmla="*/ 5686619 h 6524624"/>
              <a:gd name="connsiteX932" fmla="*/ 31592 w 11858623"/>
              <a:gd name="connsiteY932" fmla="*/ 5675956 h 6524624"/>
              <a:gd name="connsiteX933" fmla="*/ 29953 w 11858623"/>
              <a:gd name="connsiteY933" fmla="*/ 5683610 h 6524624"/>
              <a:gd name="connsiteX934" fmla="*/ 22595 w 11858623"/>
              <a:gd name="connsiteY934" fmla="*/ 5699814 h 6524624"/>
              <a:gd name="connsiteX935" fmla="*/ 18457 w 11858623"/>
              <a:gd name="connsiteY935" fmla="*/ 5685899 h 6524624"/>
              <a:gd name="connsiteX936" fmla="*/ 20131 w 11858623"/>
              <a:gd name="connsiteY936" fmla="*/ 5685262 h 6524624"/>
              <a:gd name="connsiteX937" fmla="*/ 13677 w 11858623"/>
              <a:gd name="connsiteY937" fmla="*/ 5669581 h 6524624"/>
              <a:gd name="connsiteX938" fmla="*/ 13814 w 11858623"/>
              <a:gd name="connsiteY938" fmla="*/ 5670602 h 6524624"/>
              <a:gd name="connsiteX939" fmla="*/ 6581 w 11858623"/>
              <a:gd name="connsiteY939" fmla="*/ 5681581 h 6524624"/>
              <a:gd name="connsiteX940" fmla="*/ 6558 w 11858623"/>
              <a:gd name="connsiteY940" fmla="*/ 5680200 h 6524624"/>
              <a:gd name="connsiteX941" fmla="*/ 10456 w 11858623"/>
              <a:gd name="connsiteY941" fmla="*/ 5673592 h 6524624"/>
              <a:gd name="connsiteX942" fmla="*/ 14694 w 11858623"/>
              <a:gd name="connsiteY942" fmla="*/ 5669265 h 6524624"/>
              <a:gd name="connsiteX943" fmla="*/ 15800 w 11858623"/>
              <a:gd name="connsiteY943" fmla="*/ 5675464 h 6524624"/>
              <a:gd name="connsiteX944" fmla="*/ 15481 w 11858623"/>
              <a:gd name="connsiteY944" fmla="*/ 5683064 h 6524624"/>
              <a:gd name="connsiteX945" fmla="*/ 13814 w 11858623"/>
              <a:gd name="connsiteY945" fmla="*/ 5670602 h 6524624"/>
              <a:gd name="connsiteX946" fmla="*/ 16178 w 11858623"/>
              <a:gd name="connsiteY946" fmla="*/ 5666465 h 6524624"/>
              <a:gd name="connsiteX947" fmla="*/ 16153 w 11858623"/>
              <a:gd name="connsiteY947" fmla="*/ 5667050 h 6524624"/>
              <a:gd name="connsiteX948" fmla="*/ 14694 w 11858623"/>
              <a:gd name="connsiteY948" fmla="*/ 5669265 h 6524624"/>
              <a:gd name="connsiteX949" fmla="*/ 14555 w 11858623"/>
              <a:gd name="connsiteY949" fmla="*/ 5668487 h 6524624"/>
              <a:gd name="connsiteX950" fmla="*/ 29036 w 11858623"/>
              <a:gd name="connsiteY950" fmla="*/ 5666191 h 6524624"/>
              <a:gd name="connsiteX951" fmla="*/ 31721 w 11858623"/>
              <a:gd name="connsiteY951" fmla="*/ 5671236 h 6524624"/>
              <a:gd name="connsiteX952" fmla="*/ 32256 w 11858623"/>
              <a:gd name="connsiteY952" fmla="*/ 5672855 h 6524624"/>
              <a:gd name="connsiteX953" fmla="*/ 32204 w 11858623"/>
              <a:gd name="connsiteY953" fmla="*/ 5673097 h 6524624"/>
              <a:gd name="connsiteX954" fmla="*/ 28373 w 11858623"/>
              <a:gd name="connsiteY954" fmla="*/ 5666655 h 6524624"/>
              <a:gd name="connsiteX955" fmla="*/ 24535 w 11858623"/>
              <a:gd name="connsiteY955" fmla="*/ 5660201 h 6524624"/>
              <a:gd name="connsiteX956" fmla="*/ 28373 w 11858623"/>
              <a:gd name="connsiteY956" fmla="*/ 5666655 h 6524624"/>
              <a:gd name="connsiteX957" fmla="*/ 22480 w 11858623"/>
              <a:gd name="connsiteY957" fmla="*/ 5670784 h 6524624"/>
              <a:gd name="connsiteX958" fmla="*/ 22108 w 11858623"/>
              <a:gd name="connsiteY958" fmla="*/ 5667491 h 6524624"/>
              <a:gd name="connsiteX959" fmla="*/ 21275 w 11858623"/>
              <a:gd name="connsiteY959" fmla="*/ 5660116 h 6524624"/>
              <a:gd name="connsiteX960" fmla="*/ 22108 w 11858623"/>
              <a:gd name="connsiteY960" fmla="*/ 5667491 h 6524624"/>
              <a:gd name="connsiteX961" fmla="*/ 19429 w 11858623"/>
              <a:gd name="connsiteY961" fmla="*/ 5675538 h 6524624"/>
              <a:gd name="connsiteX962" fmla="*/ 17350 w 11858623"/>
              <a:gd name="connsiteY962" fmla="*/ 5682173 h 6524624"/>
              <a:gd name="connsiteX963" fmla="*/ 16468 w 11858623"/>
              <a:gd name="connsiteY963" fmla="*/ 5679208 h 6524624"/>
              <a:gd name="connsiteX964" fmla="*/ 15800 w 11858623"/>
              <a:gd name="connsiteY964" fmla="*/ 5675464 h 6524624"/>
              <a:gd name="connsiteX965" fmla="*/ 16153 w 11858623"/>
              <a:gd name="connsiteY965" fmla="*/ 5667050 h 6524624"/>
              <a:gd name="connsiteX966" fmla="*/ 18186 w 11858623"/>
              <a:gd name="connsiteY966" fmla="*/ 5663964 h 6524624"/>
              <a:gd name="connsiteX967" fmla="*/ 23187 w 11858623"/>
              <a:gd name="connsiteY967" fmla="*/ 5657735 h 6524624"/>
              <a:gd name="connsiteX968" fmla="*/ 24666 w 11858623"/>
              <a:gd name="connsiteY968" fmla="*/ 5659808 h 6524624"/>
              <a:gd name="connsiteX969" fmla="*/ 24535 w 11858623"/>
              <a:gd name="connsiteY969" fmla="*/ 5660201 h 6524624"/>
              <a:gd name="connsiteX970" fmla="*/ 23119 w 11858623"/>
              <a:gd name="connsiteY970" fmla="*/ 5657819 h 6524624"/>
              <a:gd name="connsiteX971" fmla="*/ 22699 w 11858623"/>
              <a:gd name="connsiteY971" fmla="*/ 5657113 h 6524624"/>
              <a:gd name="connsiteX972" fmla="*/ 23119 w 11858623"/>
              <a:gd name="connsiteY972" fmla="*/ 5657819 h 6524624"/>
              <a:gd name="connsiteX973" fmla="*/ 21275 w 11858623"/>
              <a:gd name="connsiteY973" fmla="*/ 5660116 h 6524624"/>
              <a:gd name="connsiteX974" fmla="*/ 21194 w 11858623"/>
              <a:gd name="connsiteY974" fmla="*/ 5659397 h 6524624"/>
              <a:gd name="connsiteX975" fmla="*/ 22480 w 11858623"/>
              <a:gd name="connsiteY975" fmla="*/ 5656744 h 6524624"/>
              <a:gd name="connsiteX976" fmla="*/ 22720 w 11858623"/>
              <a:gd name="connsiteY976" fmla="*/ 5657081 h 6524624"/>
              <a:gd name="connsiteX977" fmla="*/ 22699 w 11858623"/>
              <a:gd name="connsiteY977" fmla="*/ 5657113 h 6524624"/>
              <a:gd name="connsiteX978" fmla="*/ 21633 w 11858623"/>
              <a:gd name="connsiteY978" fmla="*/ 5650809 h 6524624"/>
              <a:gd name="connsiteX979" fmla="*/ 22480 w 11858623"/>
              <a:gd name="connsiteY979" fmla="*/ 5656744 h 6524624"/>
              <a:gd name="connsiteX980" fmla="*/ 20596 w 11858623"/>
              <a:gd name="connsiteY980" fmla="*/ 5654105 h 6524624"/>
              <a:gd name="connsiteX981" fmla="*/ 20554 w 11858623"/>
              <a:gd name="connsiteY981" fmla="*/ 5653725 h 6524624"/>
              <a:gd name="connsiteX982" fmla="*/ 28491 w 11858623"/>
              <a:gd name="connsiteY982" fmla="*/ 5648319 h 6524624"/>
              <a:gd name="connsiteX983" fmla="*/ 26894 w 11858623"/>
              <a:gd name="connsiteY983" fmla="*/ 5653117 h 6524624"/>
              <a:gd name="connsiteX984" fmla="*/ 23187 w 11858623"/>
              <a:gd name="connsiteY984" fmla="*/ 5657735 h 6524624"/>
              <a:gd name="connsiteX985" fmla="*/ 22720 w 11858623"/>
              <a:gd name="connsiteY985" fmla="*/ 5657081 h 6524624"/>
              <a:gd name="connsiteX986" fmla="*/ 10456 w 11858623"/>
              <a:gd name="connsiteY986" fmla="*/ 5645511 h 6524624"/>
              <a:gd name="connsiteX987" fmla="*/ 14555 w 11858623"/>
              <a:gd name="connsiteY987" fmla="*/ 5668487 h 6524624"/>
              <a:gd name="connsiteX988" fmla="*/ 13677 w 11858623"/>
              <a:gd name="connsiteY988" fmla="*/ 5669581 h 6524624"/>
              <a:gd name="connsiteX989" fmla="*/ 18926 w 11858623"/>
              <a:gd name="connsiteY989" fmla="*/ 5631847 h 6524624"/>
              <a:gd name="connsiteX990" fmla="*/ 21492 w 11858623"/>
              <a:gd name="connsiteY990" fmla="*/ 5649823 h 6524624"/>
              <a:gd name="connsiteX991" fmla="*/ 20546 w 11858623"/>
              <a:gd name="connsiteY991" fmla="*/ 5653654 h 6524624"/>
              <a:gd name="connsiteX992" fmla="*/ 20554 w 11858623"/>
              <a:gd name="connsiteY992" fmla="*/ 5653725 h 6524624"/>
              <a:gd name="connsiteX993" fmla="*/ 20476 w 11858623"/>
              <a:gd name="connsiteY993" fmla="*/ 5653936 h 6524624"/>
              <a:gd name="connsiteX994" fmla="*/ 20596 w 11858623"/>
              <a:gd name="connsiteY994" fmla="*/ 5654105 h 6524624"/>
              <a:gd name="connsiteX995" fmla="*/ 21194 w 11858623"/>
              <a:gd name="connsiteY995" fmla="*/ 5659397 h 6524624"/>
              <a:gd name="connsiteX996" fmla="*/ 18186 w 11858623"/>
              <a:gd name="connsiteY996" fmla="*/ 5663964 h 6524624"/>
              <a:gd name="connsiteX997" fmla="*/ 16178 w 11858623"/>
              <a:gd name="connsiteY997" fmla="*/ 5666465 h 6524624"/>
              <a:gd name="connsiteX998" fmla="*/ 16468 w 11858623"/>
              <a:gd name="connsiteY998" fmla="*/ 5659552 h 6524624"/>
              <a:gd name="connsiteX999" fmla="*/ 14464 w 11858623"/>
              <a:gd name="connsiteY999" fmla="*/ 5651127 h 6524624"/>
              <a:gd name="connsiteX1000" fmla="*/ 16468 w 11858623"/>
              <a:gd name="connsiteY1000" fmla="*/ 5614622 h 6524624"/>
              <a:gd name="connsiteX1001" fmla="*/ 17485 w 11858623"/>
              <a:gd name="connsiteY1001" fmla="*/ 5621746 h 6524624"/>
              <a:gd name="connsiteX1002" fmla="*/ 17470 w 11858623"/>
              <a:gd name="connsiteY1002" fmla="*/ 5621686 h 6524624"/>
              <a:gd name="connsiteX1003" fmla="*/ 16468 w 11858623"/>
              <a:gd name="connsiteY1003" fmla="*/ 5614622 h 6524624"/>
              <a:gd name="connsiteX1004" fmla="*/ 16468 w 11858623"/>
              <a:gd name="connsiteY1004" fmla="*/ 5603390 h 6524624"/>
              <a:gd name="connsiteX1005" fmla="*/ 16818 w 11858623"/>
              <a:gd name="connsiteY1005" fmla="*/ 5607319 h 6524624"/>
              <a:gd name="connsiteX1006" fmla="*/ 16468 w 11858623"/>
              <a:gd name="connsiteY1006" fmla="*/ 5609006 h 6524624"/>
              <a:gd name="connsiteX1007" fmla="*/ 10456 w 11858623"/>
              <a:gd name="connsiteY1007" fmla="*/ 5628663 h 6524624"/>
              <a:gd name="connsiteX1008" fmla="*/ 16468 w 11858623"/>
              <a:gd name="connsiteY1008" fmla="*/ 5603390 h 6524624"/>
              <a:gd name="connsiteX1009" fmla="*/ 18409 w 11858623"/>
              <a:gd name="connsiteY1009" fmla="*/ 5582856 h 6524624"/>
              <a:gd name="connsiteX1010" fmla="*/ 18472 w 11858623"/>
              <a:gd name="connsiteY1010" fmla="*/ 5583733 h 6524624"/>
              <a:gd name="connsiteX1011" fmla="*/ 18019 w 11858623"/>
              <a:gd name="connsiteY1011" fmla="*/ 5583220 h 6524624"/>
              <a:gd name="connsiteX1012" fmla="*/ 4819 w 11858623"/>
              <a:gd name="connsiteY1012" fmla="*/ 5575385 h 6524624"/>
              <a:gd name="connsiteX1013" fmla="*/ 11292 w 11858623"/>
              <a:gd name="connsiteY1013" fmla="*/ 5575590 h 6524624"/>
              <a:gd name="connsiteX1014" fmla="*/ 18019 w 11858623"/>
              <a:gd name="connsiteY1014" fmla="*/ 5583220 h 6524624"/>
              <a:gd name="connsiteX1015" fmla="*/ 14464 w 11858623"/>
              <a:gd name="connsiteY1015" fmla="*/ 5586542 h 6524624"/>
              <a:gd name="connsiteX1016" fmla="*/ 5334 w 11858623"/>
              <a:gd name="connsiteY1016" fmla="*/ 5580653 h 6524624"/>
              <a:gd name="connsiteX1017" fmla="*/ 4893 w 11858623"/>
              <a:gd name="connsiteY1017" fmla="*/ 5579838 h 6524624"/>
              <a:gd name="connsiteX1018" fmla="*/ 27915 w 11858623"/>
              <a:gd name="connsiteY1018" fmla="*/ 5556266 h 6524624"/>
              <a:gd name="connsiteX1019" fmla="*/ 28166 w 11858623"/>
              <a:gd name="connsiteY1019" fmla="*/ 5557359 h 6524624"/>
              <a:gd name="connsiteX1020" fmla="*/ 30495 w 11858623"/>
              <a:gd name="connsiteY1020" fmla="*/ 5572501 h 6524624"/>
              <a:gd name="connsiteX1021" fmla="*/ 31536 w 11858623"/>
              <a:gd name="connsiteY1021" fmla="*/ 5577364 h 6524624"/>
              <a:gd name="connsiteX1022" fmla="*/ 18926 w 11858623"/>
              <a:gd name="connsiteY1022" fmla="*/ 5631847 h 6524624"/>
              <a:gd name="connsiteX1023" fmla="*/ 17485 w 11858623"/>
              <a:gd name="connsiteY1023" fmla="*/ 5621746 h 6524624"/>
              <a:gd name="connsiteX1024" fmla="*/ 18472 w 11858623"/>
              <a:gd name="connsiteY1024" fmla="*/ 5625855 h 6524624"/>
              <a:gd name="connsiteX1025" fmla="*/ 16818 w 11858623"/>
              <a:gd name="connsiteY1025" fmla="*/ 5607319 h 6524624"/>
              <a:gd name="connsiteX1026" fmla="*/ 19163 w 11858623"/>
              <a:gd name="connsiteY1026" fmla="*/ 5596032 h 6524624"/>
              <a:gd name="connsiteX1027" fmla="*/ 18472 w 11858623"/>
              <a:gd name="connsiteY1027" fmla="*/ 5583733 h 6524624"/>
              <a:gd name="connsiteX1028" fmla="*/ 26487 w 11858623"/>
              <a:gd name="connsiteY1028" fmla="*/ 5578117 h 6524624"/>
              <a:gd name="connsiteX1029" fmla="*/ 22500 w 11858623"/>
              <a:gd name="connsiteY1029" fmla="*/ 5569784 h 6524624"/>
              <a:gd name="connsiteX1030" fmla="*/ 23935 w 11858623"/>
              <a:gd name="connsiteY1030" fmla="*/ 5561882 h 6524624"/>
              <a:gd name="connsiteX1031" fmla="*/ 26487 w 11858623"/>
              <a:gd name="connsiteY1031" fmla="*/ 5561269 h 6524624"/>
              <a:gd name="connsiteX1032" fmla="*/ 25195 w 11858623"/>
              <a:gd name="connsiteY1032" fmla="*/ 5550942 h 6524624"/>
              <a:gd name="connsiteX1033" fmla="*/ 24165 w 11858623"/>
              <a:gd name="connsiteY1033" fmla="*/ 5560616 h 6524624"/>
              <a:gd name="connsiteX1034" fmla="*/ 23935 w 11858623"/>
              <a:gd name="connsiteY1034" fmla="*/ 5561882 h 6524624"/>
              <a:gd name="connsiteX1035" fmla="*/ 19257 w 11858623"/>
              <a:gd name="connsiteY1035" fmla="*/ 5563007 h 6524624"/>
              <a:gd name="connsiteX1036" fmla="*/ 22500 w 11858623"/>
              <a:gd name="connsiteY1036" fmla="*/ 5569784 h 6524624"/>
              <a:gd name="connsiteX1037" fmla="*/ 20476 w 11858623"/>
              <a:gd name="connsiteY1037" fmla="*/ 5580925 h 6524624"/>
              <a:gd name="connsiteX1038" fmla="*/ 18409 w 11858623"/>
              <a:gd name="connsiteY1038" fmla="*/ 5582856 h 6524624"/>
              <a:gd name="connsiteX1039" fmla="*/ 16563 w 11858623"/>
              <a:gd name="connsiteY1039" fmla="*/ 5556990 h 6524624"/>
              <a:gd name="connsiteX1040" fmla="*/ 30495 w 11858623"/>
              <a:gd name="connsiteY1040" fmla="*/ 5547228 h 6524624"/>
              <a:gd name="connsiteX1041" fmla="*/ 27915 w 11858623"/>
              <a:gd name="connsiteY1041" fmla="*/ 5556266 h 6524624"/>
              <a:gd name="connsiteX1042" fmla="*/ 26487 w 11858623"/>
              <a:gd name="connsiteY1042" fmla="*/ 5550036 h 6524624"/>
              <a:gd name="connsiteX1043" fmla="*/ 25195 w 11858623"/>
              <a:gd name="connsiteY1043" fmla="*/ 5550942 h 6524624"/>
              <a:gd name="connsiteX1044" fmla="*/ 25401 w 11858623"/>
              <a:gd name="connsiteY1044" fmla="*/ 5549013 h 6524624"/>
              <a:gd name="connsiteX1045" fmla="*/ 15168 w 11858623"/>
              <a:gd name="connsiteY1045" fmla="*/ 5537430 h 6524624"/>
              <a:gd name="connsiteX1046" fmla="*/ 16563 w 11858623"/>
              <a:gd name="connsiteY1046" fmla="*/ 5556990 h 6524624"/>
              <a:gd name="connsiteX1047" fmla="*/ 14464 w 11858623"/>
              <a:gd name="connsiteY1047" fmla="*/ 5558461 h 6524624"/>
              <a:gd name="connsiteX1048" fmla="*/ 10456 w 11858623"/>
              <a:gd name="connsiteY1048" fmla="*/ 5544420 h 6524624"/>
              <a:gd name="connsiteX1049" fmla="*/ 15710 w 11858623"/>
              <a:gd name="connsiteY1049" fmla="*/ 5526737 h 6524624"/>
              <a:gd name="connsiteX1050" fmla="*/ 18299 w 11858623"/>
              <a:gd name="connsiteY1050" fmla="*/ 5532784 h 6524624"/>
              <a:gd name="connsiteX1051" fmla="*/ 15168 w 11858623"/>
              <a:gd name="connsiteY1051" fmla="*/ 5537430 h 6524624"/>
              <a:gd name="connsiteX1052" fmla="*/ 14620 w 11858623"/>
              <a:gd name="connsiteY1052" fmla="*/ 5529757 h 6524624"/>
              <a:gd name="connsiteX1053" fmla="*/ 23293 w 11858623"/>
              <a:gd name="connsiteY1053" fmla="*/ 5525374 h 6524624"/>
              <a:gd name="connsiteX1054" fmla="*/ 26487 w 11858623"/>
              <a:gd name="connsiteY1054" fmla="*/ 5538804 h 6524624"/>
              <a:gd name="connsiteX1055" fmla="*/ 25401 w 11858623"/>
              <a:gd name="connsiteY1055" fmla="*/ 5549013 h 6524624"/>
              <a:gd name="connsiteX1056" fmla="*/ 22480 w 11858623"/>
              <a:gd name="connsiteY1056" fmla="*/ 5550036 h 6524624"/>
              <a:gd name="connsiteX1057" fmla="*/ 18472 w 11858623"/>
              <a:gd name="connsiteY1057" fmla="*/ 5533188 h 6524624"/>
              <a:gd name="connsiteX1058" fmla="*/ 18299 w 11858623"/>
              <a:gd name="connsiteY1058" fmla="*/ 5532784 h 6524624"/>
              <a:gd name="connsiteX1059" fmla="*/ 12596 w 11858623"/>
              <a:gd name="connsiteY1059" fmla="*/ 5519465 h 6524624"/>
              <a:gd name="connsiteX1060" fmla="*/ 14042 w 11858623"/>
              <a:gd name="connsiteY1060" fmla="*/ 5522842 h 6524624"/>
              <a:gd name="connsiteX1061" fmla="*/ 14464 w 11858623"/>
              <a:gd name="connsiteY1061" fmla="*/ 5527572 h 6524624"/>
              <a:gd name="connsiteX1062" fmla="*/ 14620 w 11858623"/>
              <a:gd name="connsiteY1062" fmla="*/ 5529757 h 6524624"/>
              <a:gd name="connsiteX1063" fmla="*/ 14214 w 11858623"/>
              <a:gd name="connsiteY1063" fmla="*/ 5530883 h 6524624"/>
              <a:gd name="connsiteX1064" fmla="*/ 10456 w 11858623"/>
              <a:gd name="connsiteY1064" fmla="*/ 5535996 h 6524624"/>
              <a:gd name="connsiteX1065" fmla="*/ 12652 w 11858623"/>
              <a:gd name="connsiteY1065" fmla="*/ 5519040 h 6524624"/>
              <a:gd name="connsiteX1066" fmla="*/ 12596 w 11858623"/>
              <a:gd name="connsiteY1066" fmla="*/ 5519465 h 6524624"/>
              <a:gd name="connsiteX1067" fmla="*/ 12460 w 11858623"/>
              <a:gd name="connsiteY1067" fmla="*/ 5519147 h 6524624"/>
              <a:gd name="connsiteX1068" fmla="*/ 19968 w 11858623"/>
              <a:gd name="connsiteY1068" fmla="*/ 5514939 h 6524624"/>
              <a:gd name="connsiteX1069" fmla="*/ 15710 w 11858623"/>
              <a:gd name="connsiteY1069" fmla="*/ 5526737 h 6524624"/>
              <a:gd name="connsiteX1070" fmla="*/ 14042 w 11858623"/>
              <a:gd name="connsiteY1070" fmla="*/ 5522842 h 6524624"/>
              <a:gd name="connsiteX1071" fmla="*/ 13653 w 11858623"/>
              <a:gd name="connsiteY1071" fmla="*/ 5518479 h 6524624"/>
              <a:gd name="connsiteX1072" fmla="*/ 13274 w 11858623"/>
              <a:gd name="connsiteY1072" fmla="*/ 5514231 h 6524624"/>
              <a:gd name="connsiteX1073" fmla="*/ 13653 w 11858623"/>
              <a:gd name="connsiteY1073" fmla="*/ 5518479 h 6524624"/>
              <a:gd name="connsiteX1074" fmla="*/ 12652 w 11858623"/>
              <a:gd name="connsiteY1074" fmla="*/ 5519040 h 6524624"/>
              <a:gd name="connsiteX1075" fmla="*/ 20476 w 11858623"/>
              <a:gd name="connsiteY1075" fmla="*/ 5513531 h 6524624"/>
              <a:gd name="connsiteX1076" fmla="*/ 20711 w 11858623"/>
              <a:gd name="connsiteY1076" fmla="*/ 5514522 h 6524624"/>
              <a:gd name="connsiteX1077" fmla="*/ 19968 w 11858623"/>
              <a:gd name="connsiteY1077" fmla="*/ 5514939 h 6524624"/>
              <a:gd name="connsiteX1078" fmla="*/ 14483 w 11858623"/>
              <a:gd name="connsiteY1078" fmla="*/ 5500832 h 6524624"/>
              <a:gd name="connsiteX1079" fmla="*/ 14467 w 11858623"/>
              <a:gd name="connsiteY1079" fmla="*/ 5509129 h 6524624"/>
              <a:gd name="connsiteX1080" fmla="*/ 13471 w 11858623"/>
              <a:gd name="connsiteY1080" fmla="*/ 5512710 h 6524624"/>
              <a:gd name="connsiteX1081" fmla="*/ 13274 w 11858623"/>
              <a:gd name="connsiteY1081" fmla="*/ 5514231 h 6524624"/>
              <a:gd name="connsiteX1082" fmla="*/ 12460 w 11858623"/>
              <a:gd name="connsiteY1082" fmla="*/ 5505107 h 6524624"/>
              <a:gd name="connsiteX1083" fmla="*/ 16468 w 11858623"/>
              <a:gd name="connsiteY1083" fmla="*/ 5460178 h 6524624"/>
              <a:gd name="connsiteX1084" fmla="*/ 18472 w 11858623"/>
              <a:gd name="connsiteY1084" fmla="*/ 5479834 h 6524624"/>
              <a:gd name="connsiteX1085" fmla="*/ 21817 w 11858623"/>
              <a:gd name="connsiteY1085" fmla="*/ 5470459 h 6524624"/>
              <a:gd name="connsiteX1086" fmla="*/ 22480 w 11858623"/>
              <a:gd name="connsiteY1086" fmla="*/ 5479834 h 6524624"/>
              <a:gd name="connsiteX1087" fmla="*/ 29445 w 11858623"/>
              <a:gd name="connsiteY1087" fmla="*/ 5513886 h 6524624"/>
              <a:gd name="connsiteX1088" fmla="*/ 29902 w 11858623"/>
              <a:gd name="connsiteY1088" fmla="*/ 5515568 h 6524624"/>
              <a:gd name="connsiteX1089" fmla="*/ 23293 w 11858623"/>
              <a:gd name="connsiteY1089" fmla="*/ 5525374 h 6524624"/>
              <a:gd name="connsiteX1090" fmla="*/ 20711 w 11858623"/>
              <a:gd name="connsiteY1090" fmla="*/ 5514522 h 6524624"/>
              <a:gd name="connsiteX1091" fmla="*/ 22480 w 11858623"/>
              <a:gd name="connsiteY1091" fmla="*/ 5513531 h 6524624"/>
              <a:gd name="connsiteX1092" fmla="*/ 14464 w 11858623"/>
              <a:gd name="connsiteY1092" fmla="*/ 5510723 h 6524624"/>
              <a:gd name="connsiteX1093" fmla="*/ 14467 w 11858623"/>
              <a:gd name="connsiteY1093" fmla="*/ 5509129 h 6524624"/>
              <a:gd name="connsiteX1094" fmla="*/ 18663 w 11858623"/>
              <a:gd name="connsiteY1094" fmla="*/ 5494047 h 6524624"/>
              <a:gd name="connsiteX1095" fmla="*/ 20252 w 11858623"/>
              <a:gd name="connsiteY1095" fmla="*/ 5488637 h 6524624"/>
              <a:gd name="connsiteX1096" fmla="*/ 14483 w 11858623"/>
              <a:gd name="connsiteY1096" fmla="*/ 5500832 h 6524624"/>
              <a:gd name="connsiteX1097" fmla="*/ 14511 w 11858623"/>
              <a:gd name="connsiteY1097" fmla="*/ 5485518 h 6524624"/>
              <a:gd name="connsiteX1098" fmla="*/ 16468 w 11858623"/>
              <a:gd name="connsiteY1098" fmla="*/ 5460178 h 6524624"/>
              <a:gd name="connsiteX1099" fmla="*/ 12957 w 11858623"/>
              <a:gd name="connsiteY1099" fmla="*/ 5443039 h 6524624"/>
              <a:gd name="connsiteX1100" fmla="*/ 12991 w 11858623"/>
              <a:gd name="connsiteY1100" fmla="*/ 5443215 h 6524624"/>
              <a:gd name="connsiteX1101" fmla="*/ 12460 w 11858623"/>
              <a:gd name="connsiteY1101" fmla="*/ 5443329 h 6524624"/>
              <a:gd name="connsiteX1102" fmla="*/ 14794 w 11858623"/>
              <a:gd name="connsiteY1102" fmla="*/ 5442830 h 6524624"/>
              <a:gd name="connsiteX1103" fmla="*/ 16468 w 11858623"/>
              <a:gd name="connsiteY1103" fmla="*/ 5454561 h 6524624"/>
              <a:gd name="connsiteX1104" fmla="*/ 14580 w 11858623"/>
              <a:gd name="connsiteY1104" fmla="*/ 5451273 h 6524624"/>
              <a:gd name="connsiteX1105" fmla="*/ 12991 w 11858623"/>
              <a:gd name="connsiteY1105" fmla="*/ 5443215 h 6524624"/>
              <a:gd name="connsiteX1106" fmla="*/ 19725 w 11858623"/>
              <a:gd name="connsiteY1106" fmla="*/ 5440871 h 6524624"/>
              <a:gd name="connsiteX1107" fmla="*/ 20029 w 11858623"/>
              <a:gd name="connsiteY1107" fmla="*/ 5445168 h 6524624"/>
              <a:gd name="connsiteX1108" fmla="*/ 18345 w 11858623"/>
              <a:gd name="connsiteY1108" fmla="*/ 5441516 h 6524624"/>
              <a:gd name="connsiteX1109" fmla="*/ 17755 w 11858623"/>
              <a:gd name="connsiteY1109" fmla="*/ 5440237 h 6524624"/>
              <a:gd name="connsiteX1110" fmla="*/ 18345 w 11858623"/>
              <a:gd name="connsiteY1110" fmla="*/ 5441516 h 6524624"/>
              <a:gd name="connsiteX1111" fmla="*/ 16157 w 11858623"/>
              <a:gd name="connsiteY1111" fmla="*/ 5442538 h 6524624"/>
              <a:gd name="connsiteX1112" fmla="*/ 14794 w 11858623"/>
              <a:gd name="connsiteY1112" fmla="*/ 5442830 h 6524624"/>
              <a:gd name="connsiteX1113" fmla="*/ 14680 w 11858623"/>
              <a:gd name="connsiteY1113" fmla="*/ 5442033 h 6524624"/>
              <a:gd name="connsiteX1114" fmla="*/ 308996 w 11858623"/>
              <a:gd name="connsiteY1114" fmla="*/ 5439653 h 6524624"/>
              <a:gd name="connsiteX1115" fmla="*/ 200996 w 11858623"/>
              <a:gd name="connsiteY1115" fmla="*/ 5547653 h 6524624"/>
              <a:gd name="connsiteX1116" fmla="*/ 308996 w 11858623"/>
              <a:gd name="connsiteY1116" fmla="*/ 5655653 h 6524624"/>
              <a:gd name="connsiteX1117" fmla="*/ 416996 w 11858623"/>
              <a:gd name="connsiteY1117" fmla="*/ 5547653 h 6524624"/>
              <a:gd name="connsiteX1118" fmla="*/ 308996 w 11858623"/>
              <a:gd name="connsiteY1118" fmla="*/ 5439653 h 6524624"/>
              <a:gd name="connsiteX1119" fmla="*/ 21678 w 11858623"/>
              <a:gd name="connsiteY1119" fmla="*/ 5437947 h 6524624"/>
              <a:gd name="connsiteX1120" fmla="*/ 21361 w 11858623"/>
              <a:gd name="connsiteY1120" fmla="*/ 5440107 h 6524624"/>
              <a:gd name="connsiteX1121" fmla="*/ 19725 w 11858623"/>
              <a:gd name="connsiteY1121" fmla="*/ 5440871 h 6524624"/>
              <a:gd name="connsiteX1122" fmla="*/ 19604 w 11858623"/>
              <a:gd name="connsiteY1122" fmla="*/ 5439158 h 6524624"/>
              <a:gd name="connsiteX1123" fmla="*/ 26487 w 11858623"/>
              <a:gd name="connsiteY1123" fmla="*/ 5437713 h 6524624"/>
              <a:gd name="connsiteX1124" fmla="*/ 24483 w 11858623"/>
              <a:gd name="connsiteY1124" fmla="*/ 5462986 h 6524624"/>
              <a:gd name="connsiteX1125" fmla="*/ 21817 w 11858623"/>
              <a:gd name="connsiteY1125" fmla="*/ 5470459 h 6524624"/>
              <a:gd name="connsiteX1126" fmla="*/ 20029 w 11858623"/>
              <a:gd name="connsiteY1126" fmla="*/ 5445168 h 6524624"/>
              <a:gd name="connsiteX1127" fmla="*/ 20476 w 11858623"/>
              <a:gd name="connsiteY1127" fmla="*/ 5446137 h 6524624"/>
              <a:gd name="connsiteX1128" fmla="*/ 21361 w 11858623"/>
              <a:gd name="connsiteY1128" fmla="*/ 5440107 h 6524624"/>
              <a:gd name="connsiteX1129" fmla="*/ 13675 w 11858623"/>
              <a:gd name="connsiteY1129" fmla="*/ 5434990 h 6524624"/>
              <a:gd name="connsiteX1130" fmla="*/ 14680 w 11858623"/>
              <a:gd name="connsiteY1130" fmla="*/ 5442033 h 6524624"/>
              <a:gd name="connsiteX1131" fmla="*/ 12957 w 11858623"/>
              <a:gd name="connsiteY1131" fmla="*/ 5443039 h 6524624"/>
              <a:gd name="connsiteX1132" fmla="*/ 12460 w 11858623"/>
              <a:gd name="connsiteY1132" fmla="*/ 5440521 h 6524624"/>
              <a:gd name="connsiteX1133" fmla="*/ 18876 w 11858623"/>
              <a:gd name="connsiteY1133" fmla="*/ 5428856 h 6524624"/>
              <a:gd name="connsiteX1134" fmla="*/ 19604 w 11858623"/>
              <a:gd name="connsiteY1134" fmla="*/ 5439158 h 6524624"/>
              <a:gd name="connsiteX1135" fmla="*/ 17755 w 11858623"/>
              <a:gd name="connsiteY1135" fmla="*/ 5440237 h 6524624"/>
              <a:gd name="connsiteX1136" fmla="*/ 15819 w 11858623"/>
              <a:gd name="connsiteY1136" fmla="*/ 5436039 h 6524624"/>
              <a:gd name="connsiteX1137" fmla="*/ 16321 w 11858623"/>
              <a:gd name="connsiteY1137" fmla="*/ 5430373 h 6524624"/>
              <a:gd name="connsiteX1138" fmla="*/ 32632 w 11858623"/>
              <a:gd name="connsiteY1138" fmla="*/ 5422158 h 6524624"/>
              <a:gd name="connsiteX1139" fmla="*/ 32499 w 11858623"/>
              <a:gd name="connsiteY1139" fmla="*/ 5426481 h 6524624"/>
              <a:gd name="connsiteX1140" fmla="*/ 32935 w 11858623"/>
              <a:gd name="connsiteY1140" fmla="*/ 5431374 h 6524624"/>
              <a:gd name="connsiteX1141" fmla="*/ 21678 w 11858623"/>
              <a:gd name="connsiteY1141" fmla="*/ 5437947 h 6524624"/>
              <a:gd name="connsiteX1142" fmla="*/ 22532 w 11858623"/>
              <a:gd name="connsiteY1142" fmla="*/ 5432126 h 6524624"/>
              <a:gd name="connsiteX1143" fmla="*/ 22060 w 11858623"/>
              <a:gd name="connsiteY1143" fmla="*/ 5426965 h 6524624"/>
              <a:gd name="connsiteX1144" fmla="*/ 24410 w 11858623"/>
              <a:gd name="connsiteY1144" fmla="*/ 5425570 h 6524624"/>
              <a:gd name="connsiteX1145" fmla="*/ 21039 w 11858623"/>
              <a:gd name="connsiteY1145" fmla="*/ 5415794 h 6524624"/>
              <a:gd name="connsiteX1146" fmla="*/ 22060 w 11858623"/>
              <a:gd name="connsiteY1146" fmla="*/ 5426965 h 6524624"/>
              <a:gd name="connsiteX1147" fmla="*/ 18876 w 11858623"/>
              <a:gd name="connsiteY1147" fmla="*/ 5428856 h 6524624"/>
              <a:gd name="connsiteX1148" fmla="*/ 18520 w 11858623"/>
              <a:gd name="connsiteY1148" fmla="*/ 5423821 h 6524624"/>
              <a:gd name="connsiteX1149" fmla="*/ 20476 w 11858623"/>
              <a:gd name="connsiteY1149" fmla="*/ 5404016 h 6524624"/>
              <a:gd name="connsiteX1150" fmla="*/ 23109 w 11858623"/>
              <a:gd name="connsiteY1150" fmla="*/ 5413165 h 6524624"/>
              <a:gd name="connsiteX1151" fmla="*/ 23516 w 11858623"/>
              <a:gd name="connsiteY1151" fmla="*/ 5415996 h 6524624"/>
              <a:gd name="connsiteX1152" fmla="*/ 23990 w 11858623"/>
              <a:gd name="connsiteY1152" fmla="*/ 5416325 h 6524624"/>
              <a:gd name="connsiteX1153" fmla="*/ 24520 w 11858623"/>
              <a:gd name="connsiteY1153" fmla="*/ 5418469 h 6524624"/>
              <a:gd name="connsiteX1154" fmla="*/ 21533 w 11858623"/>
              <a:gd name="connsiteY1154" fmla="*/ 5414218 h 6524624"/>
              <a:gd name="connsiteX1155" fmla="*/ 21039 w 11858623"/>
              <a:gd name="connsiteY1155" fmla="*/ 5415794 h 6524624"/>
              <a:gd name="connsiteX1156" fmla="*/ 20476 w 11858623"/>
              <a:gd name="connsiteY1156" fmla="*/ 5409632 h 6524624"/>
              <a:gd name="connsiteX1157" fmla="*/ 20278 w 11858623"/>
              <a:gd name="connsiteY1157" fmla="*/ 5404917 h 6524624"/>
              <a:gd name="connsiteX1158" fmla="*/ 16468 w 11858623"/>
              <a:gd name="connsiteY1158" fmla="*/ 5389976 h 6524624"/>
              <a:gd name="connsiteX1159" fmla="*/ 20067 w 11858623"/>
              <a:gd name="connsiteY1159" fmla="*/ 5399884 h 6524624"/>
              <a:gd name="connsiteX1160" fmla="*/ 20278 w 11858623"/>
              <a:gd name="connsiteY1160" fmla="*/ 5404917 h 6524624"/>
              <a:gd name="connsiteX1161" fmla="*/ 13675 w 11858623"/>
              <a:gd name="connsiteY1161" fmla="*/ 5434990 h 6524624"/>
              <a:gd name="connsiteX1162" fmla="*/ 12460 w 11858623"/>
              <a:gd name="connsiteY1162" fmla="*/ 5426481 h 6524624"/>
              <a:gd name="connsiteX1163" fmla="*/ 16468 w 11858623"/>
              <a:gd name="connsiteY1163" fmla="*/ 5389976 h 6524624"/>
              <a:gd name="connsiteX1164" fmla="*/ 14142 w 11858623"/>
              <a:gd name="connsiteY1164" fmla="*/ 5377054 h 6524624"/>
              <a:gd name="connsiteX1165" fmla="*/ 14143 w 11858623"/>
              <a:gd name="connsiteY1165" fmla="*/ 5377057 h 6524624"/>
              <a:gd name="connsiteX1166" fmla="*/ 14084 w 11858623"/>
              <a:gd name="connsiteY1166" fmla="*/ 5377252 h 6524624"/>
              <a:gd name="connsiteX1167" fmla="*/ 30293 w 11858623"/>
              <a:gd name="connsiteY1167" fmla="*/ 5369030 h 6524624"/>
              <a:gd name="connsiteX1168" fmla="*/ 32499 w 11858623"/>
              <a:gd name="connsiteY1168" fmla="*/ 5370319 h 6524624"/>
              <a:gd name="connsiteX1169" fmla="*/ 33663 w 11858623"/>
              <a:gd name="connsiteY1169" fmla="*/ 5388786 h 6524624"/>
              <a:gd name="connsiteX1170" fmla="*/ 33376 w 11858623"/>
              <a:gd name="connsiteY1170" fmla="*/ 5398087 h 6524624"/>
              <a:gd name="connsiteX1171" fmla="*/ 26487 w 11858623"/>
              <a:gd name="connsiteY1171" fmla="*/ 5418056 h 6524624"/>
              <a:gd name="connsiteX1172" fmla="*/ 23990 w 11858623"/>
              <a:gd name="connsiteY1172" fmla="*/ 5416325 h 6524624"/>
              <a:gd name="connsiteX1173" fmla="*/ 23814 w 11858623"/>
              <a:gd name="connsiteY1173" fmla="*/ 5415615 h 6524624"/>
              <a:gd name="connsiteX1174" fmla="*/ 23109 w 11858623"/>
              <a:gd name="connsiteY1174" fmla="*/ 5413165 h 6524624"/>
              <a:gd name="connsiteX1175" fmla="*/ 21944 w 11858623"/>
              <a:gd name="connsiteY1175" fmla="*/ 5405054 h 6524624"/>
              <a:gd name="connsiteX1176" fmla="*/ 20067 w 11858623"/>
              <a:gd name="connsiteY1176" fmla="*/ 5399884 h 6524624"/>
              <a:gd name="connsiteX1177" fmla="*/ 19489 w 11858623"/>
              <a:gd name="connsiteY1177" fmla="*/ 5386136 h 6524624"/>
              <a:gd name="connsiteX1178" fmla="*/ 20236 w 11858623"/>
              <a:gd name="connsiteY1178" fmla="*/ 5385379 h 6524624"/>
              <a:gd name="connsiteX1179" fmla="*/ 20476 w 11858623"/>
              <a:gd name="connsiteY1179" fmla="*/ 5392784 h 6524624"/>
              <a:gd name="connsiteX1180" fmla="*/ 30293 w 11858623"/>
              <a:gd name="connsiteY1180" fmla="*/ 5369030 h 6524624"/>
              <a:gd name="connsiteX1181" fmla="*/ 17747 w 11858623"/>
              <a:gd name="connsiteY1181" fmla="*/ 5365233 h 6524624"/>
              <a:gd name="connsiteX1182" fmla="*/ 18726 w 11858623"/>
              <a:gd name="connsiteY1182" fmla="*/ 5367952 h 6524624"/>
              <a:gd name="connsiteX1183" fmla="*/ 19489 w 11858623"/>
              <a:gd name="connsiteY1183" fmla="*/ 5386136 h 6524624"/>
              <a:gd name="connsiteX1184" fmla="*/ 18472 w 11858623"/>
              <a:gd name="connsiteY1184" fmla="*/ 5387167 h 6524624"/>
              <a:gd name="connsiteX1185" fmla="*/ 14143 w 11858623"/>
              <a:gd name="connsiteY1185" fmla="*/ 5377057 h 6524624"/>
              <a:gd name="connsiteX1186" fmla="*/ 17691 w 11858623"/>
              <a:gd name="connsiteY1186" fmla="*/ 5363928 h 6524624"/>
              <a:gd name="connsiteX1187" fmla="*/ 17967 w 11858623"/>
              <a:gd name="connsiteY1187" fmla="*/ 5364510 h 6524624"/>
              <a:gd name="connsiteX1188" fmla="*/ 17747 w 11858623"/>
              <a:gd name="connsiteY1188" fmla="*/ 5365233 h 6524624"/>
              <a:gd name="connsiteX1189" fmla="*/ 17515 w 11858623"/>
              <a:gd name="connsiteY1189" fmla="*/ 5364589 h 6524624"/>
              <a:gd name="connsiteX1190" fmla="*/ 18629 w 11858623"/>
              <a:gd name="connsiteY1190" fmla="*/ 5363788 h 6524624"/>
              <a:gd name="connsiteX1191" fmla="*/ 19718 w 11858623"/>
              <a:gd name="connsiteY1191" fmla="*/ 5369422 h 6524624"/>
              <a:gd name="connsiteX1192" fmla="*/ 19764 w 11858623"/>
              <a:gd name="connsiteY1192" fmla="*/ 5370833 h 6524624"/>
              <a:gd name="connsiteX1193" fmla="*/ 18726 w 11858623"/>
              <a:gd name="connsiteY1193" fmla="*/ 5367952 h 6524624"/>
              <a:gd name="connsiteX1194" fmla="*/ 18577 w 11858623"/>
              <a:gd name="connsiteY1194" fmla="*/ 5364389 h 6524624"/>
              <a:gd name="connsiteX1195" fmla="*/ 19413 w 11858623"/>
              <a:gd name="connsiteY1195" fmla="*/ 5360007 h 6524624"/>
              <a:gd name="connsiteX1196" fmla="*/ 19587 w 11858623"/>
              <a:gd name="connsiteY1196" fmla="*/ 5365380 h 6524624"/>
              <a:gd name="connsiteX1197" fmla="*/ 18726 w 11858623"/>
              <a:gd name="connsiteY1197" fmla="*/ 5362688 h 6524624"/>
              <a:gd name="connsiteX1198" fmla="*/ 18808 w 11858623"/>
              <a:gd name="connsiteY1198" fmla="*/ 5361752 h 6524624"/>
              <a:gd name="connsiteX1199" fmla="*/ 19224 w 11858623"/>
              <a:gd name="connsiteY1199" fmla="*/ 5360384 h 6524624"/>
              <a:gd name="connsiteX1200" fmla="*/ 21225 w 11858623"/>
              <a:gd name="connsiteY1200" fmla="*/ 5358660 h 6524624"/>
              <a:gd name="connsiteX1201" fmla="*/ 25479 w 11858623"/>
              <a:gd name="connsiteY1201" fmla="*/ 5372185 h 6524624"/>
              <a:gd name="connsiteX1202" fmla="*/ 24792 w 11858623"/>
              <a:gd name="connsiteY1202" fmla="*/ 5380760 h 6524624"/>
              <a:gd name="connsiteX1203" fmla="*/ 20236 w 11858623"/>
              <a:gd name="connsiteY1203" fmla="*/ 5385379 h 6524624"/>
              <a:gd name="connsiteX1204" fmla="*/ 19764 w 11858623"/>
              <a:gd name="connsiteY1204" fmla="*/ 5370833 h 6524624"/>
              <a:gd name="connsiteX1205" fmla="*/ 20253 w 11858623"/>
              <a:gd name="connsiteY1205" fmla="*/ 5372192 h 6524624"/>
              <a:gd name="connsiteX1206" fmla="*/ 19718 w 11858623"/>
              <a:gd name="connsiteY1206" fmla="*/ 5369422 h 6524624"/>
              <a:gd name="connsiteX1207" fmla="*/ 19587 w 11858623"/>
              <a:gd name="connsiteY1207" fmla="*/ 5365380 h 6524624"/>
              <a:gd name="connsiteX1208" fmla="*/ 23651 w 11858623"/>
              <a:gd name="connsiteY1208" fmla="*/ 5378084 h 6524624"/>
              <a:gd name="connsiteX1209" fmla="*/ 19339 w 11858623"/>
              <a:gd name="connsiteY1209" fmla="*/ 5357739 h 6524624"/>
              <a:gd name="connsiteX1210" fmla="*/ 19406 w 11858623"/>
              <a:gd name="connsiteY1210" fmla="*/ 5359790 h 6524624"/>
              <a:gd name="connsiteX1211" fmla="*/ 19224 w 11858623"/>
              <a:gd name="connsiteY1211" fmla="*/ 5360384 h 6524624"/>
              <a:gd name="connsiteX1212" fmla="*/ 18864 w 11858623"/>
              <a:gd name="connsiteY1212" fmla="*/ 5361108 h 6524624"/>
              <a:gd name="connsiteX1213" fmla="*/ 19071 w 11858623"/>
              <a:gd name="connsiteY1213" fmla="*/ 5358746 h 6524624"/>
              <a:gd name="connsiteX1214" fmla="*/ 20996 w 11858623"/>
              <a:gd name="connsiteY1214" fmla="*/ 5356828 h 6524624"/>
              <a:gd name="connsiteX1215" fmla="*/ 21225 w 11858623"/>
              <a:gd name="connsiteY1215" fmla="*/ 5358660 h 6524624"/>
              <a:gd name="connsiteX1216" fmla="*/ 20783 w 11858623"/>
              <a:gd name="connsiteY1216" fmla="*/ 5357255 h 6524624"/>
              <a:gd name="connsiteX1217" fmla="*/ 20476 w 11858623"/>
              <a:gd name="connsiteY1217" fmla="*/ 5356278 h 6524624"/>
              <a:gd name="connsiteX1218" fmla="*/ 20783 w 11858623"/>
              <a:gd name="connsiteY1218" fmla="*/ 5357255 h 6524624"/>
              <a:gd name="connsiteX1219" fmla="*/ 19413 w 11858623"/>
              <a:gd name="connsiteY1219" fmla="*/ 5360007 h 6524624"/>
              <a:gd name="connsiteX1220" fmla="*/ 19406 w 11858623"/>
              <a:gd name="connsiteY1220" fmla="*/ 5359790 h 6524624"/>
              <a:gd name="connsiteX1221" fmla="*/ 20337 w 11858623"/>
              <a:gd name="connsiteY1221" fmla="*/ 5351627 h 6524624"/>
              <a:gd name="connsiteX1222" fmla="*/ 20476 w 11858623"/>
              <a:gd name="connsiteY1222" fmla="*/ 5353470 h 6524624"/>
              <a:gd name="connsiteX1223" fmla="*/ 19339 w 11858623"/>
              <a:gd name="connsiteY1223" fmla="*/ 5357739 h 6524624"/>
              <a:gd name="connsiteX1224" fmla="*/ 19290 w 11858623"/>
              <a:gd name="connsiteY1224" fmla="*/ 5356240 h 6524624"/>
              <a:gd name="connsiteX1225" fmla="*/ 19414 w 11858623"/>
              <a:gd name="connsiteY1225" fmla="*/ 5354828 h 6524624"/>
              <a:gd name="connsiteX1226" fmla="*/ 20324 w 11858623"/>
              <a:gd name="connsiteY1226" fmla="*/ 5351445 h 6524624"/>
              <a:gd name="connsiteX1227" fmla="*/ 20344 w 11858623"/>
              <a:gd name="connsiteY1227" fmla="*/ 5351605 h 6524624"/>
              <a:gd name="connsiteX1228" fmla="*/ 20337 w 11858623"/>
              <a:gd name="connsiteY1228" fmla="*/ 5351627 h 6524624"/>
              <a:gd name="connsiteX1229" fmla="*/ 919 w 11858623"/>
              <a:gd name="connsiteY1229" fmla="*/ 5349154 h 6524624"/>
              <a:gd name="connsiteX1230" fmla="*/ 437 w 11858623"/>
              <a:gd name="connsiteY1230" fmla="*/ 5364703 h 6524624"/>
              <a:gd name="connsiteX1231" fmla="*/ 4445 w 11858623"/>
              <a:gd name="connsiteY1231" fmla="*/ 5552844 h 6524624"/>
              <a:gd name="connsiteX1232" fmla="*/ 4819 w 11858623"/>
              <a:gd name="connsiteY1232" fmla="*/ 5575385 h 6524624"/>
              <a:gd name="connsiteX1233" fmla="*/ 2441 w 11858623"/>
              <a:gd name="connsiteY1233" fmla="*/ 5575309 h 6524624"/>
              <a:gd name="connsiteX1234" fmla="*/ 4893 w 11858623"/>
              <a:gd name="connsiteY1234" fmla="*/ 5579838 h 6524624"/>
              <a:gd name="connsiteX1235" fmla="*/ 6558 w 11858623"/>
              <a:gd name="connsiteY1235" fmla="*/ 5680200 h 6524624"/>
              <a:gd name="connsiteX1236" fmla="*/ 5679 w 11858623"/>
              <a:gd name="connsiteY1236" fmla="*/ 5681691 h 6524624"/>
              <a:gd name="connsiteX1237" fmla="*/ 4445 w 11858623"/>
              <a:gd name="connsiteY1237" fmla="*/ 5684825 h 6524624"/>
              <a:gd name="connsiteX1238" fmla="*/ 6581 w 11858623"/>
              <a:gd name="connsiteY1238" fmla="*/ 5681581 h 6524624"/>
              <a:gd name="connsiteX1239" fmla="*/ 7616 w 11858623"/>
              <a:gd name="connsiteY1239" fmla="*/ 5743914 h 6524624"/>
              <a:gd name="connsiteX1240" fmla="*/ 6731 w 11858623"/>
              <a:gd name="connsiteY1240" fmla="*/ 5748645 h 6524624"/>
              <a:gd name="connsiteX1241" fmla="*/ 6449 w 11858623"/>
              <a:gd name="connsiteY1241" fmla="*/ 5788724 h 6524624"/>
              <a:gd name="connsiteX1242" fmla="*/ 8311 w 11858623"/>
              <a:gd name="connsiteY1242" fmla="*/ 5785842 h 6524624"/>
              <a:gd name="connsiteX1243" fmla="*/ 8453 w 11858623"/>
              <a:gd name="connsiteY1243" fmla="*/ 5794340 h 6524624"/>
              <a:gd name="connsiteX1244" fmla="*/ 8817 w 11858623"/>
              <a:gd name="connsiteY1244" fmla="*/ 5800724 h 6524624"/>
              <a:gd name="connsiteX1245" fmla="*/ 8452 w 11858623"/>
              <a:gd name="connsiteY1245" fmla="*/ 5801894 h 6524624"/>
              <a:gd name="connsiteX1246" fmla="*/ 4444 w 11858623"/>
              <a:gd name="connsiteY1246" fmla="*/ 5810318 h 6524624"/>
              <a:gd name="connsiteX1247" fmla="*/ 2440 w 11858623"/>
              <a:gd name="connsiteY1247" fmla="*/ 5827167 h 6524624"/>
              <a:gd name="connsiteX1248" fmla="*/ 1413 w 11858623"/>
              <a:gd name="connsiteY1248" fmla="*/ 5860257 h 6524624"/>
              <a:gd name="connsiteX1249" fmla="*/ 0 w 11858623"/>
              <a:gd name="connsiteY1249" fmla="*/ 5862350 h 6524624"/>
              <a:gd name="connsiteX1250" fmla="*/ 0 w 11858623"/>
              <a:gd name="connsiteY1250" fmla="*/ 5349463 h 6524624"/>
              <a:gd name="connsiteX1251" fmla="*/ 10217 w 11858623"/>
              <a:gd name="connsiteY1251" fmla="*/ 5344328 h 6524624"/>
              <a:gd name="connsiteX1252" fmla="*/ 13495 w 11858623"/>
              <a:gd name="connsiteY1252" fmla="*/ 5353430 h 6524624"/>
              <a:gd name="connsiteX1253" fmla="*/ 13621 w 11858623"/>
              <a:gd name="connsiteY1253" fmla="*/ 5355375 h 6524624"/>
              <a:gd name="connsiteX1254" fmla="*/ 10457 w 11858623"/>
              <a:gd name="connsiteY1254" fmla="*/ 5348724 h 6524624"/>
              <a:gd name="connsiteX1255" fmla="*/ 14465 w 11858623"/>
              <a:gd name="connsiteY1255" fmla="*/ 5368381 h 6524624"/>
              <a:gd name="connsiteX1256" fmla="*/ 13621 w 11858623"/>
              <a:gd name="connsiteY1256" fmla="*/ 5355375 h 6524624"/>
              <a:gd name="connsiteX1257" fmla="*/ 15987 w 11858623"/>
              <a:gd name="connsiteY1257" fmla="*/ 5360347 h 6524624"/>
              <a:gd name="connsiteX1258" fmla="*/ 17515 w 11858623"/>
              <a:gd name="connsiteY1258" fmla="*/ 5364589 h 6524624"/>
              <a:gd name="connsiteX1259" fmla="*/ 14768 w 11858623"/>
              <a:gd name="connsiteY1259" fmla="*/ 5374905 h 6524624"/>
              <a:gd name="connsiteX1260" fmla="*/ 14142 w 11858623"/>
              <a:gd name="connsiteY1260" fmla="*/ 5377054 h 6524624"/>
              <a:gd name="connsiteX1261" fmla="*/ 12460 w 11858623"/>
              <a:gd name="connsiteY1261" fmla="*/ 5373127 h 6524624"/>
              <a:gd name="connsiteX1262" fmla="*/ 10456 w 11858623"/>
              <a:gd name="connsiteY1262" fmla="*/ 5353470 h 6524624"/>
              <a:gd name="connsiteX1263" fmla="*/ 9016 w 11858623"/>
              <a:gd name="connsiteY1263" fmla="*/ 5345921 h 6524624"/>
              <a:gd name="connsiteX1264" fmla="*/ 15882 w 11858623"/>
              <a:gd name="connsiteY1264" fmla="*/ 5336807 h 6524624"/>
              <a:gd name="connsiteX1265" fmla="*/ 16469 w 11858623"/>
              <a:gd name="connsiteY1265" fmla="*/ 5340300 h 6524624"/>
              <a:gd name="connsiteX1266" fmla="*/ 16711 w 11858623"/>
              <a:gd name="connsiteY1266" fmla="*/ 5341380 h 6524624"/>
              <a:gd name="connsiteX1267" fmla="*/ 16240 w 11858623"/>
              <a:gd name="connsiteY1267" fmla="*/ 5343624 h 6524624"/>
              <a:gd name="connsiteX1268" fmla="*/ 15271 w 11858623"/>
              <a:gd name="connsiteY1268" fmla="*/ 5337618 h 6524624"/>
              <a:gd name="connsiteX1269" fmla="*/ 18097 w 11858623"/>
              <a:gd name="connsiteY1269" fmla="*/ 5334783 h 6524624"/>
              <a:gd name="connsiteX1270" fmla="*/ 18472 w 11858623"/>
              <a:gd name="connsiteY1270" fmla="*/ 5336622 h 6524624"/>
              <a:gd name="connsiteX1271" fmla="*/ 18718 w 11858623"/>
              <a:gd name="connsiteY1271" fmla="*/ 5338591 h 6524624"/>
              <a:gd name="connsiteX1272" fmla="*/ 19162 w 11858623"/>
              <a:gd name="connsiteY1272" fmla="*/ 5352293 h 6524624"/>
              <a:gd name="connsiteX1273" fmla="*/ 16711 w 11858623"/>
              <a:gd name="connsiteY1273" fmla="*/ 5341380 h 6524624"/>
              <a:gd name="connsiteX1274" fmla="*/ 18921 w 11858623"/>
              <a:gd name="connsiteY1274" fmla="*/ 5332773 h 6524624"/>
              <a:gd name="connsiteX1275" fmla="*/ 20324 w 11858623"/>
              <a:gd name="connsiteY1275" fmla="*/ 5351445 h 6524624"/>
              <a:gd name="connsiteX1276" fmla="*/ 18718 w 11858623"/>
              <a:gd name="connsiteY1276" fmla="*/ 5338591 h 6524624"/>
              <a:gd name="connsiteX1277" fmla="*/ 18545 w 11858623"/>
              <a:gd name="connsiteY1277" fmla="*/ 5333272 h 6524624"/>
              <a:gd name="connsiteX1278" fmla="*/ 18528 w 11858623"/>
              <a:gd name="connsiteY1278" fmla="*/ 5332731 h 6524624"/>
              <a:gd name="connsiteX1279" fmla="*/ 18545 w 11858623"/>
              <a:gd name="connsiteY1279" fmla="*/ 5333272 h 6524624"/>
              <a:gd name="connsiteX1280" fmla="*/ 18364 w 11858623"/>
              <a:gd name="connsiteY1280" fmla="*/ 5333513 h 6524624"/>
              <a:gd name="connsiteX1281" fmla="*/ 28560 w 11858623"/>
              <a:gd name="connsiteY1281" fmla="*/ 5321322 h 6524624"/>
              <a:gd name="connsiteX1282" fmla="*/ 28491 w 11858623"/>
              <a:gd name="connsiteY1282" fmla="*/ 5322581 h 6524624"/>
              <a:gd name="connsiteX1283" fmla="*/ 28439 w 11858623"/>
              <a:gd name="connsiteY1283" fmla="*/ 5321773 h 6524624"/>
              <a:gd name="connsiteX1284" fmla="*/ 32618 w 11858623"/>
              <a:gd name="connsiteY1284" fmla="*/ 5321233 h 6524624"/>
              <a:gd name="connsiteX1285" fmla="*/ 33279 w 11858623"/>
              <a:gd name="connsiteY1285" fmla="*/ 5332172 h 6524624"/>
              <a:gd name="connsiteX1286" fmla="*/ 20996 w 11858623"/>
              <a:gd name="connsiteY1286" fmla="*/ 5356828 h 6524624"/>
              <a:gd name="connsiteX1287" fmla="*/ 20344 w 11858623"/>
              <a:gd name="connsiteY1287" fmla="*/ 5351605 h 6524624"/>
              <a:gd name="connsiteX1288" fmla="*/ 20963 w 11858623"/>
              <a:gd name="connsiteY1288" fmla="*/ 5349457 h 6524624"/>
              <a:gd name="connsiteX1289" fmla="*/ 28276 w 11858623"/>
              <a:gd name="connsiteY1289" fmla="*/ 5322375 h 6524624"/>
              <a:gd name="connsiteX1290" fmla="*/ 28491 w 11858623"/>
              <a:gd name="connsiteY1290" fmla="*/ 5325390 h 6524624"/>
              <a:gd name="connsiteX1291" fmla="*/ 11531 w 11858623"/>
              <a:gd name="connsiteY1291" fmla="*/ 5321202 h 6524624"/>
              <a:gd name="connsiteX1292" fmla="*/ 12461 w 11858623"/>
              <a:gd name="connsiteY1292" fmla="*/ 5337492 h 6524624"/>
              <a:gd name="connsiteX1293" fmla="*/ 12692 w 11858623"/>
              <a:gd name="connsiteY1293" fmla="*/ 5341042 h 6524624"/>
              <a:gd name="connsiteX1294" fmla="*/ 10217 w 11858623"/>
              <a:gd name="connsiteY1294" fmla="*/ 5344328 h 6524624"/>
              <a:gd name="connsiteX1295" fmla="*/ 8453 w 11858623"/>
              <a:gd name="connsiteY1295" fmla="*/ 5339430 h 6524624"/>
              <a:gd name="connsiteX1296" fmla="*/ 8502 w 11858623"/>
              <a:gd name="connsiteY1296" fmla="*/ 5343228 h 6524624"/>
              <a:gd name="connsiteX1297" fmla="*/ 9016 w 11858623"/>
              <a:gd name="connsiteY1297" fmla="*/ 5345921 h 6524624"/>
              <a:gd name="connsiteX1298" fmla="*/ 8498 w 11858623"/>
              <a:gd name="connsiteY1298" fmla="*/ 5346609 h 6524624"/>
              <a:gd name="connsiteX1299" fmla="*/ 919 w 11858623"/>
              <a:gd name="connsiteY1299" fmla="*/ 5349154 h 6524624"/>
              <a:gd name="connsiteX1300" fmla="*/ 1414 w 11858623"/>
              <a:gd name="connsiteY1300" fmla="*/ 5333207 h 6524624"/>
              <a:gd name="connsiteX1301" fmla="*/ 3681 w 11858623"/>
              <a:gd name="connsiteY1301" fmla="*/ 5329850 h 6524624"/>
              <a:gd name="connsiteX1302" fmla="*/ 12992 w 11858623"/>
              <a:gd name="connsiteY1302" fmla="*/ 5319593 h 6524624"/>
              <a:gd name="connsiteX1303" fmla="*/ 13479 w 11858623"/>
              <a:gd name="connsiteY1303" fmla="*/ 5322490 h 6524624"/>
              <a:gd name="connsiteX1304" fmla="*/ 13138 w 11858623"/>
              <a:gd name="connsiteY1304" fmla="*/ 5324399 h 6524624"/>
              <a:gd name="connsiteX1305" fmla="*/ 12457 w 11858623"/>
              <a:gd name="connsiteY1305" fmla="*/ 5320182 h 6524624"/>
              <a:gd name="connsiteX1306" fmla="*/ 28157 w 11858623"/>
              <a:gd name="connsiteY1306" fmla="*/ 5317449 h 6524624"/>
              <a:gd name="connsiteX1307" fmla="*/ 28439 w 11858623"/>
              <a:gd name="connsiteY1307" fmla="*/ 5321773 h 6524624"/>
              <a:gd name="connsiteX1308" fmla="*/ 28276 w 11858623"/>
              <a:gd name="connsiteY1308" fmla="*/ 5322375 h 6524624"/>
              <a:gd name="connsiteX1309" fmla="*/ 27956 w 11858623"/>
              <a:gd name="connsiteY1309" fmla="*/ 5317884 h 6524624"/>
              <a:gd name="connsiteX1310" fmla="*/ 30495 w 11858623"/>
              <a:gd name="connsiteY1310" fmla="*/ 5314157 h 6524624"/>
              <a:gd name="connsiteX1311" fmla="*/ 28560 w 11858623"/>
              <a:gd name="connsiteY1311" fmla="*/ 5321322 h 6524624"/>
              <a:gd name="connsiteX1312" fmla="*/ 28838 w 11858623"/>
              <a:gd name="connsiteY1312" fmla="*/ 5316259 h 6524624"/>
              <a:gd name="connsiteX1313" fmla="*/ 29197 w 11858623"/>
              <a:gd name="connsiteY1313" fmla="*/ 5309720 h 6524624"/>
              <a:gd name="connsiteX1314" fmla="*/ 28838 w 11858623"/>
              <a:gd name="connsiteY1314" fmla="*/ 5316259 h 6524624"/>
              <a:gd name="connsiteX1315" fmla="*/ 28522 w 11858623"/>
              <a:gd name="connsiteY1315" fmla="*/ 5316659 h 6524624"/>
              <a:gd name="connsiteX1316" fmla="*/ 28157 w 11858623"/>
              <a:gd name="connsiteY1316" fmla="*/ 5317449 h 6524624"/>
              <a:gd name="connsiteX1317" fmla="*/ 27678 w 11858623"/>
              <a:gd name="connsiteY1317" fmla="*/ 5310080 h 6524624"/>
              <a:gd name="connsiteX1318" fmla="*/ 24889 w 11858623"/>
              <a:gd name="connsiteY1318" fmla="*/ 5308340 h 6524624"/>
              <a:gd name="connsiteX1319" fmla="*/ 27395 w 11858623"/>
              <a:gd name="connsiteY1319" fmla="*/ 5310147 h 6524624"/>
              <a:gd name="connsiteX1320" fmla="*/ 27403 w 11858623"/>
              <a:gd name="connsiteY1320" fmla="*/ 5310145 h 6524624"/>
              <a:gd name="connsiteX1321" fmla="*/ 27956 w 11858623"/>
              <a:gd name="connsiteY1321" fmla="*/ 5317884 h 6524624"/>
              <a:gd name="connsiteX1322" fmla="*/ 24483 w 11858623"/>
              <a:gd name="connsiteY1322" fmla="*/ 5325390 h 6524624"/>
              <a:gd name="connsiteX1323" fmla="*/ 18921 w 11858623"/>
              <a:gd name="connsiteY1323" fmla="*/ 5332773 h 6524624"/>
              <a:gd name="connsiteX1324" fmla="*/ 18815 w 11858623"/>
              <a:gd name="connsiteY1324" fmla="*/ 5331363 h 6524624"/>
              <a:gd name="connsiteX1325" fmla="*/ 20226 w 11858623"/>
              <a:gd name="connsiteY1325" fmla="*/ 5324644 h 6524624"/>
              <a:gd name="connsiteX1326" fmla="*/ 22350 w 11858623"/>
              <a:gd name="connsiteY1326" fmla="*/ 5316944 h 6524624"/>
              <a:gd name="connsiteX1327" fmla="*/ 19658 w 11858623"/>
              <a:gd name="connsiteY1327" fmla="*/ 5303778 h 6524624"/>
              <a:gd name="connsiteX1328" fmla="*/ 22481 w 11858623"/>
              <a:gd name="connsiteY1328" fmla="*/ 5306603 h 6524624"/>
              <a:gd name="connsiteX1329" fmla="*/ 23393 w 11858623"/>
              <a:gd name="connsiteY1329" fmla="*/ 5307261 h 6524624"/>
              <a:gd name="connsiteX1330" fmla="*/ 20476 w 11858623"/>
              <a:gd name="connsiteY1330" fmla="*/ 5311349 h 6524624"/>
              <a:gd name="connsiteX1331" fmla="*/ 19367 w 11858623"/>
              <a:gd name="connsiteY1331" fmla="*/ 5312570 h 6524624"/>
              <a:gd name="connsiteX1332" fmla="*/ 18769 w 11858623"/>
              <a:gd name="connsiteY1332" fmla="*/ 5306701 h 6524624"/>
              <a:gd name="connsiteX1333" fmla="*/ 16468 w 11858623"/>
              <a:gd name="connsiteY1333" fmla="*/ 5300117 h 6524624"/>
              <a:gd name="connsiteX1334" fmla="*/ 16506 w 11858623"/>
              <a:gd name="connsiteY1334" fmla="*/ 5300623 h 6524624"/>
              <a:gd name="connsiteX1335" fmla="*/ 16433 w 11858623"/>
              <a:gd name="connsiteY1335" fmla="*/ 5300550 h 6524624"/>
              <a:gd name="connsiteX1336" fmla="*/ 8625 w 11858623"/>
              <a:gd name="connsiteY1336" fmla="*/ 5292734 h 6524624"/>
              <a:gd name="connsiteX1337" fmla="*/ 9984 w 11858623"/>
              <a:gd name="connsiteY1337" fmla="*/ 5294094 h 6524624"/>
              <a:gd name="connsiteX1338" fmla="*/ 10456 w 11858623"/>
              <a:gd name="connsiteY1338" fmla="*/ 5302358 h 6524624"/>
              <a:gd name="connsiteX1339" fmla="*/ 10143 w 11858623"/>
              <a:gd name="connsiteY1339" fmla="*/ 5302622 h 6524624"/>
              <a:gd name="connsiteX1340" fmla="*/ 8585 w 11858623"/>
              <a:gd name="connsiteY1340" fmla="*/ 5293345 h 6524624"/>
              <a:gd name="connsiteX1341" fmla="*/ 30205 w 11858623"/>
              <a:gd name="connsiteY1341" fmla="*/ 5291355 h 6524624"/>
              <a:gd name="connsiteX1342" fmla="*/ 30850 w 11858623"/>
              <a:gd name="connsiteY1342" fmla="*/ 5291958 h 6524624"/>
              <a:gd name="connsiteX1343" fmla="*/ 31813 w 11858623"/>
              <a:gd name="connsiteY1343" fmla="*/ 5307901 h 6524624"/>
              <a:gd name="connsiteX1344" fmla="*/ 29919 w 11858623"/>
              <a:gd name="connsiteY1344" fmla="*/ 5306131 h 6524624"/>
              <a:gd name="connsiteX1345" fmla="*/ 29519 w 11858623"/>
              <a:gd name="connsiteY1345" fmla="*/ 5303860 h 6524624"/>
              <a:gd name="connsiteX1346" fmla="*/ 26619 w 11858623"/>
              <a:gd name="connsiteY1346" fmla="*/ 5289115 h 6524624"/>
              <a:gd name="connsiteX1347" fmla="*/ 26614 w 11858623"/>
              <a:gd name="connsiteY1347" fmla="*/ 5289426 h 6524624"/>
              <a:gd name="connsiteX1348" fmla="*/ 26539 w 11858623"/>
              <a:gd name="connsiteY1348" fmla="*/ 5289178 h 6524624"/>
              <a:gd name="connsiteX1349" fmla="*/ 8961 w 11858623"/>
              <a:gd name="connsiteY1349" fmla="*/ 5287542 h 6524624"/>
              <a:gd name="connsiteX1350" fmla="*/ 8625 w 11858623"/>
              <a:gd name="connsiteY1350" fmla="*/ 5292734 h 6524624"/>
              <a:gd name="connsiteX1351" fmla="*/ 8454 w 11858623"/>
              <a:gd name="connsiteY1351" fmla="*/ 5292563 h 6524624"/>
              <a:gd name="connsiteX1352" fmla="*/ 8585 w 11858623"/>
              <a:gd name="connsiteY1352" fmla="*/ 5293345 h 6524624"/>
              <a:gd name="connsiteX1353" fmla="*/ 8454 w 11858623"/>
              <a:gd name="connsiteY1353" fmla="*/ 5295371 h 6524624"/>
              <a:gd name="connsiteX1354" fmla="*/ 9686 w 11858623"/>
              <a:gd name="connsiteY1354" fmla="*/ 5303007 h 6524624"/>
              <a:gd name="connsiteX1355" fmla="*/ 6449 w 11858623"/>
              <a:gd name="connsiteY1355" fmla="*/ 5305733 h 6524624"/>
              <a:gd name="connsiteX1356" fmla="*/ 7556 w 11858623"/>
              <a:gd name="connsiteY1356" fmla="*/ 5290444 h 6524624"/>
              <a:gd name="connsiteX1357" fmla="*/ 26650 w 11858623"/>
              <a:gd name="connsiteY1357" fmla="*/ 5287173 h 6524624"/>
              <a:gd name="connsiteX1358" fmla="*/ 27527 w 11858623"/>
              <a:gd name="connsiteY1358" fmla="*/ 5288403 h 6524624"/>
              <a:gd name="connsiteX1359" fmla="*/ 26619 w 11858623"/>
              <a:gd name="connsiteY1359" fmla="*/ 5289115 h 6524624"/>
              <a:gd name="connsiteX1360" fmla="*/ 30495 w 11858623"/>
              <a:gd name="connsiteY1360" fmla="*/ 5286076 h 6524624"/>
              <a:gd name="connsiteX1361" fmla="*/ 30738 w 11858623"/>
              <a:gd name="connsiteY1361" fmla="*/ 5290093 h 6524624"/>
              <a:gd name="connsiteX1362" fmla="*/ 30308 w 11858623"/>
              <a:gd name="connsiteY1362" fmla="*/ 5289490 h 6524624"/>
              <a:gd name="connsiteX1363" fmla="*/ 11797 w 11858623"/>
              <a:gd name="connsiteY1363" fmla="*/ 5281683 h 6524624"/>
              <a:gd name="connsiteX1364" fmla="*/ 16672 w 11858623"/>
              <a:gd name="connsiteY1364" fmla="*/ 5286129 h 6524624"/>
              <a:gd name="connsiteX1365" fmla="*/ 16690 w 11858623"/>
              <a:gd name="connsiteY1365" fmla="*/ 5286306 h 6524624"/>
              <a:gd name="connsiteX1366" fmla="*/ 15637 w 11858623"/>
              <a:gd name="connsiteY1366" fmla="*/ 5285482 h 6524624"/>
              <a:gd name="connsiteX1367" fmla="*/ 13254 w 11858623"/>
              <a:gd name="connsiteY1367" fmla="*/ 5285384 h 6524624"/>
              <a:gd name="connsiteX1368" fmla="*/ 17272 w 11858623"/>
              <a:gd name="connsiteY1368" fmla="*/ 5292019 h 6524624"/>
              <a:gd name="connsiteX1369" fmla="*/ 17704 w 11858623"/>
              <a:gd name="connsiteY1369" fmla="*/ 5296254 h 6524624"/>
              <a:gd name="connsiteX1370" fmla="*/ 14683 w 11858623"/>
              <a:gd name="connsiteY1370" fmla="*/ 5298798 h 6524624"/>
              <a:gd name="connsiteX1371" fmla="*/ 9984 w 11858623"/>
              <a:gd name="connsiteY1371" fmla="*/ 5294094 h 6524624"/>
              <a:gd name="connsiteX1372" fmla="*/ 9541 w 11858623"/>
              <a:gd name="connsiteY1372" fmla="*/ 5286344 h 6524624"/>
              <a:gd name="connsiteX1373" fmla="*/ 13110 w 11858623"/>
              <a:gd name="connsiteY1373" fmla="*/ 5278973 h 6524624"/>
              <a:gd name="connsiteX1374" fmla="*/ 11797 w 11858623"/>
              <a:gd name="connsiteY1374" fmla="*/ 5281683 h 6524624"/>
              <a:gd name="connsiteX1375" fmla="*/ 10456 w 11858623"/>
              <a:gd name="connsiteY1375" fmla="*/ 5280460 h 6524624"/>
              <a:gd name="connsiteX1376" fmla="*/ 15557 w 11858623"/>
              <a:gd name="connsiteY1376" fmla="*/ 5273917 h 6524624"/>
              <a:gd name="connsiteX1377" fmla="*/ 15629 w 11858623"/>
              <a:gd name="connsiteY1377" fmla="*/ 5274724 h 6524624"/>
              <a:gd name="connsiteX1378" fmla="*/ 15075 w 11858623"/>
              <a:gd name="connsiteY1378" fmla="*/ 5277872 h 6524624"/>
              <a:gd name="connsiteX1379" fmla="*/ 13110 w 11858623"/>
              <a:gd name="connsiteY1379" fmla="*/ 5278973 h 6524624"/>
              <a:gd name="connsiteX1380" fmla="*/ 16217 w 11858623"/>
              <a:gd name="connsiteY1380" fmla="*/ 5272553 h 6524624"/>
              <a:gd name="connsiteX1381" fmla="*/ 17544 w 11858623"/>
              <a:gd name="connsiteY1381" fmla="*/ 5274413 h 6524624"/>
              <a:gd name="connsiteX1382" fmla="*/ 16314 w 11858623"/>
              <a:gd name="connsiteY1382" fmla="*/ 5277177 h 6524624"/>
              <a:gd name="connsiteX1383" fmla="*/ 15870 w 11858623"/>
              <a:gd name="connsiteY1383" fmla="*/ 5277426 h 6524624"/>
              <a:gd name="connsiteX1384" fmla="*/ 15629 w 11858623"/>
              <a:gd name="connsiteY1384" fmla="*/ 5274724 h 6524624"/>
              <a:gd name="connsiteX1385" fmla="*/ 15894 w 11858623"/>
              <a:gd name="connsiteY1385" fmla="*/ 5273222 h 6524624"/>
              <a:gd name="connsiteX1386" fmla="*/ 25915 w 11858623"/>
              <a:gd name="connsiteY1386" fmla="*/ 5271795 h 6524624"/>
              <a:gd name="connsiteX1387" fmla="*/ 26105 w 11858623"/>
              <a:gd name="connsiteY1387" fmla="*/ 5273248 h 6524624"/>
              <a:gd name="connsiteX1388" fmla="*/ 22480 w 11858623"/>
              <a:gd name="connsiteY1388" fmla="*/ 5274844 h 6524624"/>
              <a:gd name="connsiteX1389" fmla="*/ 21839 w 11858623"/>
              <a:gd name="connsiteY1389" fmla="*/ 5274080 h 6524624"/>
              <a:gd name="connsiteX1390" fmla="*/ 19130 w 11858623"/>
              <a:gd name="connsiteY1390" fmla="*/ 5270850 h 6524624"/>
              <a:gd name="connsiteX1391" fmla="*/ 21839 w 11858623"/>
              <a:gd name="connsiteY1391" fmla="*/ 5274080 h 6524624"/>
              <a:gd name="connsiteX1392" fmla="*/ 18602 w 11858623"/>
              <a:gd name="connsiteY1392" fmla="*/ 5275894 h 6524624"/>
              <a:gd name="connsiteX1393" fmla="*/ 17544 w 11858623"/>
              <a:gd name="connsiteY1393" fmla="*/ 5274413 h 6524624"/>
              <a:gd name="connsiteX1394" fmla="*/ 11277 w 11858623"/>
              <a:gd name="connsiteY1394" fmla="*/ 5265797 h 6524624"/>
              <a:gd name="connsiteX1395" fmla="*/ 10135 w 11858623"/>
              <a:gd name="connsiteY1395" fmla="*/ 5269456 h 6524624"/>
              <a:gd name="connsiteX1396" fmla="*/ 10313 w 11858623"/>
              <a:gd name="connsiteY1396" fmla="*/ 5266706 h 6524624"/>
              <a:gd name="connsiteX1397" fmla="*/ 10457 w 11858623"/>
              <a:gd name="connsiteY1397" fmla="*/ 5264482 h 6524624"/>
              <a:gd name="connsiteX1398" fmla="*/ 10976 w 11858623"/>
              <a:gd name="connsiteY1398" fmla="*/ 5265208 h 6524624"/>
              <a:gd name="connsiteX1399" fmla="*/ 10323 w 11858623"/>
              <a:gd name="connsiteY1399" fmla="*/ 5266558 h 6524624"/>
              <a:gd name="connsiteX1400" fmla="*/ 18713 w 11858623"/>
              <a:gd name="connsiteY1400" fmla="*/ 5260017 h 6524624"/>
              <a:gd name="connsiteX1401" fmla="*/ 17754 w 11858623"/>
              <a:gd name="connsiteY1401" fmla="*/ 5262668 h 6524624"/>
              <a:gd name="connsiteX1402" fmla="*/ 17114 w 11858623"/>
              <a:gd name="connsiteY1402" fmla="*/ 5266299 h 6524624"/>
              <a:gd name="connsiteX1403" fmla="*/ 16632 w 11858623"/>
              <a:gd name="connsiteY1403" fmla="*/ 5262204 h 6524624"/>
              <a:gd name="connsiteX1404" fmla="*/ 18886 w 11858623"/>
              <a:gd name="connsiteY1404" fmla="*/ 5259836 h 6524624"/>
              <a:gd name="connsiteX1405" fmla="*/ 18713 w 11858623"/>
              <a:gd name="connsiteY1405" fmla="*/ 5260017 h 6524624"/>
              <a:gd name="connsiteX1406" fmla="*/ 18761 w 11858623"/>
              <a:gd name="connsiteY1406" fmla="*/ 5259886 h 6524624"/>
              <a:gd name="connsiteX1407" fmla="*/ 19619 w 11858623"/>
              <a:gd name="connsiteY1407" fmla="*/ 5237332 h 6524624"/>
              <a:gd name="connsiteX1408" fmla="*/ 18823 w 11858623"/>
              <a:gd name="connsiteY1408" fmla="*/ 5242532 h 6524624"/>
              <a:gd name="connsiteX1409" fmla="*/ 16854 w 11858623"/>
              <a:gd name="connsiteY1409" fmla="*/ 5245579 h 6524624"/>
              <a:gd name="connsiteX1410" fmla="*/ 16838 w 11858623"/>
              <a:gd name="connsiteY1410" fmla="*/ 5245509 h 6524624"/>
              <a:gd name="connsiteX1411" fmla="*/ 18646 w 11858623"/>
              <a:gd name="connsiteY1411" fmla="*/ 5239377 h 6524624"/>
              <a:gd name="connsiteX1412" fmla="*/ 29131 w 11858623"/>
              <a:gd name="connsiteY1412" fmla="*/ 5232023 h 6524624"/>
              <a:gd name="connsiteX1413" fmla="*/ 26356 w 11858623"/>
              <a:gd name="connsiteY1413" fmla="*/ 5238909 h 6524624"/>
              <a:gd name="connsiteX1414" fmla="*/ 23270 w 11858623"/>
              <a:gd name="connsiteY1414" fmla="*/ 5247433 h 6524624"/>
              <a:gd name="connsiteX1415" fmla="*/ 23759 w 11858623"/>
              <a:gd name="connsiteY1415" fmla="*/ 5243826 h 6524624"/>
              <a:gd name="connsiteX1416" fmla="*/ 29013 w 11858623"/>
              <a:gd name="connsiteY1416" fmla="*/ 5232149 h 6524624"/>
              <a:gd name="connsiteX1417" fmla="*/ 29131 w 11858623"/>
              <a:gd name="connsiteY1417" fmla="*/ 5232023 h 6524624"/>
              <a:gd name="connsiteX1418" fmla="*/ 32769 w 11858623"/>
              <a:gd name="connsiteY1418" fmla="*/ 5226817 h 6524624"/>
              <a:gd name="connsiteX1419" fmla="*/ 29954 w 11858623"/>
              <a:gd name="connsiteY1419" fmla="*/ 5240745 h 6524624"/>
              <a:gd name="connsiteX1420" fmla="*/ 27310 w 11858623"/>
              <a:gd name="connsiteY1420" fmla="*/ 5246383 h 6524624"/>
              <a:gd name="connsiteX1421" fmla="*/ 23706 w 11858623"/>
              <a:gd name="connsiteY1421" fmla="*/ 5253602 h 6524624"/>
              <a:gd name="connsiteX1422" fmla="*/ 21244 w 11858623"/>
              <a:gd name="connsiteY1422" fmla="*/ 5253027 h 6524624"/>
              <a:gd name="connsiteX1423" fmla="*/ 23270 w 11858623"/>
              <a:gd name="connsiteY1423" fmla="*/ 5247433 h 6524624"/>
              <a:gd name="connsiteX1424" fmla="*/ 22481 w 11858623"/>
              <a:gd name="connsiteY1424" fmla="*/ 5253249 h 6524624"/>
              <a:gd name="connsiteX1425" fmla="*/ 27498 w 11858623"/>
              <a:gd name="connsiteY1425" fmla="*/ 5216273 h 6524624"/>
              <a:gd name="connsiteX1426" fmla="*/ 23759 w 11858623"/>
              <a:gd name="connsiteY1426" fmla="*/ 5243826 h 6524624"/>
              <a:gd name="connsiteX1427" fmla="*/ 19774 w 11858623"/>
              <a:gd name="connsiteY1427" fmla="*/ 5252683 h 6524624"/>
              <a:gd name="connsiteX1428" fmla="*/ 18472 w 11858623"/>
              <a:gd name="connsiteY1428" fmla="*/ 5252379 h 6524624"/>
              <a:gd name="connsiteX1429" fmla="*/ 17574 w 11858623"/>
              <a:gd name="connsiteY1429" fmla="*/ 5248604 h 6524624"/>
              <a:gd name="connsiteX1430" fmla="*/ 18473 w 11858623"/>
              <a:gd name="connsiteY1430" fmla="*/ 5244825 h 6524624"/>
              <a:gd name="connsiteX1431" fmla="*/ 18823 w 11858623"/>
              <a:gd name="connsiteY1431" fmla="*/ 5242532 h 6524624"/>
              <a:gd name="connsiteX1432" fmla="*/ 24321 w 11858623"/>
              <a:gd name="connsiteY1432" fmla="*/ 5234029 h 6524624"/>
              <a:gd name="connsiteX1433" fmla="*/ 27480 w 11858623"/>
              <a:gd name="connsiteY1433" fmla="*/ 5216281 h 6524624"/>
              <a:gd name="connsiteX1434" fmla="*/ 36508 w 11858623"/>
              <a:gd name="connsiteY1434" fmla="*/ 5208320 h 6524624"/>
              <a:gd name="connsiteX1435" fmla="*/ 34504 w 11858623"/>
              <a:gd name="connsiteY1435" fmla="*/ 5222361 h 6524624"/>
              <a:gd name="connsiteX1436" fmla="*/ 32769 w 11858623"/>
              <a:gd name="connsiteY1436" fmla="*/ 5226817 h 6524624"/>
              <a:gd name="connsiteX1437" fmla="*/ 17995 w 11858623"/>
              <a:gd name="connsiteY1437" fmla="*/ 5206108 h 6524624"/>
              <a:gd name="connsiteX1438" fmla="*/ 18396 w 11858623"/>
              <a:gd name="connsiteY1438" fmla="*/ 5210318 h 6524624"/>
              <a:gd name="connsiteX1439" fmla="*/ 18361 w 11858623"/>
              <a:gd name="connsiteY1439" fmla="*/ 5210346 h 6524624"/>
              <a:gd name="connsiteX1440" fmla="*/ 17805 w 11858623"/>
              <a:gd name="connsiteY1440" fmla="*/ 5206448 h 6524624"/>
              <a:gd name="connsiteX1441" fmla="*/ 16900 w 11858623"/>
              <a:gd name="connsiteY1441" fmla="*/ 5200107 h 6524624"/>
              <a:gd name="connsiteX1442" fmla="*/ 17805 w 11858623"/>
              <a:gd name="connsiteY1442" fmla="*/ 5206448 h 6524624"/>
              <a:gd name="connsiteX1443" fmla="*/ 15159 w 11858623"/>
              <a:gd name="connsiteY1443" fmla="*/ 5211168 h 6524624"/>
              <a:gd name="connsiteX1444" fmla="*/ 12461 w 11858623"/>
              <a:gd name="connsiteY1444" fmla="*/ 5211128 h 6524624"/>
              <a:gd name="connsiteX1445" fmla="*/ 16235 w 11858623"/>
              <a:gd name="connsiteY1445" fmla="*/ 5201135 h 6524624"/>
              <a:gd name="connsiteX1446" fmla="*/ 22596 w 11858623"/>
              <a:gd name="connsiteY1446" fmla="*/ 5172764 h 6524624"/>
              <a:gd name="connsiteX1447" fmla="*/ 24857 w 11858623"/>
              <a:gd name="connsiteY1447" fmla="*/ 5180370 h 6524624"/>
              <a:gd name="connsiteX1448" fmla="*/ 23921 w 11858623"/>
              <a:gd name="connsiteY1448" fmla="*/ 5184745 h 6524624"/>
              <a:gd name="connsiteX1449" fmla="*/ 23421 w 11858623"/>
              <a:gd name="connsiteY1449" fmla="*/ 5184529 h 6524624"/>
              <a:gd name="connsiteX1450" fmla="*/ 21450 w 11858623"/>
              <a:gd name="connsiteY1450" fmla="*/ 5179778 h 6524624"/>
              <a:gd name="connsiteX1451" fmla="*/ 20633 w 11858623"/>
              <a:gd name="connsiteY1451" fmla="*/ 5177088 h 6524624"/>
              <a:gd name="connsiteX1452" fmla="*/ 14792 w 11858623"/>
              <a:gd name="connsiteY1452" fmla="*/ 5172445 h 6524624"/>
              <a:gd name="connsiteX1453" fmla="*/ 17357 w 11858623"/>
              <a:gd name="connsiteY1453" fmla="*/ 5199400 h 6524624"/>
              <a:gd name="connsiteX1454" fmla="*/ 16900 w 11858623"/>
              <a:gd name="connsiteY1454" fmla="*/ 5200107 h 6524624"/>
              <a:gd name="connsiteX1455" fmla="*/ 16469 w 11858623"/>
              <a:gd name="connsiteY1455" fmla="*/ 5197088 h 6524624"/>
              <a:gd name="connsiteX1456" fmla="*/ 10457 w 11858623"/>
              <a:gd name="connsiteY1456" fmla="*/ 5219552 h 6524624"/>
              <a:gd name="connsiteX1457" fmla="*/ 15159 w 11858623"/>
              <a:gd name="connsiteY1457" fmla="*/ 5211168 h 6524624"/>
              <a:gd name="connsiteX1458" fmla="*/ 17281 w 11858623"/>
              <a:gd name="connsiteY1458" fmla="*/ 5211199 h 6524624"/>
              <a:gd name="connsiteX1459" fmla="*/ 18361 w 11858623"/>
              <a:gd name="connsiteY1459" fmla="*/ 5210346 h 6524624"/>
              <a:gd name="connsiteX1460" fmla="*/ 18473 w 11858623"/>
              <a:gd name="connsiteY1460" fmla="*/ 5211128 h 6524624"/>
              <a:gd name="connsiteX1461" fmla="*/ 18396 w 11858623"/>
              <a:gd name="connsiteY1461" fmla="*/ 5210318 h 6524624"/>
              <a:gd name="connsiteX1462" fmla="*/ 24484 w 11858623"/>
              <a:gd name="connsiteY1462" fmla="*/ 5205512 h 6524624"/>
              <a:gd name="connsiteX1463" fmla="*/ 20017 w 11858623"/>
              <a:gd name="connsiteY1463" fmla="*/ 5234727 h 6524624"/>
              <a:gd name="connsiteX1464" fmla="*/ 18646 w 11858623"/>
              <a:gd name="connsiteY1464" fmla="*/ 5239377 h 6524624"/>
              <a:gd name="connsiteX1465" fmla="*/ 16468 w 11858623"/>
              <a:gd name="connsiteY1465" fmla="*/ 5243955 h 6524624"/>
              <a:gd name="connsiteX1466" fmla="*/ 16838 w 11858623"/>
              <a:gd name="connsiteY1466" fmla="*/ 5245509 h 6524624"/>
              <a:gd name="connsiteX1467" fmla="*/ 16786 w 11858623"/>
              <a:gd name="connsiteY1467" fmla="*/ 5245684 h 6524624"/>
              <a:gd name="connsiteX1468" fmla="*/ 8312 w 11858623"/>
              <a:gd name="connsiteY1468" fmla="*/ 5258792 h 6524624"/>
              <a:gd name="connsiteX1469" fmla="*/ 7617 w 11858623"/>
              <a:gd name="connsiteY1469" fmla="*/ 5216864 h 6524624"/>
              <a:gd name="connsiteX1470" fmla="*/ 14465 w 11858623"/>
              <a:gd name="connsiteY1470" fmla="*/ 5180239 h 6524624"/>
              <a:gd name="connsiteX1471" fmla="*/ 14465 w 11858623"/>
              <a:gd name="connsiteY1471" fmla="*/ 5169007 h 6524624"/>
              <a:gd name="connsiteX1472" fmla="*/ 14904 w 11858623"/>
              <a:gd name="connsiteY1472" fmla="*/ 5169789 h 6524624"/>
              <a:gd name="connsiteX1473" fmla="*/ 14792 w 11858623"/>
              <a:gd name="connsiteY1473" fmla="*/ 5172445 h 6524624"/>
              <a:gd name="connsiteX1474" fmla="*/ 15482 w 11858623"/>
              <a:gd name="connsiteY1474" fmla="*/ 5156014 h 6524624"/>
              <a:gd name="connsiteX1475" fmla="*/ 15958 w 11858623"/>
              <a:gd name="connsiteY1475" fmla="*/ 5159569 h 6524624"/>
              <a:gd name="connsiteX1476" fmla="*/ 15875 w 11858623"/>
              <a:gd name="connsiteY1476" fmla="*/ 5159831 h 6524624"/>
              <a:gd name="connsiteX1477" fmla="*/ 15987 w 11858623"/>
              <a:gd name="connsiteY1477" fmla="*/ 5159789 h 6524624"/>
              <a:gd name="connsiteX1478" fmla="*/ 16469 w 11858623"/>
              <a:gd name="connsiteY1478" fmla="*/ 5163391 h 6524624"/>
              <a:gd name="connsiteX1479" fmla="*/ 20633 w 11858623"/>
              <a:gd name="connsiteY1479" fmla="*/ 5177088 h 6524624"/>
              <a:gd name="connsiteX1480" fmla="*/ 20477 w 11858623"/>
              <a:gd name="connsiteY1480" fmla="*/ 5177431 h 6524624"/>
              <a:gd name="connsiteX1481" fmla="*/ 21450 w 11858623"/>
              <a:gd name="connsiteY1481" fmla="*/ 5179778 h 6524624"/>
              <a:gd name="connsiteX1482" fmla="*/ 22284 w 11858623"/>
              <a:gd name="connsiteY1482" fmla="*/ 5182521 h 6524624"/>
              <a:gd name="connsiteX1483" fmla="*/ 21539 w 11858623"/>
              <a:gd name="connsiteY1483" fmla="*/ 5181616 h 6524624"/>
              <a:gd name="connsiteX1484" fmla="*/ 14904 w 11858623"/>
              <a:gd name="connsiteY1484" fmla="*/ 5169789 h 6524624"/>
              <a:gd name="connsiteX1485" fmla="*/ 17351 w 11858623"/>
              <a:gd name="connsiteY1485" fmla="*/ 5155123 h 6524624"/>
              <a:gd name="connsiteX1486" fmla="*/ 18458 w 11858623"/>
              <a:gd name="connsiteY1486" fmla="*/ 5158849 h 6524624"/>
              <a:gd name="connsiteX1487" fmla="*/ 15987 w 11858623"/>
              <a:gd name="connsiteY1487" fmla="*/ 5159789 h 6524624"/>
              <a:gd name="connsiteX1488" fmla="*/ 15958 w 11858623"/>
              <a:gd name="connsiteY1488" fmla="*/ 5159569 h 6524624"/>
              <a:gd name="connsiteX1489" fmla="*/ 31593 w 11858623"/>
              <a:gd name="connsiteY1489" fmla="*/ 5148906 h 6524624"/>
              <a:gd name="connsiteX1490" fmla="*/ 29954 w 11858623"/>
              <a:gd name="connsiteY1490" fmla="*/ 5156560 h 6524624"/>
              <a:gd name="connsiteX1491" fmla="*/ 22596 w 11858623"/>
              <a:gd name="connsiteY1491" fmla="*/ 5172764 h 6524624"/>
              <a:gd name="connsiteX1492" fmla="*/ 18458 w 11858623"/>
              <a:gd name="connsiteY1492" fmla="*/ 5158849 h 6524624"/>
              <a:gd name="connsiteX1493" fmla="*/ 20132 w 11858623"/>
              <a:gd name="connsiteY1493" fmla="*/ 5158212 h 6524624"/>
              <a:gd name="connsiteX1494" fmla="*/ 13678 w 11858623"/>
              <a:gd name="connsiteY1494" fmla="*/ 5142531 h 6524624"/>
              <a:gd name="connsiteX1495" fmla="*/ 13815 w 11858623"/>
              <a:gd name="connsiteY1495" fmla="*/ 5143552 h 6524624"/>
              <a:gd name="connsiteX1496" fmla="*/ 6582 w 11858623"/>
              <a:gd name="connsiteY1496" fmla="*/ 5154531 h 6524624"/>
              <a:gd name="connsiteX1497" fmla="*/ 6559 w 11858623"/>
              <a:gd name="connsiteY1497" fmla="*/ 5153150 h 6524624"/>
              <a:gd name="connsiteX1498" fmla="*/ 10457 w 11858623"/>
              <a:gd name="connsiteY1498" fmla="*/ 5146542 h 6524624"/>
              <a:gd name="connsiteX1499" fmla="*/ 14695 w 11858623"/>
              <a:gd name="connsiteY1499" fmla="*/ 5142215 h 6524624"/>
              <a:gd name="connsiteX1500" fmla="*/ 15801 w 11858623"/>
              <a:gd name="connsiteY1500" fmla="*/ 5148414 h 6524624"/>
              <a:gd name="connsiteX1501" fmla="*/ 15482 w 11858623"/>
              <a:gd name="connsiteY1501" fmla="*/ 5156014 h 6524624"/>
              <a:gd name="connsiteX1502" fmla="*/ 13815 w 11858623"/>
              <a:gd name="connsiteY1502" fmla="*/ 5143552 h 6524624"/>
              <a:gd name="connsiteX1503" fmla="*/ 16179 w 11858623"/>
              <a:gd name="connsiteY1503" fmla="*/ 5139415 h 6524624"/>
              <a:gd name="connsiteX1504" fmla="*/ 16154 w 11858623"/>
              <a:gd name="connsiteY1504" fmla="*/ 5140000 h 6524624"/>
              <a:gd name="connsiteX1505" fmla="*/ 14695 w 11858623"/>
              <a:gd name="connsiteY1505" fmla="*/ 5142215 h 6524624"/>
              <a:gd name="connsiteX1506" fmla="*/ 14556 w 11858623"/>
              <a:gd name="connsiteY1506" fmla="*/ 5141437 h 6524624"/>
              <a:gd name="connsiteX1507" fmla="*/ 29037 w 11858623"/>
              <a:gd name="connsiteY1507" fmla="*/ 5139140 h 6524624"/>
              <a:gd name="connsiteX1508" fmla="*/ 31722 w 11858623"/>
              <a:gd name="connsiteY1508" fmla="*/ 5144186 h 6524624"/>
              <a:gd name="connsiteX1509" fmla="*/ 32257 w 11858623"/>
              <a:gd name="connsiteY1509" fmla="*/ 5145806 h 6524624"/>
              <a:gd name="connsiteX1510" fmla="*/ 32205 w 11858623"/>
              <a:gd name="connsiteY1510" fmla="*/ 5146047 h 6524624"/>
              <a:gd name="connsiteX1511" fmla="*/ 28374 w 11858623"/>
              <a:gd name="connsiteY1511" fmla="*/ 5139605 h 6524624"/>
              <a:gd name="connsiteX1512" fmla="*/ 24536 w 11858623"/>
              <a:gd name="connsiteY1512" fmla="*/ 5133151 h 6524624"/>
              <a:gd name="connsiteX1513" fmla="*/ 28374 w 11858623"/>
              <a:gd name="connsiteY1513" fmla="*/ 5139605 h 6524624"/>
              <a:gd name="connsiteX1514" fmla="*/ 22481 w 11858623"/>
              <a:gd name="connsiteY1514" fmla="*/ 5143734 h 6524624"/>
              <a:gd name="connsiteX1515" fmla="*/ 22109 w 11858623"/>
              <a:gd name="connsiteY1515" fmla="*/ 5140441 h 6524624"/>
              <a:gd name="connsiteX1516" fmla="*/ 21276 w 11858623"/>
              <a:gd name="connsiteY1516" fmla="*/ 5133066 h 6524624"/>
              <a:gd name="connsiteX1517" fmla="*/ 22109 w 11858623"/>
              <a:gd name="connsiteY1517" fmla="*/ 5140441 h 6524624"/>
              <a:gd name="connsiteX1518" fmla="*/ 19430 w 11858623"/>
              <a:gd name="connsiteY1518" fmla="*/ 5148488 h 6524624"/>
              <a:gd name="connsiteX1519" fmla="*/ 17351 w 11858623"/>
              <a:gd name="connsiteY1519" fmla="*/ 5155123 h 6524624"/>
              <a:gd name="connsiteX1520" fmla="*/ 16469 w 11858623"/>
              <a:gd name="connsiteY1520" fmla="*/ 5152158 h 6524624"/>
              <a:gd name="connsiteX1521" fmla="*/ 15801 w 11858623"/>
              <a:gd name="connsiteY1521" fmla="*/ 5148414 h 6524624"/>
              <a:gd name="connsiteX1522" fmla="*/ 16154 w 11858623"/>
              <a:gd name="connsiteY1522" fmla="*/ 5140000 h 6524624"/>
              <a:gd name="connsiteX1523" fmla="*/ 18187 w 11858623"/>
              <a:gd name="connsiteY1523" fmla="*/ 5136914 h 6524624"/>
              <a:gd name="connsiteX1524" fmla="*/ 23188 w 11858623"/>
              <a:gd name="connsiteY1524" fmla="*/ 5130685 h 6524624"/>
              <a:gd name="connsiteX1525" fmla="*/ 24667 w 11858623"/>
              <a:gd name="connsiteY1525" fmla="*/ 5132758 h 6524624"/>
              <a:gd name="connsiteX1526" fmla="*/ 24536 w 11858623"/>
              <a:gd name="connsiteY1526" fmla="*/ 5133151 h 6524624"/>
              <a:gd name="connsiteX1527" fmla="*/ 23120 w 11858623"/>
              <a:gd name="connsiteY1527" fmla="*/ 5130769 h 6524624"/>
              <a:gd name="connsiteX1528" fmla="*/ 22700 w 11858623"/>
              <a:gd name="connsiteY1528" fmla="*/ 5130063 h 6524624"/>
              <a:gd name="connsiteX1529" fmla="*/ 23120 w 11858623"/>
              <a:gd name="connsiteY1529" fmla="*/ 5130769 h 6524624"/>
              <a:gd name="connsiteX1530" fmla="*/ 21276 w 11858623"/>
              <a:gd name="connsiteY1530" fmla="*/ 5133066 h 6524624"/>
              <a:gd name="connsiteX1531" fmla="*/ 21195 w 11858623"/>
              <a:gd name="connsiteY1531" fmla="*/ 5132347 h 6524624"/>
              <a:gd name="connsiteX1532" fmla="*/ 22481 w 11858623"/>
              <a:gd name="connsiteY1532" fmla="*/ 5129694 h 6524624"/>
              <a:gd name="connsiteX1533" fmla="*/ 22721 w 11858623"/>
              <a:gd name="connsiteY1533" fmla="*/ 5130031 h 6524624"/>
              <a:gd name="connsiteX1534" fmla="*/ 22700 w 11858623"/>
              <a:gd name="connsiteY1534" fmla="*/ 5130063 h 6524624"/>
              <a:gd name="connsiteX1535" fmla="*/ 21634 w 11858623"/>
              <a:gd name="connsiteY1535" fmla="*/ 5123759 h 6524624"/>
              <a:gd name="connsiteX1536" fmla="*/ 22481 w 11858623"/>
              <a:gd name="connsiteY1536" fmla="*/ 5129694 h 6524624"/>
              <a:gd name="connsiteX1537" fmla="*/ 20597 w 11858623"/>
              <a:gd name="connsiteY1537" fmla="*/ 5127055 h 6524624"/>
              <a:gd name="connsiteX1538" fmla="*/ 20555 w 11858623"/>
              <a:gd name="connsiteY1538" fmla="*/ 5126675 h 6524624"/>
              <a:gd name="connsiteX1539" fmla="*/ 28492 w 11858623"/>
              <a:gd name="connsiteY1539" fmla="*/ 5121269 h 6524624"/>
              <a:gd name="connsiteX1540" fmla="*/ 26895 w 11858623"/>
              <a:gd name="connsiteY1540" fmla="*/ 5126067 h 6524624"/>
              <a:gd name="connsiteX1541" fmla="*/ 23188 w 11858623"/>
              <a:gd name="connsiteY1541" fmla="*/ 5130685 h 6524624"/>
              <a:gd name="connsiteX1542" fmla="*/ 22721 w 11858623"/>
              <a:gd name="connsiteY1542" fmla="*/ 5130031 h 6524624"/>
              <a:gd name="connsiteX1543" fmla="*/ 10457 w 11858623"/>
              <a:gd name="connsiteY1543" fmla="*/ 5118461 h 6524624"/>
              <a:gd name="connsiteX1544" fmla="*/ 14556 w 11858623"/>
              <a:gd name="connsiteY1544" fmla="*/ 5141437 h 6524624"/>
              <a:gd name="connsiteX1545" fmla="*/ 13678 w 11858623"/>
              <a:gd name="connsiteY1545" fmla="*/ 5142531 h 6524624"/>
              <a:gd name="connsiteX1546" fmla="*/ 18927 w 11858623"/>
              <a:gd name="connsiteY1546" fmla="*/ 5104797 h 6524624"/>
              <a:gd name="connsiteX1547" fmla="*/ 21493 w 11858623"/>
              <a:gd name="connsiteY1547" fmla="*/ 5122773 h 6524624"/>
              <a:gd name="connsiteX1548" fmla="*/ 20547 w 11858623"/>
              <a:gd name="connsiteY1548" fmla="*/ 5126604 h 6524624"/>
              <a:gd name="connsiteX1549" fmla="*/ 20555 w 11858623"/>
              <a:gd name="connsiteY1549" fmla="*/ 5126675 h 6524624"/>
              <a:gd name="connsiteX1550" fmla="*/ 20477 w 11858623"/>
              <a:gd name="connsiteY1550" fmla="*/ 5126886 h 6524624"/>
              <a:gd name="connsiteX1551" fmla="*/ 20597 w 11858623"/>
              <a:gd name="connsiteY1551" fmla="*/ 5127055 h 6524624"/>
              <a:gd name="connsiteX1552" fmla="*/ 21195 w 11858623"/>
              <a:gd name="connsiteY1552" fmla="*/ 5132347 h 6524624"/>
              <a:gd name="connsiteX1553" fmla="*/ 18187 w 11858623"/>
              <a:gd name="connsiteY1553" fmla="*/ 5136914 h 6524624"/>
              <a:gd name="connsiteX1554" fmla="*/ 16179 w 11858623"/>
              <a:gd name="connsiteY1554" fmla="*/ 5139415 h 6524624"/>
              <a:gd name="connsiteX1555" fmla="*/ 16469 w 11858623"/>
              <a:gd name="connsiteY1555" fmla="*/ 5132502 h 6524624"/>
              <a:gd name="connsiteX1556" fmla="*/ 14465 w 11858623"/>
              <a:gd name="connsiteY1556" fmla="*/ 5124077 h 6524624"/>
              <a:gd name="connsiteX1557" fmla="*/ 16469 w 11858623"/>
              <a:gd name="connsiteY1557" fmla="*/ 5087572 h 6524624"/>
              <a:gd name="connsiteX1558" fmla="*/ 17486 w 11858623"/>
              <a:gd name="connsiteY1558" fmla="*/ 5094696 h 6524624"/>
              <a:gd name="connsiteX1559" fmla="*/ 17471 w 11858623"/>
              <a:gd name="connsiteY1559" fmla="*/ 5094636 h 6524624"/>
              <a:gd name="connsiteX1560" fmla="*/ 16469 w 11858623"/>
              <a:gd name="connsiteY1560" fmla="*/ 5087572 h 6524624"/>
              <a:gd name="connsiteX1561" fmla="*/ 16469 w 11858623"/>
              <a:gd name="connsiteY1561" fmla="*/ 5076340 h 6524624"/>
              <a:gd name="connsiteX1562" fmla="*/ 16819 w 11858623"/>
              <a:gd name="connsiteY1562" fmla="*/ 5080269 h 6524624"/>
              <a:gd name="connsiteX1563" fmla="*/ 16469 w 11858623"/>
              <a:gd name="connsiteY1563" fmla="*/ 5081956 h 6524624"/>
              <a:gd name="connsiteX1564" fmla="*/ 10457 w 11858623"/>
              <a:gd name="connsiteY1564" fmla="*/ 5101613 h 6524624"/>
              <a:gd name="connsiteX1565" fmla="*/ 16469 w 11858623"/>
              <a:gd name="connsiteY1565" fmla="*/ 5076340 h 6524624"/>
              <a:gd name="connsiteX1566" fmla="*/ 18410 w 11858623"/>
              <a:gd name="connsiteY1566" fmla="*/ 5055806 h 6524624"/>
              <a:gd name="connsiteX1567" fmla="*/ 18473 w 11858623"/>
              <a:gd name="connsiteY1567" fmla="*/ 5056683 h 6524624"/>
              <a:gd name="connsiteX1568" fmla="*/ 18020 w 11858623"/>
              <a:gd name="connsiteY1568" fmla="*/ 5056170 h 6524624"/>
              <a:gd name="connsiteX1569" fmla="*/ 4820 w 11858623"/>
              <a:gd name="connsiteY1569" fmla="*/ 5048335 h 6524624"/>
              <a:gd name="connsiteX1570" fmla="*/ 11293 w 11858623"/>
              <a:gd name="connsiteY1570" fmla="*/ 5048540 h 6524624"/>
              <a:gd name="connsiteX1571" fmla="*/ 18020 w 11858623"/>
              <a:gd name="connsiteY1571" fmla="*/ 5056170 h 6524624"/>
              <a:gd name="connsiteX1572" fmla="*/ 14465 w 11858623"/>
              <a:gd name="connsiteY1572" fmla="*/ 5059492 h 6524624"/>
              <a:gd name="connsiteX1573" fmla="*/ 5335 w 11858623"/>
              <a:gd name="connsiteY1573" fmla="*/ 5053603 h 6524624"/>
              <a:gd name="connsiteX1574" fmla="*/ 4894 w 11858623"/>
              <a:gd name="connsiteY1574" fmla="*/ 5052788 h 6524624"/>
              <a:gd name="connsiteX1575" fmla="*/ 27916 w 11858623"/>
              <a:gd name="connsiteY1575" fmla="*/ 5029216 h 6524624"/>
              <a:gd name="connsiteX1576" fmla="*/ 28167 w 11858623"/>
              <a:gd name="connsiteY1576" fmla="*/ 5030309 h 6524624"/>
              <a:gd name="connsiteX1577" fmla="*/ 30496 w 11858623"/>
              <a:gd name="connsiteY1577" fmla="*/ 5045451 h 6524624"/>
              <a:gd name="connsiteX1578" fmla="*/ 31537 w 11858623"/>
              <a:gd name="connsiteY1578" fmla="*/ 5050314 h 6524624"/>
              <a:gd name="connsiteX1579" fmla="*/ 18927 w 11858623"/>
              <a:gd name="connsiteY1579" fmla="*/ 5104797 h 6524624"/>
              <a:gd name="connsiteX1580" fmla="*/ 17486 w 11858623"/>
              <a:gd name="connsiteY1580" fmla="*/ 5094696 h 6524624"/>
              <a:gd name="connsiteX1581" fmla="*/ 18473 w 11858623"/>
              <a:gd name="connsiteY1581" fmla="*/ 5098805 h 6524624"/>
              <a:gd name="connsiteX1582" fmla="*/ 16819 w 11858623"/>
              <a:gd name="connsiteY1582" fmla="*/ 5080269 h 6524624"/>
              <a:gd name="connsiteX1583" fmla="*/ 19164 w 11858623"/>
              <a:gd name="connsiteY1583" fmla="*/ 5068982 h 6524624"/>
              <a:gd name="connsiteX1584" fmla="*/ 18473 w 11858623"/>
              <a:gd name="connsiteY1584" fmla="*/ 5056683 h 6524624"/>
              <a:gd name="connsiteX1585" fmla="*/ 26488 w 11858623"/>
              <a:gd name="connsiteY1585" fmla="*/ 5051067 h 6524624"/>
              <a:gd name="connsiteX1586" fmla="*/ 22501 w 11858623"/>
              <a:gd name="connsiteY1586" fmla="*/ 5042734 h 6524624"/>
              <a:gd name="connsiteX1587" fmla="*/ 23936 w 11858623"/>
              <a:gd name="connsiteY1587" fmla="*/ 5034832 h 6524624"/>
              <a:gd name="connsiteX1588" fmla="*/ 26488 w 11858623"/>
              <a:gd name="connsiteY1588" fmla="*/ 5034219 h 6524624"/>
              <a:gd name="connsiteX1589" fmla="*/ 25196 w 11858623"/>
              <a:gd name="connsiteY1589" fmla="*/ 5023892 h 6524624"/>
              <a:gd name="connsiteX1590" fmla="*/ 24166 w 11858623"/>
              <a:gd name="connsiteY1590" fmla="*/ 5033566 h 6524624"/>
              <a:gd name="connsiteX1591" fmla="*/ 23936 w 11858623"/>
              <a:gd name="connsiteY1591" fmla="*/ 5034832 h 6524624"/>
              <a:gd name="connsiteX1592" fmla="*/ 19258 w 11858623"/>
              <a:gd name="connsiteY1592" fmla="*/ 5035957 h 6524624"/>
              <a:gd name="connsiteX1593" fmla="*/ 22501 w 11858623"/>
              <a:gd name="connsiteY1593" fmla="*/ 5042734 h 6524624"/>
              <a:gd name="connsiteX1594" fmla="*/ 20477 w 11858623"/>
              <a:gd name="connsiteY1594" fmla="*/ 5053875 h 6524624"/>
              <a:gd name="connsiteX1595" fmla="*/ 18410 w 11858623"/>
              <a:gd name="connsiteY1595" fmla="*/ 5055806 h 6524624"/>
              <a:gd name="connsiteX1596" fmla="*/ 16564 w 11858623"/>
              <a:gd name="connsiteY1596" fmla="*/ 5029940 h 6524624"/>
              <a:gd name="connsiteX1597" fmla="*/ 30496 w 11858623"/>
              <a:gd name="connsiteY1597" fmla="*/ 5020178 h 6524624"/>
              <a:gd name="connsiteX1598" fmla="*/ 27916 w 11858623"/>
              <a:gd name="connsiteY1598" fmla="*/ 5029216 h 6524624"/>
              <a:gd name="connsiteX1599" fmla="*/ 26488 w 11858623"/>
              <a:gd name="connsiteY1599" fmla="*/ 5022986 h 6524624"/>
              <a:gd name="connsiteX1600" fmla="*/ 25196 w 11858623"/>
              <a:gd name="connsiteY1600" fmla="*/ 5023892 h 6524624"/>
              <a:gd name="connsiteX1601" fmla="*/ 25402 w 11858623"/>
              <a:gd name="connsiteY1601" fmla="*/ 5021963 h 6524624"/>
              <a:gd name="connsiteX1602" fmla="*/ 15169 w 11858623"/>
              <a:gd name="connsiteY1602" fmla="*/ 5010380 h 6524624"/>
              <a:gd name="connsiteX1603" fmla="*/ 16564 w 11858623"/>
              <a:gd name="connsiteY1603" fmla="*/ 5029940 h 6524624"/>
              <a:gd name="connsiteX1604" fmla="*/ 14465 w 11858623"/>
              <a:gd name="connsiteY1604" fmla="*/ 5031411 h 6524624"/>
              <a:gd name="connsiteX1605" fmla="*/ 10457 w 11858623"/>
              <a:gd name="connsiteY1605" fmla="*/ 5017370 h 6524624"/>
              <a:gd name="connsiteX1606" fmla="*/ 15711 w 11858623"/>
              <a:gd name="connsiteY1606" fmla="*/ 4999687 h 6524624"/>
              <a:gd name="connsiteX1607" fmla="*/ 18300 w 11858623"/>
              <a:gd name="connsiteY1607" fmla="*/ 5005734 h 6524624"/>
              <a:gd name="connsiteX1608" fmla="*/ 15169 w 11858623"/>
              <a:gd name="connsiteY1608" fmla="*/ 5010380 h 6524624"/>
              <a:gd name="connsiteX1609" fmla="*/ 14621 w 11858623"/>
              <a:gd name="connsiteY1609" fmla="*/ 5002707 h 6524624"/>
              <a:gd name="connsiteX1610" fmla="*/ 23294 w 11858623"/>
              <a:gd name="connsiteY1610" fmla="*/ 4998324 h 6524624"/>
              <a:gd name="connsiteX1611" fmla="*/ 26488 w 11858623"/>
              <a:gd name="connsiteY1611" fmla="*/ 5011754 h 6524624"/>
              <a:gd name="connsiteX1612" fmla="*/ 25402 w 11858623"/>
              <a:gd name="connsiteY1612" fmla="*/ 5021963 h 6524624"/>
              <a:gd name="connsiteX1613" fmla="*/ 22481 w 11858623"/>
              <a:gd name="connsiteY1613" fmla="*/ 5022986 h 6524624"/>
              <a:gd name="connsiteX1614" fmla="*/ 18473 w 11858623"/>
              <a:gd name="connsiteY1614" fmla="*/ 5006138 h 6524624"/>
              <a:gd name="connsiteX1615" fmla="*/ 18300 w 11858623"/>
              <a:gd name="connsiteY1615" fmla="*/ 5005734 h 6524624"/>
              <a:gd name="connsiteX1616" fmla="*/ 12597 w 11858623"/>
              <a:gd name="connsiteY1616" fmla="*/ 4992415 h 6524624"/>
              <a:gd name="connsiteX1617" fmla="*/ 14043 w 11858623"/>
              <a:gd name="connsiteY1617" fmla="*/ 4995792 h 6524624"/>
              <a:gd name="connsiteX1618" fmla="*/ 14465 w 11858623"/>
              <a:gd name="connsiteY1618" fmla="*/ 5000522 h 6524624"/>
              <a:gd name="connsiteX1619" fmla="*/ 14621 w 11858623"/>
              <a:gd name="connsiteY1619" fmla="*/ 5002707 h 6524624"/>
              <a:gd name="connsiteX1620" fmla="*/ 14215 w 11858623"/>
              <a:gd name="connsiteY1620" fmla="*/ 5003833 h 6524624"/>
              <a:gd name="connsiteX1621" fmla="*/ 10457 w 11858623"/>
              <a:gd name="connsiteY1621" fmla="*/ 5008946 h 6524624"/>
              <a:gd name="connsiteX1622" fmla="*/ 12653 w 11858623"/>
              <a:gd name="connsiteY1622" fmla="*/ 4991990 h 6524624"/>
              <a:gd name="connsiteX1623" fmla="*/ 12597 w 11858623"/>
              <a:gd name="connsiteY1623" fmla="*/ 4992415 h 6524624"/>
              <a:gd name="connsiteX1624" fmla="*/ 12461 w 11858623"/>
              <a:gd name="connsiteY1624" fmla="*/ 4992097 h 6524624"/>
              <a:gd name="connsiteX1625" fmla="*/ 19969 w 11858623"/>
              <a:gd name="connsiteY1625" fmla="*/ 4987889 h 6524624"/>
              <a:gd name="connsiteX1626" fmla="*/ 15711 w 11858623"/>
              <a:gd name="connsiteY1626" fmla="*/ 4999687 h 6524624"/>
              <a:gd name="connsiteX1627" fmla="*/ 14043 w 11858623"/>
              <a:gd name="connsiteY1627" fmla="*/ 4995792 h 6524624"/>
              <a:gd name="connsiteX1628" fmla="*/ 13654 w 11858623"/>
              <a:gd name="connsiteY1628" fmla="*/ 4991429 h 6524624"/>
              <a:gd name="connsiteX1629" fmla="*/ 13275 w 11858623"/>
              <a:gd name="connsiteY1629" fmla="*/ 4987181 h 6524624"/>
              <a:gd name="connsiteX1630" fmla="*/ 13654 w 11858623"/>
              <a:gd name="connsiteY1630" fmla="*/ 4991429 h 6524624"/>
              <a:gd name="connsiteX1631" fmla="*/ 12653 w 11858623"/>
              <a:gd name="connsiteY1631" fmla="*/ 4991990 h 6524624"/>
              <a:gd name="connsiteX1632" fmla="*/ 20477 w 11858623"/>
              <a:gd name="connsiteY1632" fmla="*/ 4986481 h 6524624"/>
              <a:gd name="connsiteX1633" fmla="*/ 20712 w 11858623"/>
              <a:gd name="connsiteY1633" fmla="*/ 4987472 h 6524624"/>
              <a:gd name="connsiteX1634" fmla="*/ 19969 w 11858623"/>
              <a:gd name="connsiteY1634" fmla="*/ 4987889 h 6524624"/>
              <a:gd name="connsiteX1635" fmla="*/ 308996 w 11858623"/>
              <a:gd name="connsiteY1635" fmla="*/ 4975790 h 6524624"/>
              <a:gd name="connsiteX1636" fmla="*/ 200997 w 11858623"/>
              <a:gd name="connsiteY1636" fmla="*/ 5083790 h 6524624"/>
              <a:gd name="connsiteX1637" fmla="*/ 308996 w 11858623"/>
              <a:gd name="connsiteY1637" fmla="*/ 5191790 h 6524624"/>
              <a:gd name="connsiteX1638" fmla="*/ 416997 w 11858623"/>
              <a:gd name="connsiteY1638" fmla="*/ 5083790 h 6524624"/>
              <a:gd name="connsiteX1639" fmla="*/ 308996 w 11858623"/>
              <a:gd name="connsiteY1639" fmla="*/ 4975790 h 6524624"/>
              <a:gd name="connsiteX1640" fmla="*/ 14484 w 11858623"/>
              <a:gd name="connsiteY1640" fmla="*/ 4973782 h 6524624"/>
              <a:gd name="connsiteX1641" fmla="*/ 14468 w 11858623"/>
              <a:gd name="connsiteY1641" fmla="*/ 4982079 h 6524624"/>
              <a:gd name="connsiteX1642" fmla="*/ 13472 w 11858623"/>
              <a:gd name="connsiteY1642" fmla="*/ 4985660 h 6524624"/>
              <a:gd name="connsiteX1643" fmla="*/ 13275 w 11858623"/>
              <a:gd name="connsiteY1643" fmla="*/ 4987181 h 6524624"/>
              <a:gd name="connsiteX1644" fmla="*/ 12461 w 11858623"/>
              <a:gd name="connsiteY1644" fmla="*/ 4978057 h 6524624"/>
              <a:gd name="connsiteX1645" fmla="*/ 16469 w 11858623"/>
              <a:gd name="connsiteY1645" fmla="*/ 4933128 h 6524624"/>
              <a:gd name="connsiteX1646" fmla="*/ 18473 w 11858623"/>
              <a:gd name="connsiteY1646" fmla="*/ 4952784 h 6524624"/>
              <a:gd name="connsiteX1647" fmla="*/ 21818 w 11858623"/>
              <a:gd name="connsiteY1647" fmla="*/ 4943409 h 6524624"/>
              <a:gd name="connsiteX1648" fmla="*/ 22481 w 11858623"/>
              <a:gd name="connsiteY1648" fmla="*/ 4952784 h 6524624"/>
              <a:gd name="connsiteX1649" fmla="*/ 29446 w 11858623"/>
              <a:gd name="connsiteY1649" fmla="*/ 4986836 h 6524624"/>
              <a:gd name="connsiteX1650" fmla="*/ 29903 w 11858623"/>
              <a:gd name="connsiteY1650" fmla="*/ 4988518 h 6524624"/>
              <a:gd name="connsiteX1651" fmla="*/ 23294 w 11858623"/>
              <a:gd name="connsiteY1651" fmla="*/ 4998324 h 6524624"/>
              <a:gd name="connsiteX1652" fmla="*/ 20712 w 11858623"/>
              <a:gd name="connsiteY1652" fmla="*/ 4987472 h 6524624"/>
              <a:gd name="connsiteX1653" fmla="*/ 22481 w 11858623"/>
              <a:gd name="connsiteY1653" fmla="*/ 4986481 h 6524624"/>
              <a:gd name="connsiteX1654" fmla="*/ 14465 w 11858623"/>
              <a:gd name="connsiteY1654" fmla="*/ 4983673 h 6524624"/>
              <a:gd name="connsiteX1655" fmla="*/ 14468 w 11858623"/>
              <a:gd name="connsiteY1655" fmla="*/ 4982079 h 6524624"/>
              <a:gd name="connsiteX1656" fmla="*/ 18664 w 11858623"/>
              <a:gd name="connsiteY1656" fmla="*/ 4966997 h 6524624"/>
              <a:gd name="connsiteX1657" fmla="*/ 20253 w 11858623"/>
              <a:gd name="connsiteY1657" fmla="*/ 4961587 h 6524624"/>
              <a:gd name="connsiteX1658" fmla="*/ 14484 w 11858623"/>
              <a:gd name="connsiteY1658" fmla="*/ 4973782 h 6524624"/>
              <a:gd name="connsiteX1659" fmla="*/ 14512 w 11858623"/>
              <a:gd name="connsiteY1659" fmla="*/ 4958468 h 6524624"/>
              <a:gd name="connsiteX1660" fmla="*/ 16469 w 11858623"/>
              <a:gd name="connsiteY1660" fmla="*/ 4933128 h 6524624"/>
              <a:gd name="connsiteX1661" fmla="*/ 12958 w 11858623"/>
              <a:gd name="connsiteY1661" fmla="*/ 4915989 h 6524624"/>
              <a:gd name="connsiteX1662" fmla="*/ 12992 w 11858623"/>
              <a:gd name="connsiteY1662" fmla="*/ 4916166 h 6524624"/>
              <a:gd name="connsiteX1663" fmla="*/ 12461 w 11858623"/>
              <a:gd name="connsiteY1663" fmla="*/ 4916279 h 6524624"/>
              <a:gd name="connsiteX1664" fmla="*/ 14795 w 11858623"/>
              <a:gd name="connsiteY1664" fmla="*/ 4915780 h 6524624"/>
              <a:gd name="connsiteX1665" fmla="*/ 16469 w 11858623"/>
              <a:gd name="connsiteY1665" fmla="*/ 4927511 h 6524624"/>
              <a:gd name="connsiteX1666" fmla="*/ 14581 w 11858623"/>
              <a:gd name="connsiteY1666" fmla="*/ 4924223 h 6524624"/>
              <a:gd name="connsiteX1667" fmla="*/ 12992 w 11858623"/>
              <a:gd name="connsiteY1667" fmla="*/ 4916166 h 6524624"/>
              <a:gd name="connsiteX1668" fmla="*/ 19726 w 11858623"/>
              <a:gd name="connsiteY1668" fmla="*/ 4913821 h 6524624"/>
              <a:gd name="connsiteX1669" fmla="*/ 20030 w 11858623"/>
              <a:gd name="connsiteY1669" fmla="*/ 4918118 h 6524624"/>
              <a:gd name="connsiteX1670" fmla="*/ 18346 w 11858623"/>
              <a:gd name="connsiteY1670" fmla="*/ 4914466 h 6524624"/>
              <a:gd name="connsiteX1671" fmla="*/ 17756 w 11858623"/>
              <a:gd name="connsiteY1671" fmla="*/ 4913188 h 6524624"/>
              <a:gd name="connsiteX1672" fmla="*/ 18346 w 11858623"/>
              <a:gd name="connsiteY1672" fmla="*/ 4914466 h 6524624"/>
              <a:gd name="connsiteX1673" fmla="*/ 16158 w 11858623"/>
              <a:gd name="connsiteY1673" fmla="*/ 4915488 h 6524624"/>
              <a:gd name="connsiteX1674" fmla="*/ 14795 w 11858623"/>
              <a:gd name="connsiteY1674" fmla="*/ 4915780 h 6524624"/>
              <a:gd name="connsiteX1675" fmla="*/ 14681 w 11858623"/>
              <a:gd name="connsiteY1675" fmla="*/ 4914983 h 6524624"/>
              <a:gd name="connsiteX1676" fmla="*/ 21679 w 11858623"/>
              <a:gd name="connsiteY1676" fmla="*/ 4910897 h 6524624"/>
              <a:gd name="connsiteX1677" fmla="*/ 21362 w 11858623"/>
              <a:gd name="connsiteY1677" fmla="*/ 4913057 h 6524624"/>
              <a:gd name="connsiteX1678" fmla="*/ 19726 w 11858623"/>
              <a:gd name="connsiteY1678" fmla="*/ 4913821 h 6524624"/>
              <a:gd name="connsiteX1679" fmla="*/ 19605 w 11858623"/>
              <a:gd name="connsiteY1679" fmla="*/ 4912108 h 6524624"/>
              <a:gd name="connsiteX1680" fmla="*/ 26488 w 11858623"/>
              <a:gd name="connsiteY1680" fmla="*/ 4910663 h 6524624"/>
              <a:gd name="connsiteX1681" fmla="*/ 24484 w 11858623"/>
              <a:gd name="connsiteY1681" fmla="*/ 4935936 h 6524624"/>
              <a:gd name="connsiteX1682" fmla="*/ 21818 w 11858623"/>
              <a:gd name="connsiteY1682" fmla="*/ 4943409 h 6524624"/>
              <a:gd name="connsiteX1683" fmla="*/ 20030 w 11858623"/>
              <a:gd name="connsiteY1683" fmla="*/ 4918118 h 6524624"/>
              <a:gd name="connsiteX1684" fmla="*/ 20477 w 11858623"/>
              <a:gd name="connsiteY1684" fmla="*/ 4919087 h 6524624"/>
              <a:gd name="connsiteX1685" fmla="*/ 21362 w 11858623"/>
              <a:gd name="connsiteY1685" fmla="*/ 4913057 h 6524624"/>
              <a:gd name="connsiteX1686" fmla="*/ 13676 w 11858623"/>
              <a:gd name="connsiteY1686" fmla="*/ 4907940 h 6524624"/>
              <a:gd name="connsiteX1687" fmla="*/ 14681 w 11858623"/>
              <a:gd name="connsiteY1687" fmla="*/ 4914983 h 6524624"/>
              <a:gd name="connsiteX1688" fmla="*/ 12958 w 11858623"/>
              <a:gd name="connsiteY1688" fmla="*/ 4915989 h 6524624"/>
              <a:gd name="connsiteX1689" fmla="*/ 12461 w 11858623"/>
              <a:gd name="connsiteY1689" fmla="*/ 4913471 h 6524624"/>
              <a:gd name="connsiteX1690" fmla="*/ 18877 w 11858623"/>
              <a:gd name="connsiteY1690" fmla="*/ 4901806 h 6524624"/>
              <a:gd name="connsiteX1691" fmla="*/ 19605 w 11858623"/>
              <a:gd name="connsiteY1691" fmla="*/ 4912108 h 6524624"/>
              <a:gd name="connsiteX1692" fmla="*/ 17756 w 11858623"/>
              <a:gd name="connsiteY1692" fmla="*/ 4913188 h 6524624"/>
              <a:gd name="connsiteX1693" fmla="*/ 15820 w 11858623"/>
              <a:gd name="connsiteY1693" fmla="*/ 4908989 h 6524624"/>
              <a:gd name="connsiteX1694" fmla="*/ 16322 w 11858623"/>
              <a:gd name="connsiteY1694" fmla="*/ 4903323 h 6524624"/>
              <a:gd name="connsiteX1695" fmla="*/ 32633 w 11858623"/>
              <a:gd name="connsiteY1695" fmla="*/ 4895108 h 6524624"/>
              <a:gd name="connsiteX1696" fmla="*/ 32500 w 11858623"/>
              <a:gd name="connsiteY1696" fmla="*/ 4899431 h 6524624"/>
              <a:gd name="connsiteX1697" fmla="*/ 32936 w 11858623"/>
              <a:gd name="connsiteY1697" fmla="*/ 4904324 h 6524624"/>
              <a:gd name="connsiteX1698" fmla="*/ 21679 w 11858623"/>
              <a:gd name="connsiteY1698" fmla="*/ 4910897 h 6524624"/>
              <a:gd name="connsiteX1699" fmla="*/ 22533 w 11858623"/>
              <a:gd name="connsiteY1699" fmla="*/ 4905076 h 6524624"/>
              <a:gd name="connsiteX1700" fmla="*/ 22061 w 11858623"/>
              <a:gd name="connsiteY1700" fmla="*/ 4899915 h 6524624"/>
              <a:gd name="connsiteX1701" fmla="*/ 24411 w 11858623"/>
              <a:gd name="connsiteY1701" fmla="*/ 4898520 h 6524624"/>
              <a:gd name="connsiteX1702" fmla="*/ 21040 w 11858623"/>
              <a:gd name="connsiteY1702" fmla="*/ 4888744 h 6524624"/>
              <a:gd name="connsiteX1703" fmla="*/ 22061 w 11858623"/>
              <a:gd name="connsiteY1703" fmla="*/ 4899915 h 6524624"/>
              <a:gd name="connsiteX1704" fmla="*/ 18877 w 11858623"/>
              <a:gd name="connsiteY1704" fmla="*/ 4901806 h 6524624"/>
              <a:gd name="connsiteX1705" fmla="*/ 18521 w 11858623"/>
              <a:gd name="connsiteY1705" fmla="*/ 4896771 h 6524624"/>
              <a:gd name="connsiteX1706" fmla="*/ 20477 w 11858623"/>
              <a:gd name="connsiteY1706" fmla="*/ 4876966 h 6524624"/>
              <a:gd name="connsiteX1707" fmla="*/ 23110 w 11858623"/>
              <a:gd name="connsiteY1707" fmla="*/ 4886116 h 6524624"/>
              <a:gd name="connsiteX1708" fmla="*/ 23517 w 11858623"/>
              <a:gd name="connsiteY1708" fmla="*/ 4888946 h 6524624"/>
              <a:gd name="connsiteX1709" fmla="*/ 23991 w 11858623"/>
              <a:gd name="connsiteY1709" fmla="*/ 4889275 h 6524624"/>
              <a:gd name="connsiteX1710" fmla="*/ 24521 w 11858623"/>
              <a:gd name="connsiteY1710" fmla="*/ 4891419 h 6524624"/>
              <a:gd name="connsiteX1711" fmla="*/ 21534 w 11858623"/>
              <a:gd name="connsiteY1711" fmla="*/ 4887168 h 6524624"/>
              <a:gd name="connsiteX1712" fmla="*/ 21040 w 11858623"/>
              <a:gd name="connsiteY1712" fmla="*/ 4888744 h 6524624"/>
              <a:gd name="connsiteX1713" fmla="*/ 20477 w 11858623"/>
              <a:gd name="connsiteY1713" fmla="*/ 4882582 h 6524624"/>
              <a:gd name="connsiteX1714" fmla="*/ 20279 w 11858623"/>
              <a:gd name="connsiteY1714" fmla="*/ 4877867 h 6524624"/>
              <a:gd name="connsiteX1715" fmla="*/ 16469 w 11858623"/>
              <a:gd name="connsiteY1715" fmla="*/ 4862926 h 6524624"/>
              <a:gd name="connsiteX1716" fmla="*/ 20068 w 11858623"/>
              <a:gd name="connsiteY1716" fmla="*/ 4872834 h 6524624"/>
              <a:gd name="connsiteX1717" fmla="*/ 20279 w 11858623"/>
              <a:gd name="connsiteY1717" fmla="*/ 4877867 h 6524624"/>
              <a:gd name="connsiteX1718" fmla="*/ 13676 w 11858623"/>
              <a:gd name="connsiteY1718" fmla="*/ 4907940 h 6524624"/>
              <a:gd name="connsiteX1719" fmla="*/ 12461 w 11858623"/>
              <a:gd name="connsiteY1719" fmla="*/ 4899431 h 6524624"/>
              <a:gd name="connsiteX1720" fmla="*/ 16469 w 11858623"/>
              <a:gd name="connsiteY1720" fmla="*/ 4862926 h 6524624"/>
              <a:gd name="connsiteX1721" fmla="*/ 14143 w 11858623"/>
              <a:gd name="connsiteY1721" fmla="*/ 4850004 h 6524624"/>
              <a:gd name="connsiteX1722" fmla="*/ 14144 w 11858623"/>
              <a:gd name="connsiteY1722" fmla="*/ 4850007 h 6524624"/>
              <a:gd name="connsiteX1723" fmla="*/ 14085 w 11858623"/>
              <a:gd name="connsiteY1723" fmla="*/ 4850202 h 6524624"/>
              <a:gd name="connsiteX1724" fmla="*/ 30294 w 11858623"/>
              <a:gd name="connsiteY1724" fmla="*/ 4841980 h 6524624"/>
              <a:gd name="connsiteX1725" fmla="*/ 32500 w 11858623"/>
              <a:gd name="connsiteY1725" fmla="*/ 4843269 h 6524624"/>
              <a:gd name="connsiteX1726" fmla="*/ 33664 w 11858623"/>
              <a:gd name="connsiteY1726" fmla="*/ 4861736 h 6524624"/>
              <a:gd name="connsiteX1727" fmla="*/ 33377 w 11858623"/>
              <a:gd name="connsiteY1727" fmla="*/ 4871037 h 6524624"/>
              <a:gd name="connsiteX1728" fmla="*/ 26488 w 11858623"/>
              <a:gd name="connsiteY1728" fmla="*/ 4891006 h 6524624"/>
              <a:gd name="connsiteX1729" fmla="*/ 23991 w 11858623"/>
              <a:gd name="connsiteY1729" fmla="*/ 4889275 h 6524624"/>
              <a:gd name="connsiteX1730" fmla="*/ 23815 w 11858623"/>
              <a:gd name="connsiteY1730" fmla="*/ 4888565 h 6524624"/>
              <a:gd name="connsiteX1731" fmla="*/ 23110 w 11858623"/>
              <a:gd name="connsiteY1731" fmla="*/ 4886116 h 6524624"/>
              <a:gd name="connsiteX1732" fmla="*/ 21945 w 11858623"/>
              <a:gd name="connsiteY1732" fmla="*/ 4878004 h 6524624"/>
              <a:gd name="connsiteX1733" fmla="*/ 20068 w 11858623"/>
              <a:gd name="connsiteY1733" fmla="*/ 4872834 h 6524624"/>
              <a:gd name="connsiteX1734" fmla="*/ 19490 w 11858623"/>
              <a:gd name="connsiteY1734" fmla="*/ 4859086 h 6524624"/>
              <a:gd name="connsiteX1735" fmla="*/ 20237 w 11858623"/>
              <a:gd name="connsiteY1735" fmla="*/ 4858329 h 6524624"/>
              <a:gd name="connsiteX1736" fmla="*/ 20477 w 11858623"/>
              <a:gd name="connsiteY1736" fmla="*/ 4865734 h 6524624"/>
              <a:gd name="connsiteX1737" fmla="*/ 30294 w 11858623"/>
              <a:gd name="connsiteY1737" fmla="*/ 4841980 h 6524624"/>
              <a:gd name="connsiteX1738" fmla="*/ 17748 w 11858623"/>
              <a:gd name="connsiteY1738" fmla="*/ 4838183 h 6524624"/>
              <a:gd name="connsiteX1739" fmla="*/ 18727 w 11858623"/>
              <a:gd name="connsiteY1739" fmla="*/ 4840902 h 6524624"/>
              <a:gd name="connsiteX1740" fmla="*/ 19490 w 11858623"/>
              <a:gd name="connsiteY1740" fmla="*/ 4859086 h 6524624"/>
              <a:gd name="connsiteX1741" fmla="*/ 18473 w 11858623"/>
              <a:gd name="connsiteY1741" fmla="*/ 4860117 h 6524624"/>
              <a:gd name="connsiteX1742" fmla="*/ 14144 w 11858623"/>
              <a:gd name="connsiteY1742" fmla="*/ 4850007 h 6524624"/>
              <a:gd name="connsiteX1743" fmla="*/ 17692 w 11858623"/>
              <a:gd name="connsiteY1743" fmla="*/ 4836878 h 6524624"/>
              <a:gd name="connsiteX1744" fmla="*/ 17968 w 11858623"/>
              <a:gd name="connsiteY1744" fmla="*/ 4837460 h 6524624"/>
              <a:gd name="connsiteX1745" fmla="*/ 17748 w 11858623"/>
              <a:gd name="connsiteY1745" fmla="*/ 4838183 h 6524624"/>
              <a:gd name="connsiteX1746" fmla="*/ 17516 w 11858623"/>
              <a:gd name="connsiteY1746" fmla="*/ 4837539 h 6524624"/>
              <a:gd name="connsiteX1747" fmla="*/ 18630 w 11858623"/>
              <a:gd name="connsiteY1747" fmla="*/ 4836738 h 6524624"/>
              <a:gd name="connsiteX1748" fmla="*/ 19719 w 11858623"/>
              <a:gd name="connsiteY1748" fmla="*/ 4842372 h 6524624"/>
              <a:gd name="connsiteX1749" fmla="*/ 19765 w 11858623"/>
              <a:gd name="connsiteY1749" fmla="*/ 4843783 h 6524624"/>
              <a:gd name="connsiteX1750" fmla="*/ 18727 w 11858623"/>
              <a:gd name="connsiteY1750" fmla="*/ 4840902 h 6524624"/>
              <a:gd name="connsiteX1751" fmla="*/ 18578 w 11858623"/>
              <a:gd name="connsiteY1751" fmla="*/ 4837339 h 6524624"/>
              <a:gd name="connsiteX1752" fmla="*/ 19414 w 11858623"/>
              <a:gd name="connsiteY1752" fmla="*/ 4832957 h 6524624"/>
              <a:gd name="connsiteX1753" fmla="*/ 19588 w 11858623"/>
              <a:gd name="connsiteY1753" fmla="*/ 4838330 h 6524624"/>
              <a:gd name="connsiteX1754" fmla="*/ 18727 w 11858623"/>
              <a:gd name="connsiteY1754" fmla="*/ 4835638 h 6524624"/>
              <a:gd name="connsiteX1755" fmla="*/ 18809 w 11858623"/>
              <a:gd name="connsiteY1755" fmla="*/ 4834702 h 6524624"/>
              <a:gd name="connsiteX1756" fmla="*/ 19225 w 11858623"/>
              <a:gd name="connsiteY1756" fmla="*/ 4833334 h 6524624"/>
              <a:gd name="connsiteX1757" fmla="*/ 21226 w 11858623"/>
              <a:gd name="connsiteY1757" fmla="*/ 4831610 h 6524624"/>
              <a:gd name="connsiteX1758" fmla="*/ 25480 w 11858623"/>
              <a:gd name="connsiteY1758" fmla="*/ 4845135 h 6524624"/>
              <a:gd name="connsiteX1759" fmla="*/ 24793 w 11858623"/>
              <a:gd name="connsiteY1759" fmla="*/ 4853710 h 6524624"/>
              <a:gd name="connsiteX1760" fmla="*/ 20237 w 11858623"/>
              <a:gd name="connsiteY1760" fmla="*/ 4858329 h 6524624"/>
              <a:gd name="connsiteX1761" fmla="*/ 19765 w 11858623"/>
              <a:gd name="connsiteY1761" fmla="*/ 4843783 h 6524624"/>
              <a:gd name="connsiteX1762" fmla="*/ 20254 w 11858623"/>
              <a:gd name="connsiteY1762" fmla="*/ 4845142 h 6524624"/>
              <a:gd name="connsiteX1763" fmla="*/ 19719 w 11858623"/>
              <a:gd name="connsiteY1763" fmla="*/ 4842372 h 6524624"/>
              <a:gd name="connsiteX1764" fmla="*/ 19588 w 11858623"/>
              <a:gd name="connsiteY1764" fmla="*/ 4838330 h 6524624"/>
              <a:gd name="connsiteX1765" fmla="*/ 23652 w 11858623"/>
              <a:gd name="connsiteY1765" fmla="*/ 4851034 h 6524624"/>
              <a:gd name="connsiteX1766" fmla="*/ 19340 w 11858623"/>
              <a:gd name="connsiteY1766" fmla="*/ 4830689 h 6524624"/>
              <a:gd name="connsiteX1767" fmla="*/ 19407 w 11858623"/>
              <a:gd name="connsiteY1767" fmla="*/ 4832740 h 6524624"/>
              <a:gd name="connsiteX1768" fmla="*/ 19225 w 11858623"/>
              <a:gd name="connsiteY1768" fmla="*/ 4833334 h 6524624"/>
              <a:gd name="connsiteX1769" fmla="*/ 18865 w 11858623"/>
              <a:gd name="connsiteY1769" fmla="*/ 4834058 h 6524624"/>
              <a:gd name="connsiteX1770" fmla="*/ 19072 w 11858623"/>
              <a:gd name="connsiteY1770" fmla="*/ 4831695 h 6524624"/>
              <a:gd name="connsiteX1771" fmla="*/ 20997 w 11858623"/>
              <a:gd name="connsiteY1771" fmla="*/ 4829778 h 6524624"/>
              <a:gd name="connsiteX1772" fmla="*/ 21226 w 11858623"/>
              <a:gd name="connsiteY1772" fmla="*/ 4831610 h 6524624"/>
              <a:gd name="connsiteX1773" fmla="*/ 20784 w 11858623"/>
              <a:gd name="connsiteY1773" fmla="*/ 4830205 h 6524624"/>
              <a:gd name="connsiteX1774" fmla="*/ 20477 w 11858623"/>
              <a:gd name="connsiteY1774" fmla="*/ 4829228 h 6524624"/>
              <a:gd name="connsiteX1775" fmla="*/ 20784 w 11858623"/>
              <a:gd name="connsiteY1775" fmla="*/ 4830205 h 6524624"/>
              <a:gd name="connsiteX1776" fmla="*/ 19414 w 11858623"/>
              <a:gd name="connsiteY1776" fmla="*/ 4832957 h 6524624"/>
              <a:gd name="connsiteX1777" fmla="*/ 19407 w 11858623"/>
              <a:gd name="connsiteY1777" fmla="*/ 4832740 h 6524624"/>
              <a:gd name="connsiteX1778" fmla="*/ 20338 w 11858623"/>
              <a:gd name="connsiteY1778" fmla="*/ 4824577 h 6524624"/>
              <a:gd name="connsiteX1779" fmla="*/ 20477 w 11858623"/>
              <a:gd name="connsiteY1779" fmla="*/ 4826420 h 6524624"/>
              <a:gd name="connsiteX1780" fmla="*/ 19340 w 11858623"/>
              <a:gd name="connsiteY1780" fmla="*/ 4830689 h 6524624"/>
              <a:gd name="connsiteX1781" fmla="*/ 19291 w 11858623"/>
              <a:gd name="connsiteY1781" fmla="*/ 4829190 h 6524624"/>
              <a:gd name="connsiteX1782" fmla="*/ 19415 w 11858623"/>
              <a:gd name="connsiteY1782" fmla="*/ 4827778 h 6524624"/>
              <a:gd name="connsiteX1783" fmla="*/ 20325 w 11858623"/>
              <a:gd name="connsiteY1783" fmla="*/ 4824395 h 6524624"/>
              <a:gd name="connsiteX1784" fmla="*/ 20345 w 11858623"/>
              <a:gd name="connsiteY1784" fmla="*/ 4824555 h 6524624"/>
              <a:gd name="connsiteX1785" fmla="*/ 20338 w 11858623"/>
              <a:gd name="connsiteY1785" fmla="*/ 4824577 h 6524624"/>
              <a:gd name="connsiteX1786" fmla="*/ 920 w 11858623"/>
              <a:gd name="connsiteY1786" fmla="*/ 4822104 h 6524624"/>
              <a:gd name="connsiteX1787" fmla="*/ 438 w 11858623"/>
              <a:gd name="connsiteY1787" fmla="*/ 4837653 h 6524624"/>
              <a:gd name="connsiteX1788" fmla="*/ 4446 w 11858623"/>
              <a:gd name="connsiteY1788" fmla="*/ 5025794 h 6524624"/>
              <a:gd name="connsiteX1789" fmla="*/ 4820 w 11858623"/>
              <a:gd name="connsiteY1789" fmla="*/ 5048335 h 6524624"/>
              <a:gd name="connsiteX1790" fmla="*/ 2442 w 11858623"/>
              <a:gd name="connsiteY1790" fmla="*/ 5048259 h 6524624"/>
              <a:gd name="connsiteX1791" fmla="*/ 4894 w 11858623"/>
              <a:gd name="connsiteY1791" fmla="*/ 5052788 h 6524624"/>
              <a:gd name="connsiteX1792" fmla="*/ 6559 w 11858623"/>
              <a:gd name="connsiteY1792" fmla="*/ 5153150 h 6524624"/>
              <a:gd name="connsiteX1793" fmla="*/ 5680 w 11858623"/>
              <a:gd name="connsiteY1793" fmla="*/ 5154641 h 6524624"/>
              <a:gd name="connsiteX1794" fmla="*/ 4446 w 11858623"/>
              <a:gd name="connsiteY1794" fmla="*/ 5157775 h 6524624"/>
              <a:gd name="connsiteX1795" fmla="*/ 6582 w 11858623"/>
              <a:gd name="connsiteY1795" fmla="*/ 5154531 h 6524624"/>
              <a:gd name="connsiteX1796" fmla="*/ 7617 w 11858623"/>
              <a:gd name="connsiteY1796" fmla="*/ 5216864 h 6524624"/>
              <a:gd name="connsiteX1797" fmla="*/ 6732 w 11858623"/>
              <a:gd name="connsiteY1797" fmla="*/ 5221595 h 6524624"/>
              <a:gd name="connsiteX1798" fmla="*/ 6450 w 11858623"/>
              <a:gd name="connsiteY1798" fmla="*/ 5261674 h 6524624"/>
              <a:gd name="connsiteX1799" fmla="*/ 8312 w 11858623"/>
              <a:gd name="connsiteY1799" fmla="*/ 5258792 h 6524624"/>
              <a:gd name="connsiteX1800" fmla="*/ 8454 w 11858623"/>
              <a:gd name="connsiteY1800" fmla="*/ 5267290 h 6524624"/>
              <a:gd name="connsiteX1801" fmla="*/ 8818 w 11858623"/>
              <a:gd name="connsiteY1801" fmla="*/ 5273674 h 6524624"/>
              <a:gd name="connsiteX1802" fmla="*/ 8453 w 11858623"/>
              <a:gd name="connsiteY1802" fmla="*/ 5274844 h 6524624"/>
              <a:gd name="connsiteX1803" fmla="*/ 4445 w 11858623"/>
              <a:gd name="connsiteY1803" fmla="*/ 5283268 h 6524624"/>
              <a:gd name="connsiteX1804" fmla="*/ 2441 w 11858623"/>
              <a:gd name="connsiteY1804" fmla="*/ 5300117 h 6524624"/>
              <a:gd name="connsiteX1805" fmla="*/ 1414 w 11858623"/>
              <a:gd name="connsiteY1805" fmla="*/ 5333207 h 6524624"/>
              <a:gd name="connsiteX1806" fmla="*/ 0 w 11858623"/>
              <a:gd name="connsiteY1806" fmla="*/ 5335301 h 6524624"/>
              <a:gd name="connsiteX1807" fmla="*/ 0 w 11858623"/>
              <a:gd name="connsiteY1807" fmla="*/ 4822413 h 6524624"/>
              <a:gd name="connsiteX1808" fmla="*/ 10218 w 11858623"/>
              <a:gd name="connsiteY1808" fmla="*/ 4817278 h 6524624"/>
              <a:gd name="connsiteX1809" fmla="*/ 13496 w 11858623"/>
              <a:gd name="connsiteY1809" fmla="*/ 4826380 h 6524624"/>
              <a:gd name="connsiteX1810" fmla="*/ 13622 w 11858623"/>
              <a:gd name="connsiteY1810" fmla="*/ 4828325 h 6524624"/>
              <a:gd name="connsiteX1811" fmla="*/ 10458 w 11858623"/>
              <a:gd name="connsiteY1811" fmla="*/ 4821674 h 6524624"/>
              <a:gd name="connsiteX1812" fmla="*/ 14466 w 11858623"/>
              <a:gd name="connsiteY1812" fmla="*/ 4841331 h 6524624"/>
              <a:gd name="connsiteX1813" fmla="*/ 13622 w 11858623"/>
              <a:gd name="connsiteY1813" fmla="*/ 4828325 h 6524624"/>
              <a:gd name="connsiteX1814" fmla="*/ 15988 w 11858623"/>
              <a:gd name="connsiteY1814" fmla="*/ 4833297 h 6524624"/>
              <a:gd name="connsiteX1815" fmla="*/ 17516 w 11858623"/>
              <a:gd name="connsiteY1815" fmla="*/ 4837539 h 6524624"/>
              <a:gd name="connsiteX1816" fmla="*/ 14769 w 11858623"/>
              <a:gd name="connsiteY1816" fmla="*/ 4847855 h 6524624"/>
              <a:gd name="connsiteX1817" fmla="*/ 14143 w 11858623"/>
              <a:gd name="connsiteY1817" fmla="*/ 4850004 h 6524624"/>
              <a:gd name="connsiteX1818" fmla="*/ 12461 w 11858623"/>
              <a:gd name="connsiteY1818" fmla="*/ 4846077 h 6524624"/>
              <a:gd name="connsiteX1819" fmla="*/ 10457 w 11858623"/>
              <a:gd name="connsiteY1819" fmla="*/ 4826420 h 6524624"/>
              <a:gd name="connsiteX1820" fmla="*/ 9017 w 11858623"/>
              <a:gd name="connsiteY1820" fmla="*/ 4818871 h 6524624"/>
              <a:gd name="connsiteX1821" fmla="*/ 15883 w 11858623"/>
              <a:gd name="connsiteY1821" fmla="*/ 4809757 h 6524624"/>
              <a:gd name="connsiteX1822" fmla="*/ 16470 w 11858623"/>
              <a:gd name="connsiteY1822" fmla="*/ 4813250 h 6524624"/>
              <a:gd name="connsiteX1823" fmla="*/ 16712 w 11858623"/>
              <a:gd name="connsiteY1823" fmla="*/ 4814330 h 6524624"/>
              <a:gd name="connsiteX1824" fmla="*/ 16241 w 11858623"/>
              <a:gd name="connsiteY1824" fmla="*/ 4816574 h 6524624"/>
              <a:gd name="connsiteX1825" fmla="*/ 15272 w 11858623"/>
              <a:gd name="connsiteY1825" fmla="*/ 4810568 h 6524624"/>
              <a:gd name="connsiteX1826" fmla="*/ 18098 w 11858623"/>
              <a:gd name="connsiteY1826" fmla="*/ 4807733 h 6524624"/>
              <a:gd name="connsiteX1827" fmla="*/ 18473 w 11858623"/>
              <a:gd name="connsiteY1827" fmla="*/ 4809572 h 6524624"/>
              <a:gd name="connsiteX1828" fmla="*/ 18719 w 11858623"/>
              <a:gd name="connsiteY1828" fmla="*/ 4811541 h 6524624"/>
              <a:gd name="connsiteX1829" fmla="*/ 19163 w 11858623"/>
              <a:gd name="connsiteY1829" fmla="*/ 4825243 h 6524624"/>
              <a:gd name="connsiteX1830" fmla="*/ 16712 w 11858623"/>
              <a:gd name="connsiteY1830" fmla="*/ 4814330 h 6524624"/>
              <a:gd name="connsiteX1831" fmla="*/ 18922 w 11858623"/>
              <a:gd name="connsiteY1831" fmla="*/ 4805723 h 6524624"/>
              <a:gd name="connsiteX1832" fmla="*/ 20325 w 11858623"/>
              <a:gd name="connsiteY1832" fmla="*/ 4824395 h 6524624"/>
              <a:gd name="connsiteX1833" fmla="*/ 18719 w 11858623"/>
              <a:gd name="connsiteY1833" fmla="*/ 4811541 h 6524624"/>
              <a:gd name="connsiteX1834" fmla="*/ 18546 w 11858623"/>
              <a:gd name="connsiteY1834" fmla="*/ 4806222 h 6524624"/>
              <a:gd name="connsiteX1835" fmla="*/ 18529 w 11858623"/>
              <a:gd name="connsiteY1835" fmla="*/ 4805681 h 6524624"/>
              <a:gd name="connsiteX1836" fmla="*/ 18546 w 11858623"/>
              <a:gd name="connsiteY1836" fmla="*/ 4806222 h 6524624"/>
              <a:gd name="connsiteX1837" fmla="*/ 18365 w 11858623"/>
              <a:gd name="connsiteY1837" fmla="*/ 4806463 h 6524624"/>
              <a:gd name="connsiteX1838" fmla="*/ 28561 w 11858623"/>
              <a:gd name="connsiteY1838" fmla="*/ 4794272 h 6524624"/>
              <a:gd name="connsiteX1839" fmla="*/ 28492 w 11858623"/>
              <a:gd name="connsiteY1839" fmla="*/ 4795531 h 6524624"/>
              <a:gd name="connsiteX1840" fmla="*/ 28440 w 11858623"/>
              <a:gd name="connsiteY1840" fmla="*/ 4794723 h 6524624"/>
              <a:gd name="connsiteX1841" fmla="*/ 32619 w 11858623"/>
              <a:gd name="connsiteY1841" fmla="*/ 4794183 h 6524624"/>
              <a:gd name="connsiteX1842" fmla="*/ 33280 w 11858623"/>
              <a:gd name="connsiteY1842" fmla="*/ 4805122 h 6524624"/>
              <a:gd name="connsiteX1843" fmla="*/ 20997 w 11858623"/>
              <a:gd name="connsiteY1843" fmla="*/ 4829778 h 6524624"/>
              <a:gd name="connsiteX1844" fmla="*/ 20345 w 11858623"/>
              <a:gd name="connsiteY1844" fmla="*/ 4824555 h 6524624"/>
              <a:gd name="connsiteX1845" fmla="*/ 20964 w 11858623"/>
              <a:gd name="connsiteY1845" fmla="*/ 4822407 h 6524624"/>
              <a:gd name="connsiteX1846" fmla="*/ 28277 w 11858623"/>
              <a:gd name="connsiteY1846" fmla="*/ 4795325 h 6524624"/>
              <a:gd name="connsiteX1847" fmla="*/ 28492 w 11858623"/>
              <a:gd name="connsiteY1847" fmla="*/ 4798340 h 6524624"/>
              <a:gd name="connsiteX1848" fmla="*/ 11532 w 11858623"/>
              <a:gd name="connsiteY1848" fmla="*/ 4794152 h 6524624"/>
              <a:gd name="connsiteX1849" fmla="*/ 12462 w 11858623"/>
              <a:gd name="connsiteY1849" fmla="*/ 4810442 h 6524624"/>
              <a:gd name="connsiteX1850" fmla="*/ 12693 w 11858623"/>
              <a:gd name="connsiteY1850" fmla="*/ 4813992 h 6524624"/>
              <a:gd name="connsiteX1851" fmla="*/ 10218 w 11858623"/>
              <a:gd name="connsiteY1851" fmla="*/ 4817278 h 6524624"/>
              <a:gd name="connsiteX1852" fmla="*/ 8454 w 11858623"/>
              <a:gd name="connsiteY1852" fmla="*/ 4812380 h 6524624"/>
              <a:gd name="connsiteX1853" fmla="*/ 8503 w 11858623"/>
              <a:gd name="connsiteY1853" fmla="*/ 4816178 h 6524624"/>
              <a:gd name="connsiteX1854" fmla="*/ 9017 w 11858623"/>
              <a:gd name="connsiteY1854" fmla="*/ 4818871 h 6524624"/>
              <a:gd name="connsiteX1855" fmla="*/ 8499 w 11858623"/>
              <a:gd name="connsiteY1855" fmla="*/ 4819559 h 6524624"/>
              <a:gd name="connsiteX1856" fmla="*/ 920 w 11858623"/>
              <a:gd name="connsiteY1856" fmla="*/ 4822104 h 6524624"/>
              <a:gd name="connsiteX1857" fmla="*/ 1415 w 11858623"/>
              <a:gd name="connsiteY1857" fmla="*/ 4806157 h 6524624"/>
              <a:gd name="connsiteX1858" fmla="*/ 3682 w 11858623"/>
              <a:gd name="connsiteY1858" fmla="*/ 4802800 h 6524624"/>
              <a:gd name="connsiteX1859" fmla="*/ 12993 w 11858623"/>
              <a:gd name="connsiteY1859" fmla="*/ 4792543 h 6524624"/>
              <a:gd name="connsiteX1860" fmla="*/ 13480 w 11858623"/>
              <a:gd name="connsiteY1860" fmla="*/ 4795440 h 6524624"/>
              <a:gd name="connsiteX1861" fmla="*/ 13139 w 11858623"/>
              <a:gd name="connsiteY1861" fmla="*/ 4797349 h 6524624"/>
              <a:gd name="connsiteX1862" fmla="*/ 12458 w 11858623"/>
              <a:gd name="connsiteY1862" fmla="*/ 4793132 h 6524624"/>
              <a:gd name="connsiteX1863" fmla="*/ 28158 w 11858623"/>
              <a:gd name="connsiteY1863" fmla="*/ 4790399 h 6524624"/>
              <a:gd name="connsiteX1864" fmla="*/ 28440 w 11858623"/>
              <a:gd name="connsiteY1864" fmla="*/ 4794723 h 6524624"/>
              <a:gd name="connsiteX1865" fmla="*/ 28277 w 11858623"/>
              <a:gd name="connsiteY1865" fmla="*/ 4795325 h 6524624"/>
              <a:gd name="connsiteX1866" fmla="*/ 27957 w 11858623"/>
              <a:gd name="connsiteY1866" fmla="*/ 4790834 h 6524624"/>
              <a:gd name="connsiteX1867" fmla="*/ 30496 w 11858623"/>
              <a:gd name="connsiteY1867" fmla="*/ 4787107 h 6524624"/>
              <a:gd name="connsiteX1868" fmla="*/ 28561 w 11858623"/>
              <a:gd name="connsiteY1868" fmla="*/ 4794272 h 6524624"/>
              <a:gd name="connsiteX1869" fmla="*/ 28839 w 11858623"/>
              <a:gd name="connsiteY1869" fmla="*/ 4789209 h 6524624"/>
              <a:gd name="connsiteX1870" fmla="*/ 29198 w 11858623"/>
              <a:gd name="connsiteY1870" fmla="*/ 4782670 h 6524624"/>
              <a:gd name="connsiteX1871" fmla="*/ 28839 w 11858623"/>
              <a:gd name="connsiteY1871" fmla="*/ 4789209 h 6524624"/>
              <a:gd name="connsiteX1872" fmla="*/ 28523 w 11858623"/>
              <a:gd name="connsiteY1872" fmla="*/ 4789609 h 6524624"/>
              <a:gd name="connsiteX1873" fmla="*/ 28158 w 11858623"/>
              <a:gd name="connsiteY1873" fmla="*/ 4790399 h 6524624"/>
              <a:gd name="connsiteX1874" fmla="*/ 27679 w 11858623"/>
              <a:gd name="connsiteY1874" fmla="*/ 4783030 h 6524624"/>
              <a:gd name="connsiteX1875" fmla="*/ 24890 w 11858623"/>
              <a:gd name="connsiteY1875" fmla="*/ 4781290 h 6524624"/>
              <a:gd name="connsiteX1876" fmla="*/ 27396 w 11858623"/>
              <a:gd name="connsiteY1876" fmla="*/ 4783097 h 6524624"/>
              <a:gd name="connsiteX1877" fmla="*/ 27404 w 11858623"/>
              <a:gd name="connsiteY1877" fmla="*/ 4783095 h 6524624"/>
              <a:gd name="connsiteX1878" fmla="*/ 27957 w 11858623"/>
              <a:gd name="connsiteY1878" fmla="*/ 4790834 h 6524624"/>
              <a:gd name="connsiteX1879" fmla="*/ 24484 w 11858623"/>
              <a:gd name="connsiteY1879" fmla="*/ 4798340 h 6524624"/>
              <a:gd name="connsiteX1880" fmla="*/ 18922 w 11858623"/>
              <a:gd name="connsiteY1880" fmla="*/ 4805723 h 6524624"/>
              <a:gd name="connsiteX1881" fmla="*/ 18816 w 11858623"/>
              <a:gd name="connsiteY1881" fmla="*/ 4804313 h 6524624"/>
              <a:gd name="connsiteX1882" fmla="*/ 20227 w 11858623"/>
              <a:gd name="connsiteY1882" fmla="*/ 4797594 h 6524624"/>
              <a:gd name="connsiteX1883" fmla="*/ 22351 w 11858623"/>
              <a:gd name="connsiteY1883" fmla="*/ 4789894 h 6524624"/>
              <a:gd name="connsiteX1884" fmla="*/ 19659 w 11858623"/>
              <a:gd name="connsiteY1884" fmla="*/ 4776728 h 6524624"/>
              <a:gd name="connsiteX1885" fmla="*/ 22482 w 11858623"/>
              <a:gd name="connsiteY1885" fmla="*/ 4779553 h 6524624"/>
              <a:gd name="connsiteX1886" fmla="*/ 23394 w 11858623"/>
              <a:gd name="connsiteY1886" fmla="*/ 4780211 h 6524624"/>
              <a:gd name="connsiteX1887" fmla="*/ 20477 w 11858623"/>
              <a:gd name="connsiteY1887" fmla="*/ 4784299 h 6524624"/>
              <a:gd name="connsiteX1888" fmla="*/ 19368 w 11858623"/>
              <a:gd name="connsiteY1888" fmla="*/ 4785520 h 6524624"/>
              <a:gd name="connsiteX1889" fmla="*/ 18770 w 11858623"/>
              <a:gd name="connsiteY1889" fmla="*/ 4779651 h 6524624"/>
              <a:gd name="connsiteX1890" fmla="*/ 16469 w 11858623"/>
              <a:gd name="connsiteY1890" fmla="*/ 4773067 h 6524624"/>
              <a:gd name="connsiteX1891" fmla="*/ 16507 w 11858623"/>
              <a:gd name="connsiteY1891" fmla="*/ 4773573 h 6524624"/>
              <a:gd name="connsiteX1892" fmla="*/ 16434 w 11858623"/>
              <a:gd name="connsiteY1892" fmla="*/ 4773500 h 6524624"/>
              <a:gd name="connsiteX1893" fmla="*/ 8626 w 11858623"/>
              <a:gd name="connsiteY1893" fmla="*/ 4765684 h 6524624"/>
              <a:gd name="connsiteX1894" fmla="*/ 9985 w 11858623"/>
              <a:gd name="connsiteY1894" fmla="*/ 4767044 h 6524624"/>
              <a:gd name="connsiteX1895" fmla="*/ 10457 w 11858623"/>
              <a:gd name="connsiteY1895" fmla="*/ 4775308 h 6524624"/>
              <a:gd name="connsiteX1896" fmla="*/ 10144 w 11858623"/>
              <a:gd name="connsiteY1896" fmla="*/ 4775572 h 6524624"/>
              <a:gd name="connsiteX1897" fmla="*/ 8586 w 11858623"/>
              <a:gd name="connsiteY1897" fmla="*/ 4766295 h 6524624"/>
              <a:gd name="connsiteX1898" fmla="*/ 30206 w 11858623"/>
              <a:gd name="connsiteY1898" fmla="*/ 4764305 h 6524624"/>
              <a:gd name="connsiteX1899" fmla="*/ 30851 w 11858623"/>
              <a:gd name="connsiteY1899" fmla="*/ 4764908 h 6524624"/>
              <a:gd name="connsiteX1900" fmla="*/ 31814 w 11858623"/>
              <a:gd name="connsiteY1900" fmla="*/ 4780851 h 6524624"/>
              <a:gd name="connsiteX1901" fmla="*/ 29920 w 11858623"/>
              <a:gd name="connsiteY1901" fmla="*/ 4779081 h 6524624"/>
              <a:gd name="connsiteX1902" fmla="*/ 29520 w 11858623"/>
              <a:gd name="connsiteY1902" fmla="*/ 4776810 h 6524624"/>
              <a:gd name="connsiteX1903" fmla="*/ 26620 w 11858623"/>
              <a:gd name="connsiteY1903" fmla="*/ 4762065 h 6524624"/>
              <a:gd name="connsiteX1904" fmla="*/ 26615 w 11858623"/>
              <a:gd name="connsiteY1904" fmla="*/ 4762376 h 6524624"/>
              <a:gd name="connsiteX1905" fmla="*/ 26540 w 11858623"/>
              <a:gd name="connsiteY1905" fmla="*/ 4762128 h 6524624"/>
              <a:gd name="connsiteX1906" fmla="*/ 8962 w 11858623"/>
              <a:gd name="connsiteY1906" fmla="*/ 4760492 h 6524624"/>
              <a:gd name="connsiteX1907" fmla="*/ 8626 w 11858623"/>
              <a:gd name="connsiteY1907" fmla="*/ 4765684 h 6524624"/>
              <a:gd name="connsiteX1908" fmla="*/ 8455 w 11858623"/>
              <a:gd name="connsiteY1908" fmla="*/ 4765513 h 6524624"/>
              <a:gd name="connsiteX1909" fmla="*/ 8586 w 11858623"/>
              <a:gd name="connsiteY1909" fmla="*/ 4766295 h 6524624"/>
              <a:gd name="connsiteX1910" fmla="*/ 8455 w 11858623"/>
              <a:gd name="connsiteY1910" fmla="*/ 4768321 h 6524624"/>
              <a:gd name="connsiteX1911" fmla="*/ 9687 w 11858623"/>
              <a:gd name="connsiteY1911" fmla="*/ 4775957 h 6524624"/>
              <a:gd name="connsiteX1912" fmla="*/ 6450 w 11858623"/>
              <a:gd name="connsiteY1912" fmla="*/ 4778683 h 6524624"/>
              <a:gd name="connsiteX1913" fmla="*/ 7557 w 11858623"/>
              <a:gd name="connsiteY1913" fmla="*/ 4763394 h 6524624"/>
              <a:gd name="connsiteX1914" fmla="*/ 26651 w 11858623"/>
              <a:gd name="connsiteY1914" fmla="*/ 4760123 h 6524624"/>
              <a:gd name="connsiteX1915" fmla="*/ 27528 w 11858623"/>
              <a:gd name="connsiteY1915" fmla="*/ 4761353 h 6524624"/>
              <a:gd name="connsiteX1916" fmla="*/ 26620 w 11858623"/>
              <a:gd name="connsiteY1916" fmla="*/ 4762065 h 6524624"/>
              <a:gd name="connsiteX1917" fmla="*/ 30496 w 11858623"/>
              <a:gd name="connsiteY1917" fmla="*/ 4759026 h 6524624"/>
              <a:gd name="connsiteX1918" fmla="*/ 30739 w 11858623"/>
              <a:gd name="connsiteY1918" fmla="*/ 4763043 h 6524624"/>
              <a:gd name="connsiteX1919" fmla="*/ 30309 w 11858623"/>
              <a:gd name="connsiteY1919" fmla="*/ 4762440 h 6524624"/>
              <a:gd name="connsiteX1920" fmla="*/ 11798 w 11858623"/>
              <a:gd name="connsiteY1920" fmla="*/ 4754633 h 6524624"/>
              <a:gd name="connsiteX1921" fmla="*/ 16673 w 11858623"/>
              <a:gd name="connsiteY1921" fmla="*/ 4759079 h 6524624"/>
              <a:gd name="connsiteX1922" fmla="*/ 16691 w 11858623"/>
              <a:gd name="connsiteY1922" fmla="*/ 4759256 h 6524624"/>
              <a:gd name="connsiteX1923" fmla="*/ 15638 w 11858623"/>
              <a:gd name="connsiteY1923" fmla="*/ 4758432 h 6524624"/>
              <a:gd name="connsiteX1924" fmla="*/ 13255 w 11858623"/>
              <a:gd name="connsiteY1924" fmla="*/ 4758334 h 6524624"/>
              <a:gd name="connsiteX1925" fmla="*/ 17273 w 11858623"/>
              <a:gd name="connsiteY1925" fmla="*/ 4764969 h 6524624"/>
              <a:gd name="connsiteX1926" fmla="*/ 17705 w 11858623"/>
              <a:gd name="connsiteY1926" fmla="*/ 4769204 h 6524624"/>
              <a:gd name="connsiteX1927" fmla="*/ 14684 w 11858623"/>
              <a:gd name="connsiteY1927" fmla="*/ 4771748 h 6524624"/>
              <a:gd name="connsiteX1928" fmla="*/ 9985 w 11858623"/>
              <a:gd name="connsiteY1928" fmla="*/ 4767044 h 6524624"/>
              <a:gd name="connsiteX1929" fmla="*/ 9542 w 11858623"/>
              <a:gd name="connsiteY1929" fmla="*/ 4759294 h 6524624"/>
              <a:gd name="connsiteX1930" fmla="*/ 13111 w 11858623"/>
              <a:gd name="connsiteY1930" fmla="*/ 4751923 h 6524624"/>
              <a:gd name="connsiteX1931" fmla="*/ 11798 w 11858623"/>
              <a:gd name="connsiteY1931" fmla="*/ 4754633 h 6524624"/>
              <a:gd name="connsiteX1932" fmla="*/ 10457 w 11858623"/>
              <a:gd name="connsiteY1932" fmla="*/ 4753410 h 6524624"/>
              <a:gd name="connsiteX1933" fmla="*/ 15558 w 11858623"/>
              <a:gd name="connsiteY1933" fmla="*/ 4746867 h 6524624"/>
              <a:gd name="connsiteX1934" fmla="*/ 15630 w 11858623"/>
              <a:gd name="connsiteY1934" fmla="*/ 4747674 h 6524624"/>
              <a:gd name="connsiteX1935" fmla="*/ 15076 w 11858623"/>
              <a:gd name="connsiteY1935" fmla="*/ 4750822 h 6524624"/>
              <a:gd name="connsiteX1936" fmla="*/ 13111 w 11858623"/>
              <a:gd name="connsiteY1936" fmla="*/ 4751923 h 6524624"/>
              <a:gd name="connsiteX1937" fmla="*/ 16218 w 11858623"/>
              <a:gd name="connsiteY1937" fmla="*/ 4745503 h 6524624"/>
              <a:gd name="connsiteX1938" fmla="*/ 17545 w 11858623"/>
              <a:gd name="connsiteY1938" fmla="*/ 4747363 h 6524624"/>
              <a:gd name="connsiteX1939" fmla="*/ 16315 w 11858623"/>
              <a:gd name="connsiteY1939" fmla="*/ 4750127 h 6524624"/>
              <a:gd name="connsiteX1940" fmla="*/ 15871 w 11858623"/>
              <a:gd name="connsiteY1940" fmla="*/ 4750376 h 6524624"/>
              <a:gd name="connsiteX1941" fmla="*/ 15630 w 11858623"/>
              <a:gd name="connsiteY1941" fmla="*/ 4747674 h 6524624"/>
              <a:gd name="connsiteX1942" fmla="*/ 15895 w 11858623"/>
              <a:gd name="connsiteY1942" fmla="*/ 4746172 h 6524624"/>
              <a:gd name="connsiteX1943" fmla="*/ 25916 w 11858623"/>
              <a:gd name="connsiteY1943" fmla="*/ 4744745 h 6524624"/>
              <a:gd name="connsiteX1944" fmla="*/ 26106 w 11858623"/>
              <a:gd name="connsiteY1944" fmla="*/ 4746198 h 6524624"/>
              <a:gd name="connsiteX1945" fmla="*/ 22481 w 11858623"/>
              <a:gd name="connsiteY1945" fmla="*/ 4747794 h 6524624"/>
              <a:gd name="connsiteX1946" fmla="*/ 21840 w 11858623"/>
              <a:gd name="connsiteY1946" fmla="*/ 4747030 h 6524624"/>
              <a:gd name="connsiteX1947" fmla="*/ 19131 w 11858623"/>
              <a:gd name="connsiteY1947" fmla="*/ 4743800 h 6524624"/>
              <a:gd name="connsiteX1948" fmla="*/ 21840 w 11858623"/>
              <a:gd name="connsiteY1948" fmla="*/ 4747030 h 6524624"/>
              <a:gd name="connsiteX1949" fmla="*/ 18602 w 11858623"/>
              <a:gd name="connsiteY1949" fmla="*/ 4748845 h 6524624"/>
              <a:gd name="connsiteX1950" fmla="*/ 17545 w 11858623"/>
              <a:gd name="connsiteY1950" fmla="*/ 4747363 h 6524624"/>
              <a:gd name="connsiteX1951" fmla="*/ 11278 w 11858623"/>
              <a:gd name="connsiteY1951" fmla="*/ 4738747 h 6524624"/>
              <a:gd name="connsiteX1952" fmla="*/ 10136 w 11858623"/>
              <a:gd name="connsiteY1952" fmla="*/ 4742405 h 6524624"/>
              <a:gd name="connsiteX1953" fmla="*/ 10314 w 11858623"/>
              <a:gd name="connsiteY1953" fmla="*/ 4739656 h 6524624"/>
              <a:gd name="connsiteX1954" fmla="*/ 10458 w 11858623"/>
              <a:gd name="connsiteY1954" fmla="*/ 4737432 h 6524624"/>
              <a:gd name="connsiteX1955" fmla="*/ 10977 w 11858623"/>
              <a:gd name="connsiteY1955" fmla="*/ 4738158 h 6524624"/>
              <a:gd name="connsiteX1956" fmla="*/ 10324 w 11858623"/>
              <a:gd name="connsiteY1956" fmla="*/ 4739508 h 6524624"/>
              <a:gd name="connsiteX1957" fmla="*/ 18714 w 11858623"/>
              <a:gd name="connsiteY1957" fmla="*/ 4732967 h 6524624"/>
              <a:gd name="connsiteX1958" fmla="*/ 17755 w 11858623"/>
              <a:gd name="connsiteY1958" fmla="*/ 4735618 h 6524624"/>
              <a:gd name="connsiteX1959" fmla="*/ 17115 w 11858623"/>
              <a:gd name="connsiteY1959" fmla="*/ 4739249 h 6524624"/>
              <a:gd name="connsiteX1960" fmla="*/ 16633 w 11858623"/>
              <a:gd name="connsiteY1960" fmla="*/ 4735154 h 6524624"/>
              <a:gd name="connsiteX1961" fmla="*/ 18887 w 11858623"/>
              <a:gd name="connsiteY1961" fmla="*/ 4732786 h 6524624"/>
              <a:gd name="connsiteX1962" fmla="*/ 18714 w 11858623"/>
              <a:gd name="connsiteY1962" fmla="*/ 4732967 h 6524624"/>
              <a:gd name="connsiteX1963" fmla="*/ 18762 w 11858623"/>
              <a:gd name="connsiteY1963" fmla="*/ 4732836 h 6524624"/>
              <a:gd name="connsiteX1964" fmla="*/ 19620 w 11858623"/>
              <a:gd name="connsiteY1964" fmla="*/ 4710283 h 6524624"/>
              <a:gd name="connsiteX1965" fmla="*/ 18824 w 11858623"/>
              <a:gd name="connsiteY1965" fmla="*/ 4715482 h 6524624"/>
              <a:gd name="connsiteX1966" fmla="*/ 16855 w 11858623"/>
              <a:gd name="connsiteY1966" fmla="*/ 4718529 h 6524624"/>
              <a:gd name="connsiteX1967" fmla="*/ 16839 w 11858623"/>
              <a:gd name="connsiteY1967" fmla="*/ 4718459 h 6524624"/>
              <a:gd name="connsiteX1968" fmla="*/ 18647 w 11858623"/>
              <a:gd name="connsiteY1968" fmla="*/ 4712327 h 6524624"/>
              <a:gd name="connsiteX1969" fmla="*/ 29132 w 11858623"/>
              <a:gd name="connsiteY1969" fmla="*/ 4704973 h 6524624"/>
              <a:gd name="connsiteX1970" fmla="*/ 26357 w 11858623"/>
              <a:gd name="connsiteY1970" fmla="*/ 4711859 h 6524624"/>
              <a:gd name="connsiteX1971" fmla="*/ 23271 w 11858623"/>
              <a:gd name="connsiteY1971" fmla="*/ 4720383 h 6524624"/>
              <a:gd name="connsiteX1972" fmla="*/ 23760 w 11858623"/>
              <a:gd name="connsiteY1972" fmla="*/ 4716776 h 6524624"/>
              <a:gd name="connsiteX1973" fmla="*/ 29014 w 11858623"/>
              <a:gd name="connsiteY1973" fmla="*/ 4705099 h 6524624"/>
              <a:gd name="connsiteX1974" fmla="*/ 29132 w 11858623"/>
              <a:gd name="connsiteY1974" fmla="*/ 4704973 h 6524624"/>
              <a:gd name="connsiteX1975" fmla="*/ 32770 w 11858623"/>
              <a:gd name="connsiteY1975" fmla="*/ 4699767 h 6524624"/>
              <a:gd name="connsiteX1976" fmla="*/ 29955 w 11858623"/>
              <a:gd name="connsiteY1976" fmla="*/ 4713695 h 6524624"/>
              <a:gd name="connsiteX1977" fmla="*/ 27311 w 11858623"/>
              <a:gd name="connsiteY1977" fmla="*/ 4719333 h 6524624"/>
              <a:gd name="connsiteX1978" fmla="*/ 23707 w 11858623"/>
              <a:gd name="connsiteY1978" fmla="*/ 4726552 h 6524624"/>
              <a:gd name="connsiteX1979" fmla="*/ 21245 w 11858623"/>
              <a:gd name="connsiteY1979" fmla="*/ 4725977 h 6524624"/>
              <a:gd name="connsiteX1980" fmla="*/ 23271 w 11858623"/>
              <a:gd name="connsiteY1980" fmla="*/ 4720383 h 6524624"/>
              <a:gd name="connsiteX1981" fmla="*/ 22482 w 11858623"/>
              <a:gd name="connsiteY1981" fmla="*/ 4726199 h 6524624"/>
              <a:gd name="connsiteX1982" fmla="*/ 27499 w 11858623"/>
              <a:gd name="connsiteY1982" fmla="*/ 4689223 h 6524624"/>
              <a:gd name="connsiteX1983" fmla="*/ 23760 w 11858623"/>
              <a:gd name="connsiteY1983" fmla="*/ 4716776 h 6524624"/>
              <a:gd name="connsiteX1984" fmla="*/ 19775 w 11858623"/>
              <a:gd name="connsiteY1984" fmla="*/ 4725633 h 6524624"/>
              <a:gd name="connsiteX1985" fmla="*/ 18473 w 11858623"/>
              <a:gd name="connsiteY1985" fmla="*/ 4725329 h 6524624"/>
              <a:gd name="connsiteX1986" fmla="*/ 17575 w 11858623"/>
              <a:gd name="connsiteY1986" fmla="*/ 4721554 h 6524624"/>
              <a:gd name="connsiteX1987" fmla="*/ 18474 w 11858623"/>
              <a:gd name="connsiteY1987" fmla="*/ 4717775 h 6524624"/>
              <a:gd name="connsiteX1988" fmla="*/ 18824 w 11858623"/>
              <a:gd name="connsiteY1988" fmla="*/ 4715482 h 6524624"/>
              <a:gd name="connsiteX1989" fmla="*/ 24322 w 11858623"/>
              <a:gd name="connsiteY1989" fmla="*/ 4706979 h 6524624"/>
              <a:gd name="connsiteX1990" fmla="*/ 27481 w 11858623"/>
              <a:gd name="connsiteY1990" fmla="*/ 4689231 h 6524624"/>
              <a:gd name="connsiteX1991" fmla="*/ 36509 w 11858623"/>
              <a:gd name="connsiteY1991" fmla="*/ 4681270 h 6524624"/>
              <a:gd name="connsiteX1992" fmla="*/ 34505 w 11858623"/>
              <a:gd name="connsiteY1992" fmla="*/ 4695311 h 6524624"/>
              <a:gd name="connsiteX1993" fmla="*/ 32770 w 11858623"/>
              <a:gd name="connsiteY1993" fmla="*/ 4699767 h 6524624"/>
              <a:gd name="connsiteX1994" fmla="*/ 17996 w 11858623"/>
              <a:gd name="connsiteY1994" fmla="*/ 4679058 h 6524624"/>
              <a:gd name="connsiteX1995" fmla="*/ 18397 w 11858623"/>
              <a:gd name="connsiteY1995" fmla="*/ 4683268 h 6524624"/>
              <a:gd name="connsiteX1996" fmla="*/ 18362 w 11858623"/>
              <a:gd name="connsiteY1996" fmla="*/ 4683296 h 6524624"/>
              <a:gd name="connsiteX1997" fmla="*/ 17806 w 11858623"/>
              <a:gd name="connsiteY1997" fmla="*/ 4679398 h 6524624"/>
              <a:gd name="connsiteX1998" fmla="*/ 16901 w 11858623"/>
              <a:gd name="connsiteY1998" fmla="*/ 4673057 h 6524624"/>
              <a:gd name="connsiteX1999" fmla="*/ 17806 w 11858623"/>
              <a:gd name="connsiteY1999" fmla="*/ 4679398 h 6524624"/>
              <a:gd name="connsiteX2000" fmla="*/ 15160 w 11858623"/>
              <a:gd name="connsiteY2000" fmla="*/ 4684118 h 6524624"/>
              <a:gd name="connsiteX2001" fmla="*/ 12462 w 11858623"/>
              <a:gd name="connsiteY2001" fmla="*/ 4684078 h 6524624"/>
              <a:gd name="connsiteX2002" fmla="*/ 16236 w 11858623"/>
              <a:gd name="connsiteY2002" fmla="*/ 4674085 h 6524624"/>
              <a:gd name="connsiteX2003" fmla="*/ 22597 w 11858623"/>
              <a:gd name="connsiteY2003" fmla="*/ 4645714 h 6524624"/>
              <a:gd name="connsiteX2004" fmla="*/ 24858 w 11858623"/>
              <a:gd name="connsiteY2004" fmla="*/ 4653320 h 6524624"/>
              <a:gd name="connsiteX2005" fmla="*/ 23922 w 11858623"/>
              <a:gd name="connsiteY2005" fmla="*/ 4657695 h 6524624"/>
              <a:gd name="connsiteX2006" fmla="*/ 23422 w 11858623"/>
              <a:gd name="connsiteY2006" fmla="*/ 4657479 h 6524624"/>
              <a:gd name="connsiteX2007" fmla="*/ 21451 w 11858623"/>
              <a:gd name="connsiteY2007" fmla="*/ 4652727 h 6524624"/>
              <a:gd name="connsiteX2008" fmla="*/ 20634 w 11858623"/>
              <a:gd name="connsiteY2008" fmla="*/ 4650038 h 6524624"/>
              <a:gd name="connsiteX2009" fmla="*/ 14793 w 11858623"/>
              <a:gd name="connsiteY2009" fmla="*/ 4645395 h 6524624"/>
              <a:gd name="connsiteX2010" fmla="*/ 17358 w 11858623"/>
              <a:gd name="connsiteY2010" fmla="*/ 4672350 h 6524624"/>
              <a:gd name="connsiteX2011" fmla="*/ 16901 w 11858623"/>
              <a:gd name="connsiteY2011" fmla="*/ 4673057 h 6524624"/>
              <a:gd name="connsiteX2012" fmla="*/ 16470 w 11858623"/>
              <a:gd name="connsiteY2012" fmla="*/ 4670038 h 6524624"/>
              <a:gd name="connsiteX2013" fmla="*/ 10458 w 11858623"/>
              <a:gd name="connsiteY2013" fmla="*/ 4692502 h 6524624"/>
              <a:gd name="connsiteX2014" fmla="*/ 15160 w 11858623"/>
              <a:gd name="connsiteY2014" fmla="*/ 4684118 h 6524624"/>
              <a:gd name="connsiteX2015" fmla="*/ 17282 w 11858623"/>
              <a:gd name="connsiteY2015" fmla="*/ 4684149 h 6524624"/>
              <a:gd name="connsiteX2016" fmla="*/ 18362 w 11858623"/>
              <a:gd name="connsiteY2016" fmla="*/ 4683296 h 6524624"/>
              <a:gd name="connsiteX2017" fmla="*/ 18474 w 11858623"/>
              <a:gd name="connsiteY2017" fmla="*/ 4684078 h 6524624"/>
              <a:gd name="connsiteX2018" fmla="*/ 18397 w 11858623"/>
              <a:gd name="connsiteY2018" fmla="*/ 4683268 h 6524624"/>
              <a:gd name="connsiteX2019" fmla="*/ 24485 w 11858623"/>
              <a:gd name="connsiteY2019" fmla="*/ 4678462 h 6524624"/>
              <a:gd name="connsiteX2020" fmla="*/ 20018 w 11858623"/>
              <a:gd name="connsiteY2020" fmla="*/ 4707677 h 6524624"/>
              <a:gd name="connsiteX2021" fmla="*/ 18647 w 11858623"/>
              <a:gd name="connsiteY2021" fmla="*/ 4712327 h 6524624"/>
              <a:gd name="connsiteX2022" fmla="*/ 16469 w 11858623"/>
              <a:gd name="connsiteY2022" fmla="*/ 4716905 h 6524624"/>
              <a:gd name="connsiteX2023" fmla="*/ 16839 w 11858623"/>
              <a:gd name="connsiteY2023" fmla="*/ 4718459 h 6524624"/>
              <a:gd name="connsiteX2024" fmla="*/ 16787 w 11858623"/>
              <a:gd name="connsiteY2024" fmla="*/ 4718634 h 6524624"/>
              <a:gd name="connsiteX2025" fmla="*/ 8313 w 11858623"/>
              <a:gd name="connsiteY2025" fmla="*/ 4731742 h 6524624"/>
              <a:gd name="connsiteX2026" fmla="*/ 7618 w 11858623"/>
              <a:gd name="connsiteY2026" fmla="*/ 4689814 h 6524624"/>
              <a:gd name="connsiteX2027" fmla="*/ 14466 w 11858623"/>
              <a:gd name="connsiteY2027" fmla="*/ 4653189 h 6524624"/>
              <a:gd name="connsiteX2028" fmla="*/ 14466 w 11858623"/>
              <a:gd name="connsiteY2028" fmla="*/ 4641957 h 6524624"/>
              <a:gd name="connsiteX2029" fmla="*/ 14905 w 11858623"/>
              <a:gd name="connsiteY2029" fmla="*/ 4642739 h 6524624"/>
              <a:gd name="connsiteX2030" fmla="*/ 14793 w 11858623"/>
              <a:gd name="connsiteY2030" fmla="*/ 4645395 h 6524624"/>
              <a:gd name="connsiteX2031" fmla="*/ 15483 w 11858623"/>
              <a:gd name="connsiteY2031" fmla="*/ 4628964 h 6524624"/>
              <a:gd name="connsiteX2032" fmla="*/ 15959 w 11858623"/>
              <a:gd name="connsiteY2032" fmla="*/ 4632519 h 6524624"/>
              <a:gd name="connsiteX2033" fmla="*/ 15876 w 11858623"/>
              <a:gd name="connsiteY2033" fmla="*/ 4632781 h 6524624"/>
              <a:gd name="connsiteX2034" fmla="*/ 15988 w 11858623"/>
              <a:gd name="connsiteY2034" fmla="*/ 4632739 h 6524624"/>
              <a:gd name="connsiteX2035" fmla="*/ 16470 w 11858623"/>
              <a:gd name="connsiteY2035" fmla="*/ 4636341 h 6524624"/>
              <a:gd name="connsiteX2036" fmla="*/ 20634 w 11858623"/>
              <a:gd name="connsiteY2036" fmla="*/ 4650038 h 6524624"/>
              <a:gd name="connsiteX2037" fmla="*/ 20478 w 11858623"/>
              <a:gd name="connsiteY2037" fmla="*/ 4650381 h 6524624"/>
              <a:gd name="connsiteX2038" fmla="*/ 21451 w 11858623"/>
              <a:gd name="connsiteY2038" fmla="*/ 4652727 h 6524624"/>
              <a:gd name="connsiteX2039" fmla="*/ 22285 w 11858623"/>
              <a:gd name="connsiteY2039" fmla="*/ 4655471 h 6524624"/>
              <a:gd name="connsiteX2040" fmla="*/ 21540 w 11858623"/>
              <a:gd name="connsiteY2040" fmla="*/ 4654566 h 6524624"/>
              <a:gd name="connsiteX2041" fmla="*/ 14905 w 11858623"/>
              <a:gd name="connsiteY2041" fmla="*/ 4642739 h 6524624"/>
              <a:gd name="connsiteX2042" fmla="*/ 17352 w 11858623"/>
              <a:gd name="connsiteY2042" fmla="*/ 4628073 h 6524624"/>
              <a:gd name="connsiteX2043" fmla="*/ 18459 w 11858623"/>
              <a:gd name="connsiteY2043" fmla="*/ 4631799 h 6524624"/>
              <a:gd name="connsiteX2044" fmla="*/ 15988 w 11858623"/>
              <a:gd name="connsiteY2044" fmla="*/ 4632739 h 6524624"/>
              <a:gd name="connsiteX2045" fmla="*/ 15959 w 11858623"/>
              <a:gd name="connsiteY2045" fmla="*/ 4632519 h 6524624"/>
              <a:gd name="connsiteX2046" fmla="*/ 31594 w 11858623"/>
              <a:gd name="connsiteY2046" fmla="*/ 4621856 h 6524624"/>
              <a:gd name="connsiteX2047" fmla="*/ 29955 w 11858623"/>
              <a:gd name="connsiteY2047" fmla="*/ 4629510 h 6524624"/>
              <a:gd name="connsiteX2048" fmla="*/ 22597 w 11858623"/>
              <a:gd name="connsiteY2048" fmla="*/ 4645714 h 6524624"/>
              <a:gd name="connsiteX2049" fmla="*/ 18459 w 11858623"/>
              <a:gd name="connsiteY2049" fmla="*/ 4631799 h 6524624"/>
              <a:gd name="connsiteX2050" fmla="*/ 20133 w 11858623"/>
              <a:gd name="connsiteY2050" fmla="*/ 4631162 h 6524624"/>
              <a:gd name="connsiteX2051" fmla="*/ 13679 w 11858623"/>
              <a:gd name="connsiteY2051" fmla="*/ 4615481 h 6524624"/>
              <a:gd name="connsiteX2052" fmla="*/ 13816 w 11858623"/>
              <a:gd name="connsiteY2052" fmla="*/ 4616502 h 6524624"/>
              <a:gd name="connsiteX2053" fmla="*/ 6583 w 11858623"/>
              <a:gd name="connsiteY2053" fmla="*/ 4627481 h 6524624"/>
              <a:gd name="connsiteX2054" fmla="*/ 6560 w 11858623"/>
              <a:gd name="connsiteY2054" fmla="*/ 4626100 h 6524624"/>
              <a:gd name="connsiteX2055" fmla="*/ 10458 w 11858623"/>
              <a:gd name="connsiteY2055" fmla="*/ 4619492 h 6524624"/>
              <a:gd name="connsiteX2056" fmla="*/ 14696 w 11858623"/>
              <a:gd name="connsiteY2056" fmla="*/ 4615165 h 6524624"/>
              <a:gd name="connsiteX2057" fmla="*/ 15802 w 11858623"/>
              <a:gd name="connsiteY2057" fmla="*/ 4621364 h 6524624"/>
              <a:gd name="connsiteX2058" fmla="*/ 15483 w 11858623"/>
              <a:gd name="connsiteY2058" fmla="*/ 4628964 h 6524624"/>
              <a:gd name="connsiteX2059" fmla="*/ 13816 w 11858623"/>
              <a:gd name="connsiteY2059" fmla="*/ 4616502 h 6524624"/>
              <a:gd name="connsiteX2060" fmla="*/ 16180 w 11858623"/>
              <a:gd name="connsiteY2060" fmla="*/ 4612365 h 6524624"/>
              <a:gd name="connsiteX2061" fmla="*/ 16155 w 11858623"/>
              <a:gd name="connsiteY2061" fmla="*/ 4612950 h 6524624"/>
              <a:gd name="connsiteX2062" fmla="*/ 14696 w 11858623"/>
              <a:gd name="connsiteY2062" fmla="*/ 4615165 h 6524624"/>
              <a:gd name="connsiteX2063" fmla="*/ 14557 w 11858623"/>
              <a:gd name="connsiteY2063" fmla="*/ 4614387 h 6524624"/>
              <a:gd name="connsiteX2064" fmla="*/ 29038 w 11858623"/>
              <a:gd name="connsiteY2064" fmla="*/ 4612090 h 6524624"/>
              <a:gd name="connsiteX2065" fmla="*/ 31723 w 11858623"/>
              <a:gd name="connsiteY2065" fmla="*/ 4617136 h 6524624"/>
              <a:gd name="connsiteX2066" fmla="*/ 32258 w 11858623"/>
              <a:gd name="connsiteY2066" fmla="*/ 4618755 h 6524624"/>
              <a:gd name="connsiteX2067" fmla="*/ 32206 w 11858623"/>
              <a:gd name="connsiteY2067" fmla="*/ 4618997 h 6524624"/>
              <a:gd name="connsiteX2068" fmla="*/ 28375 w 11858623"/>
              <a:gd name="connsiteY2068" fmla="*/ 4612555 h 6524624"/>
              <a:gd name="connsiteX2069" fmla="*/ 24537 w 11858623"/>
              <a:gd name="connsiteY2069" fmla="*/ 4606101 h 6524624"/>
              <a:gd name="connsiteX2070" fmla="*/ 28375 w 11858623"/>
              <a:gd name="connsiteY2070" fmla="*/ 4612555 h 6524624"/>
              <a:gd name="connsiteX2071" fmla="*/ 22482 w 11858623"/>
              <a:gd name="connsiteY2071" fmla="*/ 4616684 h 6524624"/>
              <a:gd name="connsiteX2072" fmla="*/ 22110 w 11858623"/>
              <a:gd name="connsiteY2072" fmla="*/ 4613391 h 6524624"/>
              <a:gd name="connsiteX2073" fmla="*/ 21277 w 11858623"/>
              <a:gd name="connsiteY2073" fmla="*/ 4606016 h 6524624"/>
              <a:gd name="connsiteX2074" fmla="*/ 22110 w 11858623"/>
              <a:gd name="connsiteY2074" fmla="*/ 4613391 h 6524624"/>
              <a:gd name="connsiteX2075" fmla="*/ 19431 w 11858623"/>
              <a:gd name="connsiteY2075" fmla="*/ 4621438 h 6524624"/>
              <a:gd name="connsiteX2076" fmla="*/ 17352 w 11858623"/>
              <a:gd name="connsiteY2076" fmla="*/ 4628073 h 6524624"/>
              <a:gd name="connsiteX2077" fmla="*/ 16470 w 11858623"/>
              <a:gd name="connsiteY2077" fmla="*/ 4625108 h 6524624"/>
              <a:gd name="connsiteX2078" fmla="*/ 15802 w 11858623"/>
              <a:gd name="connsiteY2078" fmla="*/ 4621364 h 6524624"/>
              <a:gd name="connsiteX2079" fmla="*/ 16155 w 11858623"/>
              <a:gd name="connsiteY2079" fmla="*/ 4612950 h 6524624"/>
              <a:gd name="connsiteX2080" fmla="*/ 18188 w 11858623"/>
              <a:gd name="connsiteY2080" fmla="*/ 4609864 h 6524624"/>
              <a:gd name="connsiteX2081" fmla="*/ 23189 w 11858623"/>
              <a:gd name="connsiteY2081" fmla="*/ 4603635 h 6524624"/>
              <a:gd name="connsiteX2082" fmla="*/ 24668 w 11858623"/>
              <a:gd name="connsiteY2082" fmla="*/ 4605708 h 6524624"/>
              <a:gd name="connsiteX2083" fmla="*/ 24537 w 11858623"/>
              <a:gd name="connsiteY2083" fmla="*/ 4606101 h 6524624"/>
              <a:gd name="connsiteX2084" fmla="*/ 23121 w 11858623"/>
              <a:gd name="connsiteY2084" fmla="*/ 4603719 h 6524624"/>
              <a:gd name="connsiteX2085" fmla="*/ 22701 w 11858623"/>
              <a:gd name="connsiteY2085" fmla="*/ 4603013 h 6524624"/>
              <a:gd name="connsiteX2086" fmla="*/ 23121 w 11858623"/>
              <a:gd name="connsiteY2086" fmla="*/ 4603719 h 6524624"/>
              <a:gd name="connsiteX2087" fmla="*/ 21277 w 11858623"/>
              <a:gd name="connsiteY2087" fmla="*/ 4606016 h 6524624"/>
              <a:gd name="connsiteX2088" fmla="*/ 21196 w 11858623"/>
              <a:gd name="connsiteY2088" fmla="*/ 4605297 h 6524624"/>
              <a:gd name="connsiteX2089" fmla="*/ 22482 w 11858623"/>
              <a:gd name="connsiteY2089" fmla="*/ 4602644 h 6524624"/>
              <a:gd name="connsiteX2090" fmla="*/ 22722 w 11858623"/>
              <a:gd name="connsiteY2090" fmla="*/ 4602981 h 6524624"/>
              <a:gd name="connsiteX2091" fmla="*/ 22701 w 11858623"/>
              <a:gd name="connsiteY2091" fmla="*/ 4603013 h 6524624"/>
              <a:gd name="connsiteX2092" fmla="*/ 21635 w 11858623"/>
              <a:gd name="connsiteY2092" fmla="*/ 4596709 h 6524624"/>
              <a:gd name="connsiteX2093" fmla="*/ 22482 w 11858623"/>
              <a:gd name="connsiteY2093" fmla="*/ 4602644 h 6524624"/>
              <a:gd name="connsiteX2094" fmla="*/ 20598 w 11858623"/>
              <a:gd name="connsiteY2094" fmla="*/ 4600005 h 6524624"/>
              <a:gd name="connsiteX2095" fmla="*/ 20556 w 11858623"/>
              <a:gd name="connsiteY2095" fmla="*/ 4599625 h 6524624"/>
              <a:gd name="connsiteX2096" fmla="*/ 28493 w 11858623"/>
              <a:gd name="connsiteY2096" fmla="*/ 4594219 h 6524624"/>
              <a:gd name="connsiteX2097" fmla="*/ 26896 w 11858623"/>
              <a:gd name="connsiteY2097" fmla="*/ 4599017 h 6524624"/>
              <a:gd name="connsiteX2098" fmla="*/ 23189 w 11858623"/>
              <a:gd name="connsiteY2098" fmla="*/ 4603635 h 6524624"/>
              <a:gd name="connsiteX2099" fmla="*/ 22722 w 11858623"/>
              <a:gd name="connsiteY2099" fmla="*/ 4602981 h 6524624"/>
              <a:gd name="connsiteX2100" fmla="*/ 10458 w 11858623"/>
              <a:gd name="connsiteY2100" fmla="*/ 4591411 h 6524624"/>
              <a:gd name="connsiteX2101" fmla="*/ 14557 w 11858623"/>
              <a:gd name="connsiteY2101" fmla="*/ 4614387 h 6524624"/>
              <a:gd name="connsiteX2102" fmla="*/ 13679 w 11858623"/>
              <a:gd name="connsiteY2102" fmla="*/ 4615481 h 6524624"/>
              <a:gd name="connsiteX2103" fmla="*/ 18928 w 11858623"/>
              <a:gd name="connsiteY2103" fmla="*/ 4577747 h 6524624"/>
              <a:gd name="connsiteX2104" fmla="*/ 21494 w 11858623"/>
              <a:gd name="connsiteY2104" fmla="*/ 4595723 h 6524624"/>
              <a:gd name="connsiteX2105" fmla="*/ 20548 w 11858623"/>
              <a:gd name="connsiteY2105" fmla="*/ 4599554 h 6524624"/>
              <a:gd name="connsiteX2106" fmla="*/ 20556 w 11858623"/>
              <a:gd name="connsiteY2106" fmla="*/ 4599625 h 6524624"/>
              <a:gd name="connsiteX2107" fmla="*/ 20478 w 11858623"/>
              <a:gd name="connsiteY2107" fmla="*/ 4599836 h 6524624"/>
              <a:gd name="connsiteX2108" fmla="*/ 20598 w 11858623"/>
              <a:gd name="connsiteY2108" fmla="*/ 4600005 h 6524624"/>
              <a:gd name="connsiteX2109" fmla="*/ 21196 w 11858623"/>
              <a:gd name="connsiteY2109" fmla="*/ 4605297 h 6524624"/>
              <a:gd name="connsiteX2110" fmla="*/ 18188 w 11858623"/>
              <a:gd name="connsiteY2110" fmla="*/ 4609864 h 6524624"/>
              <a:gd name="connsiteX2111" fmla="*/ 16180 w 11858623"/>
              <a:gd name="connsiteY2111" fmla="*/ 4612365 h 6524624"/>
              <a:gd name="connsiteX2112" fmla="*/ 16470 w 11858623"/>
              <a:gd name="connsiteY2112" fmla="*/ 4605452 h 6524624"/>
              <a:gd name="connsiteX2113" fmla="*/ 14466 w 11858623"/>
              <a:gd name="connsiteY2113" fmla="*/ 4597027 h 6524624"/>
              <a:gd name="connsiteX2114" fmla="*/ 16470 w 11858623"/>
              <a:gd name="connsiteY2114" fmla="*/ 4560522 h 6524624"/>
              <a:gd name="connsiteX2115" fmla="*/ 17487 w 11858623"/>
              <a:gd name="connsiteY2115" fmla="*/ 4567648 h 6524624"/>
              <a:gd name="connsiteX2116" fmla="*/ 17472 w 11858623"/>
              <a:gd name="connsiteY2116" fmla="*/ 4567586 h 6524624"/>
              <a:gd name="connsiteX2117" fmla="*/ 16470 w 11858623"/>
              <a:gd name="connsiteY2117" fmla="*/ 4560522 h 6524624"/>
              <a:gd name="connsiteX2118" fmla="*/ 16470 w 11858623"/>
              <a:gd name="connsiteY2118" fmla="*/ 4549290 h 6524624"/>
              <a:gd name="connsiteX2119" fmla="*/ 16820 w 11858623"/>
              <a:gd name="connsiteY2119" fmla="*/ 4553219 h 6524624"/>
              <a:gd name="connsiteX2120" fmla="*/ 16470 w 11858623"/>
              <a:gd name="connsiteY2120" fmla="*/ 4554906 h 6524624"/>
              <a:gd name="connsiteX2121" fmla="*/ 10458 w 11858623"/>
              <a:gd name="connsiteY2121" fmla="*/ 4574563 h 6524624"/>
              <a:gd name="connsiteX2122" fmla="*/ 16470 w 11858623"/>
              <a:gd name="connsiteY2122" fmla="*/ 4549290 h 6524624"/>
              <a:gd name="connsiteX2123" fmla="*/ 18411 w 11858623"/>
              <a:gd name="connsiteY2123" fmla="*/ 4528756 h 6524624"/>
              <a:gd name="connsiteX2124" fmla="*/ 18474 w 11858623"/>
              <a:gd name="connsiteY2124" fmla="*/ 4529633 h 6524624"/>
              <a:gd name="connsiteX2125" fmla="*/ 18021 w 11858623"/>
              <a:gd name="connsiteY2125" fmla="*/ 4529120 h 6524624"/>
              <a:gd name="connsiteX2126" fmla="*/ 4821 w 11858623"/>
              <a:gd name="connsiteY2126" fmla="*/ 4521285 h 6524624"/>
              <a:gd name="connsiteX2127" fmla="*/ 11294 w 11858623"/>
              <a:gd name="connsiteY2127" fmla="*/ 4521490 h 6524624"/>
              <a:gd name="connsiteX2128" fmla="*/ 18021 w 11858623"/>
              <a:gd name="connsiteY2128" fmla="*/ 4529120 h 6524624"/>
              <a:gd name="connsiteX2129" fmla="*/ 14466 w 11858623"/>
              <a:gd name="connsiteY2129" fmla="*/ 4532442 h 6524624"/>
              <a:gd name="connsiteX2130" fmla="*/ 5336 w 11858623"/>
              <a:gd name="connsiteY2130" fmla="*/ 4526553 h 6524624"/>
              <a:gd name="connsiteX2131" fmla="*/ 4895 w 11858623"/>
              <a:gd name="connsiteY2131" fmla="*/ 4525738 h 6524624"/>
              <a:gd name="connsiteX2132" fmla="*/ 308997 w 11858623"/>
              <a:gd name="connsiteY2132" fmla="*/ 4511927 h 6524624"/>
              <a:gd name="connsiteX2133" fmla="*/ 200997 w 11858623"/>
              <a:gd name="connsiteY2133" fmla="*/ 4619927 h 6524624"/>
              <a:gd name="connsiteX2134" fmla="*/ 308997 w 11858623"/>
              <a:gd name="connsiteY2134" fmla="*/ 4727927 h 6524624"/>
              <a:gd name="connsiteX2135" fmla="*/ 416997 w 11858623"/>
              <a:gd name="connsiteY2135" fmla="*/ 4619927 h 6524624"/>
              <a:gd name="connsiteX2136" fmla="*/ 308997 w 11858623"/>
              <a:gd name="connsiteY2136" fmla="*/ 4511927 h 6524624"/>
              <a:gd name="connsiteX2137" fmla="*/ 27917 w 11858623"/>
              <a:gd name="connsiteY2137" fmla="*/ 4502166 h 6524624"/>
              <a:gd name="connsiteX2138" fmla="*/ 28168 w 11858623"/>
              <a:gd name="connsiteY2138" fmla="*/ 4503259 h 6524624"/>
              <a:gd name="connsiteX2139" fmla="*/ 30497 w 11858623"/>
              <a:gd name="connsiteY2139" fmla="*/ 4518401 h 6524624"/>
              <a:gd name="connsiteX2140" fmla="*/ 31538 w 11858623"/>
              <a:gd name="connsiteY2140" fmla="*/ 4523264 h 6524624"/>
              <a:gd name="connsiteX2141" fmla="*/ 18928 w 11858623"/>
              <a:gd name="connsiteY2141" fmla="*/ 4577747 h 6524624"/>
              <a:gd name="connsiteX2142" fmla="*/ 17487 w 11858623"/>
              <a:gd name="connsiteY2142" fmla="*/ 4567648 h 6524624"/>
              <a:gd name="connsiteX2143" fmla="*/ 18474 w 11858623"/>
              <a:gd name="connsiteY2143" fmla="*/ 4571755 h 6524624"/>
              <a:gd name="connsiteX2144" fmla="*/ 16820 w 11858623"/>
              <a:gd name="connsiteY2144" fmla="*/ 4553219 h 6524624"/>
              <a:gd name="connsiteX2145" fmla="*/ 19165 w 11858623"/>
              <a:gd name="connsiteY2145" fmla="*/ 4541932 h 6524624"/>
              <a:gd name="connsiteX2146" fmla="*/ 18474 w 11858623"/>
              <a:gd name="connsiteY2146" fmla="*/ 4529633 h 6524624"/>
              <a:gd name="connsiteX2147" fmla="*/ 26489 w 11858623"/>
              <a:gd name="connsiteY2147" fmla="*/ 4524017 h 6524624"/>
              <a:gd name="connsiteX2148" fmla="*/ 22502 w 11858623"/>
              <a:gd name="connsiteY2148" fmla="*/ 4515684 h 6524624"/>
              <a:gd name="connsiteX2149" fmla="*/ 23937 w 11858623"/>
              <a:gd name="connsiteY2149" fmla="*/ 4507782 h 6524624"/>
              <a:gd name="connsiteX2150" fmla="*/ 26489 w 11858623"/>
              <a:gd name="connsiteY2150" fmla="*/ 4507169 h 6524624"/>
              <a:gd name="connsiteX2151" fmla="*/ 25197 w 11858623"/>
              <a:gd name="connsiteY2151" fmla="*/ 4496842 h 6524624"/>
              <a:gd name="connsiteX2152" fmla="*/ 24167 w 11858623"/>
              <a:gd name="connsiteY2152" fmla="*/ 4506516 h 6524624"/>
              <a:gd name="connsiteX2153" fmla="*/ 23937 w 11858623"/>
              <a:gd name="connsiteY2153" fmla="*/ 4507782 h 6524624"/>
              <a:gd name="connsiteX2154" fmla="*/ 19259 w 11858623"/>
              <a:gd name="connsiteY2154" fmla="*/ 4508907 h 6524624"/>
              <a:gd name="connsiteX2155" fmla="*/ 22502 w 11858623"/>
              <a:gd name="connsiteY2155" fmla="*/ 4515684 h 6524624"/>
              <a:gd name="connsiteX2156" fmla="*/ 20478 w 11858623"/>
              <a:gd name="connsiteY2156" fmla="*/ 4526825 h 6524624"/>
              <a:gd name="connsiteX2157" fmla="*/ 18411 w 11858623"/>
              <a:gd name="connsiteY2157" fmla="*/ 4528756 h 6524624"/>
              <a:gd name="connsiteX2158" fmla="*/ 16565 w 11858623"/>
              <a:gd name="connsiteY2158" fmla="*/ 4502890 h 6524624"/>
              <a:gd name="connsiteX2159" fmla="*/ 30497 w 11858623"/>
              <a:gd name="connsiteY2159" fmla="*/ 4493128 h 6524624"/>
              <a:gd name="connsiteX2160" fmla="*/ 27917 w 11858623"/>
              <a:gd name="connsiteY2160" fmla="*/ 4502166 h 6524624"/>
              <a:gd name="connsiteX2161" fmla="*/ 26489 w 11858623"/>
              <a:gd name="connsiteY2161" fmla="*/ 4495936 h 6524624"/>
              <a:gd name="connsiteX2162" fmla="*/ 25197 w 11858623"/>
              <a:gd name="connsiteY2162" fmla="*/ 4496842 h 6524624"/>
              <a:gd name="connsiteX2163" fmla="*/ 25403 w 11858623"/>
              <a:gd name="connsiteY2163" fmla="*/ 4494913 h 6524624"/>
              <a:gd name="connsiteX2164" fmla="*/ 15170 w 11858623"/>
              <a:gd name="connsiteY2164" fmla="*/ 4483330 h 6524624"/>
              <a:gd name="connsiteX2165" fmla="*/ 16565 w 11858623"/>
              <a:gd name="connsiteY2165" fmla="*/ 4502890 h 6524624"/>
              <a:gd name="connsiteX2166" fmla="*/ 14466 w 11858623"/>
              <a:gd name="connsiteY2166" fmla="*/ 4504361 h 6524624"/>
              <a:gd name="connsiteX2167" fmla="*/ 10458 w 11858623"/>
              <a:gd name="connsiteY2167" fmla="*/ 4490320 h 6524624"/>
              <a:gd name="connsiteX2168" fmla="*/ 15712 w 11858623"/>
              <a:gd name="connsiteY2168" fmla="*/ 4472637 h 6524624"/>
              <a:gd name="connsiteX2169" fmla="*/ 18301 w 11858623"/>
              <a:gd name="connsiteY2169" fmla="*/ 4478684 h 6524624"/>
              <a:gd name="connsiteX2170" fmla="*/ 15170 w 11858623"/>
              <a:gd name="connsiteY2170" fmla="*/ 4483330 h 6524624"/>
              <a:gd name="connsiteX2171" fmla="*/ 14622 w 11858623"/>
              <a:gd name="connsiteY2171" fmla="*/ 4475657 h 6524624"/>
              <a:gd name="connsiteX2172" fmla="*/ 23295 w 11858623"/>
              <a:gd name="connsiteY2172" fmla="*/ 4471274 h 6524624"/>
              <a:gd name="connsiteX2173" fmla="*/ 26489 w 11858623"/>
              <a:gd name="connsiteY2173" fmla="*/ 4484704 h 6524624"/>
              <a:gd name="connsiteX2174" fmla="*/ 25403 w 11858623"/>
              <a:gd name="connsiteY2174" fmla="*/ 4494913 h 6524624"/>
              <a:gd name="connsiteX2175" fmla="*/ 22482 w 11858623"/>
              <a:gd name="connsiteY2175" fmla="*/ 4495936 h 6524624"/>
              <a:gd name="connsiteX2176" fmla="*/ 18474 w 11858623"/>
              <a:gd name="connsiteY2176" fmla="*/ 4479088 h 6524624"/>
              <a:gd name="connsiteX2177" fmla="*/ 18301 w 11858623"/>
              <a:gd name="connsiteY2177" fmla="*/ 4478684 h 6524624"/>
              <a:gd name="connsiteX2178" fmla="*/ 12598 w 11858623"/>
              <a:gd name="connsiteY2178" fmla="*/ 4465365 h 6524624"/>
              <a:gd name="connsiteX2179" fmla="*/ 14044 w 11858623"/>
              <a:gd name="connsiteY2179" fmla="*/ 4468742 h 6524624"/>
              <a:gd name="connsiteX2180" fmla="*/ 14466 w 11858623"/>
              <a:gd name="connsiteY2180" fmla="*/ 4473472 h 6524624"/>
              <a:gd name="connsiteX2181" fmla="*/ 14622 w 11858623"/>
              <a:gd name="connsiteY2181" fmla="*/ 4475657 h 6524624"/>
              <a:gd name="connsiteX2182" fmla="*/ 14216 w 11858623"/>
              <a:gd name="connsiteY2182" fmla="*/ 4476783 h 6524624"/>
              <a:gd name="connsiteX2183" fmla="*/ 10458 w 11858623"/>
              <a:gd name="connsiteY2183" fmla="*/ 4481896 h 6524624"/>
              <a:gd name="connsiteX2184" fmla="*/ 12654 w 11858623"/>
              <a:gd name="connsiteY2184" fmla="*/ 4464940 h 6524624"/>
              <a:gd name="connsiteX2185" fmla="*/ 12598 w 11858623"/>
              <a:gd name="connsiteY2185" fmla="*/ 4465365 h 6524624"/>
              <a:gd name="connsiteX2186" fmla="*/ 12462 w 11858623"/>
              <a:gd name="connsiteY2186" fmla="*/ 4465047 h 6524624"/>
              <a:gd name="connsiteX2187" fmla="*/ 19970 w 11858623"/>
              <a:gd name="connsiteY2187" fmla="*/ 4460839 h 6524624"/>
              <a:gd name="connsiteX2188" fmla="*/ 15712 w 11858623"/>
              <a:gd name="connsiteY2188" fmla="*/ 4472637 h 6524624"/>
              <a:gd name="connsiteX2189" fmla="*/ 14044 w 11858623"/>
              <a:gd name="connsiteY2189" fmla="*/ 4468742 h 6524624"/>
              <a:gd name="connsiteX2190" fmla="*/ 13655 w 11858623"/>
              <a:gd name="connsiteY2190" fmla="*/ 4464379 h 6524624"/>
              <a:gd name="connsiteX2191" fmla="*/ 13276 w 11858623"/>
              <a:gd name="connsiteY2191" fmla="*/ 4460131 h 6524624"/>
              <a:gd name="connsiteX2192" fmla="*/ 13655 w 11858623"/>
              <a:gd name="connsiteY2192" fmla="*/ 4464379 h 6524624"/>
              <a:gd name="connsiteX2193" fmla="*/ 12654 w 11858623"/>
              <a:gd name="connsiteY2193" fmla="*/ 4464940 h 6524624"/>
              <a:gd name="connsiteX2194" fmla="*/ 20478 w 11858623"/>
              <a:gd name="connsiteY2194" fmla="*/ 4459431 h 6524624"/>
              <a:gd name="connsiteX2195" fmla="*/ 20713 w 11858623"/>
              <a:gd name="connsiteY2195" fmla="*/ 4460422 h 6524624"/>
              <a:gd name="connsiteX2196" fmla="*/ 19970 w 11858623"/>
              <a:gd name="connsiteY2196" fmla="*/ 4460839 h 6524624"/>
              <a:gd name="connsiteX2197" fmla="*/ 14485 w 11858623"/>
              <a:gd name="connsiteY2197" fmla="*/ 4446732 h 6524624"/>
              <a:gd name="connsiteX2198" fmla="*/ 14469 w 11858623"/>
              <a:gd name="connsiteY2198" fmla="*/ 4455029 h 6524624"/>
              <a:gd name="connsiteX2199" fmla="*/ 13473 w 11858623"/>
              <a:gd name="connsiteY2199" fmla="*/ 4458610 h 6524624"/>
              <a:gd name="connsiteX2200" fmla="*/ 13276 w 11858623"/>
              <a:gd name="connsiteY2200" fmla="*/ 4460131 h 6524624"/>
              <a:gd name="connsiteX2201" fmla="*/ 12462 w 11858623"/>
              <a:gd name="connsiteY2201" fmla="*/ 4451007 h 6524624"/>
              <a:gd name="connsiteX2202" fmla="*/ 16470 w 11858623"/>
              <a:gd name="connsiteY2202" fmla="*/ 4406078 h 6524624"/>
              <a:gd name="connsiteX2203" fmla="*/ 18474 w 11858623"/>
              <a:gd name="connsiteY2203" fmla="*/ 4425734 h 6524624"/>
              <a:gd name="connsiteX2204" fmla="*/ 21819 w 11858623"/>
              <a:gd name="connsiteY2204" fmla="*/ 4416359 h 6524624"/>
              <a:gd name="connsiteX2205" fmla="*/ 22482 w 11858623"/>
              <a:gd name="connsiteY2205" fmla="*/ 4425734 h 6524624"/>
              <a:gd name="connsiteX2206" fmla="*/ 29447 w 11858623"/>
              <a:gd name="connsiteY2206" fmla="*/ 4459786 h 6524624"/>
              <a:gd name="connsiteX2207" fmla="*/ 29904 w 11858623"/>
              <a:gd name="connsiteY2207" fmla="*/ 4461468 h 6524624"/>
              <a:gd name="connsiteX2208" fmla="*/ 23295 w 11858623"/>
              <a:gd name="connsiteY2208" fmla="*/ 4471274 h 6524624"/>
              <a:gd name="connsiteX2209" fmla="*/ 20713 w 11858623"/>
              <a:gd name="connsiteY2209" fmla="*/ 4460422 h 6524624"/>
              <a:gd name="connsiteX2210" fmla="*/ 22482 w 11858623"/>
              <a:gd name="connsiteY2210" fmla="*/ 4459431 h 6524624"/>
              <a:gd name="connsiteX2211" fmla="*/ 14466 w 11858623"/>
              <a:gd name="connsiteY2211" fmla="*/ 4456623 h 6524624"/>
              <a:gd name="connsiteX2212" fmla="*/ 14469 w 11858623"/>
              <a:gd name="connsiteY2212" fmla="*/ 4455029 h 6524624"/>
              <a:gd name="connsiteX2213" fmla="*/ 18665 w 11858623"/>
              <a:gd name="connsiteY2213" fmla="*/ 4439947 h 6524624"/>
              <a:gd name="connsiteX2214" fmla="*/ 20254 w 11858623"/>
              <a:gd name="connsiteY2214" fmla="*/ 4434537 h 6524624"/>
              <a:gd name="connsiteX2215" fmla="*/ 14485 w 11858623"/>
              <a:gd name="connsiteY2215" fmla="*/ 4446732 h 6524624"/>
              <a:gd name="connsiteX2216" fmla="*/ 14513 w 11858623"/>
              <a:gd name="connsiteY2216" fmla="*/ 4431418 h 6524624"/>
              <a:gd name="connsiteX2217" fmla="*/ 16470 w 11858623"/>
              <a:gd name="connsiteY2217" fmla="*/ 4406078 h 6524624"/>
              <a:gd name="connsiteX2218" fmla="*/ 12959 w 11858623"/>
              <a:gd name="connsiteY2218" fmla="*/ 4388939 h 6524624"/>
              <a:gd name="connsiteX2219" fmla="*/ 12993 w 11858623"/>
              <a:gd name="connsiteY2219" fmla="*/ 4389115 h 6524624"/>
              <a:gd name="connsiteX2220" fmla="*/ 12462 w 11858623"/>
              <a:gd name="connsiteY2220" fmla="*/ 4389229 h 6524624"/>
              <a:gd name="connsiteX2221" fmla="*/ 14796 w 11858623"/>
              <a:gd name="connsiteY2221" fmla="*/ 4388730 h 6524624"/>
              <a:gd name="connsiteX2222" fmla="*/ 16470 w 11858623"/>
              <a:gd name="connsiteY2222" fmla="*/ 4400461 h 6524624"/>
              <a:gd name="connsiteX2223" fmla="*/ 14582 w 11858623"/>
              <a:gd name="connsiteY2223" fmla="*/ 4397173 h 6524624"/>
              <a:gd name="connsiteX2224" fmla="*/ 12993 w 11858623"/>
              <a:gd name="connsiteY2224" fmla="*/ 4389115 h 6524624"/>
              <a:gd name="connsiteX2225" fmla="*/ 19727 w 11858623"/>
              <a:gd name="connsiteY2225" fmla="*/ 4386771 h 6524624"/>
              <a:gd name="connsiteX2226" fmla="*/ 20031 w 11858623"/>
              <a:gd name="connsiteY2226" fmla="*/ 4391068 h 6524624"/>
              <a:gd name="connsiteX2227" fmla="*/ 18347 w 11858623"/>
              <a:gd name="connsiteY2227" fmla="*/ 4387416 h 6524624"/>
              <a:gd name="connsiteX2228" fmla="*/ 17757 w 11858623"/>
              <a:gd name="connsiteY2228" fmla="*/ 4386137 h 6524624"/>
              <a:gd name="connsiteX2229" fmla="*/ 18347 w 11858623"/>
              <a:gd name="connsiteY2229" fmla="*/ 4387416 h 6524624"/>
              <a:gd name="connsiteX2230" fmla="*/ 16159 w 11858623"/>
              <a:gd name="connsiteY2230" fmla="*/ 4388438 h 6524624"/>
              <a:gd name="connsiteX2231" fmla="*/ 14796 w 11858623"/>
              <a:gd name="connsiteY2231" fmla="*/ 4388730 h 6524624"/>
              <a:gd name="connsiteX2232" fmla="*/ 14682 w 11858623"/>
              <a:gd name="connsiteY2232" fmla="*/ 4387933 h 6524624"/>
              <a:gd name="connsiteX2233" fmla="*/ 21680 w 11858623"/>
              <a:gd name="connsiteY2233" fmla="*/ 4383847 h 6524624"/>
              <a:gd name="connsiteX2234" fmla="*/ 21363 w 11858623"/>
              <a:gd name="connsiteY2234" fmla="*/ 4386007 h 6524624"/>
              <a:gd name="connsiteX2235" fmla="*/ 19727 w 11858623"/>
              <a:gd name="connsiteY2235" fmla="*/ 4386771 h 6524624"/>
              <a:gd name="connsiteX2236" fmla="*/ 19606 w 11858623"/>
              <a:gd name="connsiteY2236" fmla="*/ 4385058 h 6524624"/>
              <a:gd name="connsiteX2237" fmla="*/ 26489 w 11858623"/>
              <a:gd name="connsiteY2237" fmla="*/ 4383613 h 6524624"/>
              <a:gd name="connsiteX2238" fmla="*/ 24485 w 11858623"/>
              <a:gd name="connsiteY2238" fmla="*/ 4408886 h 6524624"/>
              <a:gd name="connsiteX2239" fmla="*/ 21819 w 11858623"/>
              <a:gd name="connsiteY2239" fmla="*/ 4416359 h 6524624"/>
              <a:gd name="connsiteX2240" fmla="*/ 20031 w 11858623"/>
              <a:gd name="connsiteY2240" fmla="*/ 4391068 h 6524624"/>
              <a:gd name="connsiteX2241" fmla="*/ 20478 w 11858623"/>
              <a:gd name="connsiteY2241" fmla="*/ 4392037 h 6524624"/>
              <a:gd name="connsiteX2242" fmla="*/ 21363 w 11858623"/>
              <a:gd name="connsiteY2242" fmla="*/ 4386007 h 6524624"/>
              <a:gd name="connsiteX2243" fmla="*/ 13677 w 11858623"/>
              <a:gd name="connsiteY2243" fmla="*/ 4380890 h 6524624"/>
              <a:gd name="connsiteX2244" fmla="*/ 14682 w 11858623"/>
              <a:gd name="connsiteY2244" fmla="*/ 4387933 h 6524624"/>
              <a:gd name="connsiteX2245" fmla="*/ 12959 w 11858623"/>
              <a:gd name="connsiteY2245" fmla="*/ 4388939 h 6524624"/>
              <a:gd name="connsiteX2246" fmla="*/ 12462 w 11858623"/>
              <a:gd name="connsiteY2246" fmla="*/ 4386421 h 6524624"/>
              <a:gd name="connsiteX2247" fmla="*/ 18878 w 11858623"/>
              <a:gd name="connsiteY2247" fmla="*/ 4374756 h 6524624"/>
              <a:gd name="connsiteX2248" fmla="*/ 19606 w 11858623"/>
              <a:gd name="connsiteY2248" fmla="*/ 4385058 h 6524624"/>
              <a:gd name="connsiteX2249" fmla="*/ 17757 w 11858623"/>
              <a:gd name="connsiteY2249" fmla="*/ 4386137 h 6524624"/>
              <a:gd name="connsiteX2250" fmla="*/ 15821 w 11858623"/>
              <a:gd name="connsiteY2250" fmla="*/ 4381939 h 6524624"/>
              <a:gd name="connsiteX2251" fmla="*/ 16323 w 11858623"/>
              <a:gd name="connsiteY2251" fmla="*/ 4376273 h 6524624"/>
              <a:gd name="connsiteX2252" fmla="*/ 32634 w 11858623"/>
              <a:gd name="connsiteY2252" fmla="*/ 4368058 h 6524624"/>
              <a:gd name="connsiteX2253" fmla="*/ 32501 w 11858623"/>
              <a:gd name="connsiteY2253" fmla="*/ 4372381 h 6524624"/>
              <a:gd name="connsiteX2254" fmla="*/ 32937 w 11858623"/>
              <a:gd name="connsiteY2254" fmla="*/ 4377274 h 6524624"/>
              <a:gd name="connsiteX2255" fmla="*/ 21680 w 11858623"/>
              <a:gd name="connsiteY2255" fmla="*/ 4383847 h 6524624"/>
              <a:gd name="connsiteX2256" fmla="*/ 22534 w 11858623"/>
              <a:gd name="connsiteY2256" fmla="*/ 4378026 h 6524624"/>
              <a:gd name="connsiteX2257" fmla="*/ 22062 w 11858623"/>
              <a:gd name="connsiteY2257" fmla="*/ 4372865 h 6524624"/>
              <a:gd name="connsiteX2258" fmla="*/ 24412 w 11858623"/>
              <a:gd name="connsiteY2258" fmla="*/ 4371470 h 6524624"/>
              <a:gd name="connsiteX2259" fmla="*/ 21041 w 11858623"/>
              <a:gd name="connsiteY2259" fmla="*/ 4361694 h 6524624"/>
              <a:gd name="connsiteX2260" fmla="*/ 22062 w 11858623"/>
              <a:gd name="connsiteY2260" fmla="*/ 4372865 h 6524624"/>
              <a:gd name="connsiteX2261" fmla="*/ 18878 w 11858623"/>
              <a:gd name="connsiteY2261" fmla="*/ 4374756 h 6524624"/>
              <a:gd name="connsiteX2262" fmla="*/ 18522 w 11858623"/>
              <a:gd name="connsiteY2262" fmla="*/ 4369721 h 6524624"/>
              <a:gd name="connsiteX2263" fmla="*/ 20478 w 11858623"/>
              <a:gd name="connsiteY2263" fmla="*/ 4349916 h 6524624"/>
              <a:gd name="connsiteX2264" fmla="*/ 23111 w 11858623"/>
              <a:gd name="connsiteY2264" fmla="*/ 4359065 h 6524624"/>
              <a:gd name="connsiteX2265" fmla="*/ 23518 w 11858623"/>
              <a:gd name="connsiteY2265" fmla="*/ 4361896 h 6524624"/>
              <a:gd name="connsiteX2266" fmla="*/ 23992 w 11858623"/>
              <a:gd name="connsiteY2266" fmla="*/ 4362225 h 6524624"/>
              <a:gd name="connsiteX2267" fmla="*/ 24522 w 11858623"/>
              <a:gd name="connsiteY2267" fmla="*/ 4364369 h 6524624"/>
              <a:gd name="connsiteX2268" fmla="*/ 21535 w 11858623"/>
              <a:gd name="connsiteY2268" fmla="*/ 4360118 h 6524624"/>
              <a:gd name="connsiteX2269" fmla="*/ 21041 w 11858623"/>
              <a:gd name="connsiteY2269" fmla="*/ 4361694 h 6524624"/>
              <a:gd name="connsiteX2270" fmla="*/ 20478 w 11858623"/>
              <a:gd name="connsiteY2270" fmla="*/ 4355532 h 6524624"/>
              <a:gd name="connsiteX2271" fmla="*/ 20280 w 11858623"/>
              <a:gd name="connsiteY2271" fmla="*/ 4350817 h 6524624"/>
              <a:gd name="connsiteX2272" fmla="*/ 16470 w 11858623"/>
              <a:gd name="connsiteY2272" fmla="*/ 4335876 h 6524624"/>
              <a:gd name="connsiteX2273" fmla="*/ 20069 w 11858623"/>
              <a:gd name="connsiteY2273" fmla="*/ 4345784 h 6524624"/>
              <a:gd name="connsiteX2274" fmla="*/ 20280 w 11858623"/>
              <a:gd name="connsiteY2274" fmla="*/ 4350817 h 6524624"/>
              <a:gd name="connsiteX2275" fmla="*/ 13677 w 11858623"/>
              <a:gd name="connsiteY2275" fmla="*/ 4380890 h 6524624"/>
              <a:gd name="connsiteX2276" fmla="*/ 12462 w 11858623"/>
              <a:gd name="connsiteY2276" fmla="*/ 4372381 h 6524624"/>
              <a:gd name="connsiteX2277" fmla="*/ 16470 w 11858623"/>
              <a:gd name="connsiteY2277" fmla="*/ 4335876 h 6524624"/>
              <a:gd name="connsiteX2278" fmla="*/ 14144 w 11858623"/>
              <a:gd name="connsiteY2278" fmla="*/ 4322954 h 6524624"/>
              <a:gd name="connsiteX2279" fmla="*/ 14145 w 11858623"/>
              <a:gd name="connsiteY2279" fmla="*/ 4322957 h 6524624"/>
              <a:gd name="connsiteX2280" fmla="*/ 14086 w 11858623"/>
              <a:gd name="connsiteY2280" fmla="*/ 4323152 h 6524624"/>
              <a:gd name="connsiteX2281" fmla="*/ 30295 w 11858623"/>
              <a:gd name="connsiteY2281" fmla="*/ 4314930 h 6524624"/>
              <a:gd name="connsiteX2282" fmla="*/ 32501 w 11858623"/>
              <a:gd name="connsiteY2282" fmla="*/ 4316219 h 6524624"/>
              <a:gd name="connsiteX2283" fmla="*/ 33665 w 11858623"/>
              <a:gd name="connsiteY2283" fmla="*/ 4334686 h 6524624"/>
              <a:gd name="connsiteX2284" fmla="*/ 33378 w 11858623"/>
              <a:gd name="connsiteY2284" fmla="*/ 4343987 h 6524624"/>
              <a:gd name="connsiteX2285" fmla="*/ 26489 w 11858623"/>
              <a:gd name="connsiteY2285" fmla="*/ 4363956 h 6524624"/>
              <a:gd name="connsiteX2286" fmla="*/ 23992 w 11858623"/>
              <a:gd name="connsiteY2286" fmla="*/ 4362225 h 6524624"/>
              <a:gd name="connsiteX2287" fmla="*/ 23816 w 11858623"/>
              <a:gd name="connsiteY2287" fmla="*/ 4361515 h 6524624"/>
              <a:gd name="connsiteX2288" fmla="*/ 23111 w 11858623"/>
              <a:gd name="connsiteY2288" fmla="*/ 4359065 h 6524624"/>
              <a:gd name="connsiteX2289" fmla="*/ 21946 w 11858623"/>
              <a:gd name="connsiteY2289" fmla="*/ 4350954 h 6524624"/>
              <a:gd name="connsiteX2290" fmla="*/ 20069 w 11858623"/>
              <a:gd name="connsiteY2290" fmla="*/ 4345784 h 6524624"/>
              <a:gd name="connsiteX2291" fmla="*/ 19491 w 11858623"/>
              <a:gd name="connsiteY2291" fmla="*/ 4332036 h 6524624"/>
              <a:gd name="connsiteX2292" fmla="*/ 20238 w 11858623"/>
              <a:gd name="connsiteY2292" fmla="*/ 4331279 h 6524624"/>
              <a:gd name="connsiteX2293" fmla="*/ 20478 w 11858623"/>
              <a:gd name="connsiteY2293" fmla="*/ 4338684 h 6524624"/>
              <a:gd name="connsiteX2294" fmla="*/ 30295 w 11858623"/>
              <a:gd name="connsiteY2294" fmla="*/ 4314930 h 6524624"/>
              <a:gd name="connsiteX2295" fmla="*/ 17749 w 11858623"/>
              <a:gd name="connsiteY2295" fmla="*/ 4311133 h 6524624"/>
              <a:gd name="connsiteX2296" fmla="*/ 18728 w 11858623"/>
              <a:gd name="connsiteY2296" fmla="*/ 4313852 h 6524624"/>
              <a:gd name="connsiteX2297" fmla="*/ 19491 w 11858623"/>
              <a:gd name="connsiteY2297" fmla="*/ 4332036 h 6524624"/>
              <a:gd name="connsiteX2298" fmla="*/ 18474 w 11858623"/>
              <a:gd name="connsiteY2298" fmla="*/ 4333067 h 6524624"/>
              <a:gd name="connsiteX2299" fmla="*/ 14145 w 11858623"/>
              <a:gd name="connsiteY2299" fmla="*/ 4322957 h 6524624"/>
              <a:gd name="connsiteX2300" fmla="*/ 17693 w 11858623"/>
              <a:gd name="connsiteY2300" fmla="*/ 4309828 h 6524624"/>
              <a:gd name="connsiteX2301" fmla="*/ 17969 w 11858623"/>
              <a:gd name="connsiteY2301" fmla="*/ 4310410 h 6524624"/>
              <a:gd name="connsiteX2302" fmla="*/ 17749 w 11858623"/>
              <a:gd name="connsiteY2302" fmla="*/ 4311133 h 6524624"/>
              <a:gd name="connsiteX2303" fmla="*/ 17517 w 11858623"/>
              <a:gd name="connsiteY2303" fmla="*/ 4310489 h 6524624"/>
              <a:gd name="connsiteX2304" fmla="*/ 18631 w 11858623"/>
              <a:gd name="connsiteY2304" fmla="*/ 4309688 h 6524624"/>
              <a:gd name="connsiteX2305" fmla="*/ 19720 w 11858623"/>
              <a:gd name="connsiteY2305" fmla="*/ 4315322 h 6524624"/>
              <a:gd name="connsiteX2306" fmla="*/ 19766 w 11858623"/>
              <a:gd name="connsiteY2306" fmla="*/ 4316733 h 6524624"/>
              <a:gd name="connsiteX2307" fmla="*/ 18728 w 11858623"/>
              <a:gd name="connsiteY2307" fmla="*/ 4313852 h 6524624"/>
              <a:gd name="connsiteX2308" fmla="*/ 18579 w 11858623"/>
              <a:gd name="connsiteY2308" fmla="*/ 4310289 h 6524624"/>
              <a:gd name="connsiteX2309" fmla="*/ 19415 w 11858623"/>
              <a:gd name="connsiteY2309" fmla="*/ 4305907 h 6524624"/>
              <a:gd name="connsiteX2310" fmla="*/ 19589 w 11858623"/>
              <a:gd name="connsiteY2310" fmla="*/ 4311280 h 6524624"/>
              <a:gd name="connsiteX2311" fmla="*/ 18728 w 11858623"/>
              <a:gd name="connsiteY2311" fmla="*/ 4308588 h 6524624"/>
              <a:gd name="connsiteX2312" fmla="*/ 18810 w 11858623"/>
              <a:gd name="connsiteY2312" fmla="*/ 4307652 h 6524624"/>
              <a:gd name="connsiteX2313" fmla="*/ 19226 w 11858623"/>
              <a:gd name="connsiteY2313" fmla="*/ 4306284 h 6524624"/>
              <a:gd name="connsiteX2314" fmla="*/ 21227 w 11858623"/>
              <a:gd name="connsiteY2314" fmla="*/ 4304560 h 6524624"/>
              <a:gd name="connsiteX2315" fmla="*/ 25481 w 11858623"/>
              <a:gd name="connsiteY2315" fmla="*/ 4318085 h 6524624"/>
              <a:gd name="connsiteX2316" fmla="*/ 24794 w 11858623"/>
              <a:gd name="connsiteY2316" fmla="*/ 4326660 h 6524624"/>
              <a:gd name="connsiteX2317" fmla="*/ 20238 w 11858623"/>
              <a:gd name="connsiteY2317" fmla="*/ 4331279 h 6524624"/>
              <a:gd name="connsiteX2318" fmla="*/ 19766 w 11858623"/>
              <a:gd name="connsiteY2318" fmla="*/ 4316733 h 6524624"/>
              <a:gd name="connsiteX2319" fmla="*/ 20255 w 11858623"/>
              <a:gd name="connsiteY2319" fmla="*/ 4318092 h 6524624"/>
              <a:gd name="connsiteX2320" fmla="*/ 19720 w 11858623"/>
              <a:gd name="connsiteY2320" fmla="*/ 4315322 h 6524624"/>
              <a:gd name="connsiteX2321" fmla="*/ 19589 w 11858623"/>
              <a:gd name="connsiteY2321" fmla="*/ 4311280 h 6524624"/>
              <a:gd name="connsiteX2322" fmla="*/ 23653 w 11858623"/>
              <a:gd name="connsiteY2322" fmla="*/ 4323984 h 6524624"/>
              <a:gd name="connsiteX2323" fmla="*/ 19341 w 11858623"/>
              <a:gd name="connsiteY2323" fmla="*/ 4303639 h 6524624"/>
              <a:gd name="connsiteX2324" fmla="*/ 19408 w 11858623"/>
              <a:gd name="connsiteY2324" fmla="*/ 4305690 h 6524624"/>
              <a:gd name="connsiteX2325" fmla="*/ 19226 w 11858623"/>
              <a:gd name="connsiteY2325" fmla="*/ 4306284 h 6524624"/>
              <a:gd name="connsiteX2326" fmla="*/ 18866 w 11858623"/>
              <a:gd name="connsiteY2326" fmla="*/ 4307008 h 6524624"/>
              <a:gd name="connsiteX2327" fmla="*/ 19073 w 11858623"/>
              <a:gd name="connsiteY2327" fmla="*/ 4304646 h 6524624"/>
              <a:gd name="connsiteX2328" fmla="*/ 20998 w 11858623"/>
              <a:gd name="connsiteY2328" fmla="*/ 4302728 h 6524624"/>
              <a:gd name="connsiteX2329" fmla="*/ 21227 w 11858623"/>
              <a:gd name="connsiteY2329" fmla="*/ 4304560 h 6524624"/>
              <a:gd name="connsiteX2330" fmla="*/ 20785 w 11858623"/>
              <a:gd name="connsiteY2330" fmla="*/ 4303155 h 6524624"/>
              <a:gd name="connsiteX2331" fmla="*/ 20478 w 11858623"/>
              <a:gd name="connsiteY2331" fmla="*/ 4302178 h 6524624"/>
              <a:gd name="connsiteX2332" fmla="*/ 20785 w 11858623"/>
              <a:gd name="connsiteY2332" fmla="*/ 4303155 h 6524624"/>
              <a:gd name="connsiteX2333" fmla="*/ 19415 w 11858623"/>
              <a:gd name="connsiteY2333" fmla="*/ 4305907 h 6524624"/>
              <a:gd name="connsiteX2334" fmla="*/ 19408 w 11858623"/>
              <a:gd name="connsiteY2334" fmla="*/ 4305690 h 6524624"/>
              <a:gd name="connsiteX2335" fmla="*/ 20339 w 11858623"/>
              <a:gd name="connsiteY2335" fmla="*/ 4297527 h 6524624"/>
              <a:gd name="connsiteX2336" fmla="*/ 20478 w 11858623"/>
              <a:gd name="connsiteY2336" fmla="*/ 4299370 h 6524624"/>
              <a:gd name="connsiteX2337" fmla="*/ 19341 w 11858623"/>
              <a:gd name="connsiteY2337" fmla="*/ 4303639 h 6524624"/>
              <a:gd name="connsiteX2338" fmla="*/ 19292 w 11858623"/>
              <a:gd name="connsiteY2338" fmla="*/ 4302140 h 6524624"/>
              <a:gd name="connsiteX2339" fmla="*/ 19416 w 11858623"/>
              <a:gd name="connsiteY2339" fmla="*/ 4300728 h 6524624"/>
              <a:gd name="connsiteX2340" fmla="*/ 20326 w 11858623"/>
              <a:gd name="connsiteY2340" fmla="*/ 4297345 h 6524624"/>
              <a:gd name="connsiteX2341" fmla="*/ 20346 w 11858623"/>
              <a:gd name="connsiteY2341" fmla="*/ 4297505 h 6524624"/>
              <a:gd name="connsiteX2342" fmla="*/ 20339 w 11858623"/>
              <a:gd name="connsiteY2342" fmla="*/ 4297527 h 6524624"/>
              <a:gd name="connsiteX2343" fmla="*/ 921 w 11858623"/>
              <a:gd name="connsiteY2343" fmla="*/ 4295054 h 6524624"/>
              <a:gd name="connsiteX2344" fmla="*/ 439 w 11858623"/>
              <a:gd name="connsiteY2344" fmla="*/ 4310603 h 6524624"/>
              <a:gd name="connsiteX2345" fmla="*/ 4447 w 11858623"/>
              <a:gd name="connsiteY2345" fmla="*/ 4498744 h 6524624"/>
              <a:gd name="connsiteX2346" fmla="*/ 4821 w 11858623"/>
              <a:gd name="connsiteY2346" fmla="*/ 4521285 h 6524624"/>
              <a:gd name="connsiteX2347" fmla="*/ 2443 w 11858623"/>
              <a:gd name="connsiteY2347" fmla="*/ 4521209 h 6524624"/>
              <a:gd name="connsiteX2348" fmla="*/ 4895 w 11858623"/>
              <a:gd name="connsiteY2348" fmla="*/ 4525738 h 6524624"/>
              <a:gd name="connsiteX2349" fmla="*/ 6560 w 11858623"/>
              <a:gd name="connsiteY2349" fmla="*/ 4626100 h 6524624"/>
              <a:gd name="connsiteX2350" fmla="*/ 5681 w 11858623"/>
              <a:gd name="connsiteY2350" fmla="*/ 4627591 h 6524624"/>
              <a:gd name="connsiteX2351" fmla="*/ 4447 w 11858623"/>
              <a:gd name="connsiteY2351" fmla="*/ 4630725 h 6524624"/>
              <a:gd name="connsiteX2352" fmla="*/ 6583 w 11858623"/>
              <a:gd name="connsiteY2352" fmla="*/ 4627481 h 6524624"/>
              <a:gd name="connsiteX2353" fmla="*/ 7618 w 11858623"/>
              <a:gd name="connsiteY2353" fmla="*/ 4689814 h 6524624"/>
              <a:gd name="connsiteX2354" fmla="*/ 6733 w 11858623"/>
              <a:gd name="connsiteY2354" fmla="*/ 4694545 h 6524624"/>
              <a:gd name="connsiteX2355" fmla="*/ 6451 w 11858623"/>
              <a:gd name="connsiteY2355" fmla="*/ 4734624 h 6524624"/>
              <a:gd name="connsiteX2356" fmla="*/ 8313 w 11858623"/>
              <a:gd name="connsiteY2356" fmla="*/ 4731742 h 6524624"/>
              <a:gd name="connsiteX2357" fmla="*/ 8455 w 11858623"/>
              <a:gd name="connsiteY2357" fmla="*/ 4740240 h 6524624"/>
              <a:gd name="connsiteX2358" fmla="*/ 8819 w 11858623"/>
              <a:gd name="connsiteY2358" fmla="*/ 4746624 h 6524624"/>
              <a:gd name="connsiteX2359" fmla="*/ 8454 w 11858623"/>
              <a:gd name="connsiteY2359" fmla="*/ 4747794 h 6524624"/>
              <a:gd name="connsiteX2360" fmla="*/ 4446 w 11858623"/>
              <a:gd name="connsiteY2360" fmla="*/ 4756218 h 6524624"/>
              <a:gd name="connsiteX2361" fmla="*/ 2442 w 11858623"/>
              <a:gd name="connsiteY2361" fmla="*/ 4773067 h 6524624"/>
              <a:gd name="connsiteX2362" fmla="*/ 1415 w 11858623"/>
              <a:gd name="connsiteY2362" fmla="*/ 4806157 h 6524624"/>
              <a:gd name="connsiteX2363" fmla="*/ 0 w 11858623"/>
              <a:gd name="connsiteY2363" fmla="*/ 4808253 h 6524624"/>
              <a:gd name="connsiteX2364" fmla="*/ 0 w 11858623"/>
              <a:gd name="connsiteY2364" fmla="*/ 4295364 h 6524624"/>
              <a:gd name="connsiteX2365" fmla="*/ 10219 w 11858623"/>
              <a:gd name="connsiteY2365" fmla="*/ 4290228 h 6524624"/>
              <a:gd name="connsiteX2366" fmla="*/ 13497 w 11858623"/>
              <a:gd name="connsiteY2366" fmla="*/ 4299330 h 6524624"/>
              <a:gd name="connsiteX2367" fmla="*/ 13623 w 11858623"/>
              <a:gd name="connsiteY2367" fmla="*/ 4301275 h 6524624"/>
              <a:gd name="connsiteX2368" fmla="*/ 10459 w 11858623"/>
              <a:gd name="connsiteY2368" fmla="*/ 4294624 h 6524624"/>
              <a:gd name="connsiteX2369" fmla="*/ 14467 w 11858623"/>
              <a:gd name="connsiteY2369" fmla="*/ 4314281 h 6524624"/>
              <a:gd name="connsiteX2370" fmla="*/ 13623 w 11858623"/>
              <a:gd name="connsiteY2370" fmla="*/ 4301275 h 6524624"/>
              <a:gd name="connsiteX2371" fmla="*/ 15989 w 11858623"/>
              <a:gd name="connsiteY2371" fmla="*/ 4306247 h 6524624"/>
              <a:gd name="connsiteX2372" fmla="*/ 17517 w 11858623"/>
              <a:gd name="connsiteY2372" fmla="*/ 4310489 h 6524624"/>
              <a:gd name="connsiteX2373" fmla="*/ 14770 w 11858623"/>
              <a:gd name="connsiteY2373" fmla="*/ 4320805 h 6524624"/>
              <a:gd name="connsiteX2374" fmla="*/ 14144 w 11858623"/>
              <a:gd name="connsiteY2374" fmla="*/ 4322954 h 6524624"/>
              <a:gd name="connsiteX2375" fmla="*/ 12462 w 11858623"/>
              <a:gd name="connsiteY2375" fmla="*/ 4319027 h 6524624"/>
              <a:gd name="connsiteX2376" fmla="*/ 10458 w 11858623"/>
              <a:gd name="connsiteY2376" fmla="*/ 4299370 h 6524624"/>
              <a:gd name="connsiteX2377" fmla="*/ 9018 w 11858623"/>
              <a:gd name="connsiteY2377" fmla="*/ 4291821 h 6524624"/>
              <a:gd name="connsiteX2378" fmla="*/ 15884 w 11858623"/>
              <a:gd name="connsiteY2378" fmla="*/ 4282707 h 6524624"/>
              <a:gd name="connsiteX2379" fmla="*/ 16471 w 11858623"/>
              <a:gd name="connsiteY2379" fmla="*/ 4286200 h 6524624"/>
              <a:gd name="connsiteX2380" fmla="*/ 16713 w 11858623"/>
              <a:gd name="connsiteY2380" fmla="*/ 4287280 h 6524624"/>
              <a:gd name="connsiteX2381" fmla="*/ 16242 w 11858623"/>
              <a:gd name="connsiteY2381" fmla="*/ 4289524 h 6524624"/>
              <a:gd name="connsiteX2382" fmla="*/ 15273 w 11858623"/>
              <a:gd name="connsiteY2382" fmla="*/ 4283518 h 6524624"/>
              <a:gd name="connsiteX2383" fmla="*/ 18099 w 11858623"/>
              <a:gd name="connsiteY2383" fmla="*/ 4280683 h 6524624"/>
              <a:gd name="connsiteX2384" fmla="*/ 18474 w 11858623"/>
              <a:gd name="connsiteY2384" fmla="*/ 4282522 h 6524624"/>
              <a:gd name="connsiteX2385" fmla="*/ 18720 w 11858623"/>
              <a:gd name="connsiteY2385" fmla="*/ 4284491 h 6524624"/>
              <a:gd name="connsiteX2386" fmla="*/ 19164 w 11858623"/>
              <a:gd name="connsiteY2386" fmla="*/ 4298193 h 6524624"/>
              <a:gd name="connsiteX2387" fmla="*/ 16713 w 11858623"/>
              <a:gd name="connsiteY2387" fmla="*/ 4287280 h 6524624"/>
              <a:gd name="connsiteX2388" fmla="*/ 18923 w 11858623"/>
              <a:gd name="connsiteY2388" fmla="*/ 4278673 h 6524624"/>
              <a:gd name="connsiteX2389" fmla="*/ 20326 w 11858623"/>
              <a:gd name="connsiteY2389" fmla="*/ 4297345 h 6524624"/>
              <a:gd name="connsiteX2390" fmla="*/ 18720 w 11858623"/>
              <a:gd name="connsiteY2390" fmla="*/ 4284491 h 6524624"/>
              <a:gd name="connsiteX2391" fmla="*/ 18547 w 11858623"/>
              <a:gd name="connsiteY2391" fmla="*/ 4279172 h 6524624"/>
              <a:gd name="connsiteX2392" fmla="*/ 18530 w 11858623"/>
              <a:gd name="connsiteY2392" fmla="*/ 4278631 h 6524624"/>
              <a:gd name="connsiteX2393" fmla="*/ 18547 w 11858623"/>
              <a:gd name="connsiteY2393" fmla="*/ 4279172 h 6524624"/>
              <a:gd name="connsiteX2394" fmla="*/ 18366 w 11858623"/>
              <a:gd name="connsiteY2394" fmla="*/ 4279413 h 6524624"/>
              <a:gd name="connsiteX2395" fmla="*/ 28562 w 11858623"/>
              <a:gd name="connsiteY2395" fmla="*/ 4267222 h 6524624"/>
              <a:gd name="connsiteX2396" fmla="*/ 28493 w 11858623"/>
              <a:gd name="connsiteY2396" fmla="*/ 4268481 h 6524624"/>
              <a:gd name="connsiteX2397" fmla="*/ 28441 w 11858623"/>
              <a:gd name="connsiteY2397" fmla="*/ 4267673 h 6524624"/>
              <a:gd name="connsiteX2398" fmla="*/ 32620 w 11858623"/>
              <a:gd name="connsiteY2398" fmla="*/ 4267133 h 6524624"/>
              <a:gd name="connsiteX2399" fmla="*/ 33281 w 11858623"/>
              <a:gd name="connsiteY2399" fmla="*/ 4278072 h 6524624"/>
              <a:gd name="connsiteX2400" fmla="*/ 20998 w 11858623"/>
              <a:gd name="connsiteY2400" fmla="*/ 4302728 h 6524624"/>
              <a:gd name="connsiteX2401" fmla="*/ 20346 w 11858623"/>
              <a:gd name="connsiteY2401" fmla="*/ 4297505 h 6524624"/>
              <a:gd name="connsiteX2402" fmla="*/ 20965 w 11858623"/>
              <a:gd name="connsiteY2402" fmla="*/ 4295357 h 6524624"/>
              <a:gd name="connsiteX2403" fmla="*/ 28278 w 11858623"/>
              <a:gd name="connsiteY2403" fmla="*/ 4268275 h 6524624"/>
              <a:gd name="connsiteX2404" fmla="*/ 28493 w 11858623"/>
              <a:gd name="connsiteY2404" fmla="*/ 4271290 h 6524624"/>
              <a:gd name="connsiteX2405" fmla="*/ 11533 w 11858623"/>
              <a:gd name="connsiteY2405" fmla="*/ 4267102 h 6524624"/>
              <a:gd name="connsiteX2406" fmla="*/ 12463 w 11858623"/>
              <a:gd name="connsiteY2406" fmla="*/ 4283392 h 6524624"/>
              <a:gd name="connsiteX2407" fmla="*/ 12694 w 11858623"/>
              <a:gd name="connsiteY2407" fmla="*/ 4286942 h 6524624"/>
              <a:gd name="connsiteX2408" fmla="*/ 10219 w 11858623"/>
              <a:gd name="connsiteY2408" fmla="*/ 4290228 h 6524624"/>
              <a:gd name="connsiteX2409" fmla="*/ 8455 w 11858623"/>
              <a:gd name="connsiteY2409" fmla="*/ 4285330 h 6524624"/>
              <a:gd name="connsiteX2410" fmla="*/ 8504 w 11858623"/>
              <a:gd name="connsiteY2410" fmla="*/ 4289128 h 6524624"/>
              <a:gd name="connsiteX2411" fmla="*/ 9018 w 11858623"/>
              <a:gd name="connsiteY2411" fmla="*/ 4291821 h 6524624"/>
              <a:gd name="connsiteX2412" fmla="*/ 8500 w 11858623"/>
              <a:gd name="connsiteY2412" fmla="*/ 4292509 h 6524624"/>
              <a:gd name="connsiteX2413" fmla="*/ 921 w 11858623"/>
              <a:gd name="connsiteY2413" fmla="*/ 4295054 h 6524624"/>
              <a:gd name="connsiteX2414" fmla="*/ 1416 w 11858623"/>
              <a:gd name="connsiteY2414" fmla="*/ 4279107 h 6524624"/>
              <a:gd name="connsiteX2415" fmla="*/ 3683 w 11858623"/>
              <a:gd name="connsiteY2415" fmla="*/ 4275750 h 6524624"/>
              <a:gd name="connsiteX2416" fmla="*/ 12994 w 11858623"/>
              <a:gd name="connsiteY2416" fmla="*/ 4265493 h 6524624"/>
              <a:gd name="connsiteX2417" fmla="*/ 13481 w 11858623"/>
              <a:gd name="connsiteY2417" fmla="*/ 4268390 h 6524624"/>
              <a:gd name="connsiteX2418" fmla="*/ 13140 w 11858623"/>
              <a:gd name="connsiteY2418" fmla="*/ 4270299 h 6524624"/>
              <a:gd name="connsiteX2419" fmla="*/ 12459 w 11858623"/>
              <a:gd name="connsiteY2419" fmla="*/ 4266082 h 6524624"/>
              <a:gd name="connsiteX2420" fmla="*/ 28159 w 11858623"/>
              <a:gd name="connsiteY2420" fmla="*/ 4263349 h 6524624"/>
              <a:gd name="connsiteX2421" fmla="*/ 28441 w 11858623"/>
              <a:gd name="connsiteY2421" fmla="*/ 4267673 h 6524624"/>
              <a:gd name="connsiteX2422" fmla="*/ 28278 w 11858623"/>
              <a:gd name="connsiteY2422" fmla="*/ 4268275 h 6524624"/>
              <a:gd name="connsiteX2423" fmla="*/ 27958 w 11858623"/>
              <a:gd name="connsiteY2423" fmla="*/ 4263784 h 6524624"/>
              <a:gd name="connsiteX2424" fmla="*/ 30497 w 11858623"/>
              <a:gd name="connsiteY2424" fmla="*/ 4260057 h 6524624"/>
              <a:gd name="connsiteX2425" fmla="*/ 28562 w 11858623"/>
              <a:gd name="connsiteY2425" fmla="*/ 4267222 h 6524624"/>
              <a:gd name="connsiteX2426" fmla="*/ 28840 w 11858623"/>
              <a:gd name="connsiteY2426" fmla="*/ 4262159 h 6524624"/>
              <a:gd name="connsiteX2427" fmla="*/ 29199 w 11858623"/>
              <a:gd name="connsiteY2427" fmla="*/ 4255620 h 6524624"/>
              <a:gd name="connsiteX2428" fmla="*/ 28840 w 11858623"/>
              <a:gd name="connsiteY2428" fmla="*/ 4262159 h 6524624"/>
              <a:gd name="connsiteX2429" fmla="*/ 28524 w 11858623"/>
              <a:gd name="connsiteY2429" fmla="*/ 4262559 h 6524624"/>
              <a:gd name="connsiteX2430" fmla="*/ 28159 w 11858623"/>
              <a:gd name="connsiteY2430" fmla="*/ 4263349 h 6524624"/>
              <a:gd name="connsiteX2431" fmla="*/ 27680 w 11858623"/>
              <a:gd name="connsiteY2431" fmla="*/ 4255980 h 6524624"/>
              <a:gd name="connsiteX2432" fmla="*/ 24891 w 11858623"/>
              <a:gd name="connsiteY2432" fmla="*/ 4254240 h 6524624"/>
              <a:gd name="connsiteX2433" fmla="*/ 27397 w 11858623"/>
              <a:gd name="connsiteY2433" fmla="*/ 4256047 h 6524624"/>
              <a:gd name="connsiteX2434" fmla="*/ 27405 w 11858623"/>
              <a:gd name="connsiteY2434" fmla="*/ 4256045 h 6524624"/>
              <a:gd name="connsiteX2435" fmla="*/ 27958 w 11858623"/>
              <a:gd name="connsiteY2435" fmla="*/ 4263784 h 6524624"/>
              <a:gd name="connsiteX2436" fmla="*/ 24485 w 11858623"/>
              <a:gd name="connsiteY2436" fmla="*/ 4271290 h 6524624"/>
              <a:gd name="connsiteX2437" fmla="*/ 18923 w 11858623"/>
              <a:gd name="connsiteY2437" fmla="*/ 4278673 h 6524624"/>
              <a:gd name="connsiteX2438" fmla="*/ 18817 w 11858623"/>
              <a:gd name="connsiteY2438" fmla="*/ 4277263 h 6524624"/>
              <a:gd name="connsiteX2439" fmla="*/ 20228 w 11858623"/>
              <a:gd name="connsiteY2439" fmla="*/ 4270544 h 6524624"/>
              <a:gd name="connsiteX2440" fmla="*/ 22352 w 11858623"/>
              <a:gd name="connsiteY2440" fmla="*/ 4262844 h 6524624"/>
              <a:gd name="connsiteX2441" fmla="*/ 19660 w 11858623"/>
              <a:gd name="connsiteY2441" fmla="*/ 4249678 h 6524624"/>
              <a:gd name="connsiteX2442" fmla="*/ 22483 w 11858623"/>
              <a:gd name="connsiteY2442" fmla="*/ 4252503 h 6524624"/>
              <a:gd name="connsiteX2443" fmla="*/ 23395 w 11858623"/>
              <a:gd name="connsiteY2443" fmla="*/ 4253161 h 6524624"/>
              <a:gd name="connsiteX2444" fmla="*/ 20478 w 11858623"/>
              <a:gd name="connsiteY2444" fmla="*/ 4257249 h 6524624"/>
              <a:gd name="connsiteX2445" fmla="*/ 19369 w 11858623"/>
              <a:gd name="connsiteY2445" fmla="*/ 4258470 h 6524624"/>
              <a:gd name="connsiteX2446" fmla="*/ 18771 w 11858623"/>
              <a:gd name="connsiteY2446" fmla="*/ 4252601 h 6524624"/>
              <a:gd name="connsiteX2447" fmla="*/ 16470 w 11858623"/>
              <a:gd name="connsiteY2447" fmla="*/ 4246017 h 6524624"/>
              <a:gd name="connsiteX2448" fmla="*/ 16508 w 11858623"/>
              <a:gd name="connsiteY2448" fmla="*/ 4246523 h 6524624"/>
              <a:gd name="connsiteX2449" fmla="*/ 16435 w 11858623"/>
              <a:gd name="connsiteY2449" fmla="*/ 4246450 h 6524624"/>
              <a:gd name="connsiteX2450" fmla="*/ 8627 w 11858623"/>
              <a:gd name="connsiteY2450" fmla="*/ 4238634 h 6524624"/>
              <a:gd name="connsiteX2451" fmla="*/ 9986 w 11858623"/>
              <a:gd name="connsiteY2451" fmla="*/ 4239994 h 6524624"/>
              <a:gd name="connsiteX2452" fmla="*/ 10458 w 11858623"/>
              <a:gd name="connsiteY2452" fmla="*/ 4248258 h 6524624"/>
              <a:gd name="connsiteX2453" fmla="*/ 10145 w 11858623"/>
              <a:gd name="connsiteY2453" fmla="*/ 4248522 h 6524624"/>
              <a:gd name="connsiteX2454" fmla="*/ 8587 w 11858623"/>
              <a:gd name="connsiteY2454" fmla="*/ 4239245 h 6524624"/>
              <a:gd name="connsiteX2455" fmla="*/ 30207 w 11858623"/>
              <a:gd name="connsiteY2455" fmla="*/ 4237255 h 6524624"/>
              <a:gd name="connsiteX2456" fmla="*/ 30852 w 11858623"/>
              <a:gd name="connsiteY2456" fmla="*/ 4237858 h 6524624"/>
              <a:gd name="connsiteX2457" fmla="*/ 31815 w 11858623"/>
              <a:gd name="connsiteY2457" fmla="*/ 4253801 h 6524624"/>
              <a:gd name="connsiteX2458" fmla="*/ 29921 w 11858623"/>
              <a:gd name="connsiteY2458" fmla="*/ 4252031 h 6524624"/>
              <a:gd name="connsiteX2459" fmla="*/ 29521 w 11858623"/>
              <a:gd name="connsiteY2459" fmla="*/ 4249760 h 6524624"/>
              <a:gd name="connsiteX2460" fmla="*/ 26621 w 11858623"/>
              <a:gd name="connsiteY2460" fmla="*/ 4235015 h 6524624"/>
              <a:gd name="connsiteX2461" fmla="*/ 26616 w 11858623"/>
              <a:gd name="connsiteY2461" fmla="*/ 4235326 h 6524624"/>
              <a:gd name="connsiteX2462" fmla="*/ 26541 w 11858623"/>
              <a:gd name="connsiteY2462" fmla="*/ 4235078 h 6524624"/>
              <a:gd name="connsiteX2463" fmla="*/ 8963 w 11858623"/>
              <a:gd name="connsiteY2463" fmla="*/ 4233442 h 6524624"/>
              <a:gd name="connsiteX2464" fmla="*/ 8627 w 11858623"/>
              <a:gd name="connsiteY2464" fmla="*/ 4238634 h 6524624"/>
              <a:gd name="connsiteX2465" fmla="*/ 8456 w 11858623"/>
              <a:gd name="connsiteY2465" fmla="*/ 4238463 h 6524624"/>
              <a:gd name="connsiteX2466" fmla="*/ 8587 w 11858623"/>
              <a:gd name="connsiteY2466" fmla="*/ 4239245 h 6524624"/>
              <a:gd name="connsiteX2467" fmla="*/ 8456 w 11858623"/>
              <a:gd name="connsiteY2467" fmla="*/ 4241271 h 6524624"/>
              <a:gd name="connsiteX2468" fmla="*/ 9688 w 11858623"/>
              <a:gd name="connsiteY2468" fmla="*/ 4248907 h 6524624"/>
              <a:gd name="connsiteX2469" fmla="*/ 6451 w 11858623"/>
              <a:gd name="connsiteY2469" fmla="*/ 4251633 h 6524624"/>
              <a:gd name="connsiteX2470" fmla="*/ 7558 w 11858623"/>
              <a:gd name="connsiteY2470" fmla="*/ 4236344 h 6524624"/>
              <a:gd name="connsiteX2471" fmla="*/ 26652 w 11858623"/>
              <a:gd name="connsiteY2471" fmla="*/ 4233073 h 6524624"/>
              <a:gd name="connsiteX2472" fmla="*/ 27529 w 11858623"/>
              <a:gd name="connsiteY2472" fmla="*/ 4234303 h 6524624"/>
              <a:gd name="connsiteX2473" fmla="*/ 26621 w 11858623"/>
              <a:gd name="connsiteY2473" fmla="*/ 4235015 h 6524624"/>
              <a:gd name="connsiteX2474" fmla="*/ 30497 w 11858623"/>
              <a:gd name="connsiteY2474" fmla="*/ 4231976 h 6524624"/>
              <a:gd name="connsiteX2475" fmla="*/ 30740 w 11858623"/>
              <a:gd name="connsiteY2475" fmla="*/ 4235993 h 6524624"/>
              <a:gd name="connsiteX2476" fmla="*/ 30310 w 11858623"/>
              <a:gd name="connsiteY2476" fmla="*/ 4235390 h 6524624"/>
              <a:gd name="connsiteX2477" fmla="*/ 11799 w 11858623"/>
              <a:gd name="connsiteY2477" fmla="*/ 4227583 h 6524624"/>
              <a:gd name="connsiteX2478" fmla="*/ 16674 w 11858623"/>
              <a:gd name="connsiteY2478" fmla="*/ 4232029 h 6524624"/>
              <a:gd name="connsiteX2479" fmla="*/ 16692 w 11858623"/>
              <a:gd name="connsiteY2479" fmla="*/ 4232206 h 6524624"/>
              <a:gd name="connsiteX2480" fmla="*/ 15639 w 11858623"/>
              <a:gd name="connsiteY2480" fmla="*/ 4231382 h 6524624"/>
              <a:gd name="connsiteX2481" fmla="*/ 13256 w 11858623"/>
              <a:gd name="connsiteY2481" fmla="*/ 4231284 h 6524624"/>
              <a:gd name="connsiteX2482" fmla="*/ 17274 w 11858623"/>
              <a:gd name="connsiteY2482" fmla="*/ 4237919 h 6524624"/>
              <a:gd name="connsiteX2483" fmla="*/ 17706 w 11858623"/>
              <a:gd name="connsiteY2483" fmla="*/ 4242154 h 6524624"/>
              <a:gd name="connsiteX2484" fmla="*/ 14685 w 11858623"/>
              <a:gd name="connsiteY2484" fmla="*/ 4244698 h 6524624"/>
              <a:gd name="connsiteX2485" fmla="*/ 9986 w 11858623"/>
              <a:gd name="connsiteY2485" fmla="*/ 4239994 h 6524624"/>
              <a:gd name="connsiteX2486" fmla="*/ 9543 w 11858623"/>
              <a:gd name="connsiteY2486" fmla="*/ 4232244 h 6524624"/>
              <a:gd name="connsiteX2487" fmla="*/ 13112 w 11858623"/>
              <a:gd name="connsiteY2487" fmla="*/ 4224873 h 6524624"/>
              <a:gd name="connsiteX2488" fmla="*/ 11799 w 11858623"/>
              <a:gd name="connsiteY2488" fmla="*/ 4227583 h 6524624"/>
              <a:gd name="connsiteX2489" fmla="*/ 10458 w 11858623"/>
              <a:gd name="connsiteY2489" fmla="*/ 4226360 h 6524624"/>
              <a:gd name="connsiteX2490" fmla="*/ 15559 w 11858623"/>
              <a:gd name="connsiteY2490" fmla="*/ 4219817 h 6524624"/>
              <a:gd name="connsiteX2491" fmla="*/ 15631 w 11858623"/>
              <a:gd name="connsiteY2491" fmla="*/ 4220624 h 6524624"/>
              <a:gd name="connsiteX2492" fmla="*/ 15077 w 11858623"/>
              <a:gd name="connsiteY2492" fmla="*/ 4223772 h 6524624"/>
              <a:gd name="connsiteX2493" fmla="*/ 13112 w 11858623"/>
              <a:gd name="connsiteY2493" fmla="*/ 4224873 h 6524624"/>
              <a:gd name="connsiteX2494" fmla="*/ 16219 w 11858623"/>
              <a:gd name="connsiteY2494" fmla="*/ 4218453 h 6524624"/>
              <a:gd name="connsiteX2495" fmla="*/ 17546 w 11858623"/>
              <a:gd name="connsiteY2495" fmla="*/ 4220313 h 6524624"/>
              <a:gd name="connsiteX2496" fmla="*/ 16316 w 11858623"/>
              <a:gd name="connsiteY2496" fmla="*/ 4223077 h 6524624"/>
              <a:gd name="connsiteX2497" fmla="*/ 15872 w 11858623"/>
              <a:gd name="connsiteY2497" fmla="*/ 4223326 h 6524624"/>
              <a:gd name="connsiteX2498" fmla="*/ 15631 w 11858623"/>
              <a:gd name="connsiteY2498" fmla="*/ 4220624 h 6524624"/>
              <a:gd name="connsiteX2499" fmla="*/ 15896 w 11858623"/>
              <a:gd name="connsiteY2499" fmla="*/ 4219122 h 6524624"/>
              <a:gd name="connsiteX2500" fmla="*/ 25917 w 11858623"/>
              <a:gd name="connsiteY2500" fmla="*/ 4217695 h 6524624"/>
              <a:gd name="connsiteX2501" fmla="*/ 26107 w 11858623"/>
              <a:gd name="connsiteY2501" fmla="*/ 4219148 h 6524624"/>
              <a:gd name="connsiteX2502" fmla="*/ 22482 w 11858623"/>
              <a:gd name="connsiteY2502" fmla="*/ 4220744 h 6524624"/>
              <a:gd name="connsiteX2503" fmla="*/ 21841 w 11858623"/>
              <a:gd name="connsiteY2503" fmla="*/ 4219980 h 6524624"/>
              <a:gd name="connsiteX2504" fmla="*/ 19132 w 11858623"/>
              <a:gd name="connsiteY2504" fmla="*/ 4216750 h 6524624"/>
              <a:gd name="connsiteX2505" fmla="*/ 21841 w 11858623"/>
              <a:gd name="connsiteY2505" fmla="*/ 4219980 h 6524624"/>
              <a:gd name="connsiteX2506" fmla="*/ 18604 w 11858623"/>
              <a:gd name="connsiteY2506" fmla="*/ 4221794 h 6524624"/>
              <a:gd name="connsiteX2507" fmla="*/ 17546 w 11858623"/>
              <a:gd name="connsiteY2507" fmla="*/ 4220313 h 6524624"/>
              <a:gd name="connsiteX2508" fmla="*/ 11279 w 11858623"/>
              <a:gd name="connsiteY2508" fmla="*/ 4211697 h 6524624"/>
              <a:gd name="connsiteX2509" fmla="*/ 10137 w 11858623"/>
              <a:gd name="connsiteY2509" fmla="*/ 4215356 h 6524624"/>
              <a:gd name="connsiteX2510" fmla="*/ 10315 w 11858623"/>
              <a:gd name="connsiteY2510" fmla="*/ 4212606 h 6524624"/>
              <a:gd name="connsiteX2511" fmla="*/ 10459 w 11858623"/>
              <a:gd name="connsiteY2511" fmla="*/ 4210382 h 6524624"/>
              <a:gd name="connsiteX2512" fmla="*/ 10978 w 11858623"/>
              <a:gd name="connsiteY2512" fmla="*/ 4211108 h 6524624"/>
              <a:gd name="connsiteX2513" fmla="*/ 10325 w 11858623"/>
              <a:gd name="connsiteY2513" fmla="*/ 4212458 h 6524624"/>
              <a:gd name="connsiteX2514" fmla="*/ 18715 w 11858623"/>
              <a:gd name="connsiteY2514" fmla="*/ 4205917 h 6524624"/>
              <a:gd name="connsiteX2515" fmla="*/ 17756 w 11858623"/>
              <a:gd name="connsiteY2515" fmla="*/ 4208568 h 6524624"/>
              <a:gd name="connsiteX2516" fmla="*/ 17116 w 11858623"/>
              <a:gd name="connsiteY2516" fmla="*/ 4212199 h 6524624"/>
              <a:gd name="connsiteX2517" fmla="*/ 16634 w 11858623"/>
              <a:gd name="connsiteY2517" fmla="*/ 4208104 h 6524624"/>
              <a:gd name="connsiteX2518" fmla="*/ 18888 w 11858623"/>
              <a:gd name="connsiteY2518" fmla="*/ 4205736 h 6524624"/>
              <a:gd name="connsiteX2519" fmla="*/ 18715 w 11858623"/>
              <a:gd name="connsiteY2519" fmla="*/ 4205917 h 6524624"/>
              <a:gd name="connsiteX2520" fmla="*/ 18763 w 11858623"/>
              <a:gd name="connsiteY2520" fmla="*/ 4205786 h 6524624"/>
              <a:gd name="connsiteX2521" fmla="*/ 19621 w 11858623"/>
              <a:gd name="connsiteY2521" fmla="*/ 4183232 h 6524624"/>
              <a:gd name="connsiteX2522" fmla="*/ 18825 w 11858623"/>
              <a:gd name="connsiteY2522" fmla="*/ 4188432 h 6524624"/>
              <a:gd name="connsiteX2523" fmla="*/ 16856 w 11858623"/>
              <a:gd name="connsiteY2523" fmla="*/ 4191479 h 6524624"/>
              <a:gd name="connsiteX2524" fmla="*/ 16840 w 11858623"/>
              <a:gd name="connsiteY2524" fmla="*/ 4191409 h 6524624"/>
              <a:gd name="connsiteX2525" fmla="*/ 18648 w 11858623"/>
              <a:gd name="connsiteY2525" fmla="*/ 4185277 h 6524624"/>
              <a:gd name="connsiteX2526" fmla="*/ 29133 w 11858623"/>
              <a:gd name="connsiteY2526" fmla="*/ 4177923 h 6524624"/>
              <a:gd name="connsiteX2527" fmla="*/ 26358 w 11858623"/>
              <a:gd name="connsiteY2527" fmla="*/ 4184809 h 6524624"/>
              <a:gd name="connsiteX2528" fmla="*/ 23272 w 11858623"/>
              <a:gd name="connsiteY2528" fmla="*/ 4193333 h 6524624"/>
              <a:gd name="connsiteX2529" fmla="*/ 23761 w 11858623"/>
              <a:gd name="connsiteY2529" fmla="*/ 4189726 h 6524624"/>
              <a:gd name="connsiteX2530" fmla="*/ 29015 w 11858623"/>
              <a:gd name="connsiteY2530" fmla="*/ 4178049 h 6524624"/>
              <a:gd name="connsiteX2531" fmla="*/ 29133 w 11858623"/>
              <a:gd name="connsiteY2531" fmla="*/ 4177923 h 6524624"/>
              <a:gd name="connsiteX2532" fmla="*/ 32771 w 11858623"/>
              <a:gd name="connsiteY2532" fmla="*/ 4172717 h 6524624"/>
              <a:gd name="connsiteX2533" fmla="*/ 29956 w 11858623"/>
              <a:gd name="connsiteY2533" fmla="*/ 4186645 h 6524624"/>
              <a:gd name="connsiteX2534" fmla="*/ 27312 w 11858623"/>
              <a:gd name="connsiteY2534" fmla="*/ 4192283 h 6524624"/>
              <a:gd name="connsiteX2535" fmla="*/ 23708 w 11858623"/>
              <a:gd name="connsiteY2535" fmla="*/ 4199502 h 6524624"/>
              <a:gd name="connsiteX2536" fmla="*/ 21246 w 11858623"/>
              <a:gd name="connsiteY2536" fmla="*/ 4198927 h 6524624"/>
              <a:gd name="connsiteX2537" fmla="*/ 23272 w 11858623"/>
              <a:gd name="connsiteY2537" fmla="*/ 4193333 h 6524624"/>
              <a:gd name="connsiteX2538" fmla="*/ 22483 w 11858623"/>
              <a:gd name="connsiteY2538" fmla="*/ 4199149 h 6524624"/>
              <a:gd name="connsiteX2539" fmla="*/ 27500 w 11858623"/>
              <a:gd name="connsiteY2539" fmla="*/ 4162173 h 6524624"/>
              <a:gd name="connsiteX2540" fmla="*/ 23761 w 11858623"/>
              <a:gd name="connsiteY2540" fmla="*/ 4189726 h 6524624"/>
              <a:gd name="connsiteX2541" fmla="*/ 19776 w 11858623"/>
              <a:gd name="connsiteY2541" fmla="*/ 4198583 h 6524624"/>
              <a:gd name="connsiteX2542" fmla="*/ 18474 w 11858623"/>
              <a:gd name="connsiteY2542" fmla="*/ 4198279 h 6524624"/>
              <a:gd name="connsiteX2543" fmla="*/ 17576 w 11858623"/>
              <a:gd name="connsiteY2543" fmla="*/ 4194504 h 6524624"/>
              <a:gd name="connsiteX2544" fmla="*/ 18475 w 11858623"/>
              <a:gd name="connsiteY2544" fmla="*/ 4190725 h 6524624"/>
              <a:gd name="connsiteX2545" fmla="*/ 18825 w 11858623"/>
              <a:gd name="connsiteY2545" fmla="*/ 4188432 h 6524624"/>
              <a:gd name="connsiteX2546" fmla="*/ 24323 w 11858623"/>
              <a:gd name="connsiteY2546" fmla="*/ 4179929 h 6524624"/>
              <a:gd name="connsiteX2547" fmla="*/ 27482 w 11858623"/>
              <a:gd name="connsiteY2547" fmla="*/ 4162181 h 6524624"/>
              <a:gd name="connsiteX2548" fmla="*/ 36510 w 11858623"/>
              <a:gd name="connsiteY2548" fmla="*/ 4154220 h 6524624"/>
              <a:gd name="connsiteX2549" fmla="*/ 34506 w 11858623"/>
              <a:gd name="connsiteY2549" fmla="*/ 4168261 h 6524624"/>
              <a:gd name="connsiteX2550" fmla="*/ 32771 w 11858623"/>
              <a:gd name="connsiteY2550" fmla="*/ 4172717 h 6524624"/>
              <a:gd name="connsiteX2551" fmla="*/ 17997 w 11858623"/>
              <a:gd name="connsiteY2551" fmla="*/ 4152008 h 6524624"/>
              <a:gd name="connsiteX2552" fmla="*/ 18398 w 11858623"/>
              <a:gd name="connsiteY2552" fmla="*/ 4156218 h 6524624"/>
              <a:gd name="connsiteX2553" fmla="*/ 18363 w 11858623"/>
              <a:gd name="connsiteY2553" fmla="*/ 4156246 h 6524624"/>
              <a:gd name="connsiteX2554" fmla="*/ 17807 w 11858623"/>
              <a:gd name="connsiteY2554" fmla="*/ 4152348 h 6524624"/>
              <a:gd name="connsiteX2555" fmla="*/ 16902 w 11858623"/>
              <a:gd name="connsiteY2555" fmla="*/ 4146007 h 6524624"/>
              <a:gd name="connsiteX2556" fmla="*/ 17807 w 11858623"/>
              <a:gd name="connsiteY2556" fmla="*/ 4152348 h 6524624"/>
              <a:gd name="connsiteX2557" fmla="*/ 15161 w 11858623"/>
              <a:gd name="connsiteY2557" fmla="*/ 4157068 h 6524624"/>
              <a:gd name="connsiteX2558" fmla="*/ 12463 w 11858623"/>
              <a:gd name="connsiteY2558" fmla="*/ 4157028 h 6524624"/>
              <a:gd name="connsiteX2559" fmla="*/ 16237 w 11858623"/>
              <a:gd name="connsiteY2559" fmla="*/ 4147035 h 6524624"/>
              <a:gd name="connsiteX2560" fmla="*/ 22598 w 11858623"/>
              <a:gd name="connsiteY2560" fmla="*/ 4118664 h 6524624"/>
              <a:gd name="connsiteX2561" fmla="*/ 24859 w 11858623"/>
              <a:gd name="connsiteY2561" fmla="*/ 4126270 h 6524624"/>
              <a:gd name="connsiteX2562" fmla="*/ 23923 w 11858623"/>
              <a:gd name="connsiteY2562" fmla="*/ 4130645 h 6524624"/>
              <a:gd name="connsiteX2563" fmla="*/ 23423 w 11858623"/>
              <a:gd name="connsiteY2563" fmla="*/ 4130429 h 6524624"/>
              <a:gd name="connsiteX2564" fmla="*/ 21452 w 11858623"/>
              <a:gd name="connsiteY2564" fmla="*/ 4125677 h 6524624"/>
              <a:gd name="connsiteX2565" fmla="*/ 20635 w 11858623"/>
              <a:gd name="connsiteY2565" fmla="*/ 4122988 h 6524624"/>
              <a:gd name="connsiteX2566" fmla="*/ 14794 w 11858623"/>
              <a:gd name="connsiteY2566" fmla="*/ 4118345 h 6524624"/>
              <a:gd name="connsiteX2567" fmla="*/ 17359 w 11858623"/>
              <a:gd name="connsiteY2567" fmla="*/ 4145300 h 6524624"/>
              <a:gd name="connsiteX2568" fmla="*/ 16902 w 11858623"/>
              <a:gd name="connsiteY2568" fmla="*/ 4146007 h 6524624"/>
              <a:gd name="connsiteX2569" fmla="*/ 16471 w 11858623"/>
              <a:gd name="connsiteY2569" fmla="*/ 4142988 h 6524624"/>
              <a:gd name="connsiteX2570" fmla="*/ 10459 w 11858623"/>
              <a:gd name="connsiteY2570" fmla="*/ 4165452 h 6524624"/>
              <a:gd name="connsiteX2571" fmla="*/ 15161 w 11858623"/>
              <a:gd name="connsiteY2571" fmla="*/ 4157068 h 6524624"/>
              <a:gd name="connsiteX2572" fmla="*/ 17283 w 11858623"/>
              <a:gd name="connsiteY2572" fmla="*/ 4157099 h 6524624"/>
              <a:gd name="connsiteX2573" fmla="*/ 18363 w 11858623"/>
              <a:gd name="connsiteY2573" fmla="*/ 4156246 h 6524624"/>
              <a:gd name="connsiteX2574" fmla="*/ 18475 w 11858623"/>
              <a:gd name="connsiteY2574" fmla="*/ 4157028 h 6524624"/>
              <a:gd name="connsiteX2575" fmla="*/ 18398 w 11858623"/>
              <a:gd name="connsiteY2575" fmla="*/ 4156218 h 6524624"/>
              <a:gd name="connsiteX2576" fmla="*/ 24486 w 11858623"/>
              <a:gd name="connsiteY2576" fmla="*/ 4151412 h 6524624"/>
              <a:gd name="connsiteX2577" fmla="*/ 20019 w 11858623"/>
              <a:gd name="connsiteY2577" fmla="*/ 4180627 h 6524624"/>
              <a:gd name="connsiteX2578" fmla="*/ 18648 w 11858623"/>
              <a:gd name="connsiteY2578" fmla="*/ 4185277 h 6524624"/>
              <a:gd name="connsiteX2579" fmla="*/ 16470 w 11858623"/>
              <a:gd name="connsiteY2579" fmla="*/ 4189855 h 6524624"/>
              <a:gd name="connsiteX2580" fmla="*/ 16840 w 11858623"/>
              <a:gd name="connsiteY2580" fmla="*/ 4191409 h 6524624"/>
              <a:gd name="connsiteX2581" fmla="*/ 16788 w 11858623"/>
              <a:gd name="connsiteY2581" fmla="*/ 4191584 h 6524624"/>
              <a:gd name="connsiteX2582" fmla="*/ 8314 w 11858623"/>
              <a:gd name="connsiteY2582" fmla="*/ 4204692 h 6524624"/>
              <a:gd name="connsiteX2583" fmla="*/ 7619 w 11858623"/>
              <a:gd name="connsiteY2583" fmla="*/ 4162764 h 6524624"/>
              <a:gd name="connsiteX2584" fmla="*/ 14467 w 11858623"/>
              <a:gd name="connsiteY2584" fmla="*/ 4126139 h 6524624"/>
              <a:gd name="connsiteX2585" fmla="*/ 14467 w 11858623"/>
              <a:gd name="connsiteY2585" fmla="*/ 4114907 h 6524624"/>
              <a:gd name="connsiteX2586" fmla="*/ 14906 w 11858623"/>
              <a:gd name="connsiteY2586" fmla="*/ 4115689 h 6524624"/>
              <a:gd name="connsiteX2587" fmla="*/ 14794 w 11858623"/>
              <a:gd name="connsiteY2587" fmla="*/ 4118345 h 6524624"/>
              <a:gd name="connsiteX2588" fmla="*/ 15484 w 11858623"/>
              <a:gd name="connsiteY2588" fmla="*/ 4101914 h 6524624"/>
              <a:gd name="connsiteX2589" fmla="*/ 15960 w 11858623"/>
              <a:gd name="connsiteY2589" fmla="*/ 4105469 h 6524624"/>
              <a:gd name="connsiteX2590" fmla="*/ 15877 w 11858623"/>
              <a:gd name="connsiteY2590" fmla="*/ 4105731 h 6524624"/>
              <a:gd name="connsiteX2591" fmla="*/ 15989 w 11858623"/>
              <a:gd name="connsiteY2591" fmla="*/ 4105689 h 6524624"/>
              <a:gd name="connsiteX2592" fmla="*/ 16471 w 11858623"/>
              <a:gd name="connsiteY2592" fmla="*/ 4109291 h 6524624"/>
              <a:gd name="connsiteX2593" fmla="*/ 20635 w 11858623"/>
              <a:gd name="connsiteY2593" fmla="*/ 4122988 h 6524624"/>
              <a:gd name="connsiteX2594" fmla="*/ 20479 w 11858623"/>
              <a:gd name="connsiteY2594" fmla="*/ 4123331 h 6524624"/>
              <a:gd name="connsiteX2595" fmla="*/ 21452 w 11858623"/>
              <a:gd name="connsiteY2595" fmla="*/ 4125677 h 6524624"/>
              <a:gd name="connsiteX2596" fmla="*/ 22286 w 11858623"/>
              <a:gd name="connsiteY2596" fmla="*/ 4128421 h 6524624"/>
              <a:gd name="connsiteX2597" fmla="*/ 21541 w 11858623"/>
              <a:gd name="connsiteY2597" fmla="*/ 4127516 h 6524624"/>
              <a:gd name="connsiteX2598" fmla="*/ 14906 w 11858623"/>
              <a:gd name="connsiteY2598" fmla="*/ 4115689 h 6524624"/>
              <a:gd name="connsiteX2599" fmla="*/ 17353 w 11858623"/>
              <a:gd name="connsiteY2599" fmla="*/ 4101023 h 6524624"/>
              <a:gd name="connsiteX2600" fmla="*/ 18460 w 11858623"/>
              <a:gd name="connsiteY2600" fmla="*/ 4104749 h 6524624"/>
              <a:gd name="connsiteX2601" fmla="*/ 15989 w 11858623"/>
              <a:gd name="connsiteY2601" fmla="*/ 4105689 h 6524624"/>
              <a:gd name="connsiteX2602" fmla="*/ 15960 w 11858623"/>
              <a:gd name="connsiteY2602" fmla="*/ 4105469 h 6524624"/>
              <a:gd name="connsiteX2603" fmla="*/ 31595 w 11858623"/>
              <a:gd name="connsiteY2603" fmla="*/ 4094806 h 6524624"/>
              <a:gd name="connsiteX2604" fmla="*/ 29956 w 11858623"/>
              <a:gd name="connsiteY2604" fmla="*/ 4102460 h 6524624"/>
              <a:gd name="connsiteX2605" fmla="*/ 22598 w 11858623"/>
              <a:gd name="connsiteY2605" fmla="*/ 4118664 h 6524624"/>
              <a:gd name="connsiteX2606" fmla="*/ 18460 w 11858623"/>
              <a:gd name="connsiteY2606" fmla="*/ 4104749 h 6524624"/>
              <a:gd name="connsiteX2607" fmla="*/ 20134 w 11858623"/>
              <a:gd name="connsiteY2607" fmla="*/ 4104112 h 6524624"/>
              <a:gd name="connsiteX2608" fmla="*/ 13680 w 11858623"/>
              <a:gd name="connsiteY2608" fmla="*/ 4088431 h 6524624"/>
              <a:gd name="connsiteX2609" fmla="*/ 13817 w 11858623"/>
              <a:gd name="connsiteY2609" fmla="*/ 4089452 h 6524624"/>
              <a:gd name="connsiteX2610" fmla="*/ 6584 w 11858623"/>
              <a:gd name="connsiteY2610" fmla="*/ 4100431 h 6524624"/>
              <a:gd name="connsiteX2611" fmla="*/ 6561 w 11858623"/>
              <a:gd name="connsiteY2611" fmla="*/ 4099050 h 6524624"/>
              <a:gd name="connsiteX2612" fmla="*/ 10459 w 11858623"/>
              <a:gd name="connsiteY2612" fmla="*/ 4092442 h 6524624"/>
              <a:gd name="connsiteX2613" fmla="*/ 14697 w 11858623"/>
              <a:gd name="connsiteY2613" fmla="*/ 4088115 h 6524624"/>
              <a:gd name="connsiteX2614" fmla="*/ 15803 w 11858623"/>
              <a:gd name="connsiteY2614" fmla="*/ 4094314 h 6524624"/>
              <a:gd name="connsiteX2615" fmla="*/ 15484 w 11858623"/>
              <a:gd name="connsiteY2615" fmla="*/ 4101914 h 6524624"/>
              <a:gd name="connsiteX2616" fmla="*/ 13817 w 11858623"/>
              <a:gd name="connsiteY2616" fmla="*/ 4089452 h 6524624"/>
              <a:gd name="connsiteX2617" fmla="*/ 16181 w 11858623"/>
              <a:gd name="connsiteY2617" fmla="*/ 4085315 h 6524624"/>
              <a:gd name="connsiteX2618" fmla="*/ 16156 w 11858623"/>
              <a:gd name="connsiteY2618" fmla="*/ 4085900 h 6524624"/>
              <a:gd name="connsiteX2619" fmla="*/ 14697 w 11858623"/>
              <a:gd name="connsiteY2619" fmla="*/ 4088115 h 6524624"/>
              <a:gd name="connsiteX2620" fmla="*/ 14558 w 11858623"/>
              <a:gd name="connsiteY2620" fmla="*/ 4087337 h 6524624"/>
              <a:gd name="connsiteX2621" fmla="*/ 29039 w 11858623"/>
              <a:gd name="connsiteY2621" fmla="*/ 4085041 h 6524624"/>
              <a:gd name="connsiteX2622" fmla="*/ 31724 w 11858623"/>
              <a:gd name="connsiteY2622" fmla="*/ 4090086 h 6524624"/>
              <a:gd name="connsiteX2623" fmla="*/ 32259 w 11858623"/>
              <a:gd name="connsiteY2623" fmla="*/ 4091706 h 6524624"/>
              <a:gd name="connsiteX2624" fmla="*/ 32207 w 11858623"/>
              <a:gd name="connsiteY2624" fmla="*/ 4091947 h 6524624"/>
              <a:gd name="connsiteX2625" fmla="*/ 28376 w 11858623"/>
              <a:gd name="connsiteY2625" fmla="*/ 4085505 h 6524624"/>
              <a:gd name="connsiteX2626" fmla="*/ 24538 w 11858623"/>
              <a:gd name="connsiteY2626" fmla="*/ 4079051 h 6524624"/>
              <a:gd name="connsiteX2627" fmla="*/ 28376 w 11858623"/>
              <a:gd name="connsiteY2627" fmla="*/ 4085505 h 6524624"/>
              <a:gd name="connsiteX2628" fmla="*/ 22483 w 11858623"/>
              <a:gd name="connsiteY2628" fmla="*/ 4089634 h 6524624"/>
              <a:gd name="connsiteX2629" fmla="*/ 22111 w 11858623"/>
              <a:gd name="connsiteY2629" fmla="*/ 4086341 h 6524624"/>
              <a:gd name="connsiteX2630" fmla="*/ 21278 w 11858623"/>
              <a:gd name="connsiteY2630" fmla="*/ 4078966 h 6524624"/>
              <a:gd name="connsiteX2631" fmla="*/ 22111 w 11858623"/>
              <a:gd name="connsiteY2631" fmla="*/ 4086341 h 6524624"/>
              <a:gd name="connsiteX2632" fmla="*/ 19432 w 11858623"/>
              <a:gd name="connsiteY2632" fmla="*/ 4094388 h 6524624"/>
              <a:gd name="connsiteX2633" fmla="*/ 17353 w 11858623"/>
              <a:gd name="connsiteY2633" fmla="*/ 4101023 h 6524624"/>
              <a:gd name="connsiteX2634" fmla="*/ 16471 w 11858623"/>
              <a:gd name="connsiteY2634" fmla="*/ 4098058 h 6524624"/>
              <a:gd name="connsiteX2635" fmla="*/ 15803 w 11858623"/>
              <a:gd name="connsiteY2635" fmla="*/ 4094314 h 6524624"/>
              <a:gd name="connsiteX2636" fmla="*/ 16156 w 11858623"/>
              <a:gd name="connsiteY2636" fmla="*/ 4085900 h 6524624"/>
              <a:gd name="connsiteX2637" fmla="*/ 18189 w 11858623"/>
              <a:gd name="connsiteY2637" fmla="*/ 4082814 h 6524624"/>
              <a:gd name="connsiteX2638" fmla="*/ 23190 w 11858623"/>
              <a:gd name="connsiteY2638" fmla="*/ 4076585 h 6524624"/>
              <a:gd name="connsiteX2639" fmla="*/ 24669 w 11858623"/>
              <a:gd name="connsiteY2639" fmla="*/ 4078658 h 6524624"/>
              <a:gd name="connsiteX2640" fmla="*/ 24538 w 11858623"/>
              <a:gd name="connsiteY2640" fmla="*/ 4079051 h 6524624"/>
              <a:gd name="connsiteX2641" fmla="*/ 23122 w 11858623"/>
              <a:gd name="connsiteY2641" fmla="*/ 4076669 h 6524624"/>
              <a:gd name="connsiteX2642" fmla="*/ 22702 w 11858623"/>
              <a:gd name="connsiteY2642" fmla="*/ 4075963 h 6524624"/>
              <a:gd name="connsiteX2643" fmla="*/ 23122 w 11858623"/>
              <a:gd name="connsiteY2643" fmla="*/ 4076669 h 6524624"/>
              <a:gd name="connsiteX2644" fmla="*/ 21278 w 11858623"/>
              <a:gd name="connsiteY2644" fmla="*/ 4078966 h 6524624"/>
              <a:gd name="connsiteX2645" fmla="*/ 21197 w 11858623"/>
              <a:gd name="connsiteY2645" fmla="*/ 4078247 h 6524624"/>
              <a:gd name="connsiteX2646" fmla="*/ 22483 w 11858623"/>
              <a:gd name="connsiteY2646" fmla="*/ 4075594 h 6524624"/>
              <a:gd name="connsiteX2647" fmla="*/ 22723 w 11858623"/>
              <a:gd name="connsiteY2647" fmla="*/ 4075931 h 6524624"/>
              <a:gd name="connsiteX2648" fmla="*/ 22702 w 11858623"/>
              <a:gd name="connsiteY2648" fmla="*/ 4075963 h 6524624"/>
              <a:gd name="connsiteX2649" fmla="*/ 21636 w 11858623"/>
              <a:gd name="connsiteY2649" fmla="*/ 4069659 h 6524624"/>
              <a:gd name="connsiteX2650" fmla="*/ 22483 w 11858623"/>
              <a:gd name="connsiteY2650" fmla="*/ 4075594 h 6524624"/>
              <a:gd name="connsiteX2651" fmla="*/ 20599 w 11858623"/>
              <a:gd name="connsiteY2651" fmla="*/ 4072955 h 6524624"/>
              <a:gd name="connsiteX2652" fmla="*/ 20557 w 11858623"/>
              <a:gd name="connsiteY2652" fmla="*/ 4072575 h 6524624"/>
              <a:gd name="connsiteX2653" fmla="*/ 28494 w 11858623"/>
              <a:gd name="connsiteY2653" fmla="*/ 4067169 h 6524624"/>
              <a:gd name="connsiteX2654" fmla="*/ 26897 w 11858623"/>
              <a:gd name="connsiteY2654" fmla="*/ 4071967 h 6524624"/>
              <a:gd name="connsiteX2655" fmla="*/ 23190 w 11858623"/>
              <a:gd name="connsiteY2655" fmla="*/ 4076585 h 6524624"/>
              <a:gd name="connsiteX2656" fmla="*/ 22723 w 11858623"/>
              <a:gd name="connsiteY2656" fmla="*/ 4075931 h 6524624"/>
              <a:gd name="connsiteX2657" fmla="*/ 10459 w 11858623"/>
              <a:gd name="connsiteY2657" fmla="*/ 4064361 h 6524624"/>
              <a:gd name="connsiteX2658" fmla="*/ 14558 w 11858623"/>
              <a:gd name="connsiteY2658" fmla="*/ 4087337 h 6524624"/>
              <a:gd name="connsiteX2659" fmla="*/ 13680 w 11858623"/>
              <a:gd name="connsiteY2659" fmla="*/ 4088431 h 6524624"/>
              <a:gd name="connsiteX2660" fmla="*/ 18929 w 11858623"/>
              <a:gd name="connsiteY2660" fmla="*/ 4050697 h 6524624"/>
              <a:gd name="connsiteX2661" fmla="*/ 21495 w 11858623"/>
              <a:gd name="connsiteY2661" fmla="*/ 4068673 h 6524624"/>
              <a:gd name="connsiteX2662" fmla="*/ 20549 w 11858623"/>
              <a:gd name="connsiteY2662" fmla="*/ 4072504 h 6524624"/>
              <a:gd name="connsiteX2663" fmla="*/ 20557 w 11858623"/>
              <a:gd name="connsiteY2663" fmla="*/ 4072575 h 6524624"/>
              <a:gd name="connsiteX2664" fmla="*/ 20479 w 11858623"/>
              <a:gd name="connsiteY2664" fmla="*/ 4072786 h 6524624"/>
              <a:gd name="connsiteX2665" fmla="*/ 20599 w 11858623"/>
              <a:gd name="connsiteY2665" fmla="*/ 4072955 h 6524624"/>
              <a:gd name="connsiteX2666" fmla="*/ 21197 w 11858623"/>
              <a:gd name="connsiteY2666" fmla="*/ 4078247 h 6524624"/>
              <a:gd name="connsiteX2667" fmla="*/ 18189 w 11858623"/>
              <a:gd name="connsiteY2667" fmla="*/ 4082814 h 6524624"/>
              <a:gd name="connsiteX2668" fmla="*/ 16181 w 11858623"/>
              <a:gd name="connsiteY2668" fmla="*/ 4085315 h 6524624"/>
              <a:gd name="connsiteX2669" fmla="*/ 16471 w 11858623"/>
              <a:gd name="connsiteY2669" fmla="*/ 4078402 h 6524624"/>
              <a:gd name="connsiteX2670" fmla="*/ 14467 w 11858623"/>
              <a:gd name="connsiteY2670" fmla="*/ 4069977 h 6524624"/>
              <a:gd name="connsiteX2671" fmla="*/ 308997 w 11858623"/>
              <a:gd name="connsiteY2671" fmla="*/ 4048064 h 6524624"/>
              <a:gd name="connsiteX2672" fmla="*/ 200997 w 11858623"/>
              <a:gd name="connsiteY2672" fmla="*/ 4156064 h 6524624"/>
              <a:gd name="connsiteX2673" fmla="*/ 308997 w 11858623"/>
              <a:gd name="connsiteY2673" fmla="*/ 4264064 h 6524624"/>
              <a:gd name="connsiteX2674" fmla="*/ 416997 w 11858623"/>
              <a:gd name="connsiteY2674" fmla="*/ 4156064 h 6524624"/>
              <a:gd name="connsiteX2675" fmla="*/ 308997 w 11858623"/>
              <a:gd name="connsiteY2675" fmla="*/ 4048064 h 6524624"/>
              <a:gd name="connsiteX2676" fmla="*/ 16471 w 11858623"/>
              <a:gd name="connsiteY2676" fmla="*/ 4033472 h 6524624"/>
              <a:gd name="connsiteX2677" fmla="*/ 17488 w 11858623"/>
              <a:gd name="connsiteY2677" fmla="*/ 4040596 h 6524624"/>
              <a:gd name="connsiteX2678" fmla="*/ 17473 w 11858623"/>
              <a:gd name="connsiteY2678" fmla="*/ 4040536 h 6524624"/>
              <a:gd name="connsiteX2679" fmla="*/ 16471 w 11858623"/>
              <a:gd name="connsiteY2679" fmla="*/ 4033472 h 6524624"/>
              <a:gd name="connsiteX2680" fmla="*/ 16471 w 11858623"/>
              <a:gd name="connsiteY2680" fmla="*/ 4022240 h 6524624"/>
              <a:gd name="connsiteX2681" fmla="*/ 16821 w 11858623"/>
              <a:gd name="connsiteY2681" fmla="*/ 4026169 h 6524624"/>
              <a:gd name="connsiteX2682" fmla="*/ 16471 w 11858623"/>
              <a:gd name="connsiteY2682" fmla="*/ 4027856 h 6524624"/>
              <a:gd name="connsiteX2683" fmla="*/ 10459 w 11858623"/>
              <a:gd name="connsiteY2683" fmla="*/ 4047513 h 6524624"/>
              <a:gd name="connsiteX2684" fmla="*/ 16471 w 11858623"/>
              <a:gd name="connsiteY2684" fmla="*/ 4022240 h 6524624"/>
              <a:gd name="connsiteX2685" fmla="*/ 18412 w 11858623"/>
              <a:gd name="connsiteY2685" fmla="*/ 4001706 h 6524624"/>
              <a:gd name="connsiteX2686" fmla="*/ 18475 w 11858623"/>
              <a:gd name="connsiteY2686" fmla="*/ 4002584 h 6524624"/>
              <a:gd name="connsiteX2687" fmla="*/ 18022 w 11858623"/>
              <a:gd name="connsiteY2687" fmla="*/ 4002070 h 6524624"/>
              <a:gd name="connsiteX2688" fmla="*/ 4822 w 11858623"/>
              <a:gd name="connsiteY2688" fmla="*/ 3994235 h 6524624"/>
              <a:gd name="connsiteX2689" fmla="*/ 11295 w 11858623"/>
              <a:gd name="connsiteY2689" fmla="*/ 3994440 h 6524624"/>
              <a:gd name="connsiteX2690" fmla="*/ 18022 w 11858623"/>
              <a:gd name="connsiteY2690" fmla="*/ 4002070 h 6524624"/>
              <a:gd name="connsiteX2691" fmla="*/ 14467 w 11858623"/>
              <a:gd name="connsiteY2691" fmla="*/ 4005392 h 6524624"/>
              <a:gd name="connsiteX2692" fmla="*/ 5337 w 11858623"/>
              <a:gd name="connsiteY2692" fmla="*/ 3999503 h 6524624"/>
              <a:gd name="connsiteX2693" fmla="*/ 4896 w 11858623"/>
              <a:gd name="connsiteY2693" fmla="*/ 3998688 h 6524624"/>
              <a:gd name="connsiteX2694" fmla="*/ 27918 w 11858623"/>
              <a:gd name="connsiteY2694" fmla="*/ 3975116 h 6524624"/>
              <a:gd name="connsiteX2695" fmla="*/ 28169 w 11858623"/>
              <a:gd name="connsiteY2695" fmla="*/ 3976209 h 6524624"/>
              <a:gd name="connsiteX2696" fmla="*/ 30498 w 11858623"/>
              <a:gd name="connsiteY2696" fmla="*/ 3991351 h 6524624"/>
              <a:gd name="connsiteX2697" fmla="*/ 31539 w 11858623"/>
              <a:gd name="connsiteY2697" fmla="*/ 3996214 h 6524624"/>
              <a:gd name="connsiteX2698" fmla="*/ 18929 w 11858623"/>
              <a:gd name="connsiteY2698" fmla="*/ 4050697 h 6524624"/>
              <a:gd name="connsiteX2699" fmla="*/ 17488 w 11858623"/>
              <a:gd name="connsiteY2699" fmla="*/ 4040596 h 6524624"/>
              <a:gd name="connsiteX2700" fmla="*/ 18475 w 11858623"/>
              <a:gd name="connsiteY2700" fmla="*/ 4044705 h 6524624"/>
              <a:gd name="connsiteX2701" fmla="*/ 16821 w 11858623"/>
              <a:gd name="connsiteY2701" fmla="*/ 4026169 h 6524624"/>
              <a:gd name="connsiteX2702" fmla="*/ 19166 w 11858623"/>
              <a:gd name="connsiteY2702" fmla="*/ 4014882 h 6524624"/>
              <a:gd name="connsiteX2703" fmla="*/ 18475 w 11858623"/>
              <a:gd name="connsiteY2703" fmla="*/ 4002584 h 6524624"/>
              <a:gd name="connsiteX2704" fmla="*/ 26490 w 11858623"/>
              <a:gd name="connsiteY2704" fmla="*/ 3996967 h 6524624"/>
              <a:gd name="connsiteX2705" fmla="*/ 22503 w 11858623"/>
              <a:gd name="connsiteY2705" fmla="*/ 3988634 h 6524624"/>
              <a:gd name="connsiteX2706" fmla="*/ 23938 w 11858623"/>
              <a:gd name="connsiteY2706" fmla="*/ 3980732 h 6524624"/>
              <a:gd name="connsiteX2707" fmla="*/ 26490 w 11858623"/>
              <a:gd name="connsiteY2707" fmla="*/ 3980119 h 6524624"/>
              <a:gd name="connsiteX2708" fmla="*/ 25198 w 11858623"/>
              <a:gd name="connsiteY2708" fmla="*/ 3969792 h 6524624"/>
              <a:gd name="connsiteX2709" fmla="*/ 24168 w 11858623"/>
              <a:gd name="connsiteY2709" fmla="*/ 3979466 h 6524624"/>
              <a:gd name="connsiteX2710" fmla="*/ 23938 w 11858623"/>
              <a:gd name="connsiteY2710" fmla="*/ 3980732 h 6524624"/>
              <a:gd name="connsiteX2711" fmla="*/ 19260 w 11858623"/>
              <a:gd name="connsiteY2711" fmla="*/ 3981857 h 6524624"/>
              <a:gd name="connsiteX2712" fmla="*/ 22503 w 11858623"/>
              <a:gd name="connsiteY2712" fmla="*/ 3988634 h 6524624"/>
              <a:gd name="connsiteX2713" fmla="*/ 20479 w 11858623"/>
              <a:gd name="connsiteY2713" fmla="*/ 3999775 h 6524624"/>
              <a:gd name="connsiteX2714" fmla="*/ 18412 w 11858623"/>
              <a:gd name="connsiteY2714" fmla="*/ 4001706 h 6524624"/>
              <a:gd name="connsiteX2715" fmla="*/ 16566 w 11858623"/>
              <a:gd name="connsiteY2715" fmla="*/ 3975840 h 6524624"/>
              <a:gd name="connsiteX2716" fmla="*/ 30498 w 11858623"/>
              <a:gd name="connsiteY2716" fmla="*/ 3966078 h 6524624"/>
              <a:gd name="connsiteX2717" fmla="*/ 27918 w 11858623"/>
              <a:gd name="connsiteY2717" fmla="*/ 3975116 h 6524624"/>
              <a:gd name="connsiteX2718" fmla="*/ 26490 w 11858623"/>
              <a:gd name="connsiteY2718" fmla="*/ 3968887 h 6524624"/>
              <a:gd name="connsiteX2719" fmla="*/ 25198 w 11858623"/>
              <a:gd name="connsiteY2719" fmla="*/ 3969792 h 6524624"/>
              <a:gd name="connsiteX2720" fmla="*/ 25404 w 11858623"/>
              <a:gd name="connsiteY2720" fmla="*/ 3967863 h 6524624"/>
              <a:gd name="connsiteX2721" fmla="*/ 15171 w 11858623"/>
              <a:gd name="connsiteY2721" fmla="*/ 3956280 h 6524624"/>
              <a:gd name="connsiteX2722" fmla="*/ 16566 w 11858623"/>
              <a:gd name="connsiteY2722" fmla="*/ 3975840 h 6524624"/>
              <a:gd name="connsiteX2723" fmla="*/ 14467 w 11858623"/>
              <a:gd name="connsiteY2723" fmla="*/ 3977311 h 6524624"/>
              <a:gd name="connsiteX2724" fmla="*/ 10459 w 11858623"/>
              <a:gd name="connsiteY2724" fmla="*/ 3963270 h 6524624"/>
              <a:gd name="connsiteX2725" fmla="*/ 15713 w 11858623"/>
              <a:gd name="connsiteY2725" fmla="*/ 3945587 h 6524624"/>
              <a:gd name="connsiteX2726" fmla="*/ 18302 w 11858623"/>
              <a:gd name="connsiteY2726" fmla="*/ 3951634 h 6524624"/>
              <a:gd name="connsiteX2727" fmla="*/ 15171 w 11858623"/>
              <a:gd name="connsiteY2727" fmla="*/ 3956280 h 6524624"/>
              <a:gd name="connsiteX2728" fmla="*/ 14623 w 11858623"/>
              <a:gd name="connsiteY2728" fmla="*/ 3948607 h 6524624"/>
              <a:gd name="connsiteX2729" fmla="*/ 23296 w 11858623"/>
              <a:gd name="connsiteY2729" fmla="*/ 3944224 h 6524624"/>
              <a:gd name="connsiteX2730" fmla="*/ 26490 w 11858623"/>
              <a:gd name="connsiteY2730" fmla="*/ 3957654 h 6524624"/>
              <a:gd name="connsiteX2731" fmla="*/ 25404 w 11858623"/>
              <a:gd name="connsiteY2731" fmla="*/ 3967863 h 6524624"/>
              <a:gd name="connsiteX2732" fmla="*/ 22483 w 11858623"/>
              <a:gd name="connsiteY2732" fmla="*/ 3968887 h 6524624"/>
              <a:gd name="connsiteX2733" fmla="*/ 18475 w 11858623"/>
              <a:gd name="connsiteY2733" fmla="*/ 3952038 h 6524624"/>
              <a:gd name="connsiteX2734" fmla="*/ 18302 w 11858623"/>
              <a:gd name="connsiteY2734" fmla="*/ 3951634 h 6524624"/>
              <a:gd name="connsiteX2735" fmla="*/ 12599 w 11858623"/>
              <a:gd name="connsiteY2735" fmla="*/ 3938316 h 6524624"/>
              <a:gd name="connsiteX2736" fmla="*/ 14045 w 11858623"/>
              <a:gd name="connsiteY2736" fmla="*/ 3941692 h 6524624"/>
              <a:gd name="connsiteX2737" fmla="*/ 14467 w 11858623"/>
              <a:gd name="connsiteY2737" fmla="*/ 3946422 h 6524624"/>
              <a:gd name="connsiteX2738" fmla="*/ 14623 w 11858623"/>
              <a:gd name="connsiteY2738" fmla="*/ 3948607 h 6524624"/>
              <a:gd name="connsiteX2739" fmla="*/ 14217 w 11858623"/>
              <a:gd name="connsiteY2739" fmla="*/ 3949733 h 6524624"/>
              <a:gd name="connsiteX2740" fmla="*/ 10459 w 11858623"/>
              <a:gd name="connsiteY2740" fmla="*/ 3954846 h 6524624"/>
              <a:gd name="connsiteX2741" fmla="*/ 12655 w 11858623"/>
              <a:gd name="connsiteY2741" fmla="*/ 3937890 h 6524624"/>
              <a:gd name="connsiteX2742" fmla="*/ 12599 w 11858623"/>
              <a:gd name="connsiteY2742" fmla="*/ 3938316 h 6524624"/>
              <a:gd name="connsiteX2743" fmla="*/ 12463 w 11858623"/>
              <a:gd name="connsiteY2743" fmla="*/ 3937998 h 6524624"/>
              <a:gd name="connsiteX2744" fmla="*/ 19971 w 11858623"/>
              <a:gd name="connsiteY2744" fmla="*/ 3933789 h 6524624"/>
              <a:gd name="connsiteX2745" fmla="*/ 15713 w 11858623"/>
              <a:gd name="connsiteY2745" fmla="*/ 3945587 h 6524624"/>
              <a:gd name="connsiteX2746" fmla="*/ 14045 w 11858623"/>
              <a:gd name="connsiteY2746" fmla="*/ 3941692 h 6524624"/>
              <a:gd name="connsiteX2747" fmla="*/ 13656 w 11858623"/>
              <a:gd name="connsiteY2747" fmla="*/ 3937329 h 6524624"/>
              <a:gd name="connsiteX2748" fmla="*/ 13277 w 11858623"/>
              <a:gd name="connsiteY2748" fmla="*/ 3933081 h 6524624"/>
              <a:gd name="connsiteX2749" fmla="*/ 13656 w 11858623"/>
              <a:gd name="connsiteY2749" fmla="*/ 3937329 h 6524624"/>
              <a:gd name="connsiteX2750" fmla="*/ 12655 w 11858623"/>
              <a:gd name="connsiteY2750" fmla="*/ 3937890 h 6524624"/>
              <a:gd name="connsiteX2751" fmla="*/ 20479 w 11858623"/>
              <a:gd name="connsiteY2751" fmla="*/ 3932381 h 6524624"/>
              <a:gd name="connsiteX2752" fmla="*/ 20714 w 11858623"/>
              <a:gd name="connsiteY2752" fmla="*/ 3933372 h 6524624"/>
              <a:gd name="connsiteX2753" fmla="*/ 19971 w 11858623"/>
              <a:gd name="connsiteY2753" fmla="*/ 3933789 h 6524624"/>
              <a:gd name="connsiteX2754" fmla="*/ 14486 w 11858623"/>
              <a:gd name="connsiteY2754" fmla="*/ 3919682 h 6524624"/>
              <a:gd name="connsiteX2755" fmla="*/ 14470 w 11858623"/>
              <a:gd name="connsiteY2755" fmla="*/ 3927980 h 6524624"/>
              <a:gd name="connsiteX2756" fmla="*/ 13474 w 11858623"/>
              <a:gd name="connsiteY2756" fmla="*/ 3931560 h 6524624"/>
              <a:gd name="connsiteX2757" fmla="*/ 13277 w 11858623"/>
              <a:gd name="connsiteY2757" fmla="*/ 3933081 h 6524624"/>
              <a:gd name="connsiteX2758" fmla="*/ 12463 w 11858623"/>
              <a:gd name="connsiteY2758" fmla="*/ 3923957 h 6524624"/>
              <a:gd name="connsiteX2759" fmla="*/ 16471 w 11858623"/>
              <a:gd name="connsiteY2759" fmla="*/ 3879028 h 6524624"/>
              <a:gd name="connsiteX2760" fmla="*/ 18475 w 11858623"/>
              <a:gd name="connsiteY2760" fmla="*/ 3898684 h 6524624"/>
              <a:gd name="connsiteX2761" fmla="*/ 21820 w 11858623"/>
              <a:gd name="connsiteY2761" fmla="*/ 3889310 h 6524624"/>
              <a:gd name="connsiteX2762" fmla="*/ 22483 w 11858623"/>
              <a:gd name="connsiteY2762" fmla="*/ 3898684 h 6524624"/>
              <a:gd name="connsiteX2763" fmla="*/ 29448 w 11858623"/>
              <a:gd name="connsiteY2763" fmla="*/ 3932736 h 6524624"/>
              <a:gd name="connsiteX2764" fmla="*/ 29905 w 11858623"/>
              <a:gd name="connsiteY2764" fmla="*/ 3934418 h 6524624"/>
              <a:gd name="connsiteX2765" fmla="*/ 23296 w 11858623"/>
              <a:gd name="connsiteY2765" fmla="*/ 3944224 h 6524624"/>
              <a:gd name="connsiteX2766" fmla="*/ 20714 w 11858623"/>
              <a:gd name="connsiteY2766" fmla="*/ 3933372 h 6524624"/>
              <a:gd name="connsiteX2767" fmla="*/ 22483 w 11858623"/>
              <a:gd name="connsiteY2767" fmla="*/ 3932381 h 6524624"/>
              <a:gd name="connsiteX2768" fmla="*/ 14467 w 11858623"/>
              <a:gd name="connsiteY2768" fmla="*/ 3929573 h 6524624"/>
              <a:gd name="connsiteX2769" fmla="*/ 14470 w 11858623"/>
              <a:gd name="connsiteY2769" fmla="*/ 3927980 h 6524624"/>
              <a:gd name="connsiteX2770" fmla="*/ 18666 w 11858623"/>
              <a:gd name="connsiteY2770" fmla="*/ 3912897 h 6524624"/>
              <a:gd name="connsiteX2771" fmla="*/ 20255 w 11858623"/>
              <a:gd name="connsiteY2771" fmla="*/ 3907487 h 6524624"/>
              <a:gd name="connsiteX2772" fmla="*/ 14486 w 11858623"/>
              <a:gd name="connsiteY2772" fmla="*/ 3919682 h 6524624"/>
              <a:gd name="connsiteX2773" fmla="*/ 14514 w 11858623"/>
              <a:gd name="connsiteY2773" fmla="*/ 3904368 h 6524624"/>
              <a:gd name="connsiteX2774" fmla="*/ 16471 w 11858623"/>
              <a:gd name="connsiteY2774" fmla="*/ 3879028 h 6524624"/>
              <a:gd name="connsiteX2775" fmla="*/ 12960 w 11858623"/>
              <a:gd name="connsiteY2775" fmla="*/ 3861890 h 6524624"/>
              <a:gd name="connsiteX2776" fmla="*/ 12994 w 11858623"/>
              <a:gd name="connsiteY2776" fmla="*/ 3862066 h 6524624"/>
              <a:gd name="connsiteX2777" fmla="*/ 12463 w 11858623"/>
              <a:gd name="connsiteY2777" fmla="*/ 3862179 h 6524624"/>
              <a:gd name="connsiteX2778" fmla="*/ 14797 w 11858623"/>
              <a:gd name="connsiteY2778" fmla="*/ 3861680 h 6524624"/>
              <a:gd name="connsiteX2779" fmla="*/ 16471 w 11858623"/>
              <a:gd name="connsiteY2779" fmla="*/ 3873412 h 6524624"/>
              <a:gd name="connsiteX2780" fmla="*/ 14583 w 11858623"/>
              <a:gd name="connsiteY2780" fmla="*/ 3870124 h 6524624"/>
              <a:gd name="connsiteX2781" fmla="*/ 12994 w 11858623"/>
              <a:gd name="connsiteY2781" fmla="*/ 3862066 h 6524624"/>
              <a:gd name="connsiteX2782" fmla="*/ 19728 w 11858623"/>
              <a:gd name="connsiteY2782" fmla="*/ 3859721 h 6524624"/>
              <a:gd name="connsiteX2783" fmla="*/ 20032 w 11858623"/>
              <a:gd name="connsiteY2783" fmla="*/ 3864018 h 6524624"/>
              <a:gd name="connsiteX2784" fmla="*/ 18348 w 11858623"/>
              <a:gd name="connsiteY2784" fmla="*/ 3860366 h 6524624"/>
              <a:gd name="connsiteX2785" fmla="*/ 17758 w 11858623"/>
              <a:gd name="connsiteY2785" fmla="*/ 3859088 h 6524624"/>
              <a:gd name="connsiteX2786" fmla="*/ 18348 w 11858623"/>
              <a:gd name="connsiteY2786" fmla="*/ 3860366 h 6524624"/>
              <a:gd name="connsiteX2787" fmla="*/ 16160 w 11858623"/>
              <a:gd name="connsiteY2787" fmla="*/ 3861388 h 6524624"/>
              <a:gd name="connsiteX2788" fmla="*/ 14797 w 11858623"/>
              <a:gd name="connsiteY2788" fmla="*/ 3861680 h 6524624"/>
              <a:gd name="connsiteX2789" fmla="*/ 14683 w 11858623"/>
              <a:gd name="connsiteY2789" fmla="*/ 3860883 h 6524624"/>
              <a:gd name="connsiteX2790" fmla="*/ 21681 w 11858623"/>
              <a:gd name="connsiteY2790" fmla="*/ 3856797 h 6524624"/>
              <a:gd name="connsiteX2791" fmla="*/ 21364 w 11858623"/>
              <a:gd name="connsiteY2791" fmla="*/ 3858957 h 6524624"/>
              <a:gd name="connsiteX2792" fmla="*/ 19728 w 11858623"/>
              <a:gd name="connsiteY2792" fmla="*/ 3859721 h 6524624"/>
              <a:gd name="connsiteX2793" fmla="*/ 19607 w 11858623"/>
              <a:gd name="connsiteY2793" fmla="*/ 3858008 h 6524624"/>
              <a:gd name="connsiteX2794" fmla="*/ 26490 w 11858623"/>
              <a:gd name="connsiteY2794" fmla="*/ 3856563 h 6524624"/>
              <a:gd name="connsiteX2795" fmla="*/ 24486 w 11858623"/>
              <a:gd name="connsiteY2795" fmla="*/ 3881836 h 6524624"/>
              <a:gd name="connsiteX2796" fmla="*/ 21820 w 11858623"/>
              <a:gd name="connsiteY2796" fmla="*/ 3889310 h 6524624"/>
              <a:gd name="connsiteX2797" fmla="*/ 20032 w 11858623"/>
              <a:gd name="connsiteY2797" fmla="*/ 3864018 h 6524624"/>
              <a:gd name="connsiteX2798" fmla="*/ 20479 w 11858623"/>
              <a:gd name="connsiteY2798" fmla="*/ 3864987 h 6524624"/>
              <a:gd name="connsiteX2799" fmla="*/ 21364 w 11858623"/>
              <a:gd name="connsiteY2799" fmla="*/ 3858957 h 6524624"/>
              <a:gd name="connsiteX2800" fmla="*/ 13678 w 11858623"/>
              <a:gd name="connsiteY2800" fmla="*/ 3853840 h 6524624"/>
              <a:gd name="connsiteX2801" fmla="*/ 14683 w 11858623"/>
              <a:gd name="connsiteY2801" fmla="*/ 3860883 h 6524624"/>
              <a:gd name="connsiteX2802" fmla="*/ 12960 w 11858623"/>
              <a:gd name="connsiteY2802" fmla="*/ 3861890 h 6524624"/>
              <a:gd name="connsiteX2803" fmla="*/ 12463 w 11858623"/>
              <a:gd name="connsiteY2803" fmla="*/ 3859371 h 6524624"/>
              <a:gd name="connsiteX2804" fmla="*/ 18879 w 11858623"/>
              <a:gd name="connsiteY2804" fmla="*/ 3847707 h 6524624"/>
              <a:gd name="connsiteX2805" fmla="*/ 19607 w 11858623"/>
              <a:gd name="connsiteY2805" fmla="*/ 3858008 h 6524624"/>
              <a:gd name="connsiteX2806" fmla="*/ 17758 w 11858623"/>
              <a:gd name="connsiteY2806" fmla="*/ 3859088 h 6524624"/>
              <a:gd name="connsiteX2807" fmla="*/ 15822 w 11858623"/>
              <a:gd name="connsiteY2807" fmla="*/ 3854889 h 6524624"/>
              <a:gd name="connsiteX2808" fmla="*/ 16324 w 11858623"/>
              <a:gd name="connsiteY2808" fmla="*/ 3849224 h 6524624"/>
              <a:gd name="connsiteX2809" fmla="*/ 32635 w 11858623"/>
              <a:gd name="connsiteY2809" fmla="*/ 3841008 h 6524624"/>
              <a:gd name="connsiteX2810" fmla="*/ 32502 w 11858623"/>
              <a:gd name="connsiteY2810" fmla="*/ 3845331 h 6524624"/>
              <a:gd name="connsiteX2811" fmla="*/ 32938 w 11858623"/>
              <a:gd name="connsiteY2811" fmla="*/ 3850224 h 6524624"/>
              <a:gd name="connsiteX2812" fmla="*/ 21681 w 11858623"/>
              <a:gd name="connsiteY2812" fmla="*/ 3856797 h 6524624"/>
              <a:gd name="connsiteX2813" fmla="*/ 22535 w 11858623"/>
              <a:gd name="connsiteY2813" fmla="*/ 3850977 h 6524624"/>
              <a:gd name="connsiteX2814" fmla="*/ 22063 w 11858623"/>
              <a:gd name="connsiteY2814" fmla="*/ 3845816 h 6524624"/>
              <a:gd name="connsiteX2815" fmla="*/ 24413 w 11858623"/>
              <a:gd name="connsiteY2815" fmla="*/ 3844420 h 6524624"/>
              <a:gd name="connsiteX2816" fmla="*/ 21042 w 11858623"/>
              <a:gd name="connsiteY2816" fmla="*/ 3834644 h 6524624"/>
              <a:gd name="connsiteX2817" fmla="*/ 22063 w 11858623"/>
              <a:gd name="connsiteY2817" fmla="*/ 3845816 h 6524624"/>
              <a:gd name="connsiteX2818" fmla="*/ 18879 w 11858623"/>
              <a:gd name="connsiteY2818" fmla="*/ 3847707 h 6524624"/>
              <a:gd name="connsiteX2819" fmla="*/ 18523 w 11858623"/>
              <a:gd name="connsiteY2819" fmla="*/ 3842671 h 6524624"/>
              <a:gd name="connsiteX2820" fmla="*/ 20479 w 11858623"/>
              <a:gd name="connsiteY2820" fmla="*/ 3822866 h 6524624"/>
              <a:gd name="connsiteX2821" fmla="*/ 23112 w 11858623"/>
              <a:gd name="connsiteY2821" fmla="*/ 3832015 h 6524624"/>
              <a:gd name="connsiteX2822" fmla="*/ 23519 w 11858623"/>
              <a:gd name="connsiteY2822" fmla="*/ 3834846 h 6524624"/>
              <a:gd name="connsiteX2823" fmla="*/ 23993 w 11858623"/>
              <a:gd name="connsiteY2823" fmla="*/ 3835175 h 6524624"/>
              <a:gd name="connsiteX2824" fmla="*/ 24523 w 11858623"/>
              <a:gd name="connsiteY2824" fmla="*/ 3837318 h 6524624"/>
              <a:gd name="connsiteX2825" fmla="*/ 21536 w 11858623"/>
              <a:gd name="connsiteY2825" fmla="*/ 3833068 h 6524624"/>
              <a:gd name="connsiteX2826" fmla="*/ 21042 w 11858623"/>
              <a:gd name="connsiteY2826" fmla="*/ 3834644 h 6524624"/>
              <a:gd name="connsiteX2827" fmla="*/ 20479 w 11858623"/>
              <a:gd name="connsiteY2827" fmla="*/ 3828482 h 6524624"/>
              <a:gd name="connsiteX2828" fmla="*/ 20281 w 11858623"/>
              <a:gd name="connsiteY2828" fmla="*/ 3823767 h 6524624"/>
              <a:gd name="connsiteX2829" fmla="*/ 16471 w 11858623"/>
              <a:gd name="connsiteY2829" fmla="*/ 3808826 h 6524624"/>
              <a:gd name="connsiteX2830" fmla="*/ 20070 w 11858623"/>
              <a:gd name="connsiteY2830" fmla="*/ 3818734 h 6524624"/>
              <a:gd name="connsiteX2831" fmla="*/ 20281 w 11858623"/>
              <a:gd name="connsiteY2831" fmla="*/ 3823767 h 6524624"/>
              <a:gd name="connsiteX2832" fmla="*/ 13678 w 11858623"/>
              <a:gd name="connsiteY2832" fmla="*/ 3853840 h 6524624"/>
              <a:gd name="connsiteX2833" fmla="*/ 12463 w 11858623"/>
              <a:gd name="connsiteY2833" fmla="*/ 3845331 h 6524624"/>
              <a:gd name="connsiteX2834" fmla="*/ 16471 w 11858623"/>
              <a:gd name="connsiteY2834" fmla="*/ 3808826 h 6524624"/>
              <a:gd name="connsiteX2835" fmla="*/ 14145 w 11858623"/>
              <a:gd name="connsiteY2835" fmla="*/ 3795904 h 6524624"/>
              <a:gd name="connsiteX2836" fmla="*/ 14146 w 11858623"/>
              <a:gd name="connsiteY2836" fmla="*/ 3795908 h 6524624"/>
              <a:gd name="connsiteX2837" fmla="*/ 14087 w 11858623"/>
              <a:gd name="connsiteY2837" fmla="*/ 3796103 h 6524624"/>
              <a:gd name="connsiteX2838" fmla="*/ 30296 w 11858623"/>
              <a:gd name="connsiteY2838" fmla="*/ 3787880 h 6524624"/>
              <a:gd name="connsiteX2839" fmla="*/ 32502 w 11858623"/>
              <a:gd name="connsiteY2839" fmla="*/ 3789169 h 6524624"/>
              <a:gd name="connsiteX2840" fmla="*/ 33666 w 11858623"/>
              <a:gd name="connsiteY2840" fmla="*/ 3807637 h 6524624"/>
              <a:gd name="connsiteX2841" fmla="*/ 33379 w 11858623"/>
              <a:gd name="connsiteY2841" fmla="*/ 3816938 h 6524624"/>
              <a:gd name="connsiteX2842" fmla="*/ 26490 w 11858623"/>
              <a:gd name="connsiteY2842" fmla="*/ 3836906 h 6524624"/>
              <a:gd name="connsiteX2843" fmla="*/ 23993 w 11858623"/>
              <a:gd name="connsiteY2843" fmla="*/ 3835175 h 6524624"/>
              <a:gd name="connsiteX2844" fmla="*/ 23817 w 11858623"/>
              <a:gd name="connsiteY2844" fmla="*/ 3834465 h 6524624"/>
              <a:gd name="connsiteX2845" fmla="*/ 23112 w 11858623"/>
              <a:gd name="connsiteY2845" fmla="*/ 3832015 h 6524624"/>
              <a:gd name="connsiteX2846" fmla="*/ 21947 w 11858623"/>
              <a:gd name="connsiteY2846" fmla="*/ 3823905 h 6524624"/>
              <a:gd name="connsiteX2847" fmla="*/ 20070 w 11858623"/>
              <a:gd name="connsiteY2847" fmla="*/ 3818734 h 6524624"/>
              <a:gd name="connsiteX2848" fmla="*/ 19492 w 11858623"/>
              <a:gd name="connsiteY2848" fmla="*/ 3804986 h 6524624"/>
              <a:gd name="connsiteX2849" fmla="*/ 20239 w 11858623"/>
              <a:gd name="connsiteY2849" fmla="*/ 3804230 h 6524624"/>
              <a:gd name="connsiteX2850" fmla="*/ 20479 w 11858623"/>
              <a:gd name="connsiteY2850" fmla="*/ 3811634 h 6524624"/>
              <a:gd name="connsiteX2851" fmla="*/ 30296 w 11858623"/>
              <a:gd name="connsiteY2851" fmla="*/ 3787880 h 6524624"/>
              <a:gd name="connsiteX2852" fmla="*/ 17750 w 11858623"/>
              <a:gd name="connsiteY2852" fmla="*/ 3784083 h 6524624"/>
              <a:gd name="connsiteX2853" fmla="*/ 18729 w 11858623"/>
              <a:gd name="connsiteY2853" fmla="*/ 3786802 h 6524624"/>
              <a:gd name="connsiteX2854" fmla="*/ 19492 w 11858623"/>
              <a:gd name="connsiteY2854" fmla="*/ 3804986 h 6524624"/>
              <a:gd name="connsiteX2855" fmla="*/ 18475 w 11858623"/>
              <a:gd name="connsiteY2855" fmla="*/ 3806018 h 6524624"/>
              <a:gd name="connsiteX2856" fmla="*/ 14146 w 11858623"/>
              <a:gd name="connsiteY2856" fmla="*/ 3795908 h 6524624"/>
              <a:gd name="connsiteX2857" fmla="*/ 17694 w 11858623"/>
              <a:gd name="connsiteY2857" fmla="*/ 3782779 h 6524624"/>
              <a:gd name="connsiteX2858" fmla="*/ 17970 w 11858623"/>
              <a:gd name="connsiteY2858" fmla="*/ 3783360 h 6524624"/>
              <a:gd name="connsiteX2859" fmla="*/ 17750 w 11858623"/>
              <a:gd name="connsiteY2859" fmla="*/ 3784083 h 6524624"/>
              <a:gd name="connsiteX2860" fmla="*/ 17518 w 11858623"/>
              <a:gd name="connsiteY2860" fmla="*/ 3783439 h 6524624"/>
              <a:gd name="connsiteX2861" fmla="*/ 18632 w 11858623"/>
              <a:gd name="connsiteY2861" fmla="*/ 3782639 h 6524624"/>
              <a:gd name="connsiteX2862" fmla="*/ 19721 w 11858623"/>
              <a:gd name="connsiteY2862" fmla="*/ 3788272 h 6524624"/>
              <a:gd name="connsiteX2863" fmla="*/ 19767 w 11858623"/>
              <a:gd name="connsiteY2863" fmla="*/ 3789683 h 6524624"/>
              <a:gd name="connsiteX2864" fmla="*/ 18729 w 11858623"/>
              <a:gd name="connsiteY2864" fmla="*/ 3786802 h 6524624"/>
              <a:gd name="connsiteX2865" fmla="*/ 18580 w 11858623"/>
              <a:gd name="connsiteY2865" fmla="*/ 3783239 h 6524624"/>
              <a:gd name="connsiteX2866" fmla="*/ 19416 w 11858623"/>
              <a:gd name="connsiteY2866" fmla="*/ 3778857 h 6524624"/>
              <a:gd name="connsiteX2867" fmla="*/ 19590 w 11858623"/>
              <a:gd name="connsiteY2867" fmla="*/ 3784230 h 6524624"/>
              <a:gd name="connsiteX2868" fmla="*/ 18729 w 11858623"/>
              <a:gd name="connsiteY2868" fmla="*/ 3781538 h 6524624"/>
              <a:gd name="connsiteX2869" fmla="*/ 18810 w 11858623"/>
              <a:gd name="connsiteY2869" fmla="*/ 3780603 h 6524624"/>
              <a:gd name="connsiteX2870" fmla="*/ 19228 w 11858623"/>
              <a:gd name="connsiteY2870" fmla="*/ 3779234 h 6524624"/>
              <a:gd name="connsiteX2871" fmla="*/ 21228 w 11858623"/>
              <a:gd name="connsiteY2871" fmla="*/ 3777510 h 6524624"/>
              <a:gd name="connsiteX2872" fmla="*/ 25482 w 11858623"/>
              <a:gd name="connsiteY2872" fmla="*/ 3791035 h 6524624"/>
              <a:gd name="connsiteX2873" fmla="*/ 24795 w 11858623"/>
              <a:gd name="connsiteY2873" fmla="*/ 3799611 h 6524624"/>
              <a:gd name="connsiteX2874" fmla="*/ 20239 w 11858623"/>
              <a:gd name="connsiteY2874" fmla="*/ 3804230 h 6524624"/>
              <a:gd name="connsiteX2875" fmla="*/ 19767 w 11858623"/>
              <a:gd name="connsiteY2875" fmla="*/ 3789683 h 6524624"/>
              <a:gd name="connsiteX2876" fmla="*/ 20256 w 11858623"/>
              <a:gd name="connsiteY2876" fmla="*/ 3791042 h 6524624"/>
              <a:gd name="connsiteX2877" fmla="*/ 19721 w 11858623"/>
              <a:gd name="connsiteY2877" fmla="*/ 3788272 h 6524624"/>
              <a:gd name="connsiteX2878" fmla="*/ 19590 w 11858623"/>
              <a:gd name="connsiteY2878" fmla="*/ 3784230 h 6524624"/>
              <a:gd name="connsiteX2879" fmla="*/ 23654 w 11858623"/>
              <a:gd name="connsiteY2879" fmla="*/ 3796934 h 6524624"/>
              <a:gd name="connsiteX2880" fmla="*/ 19342 w 11858623"/>
              <a:gd name="connsiteY2880" fmla="*/ 3776589 h 6524624"/>
              <a:gd name="connsiteX2881" fmla="*/ 19409 w 11858623"/>
              <a:gd name="connsiteY2881" fmla="*/ 3778640 h 6524624"/>
              <a:gd name="connsiteX2882" fmla="*/ 19228 w 11858623"/>
              <a:gd name="connsiteY2882" fmla="*/ 3779234 h 6524624"/>
              <a:gd name="connsiteX2883" fmla="*/ 18867 w 11858623"/>
              <a:gd name="connsiteY2883" fmla="*/ 3779958 h 6524624"/>
              <a:gd name="connsiteX2884" fmla="*/ 19074 w 11858623"/>
              <a:gd name="connsiteY2884" fmla="*/ 3777596 h 6524624"/>
              <a:gd name="connsiteX2885" fmla="*/ 20999 w 11858623"/>
              <a:gd name="connsiteY2885" fmla="*/ 3775678 h 6524624"/>
              <a:gd name="connsiteX2886" fmla="*/ 21228 w 11858623"/>
              <a:gd name="connsiteY2886" fmla="*/ 3777510 h 6524624"/>
              <a:gd name="connsiteX2887" fmla="*/ 20786 w 11858623"/>
              <a:gd name="connsiteY2887" fmla="*/ 3776106 h 6524624"/>
              <a:gd name="connsiteX2888" fmla="*/ 20479 w 11858623"/>
              <a:gd name="connsiteY2888" fmla="*/ 3775129 h 6524624"/>
              <a:gd name="connsiteX2889" fmla="*/ 20786 w 11858623"/>
              <a:gd name="connsiteY2889" fmla="*/ 3776106 h 6524624"/>
              <a:gd name="connsiteX2890" fmla="*/ 19416 w 11858623"/>
              <a:gd name="connsiteY2890" fmla="*/ 3778857 h 6524624"/>
              <a:gd name="connsiteX2891" fmla="*/ 19409 w 11858623"/>
              <a:gd name="connsiteY2891" fmla="*/ 3778640 h 6524624"/>
              <a:gd name="connsiteX2892" fmla="*/ 20340 w 11858623"/>
              <a:gd name="connsiteY2892" fmla="*/ 3770477 h 6524624"/>
              <a:gd name="connsiteX2893" fmla="*/ 20479 w 11858623"/>
              <a:gd name="connsiteY2893" fmla="*/ 3772321 h 6524624"/>
              <a:gd name="connsiteX2894" fmla="*/ 19342 w 11858623"/>
              <a:gd name="connsiteY2894" fmla="*/ 3776589 h 6524624"/>
              <a:gd name="connsiteX2895" fmla="*/ 19293 w 11858623"/>
              <a:gd name="connsiteY2895" fmla="*/ 3775090 h 6524624"/>
              <a:gd name="connsiteX2896" fmla="*/ 19417 w 11858623"/>
              <a:gd name="connsiteY2896" fmla="*/ 3773678 h 6524624"/>
              <a:gd name="connsiteX2897" fmla="*/ 20327 w 11858623"/>
              <a:gd name="connsiteY2897" fmla="*/ 3770295 h 6524624"/>
              <a:gd name="connsiteX2898" fmla="*/ 20347 w 11858623"/>
              <a:gd name="connsiteY2898" fmla="*/ 3770455 h 6524624"/>
              <a:gd name="connsiteX2899" fmla="*/ 20340 w 11858623"/>
              <a:gd name="connsiteY2899" fmla="*/ 3770477 h 6524624"/>
              <a:gd name="connsiteX2900" fmla="*/ 922 w 11858623"/>
              <a:gd name="connsiteY2900" fmla="*/ 3768004 h 6524624"/>
              <a:gd name="connsiteX2901" fmla="*/ 440 w 11858623"/>
              <a:gd name="connsiteY2901" fmla="*/ 3783553 h 6524624"/>
              <a:gd name="connsiteX2902" fmla="*/ 4448 w 11858623"/>
              <a:gd name="connsiteY2902" fmla="*/ 3971695 h 6524624"/>
              <a:gd name="connsiteX2903" fmla="*/ 4822 w 11858623"/>
              <a:gd name="connsiteY2903" fmla="*/ 3994235 h 6524624"/>
              <a:gd name="connsiteX2904" fmla="*/ 2444 w 11858623"/>
              <a:gd name="connsiteY2904" fmla="*/ 3994159 h 6524624"/>
              <a:gd name="connsiteX2905" fmla="*/ 4896 w 11858623"/>
              <a:gd name="connsiteY2905" fmla="*/ 3998688 h 6524624"/>
              <a:gd name="connsiteX2906" fmla="*/ 6561 w 11858623"/>
              <a:gd name="connsiteY2906" fmla="*/ 4099050 h 6524624"/>
              <a:gd name="connsiteX2907" fmla="*/ 5682 w 11858623"/>
              <a:gd name="connsiteY2907" fmla="*/ 4100541 h 6524624"/>
              <a:gd name="connsiteX2908" fmla="*/ 4448 w 11858623"/>
              <a:gd name="connsiteY2908" fmla="*/ 4103675 h 6524624"/>
              <a:gd name="connsiteX2909" fmla="*/ 6584 w 11858623"/>
              <a:gd name="connsiteY2909" fmla="*/ 4100431 h 6524624"/>
              <a:gd name="connsiteX2910" fmla="*/ 7619 w 11858623"/>
              <a:gd name="connsiteY2910" fmla="*/ 4162764 h 6524624"/>
              <a:gd name="connsiteX2911" fmla="*/ 6734 w 11858623"/>
              <a:gd name="connsiteY2911" fmla="*/ 4167495 h 6524624"/>
              <a:gd name="connsiteX2912" fmla="*/ 6452 w 11858623"/>
              <a:gd name="connsiteY2912" fmla="*/ 4207574 h 6524624"/>
              <a:gd name="connsiteX2913" fmla="*/ 8314 w 11858623"/>
              <a:gd name="connsiteY2913" fmla="*/ 4204692 h 6524624"/>
              <a:gd name="connsiteX2914" fmla="*/ 8456 w 11858623"/>
              <a:gd name="connsiteY2914" fmla="*/ 4213190 h 6524624"/>
              <a:gd name="connsiteX2915" fmla="*/ 8820 w 11858623"/>
              <a:gd name="connsiteY2915" fmla="*/ 4219574 h 6524624"/>
              <a:gd name="connsiteX2916" fmla="*/ 8455 w 11858623"/>
              <a:gd name="connsiteY2916" fmla="*/ 4220744 h 6524624"/>
              <a:gd name="connsiteX2917" fmla="*/ 4447 w 11858623"/>
              <a:gd name="connsiteY2917" fmla="*/ 4229168 h 6524624"/>
              <a:gd name="connsiteX2918" fmla="*/ 2443 w 11858623"/>
              <a:gd name="connsiteY2918" fmla="*/ 4246017 h 6524624"/>
              <a:gd name="connsiteX2919" fmla="*/ 1416 w 11858623"/>
              <a:gd name="connsiteY2919" fmla="*/ 4279107 h 6524624"/>
              <a:gd name="connsiteX2920" fmla="*/ 0 w 11858623"/>
              <a:gd name="connsiteY2920" fmla="*/ 4281204 h 6524624"/>
              <a:gd name="connsiteX2921" fmla="*/ 0 w 11858623"/>
              <a:gd name="connsiteY2921" fmla="*/ 3768314 h 6524624"/>
              <a:gd name="connsiteX2922" fmla="*/ 10220 w 11858623"/>
              <a:gd name="connsiteY2922" fmla="*/ 3763178 h 6524624"/>
              <a:gd name="connsiteX2923" fmla="*/ 13498 w 11858623"/>
              <a:gd name="connsiteY2923" fmla="*/ 3772280 h 6524624"/>
              <a:gd name="connsiteX2924" fmla="*/ 13624 w 11858623"/>
              <a:gd name="connsiteY2924" fmla="*/ 3774225 h 6524624"/>
              <a:gd name="connsiteX2925" fmla="*/ 10460 w 11858623"/>
              <a:gd name="connsiteY2925" fmla="*/ 3767574 h 6524624"/>
              <a:gd name="connsiteX2926" fmla="*/ 14468 w 11858623"/>
              <a:gd name="connsiteY2926" fmla="*/ 3787231 h 6524624"/>
              <a:gd name="connsiteX2927" fmla="*/ 13624 w 11858623"/>
              <a:gd name="connsiteY2927" fmla="*/ 3774225 h 6524624"/>
              <a:gd name="connsiteX2928" fmla="*/ 15990 w 11858623"/>
              <a:gd name="connsiteY2928" fmla="*/ 3779197 h 6524624"/>
              <a:gd name="connsiteX2929" fmla="*/ 17518 w 11858623"/>
              <a:gd name="connsiteY2929" fmla="*/ 3783439 h 6524624"/>
              <a:gd name="connsiteX2930" fmla="*/ 14771 w 11858623"/>
              <a:gd name="connsiteY2930" fmla="*/ 3793755 h 6524624"/>
              <a:gd name="connsiteX2931" fmla="*/ 14145 w 11858623"/>
              <a:gd name="connsiteY2931" fmla="*/ 3795904 h 6524624"/>
              <a:gd name="connsiteX2932" fmla="*/ 12463 w 11858623"/>
              <a:gd name="connsiteY2932" fmla="*/ 3791977 h 6524624"/>
              <a:gd name="connsiteX2933" fmla="*/ 10459 w 11858623"/>
              <a:gd name="connsiteY2933" fmla="*/ 3772321 h 6524624"/>
              <a:gd name="connsiteX2934" fmla="*/ 9019 w 11858623"/>
              <a:gd name="connsiteY2934" fmla="*/ 3764771 h 6524624"/>
              <a:gd name="connsiteX2935" fmla="*/ 15885 w 11858623"/>
              <a:gd name="connsiteY2935" fmla="*/ 3755657 h 6524624"/>
              <a:gd name="connsiteX2936" fmla="*/ 16472 w 11858623"/>
              <a:gd name="connsiteY2936" fmla="*/ 3759150 h 6524624"/>
              <a:gd name="connsiteX2937" fmla="*/ 16714 w 11858623"/>
              <a:gd name="connsiteY2937" fmla="*/ 3760230 h 6524624"/>
              <a:gd name="connsiteX2938" fmla="*/ 16243 w 11858623"/>
              <a:gd name="connsiteY2938" fmla="*/ 3762474 h 6524624"/>
              <a:gd name="connsiteX2939" fmla="*/ 15274 w 11858623"/>
              <a:gd name="connsiteY2939" fmla="*/ 3756468 h 6524624"/>
              <a:gd name="connsiteX2940" fmla="*/ 18100 w 11858623"/>
              <a:gd name="connsiteY2940" fmla="*/ 3753633 h 6524624"/>
              <a:gd name="connsiteX2941" fmla="*/ 18475 w 11858623"/>
              <a:gd name="connsiteY2941" fmla="*/ 3755472 h 6524624"/>
              <a:gd name="connsiteX2942" fmla="*/ 18721 w 11858623"/>
              <a:gd name="connsiteY2942" fmla="*/ 3757442 h 6524624"/>
              <a:gd name="connsiteX2943" fmla="*/ 19165 w 11858623"/>
              <a:gd name="connsiteY2943" fmla="*/ 3771143 h 6524624"/>
              <a:gd name="connsiteX2944" fmla="*/ 16714 w 11858623"/>
              <a:gd name="connsiteY2944" fmla="*/ 3760230 h 6524624"/>
              <a:gd name="connsiteX2945" fmla="*/ 18924 w 11858623"/>
              <a:gd name="connsiteY2945" fmla="*/ 3751623 h 6524624"/>
              <a:gd name="connsiteX2946" fmla="*/ 20327 w 11858623"/>
              <a:gd name="connsiteY2946" fmla="*/ 3770295 h 6524624"/>
              <a:gd name="connsiteX2947" fmla="*/ 18721 w 11858623"/>
              <a:gd name="connsiteY2947" fmla="*/ 3757442 h 6524624"/>
              <a:gd name="connsiteX2948" fmla="*/ 18548 w 11858623"/>
              <a:gd name="connsiteY2948" fmla="*/ 3752122 h 6524624"/>
              <a:gd name="connsiteX2949" fmla="*/ 18531 w 11858623"/>
              <a:gd name="connsiteY2949" fmla="*/ 3751581 h 6524624"/>
              <a:gd name="connsiteX2950" fmla="*/ 18548 w 11858623"/>
              <a:gd name="connsiteY2950" fmla="*/ 3752122 h 6524624"/>
              <a:gd name="connsiteX2951" fmla="*/ 18367 w 11858623"/>
              <a:gd name="connsiteY2951" fmla="*/ 3752363 h 6524624"/>
              <a:gd name="connsiteX2952" fmla="*/ 28563 w 11858623"/>
              <a:gd name="connsiteY2952" fmla="*/ 3740172 h 6524624"/>
              <a:gd name="connsiteX2953" fmla="*/ 28494 w 11858623"/>
              <a:gd name="connsiteY2953" fmla="*/ 3741432 h 6524624"/>
              <a:gd name="connsiteX2954" fmla="*/ 28442 w 11858623"/>
              <a:gd name="connsiteY2954" fmla="*/ 3740623 h 6524624"/>
              <a:gd name="connsiteX2955" fmla="*/ 32621 w 11858623"/>
              <a:gd name="connsiteY2955" fmla="*/ 3740083 h 6524624"/>
              <a:gd name="connsiteX2956" fmla="*/ 33282 w 11858623"/>
              <a:gd name="connsiteY2956" fmla="*/ 3751022 h 6524624"/>
              <a:gd name="connsiteX2957" fmla="*/ 20999 w 11858623"/>
              <a:gd name="connsiteY2957" fmla="*/ 3775678 h 6524624"/>
              <a:gd name="connsiteX2958" fmla="*/ 20347 w 11858623"/>
              <a:gd name="connsiteY2958" fmla="*/ 3770455 h 6524624"/>
              <a:gd name="connsiteX2959" fmla="*/ 20966 w 11858623"/>
              <a:gd name="connsiteY2959" fmla="*/ 3768307 h 6524624"/>
              <a:gd name="connsiteX2960" fmla="*/ 28279 w 11858623"/>
              <a:gd name="connsiteY2960" fmla="*/ 3741225 h 6524624"/>
              <a:gd name="connsiteX2961" fmla="*/ 28494 w 11858623"/>
              <a:gd name="connsiteY2961" fmla="*/ 3744240 h 6524624"/>
              <a:gd name="connsiteX2962" fmla="*/ 11534 w 11858623"/>
              <a:gd name="connsiteY2962" fmla="*/ 3740052 h 6524624"/>
              <a:gd name="connsiteX2963" fmla="*/ 12464 w 11858623"/>
              <a:gd name="connsiteY2963" fmla="*/ 3756342 h 6524624"/>
              <a:gd name="connsiteX2964" fmla="*/ 12695 w 11858623"/>
              <a:gd name="connsiteY2964" fmla="*/ 3759892 h 6524624"/>
              <a:gd name="connsiteX2965" fmla="*/ 10220 w 11858623"/>
              <a:gd name="connsiteY2965" fmla="*/ 3763178 h 6524624"/>
              <a:gd name="connsiteX2966" fmla="*/ 8456 w 11858623"/>
              <a:gd name="connsiteY2966" fmla="*/ 3758280 h 6524624"/>
              <a:gd name="connsiteX2967" fmla="*/ 8505 w 11858623"/>
              <a:gd name="connsiteY2967" fmla="*/ 3762078 h 6524624"/>
              <a:gd name="connsiteX2968" fmla="*/ 9019 w 11858623"/>
              <a:gd name="connsiteY2968" fmla="*/ 3764771 h 6524624"/>
              <a:gd name="connsiteX2969" fmla="*/ 8501 w 11858623"/>
              <a:gd name="connsiteY2969" fmla="*/ 3765459 h 6524624"/>
              <a:gd name="connsiteX2970" fmla="*/ 922 w 11858623"/>
              <a:gd name="connsiteY2970" fmla="*/ 3768004 h 6524624"/>
              <a:gd name="connsiteX2971" fmla="*/ 1417 w 11858623"/>
              <a:gd name="connsiteY2971" fmla="*/ 3752057 h 6524624"/>
              <a:gd name="connsiteX2972" fmla="*/ 3684 w 11858623"/>
              <a:gd name="connsiteY2972" fmla="*/ 3748700 h 6524624"/>
              <a:gd name="connsiteX2973" fmla="*/ 12995 w 11858623"/>
              <a:gd name="connsiteY2973" fmla="*/ 3738443 h 6524624"/>
              <a:gd name="connsiteX2974" fmla="*/ 13482 w 11858623"/>
              <a:gd name="connsiteY2974" fmla="*/ 3741340 h 6524624"/>
              <a:gd name="connsiteX2975" fmla="*/ 13141 w 11858623"/>
              <a:gd name="connsiteY2975" fmla="*/ 3743250 h 6524624"/>
              <a:gd name="connsiteX2976" fmla="*/ 12460 w 11858623"/>
              <a:gd name="connsiteY2976" fmla="*/ 3739032 h 6524624"/>
              <a:gd name="connsiteX2977" fmla="*/ 28160 w 11858623"/>
              <a:gd name="connsiteY2977" fmla="*/ 3736299 h 6524624"/>
              <a:gd name="connsiteX2978" fmla="*/ 28442 w 11858623"/>
              <a:gd name="connsiteY2978" fmla="*/ 3740623 h 6524624"/>
              <a:gd name="connsiteX2979" fmla="*/ 28279 w 11858623"/>
              <a:gd name="connsiteY2979" fmla="*/ 3741225 h 6524624"/>
              <a:gd name="connsiteX2980" fmla="*/ 27959 w 11858623"/>
              <a:gd name="connsiteY2980" fmla="*/ 3736734 h 6524624"/>
              <a:gd name="connsiteX2981" fmla="*/ 30498 w 11858623"/>
              <a:gd name="connsiteY2981" fmla="*/ 3733007 h 6524624"/>
              <a:gd name="connsiteX2982" fmla="*/ 28563 w 11858623"/>
              <a:gd name="connsiteY2982" fmla="*/ 3740172 h 6524624"/>
              <a:gd name="connsiteX2983" fmla="*/ 28841 w 11858623"/>
              <a:gd name="connsiteY2983" fmla="*/ 3735109 h 6524624"/>
              <a:gd name="connsiteX2984" fmla="*/ 29200 w 11858623"/>
              <a:gd name="connsiteY2984" fmla="*/ 3728570 h 6524624"/>
              <a:gd name="connsiteX2985" fmla="*/ 28841 w 11858623"/>
              <a:gd name="connsiteY2985" fmla="*/ 3735109 h 6524624"/>
              <a:gd name="connsiteX2986" fmla="*/ 28525 w 11858623"/>
              <a:gd name="connsiteY2986" fmla="*/ 3735509 h 6524624"/>
              <a:gd name="connsiteX2987" fmla="*/ 28160 w 11858623"/>
              <a:gd name="connsiteY2987" fmla="*/ 3736299 h 6524624"/>
              <a:gd name="connsiteX2988" fmla="*/ 27681 w 11858623"/>
              <a:gd name="connsiteY2988" fmla="*/ 3728930 h 6524624"/>
              <a:gd name="connsiteX2989" fmla="*/ 24892 w 11858623"/>
              <a:gd name="connsiteY2989" fmla="*/ 3727190 h 6524624"/>
              <a:gd name="connsiteX2990" fmla="*/ 27398 w 11858623"/>
              <a:gd name="connsiteY2990" fmla="*/ 3728997 h 6524624"/>
              <a:gd name="connsiteX2991" fmla="*/ 27406 w 11858623"/>
              <a:gd name="connsiteY2991" fmla="*/ 3728995 h 6524624"/>
              <a:gd name="connsiteX2992" fmla="*/ 27959 w 11858623"/>
              <a:gd name="connsiteY2992" fmla="*/ 3736734 h 6524624"/>
              <a:gd name="connsiteX2993" fmla="*/ 24486 w 11858623"/>
              <a:gd name="connsiteY2993" fmla="*/ 3744240 h 6524624"/>
              <a:gd name="connsiteX2994" fmla="*/ 18924 w 11858623"/>
              <a:gd name="connsiteY2994" fmla="*/ 3751623 h 6524624"/>
              <a:gd name="connsiteX2995" fmla="*/ 18818 w 11858623"/>
              <a:gd name="connsiteY2995" fmla="*/ 3750213 h 6524624"/>
              <a:gd name="connsiteX2996" fmla="*/ 20229 w 11858623"/>
              <a:gd name="connsiteY2996" fmla="*/ 3743495 h 6524624"/>
              <a:gd name="connsiteX2997" fmla="*/ 22353 w 11858623"/>
              <a:gd name="connsiteY2997" fmla="*/ 3735794 h 6524624"/>
              <a:gd name="connsiteX2998" fmla="*/ 19661 w 11858623"/>
              <a:gd name="connsiteY2998" fmla="*/ 3722628 h 6524624"/>
              <a:gd name="connsiteX2999" fmla="*/ 22484 w 11858623"/>
              <a:gd name="connsiteY2999" fmla="*/ 3725453 h 6524624"/>
              <a:gd name="connsiteX3000" fmla="*/ 23396 w 11858623"/>
              <a:gd name="connsiteY3000" fmla="*/ 3726111 h 6524624"/>
              <a:gd name="connsiteX3001" fmla="*/ 20479 w 11858623"/>
              <a:gd name="connsiteY3001" fmla="*/ 3730199 h 6524624"/>
              <a:gd name="connsiteX3002" fmla="*/ 19370 w 11858623"/>
              <a:gd name="connsiteY3002" fmla="*/ 3731420 h 6524624"/>
              <a:gd name="connsiteX3003" fmla="*/ 18772 w 11858623"/>
              <a:gd name="connsiteY3003" fmla="*/ 3725551 h 6524624"/>
              <a:gd name="connsiteX3004" fmla="*/ 16471 w 11858623"/>
              <a:gd name="connsiteY3004" fmla="*/ 3718967 h 6524624"/>
              <a:gd name="connsiteX3005" fmla="*/ 16509 w 11858623"/>
              <a:gd name="connsiteY3005" fmla="*/ 3719473 h 6524624"/>
              <a:gd name="connsiteX3006" fmla="*/ 16436 w 11858623"/>
              <a:gd name="connsiteY3006" fmla="*/ 3719400 h 6524624"/>
              <a:gd name="connsiteX3007" fmla="*/ 8628 w 11858623"/>
              <a:gd name="connsiteY3007" fmla="*/ 3711584 h 6524624"/>
              <a:gd name="connsiteX3008" fmla="*/ 9987 w 11858623"/>
              <a:gd name="connsiteY3008" fmla="*/ 3712945 h 6524624"/>
              <a:gd name="connsiteX3009" fmla="*/ 10459 w 11858623"/>
              <a:gd name="connsiteY3009" fmla="*/ 3721209 h 6524624"/>
              <a:gd name="connsiteX3010" fmla="*/ 10146 w 11858623"/>
              <a:gd name="connsiteY3010" fmla="*/ 3721472 h 6524624"/>
              <a:gd name="connsiteX3011" fmla="*/ 8588 w 11858623"/>
              <a:gd name="connsiteY3011" fmla="*/ 3712195 h 6524624"/>
              <a:gd name="connsiteX3012" fmla="*/ 30208 w 11858623"/>
              <a:gd name="connsiteY3012" fmla="*/ 3710205 h 6524624"/>
              <a:gd name="connsiteX3013" fmla="*/ 30853 w 11858623"/>
              <a:gd name="connsiteY3013" fmla="*/ 3710808 h 6524624"/>
              <a:gd name="connsiteX3014" fmla="*/ 31816 w 11858623"/>
              <a:gd name="connsiteY3014" fmla="*/ 3726750 h 6524624"/>
              <a:gd name="connsiteX3015" fmla="*/ 29922 w 11858623"/>
              <a:gd name="connsiteY3015" fmla="*/ 3724981 h 6524624"/>
              <a:gd name="connsiteX3016" fmla="*/ 29522 w 11858623"/>
              <a:gd name="connsiteY3016" fmla="*/ 3722710 h 6524624"/>
              <a:gd name="connsiteX3017" fmla="*/ 26622 w 11858623"/>
              <a:gd name="connsiteY3017" fmla="*/ 3707965 h 6524624"/>
              <a:gd name="connsiteX3018" fmla="*/ 26617 w 11858623"/>
              <a:gd name="connsiteY3018" fmla="*/ 3708276 h 6524624"/>
              <a:gd name="connsiteX3019" fmla="*/ 26542 w 11858623"/>
              <a:gd name="connsiteY3019" fmla="*/ 3708028 h 6524624"/>
              <a:gd name="connsiteX3020" fmla="*/ 8964 w 11858623"/>
              <a:gd name="connsiteY3020" fmla="*/ 3706392 h 6524624"/>
              <a:gd name="connsiteX3021" fmla="*/ 8628 w 11858623"/>
              <a:gd name="connsiteY3021" fmla="*/ 3711584 h 6524624"/>
              <a:gd name="connsiteX3022" fmla="*/ 8457 w 11858623"/>
              <a:gd name="connsiteY3022" fmla="*/ 3711413 h 6524624"/>
              <a:gd name="connsiteX3023" fmla="*/ 8588 w 11858623"/>
              <a:gd name="connsiteY3023" fmla="*/ 3712195 h 6524624"/>
              <a:gd name="connsiteX3024" fmla="*/ 8457 w 11858623"/>
              <a:gd name="connsiteY3024" fmla="*/ 3714221 h 6524624"/>
              <a:gd name="connsiteX3025" fmla="*/ 9689 w 11858623"/>
              <a:gd name="connsiteY3025" fmla="*/ 3721857 h 6524624"/>
              <a:gd name="connsiteX3026" fmla="*/ 6452 w 11858623"/>
              <a:gd name="connsiteY3026" fmla="*/ 3724583 h 6524624"/>
              <a:gd name="connsiteX3027" fmla="*/ 7559 w 11858623"/>
              <a:gd name="connsiteY3027" fmla="*/ 3709294 h 6524624"/>
              <a:gd name="connsiteX3028" fmla="*/ 26653 w 11858623"/>
              <a:gd name="connsiteY3028" fmla="*/ 3706023 h 6524624"/>
              <a:gd name="connsiteX3029" fmla="*/ 27530 w 11858623"/>
              <a:gd name="connsiteY3029" fmla="*/ 3707253 h 6524624"/>
              <a:gd name="connsiteX3030" fmla="*/ 26622 w 11858623"/>
              <a:gd name="connsiteY3030" fmla="*/ 3707965 h 6524624"/>
              <a:gd name="connsiteX3031" fmla="*/ 30498 w 11858623"/>
              <a:gd name="connsiteY3031" fmla="*/ 3704926 h 6524624"/>
              <a:gd name="connsiteX3032" fmla="*/ 30741 w 11858623"/>
              <a:gd name="connsiteY3032" fmla="*/ 3708943 h 6524624"/>
              <a:gd name="connsiteX3033" fmla="*/ 30311 w 11858623"/>
              <a:gd name="connsiteY3033" fmla="*/ 3708341 h 6524624"/>
              <a:gd name="connsiteX3034" fmla="*/ 11800 w 11858623"/>
              <a:gd name="connsiteY3034" fmla="*/ 3700533 h 6524624"/>
              <a:gd name="connsiteX3035" fmla="*/ 16675 w 11858623"/>
              <a:gd name="connsiteY3035" fmla="*/ 3704979 h 6524624"/>
              <a:gd name="connsiteX3036" fmla="*/ 16693 w 11858623"/>
              <a:gd name="connsiteY3036" fmla="*/ 3705156 h 6524624"/>
              <a:gd name="connsiteX3037" fmla="*/ 15640 w 11858623"/>
              <a:gd name="connsiteY3037" fmla="*/ 3704332 h 6524624"/>
              <a:gd name="connsiteX3038" fmla="*/ 13257 w 11858623"/>
              <a:gd name="connsiteY3038" fmla="*/ 3704234 h 6524624"/>
              <a:gd name="connsiteX3039" fmla="*/ 17275 w 11858623"/>
              <a:gd name="connsiteY3039" fmla="*/ 3710869 h 6524624"/>
              <a:gd name="connsiteX3040" fmla="*/ 17707 w 11858623"/>
              <a:gd name="connsiteY3040" fmla="*/ 3715104 h 6524624"/>
              <a:gd name="connsiteX3041" fmla="*/ 14686 w 11858623"/>
              <a:gd name="connsiteY3041" fmla="*/ 3717648 h 6524624"/>
              <a:gd name="connsiteX3042" fmla="*/ 9987 w 11858623"/>
              <a:gd name="connsiteY3042" fmla="*/ 3712945 h 6524624"/>
              <a:gd name="connsiteX3043" fmla="*/ 9544 w 11858623"/>
              <a:gd name="connsiteY3043" fmla="*/ 3705194 h 6524624"/>
              <a:gd name="connsiteX3044" fmla="*/ 13113 w 11858623"/>
              <a:gd name="connsiteY3044" fmla="*/ 3697823 h 6524624"/>
              <a:gd name="connsiteX3045" fmla="*/ 11800 w 11858623"/>
              <a:gd name="connsiteY3045" fmla="*/ 3700533 h 6524624"/>
              <a:gd name="connsiteX3046" fmla="*/ 10459 w 11858623"/>
              <a:gd name="connsiteY3046" fmla="*/ 3699310 h 6524624"/>
              <a:gd name="connsiteX3047" fmla="*/ 15560 w 11858623"/>
              <a:gd name="connsiteY3047" fmla="*/ 3692767 h 6524624"/>
              <a:gd name="connsiteX3048" fmla="*/ 15632 w 11858623"/>
              <a:gd name="connsiteY3048" fmla="*/ 3693574 h 6524624"/>
              <a:gd name="connsiteX3049" fmla="*/ 15078 w 11858623"/>
              <a:gd name="connsiteY3049" fmla="*/ 3696722 h 6524624"/>
              <a:gd name="connsiteX3050" fmla="*/ 13113 w 11858623"/>
              <a:gd name="connsiteY3050" fmla="*/ 3697823 h 6524624"/>
              <a:gd name="connsiteX3051" fmla="*/ 16220 w 11858623"/>
              <a:gd name="connsiteY3051" fmla="*/ 3691404 h 6524624"/>
              <a:gd name="connsiteX3052" fmla="*/ 17547 w 11858623"/>
              <a:gd name="connsiteY3052" fmla="*/ 3693263 h 6524624"/>
              <a:gd name="connsiteX3053" fmla="*/ 16317 w 11858623"/>
              <a:gd name="connsiteY3053" fmla="*/ 3696027 h 6524624"/>
              <a:gd name="connsiteX3054" fmla="*/ 15873 w 11858623"/>
              <a:gd name="connsiteY3054" fmla="*/ 3696276 h 6524624"/>
              <a:gd name="connsiteX3055" fmla="*/ 15632 w 11858623"/>
              <a:gd name="connsiteY3055" fmla="*/ 3693574 h 6524624"/>
              <a:gd name="connsiteX3056" fmla="*/ 15897 w 11858623"/>
              <a:gd name="connsiteY3056" fmla="*/ 3692072 h 6524624"/>
              <a:gd name="connsiteX3057" fmla="*/ 25918 w 11858623"/>
              <a:gd name="connsiteY3057" fmla="*/ 3690645 h 6524624"/>
              <a:gd name="connsiteX3058" fmla="*/ 26108 w 11858623"/>
              <a:gd name="connsiteY3058" fmla="*/ 3692098 h 6524624"/>
              <a:gd name="connsiteX3059" fmla="*/ 22483 w 11858623"/>
              <a:gd name="connsiteY3059" fmla="*/ 3693694 h 6524624"/>
              <a:gd name="connsiteX3060" fmla="*/ 21842 w 11858623"/>
              <a:gd name="connsiteY3060" fmla="*/ 3692930 h 6524624"/>
              <a:gd name="connsiteX3061" fmla="*/ 19133 w 11858623"/>
              <a:gd name="connsiteY3061" fmla="*/ 3689700 h 6524624"/>
              <a:gd name="connsiteX3062" fmla="*/ 21842 w 11858623"/>
              <a:gd name="connsiteY3062" fmla="*/ 3692930 h 6524624"/>
              <a:gd name="connsiteX3063" fmla="*/ 18605 w 11858623"/>
              <a:gd name="connsiteY3063" fmla="*/ 3694745 h 6524624"/>
              <a:gd name="connsiteX3064" fmla="*/ 17547 w 11858623"/>
              <a:gd name="connsiteY3064" fmla="*/ 3693263 h 6524624"/>
              <a:gd name="connsiteX3065" fmla="*/ 11280 w 11858623"/>
              <a:gd name="connsiteY3065" fmla="*/ 3684647 h 6524624"/>
              <a:gd name="connsiteX3066" fmla="*/ 10138 w 11858623"/>
              <a:gd name="connsiteY3066" fmla="*/ 3688305 h 6524624"/>
              <a:gd name="connsiteX3067" fmla="*/ 10316 w 11858623"/>
              <a:gd name="connsiteY3067" fmla="*/ 3685556 h 6524624"/>
              <a:gd name="connsiteX3068" fmla="*/ 10460 w 11858623"/>
              <a:gd name="connsiteY3068" fmla="*/ 3683332 h 6524624"/>
              <a:gd name="connsiteX3069" fmla="*/ 10979 w 11858623"/>
              <a:gd name="connsiteY3069" fmla="*/ 3684058 h 6524624"/>
              <a:gd name="connsiteX3070" fmla="*/ 10326 w 11858623"/>
              <a:gd name="connsiteY3070" fmla="*/ 3685408 h 6524624"/>
              <a:gd name="connsiteX3071" fmla="*/ 18716 w 11858623"/>
              <a:gd name="connsiteY3071" fmla="*/ 3678867 h 6524624"/>
              <a:gd name="connsiteX3072" fmla="*/ 17757 w 11858623"/>
              <a:gd name="connsiteY3072" fmla="*/ 3681518 h 6524624"/>
              <a:gd name="connsiteX3073" fmla="*/ 17117 w 11858623"/>
              <a:gd name="connsiteY3073" fmla="*/ 3685150 h 6524624"/>
              <a:gd name="connsiteX3074" fmla="*/ 16635 w 11858623"/>
              <a:gd name="connsiteY3074" fmla="*/ 3681054 h 6524624"/>
              <a:gd name="connsiteX3075" fmla="*/ 18889 w 11858623"/>
              <a:gd name="connsiteY3075" fmla="*/ 3678686 h 6524624"/>
              <a:gd name="connsiteX3076" fmla="*/ 18716 w 11858623"/>
              <a:gd name="connsiteY3076" fmla="*/ 3678867 h 6524624"/>
              <a:gd name="connsiteX3077" fmla="*/ 18764 w 11858623"/>
              <a:gd name="connsiteY3077" fmla="*/ 3678736 h 6524624"/>
              <a:gd name="connsiteX3078" fmla="*/ 19622 w 11858623"/>
              <a:gd name="connsiteY3078" fmla="*/ 3656182 h 6524624"/>
              <a:gd name="connsiteX3079" fmla="*/ 18826 w 11858623"/>
              <a:gd name="connsiteY3079" fmla="*/ 3661382 h 6524624"/>
              <a:gd name="connsiteX3080" fmla="*/ 16857 w 11858623"/>
              <a:gd name="connsiteY3080" fmla="*/ 3664429 h 6524624"/>
              <a:gd name="connsiteX3081" fmla="*/ 16841 w 11858623"/>
              <a:gd name="connsiteY3081" fmla="*/ 3664359 h 6524624"/>
              <a:gd name="connsiteX3082" fmla="*/ 18649 w 11858623"/>
              <a:gd name="connsiteY3082" fmla="*/ 3658227 h 6524624"/>
              <a:gd name="connsiteX3083" fmla="*/ 29134 w 11858623"/>
              <a:gd name="connsiteY3083" fmla="*/ 3650873 h 6524624"/>
              <a:gd name="connsiteX3084" fmla="*/ 26359 w 11858623"/>
              <a:gd name="connsiteY3084" fmla="*/ 3657759 h 6524624"/>
              <a:gd name="connsiteX3085" fmla="*/ 23273 w 11858623"/>
              <a:gd name="connsiteY3085" fmla="*/ 3666283 h 6524624"/>
              <a:gd name="connsiteX3086" fmla="*/ 23762 w 11858623"/>
              <a:gd name="connsiteY3086" fmla="*/ 3662676 h 6524624"/>
              <a:gd name="connsiteX3087" fmla="*/ 29016 w 11858623"/>
              <a:gd name="connsiteY3087" fmla="*/ 3650999 h 6524624"/>
              <a:gd name="connsiteX3088" fmla="*/ 29134 w 11858623"/>
              <a:gd name="connsiteY3088" fmla="*/ 3650873 h 6524624"/>
              <a:gd name="connsiteX3089" fmla="*/ 32772 w 11858623"/>
              <a:gd name="connsiteY3089" fmla="*/ 3645667 h 6524624"/>
              <a:gd name="connsiteX3090" fmla="*/ 29957 w 11858623"/>
              <a:gd name="connsiteY3090" fmla="*/ 3659595 h 6524624"/>
              <a:gd name="connsiteX3091" fmla="*/ 27313 w 11858623"/>
              <a:gd name="connsiteY3091" fmla="*/ 3665233 h 6524624"/>
              <a:gd name="connsiteX3092" fmla="*/ 23709 w 11858623"/>
              <a:gd name="connsiteY3092" fmla="*/ 3672452 h 6524624"/>
              <a:gd name="connsiteX3093" fmla="*/ 21247 w 11858623"/>
              <a:gd name="connsiteY3093" fmla="*/ 3671877 h 6524624"/>
              <a:gd name="connsiteX3094" fmla="*/ 23273 w 11858623"/>
              <a:gd name="connsiteY3094" fmla="*/ 3666283 h 6524624"/>
              <a:gd name="connsiteX3095" fmla="*/ 22484 w 11858623"/>
              <a:gd name="connsiteY3095" fmla="*/ 3672100 h 6524624"/>
              <a:gd name="connsiteX3096" fmla="*/ 27501 w 11858623"/>
              <a:gd name="connsiteY3096" fmla="*/ 3635123 h 6524624"/>
              <a:gd name="connsiteX3097" fmla="*/ 23762 w 11858623"/>
              <a:gd name="connsiteY3097" fmla="*/ 3662676 h 6524624"/>
              <a:gd name="connsiteX3098" fmla="*/ 19777 w 11858623"/>
              <a:gd name="connsiteY3098" fmla="*/ 3671533 h 6524624"/>
              <a:gd name="connsiteX3099" fmla="*/ 18475 w 11858623"/>
              <a:gd name="connsiteY3099" fmla="*/ 3671229 h 6524624"/>
              <a:gd name="connsiteX3100" fmla="*/ 17577 w 11858623"/>
              <a:gd name="connsiteY3100" fmla="*/ 3667454 h 6524624"/>
              <a:gd name="connsiteX3101" fmla="*/ 18476 w 11858623"/>
              <a:gd name="connsiteY3101" fmla="*/ 3663675 h 6524624"/>
              <a:gd name="connsiteX3102" fmla="*/ 18826 w 11858623"/>
              <a:gd name="connsiteY3102" fmla="*/ 3661382 h 6524624"/>
              <a:gd name="connsiteX3103" fmla="*/ 24324 w 11858623"/>
              <a:gd name="connsiteY3103" fmla="*/ 3652879 h 6524624"/>
              <a:gd name="connsiteX3104" fmla="*/ 27483 w 11858623"/>
              <a:gd name="connsiteY3104" fmla="*/ 3635131 h 6524624"/>
              <a:gd name="connsiteX3105" fmla="*/ 36511 w 11858623"/>
              <a:gd name="connsiteY3105" fmla="*/ 3627170 h 6524624"/>
              <a:gd name="connsiteX3106" fmla="*/ 34507 w 11858623"/>
              <a:gd name="connsiteY3106" fmla="*/ 3641211 h 6524624"/>
              <a:gd name="connsiteX3107" fmla="*/ 32772 w 11858623"/>
              <a:gd name="connsiteY3107" fmla="*/ 3645667 h 6524624"/>
              <a:gd name="connsiteX3108" fmla="*/ 17998 w 11858623"/>
              <a:gd name="connsiteY3108" fmla="*/ 3624959 h 6524624"/>
              <a:gd name="connsiteX3109" fmla="*/ 18399 w 11858623"/>
              <a:gd name="connsiteY3109" fmla="*/ 3629169 h 6524624"/>
              <a:gd name="connsiteX3110" fmla="*/ 18364 w 11858623"/>
              <a:gd name="connsiteY3110" fmla="*/ 3629196 h 6524624"/>
              <a:gd name="connsiteX3111" fmla="*/ 17808 w 11858623"/>
              <a:gd name="connsiteY3111" fmla="*/ 3625298 h 6524624"/>
              <a:gd name="connsiteX3112" fmla="*/ 16903 w 11858623"/>
              <a:gd name="connsiteY3112" fmla="*/ 3618957 h 6524624"/>
              <a:gd name="connsiteX3113" fmla="*/ 17808 w 11858623"/>
              <a:gd name="connsiteY3113" fmla="*/ 3625298 h 6524624"/>
              <a:gd name="connsiteX3114" fmla="*/ 15161 w 11858623"/>
              <a:gd name="connsiteY3114" fmla="*/ 3630018 h 6524624"/>
              <a:gd name="connsiteX3115" fmla="*/ 12464 w 11858623"/>
              <a:gd name="connsiteY3115" fmla="*/ 3629978 h 6524624"/>
              <a:gd name="connsiteX3116" fmla="*/ 16238 w 11858623"/>
              <a:gd name="connsiteY3116" fmla="*/ 3619985 h 6524624"/>
              <a:gd name="connsiteX3117" fmla="*/ 22599 w 11858623"/>
              <a:gd name="connsiteY3117" fmla="*/ 3591614 h 6524624"/>
              <a:gd name="connsiteX3118" fmla="*/ 24860 w 11858623"/>
              <a:gd name="connsiteY3118" fmla="*/ 3599220 h 6524624"/>
              <a:gd name="connsiteX3119" fmla="*/ 23924 w 11858623"/>
              <a:gd name="connsiteY3119" fmla="*/ 3603595 h 6524624"/>
              <a:gd name="connsiteX3120" fmla="*/ 23424 w 11858623"/>
              <a:gd name="connsiteY3120" fmla="*/ 3603379 h 6524624"/>
              <a:gd name="connsiteX3121" fmla="*/ 21453 w 11858623"/>
              <a:gd name="connsiteY3121" fmla="*/ 3598627 h 6524624"/>
              <a:gd name="connsiteX3122" fmla="*/ 20635 w 11858623"/>
              <a:gd name="connsiteY3122" fmla="*/ 3595938 h 6524624"/>
              <a:gd name="connsiteX3123" fmla="*/ 14795 w 11858623"/>
              <a:gd name="connsiteY3123" fmla="*/ 3591295 h 6524624"/>
              <a:gd name="connsiteX3124" fmla="*/ 17360 w 11858623"/>
              <a:gd name="connsiteY3124" fmla="*/ 3618250 h 6524624"/>
              <a:gd name="connsiteX3125" fmla="*/ 16903 w 11858623"/>
              <a:gd name="connsiteY3125" fmla="*/ 3618957 h 6524624"/>
              <a:gd name="connsiteX3126" fmla="*/ 16472 w 11858623"/>
              <a:gd name="connsiteY3126" fmla="*/ 3615938 h 6524624"/>
              <a:gd name="connsiteX3127" fmla="*/ 10460 w 11858623"/>
              <a:gd name="connsiteY3127" fmla="*/ 3638402 h 6524624"/>
              <a:gd name="connsiteX3128" fmla="*/ 15161 w 11858623"/>
              <a:gd name="connsiteY3128" fmla="*/ 3630018 h 6524624"/>
              <a:gd name="connsiteX3129" fmla="*/ 17284 w 11858623"/>
              <a:gd name="connsiteY3129" fmla="*/ 3630049 h 6524624"/>
              <a:gd name="connsiteX3130" fmla="*/ 18364 w 11858623"/>
              <a:gd name="connsiteY3130" fmla="*/ 3629196 h 6524624"/>
              <a:gd name="connsiteX3131" fmla="*/ 18476 w 11858623"/>
              <a:gd name="connsiteY3131" fmla="*/ 3629978 h 6524624"/>
              <a:gd name="connsiteX3132" fmla="*/ 18399 w 11858623"/>
              <a:gd name="connsiteY3132" fmla="*/ 3629169 h 6524624"/>
              <a:gd name="connsiteX3133" fmla="*/ 24487 w 11858623"/>
              <a:gd name="connsiteY3133" fmla="*/ 3624362 h 6524624"/>
              <a:gd name="connsiteX3134" fmla="*/ 20020 w 11858623"/>
              <a:gd name="connsiteY3134" fmla="*/ 3653577 h 6524624"/>
              <a:gd name="connsiteX3135" fmla="*/ 18649 w 11858623"/>
              <a:gd name="connsiteY3135" fmla="*/ 3658227 h 6524624"/>
              <a:gd name="connsiteX3136" fmla="*/ 16471 w 11858623"/>
              <a:gd name="connsiteY3136" fmla="*/ 3662805 h 6524624"/>
              <a:gd name="connsiteX3137" fmla="*/ 16841 w 11858623"/>
              <a:gd name="connsiteY3137" fmla="*/ 3664359 h 6524624"/>
              <a:gd name="connsiteX3138" fmla="*/ 16789 w 11858623"/>
              <a:gd name="connsiteY3138" fmla="*/ 3664534 h 6524624"/>
              <a:gd name="connsiteX3139" fmla="*/ 8315 w 11858623"/>
              <a:gd name="connsiteY3139" fmla="*/ 3677642 h 6524624"/>
              <a:gd name="connsiteX3140" fmla="*/ 7620 w 11858623"/>
              <a:gd name="connsiteY3140" fmla="*/ 3635714 h 6524624"/>
              <a:gd name="connsiteX3141" fmla="*/ 14468 w 11858623"/>
              <a:gd name="connsiteY3141" fmla="*/ 3599089 h 6524624"/>
              <a:gd name="connsiteX3142" fmla="*/ 14468 w 11858623"/>
              <a:gd name="connsiteY3142" fmla="*/ 3587857 h 6524624"/>
              <a:gd name="connsiteX3143" fmla="*/ 14907 w 11858623"/>
              <a:gd name="connsiteY3143" fmla="*/ 3588639 h 6524624"/>
              <a:gd name="connsiteX3144" fmla="*/ 14795 w 11858623"/>
              <a:gd name="connsiteY3144" fmla="*/ 3591295 h 6524624"/>
              <a:gd name="connsiteX3145" fmla="*/ 308997 w 11858623"/>
              <a:gd name="connsiteY3145" fmla="*/ 3584201 h 6524624"/>
              <a:gd name="connsiteX3146" fmla="*/ 200997 w 11858623"/>
              <a:gd name="connsiteY3146" fmla="*/ 3692201 h 6524624"/>
              <a:gd name="connsiteX3147" fmla="*/ 308997 w 11858623"/>
              <a:gd name="connsiteY3147" fmla="*/ 3800201 h 6524624"/>
              <a:gd name="connsiteX3148" fmla="*/ 416997 w 11858623"/>
              <a:gd name="connsiteY3148" fmla="*/ 3692201 h 6524624"/>
              <a:gd name="connsiteX3149" fmla="*/ 308997 w 11858623"/>
              <a:gd name="connsiteY3149" fmla="*/ 3584201 h 6524624"/>
              <a:gd name="connsiteX3150" fmla="*/ 15485 w 11858623"/>
              <a:gd name="connsiteY3150" fmla="*/ 3574864 h 6524624"/>
              <a:gd name="connsiteX3151" fmla="*/ 15961 w 11858623"/>
              <a:gd name="connsiteY3151" fmla="*/ 3578419 h 6524624"/>
              <a:gd name="connsiteX3152" fmla="*/ 15878 w 11858623"/>
              <a:gd name="connsiteY3152" fmla="*/ 3578682 h 6524624"/>
              <a:gd name="connsiteX3153" fmla="*/ 15990 w 11858623"/>
              <a:gd name="connsiteY3153" fmla="*/ 3578639 h 6524624"/>
              <a:gd name="connsiteX3154" fmla="*/ 16472 w 11858623"/>
              <a:gd name="connsiteY3154" fmla="*/ 3582241 h 6524624"/>
              <a:gd name="connsiteX3155" fmla="*/ 20635 w 11858623"/>
              <a:gd name="connsiteY3155" fmla="*/ 3595938 h 6524624"/>
              <a:gd name="connsiteX3156" fmla="*/ 20480 w 11858623"/>
              <a:gd name="connsiteY3156" fmla="*/ 3596281 h 6524624"/>
              <a:gd name="connsiteX3157" fmla="*/ 21453 w 11858623"/>
              <a:gd name="connsiteY3157" fmla="*/ 3598627 h 6524624"/>
              <a:gd name="connsiteX3158" fmla="*/ 22287 w 11858623"/>
              <a:gd name="connsiteY3158" fmla="*/ 3601371 h 6524624"/>
              <a:gd name="connsiteX3159" fmla="*/ 21542 w 11858623"/>
              <a:gd name="connsiteY3159" fmla="*/ 3600466 h 6524624"/>
              <a:gd name="connsiteX3160" fmla="*/ 14907 w 11858623"/>
              <a:gd name="connsiteY3160" fmla="*/ 3588639 h 6524624"/>
              <a:gd name="connsiteX3161" fmla="*/ 17354 w 11858623"/>
              <a:gd name="connsiteY3161" fmla="*/ 3573973 h 6524624"/>
              <a:gd name="connsiteX3162" fmla="*/ 18461 w 11858623"/>
              <a:gd name="connsiteY3162" fmla="*/ 3577699 h 6524624"/>
              <a:gd name="connsiteX3163" fmla="*/ 15990 w 11858623"/>
              <a:gd name="connsiteY3163" fmla="*/ 3578639 h 6524624"/>
              <a:gd name="connsiteX3164" fmla="*/ 15961 w 11858623"/>
              <a:gd name="connsiteY3164" fmla="*/ 3578419 h 6524624"/>
              <a:gd name="connsiteX3165" fmla="*/ 31596 w 11858623"/>
              <a:gd name="connsiteY3165" fmla="*/ 3567756 h 6524624"/>
              <a:gd name="connsiteX3166" fmla="*/ 29957 w 11858623"/>
              <a:gd name="connsiteY3166" fmla="*/ 3575410 h 6524624"/>
              <a:gd name="connsiteX3167" fmla="*/ 22599 w 11858623"/>
              <a:gd name="connsiteY3167" fmla="*/ 3591614 h 6524624"/>
              <a:gd name="connsiteX3168" fmla="*/ 18461 w 11858623"/>
              <a:gd name="connsiteY3168" fmla="*/ 3577699 h 6524624"/>
              <a:gd name="connsiteX3169" fmla="*/ 20135 w 11858623"/>
              <a:gd name="connsiteY3169" fmla="*/ 3577062 h 6524624"/>
              <a:gd name="connsiteX3170" fmla="*/ 13681 w 11858623"/>
              <a:gd name="connsiteY3170" fmla="*/ 3561381 h 6524624"/>
              <a:gd name="connsiteX3171" fmla="*/ 13818 w 11858623"/>
              <a:gd name="connsiteY3171" fmla="*/ 3562402 h 6524624"/>
              <a:gd name="connsiteX3172" fmla="*/ 6585 w 11858623"/>
              <a:gd name="connsiteY3172" fmla="*/ 3573381 h 6524624"/>
              <a:gd name="connsiteX3173" fmla="*/ 6562 w 11858623"/>
              <a:gd name="connsiteY3173" fmla="*/ 3572001 h 6524624"/>
              <a:gd name="connsiteX3174" fmla="*/ 10460 w 11858623"/>
              <a:gd name="connsiteY3174" fmla="*/ 3565392 h 6524624"/>
              <a:gd name="connsiteX3175" fmla="*/ 14698 w 11858623"/>
              <a:gd name="connsiteY3175" fmla="*/ 3561065 h 6524624"/>
              <a:gd name="connsiteX3176" fmla="*/ 15804 w 11858623"/>
              <a:gd name="connsiteY3176" fmla="*/ 3567264 h 6524624"/>
              <a:gd name="connsiteX3177" fmla="*/ 15485 w 11858623"/>
              <a:gd name="connsiteY3177" fmla="*/ 3574864 h 6524624"/>
              <a:gd name="connsiteX3178" fmla="*/ 13818 w 11858623"/>
              <a:gd name="connsiteY3178" fmla="*/ 3562402 h 6524624"/>
              <a:gd name="connsiteX3179" fmla="*/ 16182 w 11858623"/>
              <a:gd name="connsiteY3179" fmla="*/ 3558266 h 6524624"/>
              <a:gd name="connsiteX3180" fmla="*/ 16157 w 11858623"/>
              <a:gd name="connsiteY3180" fmla="*/ 3558850 h 6524624"/>
              <a:gd name="connsiteX3181" fmla="*/ 14698 w 11858623"/>
              <a:gd name="connsiteY3181" fmla="*/ 3561065 h 6524624"/>
              <a:gd name="connsiteX3182" fmla="*/ 14559 w 11858623"/>
              <a:gd name="connsiteY3182" fmla="*/ 3560287 h 6524624"/>
              <a:gd name="connsiteX3183" fmla="*/ 29039 w 11858623"/>
              <a:gd name="connsiteY3183" fmla="*/ 3557991 h 6524624"/>
              <a:gd name="connsiteX3184" fmla="*/ 31725 w 11858623"/>
              <a:gd name="connsiteY3184" fmla="*/ 3563036 h 6524624"/>
              <a:gd name="connsiteX3185" fmla="*/ 32260 w 11858623"/>
              <a:gd name="connsiteY3185" fmla="*/ 3564656 h 6524624"/>
              <a:gd name="connsiteX3186" fmla="*/ 32208 w 11858623"/>
              <a:gd name="connsiteY3186" fmla="*/ 3564897 h 6524624"/>
              <a:gd name="connsiteX3187" fmla="*/ 28377 w 11858623"/>
              <a:gd name="connsiteY3187" fmla="*/ 3558455 h 6524624"/>
              <a:gd name="connsiteX3188" fmla="*/ 24539 w 11858623"/>
              <a:gd name="connsiteY3188" fmla="*/ 3552001 h 6524624"/>
              <a:gd name="connsiteX3189" fmla="*/ 28377 w 11858623"/>
              <a:gd name="connsiteY3189" fmla="*/ 3558455 h 6524624"/>
              <a:gd name="connsiteX3190" fmla="*/ 22484 w 11858623"/>
              <a:gd name="connsiteY3190" fmla="*/ 3562584 h 6524624"/>
              <a:gd name="connsiteX3191" fmla="*/ 22112 w 11858623"/>
              <a:gd name="connsiteY3191" fmla="*/ 3559292 h 6524624"/>
              <a:gd name="connsiteX3192" fmla="*/ 21279 w 11858623"/>
              <a:gd name="connsiteY3192" fmla="*/ 3551916 h 6524624"/>
              <a:gd name="connsiteX3193" fmla="*/ 22112 w 11858623"/>
              <a:gd name="connsiteY3193" fmla="*/ 3559292 h 6524624"/>
              <a:gd name="connsiteX3194" fmla="*/ 19433 w 11858623"/>
              <a:gd name="connsiteY3194" fmla="*/ 3567339 h 6524624"/>
              <a:gd name="connsiteX3195" fmla="*/ 17354 w 11858623"/>
              <a:gd name="connsiteY3195" fmla="*/ 3573973 h 6524624"/>
              <a:gd name="connsiteX3196" fmla="*/ 16472 w 11858623"/>
              <a:gd name="connsiteY3196" fmla="*/ 3571008 h 6524624"/>
              <a:gd name="connsiteX3197" fmla="*/ 15804 w 11858623"/>
              <a:gd name="connsiteY3197" fmla="*/ 3567264 h 6524624"/>
              <a:gd name="connsiteX3198" fmla="*/ 16157 w 11858623"/>
              <a:gd name="connsiteY3198" fmla="*/ 3558850 h 6524624"/>
              <a:gd name="connsiteX3199" fmla="*/ 18190 w 11858623"/>
              <a:gd name="connsiteY3199" fmla="*/ 3555765 h 6524624"/>
              <a:gd name="connsiteX3200" fmla="*/ 23191 w 11858623"/>
              <a:gd name="connsiteY3200" fmla="*/ 3549535 h 6524624"/>
              <a:gd name="connsiteX3201" fmla="*/ 24670 w 11858623"/>
              <a:gd name="connsiteY3201" fmla="*/ 3551608 h 6524624"/>
              <a:gd name="connsiteX3202" fmla="*/ 24539 w 11858623"/>
              <a:gd name="connsiteY3202" fmla="*/ 3552001 h 6524624"/>
              <a:gd name="connsiteX3203" fmla="*/ 23123 w 11858623"/>
              <a:gd name="connsiteY3203" fmla="*/ 3549619 h 6524624"/>
              <a:gd name="connsiteX3204" fmla="*/ 22703 w 11858623"/>
              <a:gd name="connsiteY3204" fmla="*/ 3548913 h 6524624"/>
              <a:gd name="connsiteX3205" fmla="*/ 23123 w 11858623"/>
              <a:gd name="connsiteY3205" fmla="*/ 3549619 h 6524624"/>
              <a:gd name="connsiteX3206" fmla="*/ 21279 w 11858623"/>
              <a:gd name="connsiteY3206" fmla="*/ 3551916 h 6524624"/>
              <a:gd name="connsiteX3207" fmla="*/ 21198 w 11858623"/>
              <a:gd name="connsiteY3207" fmla="*/ 3551197 h 6524624"/>
              <a:gd name="connsiteX3208" fmla="*/ 22484 w 11858623"/>
              <a:gd name="connsiteY3208" fmla="*/ 3548544 h 6524624"/>
              <a:gd name="connsiteX3209" fmla="*/ 22724 w 11858623"/>
              <a:gd name="connsiteY3209" fmla="*/ 3548881 h 6524624"/>
              <a:gd name="connsiteX3210" fmla="*/ 22703 w 11858623"/>
              <a:gd name="connsiteY3210" fmla="*/ 3548913 h 6524624"/>
              <a:gd name="connsiteX3211" fmla="*/ 21637 w 11858623"/>
              <a:gd name="connsiteY3211" fmla="*/ 3542609 h 6524624"/>
              <a:gd name="connsiteX3212" fmla="*/ 22484 w 11858623"/>
              <a:gd name="connsiteY3212" fmla="*/ 3548544 h 6524624"/>
              <a:gd name="connsiteX3213" fmla="*/ 20600 w 11858623"/>
              <a:gd name="connsiteY3213" fmla="*/ 3545905 h 6524624"/>
              <a:gd name="connsiteX3214" fmla="*/ 20558 w 11858623"/>
              <a:gd name="connsiteY3214" fmla="*/ 3545525 h 6524624"/>
              <a:gd name="connsiteX3215" fmla="*/ 28495 w 11858623"/>
              <a:gd name="connsiteY3215" fmla="*/ 3540120 h 6524624"/>
              <a:gd name="connsiteX3216" fmla="*/ 26898 w 11858623"/>
              <a:gd name="connsiteY3216" fmla="*/ 3544917 h 6524624"/>
              <a:gd name="connsiteX3217" fmla="*/ 23191 w 11858623"/>
              <a:gd name="connsiteY3217" fmla="*/ 3549535 h 6524624"/>
              <a:gd name="connsiteX3218" fmla="*/ 22724 w 11858623"/>
              <a:gd name="connsiteY3218" fmla="*/ 3548881 h 6524624"/>
              <a:gd name="connsiteX3219" fmla="*/ 10460 w 11858623"/>
              <a:gd name="connsiteY3219" fmla="*/ 3537311 h 6524624"/>
              <a:gd name="connsiteX3220" fmla="*/ 14559 w 11858623"/>
              <a:gd name="connsiteY3220" fmla="*/ 3560287 h 6524624"/>
              <a:gd name="connsiteX3221" fmla="*/ 13681 w 11858623"/>
              <a:gd name="connsiteY3221" fmla="*/ 3561381 h 6524624"/>
              <a:gd name="connsiteX3222" fmla="*/ 18930 w 11858623"/>
              <a:gd name="connsiteY3222" fmla="*/ 3523647 h 6524624"/>
              <a:gd name="connsiteX3223" fmla="*/ 21496 w 11858623"/>
              <a:gd name="connsiteY3223" fmla="*/ 3541623 h 6524624"/>
              <a:gd name="connsiteX3224" fmla="*/ 20550 w 11858623"/>
              <a:gd name="connsiteY3224" fmla="*/ 3545454 h 6524624"/>
              <a:gd name="connsiteX3225" fmla="*/ 20558 w 11858623"/>
              <a:gd name="connsiteY3225" fmla="*/ 3545525 h 6524624"/>
              <a:gd name="connsiteX3226" fmla="*/ 20480 w 11858623"/>
              <a:gd name="connsiteY3226" fmla="*/ 3545736 h 6524624"/>
              <a:gd name="connsiteX3227" fmla="*/ 20600 w 11858623"/>
              <a:gd name="connsiteY3227" fmla="*/ 3545905 h 6524624"/>
              <a:gd name="connsiteX3228" fmla="*/ 21198 w 11858623"/>
              <a:gd name="connsiteY3228" fmla="*/ 3551197 h 6524624"/>
              <a:gd name="connsiteX3229" fmla="*/ 18190 w 11858623"/>
              <a:gd name="connsiteY3229" fmla="*/ 3555765 h 6524624"/>
              <a:gd name="connsiteX3230" fmla="*/ 16182 w 11858623"/>
              <a:gd name="connsiteY3230" fmla="*/ 3558266 h 6524624"/>
              <a:gd name="connsiteX3231" fmla="*/ 16472 w 11858623"/>
              <a:gd name="connsiteY3231" fmla="*/ 3551352 h 6524624"/>
              <a:gd name="connsiteX3232" fmla="*/ 14468 w 11858623"/>
              <a:gd name="connsiteY3232" fmla="*/ 3542928 h 6524624"/>
              <a:gd name="connsiteX3233" fmla="*/ 16472 w 11858623"/>
              <a:gd name="connsiteY3233" fmla="*/ 3506422 h 6524624"/>
              <a:gd name="connsiteX3234" fmla="*/ 17489 w 11858623"/>
              <a:gd name="connsiteY3234" fmla="*/ 3513546 h 6524624"/>
              <a:gd name="connsiteX3235" fmla="*/ 17474 w 11858623"/>
              <a:gd name="connsiteY3235" fmla="*/ 3513486 h 6524624"/>
              <a:gd name="connsiteX3236" fmla="*/ 16472 w 11858623"/>
              <a:gd name="connsiteY3236" fmla="*/ 3506422 h 6524624"/>
              <a:gd name="connsiteX3237" fmla="*/ 16472 w 11858623"/>
              <a:gd name="connsiteY3237" fmla="*/ 3495190 h 6524624"/>
              <a:gd name="connsiteX3238" fmla="*/ 16822 w 11858623"/>
              <a:gd name="connsiteY3238" fmla="*/ 3499119 h 6524624"/>
              <a:gd name="connsiteX3239" fmla="*/ 16472 w 11858623"/>
              <a:gd name="connsiteY3239" fmla="*/ 3500806 h 6524624"/>
              <a:gd name="connsiteX3240" fmla="*/ 10460 w 11858623"/>
              <a:gd name="connsiteY3240" fmla="*/ 3520463 h 6524624"/>
              <a:gd name="connsiteX3241" fmla="*/ 16472 w 11858623"/>
              <a:gd name="connsiteY3241" fmla="*/ 3495190 h 6524624"/>
              <a:gd name="connsiteX3242" fmla="*/ 18413 w 11858623"/>
              <a:gd name="connsiteY3242" fmla="*/ 3474656 h 6524624"/>
              <a:gd name="connsiteX3243" fmla="*/ 18476 w 11858623"/>
              <a:gd name="connsiteY3243" fmla="*/ 3475534 h 6524624"/>
              <a:gd name="connsiteX3244" fmla="*/ 18023 w 11858623"/>
              <a:gd name="connsiteY3244" fmla="*/ 3475020 h 6524624"/>
              <a:gd name="connsiteX3245" fmla="*/ 4823 w 11858623"/>
              <a:gd name="connsiteY3245" fmla="*/ 3467185 h 6524624"/>
              <a:gd name="connsiteX3246" fmla="*/ 11296 w 11858623"/>
              <a:gd name="connsiteY3246" fmla="*/ 3467390 h 6524624"/>
              <a:gd name="connsiteX3247" fmla="*/ 18023 w 11858623"/>
              <a:gd name="connsiteY3247" fmla="*/ 3475020 h 6524624"/>
              <a:gd name="connsiteX3248" fmla="*/ 14468 w 11858623"/>
              <a:gd name="connsiteY3248" fmla="*/ 3478342 h 6524624"/>
              <a:gd name="connsiteX3249" fmla="*/ 5338 w 11858623"/>
              <a:gd name="connsiteY3249" fmla="*/ 3472453 h 6524624"/>
              <a:gd name="connsiteX3250" fmla="*/ 4897 w 11858623"/>
              <a:gd name="connsiteY3250" fmla="*/ 3471638 h 6524624"/>
              <a:gd name="connsiteX3251" fmla="*/ 27919 w 11858623"/>
              <a:gd name="connsiteY3251" fmla="*/ 3448067 h 6524624"/>
              <a:gd name="connsiteX3252" fmla="*/ 28170 w 11858623"/>
              <a:gd name="connsiteY3252" fmla="*/ 3449159 h 6524624"/>
              <a:gd name="connsiteX3253" fmla="*/ 30499 w 11858623"/>
              <a:gd name="connsiteY3253" fmla="*/ 3464301 h 6524624"/>
              <a:gd name="connsiteX3254" fmla="*/ 31540 w 11858623"/>
              <a:gd name="connsiteY3254" fmla="*/ 3469164 h 6524624"/>
              <a:gd name="connsiteX3255" fmla="*/ 18930 w 11858623"/>
              <a:gd name="connsiteY3255" fmla="*/ 3523647 h 6524624"/>
              <a:gd name="connsiteX3256" fmla="*/ 17489 w 11858623"/>
              <a:gd name="connsiteY3256" fmla="*/ 3513546 h 6524624"/>
              <a:gd name="connsiteX3257" fmla="*/ 18476 w 11858623"/>
              <a:gd name="connsiteY3257" fmla="*/ 3517655 h 6524624"/>
              <a:gd name="connsiteX3258" fmla="*/ 16822 w 11858623"/>
              <a:gd name="connsiteY3258" fmla="*/ 3499119 h 6524624"/>
              <a:gd name="connsiteX3259" fmla="*/ 19167 w 11858623"/>
              <a:gd name="connsiteY3259" fmla="*/ 3487832 h 6524624"/>
              <a:gd name="connsiteX3260" fmla="*/ 18476 w 11858623"/>
              <a:gd name="connsiteY3260" fmla="*/ 3475534 h 6524624"/>
              <a:gd name="connsiteX3261" fmla="*/ 26491 w 11858623"/>
              <a:gd name="connsiteY3261" fmla="*/ 3469917 h 6524624"/>
              <a:gd name="connsiteX3262" fmla="*/ 22504 w 11858623"/>
              <a:gd name="connsiteY3262" fmla="*/ 3461584 h 6524624"/>
              <a:gd name="connsiteX3263" fmla="*/ 23939 w 11858623"/>
              <a:gd name="connsiteY3263" fmla="*/ 3453682 h 6524624"/>
              <a:gd name="connsiteX3264" fmla="*/ 26491 w 11858623"/>
              <a:gd name="connsiteY3264" fmla="*/ 3453069 h 6524624"/>
              <a:gd name="connsiteX3265" fmla="*/ 25199 w 11858623"/>
              <a:gd name="connsiteY3265" fmla="*/ 3442743 h 6524624"/>
              <a:gd name="connsiteX3266" fmla="*/ 24169 w 11858623"/>
              <a:gd name="connsiteY3266" fmla="*/ 3452416 h 6524624"/>
              <a:gd name="connsiteX3267" fmla="*/ 23939 w 11858623"/>
              <a:gd name="connsiteY3267" fmla="*/ 3453682 h 6524624"/>
              <a:gd name="connsiteX3268" fmla="*/ 19261 w 11858623"/>
              <a:gd name="connsiteY3268" fmla="*/ 3454807 h 6524624"/>
              <a:gd name="connsiteX3269" fmla="*/ 22504 w 11858623"/>
              <a:gd name="connsiteY3269" fmla="*/ 3461584 h 6524624"/>
              <a:gd name="connsiteX3270" fmla="*/ 20480 w 11858623"/>
              <a:gd name="connsiteY3270" fmla="*/ 3472725 h 6524624"/>
              <a:gd name="connsiteX3271" fmla="*/ 18413 w 11858623"/>
              <a:gd name="connsiteY3271" fmla="*/ 3474656 h 6524624"/>
              <a:gd name="connsiteX3272" fmla="*/ 16567 w 11858623"/>
              <a:gd name="connsiteY3272" fmla="*/ 3448790 h 6524624"/>
              <a:gd name="connsiteX3273" fmla="*/ 30499 w 11858623"/>
              <a:gd name="connsiteY3273" fmla="*/ 3439028 h 6524624"/>
              <a:gd name="connsiteX3274" fmla="*/ 27919 w 11858623"/>
              <a:gd name="connsiteY3274" fmla="*/ 3448067 h 6524624"/>
              <a:gd name="connsiteX3275" fmla="*/ 26491 w 11858623"/>
              <a:gd name="connsiteY3275" fmla="*/ 3441837 h 6524624"/>
              <a:gd name="connsiteX3276" fmla="*/ 25199 w 11858623"/>
              <a:gd name="connsiteY3276" fmla="*/ 3442743 h 6524624"/>
              <a:gd name="connsiteX3277" fmla="*/ 25405 w 11858623"/>
              <a:gd name="connsiteY3277" fmla="*/ 3440813 h 6524624"/>
              <a:gd name="connsiteX3278" fmla="*/ 15172 w 11858623"/>
              <a:gd name="connsiteY3278" fmla="*/ 3429230 h 6524624"/>
              <a:gd name="connsiteX3279" fmla="*/ 16567 w 11858623"/>
              <a:gd name="connsiteY3279" fmla="*/ 3448790 h 6524624"/>
              <a:gd name="connsiteX3280" fmla="*/ 14468 w 11858623"/>
              <a:gd name="connsiteY3280" fmla="*/ 3450261 h 6524624"/>
              <a:gd name="connsiteX3281" fmla="*/ 10460 w 11858623"/>
              <a:gd name="connsiteY3281" fmla="*/ 3436220 h 6524624"/>
              <a:gd name="connsiteX3282" fmla="*/ 15714 w 11858623"/>
              <a:gd name="connsiteY3282" fmla="*/ 3418537 h 6524624"/>
              <a:gd name="connsiteX3283" fmla="*/ 18303 w 11858623"/>
              <a:gd name="connsiteY3283" fmla="*/ 3424585 h 6524624"/>
              <a:gd name="connsiteX3284" fmla="*/ 15172 w 11858623"/>
              <a:gd name="connsiteY3284" fmla="*/ 3429230 h 6524624"/>
              <a:gd name="connsiteX3285" fmla="*/ 14624 w 11858623"/>
              <a:gd name="connsiteY3285" fmla="*/ 3421558 h 6524624"/>
              <a:gd name="connsiteX3286" fmla="*/ 23297 w 11858623"/>
              <a:gd name="connsiteY3286" fmla="*/ 3417174 h 6524624"/>
              <a:gd name="connsiteX3287" fmla="*/ 26491 w 11858623"/>
              <a:gd name="connsiteY3287" fmla="*/ 3430605 h 6524624"/>
              <a:gd name="connsiteX3288" fmla="*/ 25405 w 11858623"/>
              <a:gd name="connsiteY3288" fmla="*/ 3440813 h 6524624"/>
              <a:gd name="connsiteX3289" fmla="*/ 22484 w 11858623"/>
              <a:gd name="connsiteY3289" fmla="*/ 3441837 h 6524624"/>
              <a:gd name="connsiteX3290" fmla="*/ 18476 w 11858623"/>
              <a:gd name="connsiteY3290" fmla="*/ 3424988 h 6524624"/>
              <a:gd name="connsiteX3291" fmla="*/ 18303 w 11858623"/>
              <a:gd name="connsiteY3291" fmla="*/ 3424585 h 6524624"/>
              <a:gd name="connsiteX3292" fmla="*/ 12600 w 11858623"/>
              <a:gd name="connsiteY3292" fmla="*/ 3411266 h 6524624"/>
              <a:gd name="connsiteX3293" fmla="*/ 14046 w 11858623"/>
              <a:gd name="connsiteY3293" fmla="*/ 3414643 h 6524624"/>
              <a:gd name="connsiteX3294" fmla="*/ 14468 w 11858623"/>
              <a:gd name="connsiteY3294" fmla="*/ 3419372 h 6524624"/>
              <a:gd name="connsiteX3295" fmla="*/ 14624 w 11858623"/>
              <a:gd name="connsiteY3295" fmla="*/ 3421558 h 6524624"/>
              <a:gd name="connsiteX3296" fmla="*/ 14218 w 11858623"/>
              <a:gd name="connsiteY3296" fmla="*/ 3422684 h 6524624"/>
              <a:gd name="connsiteX3297" fmla="*/ 10460 w 11858623"/>
              <a:gd name="connsiteY3297" fmla="*/ 3427797 h 6524624"/>
              <a:gd name="connsiteX3298" fmla="*/ 12656 w 11858623"/>
              <a:gd name="connsiteY3298" fmla="*/ 3410841 h 6524624"/>
              <a:gd name="connsiteX3299" fmla="*/ 12600 w 11858623"/>
              <a:gd name="connsiteY3299" fmla="*/ 3411266 h 6524624"/>
              <a:gd name="connsiteX3300" fmla="*/ 12464 w 11858623"/>
              <a:gd name="connsiteY3300" fmla="*/ 3410948 h 6524624"/>
              <a:gd name="connsiteX3301" fmla="*/ 19972 w 11858623"/>
              <a:gd name="connsiteY3301" fmla="*/ 3406740 h 6524624"/>
              <a:gd name="connsiteX3302" fmla="*/ 15714 w 11858623"/>
              <a:gd name="connsiteY3302" fmla="*/ 3418537 h 6524624"/>
              <a:gd name="connsiteX3303" fmla="*/ 14046 w 11858623"/>
              <a:gd name="connsiteY3303" fmla="*/ 3414643 h 6524624"/>
              <a:gd name="connsiteX3304" fmla="*/ 13657 w 11858623"/>
              <a:gd name="connsiteY3304" fmla="*/ 3410280 h 6524624"/>
              <a:gd name="connsiteX3305" fmla="*/ 13278 w 11858623"/>
              <a:gd name="connsiteY3305" fmla="*/ 3406032 h 6524624"/>
              <a:gd name="connsiteX3306" fmla="*/ 13657 w 11858623"/>
              <a:gd name="connsiteY3306" fmla="*/ 3410280 h 6524624"/>
              <a:gd name="connsiteX3307" fmla="*/ 12656 w 11858623"/>
              <a:gd name="connsiteY3307" fmla="*/ 3410841 h 6524624"/>
              <a:gd name="connsiteX3308" fmla="*/ 20480 w 11858623"/>
              <a:gd name="connsiteY3308" fmla="*/ 3405332 h 6524624"/>
              <a:gd name="connsiteX3309" fmla="*/ 20715 w 11858623"/>
              <a:gd name="connsiteY3309" fmla="*/ 3406323 h 6524624"/>
              <a:gd name="connsiteX3310" fmla="*/ 19972 w 11858623"/>
              <a:gd name="connsiteY3310" fmla="*/ 3406740 h 6524624"/>
              <a:gd name="connsiteX3311" fmla="*/ 14487 w 11858623"/>
              <a:gd name="connsiteY3311" fmla="*/ 3392633 h 6524624"/>
              <a:gd name="connsiteX3312" fmla="*/ 14471 w 11858623"/>
              <a:gd name="connsiteY3312" fmla="*/ 3400930 h 6524624"/>
              <a:gd name="connsiteX3313" fmla="*/ 13475 w 11858623"/>
              <a:gd name="connsiteY3313" fmla="*/ 3404510 h 6524624"/>
              <a:gd name="connsiteX3314" fmla="*/ 13278 w 11858623"/>
              <a:gd name="connsiteY3314" fmla="*/ 3406032 h 6524624"/>
              <a:gd name="connsiteX3315" fmla="*/ 12464 w 11858623"/>
              <a:gd name="connsiteY3315" fmla="*/ 3396907 h 6524624"/>
              <a:gd name="connsiteX3316" fmla="*/ 16472 w 11858623"/>
              <a:gd name="connsiteY3316" fmla="*/ 3351979 h 6524624"/>
              <a:gd name="connsiteX3317" fmla="*/ 18476 w 11858623"/>
              <a:gd name="connsiteY3317" fmla="*/ 3371635 h 6524624"/>
              <a:gd name="connsiteX3318" fmla="*/ 21821 w 11858623"/>
              <a:gd name="connsiteY3318" fmla="*/ 3362260 h 6524624"/>
              <a:gd name="connsiteX3319" fmla="*/ 22484 w 11858623"/>
              <a:gd name="connsiteY3319" fmla="*/ 3371635 h 6524624"/>
              <a:gd name="connsiteX3320" fmla="*/ 29449 w 11858623"/>
              <a:gd name="connsiteY3320" fmla="*/ 3405687 h 6524624"/>
              <a:gd name="connsiteX3321" fmla="*/ 29906 w 11858623"/>
              <a:gd name="connsiteY3321" fmla="*/ 3407368 h 6524624"/>
              <a:gd name="connsiteX3322" fmla="*/ 23297 w 11858623"/>
              <a:gd name="connsiteY3322" fmla="*/ 3417174 h 6524624"/>
              <a:gd name="connsiteX3323" fmla="*/ 20715 w 11858623"/>
              <a:gd name="connsiteY3323" fmla="*/ 3406323 h 6524624"/>
              <a:gd name="connsiteX3324" fmla="*/ 22484 w 11858623"/>
              <a:gd name="connsiteY3324" fmla="*/ 3405332 h 6524624"/>
              <a:gd name="connsiteX3325" fmla="*/ 14468 w 11858623"/>
              <a:gd name="connsiteY3325" fmla="*/ 3402524 h 6524624"/>
              <a:gd name="connsiteX3326" fmla="*/ 14471 w 11858623"/>
              <a:gd name="connsiteY3326" fmla="*/ 3400930 h 6524624"/>
              <a:gd name="connsiteX3327" fmla="*/ 18667 w 11858623"/>
              <a:gd name="connsiteY3327" fmla="*/ 3385848 h 6524624"/>
              <a:gd name="connsiteX3328" fmla="*/ 20256 w 11858623"/>
              <a:gd name="connsiteY3328" fmla="*/ 3380437 h 6524624"/>
              <a:gd name="connsiteX3329" fmla="*/ 14487 w 11858623"/>
              <a:gd name="connsiteY3329" fmla="*/ 3392633 h 6524624"/>
              <a:gd name="connsiteX3330" fmla="*/ 14515 w 11858623"/>
              <a:gd name="connsiteY3330" fmla="*/ 3377319 h 6524624"/>
              <a:gd name="connsiteX3331" fmla="*/ 16472 w 11858623"/>
              <a:gd name="connsiteY3331" fmla="*/ 3351979 h 6524624"/>
              <a:gd name="connsiteX3332" fmla="*/ 12961 w 11858623"/>
              <a:gd name="connsiteY3332" fmla="*/ 3334840 h 6524624"/>
              <a:gd name="connsiteX3333" fmla="*/ 12995 w 11858623"/>
              <a:gd name="connsiteY3333" fmla="*/ 3335017 h 6524624"/>
              <a:gd name="connsiteX3334" fmla="*/ 12464 w 11858623"/>
              <a:gd name="connsiteY3334" fmla="*/ 3335129 h 6524624"/>
              <a:gd name="connsiteX3335" fmla="*/ 14798 w 11858623"/>
              <a:gd name="connsiteY3335" fmla="*/ 3334631 h 6524624"/>
              <a:gd name="connsiteX3336" fmla="*/ 16472 w 11858623"/>
              <a:gd name="connsiteY3336" fmla="*/ 3346362 h 6524624"/>
              <a:gd name="connsiteX3337" fmla="*/ 14584 w 11858623"/>
              <a:gd name="connsiteY3337" fmla="*/ 3343075 h 6524624"/>
              <a:gd name="connsiteX3338" fmla="*/ 12995 w 11858623"/>
              <a:gd name="connsiteY3338" fmla="*/ 3335017 h 6524624"/>
              <a:gd name="connsiteX3339" fmla="*/ 19729 w 11858623"/>
              <a:gd name="connsiteY3339" fmla="*/ 3332671 h 6524624"/>
              <a:gd name="connsiteX3340" fmla="*/ 20033 w 11858623"/>
              <a:gd name="connsiteY3340" fmla="*/ 3336969 h 6524624"/>
              <a:gd name="connsiteX3341" fmla="*/ 18349 w 11858623"/>
              <a:gd name="connsiteY3341" fmla="*/ 3333316 h 6524624"/>
              <a:gd name="connsiteX3342" fmla="*/ 17759 w 11858623"/>
              <a:gd name="connsiteY3342" fmla="*/ 3332038 h 6524624"/>
              <a:gd name="connsiteX3343" fmla="*/ 18349 w 11858623"/>
              <a:gd name="connsiteY3343" fmla="*/ 3333316 h 6524624"/>
              <a:gd name="connsiteX3344" fmla="*/ 16161 w 11858623"/>
              <a:gd name="connsiteY3344" fmla="*/ 3334338 h 6524624"/>
              <a:gd name="connsiteX3345" fmla="*/ 14798 w 11858623"/>
              <a:gd name="connsiteY3345" fmla="*/ 3334631 h 6524624"/>
              <a:gd name="connsiteX3346" fmla="*/ 14684 w 11858623"/>
              <a:gd name="connsiteY3346" fmla="*/ 3333834 h 6524624"/>
              <a:gd name="connsiteX3347" fmla="*/ 21682 w 11858623"/>
              <a:gd name="connsiteY3347" fmla="*/ 3329748 h 6524624"/>
              <a:gd name="connsiteX3348" fmla="*/ 21365 w 11858623"/>
              <a:gd name="connsiteY3348" fmla="*/ 3331908 h 6524624"/>
              <a:gd name="connsiteX3349" fmla="*/ 19729 w 11858623"/>
              <a:gd name="connsiteY3349" fmla="*/ 3332671 h 6524624"/>
              <a:gd name="connsiteX3350" fmla="*/ 19608 w 11858623"/>
              <a:gd name="connsiteY3350" fmla="*/ 3330959 h 6524624"/>
              <a:gd name="connsiteX3351" fmla="*/ 26491 w 11858623"/>
              <a:gd name="connsiteY3351" fmla="*/ 3329514 h 6524624"/>
              <a:gd name="connsiteX3352" fmla="*/ 24487 w 11858623"/>
              <a:gd name="connsiteY3352" fmla="*/ 3354786 h 6524624"/>
              <a:gd name="connsiteX3353" fmla="*/ 21821 w 11858623"/>
              <a:gd name="connsiteY3353" fmla="*/ 3362260 h 6524624"/>
              <a:gd name="connsiteX3354" fmla="*/ 20033 w 11858623"/>
              <a:gd name="connsiteY3354" fmla="*/ 3336969 h 6524624"/>
              <a:gd name="connsiteX3355" fmla="*/ 20480 w 11858623"/>
              <a:gd name="connsiteY3355" fmla="*/ 3337938 h 6524624"/>
              <a:gd name="connsiteX3356" fmla="*/ 21365 w 11858623"/>
              <a:gd name="connsiteY3356" fmla="*/ 3331908 h 6524624"/>
              <a:gd name="connsiteX3357" fmla="*/ 13679 w 11858623"/>
              <a:gd name="connsiteY3357" fmla="*/ 3326791 h 6524624"/>
              <a:gd name="connsiteX3358" fmla="*/ 14684 w 11858623"/>
              <a:gd name="connsiteY3358" fmla="*/ 3333834 h 6524624"/>
              <a:gd name="connsiteX3359" fmla="*/ 12961 w 11858623"/>
              <a:gd name="connsiteY3359" fmla="*/ 3334840 h 6524624"/>
              <a:gd name="connsiteX3360" fmla="*/ 12464 w 11858623"/>
              <a:gd name="connsiteY3360" fmla="*/ 3332321 h 6524624"/>
              <a:gd name="connsiteX3361" fmla="*/ 18880 w 11858623"/>
              <a:gd name="connsiteY3361" fmla="*/ 3320657 h 6524624"/>
              <a:gd name="connsiteX3362" fmla="*/ 19608 w 11858623"/>
              <a:gd name="connsiteY3362" fmla="*/ 3330959 h 6524624"/>
              <a:gd name="connsiteX3363" fmla="*/ 17759 w 11858623"/>
              <a:gd name="connsiteY3363" fmla="*/ 3332038 h 6524624"/>
              <a:gd name="connsiteX3364" fmla="*/ 15823 w 11858623"/>
              <a:gd name="connsiteY3364" fmla="*/ 3327839 h 6524624"/>
              <a:gd name="connsiteX3365" fmla="*/ 16325 w 11858623"/>
              <a:gd name="connsiteY3365" fmla="*/ 3322174 h 6524624"/>
              <a:gd name="connsiteX3366" fmla="*/ 32636 w 11858623"/>
              <a:gd name="connsiteY3366" fmla="*/ 3313959 h 6524624"/>
              <a:gd name="connsiteX3367" fmla="*/ 32503 w 11858623"/>
              <a:gd name="connsiteY3367" fmla="*/ 3318281 h 6524624"/>
              <a:gd name="connsiteX3368" fmla="*/ 32939 w 11858623"/>
              <a:gd name="connsiteY3368" fmla="*/ 3323174 h 6524624"/>
              <a:gd name="connsiteX3369" fmla="*/ 21682 w 11858623"/>
              <a:gd name="connsiteY3369" fmla="*/ 3329748 h 6524624"/>
              <a:gd name="connsiteX3370" fmla="*/ 22536 w 11858623"/>
              <a:gd name="connsiteY3370" fmla="*/ 3323927 h 6524624"/>
              <a:gd name="connsiteX3371" fmla="*/ 22064 w 11858623"/>
              <a:gd name="connsiteY3371" fmla="*/ 3318766 h 6524624"/>
              <a:gd name="connsiteX3372" fmla="*/ 24414 w 11858623"/>
              <a:gd name="connsiteY3372" fmla="*/ 3317371 h 6524624"/>
              <a:gd name="connsiteX3373" fmla="*/ 21043 w 11858623"/>
              <a:gd name="connsiteY3373" fmla="*/ 3307594 h 6524624"/>
              <a:gd name="connsiteX3374" fmla="*/ 22064 w 11858623"/>
              <a:gd name="connsiteY3374" fmla="*/ 3318766 h 6524624"/>
              <a:gd name="connsiteX3375" fmla="*/ 18880 w 11858623"/>
              <a:gd name="connsiteY3375" fmla="*/ 3320657 h 6524624"/>
              <a:gd name="connsiteX3376" fmla="*/ 18524 w 11858623"/>
              <a:gd name="connsiteY3376" fmla="*/ 3315622 h 6524624"/>
              <a:gd name="connsiteX3377" fmla="*/ 20480 w 11858623"/>
              <a:gd name="connsiteY3377" fmla="*/ 3295816 h 6524624"/>
              <a:gd name="connsiteX3378" fmla="*/ 23113 w 11858623"/>
              <a:gd name="connsiteY3378" fmla="*/ 3304966 h 6524624"/>
              <a:gd name="connsiteX3379" fmla="*/ 23520 w 11858623"/>
              <a:gd name="connsiteY3379" fmla="*/ 3307797 h 6524624"/>
              <a:gd name="connsiteX3380" fmla="*/ 23994 w 11858623"/>
              <a:gd name="connsiteY3380" fmla="*/ 3308125 h 6524624"/>
              <a:gd name="connsiteX3381" fmla="*/ 24524 w 11858623"/>
              <a:gd name="connsiteY3381" fmla="*/ 3310269 h 6524624"/>
              <a:gd name="connsiteX3382" fmla="*/ 21537 w 11858623"/>
              <a:gd name="connsiteY3382" fmla="*/ 3306019 h 6524624"/>
              <a:gd name="connsiteX3383" fmla="*/ 21043 w 11858623"/>
              <a:gd name="connsiteY3383" fmla="*/ 3307594 h 6524624"/>
              <a:gd name="connsiteX3384" fmla="*/ 20480 w 11858623"/>
              <a:gd name="connsiteY3384" fmla="*/ 3301433 h 6524624"/>
              <a:gd name="connsiteX3385" fmla="*/ 20282 w 11858623"/>
              <a:gd name="connsiteY3385" fmla="*/ 3296718 h 6524624"/>
              <a:gd name="connsiteX3386" fmla="*/ 16472 w 11858623"/>
              <a:gd name="connsiteY3386" fmla="*/ 3281776 h 6524624"/>
              <a:gd name="connsiteX3387" fmla="*/ 20071 w 11858623"/>
              <a:gd name="connsiteY3387" fmla="*/ 3291685 h 6524624"/>
              <a:gd name="connsiteX3388" fmla="*/ 20282 w 11858623"/>
              <a:gd name="connsiteY3388" fmla="*/ 3296718 h 6524624"/>
              <a:gd name="connsiteX3389" fmla="*/ 13679 w 11858623"/>
              <a:gd name="connsiteY3389" fmla="*/ 3326791 h 6524624"/>
              <a:gd name="connsiteX3390" fmla="*/ 12464 w 11858623"/>
              <a:gd name="connsiteY3390" fmla="*/ 3318281 h 6524624"/>
              <a:gd name="connsiteX3391" fmla="*/ 16472 w 11858623"/>
              <a:gd name="connsiteY3391" fmla="*/ 3281776 h 6524624"/>
              <a:gd name="connsiteX3392" fmla="*/ 14146 w 11858623"/>
              <a:gd name="connsiteY3392" fmla="*/ 3268855 h 6524624"/>
              <a:gd name="connsiteX3393" fmla="*/ 14147 w 11858623"/>
              <a:gd name="connsiteY3393" fmla="*/ 3268858 h 6524624"/>
              <a:gd name="connsiteX3394" fmla="*/ 14088 w 11858623"/>
              <a:gd name="connsiteY3394" fmla="*/ 3269053 h 6524624"/>
              <a:gd name="connsiteX3395" fmla="*/ 30297 w 11858623"/>
              <a:gd name="connsiteY3395" fmla="*/ 3260831 h 6524624"/>
              <a:gd name="connsiteX3396" fmla="*/ 32503 w 11858623"/>
              <a:gd name="connsiteY3396" fmla="*/ 3262120 h 6524624"/>
              <a:gd name="connsiteX3397" fmla="*/ 33667 w 11858623"/>
              <a:gd name="connsiteY3397" fmla="*/ 3280587 h 6524624"/>
              <a:gd name="connsiteX3398" fmla="*/ 33380 w 11858623"/>
              <a:gd name="connsiteY3398" fmla="*/ 3289888 h 6524624"/>
              <a:gd name="connsiteX3399" fmla="*/ 26491 w 11858623"/>
              <a:gd name="connsiteY3399" fmla="*/ 3309856 h 6524624"/>
              <a:gd name="connsiteX3400" fmla="*/ 23994 w 11858623"/>
              <a:gd name="connsiteY3400" fmla="*/ 3308125 h 6524624"/>
              <a:gd name="connsiteX3401" fmla="*/ 23818 w 11858623"/>
              <a:gd name="connsiteY3401" fmla="*/ 3307415 h 6524624"/>
              <a:gd name="connsiteX3402" fmla="*/ 23113 w 11858623"/>
              <a:gd name="connsiteY3402" fmla="*/ 3304966 h 6524624"/>
              <a:gd name="connsiteX3403" fmla="*/ 21948 w 11858623"/>
              <a:gd name="connsiteY3403" fmla="*/ 3296855 h 6524624"/>
              <a:gd name="connsiteX3404" fmla="*/ 20071 w 11858623"/>
              <a:gd name="connsiteY3404" fmla="*/ 3291685 h 6524624"/>
              <a:gd name="connsiteX3405" fmla="*/ 19493 w 11858623"/>
              <a:gd name="connsiteY3405" fmla="*/ 3277937 h 6524624"/>
              <a:gd name="connsiteX3406" fmla="*/ 20240 w 11858623"/>
              <a:gd name="connsiteY3406" fmla="*/ 3277180 h 6524624"/>
              <a:gd name="connsiteX3407" fmla="*/ 20480 w 11858623"/>
              <a:gd name="connsiteY3407" fmla="*/ 3284584 h 6524624"/>
              <a:gd name="connsiteX3408" fmla="*/ 30297 w 11858623"/>
              <a:gd name="connsiteY3408" fmla="*/ 3260831 h 6524624"/>
              <a:gd name="connsiteX3409" fmla="*/ 17751 w 11858623"/>
              <a:gd name="connsiteY3409" fmla="*/ 3257034 h 6524624"/>
              <a:gd name="connsiteX3410" fmla="*/ 18730 w 11858623"/>
              <a:gd name="connsiteY3410" fmla="*/ 3259754 h 6524624"/>
              <a:gd name="connsiteX3411" fmla="*/ 19493 w 11858623"/>
              <a:gd name="connsiteY3411" fmla="*/ 3277937 h 6524624"/>
              <a:gd name="connsiteX3412" fmla="*/ 18476 w 11858623"/>
              <a:gd name="connsiteY3412" fmla="*/ 3278968 h 6524624"/>
              <a:gd name="connsiteX3413" fmla="*/ 14147 w 11858623"/>
              <a:gd name="connsiteY3413" fmla="*/ 3268858 h 6524624"/>
              <a:gd name="connsiteX3414" fmla="*/ 17695 w 11858623"/>
              <a:gd name="connsiteY3414" fmla="*/ 3255731 h 6524624"/>
              <a:gd name="connsiteX3415" fmla="*/ 17971 w 11858623"/>
              <a:gd name="connsiteY3415" fmla="*/ 3256312 h 6524624"/>
              <a:gd name="connsiteX3416" fmla="*/ 17751 w 11858623"/>
              <a:gd name="connsiteY3416" fmla="*/ 3257034 h 6524624"/>
              <a:gd name="connsiteX3417" fmla="*/ 17519 w 11858623"/>
              <a:gd name="connsiteY3417" fmla="*/ 3256389 h 6524624"/>
              <a:gd name="connsiteX3418" fmla="*/ 18633 w 11858623"/>
              <a:gd name="connsiteY3418" fmla="*/ 3255590 h 6524624"/>
              <a:gd name="connsiteX3419" fmla="*/ 19722 w 11858623"/>
              <a:gd name="connsiteY3419" fmla="*/ 3261223 h 6524624"/>
              <a:gd name="connsiteX3420" fmla="*/ 19768 w 11858623"/>
              <a:gd name="connsiteY3420" fmla="*/ 3262633 h 6524624"/>
              <a:gd name="connsiteX3421" fmla="*/ 18730 w 11858623"/>
              <a:gd name="connsiteY3421" fmla="*/ 3259754 h 6524624"/>
              <a:gd name="connsiteX3422" fmla="*/ 18581 w 11858623"/>
              <a:gd name="connsiteY3422" fmla="*/ 3256191 h 6524624"/>
              <a:gd name="connsiteX3423" fmla="*/ 19417 w 11858623"/>
              <a:gd name="connsiteY3423" fmla="*/ 3251807 h 6524624"/>
              <a:gd name="connsiteX3424" fmla="*/ 19591 w 11858623"/>
              <a:gd name="connsiteY3424" fmla="*/ 3257181 h 6524624"/>
              <a:gd name="connsiteX3425" fmla="*/ 18730 w 11858623"/>
              <a:gd name="connsiteY3425" fmla="*/ 3254489 h 6524624"/>
              <a:gd name="connsiteX3426" fmla="*/ 18811 w 11858623"/>
              <a:gd name="connsiteY3426" fmla="*/ 3253553 h 6524624"/>
              <a:gd name="connsiteX3427" fmla="*/ 19229 w 11858623"/>
              <a:gd name="connsiteY3427" fmla="*/ 3252184 h 6524624"/>
              <a:gd name="connsiteX3428" fmla="*/ 21229 w 11858623"/>
              <a:gd name="connsiteY3428" fmla="*/ 3250462 h 6524624"/>
              <a:gd name="connsiteX3429" fmla="*/ 25483 w 11858623"/>
              <a:gd name="connsiteY3429" fmla="*/ 3263986 h 6524624"/>
              <a:gd name="connsiteX3430" fmla="*/ 24796 w 11858623"/>
              <a:gd name="connsiteY3430" fmla="*/ 3272561 h 6524624"/>
              <a:gd name="connsiteX3431" fmla="*/ 20240 w 11858623"/>
              <a:gd name="connsiteY3431" fmla="*/ 3277180 h 6524624"/>
              <a:gd name="connsiteX3432" fmla="*/ 19768 w 11858623"/>
              <a:gd name="connsiteY3432" fmla="*/ 3262633 h 6524624"/>
              <a:gd name="connsiteX3433" fmla="*/ 20257 w 11858623"/>
              <a:gd name="connsiteY3433" fmla="*/ 3263993 h 6524624"/>
              <a:gd name="connsiteX3434" fmla="*/ 19722 w 11858623"/>
              <a:gd name="connsiteY3434" fmla="*/ 3261223 h 6524624"/>
              <a:gd name="connsiteX3435" fmla="*/ 19591 w 11858623"/>
              <a:gd name="connsiteY3435" fmla="*/ 3257181 h 6524624"/>
              <a:gd name="connsiteX3436" fmla="*/ 23655 w 11858623"/>
              <a:gd name="connsiteY3436" fmla="*/ 3269885 h 6524624"/>
              <a:gd name="connsiteX3437" fmla="*/ 19343 w 11858623"/>
              <a:gd name="connsiteY3437" fmla="*/ 3249539 h 6524624"/>
              <a:gd name="connsiteX3438" fmla="*/ 19410 w 11858623"/>
              <a:gd name="connsiteY3438" fmla="*/ 3251592 h 6524624"/>
              <a:gd name="connsiteX3439" fmla="*/ 19229 w 11858623"/>
              <a:gd name="connsiteY3439" fmla="*/ 3252184 h 6524624"/>
              <a:gd name="connsiteX3440" fmla="*/ 18868 w 11858623"/>
              <a:gd name="connsiteY3440" fmla="*/ 3252909 h 6524624"/>
              <a:gd name="connsiteX3441" fmla="*/ 19075 w 11858623"/>
              <a:gd name="connsiteY3441" fmla="*/ 3250546 h 6524624"/>
              <a:gd name="connsiteX3442" fmla="*/ 21000 w 11858623"/>
              <a:gd name="connsiteY3442" fmla="*/ 3248630 h 6524624"/>
              <a:gd name="connsiteX3443" fmla="*/ 21229 w 11858623"/>
              <a:gd name="connsiteY3443" fmla="*/ 3250462 h 6524624"/>
              <a:gd name="connsiteX3444" fmla="*/ 20787 w 11858623"/>
              <a:gd name="connsiteY3444" fmla="*/ 3249057 h 6524624"/>
              <a:gd name="connsiteX3445" fmla="*/ 20480 w 11858623"/>
              <a:gd name="connsiteY3445" fmla="*/ 3248080 h 6524624"/>
              <a:gd name="connsiteX3446" fmla="*/ 20787 w 11858623"/>
              <a:gd name="connsiteY3446" fmla="*/ 3249057 h 6524624"/>
              <a:gd name="connsiteX3447" fmla="*/ 19417 w 11858623"/>
              <a:gd name="connsiteY3447" fmla="*/ 3251807 h 6524624"/>
              <a:gd name="connsiteX3448" fmla="*/ 19410 w 11858623"/>
              <a:gd name="connsiteY3448" fmla="*/ 3251592 h 6524624"/>
              <a:gd name="connsiteX3449" fmla="*/ 20341 w 11858623"/>
              <a:gd name="connsiteY3449" fmla="*/ 3243428 h 6524624"/>
              <a:gd name="connsiteX3450" fmla="*/ 20480 w 11858623"/>
              <a:gd name="connsiteY3450" fmla="*/ 3245271 h 6524624"/>
              <a:gd name="connsiteX3451" fmla="*/ 19343 w 11858623"/>
              <a:gd name="connsiteY3451" fmla="*/ 3249539 h 6524624"/>
              <a:gd name="connsiteX3452" fmla="*/ 19294 w 11858623"/>
              <a:gd name="connsiteY3452" fmla="*/ 3248040 h 6524624"/>
              <a:gd name="connsiteX3453" fmla="*/ 19418 w 11858623"/>
              <a:gd name="connsiteY3453" fmla="*/ 3246628 h 6524624"/>
              <a:gd name="connsiteX3454" fmla="*/ 20328 w 11858623"/>
              <a:gd name="connsiteY3454" fmla="*/ 3243246 h 6524624"/>
              <a:gd name="connsiteX3455" fmla="*/ 20348 w 11858623"/>
              <a:gd name="connsiteY3455" fmla="*/ 3243407 h 6524624"/>
              <a:gd name="connsiteX3456" fmla="*/ 20341 w 11858623"/>
              <a:gd name="connsiteY3456" fmla="*/ 3243428 h 6524624"/>
              <a:gd name="connsiteX3457" fmla="*/ 923 w 11858623"/>
              <a:gd name="connsiteY3457" fmla="*/ 3240955 h 6524624"/>
              <a:gd name="connsiteX3458" fmla="*/ 441 w 11858623"/>
              <a:gd name="connsiteY3458" fmla="*/ 3256504 h 6524624"/>
              <a:gd name="connsiteX3459" fmla="*/ 4449 w 11858623"/>
              <a:gd name="connsiteY3459" fmla="*/ 3444645 h 6524624"/>
              <a:gd name="connsiteX3460" fmla="*/ 4823 w 11858623"/>
              <a:gd name="connsiteY3460" fmla="*/ 3467185 h 6524624"/>
              <a:gd name="connsiteX3461" fmla="*/ 2445 w 11858623"/>
              <a:gd name="connsiteY3461" fmla="*/ 3467109 h 6524624"/>
              <a:gd name="connsiteX3462" fmla="*/ 4897 w 11858623"/>
              <a:gd name="connsiteY3462" fmla="*/ 3471638 h 6524624"/>
              <a:gd name="connsiteX3463" fmla="*/ 6562 w 11858623"/>
              <a:gd name="connsiteY3463" fmla="*/ 3572001 h 6524624"/>
              <a:gd name="connsiteX3464" fmla="*/ 5683 w 11858623"/>
              <a:gd name="connsiteY3464" fmla="*/ 3573491 h 6524624"/>
              <a:gd name="connsiteX3465" fmla="*/ 4449 w 11858623"/>
              <a:gd name="connsiteY3465" fmla="*/ 3576625 h 6524624"/>
              <a:gd name="connsiteX3466" fmla="*/ 6585 w 11858623"/>
              <a:gd name="connsiteY3466" fmla="*/ 3573381 h 6524624"/>
              <a:gd name="connsiteX3467" fmla="*/ 7620 w 11858623"/>
              <a:gd name="connsiteY3467" fmla="*/ 3635714 h 6524624"/>
              <a:gd name="connsiteX3468" fmla="*/ 6735 w 11858623"/>
              <a:gd name="connsiteY3468" fmla="*/ 3640445 h 6524624"/>
              <a:gd name="connsiteX3469" fmla="*/ 6453 w 11858623"/>
              <a:gd name="connsiteY3469" fmla="*/ 3680524 h 6524624"/>
              <a:gd name="connsiteX3470" fmla="*/ 8315 w 11858623"/>
              <a:gd name="connsiteY3470" fmla="*/ 3677642 h 6524624"/>
              <a:gd name="connsiteX3471" fmla="*/ 8457 w 11858623"/>
              <a:gd name="connsiteY3471" fmla="*/ 3686140 h 6524624"/>
              <a:gd name="connsiteX3472" fmla="*/ 8821 w 11858623"/>
              <a:gd name="connsiteY3472" fmla="*/ 3692524 h 6524624"/>
              <a:gd name="connsiteX3473" fmla="*/ 8456 w 11858623"/>
              <a:gd name="connsiteY3473" fmla="*/ 3693694 h 6524624"/>
              <a:gd name="connsiteX3474" fmla="*/ 4448 w 11858623"/>
              <a:gd name="connsiteY3474" fmla="*/ 3702118 h 6524624"/>
              <a:gd name="connsiteX3475" fmla="*/ 2444 w 11858623"/>
              <a:gd name="connsiteY3475" fmla="*/ 3718967 h 6524624"/>
              <a:gd name="connsiteX3476" fmla="*/ 1417 w 11858623"/>
              <a:gd name="connsiteY3476" fmla="*/ 3752057 h 6524624"/>
              <a:gd name="connsiteX3477" fmla="*/ 0 w 11858623"/>
              <a:gd name="connsiteY3477" fmla="*/ 3754155 h 6524624"/>
              <a:gd name="connsiteX3478" fmla="*/ 0 w 11858623"/>
              <a:gd name="connsiteY3478" fmla="*/ 3241265 h 6524624"/>
              <a:gd name="connsiteX3479" fmla="*/ 10221 w 11858623"/>
              <a:gd name="connsiteY3479" fmla="*/ 3236128 h 6524624"/>
              <a:gd name="connsiteX3480" fmla="*/ 13499 w 11858623"/>
              <a:gd name="connsiteY3480" fmla="*/ 3245232 h 6524624"/>
              <a:gd name="connsiteX3481" fmla="*/ 13625 w 11858623"/>
              <a:gd name="connsiteY3481" fmla="*/ 3247176 h 6524624"/>
              <a:gd name="connsiteX3482" fmla="*/ 10461 w 11858623"/>
              <a:gd name="connsiteY3482" fmla="*/ 3240526 h 6524624"/>
              <a:gd name="connsiteX3483" fmla="*/ 14469 w 11858623"/>
              <a:gd name="connsiteY3483" fmla="*/ 3260182 h 6524624"/>
              <a:gd name="connsiteX3484" fmla="*/ 13625 w 11858623"/>
              <a:gd name="connsiteY3484" fmla="*/ 3247176 h 6524624"/>
              <a:gd name="connsiteX3485" fmla="*/ 15991 w 11858623"/>
              <a:gd name="connsiteY3485" fmla="*/ 3252147 h 6524624"/>
              <a:gd name="connsiteX3486" fmla="*/ 17519 w 11858623"/>
              <a:gd name="connsiteY3486" fmla="*/ 3256389 h 6524624"/>
              <a:gd name="connsiteX3487" fmla="*/ 14772 w 11858623"/>
              <a:gd name="connsiteY3487" fmla="*/ 3266706 h 6524624"/>
              <a:gd name="connsiteX3488" fmla="*/ 14146 w 11858623"/>
              <a:gd name="connsiteY3488" fmla="*/ 3268855 h 6524624"/>
              <a:gd name="connsiteX3489" fmla="*/ 12464 w 11858623"/>
              <a:gd name="connsiteY3489" fmla="*/ 3264928 h 6524624"/>
              <a:gd name="connsiteX3490" fmla="*/ 10460 w 11858623"/>
              <a:gd name="connsiteY3490" fmla="*/ 3245271 h 6524624"/>
              <a:gd name="connsiteX3491" fmla="*/ 9020 w 11858623"/>
              <a:gd name="connsiteY3491" fmla="*/ 3237722 h 6524624"/>
              <a:gd name="connsiteX3492" fmla="*/ 15886 w 11858623"/>
              <a:gd name="connsiteY3492" fmla="*/ 3228607 h 6524624"/>
              <a:gd name="connsiteX3493" fmla="*/ 16473 w 11858623"/>
              <a:gd name="connsiteY3493" fmla="*/ 3232101 h 6524624"/>
              <a:gd name="connsiteX3494" fmla="*/ 16715 w 11858623"/>
              <a:gd name="connsiteY3494" fmla="*/ 3233180 h 6524624"/>
              <a:gd name="connsiteX3495" fmla="*/ 16244 w 11858623"/>
              <a:gd name="connsiteY3495" fmla="*/ 3235424 h 6524624"/>
              <a:gd name="connsiteX3496" fmla="*/ 15275 w 11858623"/>
              <a:gd name="connsiteY3496" fmla="*/ 3229420 h 6524624"/>
              <a:gd name="connsiteX3497" fmla="*/ 18101 w 11858623"/>
              <a:gd name="connsiteY3497" fmla="*/ 3226584 h 6524624"/>
              <a:gd name="connsiteX3498" fmla="*/ 18476 w 11858623"/>
              <a:gd name="connsiteY3498" fmla="*/ 3228422 h 6524624"/>
              <a:gd name="connsiteX3499" fmla="*/ 18722 w 11858623"/>
              <a:gd name="connsiteY3499" fmla="*/ 3230394 h 6524624"/>
              <a:gd name="connsiteX3500" fmla="*/ 19166 w 11858623"/>
              <a:gd name="connsiteY3500" fmla="*/ 3244094 h 6524624"/>
              <a:gd name="connsiteX3501" fmla="*/ 16715 w 11858623"/>
              <a:gd name="connsiteY3501" fmla="*/ 3233180 h 6524624"/>
              <a:gd name="connsiteX3502" fmla="*/ 18925 w 11858623"/>
              <a:gd name="connsiteY3502" fmla="*/ 3224574 h 6524624"/>
              <a:gd name="connsiteX3503" fmla="*/ 20328 w 11858623"/>
              <a:gd name="connsiteY3503" fmla="*/ 3243246 h 6524624"/>
              <a:gd name="connsiteX3504" fmla="*/ 18722 w 11858623"/>
              <a:gd name="connsiteY3504" fmla="*/ 3230394 h 6524624"/>
              <a:gd name="connsiteX3505" fmla="*/ 18549 w 11858623"/>
              <a:gd name="connsiteY3505" fmla="*/ 3225073 h 6524624"/>
              <a:gd name="connsiteX3506" fmla="*/ 18532 w 11858623"/>
              <a:gd name="connsiteY3506" fmla="*/ 3224532 h 6524624"/>
              <a:gd name="connsiteX3507" fmla="*/ 18549 w 11858623"/>
              <a:gd name="connsiteY3507" fmla="*/ 3225073 h 6524624"/>
              <a:gd name="connsiteX3508" fmla="*/ 18368 w 11858623"/>
              <a:gd name="connsiteY3508" fmla="*/ 3225313 h 6524624"/>
              <a:gd name="connsiteX3509" fmla="*/ 28564 w 11858623"/>
              <a:gd name="connsiteY3509" fmla="*/ 3213123 h 6524624"/>
              <a:gd name="connsiteX3510" fmla="*/ 28495 w 11858623"/>
              <a:gd name="connsiteY3510" fmla="*/ 3214382 h 6524624"/>
              <a:gd name="connsiteX3511" fmla="*/ 28443 w 11858623"/>
              <a:gd name="connsiteY3511" fmla="*/ 3213574 h 6524624"/>
              <a:gd name="connsiteX3512" fmla="*/ 32622 w 11858623"/>
              <a:gd name="connsiteY3512" fmla="*/ 3213035 h 6524624"/>
              <a:gd name="connsiteX3513" fmla="*/ 33283 w 11858623"/>
              <a:gd name="connsiteY3513" fmla="*/ 3223973 h 6524624"/>
              <a:gd name="connsiteX3514" fmla="*/ 21000 w 11858623"/>
              <a:gd name="connsiteY3514" fmla="*/ 3248630 h 6524624"/>
              <a:gd name="connsiteX3515" fmla="*/ 20348 w 11858623"/>
              <a:gd name="connsiteY3515" fmla="*/ 3243407 h 6524624"/>
              <a:gd name="connsiteX3516" fmla="*/ 20967 w 11858623"/>
              <a:gd name="connsiteY3516" fmla="*/ 3241258 h 6524624"/>
              <a:gd name="connsiteX3517" fmla="*/ 28280 w 11858623"/>
              <a:gd name="connsiteY3517" fmla="*/ 3214175 h 6524624"/>
              <a:gd name="connsiteX3518" fmla="*/ 28495 w 11858623"/>
              <a:gd name="connsiteY3518" fmla="*/ 3217191 h 6524624"/>
              <a:gd name="connsiteX3519" fmla="*/ 11535 w 11858623"/>
              <a:gd name="connsiteY3519" fmla="*/ 3213002 h 6524624"/>
              <a:gd name="connsiteX3520" fmla="*/ 12465 w 11858623"/>
              <a:gd name="connsiteY3520" fmla="*/ 3229294 h 6524624"/>
              <a:gd name="connsiteX3521" fmla="*/ 12696 w 11858623"/>
              <a:gd name="connsiteY3521" fmla="*/ 3232844 h 6524624"/>
              <a:gd name="connsiteX3522" fmla="*/ 10221 w 11858623"/>
              <a:gd name="connsiteY3522" fmla="*/ 3236128 h 6524624"/>
              <a:gd name="connsiteX3523" fmla="*/ 8457 w 11858623"/>
              <a:gd name="connsiteY3523" fmla="*/ 3231231 h 6524624"/>
              <a:gd name="connsiteX3524" fmla="*/ 8506 w 11858623"/>
              <a:gd name="connsiteY3524" fmla="*/ 3235030 h 6524624"/>
              <a:gd name="connsiteX3525" fmla="*/ 9020 w 11858623"/>
              <a:gd name="connsiteY3525" fmla="*/ 3237722 h 6524624"/>
              <a:gd name="connsiteX3526" fmla="*/ 8502 w 11858623"/>
              <a:gd name="connsiteY3526" fmla="*/ 3238410 h 6524624"/>
              <a:gd name="connsiteX3527" fmla="*/ 923 w 11858623"/>
              <a:gd name="connsiteY3527" fmla="*/ 3240955 h 6524624"/>
              <a:gd name="connsiteX3528" fmla="*/ 1418 w 11858623"/>
              <a:gd name="connsiteY3528" fmla="*/ 3225008 h 6524624"/>
              <a:gd name="connsiteX3529" fmla="*/ 3685 w 11858623"/>
              <a:gd name="connsiteY3529" fmla="*/ 3221650 h 6524624"/>
              <a:gd name="connsiteX3530" fmla="*/ 12996 w 11858623"/>
              <a:gd name="connsiteY3530" fmla="*/ 3211394 h 6524624"/>
              <a:gd name="connsiteX3531" fmla="*/ 13482 w 11858623"/>
              <a:gd name="connsiteY3531" fmla="*/ 3214291 h 6524624"/>
              <a:gd name="connsiteX3532" fmla="*/ 13142 w 11858623"/>
              <a:gd name="connsiteY3532" fmla="*/ 3216200 h 6524624"/>
              <a:gd name="connsiteX3533" fmla="*/ 12461 w 11858623"/>
              <a:gd name="connsiteY3533" fmla="*/ 3211982 h 6524624"/>
              <a:gd name="connsiteX3534" fmla="*/ 28161 w 11858623"/>
              <a:gd name="connsiteY3534" fmla="*/ 3209250 h 6524624"/>
              <a:gd name="connsiteX3535" fmla="*/ 28443 w 11858623"/>
              <a:gd name="connsiteY3535" fmla="*/ 3213574 h 6524624"/>
              <a:gd name="connsiteX3536" fmla="*/ 28280 w 11858623"/>
              <a:gd name="connsiteY3536" fmla="*/ 3214175 h 6524624"/>
              <a:gd name="connsiteX3537" fmla="*/ 27960 w 11858623"/>
              <a:gd name="connsiteY3537" fmla="*/ 3209686 h 6524624"/>
              <a:gd name="connsiteX3538" fmla="*/ 30499 w 11858623"/>
              <a:gd name="connsiteY3538" fmla="*/ 3205959 h 6524624"/>
              <a:gd name="connsiteX3539" fmla="*/ 28564 w 11858623"/>
              <a:gd name="connsiteY3539" fmla="*/ 3213123 h 6524624"/>
              <a:gd name="connsiteX3540" fmla="*/ 28842 w 11858623"/>
              <a:gd name="connsiteY3540" fmla="*/ 3208061 h 6524624"/>
              <a:gd name="connsiteX3541" fmla="*/ 29201 w 11858623"/>
              <a:gd name="connsiteY3541" fmla="*/ 3201521 h 6524624"/>
              <a:gd name="connsiteX3542" fmla="*/ 28842 w 11858623"/>
              <a:gd name="connsiteY3542" fmla="*/ 3208061 h 6524624"/>
              <a:gd name="connsiteX3543" fmla="*/ 28526 w 11858623"/>
              <a:gd name="connsiteY3543" fmla="*/ 3208460 h 6524624"/>
              <a:gd name="connsiteX3544" fmla="*/ 28161 w 11858623"/>
              <a:gd name="connsiteY3544" fmla="*/ 3209250 h 6524624"/>
              <a:gd name="connsiteX3545" fmla="*/ 27682 w 11858623"/>
              <a:gd name="connsiteY3545" fmla="*/ 3201882 h 6524624"/>
              <a:gd name="connsiteX3546" fmla="*/ 24893 w 11858623"/>
              <a:gd name="connsiteY3546" fmla="*/ 3200141 h 6524624"/>
              <a:gd name="connsiteX3547" fmla="*/ 27399 w 11858623"/>
              <a:gd name="connsiteY3547" fmla="*/ 3201948 h 6524624"/>
              <a:gd name="connsiteX3548" fmla="*/ 27407 w 11858623"/>
              <a:gd name="connsiteY3548" fmla="*/ 3201947 h 6524624"/>
              <a:gd name="connsiteX3549" fmla="*/ 27960 w 11858623"/>
              <a:gd name="connsiteY3549" fmla="*/ 3209686 h 6524624"/>
              <a:gd name="connsiteX3550" fmla="*/ 24487 w 11858623"/>
              <a:gd name="connsiteY3550" fmla="*/ 3217191 h 6524624"/>
              <a:gd name="connsiteX3551" fmla="*/ 18925 w 11858623"/>
              <a:gd name="connsiteY3551" fmla="*/ 3224574 h 6524624"/>
              <a:gd name="connsiteX3552" fmla="*/ 18819 w 11858623"/>
              <a:gd name="connsiteY3552" fmla="*/ 3223164 h 6524624"/>
              <a:gd name="connsiteX3553" fmla="*/ 20230 w 11858623"/>
              <a:gd name="connsiteY3553" fmla="*/ 3216445 h 6524624"/>
              <a:gd name="connsiteX3554" fmla="*/ 22354 w 11858623"/>
              <a:gd name="connsiteY3554" fmla="*/ 3208746 h 6524624"/>
              <a:gd name="connsiteX3555" fmla="*/ 19662 w 11858623"/>
              <a:gd name="connsiteY3555" fmla="*/ 3195578 h 6524624"/>
              <a:gd name="connsiteX3556" fmla="*/ 22485 w 11858623"/>
              <a:gd name="connsiteY3556" fmla="*/ 3198403 h 6524624"/>
              <a:gd name="connsiteX3557" fmla="*/ 23397 w 11858623"/>
              <a:gd name="connsiteY3557" fmla="*/ 3199062 h 6524624"/>
              <a:gd name="connsiteX3558" fmla="*/ 20480 w 11858623"/>
              <a:gd name="connsiteY3558" fmla="*/ 3203150 h 6524624"/>
              <a:gd name="connsiteX3559" fmla="*/ 19371 w 11858623"/>
              <a:gd name="connsiteY3559" fmla="*/ 3204371 h 6524624"/>
              <a:gd name="connsiteX3560" fmla="*/ 18773 w 11858623"/>
              <a:gd name="connsiteY3560" fmla="*/ 3198501 h 6524624"/>
              <a:gd name="connsiteX3561" fmla="*/ 16472 w 11858623"/>
              <a:gd name="connsiteY3561" fmla="*/ 3191918 h 6524624"/>
              <a:gd name="connsiteX3562" fmla="*/ 16510 w 11858623"/>
              <a:gd name="connsiteY3562" fmla="*/ 3192424 h 6524624"/>
              <a:gd name="connsiteX3563" fmla="*/ 16437 w 11858623"/>
              <a:gd name="connsiteY3563" fmla="*/ 3192350 h 6524624"/>
              <a:gd name="connsiteX3564" fmla="*/ 8629 w 11858623"/>
              <a:gd name="connsiteY3564" fmla="*/ 3184535 h 6524624"/>
              <a:gd name="connsiteX3565" fmla="*/ 9988 w 11858623"/>
              <a:gd name="connsiteY3565" fmla="*/ 3185896 h 6524624"/>
              <a:gd name="connsiteX3566" fmla="*/ 10460 w 11858623"/>
              <a:gd name="connsiteY3566" fmla="*/ 3194161 h 6524624"/>
              <a:gd name="connsiteX3567" fmla="*/ 10147 w 11858623"/>
              <a:gd name="connsiteY3567" fmla="*/ 3194422 h 6524624"/>
              <a:gd name="connsiteX3568" fmla="*/ 8589 w 11858623"/>
              <a:gd name="connsiteY3568" fmla="*/ 3185146 h 6524624"/>
              <a:gd name="connsiteX3569" fmla="*/ 30209 w 11858623"/>
              <a:gd name="connsiteY3569" fmla="*/ 3183157 h 6524624"/>
              <a:gd name="connsiteX3570" fmla="*/ 30854 w 11858623"/>
              <a:gd name="connsiteY3570" fmla="*/ 3183759 h 6524624"/>
              <a:gd name="connsiteX3571" fmla="*/ 31817 w 11858623"/>
              <a:gd name="connsiteY3571" fmla="*/ 3199701 h 6524624"/>
              <a:gd name="connsiteX3572" fmla="*/ 29923 w 11858623"/>
              <a:gd name="connsiteY3572" fmla="*/ 3197932 h 6524624"/>
              <a:gd name="connsiteX3573" fmla="*/ 29523 w 11858623"/>
              <a:gd name="connsiteY3573" fmla="*/ 3195661 h 6524624"/>
              <a:gd name="connsiteX3574" fmla="*/ 26623 w 11858623"/>
              <a:gd name="connsiteY3574" fmla="*/ 3180917 h 6524624"/>
              <a:gd name="connsiteX3575" fmla="*/ 26618 w 11858623"/>
              <a:gd name="connsiteY3575" fmla="*/ 3181227 h 6524624"/>
              <a:gd name="connsiteX3576" fmla="*/ 26543 w 11858623"/>
              <a:gd name="connsiteY3576" fmla="*/ 3180980 h 6524624"/>
              <a:gd name="connsiteX3577" fmla="*/ 8965 w 11858623"/>
              <a:gd name="connsiteY3577" fmla="*/ 3179342 h 6524624"/>
              <a:gd name="connsiteX3578" fmla="*/ 8629 w 11858623"/>
              <a:gd name="connsiteY3578" fmla="*/ 3184535 h 6524624"/>
              <a:gd name="connsiteX3579" fmla="*/ 8458 w 11858623"/>
              <a:gd name="connsiteY3579" fmla="*/ 3184364 h 6524624"/>
              <a:gd name="connsiteX3580" fmla="*/ 8589 w 11858623"/>
              <a:gd name="connsiteY3580" fmla="*/ 3185146 h 6524624"/>
              <a:gd name="connsiteX3581" fmla="*/ 8458 w 11858623"/>
              <a:gd name="connsiteY3581" fmla="*/ 3187173 h 6524624"/>
              <a:gd name="connsiteX3582" fmla="*/ 9690 w 11858623"/>
              <a:gd name="connsiteY3582" fmla="*/ 3194808 h 6524624"/>
              <a:gd name="connsiteX3583" fmla="*/ 6453 w 11858623"/>
              <a:gd name="connsiteY3583" fmla="*/ 3197535 h 6524624"/>
              <a:gd name="connsiteX3584" fmla="*/ 7560 w 11858623"/>
              <a:gd name="connsiteY3584" fmla="*/ 3182246 h 6524624"/>
              <a:gd name="connsiteX3585" fmla="*/ 26654 w 11858623"/>
              <a:gd name="connsiteY3585" fmla="*/ 3178973 h 6524624"/>
              <a:gd name="connsiteX3586" fmla="*/ 27531 w 11858623"/>
              <a:gd name="connsiteY3586" fmla="*/ 3180204 h 6524624"/>
              <a:gd name="connsiteX3587" fmla="*/ 26623 w 11858623"/>
              <a:gd name="connsiteY3587" fmla="*/ 3180917 h 6524624"/>
              <a:gd name="connsiteX3588" fmla="*/ 30499 w 11858623"/>
              <a:gd name="connsiteY3588" fmla="*/ 3177878 h 6524624"/>
              <a:gd name="connsiteX3589" fmla="*/ 30742 w 11858623"/>
              <a:gd name="connsiteY3589" fmla="*/ 3181894 h 6524624"/>
              <a:gd name="connsiteX3590" fmla="*/ 30312 w 11858623"/>
              <a:gd name="connsiteY3590" fmla="*/ 3181292 h 6524624"/>
              <a:gd name="connsiteX3591" fmla="*/ 11801 w 11858623"/>
              <a:gd name="connsiteY3591" fmla="*/ 3173484 h 6524624"/>
              <a:gd name="connsiteX3592" fmla="*/ 16676 w 11858623"/>
              <a:gd name="connsiteY3592" fmla="*/ 3177930 h 6524624"/>
              <a:gd name="connsiteX3593" fmla="*/ 16694 w 11858623"/>
              <a:gd name="connsiteY3593" fmla="*/ 3178107 h 6524624"/>
              <a:gd name="connsiteX3594" fmla="*/ 15641 w 11858623"/>
              <a:gd name="connsiteY3594" fmla="*/ 3177282 h 6524624"/>
              <a:gd name="connsiteX3595" fmla="*/ 13258 w 11858623"/>
              <a:gd name="connsiteY3595" fmla="*/ 3177184 h 6524624"/>
              <a:gd name="connsiteX3596" fmla="*/ 17276 w 11858623"/>
              <a:gd name="connsiteY3596" fmla="*/ 3183821 h 6524624"/>
              <a:gd name="connsiteX3597" fmla="*/ 17708 w 11858623"/>
              <a:gd name="connsiteY3597" fmla="*/ 3188056 h 6524624"/>
              <a:gd name="connsiteX3598" fmla="*/ 14687 w 11858623"/>
              <a:gd name="connsiteY3598" fmla="*/ 3190599 h 6524624"/>
              <a:gd name="connsiteX3599" fmla="*/ 9988 w 11858623"/>
              <a:gd name="connsiteY3599" fmla="*/ 3185896 h 6524624"/>
              <a:gd name="connsiteX3600" fmla="*/ 9545 w 11858623"/>
              <a:gd name="connsiteY3600" fmla="*/ 3178144 h 6524624"/>
              <a:gd name="connsiteX3601" fmla="*/ 13114 w 11858623"/>
              <a:gd name="connsiteY3601" fmla="*/ 3170774 h 6524624"/>
              <a:gd name="connsiteX3602" fmla="*/ 11801 w 11858623"/>
              <a:gd name="connsiteY3602" fmla="*/ 3173484 h 6524624"/>
              <a:gd name="connsiteX3603" fmla="*/ 10460 w 11858623"/>
              <a:gd name="connsiteY3603" fmla="*/ 3172261 h 6524624"/>
              <a:gd name="connsiteX3604" fmla="*/ 15561 w 11858623"/>
              <a:gd name="connsiteY3604" fmla="*/ 3165718 h 6524624"/>
              <a:gd name="connsiteX3605" fmla="*/ 15633 w 11858623"/>
              <a:gd name="connsiteY3605" fmla="*/ 3166525 h 6524624"/>
              <a:gd name="connsiteX3606" fmla="*/ 15079 w 11858623"/>
              <a:gd name="connsiteY3606" fmla="*/ 3169672 h 6524624"/>
              <a:gd name="connsiteX3607" fmla="*/ 13114 w 11858623"/>
              <a:gd name="connsiteY3607" fmla="*/ 3170774 h 6524624"/>
              <a:gd name="connsiteX3608" fmla="*/ 16221 w 11858623"/>
              <a:gd name="connsiteY3608" fmla="*/ 3164355 h 6524624"/>
              <a:gd name="connsiteX3609" fmla="*/ 17548 w 11858623"/>
              <a:gd name="connsiteY3609" fmla="*/ 3166215 h 6524624"/>
              <a:gd name="connsiteX3610" fmla="*/ 16318 w 11858623"/>
              <a:gd name="connsiteY3610" fmla="*/ 3168977 h 6524624"/>
              <a:gd name="connsiteX3611" fmla="*/ 15874 w 11858623"/>
              <a:gd name="connsiteY3611" fmla="*/ 3169226 h 6524624"/>
              <a:gd name="connsiteX3612" fmla="*/ 15633 w 11858623"/>
              <a:gd name="connsiteY3612" fmla="*/ 3166525 h 6524624"/>
              <a:gd name="connsiteX3613" fmla="*/ 15898 w 11858623"/>
              <a:gd name="connsiteY3613" fmla="*/ 3165024 h 6524624"/>
              <a:gd name="connsiteX3614" fmla="*/ 25919 w 11858623"/>
              <a:gd name="connsiteY3614" fmla="*/ 3163596 h 6524624"/>
              <a:gd name="connsiteX3615" fmla="*/ 26109 w 11858623"/>
              <a:gd name="connsiteY3615" fmla="*/ 3165048 h 6524624"/>
              <a:gd name="connsiteX3616" fmla="*/ 22484 w 11858623"/>
              <a:gd name="connsiteY3616" fmla="*/ 3166644 h 6524624"/>
              <a:gd name="connsiteX3617" fmla="*/ 21843 w 11858623"/>
              <a:gd name="connsiteY3617" fmla="*/ 3165882 h 6524624"/>
              <a:gd name="connsiteX3618" fmla="*/ 19134 w 11858623"/>
              <a:gd name="connsiteY3618" fmla="*/ 3162651 h 6524624"/>
              <a:gd name="connsiteX3619" fmla="*/ 21843 w 11858623"/>
              <a:gd name="connsiteY3619" fmla="*/ 3165882 h 6524624"/>
              <a:gd name="connsiteX3620" fmla="*/ 18606 w 11858623"/>
              <a:gd name="connsiteY3620" fmla="*/ 3167695 h 6524624"/>
              <a:gd name="connsiteX3621" fmla="*/ 17548 w 11858623"/>
              <a:gd name="connsiteY3621" fmla="*/ 3166215 h 6524624"/>
              <a:gd name="connsiteX3622" fmla="*/ 11281 w 11858623"/>
              <a:gd name="connsiteY3622" fmla="*/ 3157598 h 6524624"/>
              <a:gd name="connsiteX3623" fmla="*/ 10139 w 11858623"/>
              <a:gd name="connsiteY3623" fmla="*/ 3161257 h 6524624"/>
              <a:gd name="connsiteX3624" fmla="*/ 10317 w 11858623"/>
              <a:gd name="connsiteY3624" fmla="*/ 3158507 h 6524624"/>
              <a:gd name="connsiteX3625" fmla="*/ 10461 w 11858623"/>
              <a:gd name="connsiteY3625" fmla="*/ 3156282 h 6524624"/>
              <a:gd name="connsiteX3626" fmla="*/ 10980 w 11858623"/>
              <a:gd name="connsiteY3626" fmla="*/ 3157009 h 6524624"/>
              <a:gd name="connsiteX3627" fmla="*/ 10327 w 11858623"/>
              <a:gd name="connsiteY3627" fmla="*/ 3158360 h 6524624"/>
              <a:gd name="connsiteX3628" fmla="*/ 18717 w 11858623"/>
              <a:gd name="connsiteY3628" fmla="*/ 3151818 h 6524624"/>
              <a:gd name="connsiteX3629" fmla="*/ 17758 w 11858623"/>
              <a:gd name="connsiteY3629" fmla="*/ 3154468 h 6524624"/>
              <a:gd name="connsiteX3630" fmla="*/ 17118 w 11858623"/>
              <a:gd name="connsiteY3630" fmla="*/ 3158100 h 6524624"/>
              <a:gd name="connsiteX3631" fmla="*/ 16637 w 11858623"/>
              <a:gd name="connsiteY3631" fmla="*/ 3154004 h 6524624"/>
              <a:gd name="connsiteX3632" fmla="*/ 18890 w 11858623"/>
              <a:gd name="connsiteY3632" fmla="*/ 3151636 h 6524624"/>
              <a:gd name="connsiteX3633" fmla="*/ 18717 w 11858623"/>
              <a:gd name="connsiteY3633" fmla="*/ 3151818 h 6524624"/>
              <a:gd name="connsiteX3634" fmla="*/ 18765 w 11858623"/>
              <a:gd name="connsiteY3634" fmla="*/ 3151687 h 6524624"/>
              <a:gd name="connsiteX3635" fmla="*/ 19623 w 11858623"/>
              <a:gd name="connsiteY3635" fmla="*/ 3129133 h 6524624"/>
              <a:gd name="connsiteX3636" fmla="*/ 18827 w 11858623"/>
              <a:gd name="connsiteY3636" fmla="*/ 3134333 h 6524624"/>
              <a:gd name="connsiteX3637" fmla="*/ 16858 w 11858623"/>
              <a:gd name="connsiteY3637" fmla="*/ 3137379 h 6524624"/>
              <a:gd name="connsiteX3638" fmla="*/ 16842 w 11858623"/>
              <a:gd name="connsiteY3638" fmla="*/ 3137311 h 6524624"/>
              <a:gd name="connsiteX3639" fmla="*/ 18650 w 11858623"/>
              <a:gd name="connsiteY3639" fmla="*/ 3131177 h 6524624"/>
              <a:gd name="connsiteX3640" fmla="*/ 29135 w 11858623"/>
              <a:gd name="connsiteY3640" fmla="*/ 3123824 h 6524624"/>
              <a:gd name="connsiteX3641" fmla="*/ 26360 w 11858623"/>
              <a:gd name="connsiteY3641" fmla="*/ 3130711 h 6524624"/>
              <a:gd name="connsiteX3642" fmla="*/ 23274 w 11858623"/>
              <a:gd name="connsiteY3642" fmla="*/ 3139234 h 6524624"/>
              <a:gd name="connsiteX3643" fmla="*/ 23763 w 11858623"/>
              <a:gd name="connsiteY3643" fmla="*/ 3135626 h 6524624"/>
              <a:gd name="connsiteX3644" fmla="*/ 29017 w 11858623"/>
              <a:gd name="connsiteY3644" fmla="*/ 3123950 h 6524624"/>
              <a:gd name="connsiteX3645" fmla="*/ 29135 w 11858623"/>
              <a:gd name="connsiteY3645" fmla="*/ 3123824 h 6524624"/>
              <a:gd name="connsiteX3646" fmla="*/ 308997 w 11858623"/>
              <a:gd name="connsiteY3646" fmla="*/ 3120339 h 6524624"/>
              <a:gd name="connsiteX3647" fmla="*/ 200997 w 11858623"/>
              <a:gd name="connsiteY3647" fmla="*/ 3228339 h 6524624"/>
              <a:gd name="connsiteX3648" fmla="*/ 308997 w 11858623"/>
              <a:gd name="connsiteY3648" fmla="*/ 3336338 h 6524624"/>
              <a:gd name="connsiteX3649" fmla="*/ 416997 w 11858623"/>
              <a:gd name="connsiteY3649" fmla="*/ 3228339 h 6524624"/>
              <a:gd name="connsiteX3650" fmla="*/ 308997 w 11858623"/>
              <a:gd name="connsiteY3650" fmla="*/ 3120339 h 6524624"/>
              <a:gd name="connsiteX3651" fmla="*/ 32773 w 11858623"/>
              <a:gd name="connsiteY3651" fmla="*/ 3118617 h 6524624"/>
              <a:gd name="connsiteX3652" fmla="*/ 29958 w 11858623"/>
              <a:gd name="connsiteY3652" fmla="*/ 3132545 h 6524624"/>
              <a:gd name="connsiteX3653" fmla="*/ 27314 w 11858623"/>
              <a:gd name="connsiteY3653" fmla="*/ 3138183 h 6524624"/>
              <a:gd name="connsiteX3654" fmla="*/ 23710 w 11858623"/>
              <a:gd name="connsiteY3654" fmla="*/ 3145404 h 6524624"/>
              <a:gd name="connsiteX3655" fmla="*/ 21248 w 11858623"/>
              <a:gd name="connsiteY3655" fmla="*/ 3144828 h 6524624"/>
              <a:gd name="connsiteX3656" fmla="*/ 23274 w 11858623"/>
              <a:gd name="connsiteY3656" fmla="*/ 3139234 h 6524624"/>
              <a:gd name="connsiteX3657" fmla="*/ 22485 w 11858623"/>
              <a:gd name="connsiteY3657" fmla="*/ 3145050 h 6524624"/>
              <a:gd name="connsiteX3658" fmla="*/ 27502 w 11858623"/>
              <a:gd name="connsiteY3658" fmla="*/ 3108075 h 6524624"/>
              <a:gd name="connsiteX3659" fmla="*/ 23763 w 11858623"/>
              <a:gd name="connsiteY3659" fmla="*/ 3135626 h 6524624"/>
              <a:gd name="connsiteX3660" fmla="*/ 19778 w 11858623"/>
              <a:gd name="connsiteY3660" fmla="*/ 3144485 h 6524624"/>
              <a:gd name="connsiteX3661" fmla="*/ 18476 w 11858623"/>
              <a:gd name="connsiteY3661" fmla="*/ 3144180 h 6524624"/>
              <a:gd name="connsiteX3662" fmla="*/ 17578 w 11858623"/>
              <a:gd name="connsiteY3662" fmla="*/ 3140405 h 6524624"/>
              <a:gd name="connsiteX3663" fmla="*/ 18477 w 11858623"/>
              <a:gd name="connsiteY3663" fmla="*/ 3136626 h 6524624"/>
              <a:gd name="connsiteX3664" fmla="*/ 18827 w 11858623"/>
              <a:gd name="connsiteY3664" fmla="*/ 3134333 h 6524624"/>
              <a:gd name="connsiteX3665" fmla="*/ 24325 w 11858623"/>
              <a:gd name="connsiteY3665" fmla="*/ 3125830 h 6524624"/>
              <a:gd name="connsiteX3666" fmla="*/ 27484 w 11858623"/>
              <a:gd name="connsiteY3666" fmla="*/ 3108082 h 6524624"/>
              <a:gd name="connsiteX3667" fmla="*/ 36512 w 11858623"/>
              <a:gd name="connsiteY3667" fmla="*/ 3100122 h 6524624"/>
              <a:gd name="connsiteX3668" fmla="*/ 34508 w 11858623"/>
              <a:gd name="connsiteY3668" fmla="*/ 3114162 h 6524624"/>
              <a:gd name="connsiteX3669" fmla="*/ 32773 w 11858623"/>
              <a:gd name="connsiteY3669" fmla="*/ 3118617 h 6524624"/>
              <a:gd name="connsiteX3670" fmla="*/ 17999 w 11858623"/>
              <a:gd name="connsiteY3670" fmla="*/ 3097910 h 6524624"/>
              <a:gd name="connsiteX3671" fmla="*/ 18400 w 11858623"/>
              <a:gd name="connsiteY3671" fmla="*/ 3102120 h 6524624"/>
              <a:gd name="connsiteX3672" fmla="*/ 18365 w 11858623"/>
              <a:gd name="connsiteY3672" fmla="*/ 3102148 h 6524624"/>
              <a:gd name="connsiteX3673" fmla="*/ 17809 w 11858623"/>
              <a:gd name="connsiteY3673" fmla="*/ 3098249 h 6524624"/>
              <a:gd name="connsiteX3674" fmla="*/ 16904 w 11858623"/>
              <a:gd name="connsiteY3674" fmla="*/ 3091909 h 6524624"/>
              <a:gd name="connsiteX3675" fmla="*/ 17809 w 11858623"/>
              <a:gd name="connsiteY3675" fmla="*/ 3098249 h 6524624"/>
              <a:gd name="connsiteX3676" fmla="*/ 15162 w 11858623"/>
              <a:gd name="connsiteY3676" fmla="*/ 3102970 h 6524624"/>
              <a:gd name="connsiteX3677" fmla="*/ 12465 w 11858623"/>
              <a:gd name="connsiteY3677" fmla="*/ 3102929 h 6524624"/>
              <a:gd name="connsiteX3678" fmla="*/ 16239 w 11858623"/>
              <a:gd name="connsiteY3678" fmla="*/ 3092937 h 6524624"/>
              <a:gd name="connsiteX3679" fmla="*/ 22600 w 11858623"/>
              <a:gd name="connsiteY3679" fmla="*/ 3064565 h 6524624"/>
              <a:gd name="connsiteX3680" fmla="*/ 24861 w 11858623"/>
              <a:gd name="connsiteY3680" fmla="*/ 3072170 h 6524624"/>
              <a:gd name="connsiteX3681" fmla="*/ 23925 w 11858623"/>
              <a:gd name="connsiteY3681" fmla="*/ 3076547 h 6524624"/>
              <a:gd name="connsiteX3682" fmla="*/ 23425 w 11858623"/>
              <a:gd name="connsiteY3682" fmla="*/ 3076330 h 6524624"/>
              <a:gd name="connsiteX3683" fmla="*/ 21454 w 11858623"/>
              <a:gd name="connsiteY3683" fmla="*/ 3071578 h 6524624"/>
              <a:gd name="connsiteX3684" fmla="*/ 20636 w 11858623"/>
              <a:gd name="connsiteY3684" fmla="*/ 3068890 h 6524624"/>
              <a:gd name="connsiteX3685" fmla="*/ 14796 w 11858623"/>
              <a:gd name="connsiteY3685" fmla="*/ 3064247 h 6524624"/>
              <a:gd name="connsiteX3686" fmla="*/ 17361 w 11858623"/>
              <a:gd name="connsiteY3686" fmla="*/ 3091200 h 6524624"/>
              <a:gd name="connsiteX3687" fmla="*/ 16904 w 11858623"/>
              <a:gd name="connsiteY3687" fmla="*/ 3091909 h 6524624"/>
              <a:gd name="connsiteX3688" fmla="*/ 16473 w 11858623"/>
              <a:gd name="connsiteY3688" fmla="*/ 3088888 h 6524624"/>
              <a:gd name="connsiteX3689" fmla="*/ 10461 w 11858623"/>
              <a:gd name="connsiteY3689" fmla="*/ 3111354 h 6524624"/>
              <a:gd name="connsiteX3690" fmla="*/ 15162 w 11858623"/>
              <a:gd name="connsiteY3690" fmla="*/ 3102970 h 6524624"/>
              <a:gd name="connsiteX3691" fmla="*/ 17285 w 11858623"/>
              <a:gd name="connsiteY3691" fmla="*/ 3103001 h 6524624"/>
              <a:gd name="connsiteX3692" fmla="*/ 18365 w 11858623"/>
              <a:gd name="connsiteY3692" fmla="*/ 3102148 h 6524624"/>
              <a:gd name="connsiteX3693" fmla="*/ 18477 w 11858623"/>
              <a:gd name="connsiteY3693" fmla="*/ 3102929 h 6524624"/>
              <a:gd name="connsiteX3694" fmla="*/ 18400 w 11858623"/>
              <a:gd name="connsiteY3694" fmla="*/ 3102120 h 6524624"/>
              <a:gd name="connsiteX3695" fmla="*/ 24488 w 11858623"/>
              <a:gd name="connsiteY3695" fmla="*/ 3097314 h 6524624"/>
              <a:gd name="connsiteX3696" fmla="*/ 20021 w 11858623"/>
              <a:gd name="connsiteY3696" fmla="*/ 3126529 h 6524624"/>
              <a:gd name="connsiteX3697" fmla="*/ 18650 w 11858623"/>
              <a:gd name="connsiteY3697" fmla="*/ 3131177 h 6524624"/>
              <a:gd name="connsiteX3698" fmla="*/ 16472 w 11858623"/>
              <a:gd name="connsiteY3698" fmla="*/ 3135757 h 6524624"/>
              <a:gd name="connsiteX3699" fmla="*/ 16842 w 11858623"/>
              <a:gd name="connsiteY3699" fmla="*/ 3137311 h 6524624"/>
              <a:gd name="connsiteX3700" fmla="*/ 16790 w 11858623"/>
              <a:gd name="connsiteY3700" fmla="*/ 3137486 h 6524624"/>
              <a:gd name="connsiteX3701" fmla="*/ 8316 w 11858623"/>
              <a:gd name="connsiteY3701" fmla="*/ 3150594 h 6524624"/>
              <a:gd name="connsiteX3702" fmla="*/ 7621 w 11858623"/>
              <a:gd name="connsiteY3702" fmla="*/ 3108665 h 6524624"/>
              <a:gd name="connsiteX3703" fmla="*/ 14469 w 11858623"/>
              <a:gd name="connsiteY3703" fmla="*/ 3072041 h 6524624"/>
              <a:gd name="connsiteX3704" fmla="*/ 14469 w 11858623"/>
              <a:gd name="connsiteY3704" fmla="*/ 3060808 h 6524624"/>
              <a:gd name="connsiteX3705" fmla="*/ 14908 w 11858623"/>
              <a:gd name="connsiteY3705" fmla="*/ 3061590 h 6524624"/>
              <a:gd name="connsiteX3706" fmla="*/ 14796 w 11858623"/>
              <a:gd name="connsiteY3706" fmla="*/ 3064247 h 6524624"/>
              <a:gd name="connsiteX3707" fmla="*/ 15486 w 11858623"/>
              <a:gd name="connsiteY3707" fmla="*/ 3047814 h 6524624"/>
              <a:gd name="connsiteX3708" fmla="*/ 15962 w 11858623"/>
              <a:gd name="connsiteY3708" fmla="*/ 3051370 h 6524624"/>
              <a:gd name="connsiteX3709" fmla="*/ 15879 w 11858623"/>
              <a:gd name="connsiteY3709" fmla="*/ 3051633 h 6524624"/>
              <a:gd name="connsiteX3710" fmla="*/ 15991 w 11858623"/>
              <a:gd name="connsiteY3710" fmla="*/ 3051591 h 6524624"/>
              <a:gd name="connsiteX3711" fmla="*/ 16473 w 11858623"/>
              <a:gd name="connsiteY3711" fmla="*/ 3055193 h 6524624"/>
              <a:gd name="connsiteX3712" fmla="*/ 20636 w 11858623"/>
              <a:gd name="connsiteY3712" fmla="*/ 3068890 h 6524624"/>
              <a:gd name="connsiteX3713" fmla="*/ 20481 w 11858623"/>
              <a:gd name="connsiteY3713" fmla="*/ 3069233 h 6524624"/>
              <a:gd name="connsiteX3714" fmla="*/ 21454 w 11858623"/>
              <a:gd name="connsiteY3714" fmla="*/ 3071578 h 6524624"/>
              <a:gd name="connsiteX3715" fmla="*/ 22288 w 11858623"/>
              <a:gd name="connsiteY3715" fmla="*/ 3074323 h 6524624"/>
              <a:gd name="connsiteX3716" fmla="*/ 21543 w 11858623"/>
              <a:gd name="connsiteY3716" fmla="*/ 3073417 h 6524624"/>
              <a:gd name="connsiteX3717" fmla="*/ 14908 w 11858623"/>
              <a:gd name="connsiteY3717" fmla="*/ 3061590 h 6524624"/>
              <a:gd name="connsiteX3718" fmla="*/ 17355 w 11858623"/>
              <a:gd name="connsiteY3718" fmla="*/ 3046925 h 6524624"/>
              <a:gd name="connsiteX3719" fmla="*/ 18462 w 11858623"/>
              <a:gd name="connsiteY3719" fmla="*/ 3050650 h 6524624"/>
              <a:gd name="connsiteX3720" fmla="*/ 15991 w 11858623"/>
              <a:gd name="connsiteY3720" fmla="*/ 3051591 h 6524624"/>
              <a:gd name="connsiteX3721" fmla="*/ 15962 w 11858623"/>
              <a:gd name="connsiteY3721" fmla="*/ 3051370 h 6524624"/>
              <a:gd name="connsiteX3722" fmla="*/ 31597 w 11858623"/>
              <a:gd name="connsiteY3722" fmla="*/ 3040707 h 6524624"/>
              <a:gd name="connsiteX3723" fmla="*/ 29958 w 11858623"/>
              <a:gd name="connsiteY3723" fmla="*/ 3048363 h 6524624"/>
              <a:gd name="connsiteX3724" fmla="*/ 22600 w 11858623"/>
              <a:gd name="connsiteY3724" fmla="*/ 3064565 h 6524624"/>
              <a:gd name="connsiteX3725" fmla="*/ 18462 w 11858623"/>
              <a:gd name="connsiteY3725" fmla="*/ 3050650 h 6524624"/>
              <a:gd name="connsiteX3726" fmla="*/ 20136 w 11858623"/>
              <a:gd name="connsiteY3726" fmla="*/ 3050012 h 6524624"/>
              <a:gd name="connsiteX3727" fmla="*/ 13682 w 11858623"/>
              <a:gd name="connsiteY3727" fmla="*/ 3034333 h 6524624"/>
              <a:gd name="connsiteX3728" fmla="*/ 13819 w 11858623"/>
              <a:gd name="connsiteY3728" fmla="*/ 3035354 h 6524624"/>
              <a:gd name="connsiteX3729" fmla="*/ 6586 w 11858623"/>
              <a:gd name="connsiteY3729" fmla="*/ 3046333 h 6524624"/>
              <a:gd name="connsiteX3730" fmla="*/ 6563 w 11858623"/>
              <a:gd name="connsiteY3730" fmla="*/ 3044952 h 6524624"/>
              <a:gd name="connsiteX3731" fmla="*/ 10461 w 11858623"/>
              <a:gd name="connsiteY3731" fmla="*/ 3038344 h 6524624"/>
              <a:gd name="connsiteX3732" fmla="*/ 14699 w 11858623"/>
              <a:gd name="connsiteY3732" fmla="*/ 3034016 h 6524624"/>
              <a:gd name="connsiteX3733" fmla="*/ 15805 w 11858623"/>
              <a:gd name="connsiteY3733" fmla="*/ 3040217 h 6524624"/>
              <a:gd name="connsiteX3734" fmla="*/ 15486 w 11858623"/>
              <a:gd name="connsiteY3734" fmla="*/ 3047814 h 6524624"/>
              <a:gd name="connsiteX3735" fmla="*/ 13819 w 11858623"/>
              <a:gd name="connsiteY3735" fmla="*/ 3035354 h 6524624"/>
              <a:gd name="connsiteX3736" fmla="*/ 16183 w 11858623"/>
              <a:gd name="connsiteY3736" fmla="*/ 3031218 h 6524624"/>
              <a:gd name="connsiteX3737" fmla="*/ 16158 w 11858623"/>
              <a:gd name="connsiteY3737" fmla="*/ 3031803 h 6524624"/>
              <a:gd name="connsiteX3738" fmla="*/ 14699 w 11858623"/>
              <a:gd name="connsiteY3738" fmla="*/ 3034016 h 6524624"/>
              <a:gd name="connsiteX3739" fmla="*/ 14560 w 11858623"/>
              <a:gd name="connsiteY3739" fmla="*/ 3033239 h 6524624"/>
              <a:gd name="connsiteX3740" fmla="*/ 29040 w 11858623"/>
              <a:gd name="connsiteY3740" fmla="*/ 3030943 h 6524624"/>
              <a:gd name="connsiteX3741" fmla="*/ 31726 w 11858623"/>
              <a:gd name="connsiteY3741" fmla="*/ 3035987 h 6524624"/>
              <a:gd name="connsiteX3742" fmla="*/ 32261 w 11858623"/>
              <a:gd name="connsiteY3742" fmla="*/ 3037607 h 6524624"/>
              <a:gd name="connsiteX3743" fmla="*/ 32209 w 11858623"/>
              <a:gd name="connsiteY3743" fmla="*/ 3037849 h 6524624"/>
              <a:gd name="connsiteX3744" fmla="*/ 28378 w 11858623"/>
              <a:gd name="connsiteY3744" fmla="*/ 3031407 h 6524624"/>
              <a:gd name="connsiteX3745" fmla="*/ 24540 w 11858623"/>
              <a:gd name="connsiteY3745" fmla="*/ 3024953 h 6524624"/>
              <a:gd name="connsiteX3746" fmla="*/ 28378 w 11858623"/>
              <a:gd name="connsiteY3746" fmla="*/ 3031407 h 6524624"/>
              <a:gd name="connsiteX3747" fmla="*/ 22485 w 11858623"/>
              <a:gd name="connsiteY3747" fmla="*/ 3035537 h 6524624"/>
              <a:gd name="connsiteX3748" fmla="*/ 22113 w 11858623"/>
              <a:gd name="connsiteY3748" fmla="*/ 3032242 h 6524624"/>
              <a:gd name="connsiteX3749" fmla="*/ 21280 w 11858623"/>
              <a:gd name="connsiteY3749" fmla="*/ 3024868 h 6524624"/>
              <a:gd name="connsiteX3750" fmla="*/ 22113 w 11858623"/>
              <a:gd name="connsiteY3750" fmla="*/ 3032242 h 6524624"/>
              <a:gd name="connsiteX3751" fmla="*/ 19434 w 11858623"/>
              <a:gd name="connsiteY3751" fmla="*/ 3040290 h 6524624"/>
              <a:gd name="connsiteX3752" fmla="*/ 17355 w 11858623"/>
              <a:gd name="connsiteY3752" fmla="*/ 3046925 h 6524624"/>
              <a:gd name="connsiteX3753" fmla="*/ 16473 w 11858623"/>
              <a:gd name="connsiteY3753" fmla="*/ 3043959 h 6524624"/>
              <a:gd name="connsiteX3754" fmla="*/ 15805 w 11858623"/>
              <a:gd name="connsiteY3754" fmla="*/ 3040217 h 6524624"/>
              <a:gd name="connsiteX3755" fmla="*/ 16158 w 11858623"/>
              <a:gd name="connsiteY3755" fmla="*/ 3031803 h 6524624"/>
              <a:gd name="connsiteX3756" fmla="*/ 18191 w 11858623"/>
              <a:gd name="connsiteY3756" fmla="*/ 3028716 h 6524624"/>
              <a:gd name="connsiteX3757" fmla="*/ 23192 w 11858623"/>
              <a:gd name="connsiteY3757" fmla="*/ 3022486 h 6524624"/>
              <a:gd name="connsiteX3758" fmla="*/ 24671 w 11858623"/>
              <a:gd name="connsiteY3758" fmla="*/ 3024560 h 6524624"/>
              <a:gd name="connsiteX3759" fmla="*/ 24540 w 11858623"/>
              <a:gd name="connsiteY3759" fmla="*/ 3024953 h 6524624"/>
              <a:gd name="connsiteX3760" fmla="*/ 23124 w 11858623"/>
              <a:gd name="connsiteY3760" fmla="*/ 3022571 h 6524624"/>
              <a:gd name="connsiteX3761" fmla="*/ 22704 w 11858623"/>
              <a:gd name="connsiteY3761" fmla="*/ 3021865 h 6524624"/>
              <a:gd name="connsiteX3762" fmla="*/ 23124 w 11858623"/>
              <a:gd name="connsiteY3762" fmla="*/ 3022571 h 6524624"/>
              <a:gd name="connsiteX3763" fmla="*/ 21280 w 11858623"/>
              <a:gd name="connsiteY3763" fmla="*/ 3024868 h 6524624"/>
              <a:gd name="connsiteX3764" fmla="*/ 21199 w 11858623"/>
              <a:gd name="connsiteY3764" fmla="*/ 3024149 h 6524624"/>
              <a:gd name="connsiteX3765" fmla="*/ 22485 w 11858623"/>
              <a:gd name="connsiteY3765" fmla="*/ 3021495 h 6524624"/>
              <a:gd name="connsiteX3766" fmla="*/ 22725 w 11858623"/>
              <a:gd name="connsiteY3766" fmla="*/ 3021831 h 6524624"/>
              <a:gd name="connsiteX3767" fmla="*/ 22704 w 11858623"/>
              <a:gd name="connsiteY3767" fmla="*/ 3021865 h 6524624"/>
              <a:gd name="connsiteX3768" fmla="*/ 21638 w 11858623"/>
              <a:gd name="connsiteY3768" fmla="*/ 3015560 h 6524624"/>
              <a:gd name="connsiteX3769" fmla="*/ 22485 w 11858623"/>
              <a:gd name="connsiteY3769" fmla="*/ 3021495 h 6524624"/>
              <a:gd name="connsiteX3770" fmla="*/ 20601 w 11858623"/>
              <a:gd name="connsiteY3770" fmla="*/ 3018856 h 6524624"/>
              <a:gd name="connsiteX3771" fmla="*/ 20559 w 11858623"/>
              <a:gd name="connsiteY3771" fmla="*/ 3018477 h 6524624"/>
              <a:gd name="connsiteX3772" fmla="*/ 28496 w 11858623"/>
              <a:gd name="connsiteY3772" fmla="*/ 3013071 h 6524624"/>
              <a:gd name="connsiteX3773" fmla="*/ 26899 w 11858623"/>
              <a:gd name="connsiteY3773" fmla="*/ 3017870 h 6524624"/>
              <a:gd name="connsiteX3774" fmla="*/ 23192 w 11858623"/>
              <a:gd name="connsiteY3774" fmla="*/ 3022486 h 6524624"/>
              <a:gd name="connsiteX3775" fmla="*/ 22725 w 11858623"/>
              <a:gd name="connsiteY3775" fmla="*/ 3021831 h 6524624"/>
              <a:gd name="connsiteX3776" fmla="*/ 10461 w 11858623"/>
              <a:gd name="connsiteY3776" fmla="*/ 3010263 h 6524624"/>
              <a:gd name="connsiteX3777" fmla="*/ 14560 w 11858623"/>
              <a:gd name="connsiteY3777" fmla="*/ 3033239 h 6524624"/>
              <a:gd name="connsiteX3778" fmla="*/ 13682 w 11858623"/>
              <a:gd name="connsiteY3778" fmla="*/ 3034333 h 6524624"/>
              <a:gd name="connsiteX3779" fmla="*/ 18931 w 11858623"/>
              <a:gd name="connsiteY3779" fmla="*/ 2996598 h 6524624"/>
              <a:gd name="connsiteX3780" fmla="*/ 21497 w 11858623"/>
              <a:gd name="connsiteY3780" fmla="*/ 3014573 h 6524624"/>
              <a:gd name="connsiteX3781" fmla="*/ 20551 w 11858623"/>
              <a:gd name="connsiteY3781" fmla="*/ 3018406 h 6524624"/>
              <a:gd name="connsiteX3782" fmla="*/ 20559 w 11858623"/>
              <a:gd name="connsiteY3782" fmla="*/ 3018477 h 6524624"/>
              <a:gd name="connsiteX3783" fmla="*/ 20481 w 11858623"/>
              <a:gd name="connsiteY3783" fmla="*/ 3018688 h 6524624"/>
              <a:gd name="connsiteX3784" fmla="*/ 20601 w 11858623"/>
              <a:gd name="connsiteY3784" fmla="*/ 3018856 h 6524624"/>
              <a:gd name="connsiteX3785" fmla="*/ 21199 w 11858623"/>
              <a:gd name="connsiteY3785" fmla="*/ 3024149 h 6524624"/>
              <a:gd name="connsiteX3786" fmla="*/ 18191 w 11858623"/>
              <a:gd name="connsiteY3786" fmla="*/ 3028716 h 6524624"/>
              <a:gd name="connsiteX3787" fmla="*/ 16183 w 11858623"/>
              <a:gd name="connsiteY3787" fmla="*/ 3031218 h 6524624"/>
              <a:gd name="connsiteX3788" fmla="*/ 16473 w 11858623"/>
              <a:gd name="connsiteY3788" fmla="*/ 3024303 h 6524624"/>
              <a:gd name="connsiteX3789" fmla="*/ 14469 w 11858623"/>
              <a:gd name="connsiteY3789" fmla="*/ 3015878 h 6524624"/>
              <a:gd name="connsiteX3790" fmla="*/ 16473 w 11858623"/>
              <a:gd name="connsiteY3790" fmla="*/ 2979374 h 6524624"/>
              <a:gd name="connsiteX3791" fmla="*/ 17490 w 11858623"/>
              <a:gd name="connsiteY3791" fmla="*/ 2986499 h 6524624"/>
              <a:gd name="connsiteX3792" fmla="*/ 17475 w 11858623"/>
              <a:gd name="connsiteY3792" fmla="*/ 2986438 h 6524624"/>
              <a:gd name="connsiteX3793" fmla="*/ 16473 w 11858623"/>
              <a:gd name="connsiteY3793" fmla="*/ 2979374 h 6524624"/>
              <a:gd name="connsiteX3794" fmla="*/ 16473 w 11858623"/>
              <a:gd name="connsiteY3794" fmla="*/ 2968142 h 6524624"/>
              <a:gd name="connsiteX3795" fmla="*/ 16823 w 11858623"/>
              <a:gd name="connsiteY3795" fmla="*/ 2972071 h 6524624"/>
              <a:gd name="connsiteX3796" fmla="*/ 16473 w 11858623"/>
              <a:gd name="connsiteY3796" fmla="*/ 2973757 h 6524624"/>
              <a:gd name="connsiteX3797" fmla="*/ 10461 w 11858623"/>
              <a:gd name="connsiteY3797" fmla="*/ 2993416 h 6524624"/>
              <a:gd name="connsiteX3798" fmla="*/ 16473 w 11858623"/>
              <a:gd name="connsiteY3798" fmla="*/ 2968142 h 6524624"/>
              <a:gd name="connsiteX3799" fmla="*/ 18414 w 11858623"/>
              <a:gd name="connsiteY3799" fmla="*/ 2947606 h 6524624"/>
              <a:gd name="connsiteX3800" fmla="*/ 18477 w 11858623"/>
              <a:gd name="connsiteY3800" fmla="*/ 2948486 h 6524624"/>
              <a:gd name="connsiteX3801" fmla="*/ 18024 w 11858623"/>
              <a:gd name="connsiteY3801" fmla="*/ 2947972 h 6524624"/>
              <a:gd name="connsiteX3802" fmla="*/ 4824 w 11858623"/>
              <a:gd name="connsiteY3802" fmla="*/ 2940136 h 6524624"/>
              <a:gd name="connsiteX3803" fmla="*/ 11297 w 11858623"/>
              <a:gd name="connsiteY3803" fmla="*/ 2940341 h 6524624"/>
              <a:gd name="connsiteX3804" fmla="*/ 18024 w 11858623"/>
              <a:gd name="connsiteY3804" fmla="*/ 2947972 h 6524624"/>
              <a:gd name="connsiteX3805" fmla="*/ 14469 w 11858623"/>
              <a:gd name="connsiteY3805" fmla="*/ 2951295 h 6524624"/>
              <a:gd name="connsiteX3806" fmla="*/ 5339 w 11858623"/>
              <a:gd name="connsiteY3806" fmla="*/ 2945405 h 6524624"/>
              <a:gd name="connsiteX3807" fmla="*/ 4898 w 11858623"/>
              <a:gd name="connsiteY3807" fmla="*/ 2944590 h 6524624"/>
              <a:gd name="connsiteX3808" fmla="*/ 27920 w 11858623"/>
              <a:gd name="connsiteY3808" fmla="*/ 2921019 h 6524624"/>
              <a:gd name="connsiteX3809" fmla="*/ 28171 w 11858623"/>
              <a:gd name="connsiteY3809" fmla="*/ 2922112 h 6524624"/>
              <a:gd name="connsiteX3810" fmla="*/ 30500 w 11858623"/>
              <a:gd name="connsiteY3810" fmla="*/ 2937253 h 6524624"/>
              <a:gd name="connsiteX3811" fmla="*/ 31541 w 11858623"/>
              <a:gd name="connsiteY3811" fmla="*/ 2942115 h 6524624"/>
              <a:gd name="connsiteX3812" fmla="*/ 18931 w 11858623"/>
              <a:gd name="connsiteY3812" fmla="*/ 2996598 h 6524624"/>
              <a:gd name="connsiteX3813" fmla="*/ 17490 w 11858623"/>
              <a:gd name="connsiteY3813" fmla="*/ 2986499 h 6524624"/>
              <a:gd name="connsiteX3814" fmla="*/ 18477 w 11858623"/>
              <a:gd name="connsiteY3814" fmla="*/ 2990606 h 6524624"/>
              <a:gd name="connsiteX3815" fmla="*/ 16823 w 11858623"/>
              <a:gd name="connsiteY3815" fmla="*/ 2972071 h 6524624"/>
              <a:gd name="connsiteX3816" fmla="*/ 19168 w 11858623"/>
              <a:gd name="connsiteY3816" fmla="*/ 2960784 h 6524624"/>
              <a:gd name="connsiteX3817" fmla="*/ 18477 w 11858623"/>
              <a:gd name="connsiteY3817" fmla="*/ 2948486 h 6524624"/>
              <a:gd name="connsiteX3818" fmla="*/ 26492 w 11858623"/>
              <a:gd name="connsiteY3818" fmla="*/ 2942869 h 6524624"/>
              <a:gd name="connsiteX3819" fmla="*/ 22505 w 11858623"/>
              <a:gd name="connsiteY3819" fmla="*/ 2934537 h 6524624"/>
              <a:gd name="connsiteX3820" fmla="*/ 23940 w 11858623"/>
              <a:gd name="connsiteY3820" fmla="*/ 2926634 h 6524624"/>
              <a:gd name="connsiteX3821" fmla="*/ 26492 w 11858623"/>
              <a:gd name="connsiteY3821" fmla="*/ 2926021 h 6524624"/>
              <a:gd name="connsiteX3822" fmla="*/ 25200 w 11858623"/>
              <a:gd name="connsiteY3822" fmla="*/ 2915695 h 6524624"/>
              <a:gd name="connsiteX3823" fmla="*/ 24170 w 11858623"/>
              <a:gd name="connsiteY3823" fmla="*/ 2925368 h 6524624"/>
              <a:gd name="connsiteX3824" fmla="*/ 23940 w 11858623"/>
              <a:gd name="connsiteY3824" fmla="*/ 2926634 h 6524624"/>
              <a:gd name="connsiteX3825" fmla="*/ 19262 w 11858623"/>
              <a:gd name="connsiteY3825" fmla="*/ 2927759 h 6524624"/>
              <a:gd name="connsiteX3826" fmla="*/ 22505 w 11858623"/>
              <a:gd name="connsiteY3826" fmla="*/ 2934537 h 6524624"/>
              <a:gd name="connsiteX3827" fmla="*/ 20481 w 11858623"/>
              <a:gd name="connsiteY3827" fmla="*/ 2945678 h 6524624"/>
              <a:gd name="connsiteX3828" fmla="*/ 18414 w 11858623"/>
              <a:gd name="connsiteY3828" fmla="*/ 2947606 h 6524624"/>
              <a:gd name="connsiteX3829" fmla="*/ 16568 w 11858623"/>
              <a:gd name="connsiteY3829" fmla="*/ 2921742 h 6524624"/>
              <a:gd name="connsiteX3830" fmla="*/ 30500 w 11858623"/>
              <a:gd name="connsiteY3830" fmla="*/ 2911980 h 6524624"/>
              <a:gd name="connsiteX3831" fmla="*/ 27920 w 11858623"/>
              <a:gd name="connsiteY3831" fmla="*/ 2921019 h 6524624"/>
              <a:gd name="connsiteX3832" fmla="*/ 26492 w 11858623"/>
              <a:gd name="connsiteY3832" fmla="*/ 2914789 h 6524624"/>
              <a:gd name="connsiteX3833" fmla="*/ 25200 w 11858623"/>
              <a:gd name="connsiteY3833" fmla="*/ 2915695 h 6524624"/>
              <a:gd name="connsiteX3834" fmla="*/ 25406 w 11858623"/>
              <a:gd name="connsiteY3834" fmla="*/ 2913765 h 6524624"/>
              <a:gd name="connsiteX3835" fmla="*/ 15173 w 11858623"/>
              <a:gd name="connsiteY3835" fmla="*/ 2902182 h 6524624"/>
              <a:gd name="connsiteX3836" fmla="*/ 16568 w 11858623"/>
              <a:gd name="connsiteY3836" fmla="*/ 2921742 h 6524624"/>
              <a:gd name="connsiteX3837" fmla="*/ 14469 w 11858623"/>
              <a:gd name="connsiteY3837" fmla="*/ 2923214 h 6524624"/>
              <a:gd name="connsiteX3838" fmla="*/ 10461 w 11858623"/>
              <a:gd name="connsiteY3838" fmla="*/ 2909172 h 6524624"/>
              <a:gd name="connsiteX3839" fmla="*/ 15715 w 11858623"/>
              <a:gd name="connsiteY3839" fmla="*/ 2891490 h 6524624"/>
              <a:gd name="connsiteX3840" fmla="*/ 18304 w 11858623"/>
              <a:gd name="connsiteY3840" fmla="*/ 2897537 h 6524624"/>
              <a:gd name="connsiteX3841" fmla="*/ 15173 w 11858623"/>
              <a:gd name="connsiteY3841" fmla="*/ 2902182 h 6524624"/>
              <a:gd name="connsiteX3842" fmla="*/ 14625 w 11858623"/>
              <a:gd name="connsiteY3842" fmla="*/ 2894509 h 6524624"/>
              <a:gd name="connsiteX3843" fmla="*/ 23298 w 11858623"/>
              <a:gd name="connsiteY3843" fmla="*/ 2890127 h 6524624"/>
              <a:gd name="connsiteX3844" fmla="*/ 26492 w 11858623"/>
              <a:gd name="connsiteY3844" fmla="*/ 2903557 h 6524624"/>
              <a:gd name="connsiteX3845" fmla="*/ 25406 w 11858623"/>
              <a:gd name="connsiteY3845" fmla="*/ 2913765 h 6524624"/>
              <a:gd name="connsiteX3846" fmla="*/ 22485 w 11858623"/>
              <a:gd name="connsiteY3846" fmla="*/ 2914789 h 6524624"/>
              <a:gd name="connsiteX3847" fmla="*/ 18477 w 11858623"/>
              <a:gd name="connsiteY3847" fmla="*/ 2897940 h 6524624"/>
              <a:gd name="connsiteX3848" fmla="*/ 18304 w 11858623"/>
              <a:gd name="connsiteY3848" fmla="*/ 2897537 h 6524624"/>
              <a:gd name="connsiteX3849" fmla="*/ 12601 w 11858623"/>
              <a:gd name="connsiteY3849" fmla="*/ 2884218 h 6524624"/>
              <a:gd name="connsiteX3850" fmla="*/ 14047 w 11858623"/>
              <a:gd name="connsiteY3850" fmla="*/ 2887594 h 6524624"/>
              <a:gd name="connsiteX3851" fmla="*/ 14469 w 11858623"/>
              <a:gd name="connsiteY3851" fmla="*/ 2892325 h 6524624"/>
              <a:gd name="connsiteX3852" fmla="*/ 14625 w 11858623"/>
              <a:gd name="connsiteY3852" fmla="*/ 2894509 h 6524624"/>
              <a:gd name="connsiteX3853" fmla="*/ 14219 w 11858623"/>
              <a:gd name="connsiteY3853" fmla="*/ 2895635 h 6524624"/>
              <a:gd name="connsiteX3854" fmla="*/ 10461 w 11858623"/>
              <a:gd name="connsiteY3854" fmla="*/ 2900748 h 6524624"/>
              <a:gd name="connsiteX3855" fmla="*/ 12657 w 11858623"/>
              <a:gd name="connsiteY3855" fmla="*/ 2883792 h 6524624"/>
              <a:gd name="connsiteX3856" fmla="*/ 12601 w 11858623"/>
              <a:gd name="connsiteY3856" fmla="*/ 2884218 h 6524624"/>
              <a:gd name="connsiteX3857" fmla="*/ 12465 w 11858623"/>
              <a:gd name="connsiteY3857" fmla="*/ 2883899 h 6524624"/>
              <a:gd name="connsiteX3858" fmla="*/ 19973 w 11858623"/>
              <a:gd name="connsiteY3858" fmla="*/ 2879692 h 6524624"/>
              <a:gd name="connsiteX3859" fmla="*/ 15715 w 11858623"/>
              <a:gd name="connsiteY3859" fmla="*/ 2891490 h 6524624"/>
              <a:gd name="connsiteX3860" fmla="*/ 14047 w 11858623"/>
              <a:gd name="connsiteY3860" fmla="*/ 2887594 h 6524624"/>
              <a:gd name="connsiteX3861" fmla="*/ 13658 w 11858623"/>
              <a:gd name="connsiteY3861" fmla="*/ 2883231 h 6524624"/>
              <a:gd name="connsiteX3862" fmla="*/ 13279 w 11858623"/>
              <a:gd name="connsiteY3862" fmla="*/ 2878984 h 6524624"/>
              <a:gd name="connsiteX3863" fmla="*/ 13658 w 11858623"/>
              <a:gd name="connsiteY3863" fmla="*/ 2883231 h 6524624"/>
              <a:gd name="connsiteX3864" fmla="*/ 12657 w 11858623"/>
              <a:gd name="connsiteY3864" fmla="*/ 2883792 h 6524624"/>
              <a:gd name="connsiteX3865" fmla="*/ 20481 w 11858623"/>
              <a:gd name="connsiteY3865" fmla="*/ 2878284 h 6524624"/>
              <a:gd name="connsiteX3866" fmla="*/ 20716 w 11858623"/>
              <a:gd name="connsiteY3866" fmla="*/ 2879275 h 6524624"/>
              <a:gd name="connsiteX3867" fmla="*/ 19973 w 11858623"/>
              <a:gd name="connsiteY3867" fmla="*/ 2879692 h 6524624"/>
              <a:gd name="connsiteX3868" fmla="*/ 14488 w 11858623"/>
              <a:gd name="connsiteY3868" fmla="*/ 2865586 h 6524624"/>
              <a:gd name="connsiteX3869" fmla="*/ 14472 w 11858623"/>
              <a:gd name="connsiteY3869" fmla="*/ 2873882 h 6524624"/>
              <a:gd name="connsiteX3870" fmla="*/ 13476 w 11858623"/>
              <a:gd name="connsiteY3870" fmla="*/ 2877462 h 6524624"/>
              <a:gd name="connsiteX3871" fmla="*/ 13279 w 11858623"/>
              <a:gd name="connsiteY3871" fmla="*/ 2878984 h 6524624"/>
              <a:gd name="connsiteX3872" fmla="*/ 12465 w 11858623"/>
              <a:gd name="connsiteY3872" fmla="*/ 2869859 h 6524624"/>
              <a:gd name="connsiteX3873" fmla="*/ 16473 w 11858623"/>
              <a:gd name="connsiteY3873" fmla="*/ 2824931 h 6524624"/>
              <a:gd name="connsiteX3874" fmla="*/ 18477 w 11858623"/>
              <a:gd name="connsiteY3874" fmla="*/ 2844587 h 6524624"/>
              <a:gd name="connsiteX3875" fmla="*/ 21822 w 11858623"/>
              <a:gd name="connsiteY3875" fmla="*/ 2835212 h 6524624"/>
              <a:gd name="connsiteX3876" fmla="*/ 22485 w 11858623"/>
              <a:gd name="connsiteY3876" fmla="*/ 2844587 h 6524624"/>
              <a:gd name="connsiteX3877" fmla="*/ 29450 w 11858623"/>
              <a:gd name="connsiteY3877" fmla="*/ 2878639 h 6524624"/>
              <a:gd name="connsiteX3878" fmla="*/ 29907 w 11858623"/>
              <a:gd name="connsiteY3878" fmla="*/ 2880320 h 6524624"/>
              <a:gd name="connsiteX3879" fmla="*/ 23298 w 11858623"/>
              <a:gd name="connsiteY3879" fmla="*/ 2890127 h 6524624"/>
              <a:gd name="connsiteX3880" fmla="*/ 20716 w 11858623"/>
              <a:gd name="connsiteY3880" fmla="*/ 2879275 h 6524624"/>
              <a:gd name="connsiteX3881" fmla="*/ 22485 w 11858623"/>
              <a:gd name="connsiteY3881" fmla="*/ 2878284 h 6524624"/>
              <a:gd name="connsiteX3882" fmla="*/ 14469 w 11858623"/>
              <a:gd name="connsiteY3882" fmla="*/ 2875476 h 6524624"/>
              <a:gd name="connsiteX3883" fmla="*/ 14472 w 11858623"/>
              <a:gd name="connsiteY3883" fmla="*/ 2873882 h 6524624"/>
              <a:gd name="connsiteX3884" fmla="*/ 18668 w 11858623"/>
              <a:gd name="connsiteY3884" fmla="*/ 2858800 h 6524624"/>
              <a:gd name="connsiteX3885" fmla="*/ 20257 w 11858623"/>
              <a:gd name="connsiteY3885" fmla="*/ 2853390 h 6524624"/>
              <a:gd name="connsiteX3886" fmla="*/ 14488 w 11858623"/>
              <a:gd name="connsiteY3886" fmla="*/ 2865586 h 6524624"/>
              <a:gd name="connsiteX3887" fmla="*/ 14516 w 11858623"/>
              <a:gd name="connsiteY3887" fmla="*/ 2850271 h 6524624"/>
              <a:gd name="connsiteX3888" fmla="*/ 16473 w 11858623"/>
              <a:gd name="connsiteY3888" fmla="*/ 2824931 h 6524624"/>
              <a:gd name="connsiteX3889" fmla="*/ 12962 w 11858623"/>
              <a:gd name="connsiteY3889" fmla="*/ 2807792 h 6524624"/>
              <a:gd name="connsiteX3890" fmla="*/ 12996 w 11858623"/>
              <a:gd name="connsiteY3890" fmla="*/ 2807968 h 6524624"/>
              <a:gd name="connsiteX3891" fmla="*/ 12465 w 11858623"/>
              <a:gd name="connsiteY3891" fmla="*/ 2808082 h 6524624"/>
              <a:gd name="connsiteX3892" fmla="*/ 14799 w 11858623"/>
              <a:gd name="connsiteY3892" fmla="*/ 2807582 h 6524624"/>
              <a:gd name="connsiteX3893" fmla="*/ 16473 w 11858623"/>
              <a:gd name="connsiteY3893" fmla="*/ 2819314 h 6524624"/>
              <a:gd name="connsiteX3894" fmla="*/ 14585 w 11858623"/>
              <a:gd name="connsiteY3894" fmla="*/ 2816026 h 6524624"/>
              <a:gd name="connsiteX3895" fmla="*/ 12996 w 11858623"/>
              <a:gd name="connsiteY3895" fmla="*/ 2807968 h 6524624"/>
              <a:gd name="connsiteX3896" fmla="*/ 19730 w 11858623"/>
              <a:gd name="connsiteY3896" fmla="*/ 2805624 h 6524624"/>
              <a:gd name="connsiteX3897" fmla="*/ 20034 w 11858623"/>
              <a:gd name="connsiteY3897" fmla="*/ 2809921 h 6524624"/>
              <a:gd name="connsiteX3898" fmla="*/ 18350 w 11858623"/>
              <a:gd name="connsiteY3898" fmla="*/ 2806269 h 6524624"/>
              <a:gd name="connsiteX3899" fmla="*/ 17760 w 11858623"/>
              <a:gd name="connsiteY3899" fmla="*/ 2804990 h 6524624"/>
              <a:gd name="connsiteX3900" fmla="*/ 18350 w 11858623"/>
              <a:gd name="connsiteY3900" fmla="*/ 2806269 h 6524624"/>
              <a:gd name="connsiteX3901" fmla="*/ 16162 w 11858623"/>
              <a:gd name="connsiteY3901" fmla="*/ 2807292 h 6524624"/>
              <a:gd name="connsiteX3902" fmla="*/ 14799 w 11858623"/>
              <a:gd name="connsiteY3902" fmla="*/ 2807582 h 6524624"/>
              <a:gd name="connsiteX3903" fmla="*/ 14685 w 11858623"/>
              <a:gd name="connsiteY3903" fmla="*/ 2806786 h 6524624"/>
              <a:gd name="connsiteX3904" fmla="*/ 21683 w 11858623"/>
              <a:gd name="connsiteY3904" fmla="*/ 2802699 h 6524624"/>
              <a:gd name="connsiteX3905" fmla="*/ 21366 w 11858623"/>
              <a:gd name="connsiteY3905" fmla="*/ 2804861 h 6524624"/>
              <a:gd name="connsiteX3906" fmla="*/ 19730 w 11858623"/>
              <a:gd name="connsiteY3906" fmla="*/ 2805624 h 6524624"/>
              <a:gd name="connsiteX3907" fmla="*/ 19609 w 11858623"/>
              <a:gd name="connsiteY3907" fmla="*/ 2803911 h 6524624"/>
              <a:gd name="connsiteX3908" fmla="*/ 26492 w 11858623"/>
              <a:gd name="connsiteY3908" fmla="*/ 2802467 h 6524624"/>
              <a:gd name="connsiteX3909" fmla="*/ 24488 w 11858623"/>
              <a:gd name="connsiteY3909" fmla="*/ 2827738 h 6524624"/>
              <a:gd name="connsiteX3910" fmla="*/ 21822 w 11858623"/>
              <a:gd name="connsiteY3910" fmla="*/ 2835212 h 6524624"/>
              <a:gd name="connsiteX3911" fmla="*/ 20034 w 11858623"/>
              <a:gd name="connsiteY3911" fmla="*/ 2809921 h 6524624"/>
              <a:gd name="connsiteX3912" fmla="*/ 20481 w 11858623"/>
              <a:gd name="connsiteY3912" fmla="*/ 2810891 h 6524624"/>
              <a:gd name="connsiteX3913" fmla="*/ 21366 w 11858623"/>
              <a:gd name="connsiteY3913" fmla="*/ 2804861 h 6524624"/>
              <a:gd name="connsiteX3914" fmla="*/ 13680 w 11858623"/>
              <a:gd name="connsiteY3914" fmla="*/ 2799743 h 6524624"/>
              <a:gd name="connsiteX3915" fmla="*/ 14685 w 11858623"/>
              <a:gd name="connsiteY3915" fmla="*/ 2806786 h 6524624"/>
              <a:gd name="connsiteX3916" fmla="*/ 12962 w 11858623"/>
              <a:gd name="connsiteY3916" fmla="*/ 2807792 h 6524624"/>
              <a:gd name="connsiteX3917" fmla="*/ 12465 w 11858623"/>
              <a:gd name="connsiteY3917" fmla="*/ 2805274 h 6524624"/>
              <a:gd name="connsiteX3918" fmla="*/ 18881 w 11858623"/>
              <a:gd name="connsiteY3918" fmla="*/ 2793609 h 6524624"/>
              <a:gd name="connsiteX3919" fmla="*/ 19609 w 11858623"/>
              <a:gd name="connsiteY3919" fmla="*/ 2803911 h 6524624"/>
              <a:gd name="connsiteX3920" fmla="*/ 17760 w 11858623"/>
              <a:gd name="connsiteY3920" fmla="*/ 2804990 h 6524624"/>
              <a:gd name="connsiteX3921" fmla="*/ 15824 w 11858623"/>
              <a:gd name="connsiteY3921" fmla="*/ 2800790 h 6524624"/>
              <a:gd name="connsiteX3922" fmla="*/ 16326 w 11858623"/>
              <a:gd name="connsiteY3922" fmla="*/ 2795126 h 6524624"/>
              <a:gd name="connsiteX3923" fmla="*/ 32637 w 11858623"/>
              <a:gd name="connsiteY3923" fmla="*/ 2786912 h 6524624"/>
              <a:gd name="connsiteX3924" fmla="*/ 32504 w 11858623"/>
              <a:gd name="connsiteY3924" fmla="*/ 2791234 h 6524624"/>
              <a:gd name="connsiteX3925" fmla="*/ 32940 w 11858623"/>
              <a:gd name="connsiteY3925" fmla="*/ 2796128 h 6524624"/>
              <a:gd name="connsiteX3926" fmla="*/ 21683 w 11858623"/>
              <a:gd name="connsiteY3926" fmla="*/ 2802699 h 6524624"/>
              <a:gd name="connsiteX3927" fmla="*/ 22537 w 11858623"/>
              <a:gd name="connsiteY3927" fmla="*/ 2796879 h 6524624"/>
              <a:gd name="connsiteX3928" fmla="*/ 22065 w 11858623"/>
              <a:gd name="connsiteY3928" fmla="*/ 2791718 h 6524624"/>
              <a:gd name="connsiteX3929" fmla="*/ 24415 w 11858623"/>
              <a:gd name="connsiteY3929" fmla="*/ 2790323 h 6524624"/>
              <a:gd name="connsiteX3930" fmla="*/ 21044 w 11858623"/>
              <a:gd name="connsiteY3930" fmla="*/ 2780547 h 6524624"/>
              <a:gd name="connsiteX3931" fmla="*/ 22065 w 11858623"/>
              <a:gd name="connsiteY3931" fmla="*/ 2791718 h 6524624"/>
              <a:gd name="connsiteX3932" fmla="*/ 18881 w 11858623"/>
              <a:gd name="connsiteY3932" fmla="*/ 2793609 h 6524624"/>
              <a:gd name="connsiteX3933" fmla="*/ 18525 w 11858623"/>
              <a:gd name="connsiteY3933" fmla="*/ 2788574 h 6524624"/>
              <a:gd name="connsiteX3934" fmla="*/ 20481 w 11858623"/>
              <a:gd name="connsiteY3934" fmla="*/ 2768770 h 6524624"/>
              <a:gd name="connsiteX3935" fmla="*/ 23114 w 11858623"/>
              <a:gd name="connsiteY3935" fmla="*/ 2777918 h 6524624"/>
              <a:gd name="connsiteX3936" fmla="*/ 23521 w 11858623"/>
              <a:gd name="connsiteY3936" fmla="*/ 2780750 h 6524624"/>
              <a:gd name="connsiteX3937" fmla="*/ 23995 w 11858623"/>
              <a:gd name="connsiteY3937" fmla="*/ 2781078 h 6524624"/>
              <a:gd name="connsiteX3938" fmla="*/ 24525 w 11858623"/>
              <a:gd name="connsiteY3938" fmla="*/ 2783221 h 6524624"/>
              <a:gd name="connsiteX3939" fmla="*/ 21538 w 11858623"/>
              <a:gd name="connsiteY3939" fmla="*/ 2778970 h 6524624"/>
              <a:gd name="connsiteX3940" fmla="*/ 21044 w 11858623"/>
              <a:gd name="connsiteY3940" fmla="*/ 2780547 h 6524624"/>
              <a:gd name="connsiteX3941" fmla="*/ 20481 w 11858623"/>
              <a:gd name="connsiteY3941" fmla="*/ 2774385 h 6524624"/>
              <a:gd name="connsiteX3942" fmla="*/ 20283 w 11858623"/>
              <a:gd name="connsiteY3942" fmla="*/ 2769670 h 6524624"/>
              <a:gd name="connsiteX3943" fmla="*/ 16473 w 11858623"/>
              <a:gd name="connsiteY3943" fmla="*/ 2754729 h 6524624"/>
              <a:gd name="connsiteX3944" fmla="*/ 20072 w 11858623"/>
              <a:gd name="connsiteY3944" fmla="*/ 2764637 h 6524624"/>
              <a:gd name="connsiteX3945" fmla="*/ 20283 w 11858623"/>
              <a:gd name="connsiteY3945" fmla="*/ 2769670 h 6524624"/>
              <a:gd name="connsiteX3946" fmla="*/ 13680 w 11858623"/>
              <a:gd name="connsiteY3946" fmla="*/ 2799743 h 6524624"/>
              <a:gd name="connsiteX3947" fmla="*/ 12465 w 11858623"/>
              <a:gd name="connsiteY3947" fmla="*/ 2791234 h 6524624"/>
              <a:gd name="connsiteX3948" fmla="*/ 16473 w 11858623"/>
              <a:gd name="connsiteY3948" fmla="*/ 2754729 h 6524624"/>
              <a:gd name="connsiteX3949" fmla="*/ 14147 w 11858623"/>
              <a:gd name="connsiteY3949" fmla="*/ 2741808 h 6524624"/>
              <a:gd name="connsiteX3950" fmla="*/ 14148 w 11858623"/>
              <a:gd name="connsiteY3950" fmla="*/ 2741810 h 6524624"/>
              <a:gd name="connsiteX3951" fmla="*/ 14089 w 11858623"/>
              <a:gd name="connsiteY3951" fmla="*/ 2742006 h 6524624"/>
              <a:gd name="connsiteX3952" fmla="*/ 30298 w 11858623"/>
              <a:gd name="connsiteY3952" fmla="*/ 2733783 h 6524624"/>
              <a:gd name="connsiteX3953" fmla="*/ 32504 w 11858623"/>
              <a:gd name="connsiteY3953" fmla="*/ 2735072 h 6524624"/>
              <a:gd name="connsiteX3954" fmla="*/ 33668 w 11858623"/>
              <a:gd name="connsiteY3954" fmla="*/ 2753539 h 6524624"/>
              <a:gd name="connsiteX3955" fmla="*/ 33381 w 11858623"/>
              <a:gd name="connsiteY3955" fmla="*/ 2762840 h 6524624"/>
              <a:gd name="connsiteX3956" fmla="*/ 26492 w 11858623"/>
              <a:gd name="connsiteY3956" fmla="*/ 2782810 h 6524624"/>
              <a:gd name="connsiteX3957" fmla="*/ 23995 w 11858623"/>
              <a:gd name="connsiteY3957" fmla="*/ 2781078 h 6524624"/>
              <a:gd name="connsiteX3958" fmla="*/ 23819 w 11858623"/>
              <a:gd name="connsiteY3958" fmla="*/ 2780368 h 6524624"/>
              <a:gd name="connsiteX3959" fmla="*/ 23114 w 11858623"/>
              <a:gd name="connsiteY3959" fmla="*/ 2777918 h 6524624"/>
              <a:gd name="connsiteX3960" fmla="*/ 21949 w 11858623"/>
              <a:gd name="connsiteY3960" fmla="*/ 2769809 h 6524624"/>
              <a:gd name="connsiteX3961" fmla="*/ 20072 w 11858623"/>
              <a:gd name="connsiteY3961" fmla="*/ 2764637 h 6524624"/>
              <a:gd name="connsiteX3962" fmla="*/ 19494 w 11858623"/>
              <a:gd name="connsiteY3962" fmla="*/ 2750890 h 6524624"/>
              <a:gd name="connsiteX3963" fmla="*/ 20241 w 11858623"/>
              <a:gd name="connsiteY3963" fmla="*/ 2750133 h 6524624"/>
              <a:gd name="connsiteX3964" fmla="*/ 20481 w 11858623"/>
              <a:gd name="connsiteY3964" fmla="*/ 2757536 h 6524624"/>
              <a:gd name="connsiteX3965" fmla="*/ 30298 w 11858623"/>
              <a:gd name="connsiteY3965" fmla="*/ 2733783 h 6524624"/>
              <a:gd name="connsiteX3966" fmla="*/ 17752 w 11858623"/>
              <a:gd name="connsiteY3966" fmla="*/ 2729986 h 6524624"/>
              <a:gd name="connsiteX3967" fmla="*/ 18731 w 11858623"/>
              <a:gd name="connsiteY3967" fmla="*/ 2732706 h 6524624"/>
              <a:gd name="connsiteX3968" fmla="*/ 19494 w 11858623"/>
              <a:gd name="connsiteY3968" fmla="*/ 2750890 h 6524624"/>
              <a:gd name="connsiteX3969" fmla="*/ 18477 w 11858623"/>
              <a:gd name="connsiteY3969" fmla="*/ 2751921 h 6524624"/>
              <a:gd name="connsiteX3970" fmla="*/ 14148 w 11858623"/>
              <a:gd name="connsiteY3970" fmla="*/ 2741810 h 6524624"/>
              <a:gd name="connsiteX3971" fmla="*/ 17696 w 11858623"/>
              <a:gd name="connsiteY3971" fmla="*/ 2728681 h 6524624"/>
              <a:gd name="connsiteX3972" fmla="*/ 17972 w 11858623"/>
              <a:gd name="connsiteY3972" fmla="*/ 2729264 h 6524624"/>
              <a:gd name="connsiteX3973" fmla="*/ 17752 w 11858623"/>
              <a:gd name="connsiteY3973" fmla="*/ 2729986 h 6524624"/>
              <a:gd name="connsiteX3974" fmla="*/ 17520 w 11858623"/>
              <a:gd name="connsiteY3974" fmla="*/ 2729343 h 6524624"/>
              <a:gd name="connsiteX3975" fmla="*/ 18634 w 11858623"/>
              <a:gd name="connsiteY3975" fmla="*/ 2728541 h 6524624"/>
              <a:gd name="connsiteX3976" fmla="*/ 19723 w 11858623"/>
              <a:gd name="connsiteY3976" fmla="*/ 2734175 h 6524624"/>
              <a:gd name="connsiteX3977" fmla="*/ 19769 w 11858623"/>
              <a:gd name="connsiteY3977" fmla="*/ 2735587 h 6524624"/>
              <a:gd name="connsiteX3978" fmla="*/ 18731 w 11858623"/>
              <a:gd name="connsiteY3978" fmla="*/ 2732706 h 6524624"/>
              <a:gd name="connsiteX3979" fmla="*/ 18582 w 11858623"/>
              <a:gd name="connsiteY3979" fmla="*/ 2729143 h 6524624"/>
              <a:gd name="connsiteX3980" fmla="*/ 19418 w 11858623"/>
              <a:gd name="connsiteY3980" fmla="*/ 2724759 h 6524624"/>
              <a:gd name="connsiteX3981" fmla="*/ 19592 w 11858623"/>
              <a:gd name="connsiteY3981" fmla="*/ 2730133 h 6524624"/>
              <a:gd name="connsiteX3982" fmla="*/ 18731 w 11858623"/>
              <a:gd name="connsiteY3982" fmla="*/ 2727441 h 6524624"/>
              <a:gd name="connsiteX3983" fmla="*/ 18812 w 11858623"/>
              <a:gd name="connsiteY3983" fmla="*/ 2726506 h 6524624"/>
              <a:gd name="connsiteX3984" fmla="*/ 19230 w 11858623"/>
              <a:gd name="connsiteY3984" fmla="*/ 2725138 h 6524624"/>
              <a:gd name="connsiteX3985" fmla="*/ 21230 w 11858623"/>
              <a:gd name="connsiteY3985" fmla="*/ 2723414 h 6524624"/>
              <a:gd name="connsiteX3986" fmla="*/ 25484 w 11858623"/>
              <a:gd name="connsiteY3986" fmla="*/ 2736939 h 6524624"/>
              <a:gd name="connsiteX3987" fmla="*/ 24797 w 11858623"/>
              <a:gd name="connsiteY3987" fmla="*/ 2745514 h 6524624"/>
              <a:gd name="connsiteX3988" fmla="*/ 20241 w 11858623"/>
              <a:gd name="connsiteY3988" fmla="*/ 2750133 h 6524624"/>
              <a:gd name="connsiteX3989" fmla="*/ 19769 w 11858623"/>
              <a:gd name="connsiteY3989" fmla="*/ 2735587 h 6524624"/>
              <a:gd name="connsiteX3990" fmla="*/ 20258 w 11858623"/>
              <a:gd name="connsiteY3990" fmla="*/ 2736946 h 6524624"/>
              <a:gd name="connsiteX3991" fmla="*/ 19723 w 11858623"/>
              <a:gd name="connsiteY3991" fmla="*/ 2734175 h 6524624"/>
              <a:gd name="connsiteX3992" fmla="*/ 19592 w 11858623"/>
              <a:gd name="connsiteY3992" fmla="*/ 2730133 h 6524624"/>
              <a:gd name="connsiteX3993" fmla="*/ 23656 w 11858623"/>
              <a:gd name="connsiteY3993" fmla="*/ 2742838 h 6524624"/>
              <a:gd name="connsiteX3994" fmla="*/ 19344 w 11858623"/>
              <a:gd name="connsiteY3994" fmla="*/ 2722493 h 6524624"/>
              <a:gd name="connsiteX3995" fmla="*/ 19411 w 11858623"/>
              <a:gd name="connsiteY3995" fmla="*/ 2724544 h 6524624"/>
              <a:gd name="connsiteX3996" fmla="*/ 19230 w 11858623"/>
              <a:gd name="connsiteY3996" fmla="*/ 2725138 h 6524624"/>
              <a:gd name="connsiteX3997" fmla="*/ 18869 w 11858623"/>
              <a:gd name="connsiteY3997" fmla="*/ 2725861 h 6524624"/>
              <a:gd name="connsiteX3998" fmla="*/ 19076 w 11858623"/>
              <a:gd name="connsiteY3998" fmla="*/ 2723498 h 6524624"/>
              <a:gd name="connsiteX3999" fmla="*/ 21001 w 11858623"/>
              <a:gd name="connsiteY3999" fmla="*/ 2721582 h 6524624"/>
              <a:gd name="connsiteX4000" fmla="*/ 21230 w 11858623"/>
              <a:gd name="connsiteY4000" fmla="*/ 2723414 h 6524624"/>
              <a:gd name="connsiteX4001" fmla="*/ 20788 w 11858623"/>
              <a:gd name="connsiteY4001" fmla="*/ 2722008 h 6524624"/>
              <a:gd name="connsiteX4002" fmla="*/ 20481 w 11858623"/>
              <a:gd name="connsiteY4002" fmla="*/ 2721032 h 6524624"/>
              <a:gd name="connsiteX4003" fmla="*/ 20788 w 11858623"/>
              <a:gd name="connsiteY4003" fmla="*/ 2722008 h 6524624"/>
              <a:gd name="connsiteX4004" fmla="*/ 19418 w 11858623"/>
              <a:gd name="connsiteY4004" fmla="*/ 2724759 h 6524624"/>
              <a:gd name="connsiteX4005" fmla="*/ 19411 w 11858623"/>
              <a:gd name="connsiteY4005" fmla="*/ 2724544 h 6524624"/>
              <a:gd name="connsiteX4006" fmla="*/ 20342 w 11858623"/>
              <a:gd name="connsiteY4006" fmla="*/ 2716380 h 6524624"/>
              <a:gd name="connsiteX4007" fmla="*/ 20481 w 11858623"/>
              <a:gd name="connsiteY4007" fmla="*/ 2718225 h 6524624"/>
              <a:gd name="connsiteX4008" fmla="*/ 19344 w 11858623"/>
              <a:gd name="connsiteY4008" fmla="*/ 2722493 h 6524624"/>
              <a:gd name="connsiteX4009" fmla="*/ 19295 w 11858623"/>
              <a:gd name="connsiteY4009" fmla="*/ 2720992 h 6524624"/>
              <a:gd name="connsiteX4010" fmla="*/ 19419 w 11858623"/>
              <a:gd name="connsiteY4010" fmla="*/ 2719582 h 6524624"/>
              <a:gd name="connsiteX4011" fmla="*/ 20329 w 11858623"/>
              <a:gd name="connsiteY4011" fmla="*/ 2716198 h 6524624"/>
              <a:gd name="connsiteX4012" fmla="*/ 20349 w 11858623"/>
              <a:gd name="connsiteY4012" fmla="*/ 2716359 h 6524624"/>
              <a:gd name="connsiteX4013" fmla="*/ 20342 w 11858623"/>
              <a:gd name="connsiteY4013" fmla="*/ 2716380 h 6524624"/>
              <a:gd name="connsiteX4014" fmla="*/ 924 w 11858623"/>
              <a:gd name="connsiteY4014" fmla="*/ 2713907 h 6524624"/>
              <a:gd name="connsiteX4015" fmla="*/ 442 w 11858623"/>
              <a:gd name="connsiteY4015" fmla="*/ 2729455 h 6524624"/>
              <a:gd name="connsiteX4016" fmla="*/ 4450 w 11858623"/>
              <a:gd name="connsiteY4016" fmla="*/ 2917597 h 6524624"/>
              <a:gd name="connsiteX4017" fmla="*/ 4824 w 11858623"/>
              <a:gd name="connsiteY4017" fmla="*/ 2940136 h 6524624"/>
              <a:gd name="connsiteX4018" fmla="*/ 2446 w 11858623"/>
              <a:gd name="connsiteY4018" fmla="*/ 2940061 h 6524624"/>
              <a:gd name="connsiteX4019" fmla="*/ 4898 w 11858623"/>
              <a:gd name="connsiteY4019" fmla="*/ 2944590 h 6524624"/>
              <a:gd name="connsiteX4020" fmla="*/ 6563 w 11858623"/>
              <a:gd name="connsiteY4020" fmla="*/ 3044952 h 6524624"/>
              <a:gd name="connsiteX4021" fmla="*/ 5684 w 11858623"/>
              <a:gd name="connsiteY4021" fmla="*/ 3046441 h 6524624"/>
              <a:gd name="connsiteX4022" fmla="*/ 4450 w 11858623"/>
              <a:gd name="connsiteY4022" fmla="*/ 3049576 h 6524624"/>
              <a:gd name="connsiteX4023" fmla="*/ 6586 w 11858623"/>
              <a:gd name="connsiteY4023" fmla="*/ 3046333 h 6524624"/>
              <a:gd name="connsiteX4024" fmla="*/ 7621 w 11858623"/>
              <a:gd name="connsiteY4024" fmla="*/ 3108665 h 6524624"/>
              <a:gd name="connsiteX4025" fmla="*/ 6736 w 11858623"/>
              <a:gd name="connsiteY4025" fmla="*/ 3113396 h 6524624"/>
              <a:gd name="connsiteX4026" fmla="*/ 6454 w 11858623"/>
              <a:gd name="connsiteY4026" fmla="*/ 3153475 h 6524624"/>
              <a:gd name="connsiteX4027" fmla="*/ 8316 w 11858623"/>
              <a:gd name="connsiteY4027" fmla="*/ 3150594 h 6524624"/>
              <a:gd name="connsiteX4028" fmla="*/ 8458 w 11858623"/>
              <a:gd name="connsiteY4028" fmla="*/ 3159092 h 6524624"/>
              <a:gd name="connsiteX4029" fmla="*/ 8822 w 11858623"/>
              <a:gd name="connsiteY4029" fmla="*/ 3165474 h 6524624"/>
              <a:gd name="connsiteX4030" fmla="*/ 8457 w 11858623"/>
              <a:gd name="connsiteY4030" fmla="*/ 3166644 h 6524624"/>
              <a:gd name="connsiteX4031" fmla="*/ 4449 w 11858623"/>
              <a:gd name="connsiteY4031" fmla="*/ 3175069 h 6524624"/>
              <a:gd name="connsiteX4032" fmla="*/ 2445 w 11858623"/>
              <a:gd name="connsiteY4032" fmla="*/ 3191918 h 6524624"/>
              <a:gd name="connsiteX4033" fmla="*/ 1418 w 11858623"/>
              <a:gd name="connsiteY4033" fmla="*/ 3225008 h 6524624"/>
              <a:gd name="connsiteX4034" fmla="*/ 0 w 11858623"/>
              <a:gd name="connsiteY4034" fmla="*/ 3227108 h 6524624"/>
              <a:gd name="connsiteX4035" fmla="*/ 0 w 11858623"/>
              <a:gd name="connsiteY4035" fmla="*/ 2714219 h 6524624"/>
              <a:gd name="connsiteX4036" fmla="*/ 10222 w 11858623"/>
              <a:gd name="connsiteY4036" fmla="*/ 2709080 h 6524624"/>
              <a:gd name="connsiteX4037" fmla="*/ 13500 w 11858623"/>
              <a:gd name="connsiteY4037" fmla="*/ 2718184 h 6524624"/>
              <a:gd name="connsiteX4038" fmla="*/ 13626 w 11858623"/>
              <a:gd name="connsiteY4038" fmla="*/ 2720128 h 6524624"/>
              <a:gd name="connsiteX4039" fmla="*/ 10462 w 11858623"/>
              <a:gd name="connsiteY4039" fmla="*/ 2713478 h 6524624"/>
              <a:gd name="connsiteX4040" fmla="*/ 14470 w 11858623"/>
              <a:gd name="connsiteY4040" fmla="*/ 2733135 h 6524624"/>
              <a:gd name="connsiteX4041" fmla="*/ 13626 w 11858623"/>
              <a:gd name="connsiteY4041" fmla="*/ 2720128 h 6524624"/>
              <a:gd name="connsiteX4042" fmla="*/ 15992 w 11858623"/>
              <a:gd name="connsiteY4042" fmla="*/ 2725099 h 6524624"/>
              <a:gd name="connsiteX4043" fmla="*/ 17520 w 11858623"/>
              <a:gd name="connsiteY4043" fmla="*/ 2729343 h 6524624"/>
              <a:gd name="connsiteX4044" fmla="*/ 14773 w 11858623"/>
              <a:gd name="connsiteY4044" fmla="*/ 2739659 h 6524624"/>
              <a:gd name="connsiteX4045" fmla="*/ 14147 w 11858623"/>
              <a:gd name="connsiteY4045" fmla="*/ 2741808 h 6524624"/>
              <a:gd name="connsiteX4046" fmla="*/ 12465 w 11858623"/>
              <a:gd name="connsiteY4046" fmla="*/ 2737881 h 6524624"/>
              <a:gd name="connsiteX4047" fmla="*/ 10461 w 11858623"/>
              <a:gd name="connsiteY4047" fmla="*/ 2718225 h 6524624"/>
              <a:gd name="connsiteX4048" fmla="*/ 9021 w 11858623"/>
              <a:gd name="connsiteY4048" fmla="*/ 2710674 h 6524624"/>
              <a:gd name="connsiteX4049" fmla="*/ 15887 w 11858623"/>
              <a:gd name="connsiteY4049" fmla="*/ 2701561 h 6524624"/>
              <a:gd name="connsiteX4050" fmla="*/ 16474 w 11858623"/>
              <a:gd name="connsiteY4050" fmla="*/ 2705055 h 6524624"/>
              <a:gd name="connsiteX4051" fmla="*/ 16716 w 11858623"/>
              <a:gd name="connsiteY4051" fmla="*/ 2706134 h 6524624"/>
              <a:gd name="connsiteX4052" fmla="*/ 16245 w 11858623"/>
              <a:gd name="connsiteY4052" fmla="*/ 2708376 h 6524624"/>
              <a:gd name="connsiteX4053" fmla="*/ 15276 w 11858623"/>
              <a:gd name="connsiteY4053" fmla="*/ 2702372 h 6524624"/>
              <a:gd name="connsiteX4054" fmla="*/ 18102 w 11858623"/>
              <a:gd name="connsiteY4054" fmla="*/ 2699537 h 6524624"/>
              <a:gd name="connsiteX4055" fmla="*/ 18477 w 11858623"/>
              <a:gd name="connsiteY4055" fmla="*/ 2701376 h 6524624"/>
              <a:gd name="connsiteX4056" fmla="*/ 18723 w 11858623"/>
              <a:gd name="connsiteY4056" fmla="*/ 2703346 h 6524624"/>
              <a:gd name="connsiteX4057" fmla="*/ 19167 w 11858623"/>
              <a:gd name="connsiteY4057" fmla="*/ 2717046 h 6524624"/>
              <a:gd name="connsiteX4058" fmla="*/ 16716 w 11858623"/>
              <a:gd name="connsiteY4058" fmla="*/ 2706134 h 6524624"/>
              <a:gd name="connsiteX4059" fmla="*/ 18926 w 11858623"/>
              <a:gd name="connsiteY4059" fmla="*/ 2697526 h 6524624"/>
              <a:gd name="connsiteX4060" fmla="*/ 20329 w 11858623"/>
              <a:gd name="connsiteY4060" fmla="*/ 2716198 h 6524624"/>
              <a:gd name="connsiteX4061" fmla="*/ 18723 w 11858623"/>
              <a:gd name="connsiteY4061" fmla="*/ 2703346 h 6524624"/>
              <a:gd name="connsiteX4062" fmla="*/ 18550 w 11858623"/>
              <a:gd name="connsiteY4062" fmla="*/ 2698025 h 6524624"/>
              <a:gd name="connsiteX4063" fmla="*/ 18533 w 11858623"/>
              <a:gd name="connsiteY4063" fmla="*/ 2697484 h 6524624"/>
              <a:gd name="connsiteX4064" fmla="*/ 18550 w 11858623"/>
              <a:gd name="connsiteY4064" fmla="*/ 2698025 h 6524624"/>
              <a:gd name="connsiteX4065" fmla="*/ 18369 w 11858623"/>
              <a:gd name="connsiteY4065" fmla="*/ 2698267 h 6524624"/>
              <a:gd name="connsiteX4066" fmla="*/ 28565 w 11858623"/>
              <a:gd name="connsiteY4066" fmla="*/ 2686077 h 6524624"/>
              <a:gd name="connsiteX4067" fmla="*/ 28496 w 11858623"/>
              <a:gd name="connsiteY4067" fmla="*/ 2687334 h 6524624"/>
              <a:gd name="connsiteX4068" fmla="*/ 28444 w 11858623"/>
              <a:gd name="connsiteY4068" fmla="*/ 2686527 h 6524624"/>
              <a:gd name="connsiteX4069" fmla="*/ 32623 w 11858623"/>
              <a:gd name="connsiteY4069" fmla="*/ 2685987 h 6524624"/>
              <a:gd name="connsiteX4070" fmla="*/ 33284 w 11858623"/>
              <a:gd name="connsiteY4070" fmla="*/ 2696925 h 6524624"/>
              <a:gd name="connsiteX4071" fmla="*/ 21001 w 11858623"/>
              <a:gd name="connsiteY4071" fmla="*/ 2721582 h 6524624"/>
              <a:gd name="connsiteX4072" fmla="*/ 20349 w 11858623"/>
              <a:gd name="connsiteY4072" fmla="*/ 2716359 h 6524624"/>
              <a:gd name="connsiteX4073" fmla="*/ 20968 w 11858623"/>
              <a:gd name="connsiteY4073" fmla="*/ 2714210 h 6524624"/>
              <a:gd name="connsiteX4074" fmla="*/ 28281 w 11858623"/>
              <a:gd name="connsiteY4074" fmla="*/ 2687129 h 6524624"/>
              <a:gd name="connsiteX4075" fmla="*/ 28496 w 11858623"/>
              <a:gd name="connsiteY4075" fmla="*/ 2690143 h 6524624"/>
              <a:gd name="connsiteX4076" fmla="*/ 11536 w 11858623"/>
              <a:gd name="connsiteY4076" fmla="*/ 2685956 h 6524624"/>
              <a:gd name="connsiteX4077" fmla="*/ 12466 w 11858623"/>
              <a:gd name="connsiteY4077" fmla="*/ 2702246 h 6524624"/>
              <a:gd name="connsiteX4078" fmla="*/ 12697 w 11858623"/>
              <a:gd name="connsiteY4078" fmla="*/ 2705796 h 6524624"/>
              <a:gd name="connsiteX4079" fmla="*/ 10222 w 11858623"/>
              <a:gd name="connsiteY4079" fmla="*/ 2709080 h 6524624"/>
              <a:gd name="connsiteX4080" fmla="*/ 8458 w 11858623"/>
              <a:gd name="connsiteY4080" fmla="*/ 2704183 h 6524624"/>
              <a:gd name="connsiteX4081" fmla="*/ 8507 w 11858623"/>
              <a:gd name="connsiteY4081" fmla="*/ 2707982 h 6524624"/>
              <a:gd name="connsiteX4082" fmla="*/ 9021 w 11858623"/>
              <a:gd name="connsiteY4082" fmla="*/ 2710674 h 6524624"/>
              <a:gd name="connsiteX4083" fmla="*/ 8503 w 11858623"/>
              <a:gd name="connsiteY4083" fmla="*/ 2711363 h 6524624"/>
              <a:gd name="connsiteX4084" fmla="*/ 924 w 11858623"/>
              <a:gd name="connsiteY4084" fmla="*/ 2713907 h 6524624"/>
              <a:gd name="connsiteX4085" fmla="*/ 1419 w 11858623"/>
              <a:gd name="connsiteY4085" fmla="*/ 2697960 h 6524624"/>
              <a:gd name="connsiteX4086" fmla="*/ 3686 w 11858623"/>
              <a:gd name="connsiteY4086" fmla="*/ 2694603 h 6524624"/>
              <a:gd name="connsiteX4087" fmla="*/ 12997 w 11858623"/>
              <a:gd name="connsiteY4087" fmla="*/ 2684346 h 6524624"/>
              <a:gd name="connsiteX4088" fmla="*/ 13483 w 11858623"/>
              <a:gd name="connsiteY4088" fmla="*/ 2687243 h 6524624"/>
              <a:gd name="connsiteX4089" fmla="*/ 13143 w 11858623"/>
              <a:gd name="connsiteY4089" fmla="*/ 2689154 h 6524624"/>
              <a:gd name="connsiteX4090" fmla="*/ 12462 w 11858623"/>
              <a:gd name="connsiteY4090" fmla="*/ 2684935 h 6524624"/>
              <a:gd name="connsiteX4091" fmla="*/ 28162 w 11858623"/>
              <a:gd name="connsiteY4091" fmla="*/ 2682202 h 6524624"/>
              <a:gd name="connsiteX4092" fmla="*/ 28444 w 11858623"/>
              <a:gd name="connsiteY4092" fmla="*/ 2686527 h 6524624"/>
              <a:gd name="connsiteX4093" fmla="*/ 28281 w 11858623"/>
              <a:gd name="connsiteY4093" fmla="*/ 2687129 h 6524624"/>
              <a:gd name="connsiteX4094" fmla="*/ 27961 w 11858623"/>
              <a:gd name="connsiteY4094" fmla="*/ 2682637 h 6524624"/>
              <a:gd name="connsiteX4095" fmla="*/ 30500 w 11858623"/>
              <a:gd name="connsiteY4095" fmla="*/ 2678910 h 6524624"/>
              <a:gd name="connsiteX4096" fmla="*/ 28565 w 11858623"/>
              <a:gd name="connsiteY4096" fmla="*/ 2686077 h 6524624"/>
              <a:gd name="connsiteX4097" fmla="*/ 28843 w 11858623"/>
              <a:gd name="connsiteY4097" fmla="*/ 2681011 h 6524624"/>
              <a:gd name="connsiteX4098" fmla="*/ 29202 w 11858623"/>
              <a:gd name="connsiteY4098" fmla="*/ 2674473 h 6524624"/>
              <a:gd name="connsiteX4099" fmla="*/ 28843 w 11858623"/>
              <a:gd name="connsiteY4099" fmla="*/ 2681011 h 6524624"/>
              <a:gd name="connsiteX4100" fmla="*/ 28527 w 11858623"/>
              <a:gd name="connsiteY4100" fmla="*/ 2681413 h 6524624"/>
              <a:gd name="connsiteX4101" fmla="*/ 28162 w 11858623"/>
              <a:gd name="connsiteY4101" fmla="*/ 2682202 h 6524624"/>
              <a:gd name="connsiteX4102" fmla="*/ 27683 w 11858623"/>
              <a:gd name="connsiteY4102" fmla="*/ 2674834 h 6524624"/>
              <a:gd name="connsiteX4103" fmla="*/ 24894 w 11858623"/>
              <a:gd name="connsiteY4103" fmla="*/ 2673093 h 6524624"/>
              <a:gd name="connsiteX4104" fmla="*/ 27400 w 11858623"/>
              <a:gd name="connsiteY4104" fmla="*/ 2674901 h 6524624"/>
              <a:gd name="connsiteX4105" fmla="*/ 27408 w 11858623"/>
              <a:gd name="connsiteY4105" fmla="*/ 2674899 h 6524624"/>
              <a:gd name="connsiteX4106" fmla="*/ 27961 w 11858623"/>
              <a:gd name="connsiteY4106" fmla="*/ 2682637 h 6524624"/>
              <a:gd name="connsiteX4107" fmla="*/ 24488 w 11858623"/>
              <a:gd name="connsiteY4107" fmla="*/ 2690143 h 6524624"/>
              <a:gd name="connsiteX4108" fmla="*/ 18926 w 11858623"/>
              <a:gd name="connsiteY4108" fmla="*/ 2697526 h 6524624"/>
              <a:gd name="connsiteX4109" fmla="*/ 18820 w 11858623"/>
              <a:gd name="connsiteY4109" fmla="*/ 2696116 h 6524624"/>
              <a:gd name="connsiteX4110" fmla="*/ 20231 w 11858623"/>
              <a:gd name="connsiteY4110" fmla="*/ 2689399 h 6524624"/>
              <a:gd name="connsiteX4111" fmla="*/ 22355 w 11858623"/>
              <a:gd name="connsiteY4111" fmla="*/ 2681696 h 6524624"/>
              <a:gd name="connsiteX4112" fmla="*/ 19663 w 11858623"/>
              <a:gd name="connsiteY4112" fmla="*/ 2668532 h 6524624"/>
              <a:gd name="connsiteX4113" fmla="*/ 22486 w 11858623"/>
              <a:gd name="connsiteY4113" fmla="*/ 2671356 h 6524624"/>
              <a:gd name="connsiteX4114" fmla="*/ 23398 w 11858623"/>
              <a:gd name="connsiteY4114" fmla="*/ 2672014 h 6524624"/>
              <a:gd name="connsiteX4115" fmla="*/ 20481 w 11858623"/>
              <a:gd name="connsiteY4115" fmla="*/ 2676102 h 6524624"/>
              <a:gd name="connsiteX4116" fmla="*/ 19372 w 11858623"/>
              <a:gd name="connsiteY4116" fmla="*/ 2677323 h 6524624"/>
              <a:gd name="connsiteX4117" fmla="*/ 18774 w 11858623"/>
              <a:gd name="connsiteY4117" fmla="*/ 2671455 h 6524624"/>
              <a:gd name="connsiteX4118" fmla="*/ 16473 w 11858623"/>
              <a:gd name="connsiteY4118" fmla="*/ 2664870 h 6524624"/>
              <a:gd name="connsiteX4119" fmla="*/ 16511 w 11858623"/>
              <a:gd name="connsiteY4119" fmla="*/ 2665376 h 6524624"/>
              <a:gd name="connsiteX4120" fmla="*/ 16438 w 11858623"/>
              <a:gd name="connsiteY4120" fmla="*/ 2665304 h 6524624"/>
              <a:gd name="connsiteX4121" fmla="*/ 8630 w 11858623"/>
              <a:gd name="connsiteY4121" fmla="*/ 2657488 h 6524624"/>
              <a:gd name="connsiteX4122" fmla="*/ 9989 w 11858623"/>
              <a:gd name="connsiteY4122" fmla="*/ 2658848 h 6524624"/>
              <a:gd name="connsiteX4123" fmla="*/ 10461 w 11858623"/>
              <a:gd name="connsiteY4123" fmla="*/ 2667112 h 6524624"/>
              <a:gd name="connsiteX4124" fmla="*/ 10148 w 11858623"/>
              <a:gd name="connsiteY4124" fmla="*/ 2667376 h 6524624"/>
              <a:gd name="connsiteX4125" fmla="*/ 8590 w 11858623"/>
              <a:gd name="connsiteY4125" fmla="*/ 2658099 h 6524624"/>
              <a:gd name="connsiteX4126" fmla="*/ 308997 w 11858623"/>
              <a:gd name="connsiteY4126" fmla="*/ 2656477 h 6524624"/>
              <a:gd name="connsiteX4127" fmla="*/ 200997 w 11858623"/>
              <a:gd name="connsiteY4127" fmla="*/ 2764477 h 6524624"/>
              <a:gd name="connsiteX4128" fmla="*/ 308997 w 11858623"/>
              <a:gd name="connsiteY4128" fmla="*/ 2872476 h 6524624"/>
              <a:gd name="connsiteX4129" fmla="*/ 416997 w 11858623"/>
              <a:gd name="connsiteY4129" fmla="*/ 2764477 h 6524624"/>
              <a:gd name="connsiteX4130" fmla="*/ 308997 w 11858623"/>
              <a:gd name="connsiteY4130" fmla="*/ 2656477 h 6524624"/>
              <a:gd name="connsiteX4131" fmla="*/ 30210 w 11858623"/>
              <a:gd name="connsiteY4131" fmla="*/ 2656109 h 6524624"/>
              <a:gd name="connsiteX4132" fmla="*/ 30855 w 11858623"/>
              <a:gd name="connsiteY4132" fmla="*/ 2656711 h 6524624"/>
              <a:gd name="connsiteX4133" fmla="*/ 31818 w 11858623"/>
              <a:gd name="connsiteY4133" fmla="*/ 2672653 h 6524624"/>
              <a:gd name="connsiteX4134" fmla="*/ 29924 w 11858623"/>
              <a:gd name="connsiteY4134" fmla="*/ 2670884 h 6524624"/>
              <a:gd name="connsiteX4135" fmla="*/ 29524 w 11858623"/>
              <a:gd name="connsiteY4135" fmla="*/ 2668613 h 6524624"/>
              <a:gd name="connsiteX4136" fmla="*/ 26624 w 11858623"/>
              <a:gd name="connsiteY4136" fmla="*/ 2653869 h 6524624"/>
              <a:gd name="connsiteX4137" fmla="*/ 26619 w 11858623"/>
              <a:gd name="connsiteY4137" fmla="*/ 2654179 h 6524624"/>
              <a:gd name="connsiteX4138" fmla="*/ 26544 w 11858623"/>
              <a:gd name="connsiteY4138" fmla="*/ 2653932 h 6524624"/>
              <a:gd name="connsiteX4139" fmla="*/ 8966 w 11858623"/>
              <a:gd name="connsiteY4139" fmla="*/ 2652296 h 6524624"/>
              <a:gd name="connsiteX4140" fmla="*/ 8630 w 11858623"/>
              <a:gd name="connsiteY4140" fmla="*/ 2657488 h 6524624"/>
              <a:gd name="connsiteX4141" fmla="*/ 8459 w 11858623"/>
              <a:gd name="connsiteY4141" fmla="*/ 2657316 h 6524624"/>
              <a:gd name="connsiteX4142" fmla="*/ 8590 w 11858623"/>
              <a:gd name="connsiteY4142" fmla="*/ 2658099 h 6524624"/>
              <a:gd name="connsiteX4143" fmla="*/ 8459 w 11858623"/>
              <a:gd name="connsiteY4143" fmla="*/ 2660125 h 6524624"/>
              <a:gd name="connsiteX4144" fmla="*/ 9691 w 11858623"/>
              <a:gd name="connsiteY4144" fmla="*/ 2667760 h 6524624"/>
              <a:gd name="connsiteX4145" fmla="*/ 6454 w 11858623"/>
              <a:gd name="connsiteY4145" fmla="*/ 2670487 h 6524624"/>
              <a:gd name="connsiteX4146" fmla="*/ 7561 w 11858623"/>
              <a:gd name="connsiteY4146" fmla="*/ 2655198 h 6524624"/>
              <a:gd name="connsiteX4147" fmla="*/ 26655 w 11858623"/>
              <a:gd name="connsiteY4147" fmla="*/ 2651926 h 6524624"/>
              <a:gd name="connsiteX4148" fmla="*/ 27532 w 11858623"/>
              <a:gd name="connsiteY4148" fmla="*/ 2653155 h 6524624"/>
              <a:gd name="connsiteX4149" fmla="*/ 26624 w 11858623"/>
              <a:gd name="connsiteY4149" fmla="*/ 2653869 h 6524624"/>
              <a:gd name="connsiteX4150" fmla="*/ 30500 w 11858623"/>
              <a:gd name="connsiteY4150" fmla="*/ 2650829 h 6524624"/>
              <a:gd name="connsiteX4151" fmla="*/ 30743 w 11858623"/>
              <a:gd name="connsiteY4151" fmla="*/ 2654846 h 6524624"/>
              <a:gd name="connsiteX4152" fmla="*/ 30313 w 11858623"/>
              <a:gd name="connsiteY4152" fmla="*/ 2654245 h 6524624"/>
              <a:gd name="connsiteX4153" fmla="*/ 11802 w 11858623"/>
              <a:gd name="connsiteY4153" fmla="*/ 2646437 h 6524624"/>
              <a:gd name="connsiteX4154" fmla="*/ 16677 w 11858623"/>
              <a:gd name="connsiteY4154" fmla="*/ 2650883 h 6524624"/>
              <a:gd name="connsiteX4155" fmla="*/ 16695 w 11858623"/>
              <a:gd name="connsiteY4155" fmla="*/ 2651060 h 6524624"/>
              <a:gd name="connsiteX4156" fmla="*/ 15642 w 11858623"/>
              <a:gd name="connsiteY4156" fmla="*/ 2650235 h 6524624"/>
              <a:gd name="connsiteX4157" fmla="*/ 13259 w 11858623"/>
              <a:gd name="connsiteY4157" fmla="*/ 2650137 h 6524624"/>
              <a:gd name="connsiteX4158" fmla="*/ 17277 w 11858623"/>
              <a:gd name="connsiteY4158" fmla="*/ 2656773 h 6524624"/>
              <a:gd name="connsiteX4159" fmla="*/ 17709 w 11858623"/>
              <a:gd name="connsiteY4159" fmla="*/ 2661008 h 6524624"/>
              <a:gd name="connsiteX4160" fmla="*/ 14688 w 11858623"/>
              <a:gd name="connsiteY4160" fmla="*/ 2663551 h 6524624"/>
              <a:gd name="connsiteX4161" fmla="*/ 9989 w 11858623"/>
              <a:gd name="connsiteY4161" fmla="*/ 2658848 h 6524624"/>
              <a:gd name="connsiteX4162" fmla="*/ 9546 w 11858623"/>
              <a:gd name="connsiteY4162" fmla="*/ 2651098 h 6524624"/>
              <a:gd name="connsiteX4163" fmla="*/ 13115 w 11858623"/>
              <a:gd name="connsiteY4163" fmla="*/ 2643726 h 6524624"/>
              <a:gd name="connsiteX4164" fmla="*/ 11802 w 11858623"/>
              <a:gd name="connsiteY4164" fmla="*/ 2646437 h 6524624"/>
              <a:gd name="connsiteX4165" fmla="*/ 10461 w 11858623"/>
              <a:gd name="connsiteY4165" fmla="*/ 2645213 h 6524624"/>
              <a:gd name="connsiteX4166" fmla="*/ 15562 w 11858623"/>
              <a:gd name="connsiteY4166" fmla="*/ 2638671 h 6524624"/>
              <a:gd name="connsiteX4167" fmla="*/ 15634 w 11858623"/>
              <a:gd name="connsiteY4167" fmla="*/ 2639477 h 6524624"/>
              <a:gd name="connsiteX4168" fmla="*/ 15080 w 11858623"/>
              <a:gd name="connsiteY4168" fmla="*/ 2642626 h 6524624"/>
              <a:gd name="connsiteX4169" fmla="*/ 13115 w 11858623"/>
              <a:gd name="connsiteY4169" fmla="*/ 2643726 h 6524624"/>
              <a:gd name="connsiteX4170" fmla="*/ 16222 w 11858623"/>
              <a:gd name="connsiteY4170" fmla="*/ 2637307 h 6524624"/>
              <a:gd name="connsiteX4171" fmla="*/ 17549 w 11858623"/>
              <a:gd name="connsiteY4171" fmla="*/ 2639167 h 6524624"/>
              <a:gd name="connsiteX4172" fmla="*/ 16319 w 11858623"/>
              <a:gd name="connsiteY4172" fmla="*/ 2641929 h 6524624"/>
              <a:gd name="connsiteX4173" fmla="*/ 15875 w 11858623"/>
              <a:gd name="connsiteY4173" fmla="*/ 2642178 h 6524624"/>
              <a:gd name="connsiteX4174" fmla="*/ 15634 w 11858623"/>
              <a:gd name="connsiteY4174" fmla="*/ 2639477 h 6524624"/>
              <a:gd name="connsiteX4175" fmla="*/ 15899 w 11858623"/>
              <a:gd name="connsiteY4175" fmla="*/ 2637976 h 6524624"/>
              <a:gd name="connsiteX4176" fmla="*/ 25920 w 11858623"/>
              <a:gd name="connsiteY4176" fmla="*/ 2636549 h 6524624"/>
              <a:gd name="connsiteX4177" fmla="*/ 26110 w 11858623"/>
              <a:gd name="connsiteY4177" fmla="*/ 2638001 h 6524624"/>
              <a:gd name="connsiteX4178" fmla="*/ 22485 w 11858623"/>
              <a:gd name="connsiteY4178" fmla="*/ 2639598 h 6524624"/>
              <a:gd name="connsiteX4179" fmla="*/ 21844 w 11858623"/>
              <a:gd name="connsiteY4179" fmla="*/ 2638833 h 6524624"/>
              <a:gd name="connsiteX4180" fmla="*/ 19135 w 11858623"/>
              <a:gd name="connsiteY4180" fmla="*/ 2635603 h 6524624"/>
              <a:gd name="connsiteX4181" fmla="*/ 21844 w 11858623"/>
              <a:gd name="connsiteY4181" fmla="*/ 2638833 h 6524624"/>
              <a:gd name="connsiteX4182" fmla="*/ 18607 w 11858623"/>
              <a:gd name="connsiteY4182" fmla="*/ 2640647 h 6524624"/>
              <a:gd name="connsiteX4183" fmla="*/ 17549 w 11858623"/>
              <a:gd name="connsiteY4183" fmla="*/ 2639167 h 6524624"/>
              <a:gd name="connsiteX4184" fmla="*/ 11282 w 11858623"/>
              <a:gd name="connsiteY4184" fmla="*/ 2630550 h 6524624"/>
              <a:gd name="connsiteX4185" fmla="*/ 10140 w 11858623"/>
              <a:gd name="connsiteY4185" fmla="*/ 2634209 h 6524624"/>
              <a:gd name="connsiteX4186" fmla="*/ 10318 w 11858623"/>
              <a:gd name="connsiteY4186" fmla="*/ 2631459 h 6524624"/>
              <a:gd name="connsiteX4187" fmla="*/ 10462 w 11858623"/>
              <a:gd name="connsiteY4187" fmla="*/ 2629235 h 6524624"/>
              <a:gd name="connsiteX4188" fmla="*/ 10981 w 11858623"/>
              <a:gd name="connsiteY4188" fmla="*/ 2629962 h 6524624"/>
              <a:gd name="connsiteX4189" fmla="*/ 10328 w 11858623"/>
              <a:gd name="connsiteY4189" fmla="*/ 2631312 h 6524624"/>
              <a:gd name="connsiteX4190" fmla="*/ 18718 w 11858623"/>
              <a:gd name="connsiteY4190" fmla="*/ 2624770 h 6524624"/>
              <a:gd name="connsiteX4191" fmla="*/ 17759 w 11858623"/>
              <a:gd name="connsiteY4191" fmla="*/ 2627421 h 6524624"/>
              <a:gd name="connsiteX4192" fmla="*/ 17119 w 11858623"/>
              <a:gd name="connsiteY4192" fmla="*/ 2631051 h 6524624"/>
              <a:gd name="connsiteX4193" fmla="*/ 16637 w 11858623"/>
              <a:gd name="connsiteY4193" fmla="*/ 2626958 h 6524624"/>
              <a:gd name="connsiteX4194" fmla="*/ 18891 w 11858623"/>
              <a:gd name="connsiteY4194" fmla="*/ 2624588 h 6524624"/>
              <a:gd name="connsiteX4195" fmla="*/ 18718 w 11858623"/>
              <a:gd name="connsiteY4195" fmla="*/ 2624770 h 6524624"/>
              <a:gd name="connsiteX4196" fmla="*/ 18766 w 11858623"/>
              <a:gd name="connsiteY4196" fmla="*/ 2624639 h 6524624"/>
              <a:gd name="connsiteX4197" fmla="*/ 19624 w 11858623"/>
              <a:gd name="connsiteY4197" fmla="*/ 2602085 h 6524624"/>
              <a:gd name="connsiteX4198" fmla="*/ 18828 w 11858623"/>
              <a:gd name="connsiteY4198" fmla="*/ 2607285 h 6524624"/>
              <a:gd name="connsiteX4199" fmla="*/ 16859 w 11858623"/>
              <a:gd name="connsiteY4199" fmla="*/ 2610333 h 6524624"/>
              <a:gd name="connsiteX4200" fmla="*/ 16843 w 11858623"/>
              <a:gd name="connsiteY4200" fmla="*/ 2610263 h 6524624"/>
              <a:gd name="connsiteX4201" fmla="*/ 18651 w 11858623"/>
              <a:gd name="connsiteY4201" fmla="*/ 2604129 h 6524624"/>
              <a:gd name="connsiteX4202" fmla="*/ 29136 w 11858623"/>
              <a:gd name="connsiteY4202" fmla="*/ 2596776 h 6524624"/>
              <a:gd name="connsiteX4203" fmla="*/ 26361 w 11858623"/>
              <a:gd name="connsiteY4203" fmla="*/ 2603662 h 6524624"/>
              <a:gd name="connsiteX4204" fmla="*/ 23275 w 11858623"/>
              <a:gd name="connsiteY4204" fmla="*/ 2612186 h 6524624"/>
              <a:gd name="connsiteX4205" fmla="*/ 23764 w 11858623"/>
              <a:gd name="connsiteY4205" fmla="*/ 2608578 h 6524624"/>
              <a:gd name="connsiteX4206" fmla="*/ 29018 w 11858623"/>
              <a:gd name="connsiteY4206" fmla="*/ 2596901 h 6524624"/>
              <a:gd name="connsiteX4207" fmla="*/ 29136 w 11858623"/>
              <a:gd name="connsiteY4207" fmla="*/ 2596776 h 6524624"/>
              <a:gd name="connsiteX4208" fmla="*/ 32774 w 11858623"/>
              <a:gd name="connsiteY4208" fmla="*/ 2591568 h 6524624"/>
              <a:gd name="connsiteX4209" fmla="*/ 29959 w 11858623"/>
              <a:gd name="connsiteY4209" fmla="*/ 2605497 h 6524624"/>
              <a:gd name="connsiteX4210" fmla="*/ 27315 w 11858623"/>
              <a:gd name="connsiteY4210" fmla="*/ 2611135 h 6524624"/>
              <a:gd name="connsiteX4211" fmla="*/ 23711 w 11858623"/>
              <a:gd name="connsiteY4211" fmla="*/ 2618356 h 6524624"/>
              <a:gd name="connsiteX4212" fmla="*/ 21249 w 11858623"/>
              <a:gd name="connsiteY4212" fmla="*/ 2617779 h 6524624"/>
              <a:gd name="connsiteX4213" fmla="*/ 23275 w 11858623"/>
              <a:gd name="connsiteY4213" fmla="*/ 2612186 h 6524624"/>
              <a:gd name="connsiteX4214" fmla="*/ 22486 w 11858623"/>
              <a:gd name="connsiteY4214" fmla="*/ 2618003 h 6524624"/>
              <a:gd name="connsiteX4215" fmla="*/ 27503 w 11858623"/>
              <a:gd name="connsiteY4215" fmla="*/ 2581026 h 6524624"/>
              <a:gd name="connsiteX4216" fmla="*/ 23764 w 11858623"/>
              <a:gd name="connsiteY4216" fmla="*/ 2608578 h 6524624"/>
              <a:gd name="connsiteX4217" fmla="*/ 19779 w 11858623"/>
              <a:gd name="connsiteY4217" fmla="*/ 2617437 h 6524624"/>
              <a:gd name="connsiteX4218" fmla="*/ 18477 w 11858623"/>
              <a:gd name="connsiteY4218" fmla="*/ 2617132 h 6524624"/>
              <a:gd name="connsiteX4219" fmla="*/ 17579 w 11858623"/>
              <a:gd name="connsiteY4219" fmla="*/ 2613358 h 6524624"/>
              <a:gd name="connsiteX4220" fmla="*/ 18478 w 11858623"/>
              <a:gd name="connsiteY4220" fmla="*/ 2609578 h 6524624"/>
              <a:gd name="connsiteX4221" fmla="*/ 18828 w 11858623"/>
              <a:gd name="connsiteY4221" fmla="*/ 2607285 h 6524624"/>
              <a:gd name="connsiteX4222" fmla="*/ 24326 w 11858623"/>
              <a:gd name="connsiteY4222" fmla="*/ 2598782 h 6524624"/>
              <a:gd name="connsiteX4223" fmla="*/ 27485 w 11858623"/>
              <a:gd name="connsiteY4223" fmla="*/ 2581034 h 6524624"/>
              <a:gd name="connsiteX4224" fmla="*/ 36513 w 11858623"/>
              <a:gd name="connsiteY4224" fmla="*/ 2573072 h 6524624"/>
              <a:gd name="connsiteX4225" fmla="*/ 34509 w 11858623"/>
              <a:gd name="connsiteY4225" fmla="*/ 2587114 h 6524624"/>
              <a:gd name="connsiteX4226" fmla="*/ 32774 w 11858623"/>
              <a:gd name="connsiteY4226" fmla="*/ 2591568 h 6524624"/>
              <a:gd name="connsiteX4227" fmla="*/ 18000 w 11858623"/>
              <a:gd name="connsiteY4227" fmla="*/ 2570862 h 6524624"/>
              <a:gd name="connsiteX4228" fmla="*/ 18401 w 11858623"/>
              <a:gd name="connsiteY4228" fmla="*/ 2575071 h 6524624"/>
              <a:gd name="connsiteX4229" fmla="*/ 18366 w 11858623"/>
              <a:gd name="connsiteY4229" fmla="*/ 2575099 h 6524624"/>
              <a:gd name="connsiteX4230" fmla="*/ 17810 w 11858623"/>
              <a:gd name="connsiteY4230" fmla="*/ 2571200 h 6524624"/>
              <a:gd name="connsiteX4231" fmla="*/ 16905 w 11858623"/>
              <a:gd name="connsiteY4231" fmla="*/ 2564860 h 6524624"/>
              <a:gd name="connsiteX4232" fmla="*/ 17810 w 11858623"/>
              <a:gd name="connsiteY4232" fmla="*/ 2571200 h 6524624"/>
              <a:gd name="connsiteX4233" fmla="*/ 15163 w 11858623"/>
              <a:gd name="connsiteY4233" fmla="*/ 2575921 h 6524624"/>
              <a:gd name="connsiteX4234" fmla="*/ 12466 w 11858623"/>
              <a:gd name="connsiteY4234" fmla="*/ 2575880 h 6524624"/>
              <a:gd name="connsiteX4235" fmla="*/ 16240 w 11858623"/>
              <a:gd name="connsiteY4235" fmla="*/ 2565888 h 6524624"/>
              <a:gd name="connsiteX4236" fmla="*/ 22601 w 11858623"/>
              <a:gd name="connsiteY4236" fmla="*/ 2537516 h 6524624"/>
              <a:gd name="connsiteX4237" fmla="*/ 24862 w 11858623"/>
              <a:gd name="connsiteY4237" fmla="*/ 2545122 h 6524624"/>
              <a:gd name="connsiteX4238" fmla="*/ 23926 w 11858623"/>
              <a:gd name="connsiteY4238" fmla="*/ 2549498 h 6524624"/>
              <a:gd name="connsiteX4239" fmla="*/ 23426 w 11858623"/>
              <a:gd name="connsiteY4239" fmla="*/ 2549282 h 6524624"/>
              <a:gd name="connsiteX4240" fmla="*/ 21455 w 11858623"/>
              <a:gd name="connsiteY4240" fmla="*/ 2544530 h 6524624"/>
              <a:gd name="connsiteX4241" fmla="*/ 20637 w 11858623"/>
              <a:gd name="connsiteY4241" fmla="*/ 2541840 h 6524624"/>
              <a:gd name="connsiteX4242" fmla="*/ 14797 w 11858623"/>
              <a:gd name="connsiteY4242" fmla="*/ 2537197 h 6524624"/>
              <a:gd name="connsiteX4243" fmla="*/ 17362 w 11858623"/>
              <a:gd name="connsiteY4243" fmla="*/ 2564152 h 6524624"/>
              <a:gd name="connsiteX4244" fmla="*/ 16905 w 11858623"/>
              <a:gd name="connsiteY4244" fmla="*/ 2564860 h 6524624"/>
              <a:gd name="connsiteX4245" fmla="*/ 16474 w 11858623"/>
              <a:gd name="connsiteY4245" fmla="*/ 2561840 h 6524624"/>
              <a:gd name="connsiteX4246" fmla="*/ 10462 w 11858623"/>
              <a:gd name="connsiteY4246" fmla="*/ 2584305 h 6524624"/>
              <a:gd name="connsiteX4247" fmla="*/ 15163 w 11858623"/>
              <a:gd name="connsiteY4247" fmla="*/ 2575921 h 6524624"/>
              <a:gd name="connsiteX4248" fmla="*/ 17286 w 11858623"/>
              <a:gd name="connsiteY4248" fmla="*/ 2575952 h 6524624"/>
              <a:gd name="connsiteX4249" fmla="*/ 18366 w 11858623"/>
              <a:gd name="connsiteY4249" fmla="*/ 2575099 h 6524624"/>
              <a:gd name="connsiteX4250" fmla="*/ 18478 w 11858623"/>
              <a:gd name="connsiteY4250" fmla="*/ 2575880 h 6524624"/>
              <a:gd name="connsiteX4251" fmla="*/ 18401 w 11858623"/>
              <a:gd name="connsiteY4251" fmla="*/ 2575071 h 6524624"/>
              <a:gd name="connsiteX4252" fmla="*/ 24489 w 11858623"/>
              <a:gd name="connsiteY4252" fmla="*/ 2570265 h 6524624"/>
              <a:gd name="connsiteX4253" fmla="*/ 20022 w 11858623"/>
              <a:gd name="connsiteY4253" fmla="*/ 2599479 h 6524624"/>
              <a:gd name="connsiteX4254" fmla="*/ 18651 w 11858623"/>
              <a:gd name="connsiteY4254" fmla="*/ 2604129 h 6524624"/>
              <a:gd name="connsiteX4255" fmla="*/ 16473 w 11858623"/>
              <a:gd name="connsiteY4255" fmla="*/ 2608709 h 6524624"/>
              <a:gd name="connsiteX4256" fmla="*/ 16843 w 11858623"/>
              <a:gd name="connsiteY4256" fmla="*/ 2610263 h 6524624"/>
              <a:gd name="connsiteX4257" fmla="*/ 16791 w 11858623"/>
              <a:gd name="connsiteY4257" fmla="*/ 2610436 h 6524624"/>
              <a:gd name="connsiteX4258" fmla="*/ 8317 w 11858623"/>
              <a:gd name="connsiteY4258" fmla="*/ 2623546 h 6524624"/>
              <a:gd name="connsiteX4259" fmla="*/ 7622 w 11858623"/>
              <a:gd name="connsiteY4259" fmla="*/ 2581618 h 6524624"/>
              <a:gd name="connsiteX4260" fmla="*/ 14470 w 11858623"/>
              <a:gd name="connsiteY4260" fmla="*/ 2544991 h 6524624"/>
              <a:gd name="connsiteX4261" fmla="*/ 14470 w 11858623"/>
              <a:gd name="connsiteY4261" fmla="*/ 2533761 h 6524624"/>
              <a:gd name="connsiteX4262" fmla="*/ 14909 w 11858623"/>
              <a:gd name="connsiteY4262" fmla="*/ 2534542 h 6524624"/>
              <a:gd name="connsiteX4263" fmla="*/ 14797 w 11858623"/>
              <a:gd name="connsiteY4263" fmla="*/ 2537197 h 6524624"/>
              <a:gd name="connsiteX4264" fmla="*/ 15487 w 11858623"/>
              <a:gd name="connsiteY4264" fmla="*/ 2520767 h 6524624"/>
              <a:gd name="connsiteX4265" fmla="*/ 15963 w 11858623"/>
              <a:gd name="connsiteY4265" fmla="*/ 2524322 h 6524624"/>
              <a:gd name="connsiteX4266" fmla="*/ 15880 w 11858623"/>
              <a:gd name="connsiteY4266" fmla="*/ 2524583 h 6524624"/>
              <a:gd name="connsiteX4267" fmla="*/ 15992 w 11858623"/>
              <a:gd name="connsiteY4267" fmla="*/ 2524541 h 6524624"/>
              <a:gd name="connsiteX4268" fmla="*/ 16474 w 11858623"/>
              <a:gd name="connsiteY4268" fmla="*/ 2528144 h 6524624"/>
              <a:gd name="connsiteX4269" fmla="*/ 20637 w 11858623"/>
              <a:gd name="connsiteY4269" fmla="*/ 2541840 h 6524624"/>
              <a:gd name="connsiteX4270" fmla="*/ 20482 w 11858623"/>
              <a:gd name="connsiteY4270" fmla="*/ 2542184 h 6524624"/>
              <a:gd name="connsiteX4271" fmla="*/ 21455 w 11858623"/>
              <a:gd name="connsiteY4271" fmla="*/ 2544530 h 6524624"/>
              <a:gd name="connsiteX4272" fmla="*/ 22289 w 11858623"/>
              <a:gd name="connsiteY4272" fmla="*/ 2547273 h 6524624"/>
              <a:gd name="connsiteX4273" fmla="*/ 21544 w 11858623"/>
              <a:gd name="connsiteY4273" fmla="*/ 2546369 h 6524624"/>
              <a:gd name="connsiteX4274" fmla="*/ 14909 w 11858623"/>
              <a:gd name="connsiteY4274" fmla="*/ 2534542 h 6524624"/>
              <a:gd name="connsiteX4275" fmla="*/ 17356 w 11858623"/>
              <a:gd name="connsiteY4275" fmla="*/ 2519875 h 6524624"/>
              <a:gd name="connsiteX4276" fmla="*/ 18463 w 11858623"/>
              <a:gd name="connsiteY4276" fmla="*/ 2523603 h 6524624"/>
              <a:gd name="connsiteX4277" fmla="*/ 15992 w 11858623"/>
              <a:gd name="connsiteY4277" fmla="*/ 2524541 h 6524624"/>
              <a:gd name="connsiteX4278" fmla="*/ 15963 w 11858623"/>
              <a:gd name="connsiteY4278" fmla="*/ 2524322 h 6524624"/>
              <a:gd name="connsiteX4279" fmla="*/ 31598 w 11858623"/>
              <a:gd name="connsiteY4279" fmla="*/ 2513658 h 6524624"/>
              <a:gd name="connsiteX4280" fmla="*/ 29959 w 11858623"/>
              <a:gd name="connsiteY4280" fmla="*/ 2521313 h 6524624"/>
              <a:gd name="connsiteX4281" fmla="*/ 22601 w 11858623"/>
              <a:gd name="connsiteY4281" fmla="*/ 2537516 h 6524624"/>
              <a:gd name="connsiteX4282" fmla="*/ 18463 w 11858623"/>
              <a:gd name="connsiteY4282" fmla="*/ 2523603 h 6524624"/>
              <a:gd name="connsiteX4283" fmla="*/ 20137 w 11858623"/>
              <a:gd name="connsiteY4283" fmla="*/ 2522963 h 6524624"/>
              <a:gd name="connsiteX4284" fmla="*/ 13683 w 11858623"/>
              <a:gd name="connsiteY4284" fmla="*/ 2507284 h 6524624"/>
              <a:gd name="connsiteX4285" fmla="*/ 13820 w 11858623"/>
              <a:gd name="connsiteY4285" fmla="*/ 2508305 h 6524624"/>
              <a:gd name="connsiteX4286" fmla="*/ 6587 w 11858623"/>
              <a:gd name="connsiteY4286" fmla="*/ 2519285 h 6524624"/>
              <a:gd name="connsiteX4287" fmla="*/ 6564 w 11858623"/>
              <a:gd name="connsiteY4287" fmla="*/ 2517903 h 6524624"/>
              <a:gd name="connsiteX4288" fmla="*/ 10462 w 11858623"/>
              <a:gd name="connsiteY4288" fmla="*/ 2511295 h 6524624"/>
              <a:gd name="connsiteX4289" fmla="*/ 14700 w 11858623"/>
              <a:gd name="connsiteY4289" fmla="*/ 2506967 h 6524624"/>
              <a:gd name="connsiteX4290" fmla="*/ 15806 w 11858623"/>
              <a:gd name="connsiteY4290" fmla="*/ 2513167 h 6524624"/>
              <a:gd name="connsiteX4291" fmla="*/ 15487 w 11858623"/>
              <a:gd name="connsiteY4291" fmla="*/ 2520767 h 6524624"/>
              <a:gd name="connsiteX4292" fmla="*/ 13820 w 11858623"/>
              <a:gd name="connsiteY4292" fmla="*/ 2508305 h 6524624"/>
              <a:gd name="connsiteX4293" fmla="*/ 16184 w 11858623"/>
              <a:gd name="connsiteY4293" fmla="*/ 2504168 h 6524624"/>
              <a:gd name="connsiteX4294" fmla="*/ 16159 w 11858623"/>
              <a:gd name="connsiteY4294" fmla="*/ 2504753 h 6524624"/>
              <a:gd name="connsiteX4295" fmla="*/ 14700 w 11858623"/>
              <a:gd name="connsiteY4295" fmla="*/ 2506967 h 6524624"/>
              <a:gd name="connsiteX4296" fmla="*/ 14561 w 11858623"/>
              <a:gd name="connsiteY4296" fmla="*/ 2506190 h 6524624"/>
              <a:gd name="connsiteX4297" fmla="*/ 29042 w 11858623"/>
              <a:gd name="connsiteY4297" fmla="*/ 2503893 h 6524624"/>
              <a:gd name="connsiteX4298" fmla="*/ 31727 w 11858623"/>
              <a:gd name="connsiteY4298" fmla="*/ 2508939 h 6524624"/>
              <a:gd name="connsiteX4299" fmla="*/ 32262 w 11858623"/>
              <a:gd name="connsiteY4299" fmla="*/ 2510559 h 6524624"/>
              <a:gd name="connsiteX4300" fmla="*/ 32210 w 11858623"/>
              <a:gd name="connsiteY4300" fmla="*/ 2510799 h 6524624"/>
              <a:gd name="connsiteX4301" fmla="*/ 28379 w 11858623"/>
              <a:gd name="connsiteY4301" fmla="*/ 2504357 h 6524624"/>
              <a:gd name="connsiteX4302" fmla="*/ 24541 w 11858623"/>
              <a:gd name="connsiteY4302" fmla="*/ 2497903 h 6524624"/>
              <a:gd name="connsiteX4303" fmla="*/ 28379 w 11858623"/>
              <a:gd name="connsiteY4303" fmla="*/ 2504357 h 6524624"/>
              <a:gd name="connsiteX4304" fmla="*/ 22486 w 11858623"/>
              <a:gd name="connsiteY4304" fmla="*/ 2508487 h 6524624"/>
              <a:gd name="connsiteX4305" fmla="*/ 22114 w 11858623"/>
              <a:gd name="connsiteY4305" fmla="*/ 2505195 h 6524624"/>
              <a:gd name="connsiteX4306" fmla="*/ 21281 w 11858623"/>
              <a:gd name="connsiteY4306" fmla="*/ 2497819 h 6524624"/>
              <a:gd name="connsiteX4307" fmla="*/ 22114 w 11858623"/>
              <a:gd name="connsiteY4307" fmla="*/ 2505195 h 6524624"/>
              <a:gd name="connsiteX4308" fmla="*/ 19435 w 11858623"/>
              <a:gd name="connsiteY4308" fmla="*/ 2513241 h 6524624"/>
              <a:gd name="connsiteX4309" fmla="*/ 17356 w 11858623"/>
              <a:gd name="connsiteY4309" fmla="*/ 2519875 h 6524624"/>
              <a:gd name="connsiteX4310" fmla="*/ 16474 w 11858623"/>
              <a:gd name="connsiteY4310" fmla="*/ 2516910 h 6524624"/>
              <a:gd name="connsiteX4311" fmla="*/ 15806 w 11858623"/>
              <a:gd name="connsiteY4311" fmla="*/ 2513167 h 6524624"/>
              <a:gd name="connsiteX4312" fmla="*/ 16159 w 11858623"/>
              <a:gd name="connsiteY4312" fmla="*/ 2504753 h 6524624"/>
              <a:gd name="connsiteX4313" fmla="*/ 18192 w 11858623"/>
              <a:gd name="connsiteY4313" fmla="*/ 2501667 h 6524624"/>
              <a:gd name="connsiteX4314" fmla="*/ 23193 w 11858623"/>
              <a:gd name="connsiteY4314" fmla="*/ 2495437 h 6524624"/>
              <a:gd name="connsiteX4315" fmla="*/ 24672 w 11858623"/>
              <a:gd name="connsiteY4315" fmla="*/ 2497511 h 6524624"/>
              <a:gd name="connsiteX4316" fmla="*/ 24541 w 11858623"/>
              <a:gd name="connsiteY4316" fmla="*/ 2497903 h 6524624"/>
              <a:gd name="connsiteX4317" fmla="*/ 23125 w 11858623"/>
              <a:gd name="connsiteY4317" fmla="*/ 2495521 h 6524624"/>
              <a:gd name="connsiteX4318" fmla="*/ 22705 w 11858623"/>
              <a:gd name="connsiteY4318" fmla="*/ 2494816 h 6524624"/>
              <a:gd name="connsiteX4319" fmla="*/ 23125 w 11858623"/>
              <a:gd name="connsiteY4319" fmla="*/ 2495521 h 6524624"/>
              <a:gd name="connsiteX4320" fmla="*/ 21281 w 11858623"/>
              <a:gd name="connsiteY4320" fmla="*/ 2497819 h 6524624"/>
              <a:gd name="connsiteX4321" fmla="*/ 21200 w 11858623"/>
              <a:gd name="connsiteY4321" fmla="*/ 2497099 h 6524624"/>
              <a:gd name="connsiteX4322" fmla="*/ 22486 w 11858623"/>
              <a:gd name="connsiteY4322" fmla="*/ 2494448 h 6524624"/>
              <a:gd name="connsiteX4323" fmla="*/ 22726 w 11858623"/>
              <a:gd name="connsiteY4323" fmla="*/ 2494784 h 6524624"/>
              <a:gd name="connsiteX4324" fmla="*/ 22705 w 11858623"/>
              <a:gd name="connsiteY4324" fmla="*/ 2494816 h 6524624"/>
              <a:gd name="connsiteX4325" fmla="*/ 21639 w 11858623"/>
              <a:gd name="connsiteY4325" fmla="*/ 2488511 h 6524624"/>
              <a:gd name="connsiteX4326" fmla="*/ 22486 w 11858623"/>
              <a:gd name="connsiteY4326" fmla="*/ 2494448 h 6524624"/>
              <a:gd name="connsiteX4327" fmla="*/ 20602 w 11858623"/>
              <a:gd name="connsiteY4327" fmla="*/ 2491807 h 6524624"/>
              <a:gd name="connsiteX4328" fmla="*/ 20560 w 11858623"/>
              <a:gd name="connsiteY4328" fmla="*/ 2491428 h 6524624"/>
              <a:gd name="connsiteX4329" fmla="*/ 28497 w 11858623"/>
              <a:gd name="connsiteY4329" fmla="*/ 2486023 h 6524624"/>
              <a:gd name="connsiteX4330" fmla="*/ 26900 w 11858623"/>
              <a:gd name="connsiteY4330" fmla="*/ 2490820 h 6524624"/>
              <a:gd name="connsiteX4331" fmla="*/ 23193 w 11858623"/>
              <a:gd name="connsiteY4331" fmla="*/ 2495437 h 6524624"/>
              <a:gd name="connsiteX4332" fmla="*/ 22726 w 11858623"/>
              <a:gd name="connsiteY4332" fmla="*/ 2494784 h 6524624"/>
              <a:gd name="connsiteX4333" fmla="*/ 10462 w 11858623"/>
              <a:gd name="connsiteY4333" fmla="*/ 2483214 h 6524624"/>
              <a:gd name="connsiteX4334" fmla="*/ 14561 w 11858623"/>
              <a:gd name="connsiteY4334" fmla="*/ 2506190 h 6524624"/>
              <a:gd name="connsiteX4335" fmla="*/ 13683 w 11858623"/>
              <a:gd name="connsiteY4335" fmla="*/ 2507284 h 6524624"/>
              <a:gd name="connsiteX4336" fmla="*/ 18932 w 11858623"/>
              <a:gd name="connsiteY4336" fmla="*/ 2469550 h 6524624"/>
              <a:gd name="connsiteX4337" fmla="*/ 21498 w 11858623"/>
              <a:gd name="connsiteY4337" fmla="*/ 2487526 h 6524624"/>
              <a:gd name="connsiteX4338" fmla="*/ 20552 w 11858623"/>
              <a:gd name="connsiteY4338" fmla="*/ 2491356 h 6524624"/>
              <a:gd name="connsiteX4339" fmla="*/ 20560 w 11858623"/>
              <a:gd name="connsiteY4339" fmla="*/ 2491428 h 6524624"/>
              <a:gd name="connsiteX4340" fmla="*/ 20482 w 11858623"/>
              <a:gd name="connsiteY4340" fmla="*/ 2491638 h 6524624"/>
              <a:gd name="connsiteX4341" fmla="*/ 20602 w 11858623"/>
              <a:gd name="connsiteY4341" fmla="*/ 2491807 h 6524624"/>
              <a:gd name="connsiteX4342" fmla="*/ 21200 w 11858623"/>
              <a:gd name="connsiteY4342" fmla="*/ 2497099 h 6524624"/>
              <a:gd name="connsiteX4343" fmla="*/ 18192 w 11858623"/>
              <a:gd name="connsiteY4343" fmla="*/ 2501667 h 6524624"/>
              <a:gd name="connsiteX4344" fmla="*/ 16184 w 11858623"/>
              <a:gd name="connsiteY4344" fmla="*/ 2504168 h 6524624"/>
              <a:gd name="connsiteX4345" fmla="*/ 16474 w 11858623"/>
              <a:gd name="connsiteY4345" fmla="*/ 2497254 h 6524624"/>
              <a:gd name="connsiteX4346" fmla="*/ 14470 w 11858623"/>
              <a:gd name="connsiteY4346" fmla="*/ 2488830 h 6524624"/>
              <a:gd name="connsiteX4347" fmla="*/ 16474 w 11858623"/>
              <a:gd name="connsiteY4347" fmla="*/ 2452325 h 6524624"/>
              <a:gd name="connsiteX4348" fmla="*/ 17491 w 11858623"/>
              <a:gd name="connsiteY4348" fmla="*/ 2459449 h 6524624"/>
              <a:gd name="connsiteX4349" fmla="*/ 17476 w 11858623"/>
              <a:gd name="connsiteY4349" fmla="*/ 2459388 h 6524624"/>
              <a:gd name="connsiteX4350" fmla="*/ 16474 w 11858623"/>
              <a:gd name="connsiteY4350" fmla="*/ 2452325 h 6524624"/>
              <a:gd name="connsiteX4351" fmla="*/ 16474 w 11858623"/>
              <a:gd name="connsiteY4351" fmla="*/ 2441093 h 6524624"/>
              <a:gd name="connsiteX4352" fmla="*/ 16824 w 11858623"/>
              <a:gd name="connsiteY4352" fmla="*/ 2445022 h 6524624"/>
              <a:gd name="connsiteX4353" fmla="*/ 16474 w 11858623"/>
              <a:gd name="connsiteY4353" fmla="*/ 2446710 h 6524624"/>
              <a:gd name="connsiteX4354" fmla="*/ 10462 w 11858623"/>
              <a:gd name="connsiteY4354" fmla="*/ 2466366 h 6524624"/>
              <a:gd name="connsiteX4355" fmla="*/ 16474 w 11858623"/>
              <a:gd name="connsiteY4355" fmla="*/ 2441093 h 6524624"/>
              <a:gd name="connsiteX4356" fmla="*/ 18415 w 11858623"/>
              <a:gd name="connsiteY4356" fmla="*/ 2420559 h 6524624"/>
              <a:gd name="connsiteX4357" fmla="*/ 18478 w 11858623"/>
              <a:gd name="connsiteY4357" fmla="*/ 2421437 h 6524624"/>
              <a:gd name="connsiteX4358" fmla="*/ 18025 w 11858623"/>
              <a:gd name="connsiteY4358" fmla="*/ 2420923 h 6524624"/>
              <a:gd name="connsiteX4359" fmla="*/ 4825 w 11858623"/>
              <a:gd name="connsiteY4359" fmla="*/ 2413089 h 6524624"/>
              <a:gd name="connsiteX4360" fmla="*/ 11298 w 11858623"/>
              <a:gd name="connsiteY4360" fmla="*/ 2413293 h 6524624"/>
              <a:gd name="connsiteX4361" fmla="*/ 18025 w 11858623"/>
              <a:gd name="connsiteY4361" fmla="*/ 2420923 h 6524624"/>
              <a:gd name="connsiteX4362" fmla="*/ 14470 w 11858623"/>
              <a:gd name="connsiteY4362" fmla="*/ 2424244 h 6524624"/>
              <a:gd name="connsiteX4363" fmla="*/ 5340 w 11858623"/>
              <a:gd name="connsiteY4363" fmla="*/ 2418356 h 6524624"/>
              <a:gd name="connsiteX4364" fmla="*/ 4899 w 11858623"/>
              <a:gd name="connsiteY4364" fmla="*/ 2417540 h 6524624"/>
              <a:gd name="connsiteX4365" fmla="*/ 27921 w 11858623"/>
              <a:gd name="connsiteY4365" fmla="*/ 2393969 h 6524624"/>
              <a:gd name="connsiteX4366" fmla="*/ 28172 w 11858623"/>
              <a:gd name="connsiteY4366" fmla="*/ 2395061 h 6524624"/>
              <a:gd name="connsiteX4367" fmla="*/ 30501 w 11858623"/>
              <a:gd name="connsiteY4367" fmla="*/ 2410204 h 6524624"/>
              <a:gd name="connsiteX4368" fmla="*/ 31542 w 11858623"/>
              <a:gd name="connsiteY4368" fmla="*/ 2415066 h 6524624"/>
              <a:gd name="connsiteX4369" fmla="*/ 18932 w 11858623"/>
              <a:gd name="connsiteY4369" fmla="*/ 2469550 h 6524624"/>
              <a:gd name="connsiteX4370" fmla="*/ 17491 w 11858623"/>
              <a:gd name="connsiteY4370" fmla="*/ 2459449 h 6524624"/>
              <a:gd name="connsiteX4371" fmla="*/ 18478 w 11858623"/>
              <a:gd name="connsiteY4371" fmla="*/ 2463559 h 6524624"/>
              <a:gd name="connsiteX4372" fmla="*/ 16824 w 11858623"/>
              <a:gd name="connsiteY4372" fmla="*/ 2445022 h 6524624"/>
              <a:gd name="connsiteX4373" fmla="*/ 19169 w 11858623"/>
              <a:gd name="connsiteY4373" fmla="*/ 2433735 h 6524624"/>
              <a:gd name="connsiteX4374" fmla="*/ 18478 w 11858623"/>
              <a:gd name="connsiteY4374" fmla="*/ 2421437 h 6524624"/>
              <a:gd name="connsiteX4375" fmla="*/ 26493 w 11858623"/>
              <a:gd name="connsiteY4375" fmla="*/ 2415820 h 6524624"/>
              <a:gd name="connsiteX4376" fmla="*/ 22506 w 11858623"/>
              <a:gd name="connsiteY4376" fmla="*/ 2407486 h 6524624"/>
              <a:gd name="connsiteX4377" fmla="*/ 23941 w 11858623"/>
              <a:gd name="connsiteY4377" fmla="*/ 2399586 h 6524624"/>
              <a:gd name="connsiteX4378" fmla="*/ 26493 w 11858623"/>
              <a:gd name="connsiteY4378" fmla="*/ 2398971 h 6524624"/>
              <a:gd name="connsiteX4379" fmla="*/ 25201 w 11858623"/>
              <a:gd name="connsiteY4379" fmla="*/ 2388645 h 6524624"/>
              <a:gd name="connsiteX4380" fmla="*/ 24171 w 11858623"/>
              <a:gd name="connsiteY4380" fmla="*/ 2398319 h 6524624"/>
              <a:gd name="connsiteX4381" fmla="*/ 23941 w 11858623"/>
              <a:gd name="connsiteY4381" fmla="*/ 2399586 h 6524624"/>
              <a:gd name="connsiteX4382" fmla="*/ 19263 w 11858623"/>
              <a:gd name="connsiteY4382" fmla="*/ 2400710 h 6524624"/>
              <a:gd name="connsiteX4383" fmla="*/ 22506 w 11858623"/>
              <a:gd name="connsiteY4383" fmla="*/ 2407486 h 6524624"/>
              <a:gd name="connsiteX4384" fmla="*/ 20482 w 11858623"/>
              <a:gd name="connsiteY4384" fmla="*/ 2418629 h 6524624"/>
              <a:gd name="connsiteX4385" fmla="*/ 18415 w 11858623"/>
              <a:gd name="connsiteY4385" fmla="*/ 2420559 h 6524624"/>
              <a:gd name="connsiteX4386" fmla="*/ 16569 w 11858623"/>
              <a:gd name="connsiteY4386" fmla="*/ 2394693 h 6524624"/>
              <a:gd name="connsiteX4387" fmla="*/ 30501 w 11858623"/>
              <a:gd name="connsiteY4387" fmla="*/ 2384931 h 6524624"/>
              <a:gd name="connsiteX4388" fmla="*/ 27921 w 11858623"/>
              <a:gd name="connsiteY4388" fmla="*/ 2393969 h 6524624"/>
              <a:gd name="connsiteX4389" fmla="*/ 26493 w 11858623"/>
              <a:gd name="connsiteY4389" fmla="*/ 2387740 h 6524624"/>
              <a:gd name="connsiteX4390" fmla="*/ 25201 w 11858623"/>
              <a:gd name="connsiteY4390" fmla="*/ 2388645 h 6524624"/>
              <a:gd name="connsiteX4391" fmla="*/ 25407 w 11858623"/>
              <a:gd name="connsiteY4391" fmla="*/ 2386716 h 6524624"/>
              <a:gd name="connsiteX4392" fmla="*/ 15174 w 11858623"/>
              <a:gd name="connsiteY4392" fmla="*/ 2375133 h 6524624"/>
              <a:gd name="connsiteX4393" fmla="*/ 16569 w 11858623"/>
              <a:gd name="connsiteY4393" fmla="*/ 2394693 h 6524624"/>
              <a:gd name="connsiteX4394" fmla="*/ 14470 w 11858623"/>
              <a:gd name="connsiteY4394" fmla="*/ 2396163 h 6524624"/>
              <a:gd name="connsiteX4395" fmla="*/ 10462 w 11858623"/>
              <a:gd name="connsiteY4395" fmla="*/ 2382122 h 6524624"/>
              <a:gd name="connsiteX4396" fmla="*/ 15716 w 11858623"/>
              <a:gd name="connsiteY4396" fmla="*/ 2364439 h 6524624"/>
              <a:gd name="connsiteX4397" fmla="*/ 18305 w 11858623"/>
              <a:gd name="connsiteY4397" fmla="*/ 2370487 h 6524624"/>
              <a:gd name="connsiteX4398" fmla="*/ 15174 w 11858623"/>
              <a:gd name="connsiteY4398" fmla="*/ 2375133 h 6524624"/>
              <a:gd name="connsiteX4399" fmla="*/ 14626 w 11858623"/>
              <a:gd name="connsiteY4399" fmla="*/ 2367460 h 6524624"/>
              <a:gd name="connsiteX4400" fmla="*/ 23299 w 11858623"/>
              <a:gd name="connsiteY4400" fmla="*/ 2363077 h 6524624"/>
              <a:gd name="connsiteX4401" fmla="*/ 26493 w 11858623"/>
              <a:gd name="connsiteY4401" fmla="*/ 2376506 h 6524624"/>
              <a:gd name="connsiteX4402" fmla="*/ 25407 w 11858623"/>
              <a:gd name="connsiteY4402" fmla="*/ 2386716 h 6524624"/>
              <a:gd name="connsiteX4403" fmla="*/ 22486 w 11858623"/>
              <a:gd name="connsiteY4403" fmla="*/ 2387740 h 6524624"/>
              <a:gd name="connsiteX4404" fmla="*/ 18478 w 11858623"/>
              <a:gd name="connsiteY4404" fmla="*/ 2370891 h 6524624"/>
              <a:gd name="connsiteX4405" fmla="*/ 18305 w 11858623"/>
              <a:gd name="connsiteY4405" fmla="*/ 2370487 h 6524624"/>
              <a:gd name="connsiteX4406" fmla="*/ 12602 w 11858623"/>
              <a:gd name="connsiteY4406" fmla="*/ 2357167 h 6524624"/>
              <a:gd name="connsiteX4407" fmla="*/ 14048 w 11858623"/>
              <a:gd name="connsiteY4407" fmla="*/ 2360544 h 6524624"/>
              <a:gd name="connsiteX4408" fmla="*/ 14470 w 11858623"/>
              <a:gd name="connsiteY4408" fmla="*/ 2365275 h 6524624"/>
              <a:gd name="connsiteX4409" fmla="*/ 14626 w 11858623"/>
              <a:gd name="connsiteY4409" fmla="*/ 2367460 h 6524624"/>
              <a:gd name="connsiteX4410" fmla="*/ 14220 w 11858623"/>
              <a:gd name="connsiteY4410" fmla="*/ 2368586 h 6524624"/>
              <a:gd name="connsiteX4411" fmla="*/ 10462 w 11858623"/>
              <a:gd name="connsiteY4411" fmla="*/ 2373699 h 6524624"/>
              <a:gd name="connsiteX4412" fmla="*/ 12658 w 11858623"/>
              <a:gd name="connsiteY4412" fmla="*/ 2356743 h 6524624"/>
              <a:gd name="connsiteX4413" fmla="*/ 12602 w 11858623"/>
              <a:gd name="connsiteY4413" fmla="*/ 2357167 h 6524624"/>
              <a:gd name="connsiteX4414" fmla="*/ 12466 w 11858623"/>
              <a:gd name="connsiteY4414" fmla="*/ 2356850 h 6524624"/>
              <a:gd name="connsiteX4415" fmla="*/ 19974 w 11858623"/>
              <a:gd name="connsiteY4415" fmla="*/ 2352642 h 6524624"/>
              <a:gd name="connsiteX4416" fmla="*/ 15716 w 11858623"/>
              <a:gd name="connsiteY4416" fmla="*/ 2364439 h 6524624"/>
              <a:gd name="connsiteX4417" fmla="*/ 14048 w 11858623"/>
              <a:gd name="connsiteY4417" fmla="*/ 2360544 h 6524624"/>
              <a:gd name="connsiteX4418" fmla="*/ 13659 w 11858623"/>
              <a:gd name="connsiteY4418" fmla="*/ 2356182 h 6524624"/>
              <a:gd name="connsiteX4419" fmla="*/ 13280 w 11858623"/>
              <a:gd name="connsiteY4419" fmla="*/ 2351933 h 6524624"/>
              <a:gd name="connsiteX4420" fmla="*/ 13659 w 11858623"/>
              <a:gd name="connsiteY4420" fmla="*/ 2356182 h 6524624"/>
              <a:gd name="connsiteX4421" fmla="*/ 12658 w 11858623"/>
              <a:gd name="connsiteY4421" fmla="*/ 2356743 h 6524624"/>
              <a:gd name="connsiteX4422" fmla="*/ 20482 w 11858623"/>
              <a:gd name="connsiteY4422" fmla="*/ 2351233 h 6524624"/>
              <a:gd name="connsiteX4423" fmla="*/ 20717 w 11858623"/>
              <a:gd name="connsiteY4423" fmla="*/ 2352225 h 6524624"/>
              <a:gd name="connsiteX4424" fmla="*/ 19974 w 11858623"/>
              <a:gd name="connsiteY4424" fmla="*/ 2352642 h 6524624"/>
              <a:gd name="connsiteX4425" fmla="*/ 14489 w 11858623"/>
              <a:gd name="connsiteY4425" fmla="*/ 2338535 h 6524624"/>
              <a:gd name="connsiteX4426" fmla="*/ 14473 w 11858623"/>
              <a:gd name="connsiteY4426" fmla="*/ 2346833 h 6524624"/>
              <a:gd name="connsiteX4427" fmla="*/ 13477 w 11858623"/>
              <a:gd name="connsiteY4427" fmla="*/ 2350413 h 6524624"/>
              <a:gd name="connsiteX4428" fmla="*/ 13280 w 11858623"/>
              <a:gd name="connsiteY4428" fmla="*/ 2351933 h 6524624"/>
              <a:gd name="connsiteX4429" fmla="*/ 12466 w 11858623"/>
              <a:gd name="connsiteY4429" fmla="*/ 2342810 h 6524624"/>
              <a:gd name="connsiteX4430" fmla="*/ 16474 w 11858623"/>
              <a:gd name="connsiteY4430" fmla="*/ 2297880 h 6524624"/>
              <a:gd name="connsiteX4431" fmla="*/ 18478 w 11858623"/>
              <a:gd name="connsiteY4431" fmla="*/ 2317536 h 6524624"/>
              <a:gd name="connsiteX4432" fmla="*/ 21823 w 11858623"/>
              <a:gd name="connsiteY4432" fmla="*/ 2308161 h 6524624"/>
              <a:gd name="connsiteX4433" fmla="*/ 22486 w 11858623"/>
              <a:gd name="connsiteY4433" fmla="*/ 2317536 h 6524624"/>
              <a:gd name="connsiteX4434" fmla="*/ 29451 w 11858623"/>
              <a:gd name="connsiteY4434" fmla="*/ 2351589 h 6524624"/>
              <a:gd name="connsiteX4435" fmla="*/ 29908 w 11858623"/>
              <a:gd name="connsiteY4435" fmla="*/ 2353271 h 6524624"/>
              <a:gd name="connsiteX4436" fmla="*/ 23299 w 11858623"/>
              <a:gd name="connsiteY4436" fmla="*/ 2363077 h 6524624"/>
              <a:gd name="connsiteX4437" fmla="*/ 20717 w 11858623"/>
              <a:gd name="connsiteY4437" fmla="*/ 2352225 h 6524624"/>
              <a:gd name="connsiteX4438" fmla="*/ 22486 w 11858623"/>
              <a:gd name="connsiteY4438" fmla="*/ 2351233 h 6524624"/>
              <a:gd name="connsiteX4439" fmla="*/ 14470 w 11858623"/>
              <a:gd name="connsiteY4439" fmla="*/ 2348425 h 6524624"/>
              <a:gd name="connsiteX4440" fmla="*/ 14473 w 11858623"/>
              <a:gd name="connsiteY4440" fmla="*/ 2346833 h 6524624"/>
              <a:gd name="connsiteX4441" fmla="*/ 18669 w 11858623"/>
              <a:gd name="connsiteY4441" fmla="*/ 2331749 h 6524624"/>
              <a:gd name="connsiteX4442" fmla="*/ 20258 w 11858623"/>
              <a:gd name="connsiteY4442" fmla="*/ 2326338 h 6524624"/>
              <a:gd name="connsiteX4443" fmla="*/ 14489 w 11858623"/>
              <a:gd name="connsiteY4443" fmla="*/ 2338535 h 6524624"/>
              <a:gd name="connsiteX4444" fmla="*/ 14517 w 11858623"/>
              <a:gd name="connsiteY4444" fmla="*/ 2323220 h 6524624"/>
              <a:gd name="connsiteX4445" fmla="*/ 16474 w 11858623"/>
              <a:gd name="connsiteY4445" fmla="*/ 2297880 h 6524624"/>
              <a:gd name="connsiteX4446" fmla="*/ 12963 w 11858623"/>
              <a:gd name="connsiteY4446" fmla="*/ 2280742 h 6524624"/>
              <a:gd name="connsiteX4447" fmla="*/ 12997 w 11858623"/>
              <a:gd name="connsiteY4447" fmla="*/ 2280917 h 6524624"/>
              <a:gd name="connsiteX4448" fmla="*/ 12466 w 11858623"/>
              <a:gd name="connsiteY4448" fmla="*/ 2281031 h 6524624"/>
              <a:gd name="connsiteX4449" fmla="*/ 14800 w 11858623"/>
              <a:gd name="connsiteY4449" fmla="*/ 2280531 h 6524624"/>
              <a:gd name="connsiteX4450" fmla="*/ 16474 w 11858623"/>
              <a:gd name="connsiteY4450" fmla="*/ 2292263 h 6524624"/>
              <a:gd name="connsiteX4451" fmla="*/ 14586 w 11858623"/>
              <a:gd name="connsiteY4451" fmla="*/ 2288976 h 6524624"/>
              <a:gd name="connsiteX4452" fmla="*/ 12997 w 11858623"/>
              <a:gd name="connsiteY4452" fmla="*/ 2280917 h 6524624"/>
              <a:gd name="connsiteX4453" fmla="*/ 19731 w 11858623"/>
              <a:gd name="connsiteY4453" fmla="*/ 2278573 h 6524624"/>
              <a:gd name="connsiteX4454" fmla="*/ 20035 w 11858623"/>
              <a:gd name="connsiteY4454" fmla="*/ 2282870 h 6524624"/>
              <a:gd name="connsiteX4455" fmla="*/ 18351 w 11858623"/>
              <a:gd name="connsiteY4455" fmla="*/ 2279218 h 6524624"/>
              <a:gd name="connsiteX4456" fmla="*/ 17761 w 11858623"/>
              <a:gd name="connsiteY4456" fmla="*/ 2277939 h 6524624"/>
              <a:gd name="connsiteX4457" fmla="*/ 18351 w 11858623"/>
              <a:gd name="connsiteY4457" fmla="*/ 2279218 h 6524624"/>
              <a:gd name="connsiteX4458" fmla="*/ 16163 w 11858623"/>
              <a:gd name="connsiteY4458" fmla="*/ 2280241 h 6524624"/>
              <a:gd name="connsiteX4459" fmla="*/ 14800 w 11858623"/>
              <a:gd name="connsiteY4459" fmla="*/ 2280531 h 6524624"/>
              <a:gd name="connsiteX4460" fmla="*/ 14686 w 11858623"/>
              <a:gd name="connsiteY4460" fmla="*/ 2279735 h 6524624"/>
              <a:gd name="connsiteX4461" fmla="*/ 21684 w 11858623"/>
              <a:gd name="connsiteY4461" fmla="*/ 2275650 h 6524624"/>
              <a:gd name="connsiteX4462" fmla="*/ 21367 w 11858623"/>
              <a:gd name="connsiteY4462" fmla="*/ 2277810 h 6524624"/>
              <a:gd name="connsiteX4463" fmla="*/ 19731 w 11858623"/>
              <a:gd name="connsiteY4463" fmla="*/ 2278573 h 6524624"/>
              <a:gd name="connsiteX4464" fmla="*/ 19610 w 11858623"/>
              <a:gd name="connsiteY4464" fmla="*/ 2276860 h 6524624"/>
              <a:gd name="connsiteX4465" fmla="*/ 26493 w 11858623"/>
              <a:gd name="connsiteY4465" fmla="*/ 2275415 h 6524624"/>
              <a:gd name="connsiteX4466" fmla="*/ 24489 w 11858623"/>
              <a:gd name="connsiteY4466" fmla="*/ 2300689 h 6524624"/>
              <a:gd name="connsiteX4467" fmla="*/ 21823 w 11858623"/>
              <a:gd name="connsiteY4467" fmla="*/ 2308161 h 6524624"/>
              <a:gd name="connsiteX4468" fmla="*/ 20035 w 11858623"/>
              <a:gd name="connsiteY4468" fmla="*/ 2282870 h 6524624"/>
              <a:gd name="connsiteX4469" fmla="*/ 20482 w 11858623"/>
              <a:gd name="connsiteY4469" fmla="*/ 2283840 h 6524624"/>
              <a:gd name="connsiteX4470" fmla="*/ 21367 w 11858623"/>
              <a:gd name="connsiteY4470" fmla="*/ 2277810 h 6524624"/>
              <a:gd name="connsiteX4471" fmla="*/ 13681 w 11858623"/>
              <a:gd name="connsiteY4471" fmla="*/ 2272692 h 6524624"/>
              <a:gd name="connsiteX4472" fmla="*/ 14686 w 11858623"/>
              <a:gd name="connsiteY4472" fmla="*/ 2279735 h 6524624"/>
              <a:gd name="connsiteX4473" fmla="*/ 12963 w 11858623"/>
              <a:gd name="connsiteY4473" fmla="*/ 2280742 h 6524624"/>
              <a:gd name="connsiteX4474" fmla="*/ 12466 w 11858623"/>
              <a:gd name="connsiteY4474" fmla="*/ 2278223 h 6524624"/>
              <a:gd name="connsiteX4475" fmla="*/ 18882 w 11858623"/>
              <a:gd name="connsiteY4475" fmla="*/ 2266558 h 6524624"/>
              <a:gd name="connsiteX4476" fmla="*/ 19610 w 11858623"/>
              <a:gd name="connsiteY4476" fmla="*/ 2276860 h 6524624"/>
              <a:gd name="connsiteX4477" fmla="*/ 17761 w 11858623"/>
              <a:gd name="connsiteY4477" fmla="*/ 2277939 h 6524624"/>
              <a:gd name="connsiteX4478" fmla="*/ 15825 w 11858623"/>
              <a:gd name="connsiteY4478" fmla="*/ 2273741 h 6524624"/>
              <a:gd name="connsiteX4479" fmla="*/ 16327 w 11858623"/>
              <a:gd name="connsiteY4479" fmla="*/ 2268075 h 6524624"/>
              <a:gd name="connsiteX4480" fmla="*/ 32638 w 11858623"/>
              <a:gd name="connsiteY4480" fmla="*/ 2259859 h 6524624"/>
              <a:gd name="connsiteX4481" fmla="*/ 32505 w 11858623"/>
              <a:gd name="connsiteY4481" fmla="*/ 2264183 h 6524624"/>
              <a:gd name="connsiteX4482" fmla="*/ 32941 w 11858623"/>
              <a:gd name="connsiteY4482" fmla="*/ 2269076 h 6524624"/>
              <a:gd name="connsiteX4483" fmla="*/ 21684 w 11858623"/>
              <a:gd name="connsiteY4483" fmla="*/ 2275650 h 6524624"/>
              <a:gd name="connsiteX4484" fmla="*/ 22538 w 11858623"/>
              <a:gd name="connsiteY4484" fmla="*/ 2269828 h 6524624"/>
              <a:gd name="connsiteX4485" fmla="*/ 22066 w 11858623"/>
              <a:gd name="connsiteY4485" fmla="*/ 2264668 h 6524624"/>
              <a:gd name="connsiteX4486" fmla="*/ 24416 w 11858623"/>
              <a:gd name="connsiteY4486" fmla="*/ 2263272 h 6524624"/>
              <a:gd name="connsiteX4487" fmla="*/ 21045 w 11858623"/>
              <a:gd name="connsiteY4487" fmla="*/ 2253496 h 6524624"/>
              <a:gd name="connsiteX4488" fmla="*/ 22066 w 11858623"/>
              <a:gd name="connsiteY4488" fmla="*/ 2264668 h 6524624"/>
              <a:gd name="connsiteX4489" fmla="*/ 18882 w 11858623"/>
              <a:gd name="connsiteY4489" fmla="*/ 2266558 h 6524624"/>
              <a:gd name="connsiteX4490" fmla="*/ 18526 w 11858623"/>
              <a:gd name="connsiteY4490" fmla="*/ 2261523 h 6524624"/>
              <a:gd name="connsiteX4491" fmla="*/ 20482 w 11858623"/>
              <a:gd name="connsiteY4491" fmla="*/ 2241718 h 6524624"/>
              <a:gd name="connsiteX4492" fmla="*/ 23115 w 11858623"/>
              <a:gd name="connsiteY4492" fmla="*/ 2250867 h 6524624"/>
              <a:gd name="connsiteX4493" fmla="*/ 23522 w 11858623"/>
              <a:gd name="connsiteY4493" fmla="*/ 2253698 h 6524624"/>
              <a:gd name="connsiteX4494" fmla="*/ 23996 w 11858623"/>
              <a:gd name="connsiteY4494" fmla="*/ 2254027 h 6524624"/>
              <a:gd name="connsiteX4495" fmla="*/ 24526 w 11858623"/>
              <a:gd name="connsiteY4495" fmla="*/ 2256170 h 6524624"/>
              <a:gd name="connsiteX4496" fmla="*/ 21539 w 11858623"/>
              <a:gd name="connsiteY4496" fmla="*/ 2251921 h 6524624"/>
              <a:gd name="connsiteX4497" fmla="*/ 21045 w 11858623"/>
              <a:gd name="connsiteY4497" fmla="*/ 2253496 h 6524624"/>
              <a:gd name="connsiteX4498" fmla="*/ 20482 w 11858623"/>
              <a:gd name="connsiteY4498" fmla="*/ 2247334 h 6524624"/>
              <a:gd name="connsiteX4499" fmla="*/ 20284 w 11858623"/>
              <a:gd name="connsiteY4499" fmla="*/ 2242619 h 6524624"/>
              <a:gd name="connsiteX4500" fmla="*/ 16474 w 11858623"/>
              <a:gd name="connsiteY4500" fmla="*/ 2227678 h 6524624"/>
              <a:gd name="connsiteX4501" fmla="*/ 20073 w 11858623"/>
              <a:gd name="connsiteY4501" fmla="*/ 2237587 h 6524624"/>
              <a:gd name="connsiteX4502" fmla="*/ 20284 w 11858623"/>
              <a:gd name="connsiteY4502" fmla="*/ 2242619 h 6524624"/>
              <a:gd name="connsiteX4503" fmla="*/ 13681 w 11858623"/>
              <a:gd name="connsiteY4503" fmla="*/ 2272692 h 6524624"/>
              <a:gd name="connsiteX4504" fmla="*/ 12466 w 11858623"/>
              <a:gd name="connsiteY4504" fmla="*/ 2264183 h 6524624"/>
              <a:gd name="connsiteX4505" fmla="*/ 16474 w 11858623"/>
              <a:gd name="connsiteY4505" fmla="*/ 2227678 h 6524624"/>
              <a:gd name="connsiteX4506" fmla="*/ 14148 w 11858623"/>
              <a:gd name="connsiteY4506" fmla="*/ 2214756 h 6524624"/>
              <a:gd name="connsiteX4507" fmla="*/ 14149 w 11858623"/>
              <a:gd name="connsiteY4507" fmla="*/ 2214759 h 6524624"/>
              <a:gd name="connsiteX4508" fmla="*/ 14090 w 11858623"/>
              <a:gd name="connsiteY4508" fmla="*/ 2214955 h 6524624"/>
              <a:gd name="connsiteX4509" fmla="*/ 30299 w 11858623"/>
              <a:gd name="connsiteY4509" fmla="*/ 2206732 h 6524624"/>
              <a:gd name="connsiteX4510" fmla="*/ 32505 w 11858623"/>
              <a:gd name="connsiteY4510" fmla="*/ 2208021 h 6524624"/>
              <a:gd name="connsiteX4511" fmla="*/ 33669 w 11858623"/>
              <a:gd name="connsiteY4511" fmla="*/ 2226488 h 6524624"/>
              <a:gd name="connsiteX4512" fmla="*/ 33382 w 11858623"/>
              <a:gd name="connsiteY4512" fmla="*/ 2235790 h 6524624"/>
              <a:gd name="connsiteX4513" fmla="*/ 26493 w 11858623"/>
              <a:gd name="connsiteY4513" fmla="*/ 2255759 h 6524624"/>
              <a:gd name="connsiteX4514" fmla="*/ 23996 w 11858623"/>
              <a:gd name="connsiteY4514" fmla="*/ 2254027 h 6524624"/>
              <a:gd name="connsiteX4515" fmla="*/ 23820 w 11858623"/>
              <a:gd name="connsiteY4515" fmla="*/ 2253317 h 6524624"/>
              <a:gd name="connsiteX4516" fmla="*/ 23115 w 11858623"/>
              <a:gd name="connsiteY4516" fmla="*/ 2250867 h 6524624"/>
              <a:gd name="connsiteX4517" fmla="*/ 21950 w 11858623"/>
              <a:gd name="connsiteY4517" fmla="*/ 2242756 h 6524624"/>
              <a:gd name="connsiteX4518" fmla="*/ 20073 w 11858623"/>
              <a:gd name="connsiteY4518" fmla="*/ 2237587 h 6524624"/>
              <a:gd name="connsiteX4519" fmla="*/ 19495 w 11858623"/>
              <a:gd name="connsiteY4519" fmla="*/ 2223838 h 6524624"/>
              <a:gd name="connsiteX4520" fmla="*/ 20242 w 11858623"/>
              <a:gd name="connsiteY4520" fmla="*/ 2223082 h 6524624"/>
              <a:gd name="connsiteX4521" fmla="*/ 20482 w 11858623"/>
              <a:gd name="connsiteY4521" fmla="*/ 2230485 h 6524624"/>
              <a:gd name="connsiteX4522" fmla="*/ 30299 w 11858623"/>
              <a:gd name="connsiteY4522" fmla="*/ 2206732 h 6524624"/>
              <a:gd name="connsiteX4523" fmla="*/ 17753 w 11858623"/>
              <a:gd name="connsiteY4523" fmla="*/ 2202935 h 6524624"/>
              <a:gd name="connsiteX4524" fmla="*/ 18732 w 11858623"/>
              <a:gd name="connsiteY4524" fmla="*/ 2205655 h 6524624"/>
              <a:gd name="connsiteX4525" fmla="*/ 19495 w 11858623"/>
              <a:gd name="connsiteY4525" fmla="*/ 2223838 h 6524624"/>
              <a:gd name="connsiteX4526" fmla="*/ 18478 w 11858623"/>
              <a:gd name="connsiteY4526" fmla="*/ 2224870 h 6524624"/>
              <a:gd name="connsiteX4527" fmla="*/ 14149 w 11858623"/>
              <a:gd name="connsiteY4527" fmla="*/ 2214759 h 6524624"/>
              <a:gd name="connsiteX4528" fmla="*/ 17697 w 11858623"/>
              <a:gd name="connsiteY4528" fmla="*/ 2201631 h 6524624"/>
              <a:gd name="connsiteX4529" fmla="*/ 17973 w 11858623"/>
              <a:gd name="connsiteY4529" fmla="*/ 2202212 h 6524624"/>
              <a:gd name="connsiteX4530" fmla="*/ 17753 w 11858623"/>
              <a:gd name="connsiteY4530" fmla="*/ 2202935 h 6524624"/>
              <a:gd name="connsiteX4531" fmla="*/ 17521 w 11858623"/>
              <a:gd name="connsiteY4531" fmla="*/ 2202291 h 6524624"/>
              <a:gd name="connsiteX4532" fmla="*/ 18635 w 11858623"/>
              <a:gd name="connsiteY4532" fmla="*/ 2201490 h 6524624"/>
              <a:gd name="connsiteX4533" fmla="*/ 19724 w 11858623"/>
              <a:gd name="connsiteY4533" fmla="*/ 2207124 h 6524624"/>
              <a:gd name="connsiteX4534" fmla="*/ 19770 w 11858623"/>
              <a:gd name="connsiteY4534" fmla="*/ 2208534 h 6524624"/>
              <a:gd name="connsiteX4535" fmla="*/ 18732 w 11858623"/>
              <a:gd name="connsiteY4535" fmla="*/ 2205655 h 6524624"/>
              <a:gd name="connsiteX4536" fmla="*/ 18583 w 11858623"/>
              <a:gd name="connsiteY4536" fmla="*/ 2202092 h 6524624"/>
              <a:gd name="connsiteX4537" fmla="*/ 19419 w 11858623"/>
              <a:gd name="connsiteY4537" fmla="*/ 2197708 h 6524624"/>
              <a:gd name="connsiteX4538" fmla="*/ 19593 w 11858623"/>
              <a:gd name="connsiteY4538" fmla="*/ 2203082 h 6524624"/>
              <a:gd name="connsiteX4539" fmla="*/ 18732 w 11858623"/>
              <a:gd name="connsiteY4539" fmla="*/ 2200390 h 6524624"/>
              <a:gd name="connsiteX4540" fmla="*/ 18813 w 11858623"/>
              <a:gd name="connsiteY4540" fmla="*/ 2199454 h 6524624"/>
              <a:gd name="connsiteX4541" fmla="*/ 19231 w 11858623"/>
              <a:gd name="connsiteY4541" fmla="*/ 2198086 h 6524624"/>
              <a:gd name="connsiteX4542" fmla="*/ 21231 w 11858623"/>
              <a:gd name="connsiteY4542" fmla="*/ 2196362 h 6524624"/>
              <a:gd name="connsiteX4543" fmla="*/ 25485 w 11858623"/>
              <a:gd name="connsiteY4543" fmla="*/ 2209887 h 6524624"/>
              <a:gd name="connsiteX4544" fmla="*/ 24798 w 11858623"/>
              <a:gd name="connsiteY4544" fmla="*/ 2218463 h 6524624"/>
              <a:gd name="connsiteX4545" fmla="*/ 20242 w 11858623"/>
              <a:gd name="connsiteY4545" fmla="*/ 2223082 h 6524624"/>
              <a:gd name="connsiteX4546" fmla="*/ 19770 w 11858623"/>
              <a:gd name="connsiteY4546" fmla="*/ 2208534 h 6524624"/>
              <a:gd name="connsiteX4547" fmla="*/ 20259 w 11858623"/>
              <a:gd name="connsiteY4547" fmla="*/ 2209895 h 6524624"/>
              <a:gd name="connsiteX4548" fmla="*/ 19724 w 11858623"/>
              <a:gd name="connsiteY4548" fmla="*/ 2207124 h 6524624"/>
              <a:gd name="connsiteX4549" fmla="*/ 19593 w 11858623"/>
              <a:gd name="connsiteY4549" fmla="*/ 2203082 h 6524624"/>
              <a:gd name="connsiteX4550" fmla="*/ 23657 w 11858623"/>
              <a:gd name="connsiteY4550" fmla="*/ 2215786 h 6524624"/>
              <a:gd name="connsiteX4551" fmla="*/ 19345 w 11858623"/>
              <a:gd name="connsiteY4551" fmla="*/ 2195441 h 6524624"/>
              <a:gd name="connsiteX4552" fmla="*/ 19412 w 11858623"/>
              <a:gd name="connsiteY4552" fmla="*/ 2197492 h 6524624"/>
              <a:gd name="connsiteX4553" fmla="*/ 19231 w 11858623"/>
              <a:gd name="connsiteY4553" fmla="*/ 2198086 h 6524624"/>
              <a:gd name="connsiteX4554" fmla="*/ 18870 w 11858623"/>
              <a:gd name="connsiteY4554" fmla="*/ 2198810 h 6524624"/>
              <a:gd name="connsiteX4555" fmla="*/ 19077 w 11858623"/>
              <a:gd name="connsiteY4555" fmla="*/ 2196448 h 6524624"/>
              <a:gd name="connsiteX4556" fmla="*/ 21002 w 11858623"/>
              <a:gd name="connsiteY4556" fmla="*/ 2194530 h 6524624"/>
              <a:gd name="connsiteX4557" fmla="*/ 21231 w 11858623"/>
              <a:gd name="connsiteY4557" fmla="*/ 2196362 h 6524624"/>
              <a:gd name="connsiteX4558" fmla="*/ 20789 w 11858623"/>
              <a:gd name="connsiteY4558" fmla="*/ 2194958 h 6524624"/>
              <a:gd name="connsiteX4559" fmla="*/ 20482 w 11858623"/>
              <a:gd name="connsiteY4559" fmla="*/ 2193980 h 6524624"/>
              <a:gd name="connsiteX4560" fmla="*/ 20789 w 11858623"/>
              <a:gd name="connsiteY4560" fmla="*/ 2194958 h 6524624"/>
              <a:gd name="connsiteX4561" fmla="*/ 19419 w 11858623"/>
              <a:gd name="connsiteY4561" fmla="*/ 2197708 h 6524624"/>
              <a:gd name="connsiteX4562" fmla="*/ 19412 w 11858623"/>
              <a:gd name="connsiteY4562" fmla="*/ 2197492 h 6524624"/>
              <a:gd name="connsiteX4563" fmla="*/ 308998 w 11858623"/>
              <a:gd name="connsiteY4563" fmla="*/ 2192612 h 6524624"/>
              <a:gd name="connsiteX4564" fmla="*/ 200998 w 11858623"/>
              <a:gd name="connsiteY4564" fmla="*/ 2300613 h 6524624"/>
              <a:gd name="connsiteX4565" fmla="*/ 308998 w 11858623"/>
              <a:gd name="connsiteY4565" fmla="*/ 2408613 h 6524624"/>
              <a:gd name="connsiteX4566" fmla="*/ 416998 w 11858623"/>
              <a:gd name="connsiteY4566" fmla="*/ 2300613 h 6524624"/>
              <a:gd name="connsiteX4567" fmla="*/ 308998 w 11858623"/>
              <a:gd name="connsiteY4567" fmla="*/ 2192612 h 6524624"/>
              <a:gd name="connsiteX4568" fmla="*/ 20343 w 11858623"/>
              <a:gd name="connsiteY4568" fmla="*/ 2189329 h 6524624"/>
              <a:gd name="connsiteX4569" fmla="*/ 20482 w 11858623"/>
              <a:gd name="connsiteY4569" fmla="*/ 2191173 h 6524624"/>
              <a:gd name="connsiteX4570" fmla="*/ 19345 w 11858623"/>
              <a:gd name="connsiteY4570" fmla="*/ 2195441 h 6524624"/>
              <a:gd name="connsiteX4571" fmla="*/ 19296 w 11858623"/>
              <a:gd name="connsiteY4571" fmla="*/ 2193942 h 6524624"/>
              <a:gd name="connsiteX4572" fmla="*/ 19420 w 11858623"/>
              <a:gd name="connsiteY4572" fmla="*/ 2192530 h 6524624"/>
              <a:gd name="connsiteX4573" fmla="*/ 20330 w 11858623"/>
              <a:gd name="connsiteY4573" fmla="*/ 2189147 h 6524624"/>
              <a:gd name="connsiteX4574" fmla="*/ 20350 w 11858623"/>
              <a:gd name="connsiteY4574" fmla="*/ 2189307 h 6524624"/>
              <a:gd name="connsiteX4575" fmla="*/ 20343 w 11858623"/>
              <a:gd name="connsiteY4575" fmla="*/ 2189329 h 6524624"/>
              <a:gd name="connsiteX4576" fmla="*/ 925 w 11858623"/>
              <a:gd name="connsiteY4576" fmla="*/ 2186857 h 6524624"/>
              <a:gd name="connsiteX4577" fmla="*/ 443 w 11858623"/>
              <a:gd name="connsiteY4577" fmla="*/ 2202405 h 6524624"/>
              <a:gd name="connsiteX4578" fmla="*/ 4451 w 11858623"/>
              <a:gd name="connsiteY4578" fmla="*/ 2390548 h 6524624"/>
              <a:gd name="connsiteX4579" fmla="*/ 4825 w 11858623"/>
              <a:gd name="connsiteY4579" fmla="*/ 2413089 h 6524624"/>
              <a:gd name="connsiteX4580" fmla="*/ 2447 w 11858623"/>
              <a:gd name="connsiteY4580" fmla="*/ 2413013 h 6524624"/>
              <a:gd name="connsiteX4581" fmla="*/ 4899 w 11858623"/>
              <a:gd name="connsiteY4581" fmla="*/ 2417540 h 6524624"/>
              <a:gd name="connsiteX4582" fmla="*/ 6564 w 11858623"/>
              <a:gd name="connsiteY4582" fmla="*/ 2517903 h 6524624"/>
              <a:gd name="connsiteX4583" fmla="*/ 5685 w 11858623"/>
              <a:gd name="connsiteY4583" fmla="*/ 2519394 h 6524624"/>
              <a:gd name="connsiteX4584" fmla="*/ 4451 w 11858623"/>
              <a:gd name="connsiteY4584" fmla="*/ 2522527 h 6524624"/>
              <a:gd name="connsiteX4585" fmla="*/ 6587 w 11858623"/>
              <a:gd name="connsiteY4585" fmla="*/ 2519285 h 6524624"/>
              <a:gd name="connsiteX4586" fmla="*/ 7622 w 11858623"/>
              <a:gd name="connsiteY4586" fmla="*/ 2581618 h 6524624"/>
              <a:gd name="connsiteX4587" fmla="*/ 6737 w 11858623"/>
              <a:gd name="connsiteY4587" fmla="*/ 2586348 h 6524624"/>
              <a:gd name="connsiteX4588" fmla="*/ 6455 w 11858623"/>
              <a:gd name="connsiteY4588" fmla="*/ 2626427 h 6524624"/>
              <a:gd name="connsiteX4589" fmla="*/ 8317 w 11858623"/>
              <a:gd name="connsiteY4589" fmla="*/ 2623546 h 6524624"/>
              <a:gd name="connsiteX4590" fmla="*/ 8459 w 11858623"/>
              <a:gd name="connsiteY4590" fmla="*/ 2632044 h 6524624"/>
              <a:gd name="connsiteX4591" fmla="*/ 8823 w 11858623"/>
              <a:gd name="connsiteY4591" fmla="*/ 2638426 h 6524624"/>
              <a:gd name="connsiteX4592" fmla="*/ 8458 w 11858623"/>
              <a:gd name="connsiteY4592" fmla="*/ 2639598 h 6524624"/>
              <a:gd name="connsiteX4593" fmla="*/ 4450 w 11858623"/>
              <a:gd name="connsiteY4593" fmla="*/ 2648021 h 6524624"/>
              <a:gd name="connsiteX4594" fmla="*/ 2446 w 11858623"/>
              <a:gd name="connsiteY4594" fmla="*/ 2664870 h 6524624"/>
              <a:gd name="connsiteX4595" fmla="*/ 1419 w 11858623"/>
              <a:gd name="connsiteY4595" fmla="*/ 2697960 h 6524624"/>
              <a:gd name="connsiteX4596" fmla="*/ 0 w 11858623"/>
              <a:gd name="connsiteY4596" fmla="*/ 2700062 h 6524624"/>
              <a:gd name="connsiteX4597" fmla="*/ 0 w 11858623"/>
              <a:gd name="connsiteY4597" fmla="*/ 2187168 h 6524624"/>
              <a:gd name="connsiteX4598" fmla="*/ 10223 w 11858623"/>
              <a:gd name="connsiteY4598" fmla="*/ 2182029 h 6524624"/>
              <a:gd name="connsiteX4599" fmla="*/ 13501 w 11858623"/>
              <a:gd name="connsiteY4599" fmla="*/ 2191132 h 6524624"/>
              <a:gd name="connsiteX4600" fmla="*/ 13627 w 11858623"/>
              <a:gd name="connsiteY4600" fmla="*/ 2193077 h 6524624"/>
              <a:gd name="connsiteX4601" fmla="*/ 10463 w 11858623"/>
              <a:gd name="connsiteY4601" fmla="*/ 2186426 h 6524624"/>
              <a:gd name="connsiteX4602" fmla="*/ 14471 w 11858623"/>
              <a:gd name="connsiteY4602" fmla="*/ 2206082 h 6524624"/>
              <a:gd name="connsiteX4603" fmla="*/ 13627 w 11858623"/>
              <a:gd name="connsiteY4603" fmla="*/ 2193077 h 6524624"/>
              <a:gd name="connsiteX4604" fmla="*/ 15993 w 11858623"/>
              <a:gd name="connsiteY4604" fmla="*/ 2198048 h 6524624"/>
              <a:gd name="connsiteX4605" fmla="*/ 17521 w 11858623"/>
              <a:gd name="connsiteY4605" fmla="*/ 2202291 h 6524624"/>
              <a:gd name="connsiteX4606" fmla="*/ 14774 w 11858623"/>
              <a:gd name="connsiteY4606" fmla="*/ 2212606 h 6524624"/>
              <a:gd name="connsiteX4607" fmla="*/ 14148 w 11858623"/>
              <a:gd name="connsiteY4607" fmla="*/ 2214756 h 6524624"/>
              <a:gd name="connsiteX4608" fmla="*/ 12466 w 11858623"/>
              <a:gd name="connsiteY4608" fmla="*/ 2210829 h 6524624"/>
              <a:gd name="connsiteX4609" fmla="*/ 10462 w 11858623"/>
              <a:gd name="connsiteY4609" fmla="*/ 2191173 h 6524624"/>
              <a:gd name="connsiteX4610" fmla="*/ 9022 w 11858623"/>
              <a:gd name="connsiteY4610" fmla="*/ 2183623 h 6524624"/>
              <a:gd name="connsiteX4611" fmla="*/ 15888 w 11858623"/>
              <a:gd name="connsiteY4611" fmla="*/ 2174509 h 6524624"/>
              <a:gd name="connsiteX4612" fmla="*/ 16475 w 11858623"/>
              <a:gd name="connsiteY4612" fmla="*/ 2178002 h 6524624"/>
              <a:gd name="connsiteX4613" fmla="*/ 16717 w 11858623"/>
              <a:gd name="connsiteY4613" fmla="*/ 2179081 h 6524624"/>
              <a:gd name="connsiteX4614" fmla="*/ 16246 w 11858623"/>
              <a:gd name="connsiteY4614" fmla="*/ 2181326 h 6524624"/>
              <a:gd name="connsiteX4615" fmla="*/ 15277 w 11858623"/>
              <a:gd name="connsiteY4615" fmla="*/ 2175321 h 6524624"/>
              <a:gd name="connsiteX4616" fmla="*/ 18103 w 11858623"/>
              <a:gd name="connsiteY4616" fmla="*/ 2172485 h 6524624"/>
              <a:gd name="connsiteX4617" fmla="*/ 18478 w 11858623"/>
              <a:gd name="connsiteY4617" fmla="*/ 2174324 h 6524624"/>
              <a:gd name="connsiteX4618" fmla="*/ 18724 w 11858623"/>
              <a:gd name="connsiteY4618" fmla="*/ 2176293 h 6524624"/>
              <a:gd name="connsiteX4619" fmla="*/ 19168 w 11858623"/>
              <a:gd name="connsiteY4619" fmla="*/ 2189995 h 6524624"/>
              <a:gd name="connsiteX4620" fmla="*/ 16717 w 11858623"/>
              <a:gd name="connsiteY4620" fmla="*/ 2179081 h 6524624"/>
              <a:gd name="connsiteX4621" fmla="*/ 18927 w 11858623"/>
              <a:gd name="connsiteY4621" fmla="*/ 2170475 h 6524624"/>
              <a:gd name="connsiteX4622" fmla="*/ 20330 w 11858623"/>
              <a:gd name="connsiteY4622" fmla="*/ 2189147 h 6524624"/>
              <a:gd name="connsiteX4623" fmla="*/ 18724 w 11858623"/>
              <a:gd name="connsiteY4623" fmla="*/ 2176293 h 6524624"/>
              <a:gd name="connsiteX4624" fmla="*/ 18551 w 11858623"/>
              <a:gd name="connsiteY4624" fmla="*/ 2170973 h 6524624"/>
              <a:gd name="connsiteX4625" fmla="*/ 18534 w 11858623"/>
              <a:gd name="connsiteY4625" fmla="*/ 2170433 h 6524624"/>
              <a:gd name="connsiteX4626" fmla="*/ 18551 w 11858623"/>
              <a:gd name="connsiteY4626" fmla="*/ 2170973 h 6524624"/>
              <a:gd name="connsiteX4627" fmla="*/ 18370 w 11858623"/>
              <a:gd name="connsiteY4627" fmla="*/ 2171215 h 6524624"/>
              <a:gd name="connsiteX4628" fmla="*/ 28566 w 11858623"/>
              <a:gd name="connsiteY4628" fmla="*/ 2159024 h 6524624"/>
              <a:gd name="connsiteX4629" fmla="*/ 28497 w 11858623"/>
              <a:gd name="connsiteY4629" fmla="*/ 2160284 h 6524624"/>
              <a:gd name="connsiteX4630" fmla="*/ 28445 w 11858623"/>
              <a:gd name="connsiteY4630" fmla="*/ 2159475 h 6524624"/>
              <a:gd name="connsiteX4631" fmla="*/ 32624 w 11858623"/>
              <a:gd name="connsiteY4631" fmla="*/ 2158935 h 6524624"/>
              <a:gd name="connsiteX4632" fmla="*/ 33285 w 11858623"/>
              <a:gd name="connsiteY4632" fmla="*/ 2169873 h 6524624"/>
              <a:gd name="connsiteX4633" fmla="*/ 21002 w 11858623"/>
              <a:gd name="connsiteY4633" fmla="*/ 2194530 h 6524624"/>
              <a:gd name="connsiteX4634" fmla="*/ 20350 w 11858623"/>
              <a:gd name="connsiteY4634" fmla="*/ 2189307 h 6524624"/>
              <a:gd name="connsiteX4635" fmla="*/ 20969 w 11858623"/>
              <a:gd name="connsiteY4635" fmla="*/ 2187159 h 6524624"/>
              <a:gd name="connsiteX4636" fmla="*/ 28282 w 11858623"/>
              <a:gd name="connsiteY4636" fmla="*/ 2160077 h 6524624"/>
              <a:gd name="connsiteX4637" fmla="*/ 28497 w 11858623"/>
              <a:gd name="connsiteY4637" fmla="*/ 2163092 h 6524624"/>
              <a:gd name="connsiteX4638" fmla="*/ 11537 w 11858623"/>
              <a:gd name="connsiteY4638" fmla="*/ 2158904 h 6524624"/>
              <a:gd name="connsiteX4639" fmla="*/ 12467 w 11858623"/>
              <a:gd name="connsiteY4639" fmla="*/ 2175194 h 6524624"/>
              <a:gd name="connsiteX4640" fmla="*/ 12698 w 11858623"/>
              <a:gd name="connsiteY4640" fmla="*/ 2178744 h 6524624"/>
              <a:gd name="connsiteX4641" fmla="*/ 10223 w 11858623"/>
              <a:gd name="connsiteY4641" fmla="*/ 2182029 h 6524624"/>
              <a:gd name="connsiteX4642" fmla="*/ 8459 w 11858623"/>
              <a:gd name="connsiteY4642" fmla="*/ 2177132 h 6524624"/>
              <a:gd name="connsiteX4643" fmla="*/ 8508 w 11858623"/>
              <a:gd name="connsiteY4643" fmla="*/ 2180930 h 6524624"/>
              <a:gd name="connsiteX4644" fmla="*/ 9022 w 11858623"/>
              <a:gd name="connsiteY4644" fmla="*/ 2183623 h 6524624"/>
              <a:gd name="connsiteX4645" fmla="*/ 8504 w 11858623"/>
              <a:gd name="connsiteY4645" fmla="*/ 2184311 h 6524624"/>
              <a:gd name="connsiteX4646" fmla="*/ 925 w 11858623"/>
              <a:gd name="connsiteY4646" fmla="*/ 2186857 h 6524624"/>
              <a:gd name="connsiteX4647" fmla="*/ 1420 w 11858623"/>
              <a:gd name="connsiteY4647" fmla="*/ 2170909 h 6524624"/>
              <a:gd name="connsiteX4648" fmla="*/ 3687 w 11858623"/>
              <a:gd name="connsiteY4648" fmla="*/ 2167551 h 6524624"/>
              <a:gd name="connsiteX4649" fmla="*/ 12998 w 11858623"/>
              <a:gd name="connsiteY4649" fmla="*/ 2157295 h 6524624"/>
              <a:gd name="connsiteX4650" fmla="*/ 13485 w 11858623"/>
              <a:gd name="connsiteY4650" fmla="*/ 2160192 h 6524624"/>
              <a:gd name="connsiteX4651" fmla="*/ 13144 w 11858623"/>
              <a:gd name="connsiteY4651" fmla="*/ 2162102 h 6524624"/>
              <a:gd name="connsiteX4652" fmla="*/ 12463 w 11858623"/>
              <a:gd name="connsiteY4652" fmla="*/ 2157884 h 6524624"/>
              <a:gd name="connsiteX4653" fmla="*/ 28163 w 11858623"/>
              <a:gd name="connsiteY4653" fmla="*/ 2155151 h 6524624"/>
              <a:gd name="connsiteX4654" fmla="*/ 28445 w 11858623"/>
              <a:gd name="connsiteY4654" fmla="*/ 2159475 h 6524624"/>
              <a:gd name="connsiteX4655" fmla="*/ 28282 w 11858623"/>
              <a:gd name="connsiteY4655" fmla="*/ 2160077 h 6524624"/>
              <a:gd name="connsiteX4656" fmla="*/ 27962 w 11858623"/>
              <a:gd name="connsiteY4656" fmla="*/ 2155586 h 6524624"/>
              <a:gd name="connsiteX4657" fmla="*/ 30501 w 11858623"/>
              <a:gd name="connsiteY4657" fmla="*/ 2151859 h 6524624"/>
              <a:gd name="connsiteX4658" fmla="*/ 28566 w 11858623"/>
              <a:gd name="connsiteY4658" fmla="*/ 2159024 h 6524624"/>
              <a:gd name="connsiteX4659" fmla="*/ 28844 w 11858623"/>
              <a:gd name="connsiteY4659" fmla="*/ 2153960 h 6524624"/>
              <a:gd name="connsiteX4660" fmla="*/ 29203 w 11858623"/>
              <a:gd name="connsiteY4660" fmla="*/ 2147422 h 6524624"/>
              <a:gd name="connsiteX4661" fmla="*/ 28844 w 11858623"/>
              <a:gd name="connsiteY4661" fmla="*/ 2153960 h 6524624"/>
              <a:gd name="connsiteX4662" fmla="*/ 28528 w 11858623"/>
              <a:gd name="connsiteY4662" fmla="*/ 2154360 h 6524624"/>
              <a:gd name="connsiteX4663" fmla="*/ 28163 w 11858623"/>
              <a:gd name="connsiteY4663" fmla="*/ 2155151 h 6524624"/>
              <a:gd name="connsiteX4664" fmla="*/ 27684 w 11858623"/>
              <a:gd name="connsiteY4664" fmla="*/ 2147782 h 6524624"/>
              <a:gd name="connsiteX4665" fmla="*/ 24895 w 11858623"/>
              <a:gd name="connsiteY4665" fmla="*/ 2146042 h 6524624"/>
              <a:gd name="connsiteX4666" fmla="*/ 27401 w 11858623"/>
              <a:gd name="connsiteY4666" fmla="*/ 2147848 h 6524624"/>
              <a:gd name="connsiteX4667" fmla="*/ 27409 w 11858623"/>
              <a:gd name="connsiteY4667" fmla="*/ 2147847 h 6524624"/>
              <a:gd name="connsiteX4668" fmla="*/ 27962 w 11858623"/>
              <a:gd name="connsiteY4668" fmla="*/ 2155586 h 6524624"/>
              <a:gd name="connsiteX4669" fmla="*/ 24489 w 11858623"/>
              <a:gd name="connsiteY4669" fmla="*/ 2163092 h 6524624"/>
              <a:gd name="connsiteX4670" fmla="*/ 18927 w 11858623"/>
              <a:gd name="connsiteY4670" fmla="*/ 2170475 h 6524624"/>
              <a:gd name="connsiteX4671" fmla="*/ 18821 w 11858623"/>
              <a:gd name="connsiteY4671" fmla="*/ 2169065 h 6524624"/>
              <a:gd name="connsiteX4672" fmla="*/ 20232 w 11858623"/>
              <a:gd name="connsiteY4672" fmla="*/ 2162346 h 6524624"/>
              <a:gd name="connsiteX4673" fmla="*/ 22356 w 11858623"/>
              <a:gd name="connsiteY4673" fmla="*/ 2154645 h 6524624"/>
              <a:gd name="connsiteX4674" fmla="*/ 19664 w 11858623"/>
              <a:gd name="connsiteY4674" fmla="*/ 2141480 h 6524624"/>
              <a:gd name="connsiteX4675" fmla="*/ 22487 w 11858623"/>
              <a:gd name="connsiteY4675" fmla="*/ 2144305 h 6524624"/>
              <a:gd name="connsiteX4676" fmla="*/ 23399 w 11858623"/>
              <a:gd name="connsiteY4676" fmla="*/ 2144963 h 6524624"/>
              <a:gd name="connsiteX4677" fmla="*/ 20482 w 11858623"/>
              <a:gd name="connsiteY4677" fmla="*/ 2149051 h 6524624"/>
              <a:gd name="connsiteX4678" fmla="*/ 19373 w 11858623"/>
              <a:gd name="connsiteY4678" fmla="*/ 2150272 h 6524624"/>
              <a:gd name="connsiteX4679" fmla="*/ 18775 w 11858623"/>
              <a:gd name="connsiteY4679" fmla="*/ 2144403 h 6524624"/>
              <a:gd name="connsiteX4680" fmla="*/ 16474 w 11858623"/>
              <a:gd name="connsiteY4680" fmla="*/ 2137819 h 6524624"/>
              <a:gd name="connsiteX4681" fmla="*/ 16512 w 11858623"/>
              <a:gd name="connsiteY4681" fmla="*/ 2138325 h 6524624"/>
              <a:gd name="connsiteX4682" fmla="*/ 16439 w 11858623"/>
              <a:gd name="connsiteY4682" fmla="*/ 2138252 h 6524624"/>
              <a:gd name="connsiteX4683" fmla="*/ 8631 w 11858623"/>
              <a:gd name="connsiteY4683" fmla="*/ 2130435 h 6524624"/>
              <a:gd name="connsiteX4684" fmla="*/ 9990 w 11858623"/>
              <a:gd name="connsiteY4684" fmla="*/ 2131797 h 6524624"/>
              <a:gd name="connsiteX4685" fmla="*/ 10462 w 11858623"/>
              <a:gd name="connsiteY4685" fmla="*/ 2140061 h 6524624"/>
              <a:gd name="connsiteX4686" fmla="*/ 10149 w 11858623"/>
              <a:gd name="connsiteY4686" fmla="*/ 2140324 h 6524624"/>
              <a:gd name="connsiteX4687" fmla="*/ 8591 w 11858623"/>
              <a:gd name="connsiteY4687" fmla="*/ 2131047 h 6524624"/>
              <a:gd name="connsiteX4688" fmla="*/ 30211 w 11858623"/>
              <a:gd name="connsiteY4688" fmla="*/ 2129056 h 6524624"/>
              <a:gd name="connsiteX4689" fmla="*/ 30856 w 11858623"/>
              <a:gd name="connsiteY4689" fmla="*/ 2129660 h 6524624"/>
              <a:gd name="connsiteX4690" fmla="*/ 31819 w 11858623"/>
              <a:gd name="connsiteY4690" fmla="*/ 2145602 h 6524624"/>
              <a:gd name="connsiteX4691" fmla="*/ 29925 w 11858623"/>
              <a:gd name="connsiteY4691" fmla="*/ 2143832 h 6524624"/>
              <a:gd name="connsiteX4692" fmla="*/ 29525 w 11858623"/>
              <a:gd name="connsiteY4692" fmla="*/ 2141562 h 6524624"/>
              <a:gd name="connsiteX4693" fmla="*/ 26625 w 11858623"/>
              <a:gd name="connsiteY4693" fmla="*/ 2126817 h 6524624"/>
              <a:gd name="connsiteX4694" fmla="*/ 26620 w 11858623"/>
              <a:gd name="connsiteY4694" fmla="*/ 2127128 h 6524624"/>
              <a:gd name="connsiteX4695" fmla="*/ 26545 w 11858623"/>
              <a:gd name="connsiteY4695" fmla="*/ 2126880 h 6524624"/>
              <a:gd name="connsiteX4696" fmla="*/ 8967 w 11858623"/>
              <a:gd name="connsiteY4696" fmla="*/ 2125244 h 6524624"/>
              <a:gd name="connsiteX4697" fmla="*/ 8631 w 11858623"/>
              <a:gd name="connsiteY4697" fmla="*/ 2130435 h 6524624"/>
              <a:gd name="connsiteX4698" fmla="*/ 8460 w 11858623"/>
              <a:gd name="connsiteY4698" fmla="*/ 2130265 h 6524624"/>
              <a:gd name="connsiteX4699" fmla="*/ 8591 w 11858623"/>
              <a:gd name="connsiteY4699" fmla="*/ 2131047 h 6524624"/>
              <a:gd name="connsiteX4700" fmla="*/ 8460 w 11858623"/>
              <a:gd name="connsiteY4700" fmla="*/ 2133073 h 6524624"/>
              <a:gd name="connsiteX4701" fmla="*/ 9692 w 11858623"/>
              <a:gd name="connsiteY4701" fmla="*/ 2140709 h 6524624"/>
              <a:gd name="connsiteX4702" fmla="*/ 6455 w 11858623"/>
              <a:gd name="connsiteY4702" fmla="*/ 2143435 h 6524624"/>
              <a:gd name="connsiteX4703" fmla="*/ 7562 w 11858623"/>
              <a:gd name="connsiteY4703" fmla="*/ 2128146 h 6524624"/>
              <a:gd name="connsiteX4704" fmla="*/ 26656 w 11858623"/>
              <a:gd name="connsiteY4704" fmla="*/ 2124874 h 6524624"/>
              <a:gd name="connsiteX4705" fmla="*/ 27533 w 11858623"/>
              <a:gd name="connsiteY4705" fmla="*/ 2126105 h 6524624"/>
              <a:gd name="connsiteX4706" fmla="*/ 26625 w 11858623"/>
              <a:gd name="connsiteY4706" fmla="*/ 2126817 h 6524624"/>
              <a:gd name="connsiteX4707" fmla="*/ 30501 w 11858623"/>
              <a:gd name="connsiteY4707" fmla="*/ 2123777 h 6524624"/>
              <a:gd name="connsiteX4708" fmla="*/ 30744 w 11858623"/>
              <a:gd name="connsiteY4708" fmla="*/ 2127794 h 6524624"/>
              <a:gd name="connsiteX4709" fmla="*/ 30314 w 11858623"/>
              <a:gd name="connsiteY4709" fmla="*/ 2127193 h 6524624"/>
              <a:gd name="connsiteX4710" fmla="*/ 11803 w 11858623"/>
              <a:gd name="connsiteY4710" fmla="*/ 2119385 h 6524624"/>
              <a:gd name="connsiteX4711" fmla="*/ 16678 w 11858623"/>
              <a:gd name="connsiteY4711" fmla="*/ 2123831 h 6524624"/>
              <a:gd name="connsiteX4712" fmla="*/ 16696 w 11858623"/>
              <a:gd name="connsiteY4712" fmla="*/ 2124007 h 6524624"/>
              <a:gd name="connsiteX4713" fmla="*/ 15643 w 11858623"/>
              <a:gd name="connsiteY4713" fmla="*/ 2123184 h 6524624"/>
              <a:gd name="connsiteX4714" fmla="*/ 13260 w 11858623"/>
              <a:gd name="connsiteY4714" fmla="*/ 2123086 h 6524624"/>
              <a:gd name="connsiteX4715" fmla="*/ 17278 w 11858623"/>
              <a:gd name="connsiteY4715" fmla="*/ 2129721 h 6524624"/>
              <a:gd name="connsiteX4716" fmla="*/ 17710 w 11858623"/>
              <a:gd name="connsiteY4716" fmla="*/ 2133956 h 6524624"/>
              <a:gd name="connsiteX4717" fmla="*/ 14689 w 11858623"/>
              <a:gd name="connsiteY4717" fmla="*/ 2136500 h 6524624"/>
              <a:gd name="connsiteX4718" fmla="*/ 9990 w 11858623"/>
              <a:gd name="connsiteY4718" fmla="*/ 2131797 h 6524624"/>
              <a:gd name="connsiteX4719" fmla="*/ 9547 w 11858623"/>
              <a:gd name="connsiteY4719" fmla="*/ 2124046 h 6524624"/>
              <a:gd name="connsiteX4720" fmla="*/ 13116 w 11858623"/>
              <a:gd name="connsiteY4720" fmla="*/ 2116675 h 6524624"/>
              <a:gd name="connsiteX4721" fmla="*/ 11803 w 11858623"/>
              <a:gd name="connsiteY4721" fmla="*/ 2119385 h 6524624"/>
              <a:gd name="connsiteX4722" fmla="*/ 10462 w 11858623"/>
              <a:gd name="connsiteY4722" fmla="*/ 2118162 h 6524624"/>
              <a:gd name="connsiteX4723" fmla="*/ 15563 w 11858623"/>
              <a:gd name="connsiteY4723" fmla="*/ 2111619 h 6524624"/>
              <a:gd name="connsiteX4724" fmla="*/ 15635 w 11858623"/>
              <a:gd name="connsiteY4724" fmla="*/ 2112426 h 6524624"/>
              <a:gd name="connsiteX4725" fmla="*/ 15081 w 11858623"/>
              <a:gd name="connsiteY4725" fmla="*/ 2115574 h 6524624"/>
              <a:gd name="connsiteX4726" fmla="*/ 13116 w 11858623"/>
              <a:gd name="connsiteY4726" fmla="*/ 2116675 h 6524624"/>
              <a:gd name="connsiteX4727" fmla="*/ 16223 w 11858623"/>
              <a:gd name="connsiteY4727" fmla="*/ 2110256 h 6524624"/>
              <a:gd name="connsiteX4728" fmla="*/ 17550 w 11858623"/>
              <a:gd name="connsiteY4728" fmla="*/ 2112115 h 6524624"/>
              <a:gd name="connsiteX4729" fmla="*/ 16320 w 11858623"/>
              <a:gd name="connsiteY4729" fmla="*/ 2114879 h 6524624"/>
              <a:gd name="connsiteX4730" fmla="*/ 15876 w 11858623"/>
              <a:gd name="connsiteY4730" fmla="*/ 2115128 h 6524624"/>
              <a:gd name="connsiteX4731" fmla="*/ 15635 w 11858623"/>
              <a:gd name="connsiteY4731" fmla="*/ 2112426 h 6524624"/>
              <a:gd name="connsiteX4732" fmla="*/ 15900 w 11858623"/>
              <a:gd name="connsiteY4732" fmla="*/ 2110924 h 6524624"/>
              <a:gd name="connsiteX4733" fmla="*/ 25921 w 11858623"/>
              <a:gd name="connsiteY4733" fmla="*/ 2109497 h 6524624"/>
              <a:gd name="connsiteX4734" fmla="*/ 26111 w 11858623"/>
              <a:gd name="connsiteY4734" fmla="*/ 2110950 h 6524624"/>
              <a:gd name="connsiteX4735" fmla="*/ 22486 w 11858623"/>
              <a:gd name="connsiteY4735" fmla="*/ 2112546 h 6524624"/>
              <a:gd name="connsiteX4736" fmla="*/ 21845 w 11858623"/>
              <a:gd name="connsiteY4736" fmla="*/ 2111782 h 6524624"/>
              <a:gd name="connsiteX4737" fmla="*/ 19136 w 11858623"/>
              <a:gd name="connsiteY4737" fmla="*/ 2108552 h 6524624"/>
              <a:gd name="connsiteX4738" fmla="*/ 21845 w 11858623"/>
              <a:gd name="connsiteY4738" fmla="*/ 2111782 h 6524624"/>
              <a:gd name="connsiteX4739" fmla="*/ 18608 w 11858623"/>
              <a:gd name="connsiteY4739" fmla="*/ 2113597 h 6524624"/>
              <a:gd name="connsiteX4740" fmla="*/ 17550 w 11858623"/>
              <a:gd name="connsiteY4740" fmla="*/ 2112115 h 6524624"/>
              <a:gd name="connsiteX4741" fmla="*/ 11283 w 11858623"/>
              <a:gd name="connsiteY4741" fmla="*/ 2103499 h 6524624"/>
              <a:gd name="connsiteX4742" fmla="*/ 10141 w 11858623"/>
              <a:gd name="connsiteY4742" fmla="*/ 2107157 h 6524624"/>
              <a:gd name="connsiteX4743" fmla="*/ 10319 w 11858623"/>
              <a:gd name="connsiteY4743" fmla="*/ 2104408 h 6524624"/>
              <a:gd name="connsiteX4744" fmla="*/ 10463 w 11858623"/>
              <a:gd name="connsiteY4744" fmla="*/ 2102184 h 6524624"/>
              <a:gd name="connsiteX4745" fmla="*/ 10982 w 11858623"/>
              <a:gd name="connsiteY4745" fmla="*/ 2102909 h 6524624"/>
              <a:gd name="connsiteX4746" fmla="*/ 10329 w 11858623"/>
              <a:gd name="connsiteY4746" fmla="*/ 2104259 h 6524624"/>
              <a:gd name="connsiteX4747" fmla="*/ 18719 w 11858623"/>
              <a:gd name="connsiteY4747" fmla="*/ 2097719 h 6524624"/>
              <a:gd name="connsiteX4748" fmla="*/ 17760 w 11858623"/>
              <a:gd name="connsiteY4748" fmla="*/ 2100370 h 6524624"/>
              <a:gd name="connsiteX4749" fmla="*/ 17120 w 11858623"/>
              <a:gd name="connsiteY4749" fmla="*/ 2104001 h 6524624"/>
              <a:gd name="connsiteX4750" fmla="*/ 16638 w 11858623"/>
              <a:gd name="connsiteY4750" fmla="*/ 2099906 h 6524624"/>
              <a:gd name="connsiteX4751" fmla="*/ 18892 w 11858623"/>
              <a:gd name="connsiteY4751" fmla="*/ 2097537 h 6524624"/>
              <a:gd name="connsiteX4752" fmla="*/ 18719 w 11858623"/>
              <a:gd name="connsiteY4752" fmla="*/ 2097719 h 6524624"/>
              <a:gd name="connsiteX4753" fmla="*/ 18767 w 11858623"/>
              <a:gd name="connsiteY4753" fmla="*/ 2097587 h 6524624"/>
              <a:gd name="connsiteX4754" fmla="*/ 19625 w 11858623"/>
              <a:gd name="connsiteY4754" fmla="*/ 2075033 h 6524624"/>
              <a:gd name="connsiteX4755" fmla="*/ 18829 w 11858623"/>
              <a:gd name="connsiteY4755" fmla="*/ 2080235 h 6524624"/>
              <a:gd name="connsiteX4756" fmla="*/ 16860 w 11858623"/>
              <a:gd name="connsiteY4756" fmla="*/ 2083280 h 6524624"/>
              <a:gd name="connsiteX4757" fmla="*/ 16844 w 11858623"/>
              <a:gd name="connsiteY4757" fmla="*/ 2083211 h 6524624"/>
              <a:gd name="connsiteX4758" fmla="*/ 18652 w 11858623"/>
              <a:gd name="connsiteY4758" fmla="*/ 2077078 h 6524624"/>
              <a:gd name="connsiteX4759" fmla="*/ 29137 w 11858623"/>
              <a:gd name="connsiteY4759" fmla="*/ 2069725 h 6524624"/>
              <a:gd name="connsiteX4760" fmla="*/ 26362 w 11858623"/>
              <a:gd name="connsiteY4760" fmla="*/ 2076610 h 6524624"/>
              <a:gd name="connsiteX4761" fmla="*/ 23276 w 11858623"/>
              <a:gd name="connsiteY4761" fmla="*/ 2085134 h 6524624"/>
              <a:gd name="connsiteX4762" fmla="*/ 23765 w 11858623"/>
              <a:gd name="connsiteY4762" fmla="*/ 2081526 h 6524624"/>
              <a:gd name="connsiteX4763" fmla="*/ 29019 w 11858623"/>
              <a:gd name="connsiteY4763" fmla="*/ 2069851 h 6524624"/>
              <a:gd name="connsiteX4764" fmla="*/ 29137 w 11858623"/>
              <a:gd name="connsiteY4764" fmla="*/ 2069725 h 6524624"/>
              <a:gd name="connsiteX4765" fmla="*/ 32775 w 11858623"/>
              <a:gd name="connsiteY4765" fmla="*/ 2064518 h 6524624"/>
              <a:gd name="connsiteX4766" fmla="*/ 29960 w 11858623"/>
              <a:gd name="connsiteY4766" fmla="*/ 2078446 h 6524624"/>
              <a:gd name="connsiteX4767" fmla="*/ 27316 w 11858623"/>
              <a:gd name="connsiteY4767" fmla="*/ 2084085 h 6524624"/>
              <a:gd name="connsiteX4768" fmla="*/ 23712 w 11858623"/>
              <a:gd name="connsiteY4768" fmla="*/ 2091304 h 6524624"/>
              <a:gd name="connsiteX4769" fmla="*/ 21250 w 11858623"/>
              <a:gd name="connsiteY4769" fmla="*/ 2090729 h 6524624"/>
              <a:gd name="connsiteX4770" fmla="*/ 23276 w 11858623"/>
              <a:gd name="connsiteY4770" fmla="*/ 2085134 h 6524624"/>
              <a:gd name="connsiteX4771" fmla="*/ 22487 w 11858623"/>
              <a:gd name="connsiteY4771" fmla="*/ 2090951 h 6524624"/>
              <a:gd name="connsiteX4772" fmla="*/ 27504 w 11858623"/>
              <a:gd name="connsiteY4772" fmla="*/ 2053975 h 6524624"/>
              <a:gd name="connsiteX4773" fmla="*/ 23765 w 11858623"/>
              <a:gd name="connsiteY4773" fmla="*/ 2081526 h 6524624"/>
              <a:gd name="connsiteX4774" fmla="*/ 19780 w 11858623"/>
              <a:gd name="connsiteY4774" fmla="*/ 2090384 h 6524624"/>
              <a:gd name="connsiteX4775" fmla="*/ 18478 w 11858623"/>
              <a:gd name="connsiteY4775" fmla="*/ 2090082 h 6524624"/>
              <a:gd name="connsiteX4776" fmla="*/ 17580 w 11858623"/>
              <a:gd name="connsiteY4776" fmla="*/ 2086305 h 6524624"/>
              <a:gd name="connsiteX4777" fmla="*/ 18479 w 11858623"/>
              <a:gd name="connsiteY4777" fmla="*/ 2082527 h 6524624"/>
              <a:gd name="connsiteX4778" fmla="*/ 18829 w 11858623"/>
              <a:gd name="connsiteY4778" fmla="*/ 2080235 h 6524624"/>
              <a:gd name="connsiteX4779" fmla="*/ 24327 w 11858623"/>
              <a:gd name="connsiteY4779" fmla="*/ 2071731 h 6524624"/>
              <a:gd name="connsiteX4780" fmla="*/ 27486 w 11858623"/>
              <a:gd name="connsiteY4780" fmla="*/ 2053983 h 6524624"/>
              <a:gd name="connsiteX4781" fmla="*/ 36514 w 11858623"/>
              <a:gd name="connsiteY4781" fmla="*/ 2046022 h 6524624"/>
              <a:gd name="connsiteX4782" fmla="*/ 34510 w 11858623"/>
              <a:gd name="connsiteY4782" fmla="*/ 2060063 h 6524624"/>
              <a:gd name="connsiteX4783" fmla="*/ 32775 w 11858623"/>
              <a:gd name="connsiteY4783" fmla="*/ 2064518 h 6524624"/>
              <a:gd name="connsiteX4784" fmla="*/ 18001 w 11858623"/>
              <a:gd name="connsiteY4784" fmla="*/ 2043810 h 6524624"/>
              <a:gd name="connsiteX4785" fmla="*/ 18402 w 11858623"/>
              <a:gd name="connsiteY4785" fmla="*/ 2048021 h 6524624"/>
              <a:gd name="connsiteX4786" fmla="*/ 18367 w 11858623"/>
              <a:gd name="connsiteY4786" fmla="*/ 2048048 h 6524624"/>
              <a:gd name="connsiteX4787" fmla="*/ 17811 w 11858623"/>
              <a:gd name="connsiteY4787" fmla="*/ 2044150 h 6524624"/>
              <a:gd name="connsiteX4788" fmla="*/ 16906 w 11858623"/>
              <a:gd name="connsiteY4788" fmla="*/ 2037809 h 6524624"/>
              <a:gd name="connsiteX4789" fmla="*/ 17811 w 11858623"/>
              <a:gd name="connsiteY4789" fmla="*/ 2044150 h 6524624"/>
              <a:gd name="connsiteX4790" fmla="*/ 15164 w 11858623"/>
              <a:gd name="connsiteY4790" fmla="*/ 2048870 h 6524624"/>
              <a:gd name="connsiteX4791" fmla="*/ 12467 w 11858623"/>
              <a:gd name="connsiteY4791" fmla="*/ 2048830 h 6524624"/>
              <a:gd name="connsiteX4792" fmla="*/ 16241 w 11858623"/>
              <a:gd name="connsiteY4792" fmla="*/ 2038838 h 6524624"/>
              <a:gd name="connsiteX4793" fmla="*/ 22602 w 11858623"/>
              <a:gd name="connsiteY4793" fmla="*/ 2010467 h 6524624"/>
              <a:gd name="connsiteX4794" fmla="*/ 24863 w 11858623"/>
              <a:gd name="connsiteY4794" fmla="*/ 2018072 h 6524624"/>
              <a:gd name="connsiteX4795" fmla="*/ 23927 w 11858623"/>
              <a:gd name="connsiteY4795" fmla="*/ 2022447 h 6524624"/>
              <a:gd name="connsiteX4796" fmla="*/ 23427 w 11858623"/>
              <a:gd name="connsiteY4796" fmla="*/ 2022231 h 6524624"/>
              <a:gd name="connsiteX4797" fmla="*/ 21456 w 11858623"/>
              <a:gd name="connsiteY4797" fmla="*/ 2017480 h 6524624"/>
              <a:gd name="connsiteX4798" fmla="*/ 20638 w 11858623"/>
              <a:gd name="connsiteY4798" fmla="*/ 2014790 h 6524624"/>
              <a:gd name="connsiteX4799" fmla="*/ 14798 w 11858623"/>
              <a:gd name="connsiteY4799" fmla="*/ 2010147 h 6524624"/>
              <a:gd name="connsiteX4800" fmla="*/ 17363 w 11858623"/>
              <a:gd name="connsiteY4800" fmla="*/ 2037101 h 6524624"/>
              <a:gd name="connsiteX4801" fmla="*/ 16906 w 11858623"/>
              <a:gd name="connsiteY4801" fmla="*/ 2037809 h 6524624"/>
              <a:gd name="connsiteX4802" fmla="*/ 16475 w 11858623"/>
              <a:gd name="connsiteY4802" fmla="*/ 2034789 h 6524624"/>
              <a:gd name="connsiteX4803" fmla="*/ 10463 w 11858623"/>
              <a:gd name="connsiteY4803" fmla="*/ 2057253 h 6524624"/>
              <a:gd name="connsiteX4804" fmla="*/ 15164 w 11858623"/>
              <a:gd name="connsiteY4804" fmla="*/ 2048870 h 6524624"/>
              <a:gd name="connsiteX4805" fmla="*/ 17287 w 11858623"/>
              <a:gd name="connsiteY4805" fmla="*/ 2048900 h 6524624"/>
              <a:gd name="connsiteX4806" fmla="*/ 18367 w 11858623"/>
              <a:gd name="connsiteY4806" fmla="*/ 2048048 h 6524624"/>
              <a:gd name="connsiteX4807" fmla="*/ 18479 w 11858623"/>
              <a:gd name="connsiteY4807" fmla="*/ 2048830 h 6524624"/>
              <a:gd name="connsiteX4808" fmla="*/ 18402 w 11858623"/>
              <a:gd name="connsiteY4808" fmla="*/ 2048021 h 6524624"/>
              <a:gd name="connsiteX4809" fmla="*/ 24490 w 11858623"/>
              <a:gd name="connsiteY4809" fmla="*/ 2043214 h 6524624"/>
              <a:gd name="connsiteX4810" fmla="*/ 20023 w 11858623"/>
              <a:gd name="connsiteY4810" fmla="*/ 2072428 h 6524624"/>
              <a:gd name="connsiteX4811" fmla="*/ 18652 w 11858623"/>
              <a:gd name="connsiteY4811" fmla="*/ 2077078 h 6524624"/>
              <a:gd name="connsiteX4812" fmla="*/ 16474 w 11858623"/>
              <a:gd name="connsiteY4812" fmla="*/ 2081657 h 6524624"/>
              <a:gd name="connsiteX4813" fmla="*/ 16844 w 11858623"/>
              <a:gd name="connsiteY4813" fmla="*/ 2083211 h 6524624"/>
              <a:gd name="connsiteX4814" fmla="*/ 16792 w 11858623"/>
              <a:gd name="connsiteY4814" fmla="*/ 2083385 h 6524624"/>
              <a:gd name="connsiteX4815" fmla="*/ 8318 w 11858623"/>
              <a:gd name="connsiteY4815" fmla="*/ 2096493 h 6524624"/>
              <a:gd name="connsiteX4816" fmla="*/ 7623 w 11858623"/>
              <a:gd name="connsiteY4816" fmla="*/ 2054565 h 6524624"/>
              <a:gd name="connsiteX4817" fmla="*/ 14471 w 11858623"/>
              <a:gd name="connsiteY4817" fmla="*/ 2017941 h 6524624"/>
              <a:gd name="connsiteX4818" fmla="*/ 14471 w 11858623"/>
              <a:gd name="connsiteY4818" fmla="*/ 2006708 h 6524624"/>
              <a:gd name="connsiteX4819" fmla="*/ 14910 w 11858623"/>
              <a:gd name="connsiteY4819" fmla="*/ 2007491 h 6524624"/>
              <a:gd name="connsiteX4820" fmla="*/ 14798 w 11858623"/>
              <a:gd name="connsiteY4820" fmla="*/ 2010147 h 6524624"/>
              <a:gd name="connsiteX4821" fmla="*/ 15488 w 11858623"/>
              <a:gd name="connsiteY4821" fmla="*/ 1993716 h 6524624"/>
              <a:gd name="connsiteX4822" fmla="*/ 15964 w 11858623"/>
              <a:gd name="connsiteY4822" fmla="*/ 1997271 h 6524624"/>
              <a:gd name="connsiteX4823" fmla="*/ 15881 w 11858623"/>
              <a:gd name="connsiteY4823" fmla="*/ 1997533 h 6524624"/>
              <a:gd name="connsiteX4824" fmla="*/ 15993 w 11858623"/>
              <a:gd name="connsiteY4824" fmla="*/ 1997491 h 6524624"/>
              <a:gd name="connsiteX4825" fmla="*/ 16475 w 11858623"/>
              <a:gd name="connsiteY4825" fmla="*/ 2001092 h 6524624"/>
              <a:gd name="connsiteX4826" fmla="*/ 20638 w 11858623"/>
              <a:gd name="connsiteY4826" fmla="*/ 2014790 h 6524624"/>
              <a:gd name="connsiteX4827" fmla="*/ 20483 w 11858623"/>
              <a:gd name="connsiteY4827" fmla="*/ 2015133 h 6524624"/>
              <a:gd name="connsiteX4828" fmla="*/ 21456 w 11858623"/>
              <a:gd name="connsiteY4828" fmla="*/ 2017480 h 6524624"/>
              <a:gd name="connsiteX4829" fmla="*/ 22290 w 11858623"/>
              <a:gd name="connsiteY4829" fmla="*/ 2020223 h 6524624"/>
              <a:gd name="connsiteX4830" fmla="*/ 21545 w 11858623"/>
              <a:gd name="connsiteY4830" fmla="*/ 2019319 h 6524624"/>
              <a:gd name="connsiteX4831" fmla="*/ 14910 w 11858623"/>
              <a:gd name="connsiteY4831" fmla="*/ 2007491 h 6524624"/>
              <a:gd name="connsiteX4832" fmla="*/ 17357 w 11858623"/>
              <a:gd name="connsiteY4832" fmla="*/ 1992825 h 6524624"/>
              <a:gd name="connsiteX4833" fmla="*/ 18464 w 11858623"/>
              <a:gd name="connsiteY4833" fmla="*/ 1996551 h 6524624"/>
              <a:gd name="connsiteX4834" fmla="*/ 15993 w 11858623"/>
              <a:gd name="connsiteY4834" fmla="*/ 1997491 h 6524624"/>
              <a:gd name="connsiteX4835" fmla="*/ 15964 w 11858623"/>
              <a:gd name="connsiteY4835" fmla="*/ 1997271 h 6524624"/>
              <a:gd name="connsiteX4836" fmla="*/ 31599 w 11858623"/>
              <a:gd name="connsiteY4836" fmla="*/ 1986608 h 6524624"/>
              <a:gd name="connsiteX4837" fmla="*/ 29960 w 11858623"/>
              <a:gd name="connsiteY4837" fmla="*/ 1994262 h 6524624"/>
              <a:gd name="connsiteX4838" fmla="*/ 22602 w 11858623"/>
              <a:gd name="connsiteY4838" fmla="*/ 2010467 h 6524624"/>
              <a:gd name="connsiteX4839" fmla="*/ 18464 w 11858623"/>
              <a:gd name="connsiteY4839" fmla="*/ 1996551 h 6524624"/>
              <a:gd name="connsiteX4840" fmla="*/ 20138 w 11858623"/>
              <a:gd name="connsiteY4840" fmla="*/ 1995914 h 6524624"/>
              <a:gd name="connsiteX4841" fmla="*/ 13684 w 11858623"/>
              <a:gd name="connsiteY4841" fmla="*/ 1980232 h 6524624"/>
              <a:gd name="connsiteX4842" fmla="*/ 13821 w 11858623"/>
              <a:gd name="connsiteY4842" fmla="*/ 1981253 h 6524624"/>
              <a:gd name="connsiteX4843" fmla="*/ 6588 w 11858623"/>
              <a:gd name="connsiteY4843" fmla="*/ 1992233 h 6524624"/>
              <a:gd name="connsiteX4844" fmla="*/ 6565 w 11858623"/>
              <a:gd name="connsiteY4844" fmla="*/ 1990852 h 6524624"/>
              <a:gd name="connsiteX4845" fmla="*/ 10463 w 11858623"/>
              <a:gd name="connsiteY4845" fmla="*/ 1984245 h 6524624"/>
              <a:gd name="connsiteX4846" fmla="*/ 14701 w 11858623"/>
              <a:gd name="connsiteY4846" fmla="*/ 1979917 h 6524624"/>
              <a:gd name="connsiteX4847" fmla="*/ 15807 w 11858623"/>
              <a:gd name="connsiteY4847" fmla="*/ 1986116 h 6524624"/>
              <a:gd name="connsiteX4848" fmla="*/ 15488 w 11858623"/>
              <a:gd name="connsiteY4848" fmla="*/ 1993716 h 6524624"/>
              <a:gd name="connsiteX4849" fmla="*/ 13821 w 11858623"/>
              <a:gd name="connsiteY4849" fmla="*/ 1981253 h 6524624"/>
              <a:gd name="connsiteX4850" fmla="*/ 16185 w 11858623"/>
              <a:gd name="connsiteY4850" fmla="*/ 1977118 h 6524624"/>
              <a:gd name="connsiteX4851" fmla="*/ 16160 w 11858623"/>
              <a:gd name="connsiteY4851" fmla="*/ 1977702 h 6524624"/>
              <a:gd name="connsiteX4852" fmla="*/ 14701 w 11858623"/>
              <a:gd name="connsiteY4852" fmla="*/ 1979917 h 6524624"/>
              <a:gd name="connsiteX4853" fmla="*/ 14562 w 11858623"/>
              <a:gd name="connsiteY4853" fmla="*/ 1979139 h 6524624"/>
              <a:gd name="connsiteX4854" fmla="*/ 29043 w 11858623"/>
              <a:gd name="connsiteY4854" fmla="*/ 1976842 h 6524624"/>
              <a:gd name="connsiteX4855" fmla="*/ 31728 w 11858623"/>
              <a:gd name="connsiteY4855" fmla="*/ 1981888 h 6524624"/>
              <a:gd name="connsiteX4856" fmla="*/ 32263 w 11858623"/>
              <a:gd name="connsiteY4856" fmla="*/ 1983508 h 6524624"/>
              <a:gd name="connsiteX4857" fmla="*/ 32211 w 11858623"/>
              <a:gd name="connsiteY4857" fmla="*/ 1983749 h 6524624"/>
              <a:gd name="connsiteX4858" fmla="*/ 28380 w 11858623"/>
              <a:gd name="connsiteY4858" fmla="*/ 1977307 h 6524624"/>
              <a:gd name="connsiteX4859" fmla="*/ 24542 w 11858623"/>
              <a:gd name="connsiteY4859" fmla="*/ 1970853 h 6524624"/>
              <a:gd name="connsiteX4860" fmla="*/ 28380 w 11858623"/>
              <a:gd name="connsiteY4860" fmla="*/ 1977307 h 6524624"/>
              <a:gd name="connsiteX4861" fmla="*/ 22487 w 11858623"/>
              <a:gd name="connsiteY4861" fmla="*/ 1981436 h 6524624"/>
              <a:gd name="connsiteX4862" fmla="*/ 22115 w 11858623"/>
              <a:gd name="connsiteY4862" fmla="*/ 1978144 h 6524624"/>
              <a:gd name="connsiteX4863" fmla="*/ 21282 w 11858623"/>
              <a:gd name="connsiteY4863" fmla="*/ 1970768 h 6524624"/>
              <a:gd name="connsiteX4864" fmla="*/ 22115 w 11858623"/>
              <a:gd name="connsiteY4864" fmla="*/ 1978144 h 6524624"/>
              <a:gd name="connsiteX4865" fmla="*/ 19436 w 11858623"/>
              <a:gd name="connsiteY4865" fmla="*/ 1986191 h 6524624"/>
              <a:gd name="connsiteX4866" fmla="*/ 17357 w 11858623"/>
              <a:gd name="connsiteY4866" fmla="*/ 1992825 h 6524624"/>
              <a:gd name="connsiteX4867" fmla="*/ 16475 w 11858623"/>
              <a:gd name="connsiteY4867" fmla="*/ 1989860 h 6524624"/>
              <a:gd name="connsiteX4868" fmla="*/ 15807 w 11858623"/>
              <a:gd name="connsiteY4868" fmla="*/ 1986116 h 6524624"/>
              <a:gd name="connsiteX4869" fmla="*/ 16160 w 11858623"/>
              <a:gd name="connsiteY4869" fmla="*/ 1977702 h 6524624"/>
              <a:gd name="connsiteX4870" fmla="*/ 18193 w 11858623"/>
              <a:gd name="connsiteY4870" fmla="*/ 1974617 h 6524624"/>
              <a:gd name="connsiteX4871" fmla="*/ 23194 w 11858623"/>
              <a:gd name="connsiteY4871" fmla="*/ 1968387 h 6524624"/>
              <a:gd name="connsiteX4872" fmla="*/ 24673 w 11858623"/>
              <a:gd name="connsiteY4872" fmla="*/ 1970461 h 6524624"/>
              <a:gd name="connsiteX4873" fmla="*/ 24542 w 11858623"/>
              <a:gd name="connsiteY4873" fmla="*/ 1970853 h 6524624"/>
              <a:gd name="connsiteX4874" fmla="*/ 23126 w 11858623"/>
              <a:gd name="connsiteY4874" fmla="*/ 1968471 h 6524624"/>
              <a:gd name="connsiteX4875" fmla="*/ 22706 w 11858623"/>
              <a:gd name="connsiteY4875" fmla="*/ 1967765 h 6524624"/>
              <a:gd name="connsiteX4876" fmla="*/ 23126 w 11858623"/>
              <a:gd name="connsiteY4876" fmla="*/ 1968471 h 6524624"/>
              <a:gd name="connsiteX4877" fmla="*/ 21282 w 11858623"/>
              <a:gd name="connsiteY4877" fmla="*/ 1970768 h 6524624"/>
              <a:gd name="connsiteX4878" fmla="*/ 21201 w 11858623"/>
              <a:gd name="connsiteY4878" fmla="*/ 1970049 h 6524624"/>
              <a:gd name="connsiteX4879" fmla="*/ 22487 w 11858623"/>
              <a:gd name="connsiteY4879" fmla="*/ 1967396 h 6524624"/>
              <a:gd name="connsiteX4880" fmla="*/ 22727 w 11858623"/>
              <a:gd name="connsiteY4880" fmla="*/ 1967732 h 6524624"/>
              <a:gd name="connsiteX4881" fmla="*/ 22706 w 11858623"/>
              <a:gd name="connsiteY4881" fmla="*/ 1967765 h 6524624"/>
              <a:gd name="connsiteX4882" fmla="*/ 21640 w 11858623"/>
              <a:gd name="connsiteY4882" fmla="*/ 1961462 h 6524624"/>
              <a:gd name="connsiteX4883" fmla="*/ 22487 w 11858623"/>
              <a:gd name="connsiteY4883" fmla="*/ 1967396 h 6524624"/>
              <a:gd name="connsiteX4884" fmla="*/ 20603 w 11858623"/>
              <a:gd name="connsiteY4884" fmla="*/ 1964756 h 6524624"/>
              <a:gd name="connsiteX4885" fmla="*/ 20561 w 11858623"/>
              <a:gd name="connsiteY4885" fmla="*/ 1964377 h 6524624"/>
              <a:gd name="connsiteX4886" fmla="*/ 28498 w 11858623"/>
              <a:gd name="connsiteY4886" fmla="*/ 1958972 h 6524624"/>
              <a:gd name="connsiteX4887" fmla="*/ 26901 w 11858623"/>
              <a:gd name="connsiteY4887" fmla="*/ 1963770 h 6524624"/>
              <a:gd name="connsiteX4888" fmla="*/ 23194 w 11858623"/>
              <a:gd name="connsiteY4888" fmla="*/ 1968387 h 6524624"/>
              <a:gd name="connsiteX4889" fmla="*/ 22727 w 11858623"/>
              <a:gd name="connsiteY4889" fmla="*/ 1967732 h 6524624"/>
              <a:gd name="connsiteX4890" fmla="*/ 10463 w 11858623"/>
              <a:gd name="connsiteY4890" fmla="*/ 1956163 h 6524624"/>
              <a:gd name="connsiteX4891" fmla="*/ 14562 w 11858623"/>
              <a:gd name="connsiteY4891" fmla="*/ 1979139 h 6524624"/>
              <a:gd name="connsiteX4892" fmla="*/ 13684 w 11858623"/>
              <a:gd name="connsiteY4892" fmla="*/ 1980232 h 6524624"/>
              <a:gd name="connsiteX4893" fmla="*/ 18933 w 11858623"/>
              <a:gd name="connsiteY4893" fmla="*/ 1942499 h 6524624"/>
              <a:gd name="connsiteX4894" fmla="*/ 21499 w 11858623"/>
              <a:gd name="connsiteY4894" fmla="*/ 1960474 h 6524624"/>
              <a:gd name="connsiteX4895" fmla="*/ 20553 w 11858623"/>
              <a:gd name="connsiteY4895" fmla="*/ 1964306 h 6524624"/>
              <a:gd name="connsiteX4896" fmla="*/ 20561 w 11858623"/>
              <a:gd name="connsiteY4896" fmla="*/ 1964377 h 6524624"/>
              <a:gd name="connsiteX4897" fmla="*/ 20483 w 11858623"/>
              <a:gd name="connsiteY4897" fmla="*/ 1964588 h 6524624"/>
              <a:gd name="connsiteX4898" fmla="*/ 20603 w 11858623"/>
              <a:gd name="connsiteY4898" fmla="*/ 1964756 h 6524624"/>
              <a:gd name="connsiteX4899" fmla="*/ 21201 w 11858623"/>
              <a:gd name="connsiteY4899" fmla="*/ 1970049 h 6524624"/>
              <a:gd name="connsiteX4900" fmla="*/ 18193 w 11858623"/>
              <a:gd name="connsiteY4900" fmla="*/ 1974617 h 6524624"/>
              <a:gd name="connsiteX4901" fmla="*/ 16185 w 11858623"/>
              <a:gd name="connsiteY4901" fmla="*/ 1977118 h 6524624"/>
              <a:gd name="connsiteX4902" fmla="*/ 16475 w 11858623"/>
              <a:gd name="connsiteY4902" fmla="*/ 1970204 h 6524624"/>
              <a:gd name="connsiteX4903" fmla="*/ 14471 w 11858623"/>
              <a:gd name="connsiteY4903" fmla="*/ 1961780 h 6524624"/>
              <a:gd name="connsiteX4904" fmla="*/ 16475 w 11858623"/>
              <a:gd name="connsiteY4904" fmla="*/ 1925276 h 6524624"/>
              <a:gd name="connsiteX4905" fmla="*/ 17492 w 11858623"/>
              <a:gd name="connsiteY4905" fmla="*/ 1932398 h 6524624"/>
              <a:gd name="connsiteX4906" fmla="*/ 17477 w 11858623"/>
              <a:gd name="connsiteY4906" fmla="*/ 1932338 h 6524624"/>
              <a:gd name="connsiteX4907" fmla="*/ 16475 w 11858623"/>
              <a:gd name="connsiteY4907" fmla="*/ 1925276 h 6524624"/>
              <a:gd name="connsiteX4908" fmla="*/ 16475 w 11858623"/>
              <a:gd name="connsiteY4908" fmla="*/ 1914042 h 6524624"/>
              <a:gd name="connsiteX4909" fmla="*/ 16825 w 11858623"/>
              <a:gd name="connsiteY4909" fmla="*/ 1917971 h 6524624"/>
              <a:gd name="connsiteX4910" fmla="*/ 16475 w 11858623"/>
              <a:gd name="connsiteY4910" fmla="*/ 1919659 h 6524624"/>
              <a:gd name="connsiteX4911" fmla="*/ 10463 w 11858623"/>
              <a:gd name="connsiteY4911" fmla="*/ 1939315 h 6524624"/>
              <a:gd name="connsiteX4912" fmla="*/ 16475 w 11858623"/>
              <a:gd name="connsiteY4912" fmla="*/ 1914042 h 6524624"/>
              <a:gd name="connsiteX4913" fmla="*/ 18416 w 11858623"/>
              <a:gd name="connsiteY4913" fmla="*/ 1893508 h 6524624"/>
              <a:gd name="connsiteX4914" fmla="*/ 18479 w 11858623"/>
              <a:gd name="connsiteY4914" fmla="*/ 1894386 h 6524624"/>
              <a:gd name="connsiteX4915" fmla="*/ 18026 w 11858623"/>
              <a:gd name="connsiteY4915" fmla="*/ 1893873 h 6524624"/>
              <a:gd name="connsiteX4916" fmla="*/ 4826 w 11858623"/>
              <a:gd name="connsiteY4916" fmla="*/ 1886038 h 6524624"/>
              <a:gd name="connsiteX4917" fmla="*/ 11299 w 11858623"/>
              <a:gd name="connsiteY4917" fmla="*/ 1886243 h 6524624"/>
              <a:gd name="connsiteX4918" fmla="*/ 18026 w 11858623"/>
              <a:gd name="connsiteY4918" fmla="*/ 1893873 h 6524624"/>
              <a:gd name="connsiteX4919" fmla="*/ 14471 w 11858623"/>
              <a:gd name="connsiteY4919" fmla="*/ 1897194 h 6524624"/>
              <a:gd name="connsiteX4920" fmla="*/ 5341 w 11858623"/>
              <a:gd name="connsiteY4920" fmla="*/ 1891307 h 6524624"/>
              <a:gd name="connsiteX4921" fmla="*/ 4900 w 11858623"/>
              <a:gd name="connsiteY4921" fmla="*/ 1890490 h 6524624"/>
              <a:gd name="connsiteX4922" fmla="*/ 27922 w 11858623"/>
              <a:gd name="connsiteY4922" fmla="*/ 1866919 h 6524624"/>
              <a:gd name="connsiteX4923" fmla="*/ 28173 w 11858623"/>
              <a:gd name="connsiteY4923" fmla="*/ 1868011 h 6524624"/>
              <a:gd name="connsiteX4924" fmla="*/ 30502 w 11858623"/>
              <a:gd name="connsiteY4924" fmla="*/ 1883154 h 6524624"/>
              <a:gd name="connsiteX4925" fmla="*/ 31543 w 11858623"/>
              <a:gd name="connsiteY4925" fmla="*/ 1888016 h 6524624"/>
              <a:gd name="connsiteX4926" fmla="*/ 18933 w 11858623"/>
              <a:gd name="connsiteY4926" fmla="*/ 1942499 h 6524624"/>
              <a:gd name="connsiteX4927" fmla="*/ 17492 w 11858623"/>
              <a:gd name="connsiteY4927" fmla="*/ 1932398 h 6524624"/>
              <a:gd name="connsiteX4928" fmla="*/ 18479 w 11858623"/>
              <a:gd name="connsiteY4928" fmla="*/ 1936507 h 6524624"/>
              <a:gd name="connsiteX4929" fmla="*/ 16825 w 11858623"/>
              <a:gd name="connsiteY4929" fmla="*/ 1917971 h 6524624"/>
              <a:gd name="connsiteX4930" fmla="*/ 19170 w 11858623"/>
              <a:gd name="connsiteY4930" fmla="*/ 1906684 h 6524624"/>
              <a:gd name="connsiteX4931" fmla="*/ 18479 w 11858623"/>
              <a:gd name="connsiteY4931" fmla="*/ 1894386 h 6524624"/>
              <a:gd name="connsiteX4932" fmla="*/ 26494 w 11858623"/>
              <a:gd name="connsiteY4932" fmla="*/ 1888769 h 6524624"/>
              <a:gd name="connsiteX4933" fmla="*/ 22507 w 11858623"/>
              <a:gd name="connsiteY4933" fmla="*/ 1880437 h 6524624"/>
              <a:gd name="connsiteX4934" fmla="*/ 23942 w 11858623"/>
              <a:gd name="connsiteY4934" fmla="*/ 1872535 h 6524624"/>
              <a:gd name="connsiteX4935" fmla="*/ 26494 w 11858623"/>
              <a:gd name="connsiteY4935" fmla="*/ 1871921 h 6524624"/>
              <a:gd name="connsiteX4936" fmla="*/ 25202 w 11858623"/>
              <a:gd name="connsiteY4936" fmla="*/ 1861594 h 6524624"/>
              <a:gd name="connsiteX4937" fmla="*/ 24172 w 11858623"/>
              <a:gd name="connsiteY4937" fmla="*/ 1871268 h 6524624"/>
              <a:gd name="connsiteX4938" fmla="*/ 23942 w 11858623"/>
              <a:gd name="connsiteY4938" fmla="*/ 1872535 h 6524624"/>
              <a:gd name="connsiteX4939" fmla="*/ 19264 w 11858623"/>
              <a:gd name="connsiteY4939" fmla="*/ 1873660 h 6524624"/>
              <a:gd name="connsiteX4940" fmla="*/ 22507 w 11858623"/>
              <a:gd name="connsiteY4940" fmla="*/ 1880437 h 6524624"/>
              <a:gd name="connsiteX4941" fmla="*/ 20483 w 11858623"/>
              <a:gd name="connsiteY4941" fmla="*/ 1891578 h 6524624"/>
              <a:gd name="connsiteX4942" fmla="*/ 18416 w 11858623"/>
              <a:gd name="connsiteY4942" fmla="*/ 1893508 h 6524624"/>
              <a:gd name="connsiteX4943" fmla="*/ 16570 w 11858623"/>
              <a:gd name="connsiteY4943" fmla="*/ 1867642 h 6524624"/>
              <a:gd name="connsiteX4944" fmla="*/ 30502 w 11858623"/>
              <a:gd name="connsiteY4944" fmla="*/ 1857881 h 6524624"/>
              <a:gd name="connsiteX4945" fmla="*/ 27922 w 11858623"/>
              <a:gd name="connsiteY4945" fmla="*/ 1866919 h 6524624"/>
              <a:gd name="connsiteX4946" fmla="*/ 26494 w 11858623"/>
              <a:gd name="connsiteY4946" fmla="*/ 1860689 h 6524624"/>
              <a:gd name="connsiteX4947" fmla="*/ 25202 w 11858623"/>
              <a:gd name="connsiteY4947" fmla="*/ 1861594 h 6524624"/>
              <a:gd name="connsiteX4948" fmla="*/ 25408 w 11858623"/>
              <a:gd name="connsiteY4948" fmla="*/ 1859665 h 6524624"/>
              <a:gd name="connsiteX4949" fmla="*/ 15175 w 11858623"/>
              <a:gd name="connsiteY4949" fmla="*/ 1848082 h 6524624"/>
              <a:gd name="connsiteX4950" fmla="*/ 16570 w 11858623"/>
              <a:gd name="connsiteY4950" fmla="*/ 1867642 h 6524624"/>
              <a:gd name="connsiteX4951" fmla="*/ 14471 w 11858623"/>
              <a:gd name="connsiteY4951" fmla="*/ 1869113 h 6524624"/>
              <a:gd name="connsiteX4952" fmla="*/ 10463 w 11858623"/>
              <a:gd name="connsiteY4952" fmla="*/ 1855074 h 6524624"/>
              <a:gd name="connsiteX4953" fmla="*/ 15717 w 11858623"/>
              <a:gd name="connsiteY4953" fmla="*/ 1837389 h 6524624"/>
              <a:gd name="connsiteX4954" fmla="*/ 18306 w 11858623"/>
              <a:gd name="connsiteY4954" fmla="*/ 1843436 h 6524624"/>
              <a:gd name="connsiteX4955" fmla="*/ 15175 w 11858623"/>
              <a:gd name="connsiteY4955" fmla="*/ 1848082 h 6524624"/>
              <a:gd name="connsiteX4956" fmla="*/ 14627 w 11858623"/>
              <a:gd name="connsiteY4956" fmla="*/ 1840410 h 6524624"/>
              <a:gd name="connsiteX4957" fmla="*/ 23300 w 11858623"/>
              <a:gd name="connsiteY4957" fmla="*/ 1836026 h 6524624"/>
              <a:gd name="connsiteX4958" fmla="*/ 26494 w 11858623"/>
              <a:gd name="connsiteY4958" fmla="*/ 1849456 h 6524624"/>
              <a:gd name="connsiteX4959" fmla="*/ 25408 w 11858623"/>
              <a:gd name="connsiteY4959" fmla="*/ 1859665 h 6524624"/>
              <a:gd name="connsiteX4960" fmla="*/ 22487 w 11858623"/>
              <a:gd name="connsiteY4960" fmla="*/ 1860689 h 6524624"/>
              <a:gd name="connsiteX4961" fmla="*/ 18479 w 11858623"/>
              <a:gd name="connsiteY4961" fmla="*/ 1843840 h 6524624"/>
              <a:gd name="connsiteX4962" fmla="*/ 18306 w 11858623"/>
              <a:gd name="connsiteY4962" fmla="*/ 1843436 h 6524624"/>
              <a:gd name="connsiteX4963" fmla="*/ 12603 w 11858623"/>
              <a:gd name="connsiteY4963" fmla="*/ 1830119 h 6524624"/>
              <a:gd name="connsiteX4964" fmla="*/ 14049 w 11858623"/>
              <a:gd name="connsiteY4964" fmla="*/ 1833496 h 6524624"/>
              <a:gd name="connsiteX4965" fmla="*/ 14471 w 11858623"/>
              <a:gd name="connsiteY4965" fmla="*/ 1838224 h 6524624"/>
              <a:gd name="connsiteX4966" fmla="*/ 14627 w 11858623"/>
              <a:gd name="connsiteY4966" fmla="*/ 1840410 h 6524624"/>
              <a:gd name="connsiteX4967" fmla="*/ 14221 w 11858623"/>
              <a:gd name="connsiteY4967" fmla="*/ 1841535 h 6524624"/>
              <a:gd name="connsiteX4968" fmla="*/ 10463 w 11858623"/>
              <a:gd name="connsiteY4968" fmla="*/ 1846648 h 6524624"/>
              <a:gd name="connsiteX4969" fmla="*/ 12659 w 11858623"/>
              <a:gd name="connsiteY4969" fmla="*/ 1829692 h 6524624"/>
              <a:gd name="connsiteX4970" fmla="*/ 12603 w 11858623"/>
              <a:gd name="connsiteY4970" fmla="*/ 1830119 h 6524624"/>
              <a:gd name="connsiteX4971" fmla="*/ 12467 w 11858623"/>
              <a:gd name="connsiteY4971" fmla="*/ 1829800 h 6524624"/>
              <a:gd name="connsiteX4972" fmla="*/ 19975 w 11858623"/>
              <a:gd name="connsiteY4972" fmla="*/ 1825592 h 6524624"/>
              <a:gd name="connsiteX4973" fmla="*/ 15717 w 11858623"/>
              <a:gd name="connsiteY4973" fmla="*/ 1837389 h 6524624"/>
              <a:gd name="connsiteX4974" fmla="*/ 14049 w 11858623"/>
              <a:gd name="connsiteY4974" fmla="*/ 1833496 h 6524624"/>
              <a:gd name="connsiteX4975" fmla="*/ 13660 w 11858623"/>
              <a:gd name="connsiteY4975" fmla="*/ 1829131 h 6524624"/>
              <a:gd name="connsiteX4976" fmla="*/ 13281 w 11858623"/>
              <a:gd name="connsiteY4976" fmla="*/ 1824884 h 6524624"/>
              <a:gd name="connsiteX4977" fmla="*/ 13660 w 11858623"/>
              <a:gd name="connsiteY4977" fmla="*/ 1829131 h 6524624"/>
              <a:gd name="connsiteX4978" fmla="*/ 12659 w 11858623"/>
              <a:gd name="connsiteY4978" fmla="*/ 1829692 h 6524624"/>
              <a:gd name="connsiteX4979" fmla="*/ 20483 w 11858623"/>
              <a:gd name="connsiteY4979" fmla="*/ 1824183 h 6524624"/>
              <a:gd name="connsiteX4980" fmla="*/ 20718 w 11858623"/>
              <a:gd name="connsiteY4980" fmla="*/ 1825175 h 6524624"/>
              <a:gd name="connsiteX4981" fmla="*/ 19975 w 11858623"/>
              <a:gd name="connsiteY4981" fmla="*/ 1825592 h 6524624"/>
              <a:gd name="connsiteX4982" fmla="*/ 14490 w 11858623"/>
              <a:gd name="connsiteY4982" fmla="*/ 1811484 h 6524624"/>
              <a:gd name="connsiteX4983" fmla="*/ 14474 w 11858623"/>
              <a:gd name="connsiteY4983" fmla="*/ 1819782 h 6524624"/>
              <a:gd name="connsiteX4984" fmla="*/ 13478 w 11858623"/>
              <a:gd name="connsiteY4984" fmla="*/ 1823362 h 6524624"/>
              <a:gd name="connsiteX4985" fmla="*/ 13281 w 11858623"/>
              <a:gd name="connsiteY4985" fmla="*/ 1824884 h 6524624"/>
              <a:gd name="connsiteX4986" fmla="*/ 12467 w 11858623"/>
              <a:gd name="connsiteY4986" fmla="*/ 1815759 h 6524624"/>
              <a:gd name="connsiteX4987" fmla="*/ 16475 w 11858623"/>
              <a:gd name="connsiteY4987" fmla="*/ 1770830 h 6524624"/>
              <a:gd name="connsiteX4988" fmla="*/ 18479 w 11858623"/>
              <a:gd name="connsiteY4988" fmla="*/ 1790487 h 6524624"/>
              <a:gd name="connsiteX4989" fmla="*/ 21824 w 11858623"/>
              <a:gd name="connsiteY4989" fmla="*/ 1781112 h 6524624"/>
              <a:gd name="connsiteX4990" fmla="*/ 22487 w 11858623"/>
              <a:gd name="connsiteY4990" fmla="*/ 1790487 h 6524624"/>
              <a:gd name="connsiteX4991" fmla="*/ 29452 w 11858623"/>
              <a:gd name="connsiteY4991" fmla="*/ 1824539 h 6524624"/>
              <a:gd name="connsiteX4992" fmla="*/ 29909 w 11858623"/>
              <a:gd name="connsiteY4992" fmla="*/ 1826221 h 6524624"/>
              <a:gd name="connsiteX4993" fmla="*/ 23300 w 11858623"/>
              <a:gd name="connsiteY4993" fmla="*/ 1836026 h 6524624"/>
              <a:gd name="connsiteX4994" fmla="*/ 20718 w 11858623"/>
              <a:gd name="connsiteY4994" fmla="*/ 1825175 h 6524624"/>
              <a:gd name="connsiteX4995" fmla="*/ 22487 w 11858623"/>
              <a:gd name="connsiteY4995" fmla="*/ 1824183 h 6524624"/>
              <a:gd name="connsiteX4996" fmla="*/ 14471 w 11858623"/>
              <a:gd name="connsiteY4996" fmla="*/ 1821376 h 6524624"/>
              <a:gd name="connsiteX4997" fmla="*/ 14474 w 11858623"/>
              <a:gd name="connsiteY4997" fmla="*/ 1819782 h 6524624"/>
              <a:gd name="connsiteX4998" fmla="*/ 18670 w 11858623"/>
              <a:gd name="connsiteY4998" fmla="*/ 1804699 h 6524624"/>
              <a:gd name="connsiteX4999" fmla="*/ 20259 w 11858623"/>
              <a:gd name="connsiteY4999" fmla="*/ 1799290 h 6524624"/>
              <a:gd name="connsiteX5000" fmla="*/ 14490 w 11858623"/>
              <a:gd name="connsiteY5000" fmla="*/ 1811484 h 6524624"/>
              <a:gd name="connsiteX5001" fmla="*/ 14518 w 11858623"/>
              <a:gd name="connsiteY5001" fmla="*/ 1796170 h 6524624"/>
              <a:gd name="connsiteX5002" fmla="*/ 16475 w 11858623"/>
              <a:gd name="connsiteY5002" fmla="*/ 1770830 h 6524624"/>
              <a:gd name="connsiteX5003" fmla="*/ 12964 w 11858623"/>
              <a:gd name="connsiteY5003" fmla="*/ 1753691 h 6524624"/>
              <a:gd name="connsiteX5004" fmla="*/ 12998 w 11858623"/>
              <a:gd name="connsiteY5004" fmla="*/ 1753868 h 6524624"/>
              <a:gd name="connsiteX5005" fmla="*/ 12467 w 11858623"/>
              <a:gd name="connsiteY5005" fmla="*/ 1753981 h 6524624"/>
              <a:gd name="connsiteX5006" fmla="*/ 14801 w 11858623"/>
              <a:gd name="connsiteY5006" fmla="*/ 1753482 h 6524624"/>
              <a:gd name="connsiteX5007" fmla="*/ 16475 w 11858623"/>
              <a:gd name="connsiteY5007" fmla="*/ 1765214 h 6524624"/>
              <a:gd name="connsiteX5008" fmla="*/ 14587 w 11858623"/>
              <a:gd name="connsiteY5008" fmla="*/ 1761926 h 6524624"/>
              <a:gd name="connsiteX5009" fmla="*/ 12998 w 11858623"/>
              <a:gd name="connsiteY5009" fmla="*/ 1753868 h 6524624"/>
              <a:gd name="connsiteX5010" fmla="*/ 19732 w 11858623"/>
              <a:gd name="connsiteY5010" fmla="*/ 1751524 h 6524624"/>
              <a:gd name="connsiteX5011" fmla="*/ 20036 w 11858623"/>
              <a:gd name="connsiteY5011" fmla="*/ 1755820 h 6524624"/>
              <a:gd name="connsiteX5012" fmla="*/ 18352 w 11858623"/>
              <a:gd name="connsiteY5012" fmla="*/ 1752168 h 6524624"/>
              <a:gd name="connsiteX5013" fmla="*/ 17762 w 11858623"/>
              <a:gd name="connsiteY5013" fmla="*/ 1750890 h 6524624"/>
              <a:gd name="connsiteX5014" fmla="*/ 18352 w 11858623"/>
              <a:gd name="connsiteY5014" fmla="*/ 1752168 h 6524624"/>
              <a:gd name="connsiteX5015" fmla="*/ 16164 w 11858623"/>
              <a:gd name="connsiteY5015" fmla="*/ 1753190 h 6524624"/>
              <a:gd name="connsiteX5016" fmla="*/ 14801 w 11858623"/>
              <a:gd name="connsiteY5016" fmla="*/ 1753482 h 6524624"/>
              <a:gd name="connsiteX5017" fmla="*/ 14687 w 11858623"/>
              <a:gd name="connsiteY5017" fmla="*/ 1752685 h 6524624"/>
              <a:gd name="connsiteX5018" fmla="*/ 21685 w 11858623"/>
              <a:gd name="connsiteY5018" fmla="*/ 1748600 h 6524624"/>
              <a:gd name="connsiteX5019" fmla="*/ 21368 w 11858623"/>
              <a:gd name="connsiteY5019" fmla="*/ 1750760 h 6524624"/>
              <a:gd name="connsiteX5020" fmla="*/ 19732 w 11858623"/>
              <a:gd name="connsiteY5020" fmla="*/ 1751524 h 6524624"/>
              <a:gd name="connsiteX5021" fmla="*/ 19611 w 11858623"/>
              <a:gd name="connsiteY5021" fmla="*/ 1749811 h 6524624"/>
              <a:gd name="connsiteX5022" fmla="*/ 26494 w 11858623"/>
              <a:gd name="connsiteY5022" fmla="*/ 1748365 h 6524624"/>
              <a:gd name="connsiteX5023" fmla="*/ 24490 w 11858623"/>
              <a:gd name="connsiteY5023" fmla="*/ 1773638 h 6524624"/>
              <a:gd name="connsiteX5024" fmla="*/ 21824 w 11858623"/>
              <a:gd name="connsiteY5024" fmla="*/ 1781112 h 6524624"/>
              <a:gd name="connsiteX5025" fmla="*/ 20036 w 11858623"/>
              <a:gd name="connsiteY5025" fmla="*/ 1755820 h 6524624"/>
              <a:gd name="connsiteX5026" fmla="*/ 20483 w 11858623"/>
              <a:gd name="connsiteY5026" fmla="*/ 1756790 h 6524624"/>
              <a:gd name="connsiteX5027" fmla="*/ 21368 w 11858623"/>
              <a:gd name="connsiteY5027" fmla="*/ 1750760 h 6524624"/>
              <a:gd name="connsiteX5028" fmla="*/ 13682 w 11858623"/>
              <a:gd name="connsiteY5028" fmla="*/ 1745642 h 6524624"/>
              <a:gd name="connsiteX5029" fmla="*/ 14687 w 11858623"/>
              <a:gd name="connsiteY5029" fmla="*/ 1752685 h 6524624"/>
              <a:gd name="connsiteX5030" fmla="*/ 12964 w 11858623"/>
              <a:gd name="connsiteY5030" fmla="*/ 1753691 h 6524624"/>
              <a:gd name="connsiteX5031" fmla="*/ 12467 w 11858623"/>
              <a:gd name="connsiteY5031" fmla="*/ 1751173 h 6524624"/>
              <a:gd name="connsiteX5032" fmla="*/ 18883 w 11858623"/>
              <a:gd name="connsiteY5032" fmla="*/ 1739509 h 6524624"/>
              <a:gd name="connsiteX5033" fmla="*/ 19611 w 11858623"/>
              <a:gd name="connsiteY5033" fmla="*/ 1749811 h 6524624"/>
              <a:gd name="connsiteX5034" fmla="*/ 17762 w 11858623"/>
              <a:gd name="connsiteY5034" fmla="*/ 1750890 h 6524624"/>
              <a:gd name="connsiteX5035" fmla="*/ 15826 w 11858623"/>
              <a:gd name="connsiteY5035" fmla="*/ 1746691 h 6524624"/>
              <a:gd name="connsiteX5036" fmla="*/ 16328 w 11858623"/>
              <a:gd name="connsiteY5036" fmla="*/ 1741026 h 6524624"/>
              <a:gd name="connsiteX5037" fmla="*/ 32639 w 11858623"/>
              <a:gd name="connsiteY5037" fmla="*/ 1732810 h 6524624"/>
              <a:gd name="connsiteX5038" fmla="*/ 32506 w 11858623"/>
              <a:gd name="connsiteY5038" fmla="*/ 1737134 h 6524624"/>
              <a:gd name="connsiteX5039" fmla="*/ 32942 w 11858623"/>
              <a:gd name="connsiteY5039" fmla="*/ 1742026 h 6524624"/>
              <a:gd name="connsiteX5040" fmla="*/ 21685 w 11858623"/>
              <a:gd name="connsiteY5040" fmla="*/ 1748600 h 6524624"/>
              <a:gd name="connsiteX5041" fmla="*/ 22539 w 11858623"/>
              <a:gd name="connsiteY5041" fmla="*/ 1742778 h 6524624"/>
              <a:gd name="connsiteX5042" fmla="*/ 22067 w 11858623"/>
              <a:gd name="connsiteY5042" fmla="*/ 1737618 h 6524624"/>
              <a:gd name="connsiteX5043" fmla="*/ 24417 w 11858623"/>
              <a:gd name="connsiteY5043" fmla="*/ 1736222 h 6524624"/>
              <a:gd name="connsiteX5044" fmla="*/ 308998 w 11858623"/>
              <a:gd name="connsiteY5044" fmla="*/ 1728750 h 6524624"/>
              <a:gd name="connsiteX5045" fmla="*/ 200998 w 11858623"/>
              <a:gd name="connsiteY5045" fmla="*/ 1836750 h 6524624"/>
              <a:gd name="connsiteX5046" fmla="*/ 308998 w 11858623"/>
              <a:gd name="connsiteY5046" fmla="*/ 1944750 h 6524624"/>
              <a:gd name="connsiteX5047" fmla="*/ 416998 w 11858623"/>
              <a:gd name="connsiteY5047" fmla="*/ 1836750 h 6524624"/>
              <a:gd name="connsiteX5048" fmla="*/ 308998 w 11858623"/>
              <a:gd name="connsiteY5048" fmla="*/ 1728750 h 6524624"/>
              <a:gd name="connsiteX5049" fmla="*/ 21046 w 11858623"/>
              <a:gd name="connsiteY5049" fmla="*/ 1726446 h 6524624"/>
              <a:gd name="connsiteX5050" fmla="*/ 22067 w 11858623"/>
              <a:gd name="connsiteY5050" fmla="*/ 1737618 h 6524624"/>
              <a:gd name="connsiteX5051" fmla="*/ 18883 w 11858623"/>
              <a:gd name="connsiteY5051" fmla="*/ 1739509 h 6524624"/>
              <a:gd name="connsiteX5052" fmla="*/ 18527 w 11858623"/>
              <a:gd name="connsiteY5052" fmla="*/ 1734473 h 6524624"/>
              <a:gd name="connsiteX5053" fmla="*/ 20483 w 11858623"/>
              <a:gd name="connsiteY5053" fmla="*/ 1714668 h 6524624"/>
              <a:gd name="connsiteX5054" fmla="*/ 23116 w 11858623"/>
              <a:gd name="connsiteY5054" fmla="*/ 1723817 h 6524624"/>
              <a:gd name="connsiteX5055" fmla="*/ 23523 w 11858623"/>
              <a:gd name="connsiteY5055" fmla="*/ 1726649 h 6524624"/>
              <a:gd name="connsiteX5056" fmla="*/ 23997 w 11858623"/>
              <a:gd name="connsiteY5056" fmla="*/ 1726977 h 6524624"/>
              <a:gd name="connsiteX5057" fmla="*/ 24527 w 11858623"/>
              <a:gd name="connsiteY5057" fmla="*/ 1729121 h 6524624"/>
              <a:gd name="connsiteX5058" fmla="*/ 21540 w 11858623"/>
              <a:gd name="connsiteY5058" fmla="*/ 1724870 h 6524624"/>
              <a:gd name="connsiteX5059" fmla="*/ 21046 w 11858623"/>
              <a:gd name="connsiteY5059" fmla="*/ 1726446 h 6524624"/>
              <a:gd name="connsiteX5060" fmla="*/ 20483 w 11858623"/>
              <a:gd name="connsiteY5060" fmla="*/ 1720284 h 6524624"/>
              <a:gd name="connsiteX5061" fmla="*/ 20285 w 11858623"/>
              <a:gd name="connsiteY5061" fmla="*/ 1715570 h 6524624"/>
              <a:gd name="connsiteX5062" fmla="*/ 16475 w 11858623"/>
              <a:gd name="connsiteY5062" fmla="*/ 1700628 h 6524624"/>
              <a:gd name="connsiteX5063" fmla="*/ 20074 w 11858623"/>
              <a:gd name="connsiteY5063" fmla="*/ 1710537 h 6524624"/>
              <a:gd name="connsiteX5064" fmla="*/ 20285 w 11858623"/>
              <a:gd name="connsiteY5064" fmla="*/ 1715570 h 6524624"/>
              <a:gd name="connsiteX5065" fmla="*/ 13682 w 11858623"/>
              <a:gd name="connsiteY5065" fmla="*/ 1745642 h 6524624"/>
              <a:gd name="connsiteX5066" fmla="*/ 12467 w 11858623"/>
              <a:gd name="connsiteY5066" fmla="*/ 1737134 h 6524624"/>
              <a:gd name="connsiteX5067" fmla="*/ 16475 w 11858623"/>
              <a:gd name="connsiteY5067" fmla="*/ 1700628 h 6524624"/>
              <a:gd name="connsiteX5068" fmla="*/ 14149 w 11858623"/>
              <a:gd name="connsiteY5068" fmla="*/ 1687706 h 6524624"/>
              <a:gd name="connsiteX5069" fmla="*/ 14150 w 11858623"/>
              <a:gd name="connsiteY5069" fmla="*/ 1687710 h 6524624"/>
              <a:gd name="connsiteX5070" fmla="*/ 14091 w 11858623"/>
              <a:gd name="connsiteY5070" fmla="*/ 1687905 h 6524624"/>
              <a:gd name="connsiteX5071" fmla="*/ 30300 w 11858623"/>
              <a:gd name="connsiteY5071" fmla="*/ 1679682 h 6524624"/>
              <a:gd name="connsiteX5072" fmla="*/ 32506 w 11858623"/>
              <a:gd name="connsiteY5072" fmla="*/ 1680971 h 6524624"/>
              <a:gd name="connsiteX5073" fmla="*/ 33670 w 11858623"/>
              <a:gd name="connsiteY5073" fmla="*/ 1699439 h 6524624"/>
              <a:gd name="connsiteX5074" fmla="*/ 33383 w 11858623"/>
              <a:gd name="connsiteY5074" fmla="*/ 1708740 h 6524624"/>
              <a:gd name="connsiteX5075" fmla="*/ 26494 w 11858623"/>
              <a:gd name="connsiteY5075" fmla="*/ 1728709 h 6524624"/>
              <a:gd name="connsiteX5076" fmla="*/ 23997 w 11858623"/>
              <a:gd name="connsiteY5076" fmla="*/ 1726977 h 6524624"/>
              <a:gd name="connsiteX5077" fmla="*/ 23821 w 11858623"/>
              <a:gd name="connsiteY5077" fmla="*/ 1726267 h 6524624"/>
              <a:gd name="connsiteX5078" fmla="*/ 23116 w 11858623"/>
              <a:gd name="connsiteY5078" fmla="*/ 1723817 h 6524624"/>
              <a:gd name="connsiteX5079" fmla="*/ 21951 w 11858623"/>
              <a:gd name="connsiteY5079" fmla="*/ 1715707 h 6524624"/>
              <a:gd name="connsiteX5080" fmla="*/ 20074 w 11858623"/>
              <a:gd name="connsiteY5080" fmla="*/ 1710537 h 6524624"/>
              <a:gd name="connsiteX5081" fmla="*/ 19496 w 11858623"/>
              <a:gd name="connsiteY5081" fmla="*/ 1696788 h 6524624"/>
              <a:gd name="connsiteX5082" fmla="*/ 20243 w 11858623"/>
              <a:gd name="connsiteY5082" fmla="*/ 1696032 h 6524624"/>
              <a:gd name="connsiteX5083" fmla="*/ 20483 w 11858623"/>
              <a:gd name="connsiteY5083" fmla="*/ 1703436 h 6524624"/>
              <a:gd name="connsiteX5084" fmla="*/ 30300 w 11858623"/>
              <a:gd name="connsiteY5084" fmla="*/ 1679682 h 6524624"/>
              <a:gd name="connsiteX5085" fmla="*/ 17754 w 11858623"/>
              <a:gd name="connsiteY5085" fmla="*/ 1675885 h 6524624"/>
              <a:gd name="connsiteX5086" fmla="*/ 18733 w 11858623"/>
              <a:gd name="connsiteY5086" fmla="*/ 1678605 h 6524624"/>
              <a:gd name="connsiteX5087" fmla="*/ 19496 w 11858623"/>
              <a:gd name="connsiteY5087" fmla="*/ 1696788 h 6524624"/>
              <a:gd name="connsiteX5088" fmla="*/ 18479 w 11858623"/>
              <a:gd name="connsiteY5088" fmla="*/ 1697820 h 6524624"/>
              <a:gd name="connsiteX5089" fmla="*/ 14150 w 11858623"/>
              <a:gd name="connsiteY5089" fmla="*/ 1687710 h 6524624"/>
              <a:gd name="connsiteX5090" fmla="*/ 17698 w 11858623"/>
              <a:gd name="connsiteY5090" fmla="*/ 1674581 h 6524624"/>
              <a:gd name="connsiteX5091" fmla="*/ 17974 w 11858623"/>
              <a:gd name="connsiteY5091" fmla="*/ 1675162 h 6524624"/>
              <a:gd name="connsiteX5092" fmla="*/ 17754 w 11858623"/>
              <a:gd name="connsiteY5092" fmla="*/ 1675885 h 6524624"/>
              <a:gd name="connsiteX5093" fmla="*/ 17522 w 11858623"/>
              <a:gd name="connsiteY5093" fmla="*/ 1675241 h 6524624"/>
              <a:gd name="connsiteX5094" fmla="*/ 18636 w 11858623"/>
              <a:gd name="connsiteY5094" fmla="*/ 1674441 h 6524624"/>
              <a:gd name="connsiteX5095" fmla="*/ 19725 w 11858623"/>
              <a:gd name="connsiteY5095" fmla="*/ 1680074 h 6524624"/>
              <a:gd name="connsiteX5096" fmla="*/ 19771 w 11858623"/>
              <a:gd name="connsiteY5096" fmla="*/ 1681485 h 6524624"/>
              <a:gd name="connsiteX5097" fmla="*/ 18733 w 11858623"/>
              <a:gd name="connsiteY5097" fmla="*/ 1678605 h 6524624"/>
              <a:gd name="connsiteX5098" fmla="*/ 18584 w 11858623"/>
              <a:gd name="connsiteY5098" fmla="*/ 1675041 h 6524624"/>
              <a:gd name="connsiteX5099" fmla="*/ 19420 w 11858623"/>
              <a:gd name="connsiteY5099" fmla="*/ 1670659 h 6524624"/>
              <a:gd name="connsiteX5100" fmla="*/ 19594 w 11858623"/>
              <a:gd name="connsiteY5100" fmla="*/ 1676032 h 6524624"/>
              <a:gd name="connsiteX5101" fmla="*/ 18733 w 11858623"/>
              <a:gd name="connsiteY5101" fmla="*/ 1673340 h 6524624"/>
              <a:gd name="connsiteX5102" fmla="*/ 18814 w 11858623"/>
              <a:gd name="connsiteY5102" fmla="*/ 1672405 h 6524624"/>
              <a:gd name="connsiteX5103" fmla="*/ 19232 w 11858623"/>
              <a:gd name="connsiteY5103" fmla="*/ 1671036 h 6524624"/>
              <a:gd name="connsiteX5104" fmla="*/ 21232 w 11858623"/>
              <a:gd name="connsiteY5104" fmla="*/ 1669313 h 6524624"/>
              <a:gd name="connsiteX5105" fmla="*/ 25486 w 11858623"/>
              <a:gd name="connsiteY5105" fmla="*/ 1682837 h 6524624"/>
              <a:gd name="connsiteX5106" fmla="*/ 24799 w 11858623"/>
              <a:gd name="connsiteY5106" fmla="*/ 1691413 h 6524624"/>
              <a:gd name="connsiteX5107" fmla="*/ 20243 w 11858623"/>
              <a:gd name="connsiteY5107" fmla="*/ 1696032 h 6524624"/>
              <a:gd name="connsiteX5108" fmla="*/ 19771 w 11858623"/>
              <a:gd name="connsiteY5108" fmla="*/ 1681485 h 6524624"/>
              <a:gd name="connsiteX5109" fmla="*/ 20260 w 11858623"/>
              <a:gd name="connsiteY5109" fmla="*/ 1682845 h 6524624"/>
              <a:gd name="connsiteX5110" fmla="*/ 19725 w 11858623"/>
              <a:gd name="connsiteY5110" fmla="*/ 1680074 h 6524624"/>
              <a:gd name="connsiteX5111" fmla="*/ 19594 w 11858623"/>
              <a:gd name="connsiteY5111" fmla="*/ 1676032 h 6524624"/>
              <a:gd name="connsiteX5112" fmla="*/ 23658 w 11858623"/>
              <a:gd name="connsiteY5112" fmla="*/ 1688736 h 6524624"/>
              <a:gd name="connsiteX5113" fmla="*/ 19346 w 11858623"/>
              <a:gd name="connsiteY5113" fmla="*/ 1668391 h 6524624"/>
              <a:gd name="connsiteX5114" fmla="*/ 19413 w 11858623"/>
              <a:gd name="connsiteY5114" fmla="*/ 1670442 h 6524624"/>
              <a:gd name="connsiteX5115" fmla="*/ 19232 w 11858623"/>
              <a:gd name="connsiteY5115" fmla="*/ 1671036 h 6524624"/>
              <a:gd name="connsiteX5116" fmla="*/ 18871 w 11858623"/>
              <a:gd name="connsiteY5116" fmla="*/ 1671760 h 6524624"/>
              <a:gd name="connsiteX5117" fmla="*/ 19078 w 11858623"/>
              <a:gd name="connsiteY5117" fmla="*/ 1669398 h 6524624"/>
              <a:gd name="connsiteX5118" fmla="*/ 21003 w 11858623"/>
              <a:gd name="connsiteY5118" fmla="*/ 1667480 h 6524624"/>
              <a:gd name="connsiteX5119" fmla="*/ 21232 w 11858623"/>
              <a:gd name="connsiteY5119" fmla="*/ 1669313 h 6524624"/>
              <a:gd name="connsiteX5120" fmla="*/ 20790 w 11858623"/>
              <a:gd name="connsiteY5120" fmla="*/ 1667907 h 6524624"/>
              <a:gd name="connsiteX5121" fmla="*/ 20483 w 11858623"/>
              <a:gd name="connsiteY5121" fmla="*/ 1666931 h 6524624"/>
              <a:gd name="connsiteX5122" fmla="*/ 20790 w 11858623"/>
              <a:gd name="connsiteY5122" fmla="*/ 1667907 h 6524624"/>
              <a:gd name="connsiteX5123" fmla="*/ 19420 w 11858623"/>
              <a:gd name="connsiteY5123" fmla="*/ 1670659 h 6524624"/>
              <a:gd name="connsiteX5124" fmla="*/ 19413 w 11858623"/>
              <a:gd name="connsiteY5124" fmla="*/ 1670442 h 6524624"/>
              <a:gd name="connsiteX5125" fmla="*/ 20344 w 11858623"/>
              <a:gd name="connsiteY5125" fmla="*/ 1662280 h 6524624"/>
              <a:gd name="connsiteX5126" fmla="*/ 20483 w 11858623"/>
              <a:gd name="connsiteY5126" fmla="*/ 1664123 h 6524624"/>
              <a:gd name="connsiteX5127" fmla="*/ 19346 w 11858623"/>
              <a:gd name="connsiteY5127" fmla="*/ 1668391 h 6524624"/>
              <a:gd name="connsiteX5128" fmla="*/ 19297 w 11858623"/>
              <a:gd name="connsiteY5128" fmla="*/ 1666892 h 6524624"/>
              <a:gd name="connsiteX5129" fmla="*/ 19421 w 11858623"/>
              <a:gd name="connsiteY5129" fmla="*/ 1665480 h 6524624"/>
              <a:gd name="connsiteX5130" fmla="*/ 20331 w 11858623"/>
              <a:gd name="connsiteY5130" fmla="*/ 1662097 h 6524624"/>
              <a:gd name="connsiteX5131" fmla="*/ 20351 w 11858623"/>
              <a:gd name="connsiteY5131" fmla="*/ 1662257 h 6524624"/>
              <a:gd name="connsiteX5132" fmla="*/ 20344 w 11858623"/>
              <a:gd name="connsiteY5132" fmla="*/ 1662280 h 6524624"/>
              <a:gd name="connsiteX5133" fmla="*/ 926 w 11858623"/>
              <a:gd name="connsiteY5133" fmla="*/ 1659807 h 6524624"/>
              <a:gd name="connsiteX5134" fmla="*/ 444 w 11858623"/>
              <a:gd name="connsiteY5134" fmla="*/ 1675355 h 6524624"/>
              <a:gd name="connsiteX5135" fmla="*/ 4452 w 11858623"/>
              <a:gd name="connsiteY5135" fmla="*/ 1863497 h 6524624"/>
              <a:gd name="connsiteX5136" fmla="*/ 4826 w 11858623"/>
              <a:gd name="connsiteY5136" fmla="*/ 1886038 h 6524624"/>
              <a:gd name="connsiteX5137" fmla="*/ 2448 w 11858623"/>
              <a:gd name="connsiteY5137" fmla="*/ 1885962 h 6524624"/>
              <a:gd name="connsiteX5138" fmla="*/ 4900 w 11858623"/>
              <a:gd name="connsiteY5138" fmla="*/ 1890490 h 6524624"/>
              <a:gd name="connsiteX5139" fmla="*/ 6565 w 11858623"/>
              <a:gd name="connsiteY5139" fmla="*/ 1990852 h 6524624"/>
              <a:gd name="connsiteX5140" fmla="*/ 5686 w 11858623"/>
              <a:gd name="connsiteY5140" fmla="*/ 1992343 h 6524624"/>
              <a:gd name="connsiteX5141" fmla="*/ 4452 w 11858623"/>
              <a:gd name="connsiteY5141" fmla="*/ 1995477 h 6524624"/>
              <a:gd name="connsiteX5142" fmla="*/ 6588 w 11858623"/>
              <a:gd name="connsiteY5142" fmla="*/ 1992233 h 6524624"/>
              <a:gd name="connsiteX5143" fmla="*/ 7623 w 11858623"/>
              <a:gd name="connsiteY5143" fmla="*/ 2054565 h 6524624"/>
              <a:gd name="connsiteX5144" fmla="*/ 6738 w 11858623"/>
              <a:gd name="connsiteY5144" fmla="*/ 2059297 h 6524624"/>
              <a:gd name="connsiteX5145" fmla="*/ 6456 w 11858623"/>
              <a:gd name="connsiteY5145" fmla="*/ 2099376 h 6524624"/>
              <a:gd name="connsiteX5146" fmla="*/ 8318 w 11858623"/>
              <a:gd name="connsiteY5146" fmla="*/ 2096493 h 6524624"/>
              <a:gd name="connsiteX5147" fmla="*/ 8460 w 11858623"/>
              <a:gd name="connsiteY5147" fmla="*/ 2104991 h 6524624"/>
              <a:gd name="connsiteX5148" fmla="*/ 8824 w 11858623"/>
              <a:gd name="connsiteY5148" fmla="*/ 2111375 h 6524624"/>
              <a:gd name="connsiteX5149" fmla="*/ 8459 w 11858623"/>
              <a:gd name="connsiteY5149" fmla="*/ 2112546 h 6524624"/>
              <a:gd name="connsiteX5150" fmla="*/ 4451 w 11858623"/>
              <a:gd name="connsiteY5150" fmla="*/ 2120969 h 6524624"/>
              <a:gd name="connsiteX5151" fmla="*/ 2447 w 11858623"/>
              <a:gd name="connsiteY5151" fmla="*/ 2137819 h 6524624"/>
              <a:gd name="connsiteX5152" fmla="*/ 1420 w 11858623"/>
              <a:gd name="connsiteY5152" fmla="*/ 2170909 h 6524624"/>
              <a:gd name="connsiteX5153" fmla="*/ 0 w 11858623"/>
              <a:gd name="connsiteY5153" fmla="*/ 2173012 h 6524624"/>
              <a:gd name="connsiteX5154" fmla="*/ 0 w 11858623"/>
              <a:gd name="connsiteY5154" fmla="*/ 1660118 h 6524624"/>
              <a:gd name="connsiteX5155" fmla="*/ 10224 w 11858623"/>
              <a:gd name="connsiteY5155" fmla="*/ 1654980 h 6524624"/>
              <a:gd name="connsiteX5156" fmla="*/ 13502 w 11858623"/>
              <a:gd name="connsiteY5156" fmla="*/ 1664082 h 6524624"/>
              <a:gd name="connsiteX5157" fmla="*/ 13628 w 11858623"/>
              <a:gd name="connsiteY5157" fmla="*/ 1666027 h 6524624"/>
              <a:gd name="connsiteX5158" fmla="*/ 10464 w 11858623"/>
              <a:gd name="connsiteY5158" fmla="*/ 1659376 h 6524624"/>
              <a:gd name="connsiteX5159" fmla="*/ 14472 w 11858623"/>
              <a:gd name="connsiteY5159" fmla="*/ 1679033 h 6524624"/>
              <a:gd name="connsiteX5160" fmla="*/ 13628 w 11858623"/>
              <a:gd name="connsiteY5160" fmla="*/ 1666027 h 6524624"/>
              <a:gd name="connsiteX5161" fmla="*/ 15994 w 11858623"/>
              <a:gd name="connsiteY5161" fmla="*/ 1670999 h 6524624"/>
              <a:gd name="connsiteX5162" fmla="*/ 17522 w 11858623"/>
              <a:gd name="connsiteY5162" fmla="*/ 1675241 h 6524624"/>
              <a:gd name="connsiteX5163" fmla="*/ 14775 w 11858623"/>
              <a:gd name="connsiteY5163" fmla="*/ 1685557 h 6524624"/>
              <a:gd name="connsiteX5164" fmla="*/ 14149 w 11858623"/>
              <a:gd name="connsiteY5164" fmla="*/ 1687706 h 6524624"/>
              <a:gd name="connsiteX5165" fmla="*/ 12467 w 11858623"/>
              <a:gd name="connsiteY5165" fmla="*/ 1683779 h 6524624"/>
              <a:gd name="connsiteX5166" fmla="*/ 10463 w 11858623"/>
              <a:gd name="connsiteY5166" fmla="*/ 1664123 h 6524624"/>
              <a:gd name="connsiteX5167" fmla="*/ 9023 w 11858623"/>
              <a:gd name="connsiteY5167" fmla="*/ 1656573 h 6524624"/>
              <a:gd name="connsiteX5168" fmla="*/ 15889 w 11858623"/>
              <a:gd name="connsiteY5168" fmla="*/ 1647459 h 6524624"/>
              <a:gd name="connsiteX5169" fmla="*/ 16476 w 11858623"/>
              <a:gd name="connsiteY5169" fmla="*/ 1650952 h 6524624"/>
              <a:gd name="connsiteX5170" fmla="*/ 16718 w 11858623"/>
              <a:gd name="connsiteY5170" fmla="*/ 1652032 h 6524624"/>
              <a:gd name="connsiteX5171" fmla="*/ 16247 w 11858623"/>
              <a:gd name="connsiteY5171" fmla="*/ 1654276 h 6524624"/>
              <a:gd name="connsiteX5172" fmla="*/ 15278 w 11858623"/>
              <a:gd name="connsiteY5172" fmla="*/ 1648271 h 6524624"/>
              <a:gd name="connsiteX5173" fmla="*/ 18104 w 11858623"/>
              <a:gd name="connsiteY5173" fmla="*/ 1645435 h 6524624"/>
              <a:gd name="connsiteX5174" fmla="*/ 18479 w 11858623"/>
              <a:gd name="connsiteY5174" fmla="*/ 1647274 h 6524624"/>
              <a:gd name="connsiteX5175" fmla="*/ 18725 w 11858623"/>
              <a:gd name="connsiteY5175" fmla="*/ 1649244 h 6524624"/>
              <a:gd name="connsiteX5176" fmla="*/ 19169 w 11858623"/>
              <a:gd name="connsiteY5176" fmla="*/ 1662945 h 6524624"/>
              <a:gd name="connsiteX5177" fmla="*/ 16718 w 11858623"/>
              <a:gd name="connsiteY5177" fmla="*/ 1652032 h 6524624"/>
              <a:gd name="connsiteX5178" fmla="*/ 18928 w 11858623"/>
              <a:gd name="connsiteY5178" fmla="*/ 1643425 h 6524624"/>
              <a:gd name="connsiteX5179" fmla="*/ 20331 w 11858623"/>
              <a:gd name="connsiteY5179" fmla="*/ 1662097 h 6524624"/>
              <a:gd name="connsiteX5180" fmla="*/ 18725 w 11858623"/>
              <a:gd name="connsiteY5180" fmla="*/ 1649244 h 6524624"/>
              <a:gd name="connsiteX5181" fmla="*/ 18552 w 11858623"/>
              <a:gd name="connsiteY5181" fmla="*/ 1643924 h 6524624"/>
              <a:gd name="connsiteX5182" fmla="*/ 18535 w 11858623"/>
              <a:gd name="connsiteY5182" fmla="*/ 1643383 h 6524624"/>
              <a:gd name="connsiteX5183" fmla="*/ 18552 w 11858623"/>
              <a:gd name="connsiteY5183" fmla="*/ 1643924 h 6524624"/>
              <a:gd name="connsiteX5184" fmla="*/ 18371 w 11858623"/>
              <a:gd name="connsiteY5184" fmla="*/ 1644166 h 6524624"/>
              <a:gd name="connsiteX5185" fmla="*/ 28567 w 11858623"/>
              <a:gd name="connsiteY5185" fmla="*/ 1631975 h 6524624"/>
              <a:gd name="connsiteX5186" fmla="*/ 28498 w 11858623"/>
              <a:gd name="connsiteY5186" fmla="*/ 1633234 h 6524624"/>
              <a:gd name="connsiteX5187" fmla="*/ 28446 w 11858623"/>
              <a:gd name="connsiteY5187" fmla="*/ 1632425 h 6524624"/>
              <a:gd name="connsiteX5188" fmla="*/ 32625 w 11858623"/>
              <a:gd name="connsiteY5188" fmla="*/ 1631885 h 6524624"/>
              <a:gd name="connsiteX5189" fmla="*/ 33286 w 11858623"/>
              <a:gd name="connsiteY5189" fmla="*/ 1642824 h 6524624"/>
              <a:gd name="connsiteX5190" fmla="*/ 21003 w 11858623"/>
              <a:gd name="connsiteY5190" fmla="*/ 1667480 h 6524624"/>
              <a:gd name="connsiteX5191" fmla="*/ 20351 w 11858623"/>
              <a:gd name="connsiteY5191" fmla="*/ 1662257 h 6524624"/>
              <a:gd name="connsiteX5192" fmla="*/ 20970 w 11858623"/>
              <a:gd name="connsiteY5192" fmla="*/ 1660109 h 6524624"/>
              <a:gd name="connsiteX5193" fmla="*/ 28283 w 11858623"/>
              <a:gd name="connsiteY5193" fmla="*/ 1633027 h 6524624"/>
              <a:gd name="connsiteX5194" fmla="*/ 28498 w 11858623"/>
              <a:gd name="connsiteY5194" fmla="*/ 1636042 h 6524624"/>
              <a:gd name="connsiteX5195" fmla="*/ 11538 w 11858623"/>
              <a:gd name="connsiteY5195" fmla="*/ 1631854 h 6524624"/>
              <a:gd name="connsiteX5196" fmla="*/ 12468 w 11858623"/>
              <a:gd name="connsiteY5196" fmla="*/ 1648144 h 6524624"/>
              <a:gd name="connsiteX5197" fmla="*/ 12699 w 11858623"/>
              <a:gd name="connsiteY5197" fmla="*/ 1651695 h 6524624"/>
              <a:gd name="connsiteX5198" fmla="*/ 10224 w 11858623"/>
              <a:gd name="connsiteY5198" fmla="*/ 1654980 h 6524624"/>
              <a:gd name="connsiteX5199" fmla="*/ 8460 w 11858623"/>
              <a:gd name="connsiteY5199" fmla="*/ 1650082 h 6524624"/>
              <a:gd name="connsiteX5200" fmla="*/ 8509 w 11858623"/>
              <a:gd name="connsiteY5200" fmla="*/ 1653880 h 6524624"/>
              <a:gd name="connsiteX5201" fmla="*/ 9023 w 11858623"/>
              <a:gd name="connsiteY5201" fmla="*/ 1656573 h 6524624"/>
              <a:gd name="connsiteX5202" fmla="*/ 8505 w 11858623"/>
              <a:gd name="connsiteY5202" fmla="*/ 1657261 h 6524624"/>
              <a:gd name="connsiteX5203" fmla="*/ 926 w 11858623"/>
              <a:gd name="connsiteY5203" fmla="*/ 1659807 h 6524624"/>
              <a:gd name="connsiteX5204" fmla="*/ 1421 w 11858623"/>
              <a:gd name="connsiteY5204" fmla="*/ 1643859 h 6524624"/>
              <a:gd name="connsiteX5205" fmla="*/ 3688 w 11858623"/>
              <a:gd name="connsiteY5205" fmla="*/ 1640502 h 6524624"/>
              <a:gd name="connsiteX5206" fmla="*/ 12999 w 11858623"/>
              <a:gd name="connsiteY5206" fmla="*/ 1630245 h 6524624"/>
              <a:gd name="connsiteX5207" fmla="*/ 13486 w 11858623"/>
              <a:gd name="connsiteY5207" fmla="*/ 1633142 h 6524624"/>
              <a:gd name="connsiteX5208" fmla="*/ 13145 w 11858623"/>
              <a:gd name="connsiteY5208" fmla="*/ 1635052 h 6524624"/>
              <a:gd name="connsiteX5209" fmla="*/ 12464 w 11858623"/>
              <a:gd name="connsiteY5209" fmla="*/ 1630834 h 6524624"/>
              <a:gd name="connsiteX5210" fmla="*/ 28164 w 11858623"/>
              <a:gd name="connsiteY5210" fmla="*/ 1628102 h 6524624"/>
              <a:gd name="connsiteX5211" fmla="*/ 28446 w 11858623"/>
              <a:gd name="connsiteY5211" fmla="*/ 1632425 h 6524624"/>
              <a:gd name="connsiteX5212" fmla="*/ 28283 w 11858623"/>
              <a:gd name="connsiteY5212" fmla="*/ 1633027 h 6524624"/>
              <a:gd name="connsiteX5213" fmla="*/ 27963 w 11858623"/>
              <a:gd name="connsiteY5213" fmla="*/ 1628536 h 6524624"/>
              <a:gd name="connsiteX5214" fmla="*/ 30502 w 11858623"/>
              <a:gd name="connsiteY5214" fmla="*/ 1624809 h 6524624"/>
              <a:gd name="connsiteX5215" fmla="*/ 28567 w 11858623"/>
              <a:gd name="connsiteY5215" fmla="*/ 1631975 h 6524624"/>
              <a:gd name="connsiteX5216" fmla="*/ 28845 w 11858623"/>
              <a:gd name="connsiteY5216" fmla="*/ 1626911 h 6524624"/>
              <a:gd name="connsiteX5217" fmla="*/ 29204 w 11858623"/>
              <a:gd name="connsiteY5217" fmla="*/ 1620372 h 6524624"/>
              <a:gd name="connsiteX5218" fmla="*/ 28845 w 11858623"/>
              <a:gd name="connsiteY5218" fmla="*/ 1626911 h 6524624"/>
              <a:gd name="connsiteX5219" fmla="*/ 28529 w 11858623"/>
              <a:gd name="connsiteY5219" fmla="*/ 1627311 h 6524624"/>
              <a:gd name="connsiteX5220" fmla="*/ 28164 w 11858623"/>
              <a:gd name="connsiteY5220" fmla="*/ 1628102 h 6524624"/>
              <a:gd name="connsiteX5221" fmla="*/ 27685 w 11858623"/>
              <a:gd name="connsiteY5221" fmla="*/ 1620732 h 6524624"/>
              <a:gd name="connsiteX5222" fmla="*/ 24896 w 11858623"/>
              <a:gd name="connsiteY5222" fmla="*/ 1618992 h 6524624"/>
              <a:gd name="connsiteX5223" fmla="*/ 27402 w 11858623"/>
              <a:gd name="connsiteY5223" fmla="*/ 1620801 h 6524624"/>
              <a:gd name="connsiteX5224" fmla="*/ 27410 w 11858623"/>
              <a:gd name="connsiteY5224" fmla="*/ 1620798 h 6524624"/>
              <a:gd name="connsiteX5225" fmla="*/ 27963 w 11858623"/>
              <a:gd name="connsiteY5225" fmla="*/ 1628536 h 6524624"/>
              <a:gd name="connsiteX5226" fmla="*/ 24490 w 11858623"/>
              <a:gd name="connsiteY5226" fmla="*/ 1636042 h 6524624"/>
              <a:gd name="connsiteX5227" fmla="*/ 18928 w 11858623"/>
              <a:gd name="connsiteY5227" fmla="*/ 1643425 h 6524624"/>
              <a:gd name="connsiteX5228" fmla="*/ 18822 w 11858623"/>
              <a:gd name="connsiteY5228" fmla="*/ 1642015 h 6524624"/>
              <a:gd name="connsiteX5229" fmla="*/ 20233 w 11858623"/>
              <a:gd name="connsiteY5229" fmla="*/ 1635297 h 6524624"/>
              <a:gd name="connsiteX5230" fmla="*/ 22357 w 11858623"/>
              <a:gd name="connsiteY5230" fmla="*/ 1627596 h 6524624"/>
              <a:gd name="connsiteX5231" fmla="*/ 19665 w 11858623"/>
              <a:gd name="connsiteY5231" fmla="*/ 1614430 h 6524624"/>
              <a:gd name="connsiteX5232" fmla="*/ 22488 w 11858623"/>
              <a:gd name="connsiteY5232" fmla="*/ 1617256 h 6524624"/>
              <a:gd name="connsiteX5233" fmla="*/ 23400 w 11858623"/>
              <a:gd name="connsiteY5233" fmla="*/ 1617913 h 6524624"/>
              <a:gd name="connsiteX5234" fmla="*/ 20483 w 11858623"/>
              <a:gd name="connsiteY5234" fmla="*/ 1622001 h 6524624"/>
              <a:gd name="connsiteX5235" fmla="*/ 19374 w 11858623"/>
              <a:gd name="connsiteY5235" fmla="*/ 1623222 h 6524624"/>
              <a:gd name="connsiteX5236" fmla="*/ 18776 w 11858623"/>
              <a:gd name="connsiteY5236" fmla="*/ 1617354 h 6524624"/>
              <a:gd name="connsiteX5237" fmla="*/ 16475 w 11858623"/>
              <a:gd name="connsiteY5237" fmla="*/ 1610769 h 6524624"/>
              <a:gd name="connsiteX5238" fmla="*/ 16513 w 11858623"/>
              <a:gd name="connsiteY5238" fmla="*/ 1611275 h 6524624"/>
              <a:gd name="connsiteX5239" fmla="*/ 16440 w 11858623"/>
              <a:gd name="connsiteY5239" fmla="*/ 1611203 h 6524624"/>
              <a:gd name="connsiteX5240" fmla="*/ 8632 w 11858623"/>
              <a:gd name="connsiteY5240" fmla="*/ 1603386 h 6524624"/>
              <a:gd name="connsiteX5241" fmla="*/ 9991 w 11858623"/>
              <a:gd name="connsiteY5241" fmla="*/ 1604747 h 6524624"/>
              <a:gd name="connsiteX5242" fmla="*/ 10463 w 11858623"/>
              <a:gd name="connsiteY5242" fmla="*/ 1613011 h 6524624"/>
              <a:gd name="connsiteX5243" fmla="*/ 10150 w 11858623"/>
              <a:gd name="connsiteY5243" fmla="*/ 1613274 h 6524624"/>
              <a:gd name="connsiteX5244" fmla="*/ 8592 w 11858623"/>
              <a:gd name="connsiteY5244" fmla="*/ 1603997 h 6524624"/>
              <a:gd name="connsiteX5245" fmla="*/ 30212 w 11858623"/>
              <a:gd name="connsiteY5245" fmla="*/ 1602007 h 6524624"/>
              <a:gd name="connsiteX5246" fmla="*/ 30857 w 11858623"/>
              <a:gd name="connsiteY5246" fmla="*/ 1602610 h 6524624"/>
              <a:gd name="connsiteX5247" fmla="*/ 31820 w 11858623"/>
              <a:gd name="connsiteY5247" fmla="*/ 1618553 h 6524624"/>
              <a:gd name="connsiteX5248" fmla="*/ 29926 w 11858623"/>
              <a:gd name="connsiteY5248" fmla="*/ 1616783 h 6524624"/>
              <a:gd name="connsiteX5249" fmla="*/ 29526 w 11858623"/>
              <a:gd name="connsiteY5249" fmla="*/ 1614512 h 6524624"/>
              <a:gd name="connsiteX5250" fmla="*/ 26626 w 11858623"/>
              <a:gd name="connsiteY5250" fmla="*/ 1599768 h 6524624"/>
              <a:gd name="connsiteX5251" fmla="*/ 26621 w 11858623"/>
              <a:gd name="connsiteY5251" fmla="*/ 1600078 h 6524624"/>
              <a:gd name="connsiteX5252" fmla="*/ 26546 w 11858623"/>
              <a:gd name="connsiteY5252" fmla="*/ 1599831 h 6524624"/>
              <a:gd name="connsiteX5253" fmla="*/ 8968 w 11858623"/>
              <a:gd name="connsiteY5253" fmla="*/ 1598195 h 6524624"/>
              <a:gd name="connsiteX5254" fmla="*/ 8632 w 11858623"/>
              <a:gd name="connsiteY5254" fmla="*/ 1603386 h 6524624"/>
              <a:gd name="connsiteX5255" fmla="*/ 8461 w 11858623"/>
              <a:gd name="connsiteY5255" fmla="*/ 1603215 h 6524624"/>
              <a:gd name="connsiteX5256" fmla="*/ 8592 w 11858623"/>
              <a:gd name="connsiteY5256" fmla="*/ 1603997 h 6524624"/>
              <a:gd name="connsiteX5257" fmla="*/ 8461 w 11858623"/>
              <a:gd name="connsiteY5257" fmla="*/ 1606023 h 6524624"/>
              <a:gd name="connsiteX5258" fmla="*/ 9693 w 11858623"/>
              <a:gd name="connsiteY5258" fmla="*/ 1613659 h 6524624"/>
              <a:gd name="connsiteX5259" fmla="*/ 6456 w 11858623"/>
              <a:gd name="connsiteY5259" fmla="*/ 1616385 h 6524624"/>
              <a:gd name="connsiteX5260" fmla="*/ 7563 w 11858623"/>
              <a:gd name="connsiteY5260" fmla="*/ 1601097 h 6524624"/>
              <a:gd name="connsiteX5261" fmla="*/ 26657 w 11858623"/>
              <a:gd name="connsiteY5261" fmla="*/ 1597825 h 6524624"/>
              <a:gd name="connsiteX5262" fmla="*/ 27534 w 11858623"/>
              <a:gd name="connsiteY5262" fmla="*/ 1599055 h 6524624"/>
              <a:gd name="connsiteX5263" fmla="*/ 26626 w 11858623"/>
              <a:gd name="connsiteY5263" fmla="*/ 1599768 h 6524624"/>
              <a:gd name="connsiteX5264" fmla="*/ 30502 w 11858623"/>
              <a:gd name="connsiteY5264" fmla="*/ 1596729 h 6524624"/>
              <a:gd name="connsiteX5265" fmla="*/ 30745 w 11858623"/>
              <a:gd name="connsiteY5265" fmla="*/ 1600745 h 6524624"/>
              <a:gd name="connsiteX5266" fmla="*/ 30315 w 11858623"/>
              <a:gd name="connsiteY5266" fmla="*/ 1600143 h 6524624"/>
              <a:gd name="connsiteX5267" fmla="*/ 11804 w 11858623"/>
              <a:gd name="connsiteY5267" fmla="*/ 1592335 h 6524624"/>
              <a:gd name="connsiteX5268" fmla="*/ 16679 w 11858623"/>
              <a:gd name="connsiteY5268" fmla="*/ 1596781 h 6524624"/>
              <a:gd name="connsiteX5269" fmla="*/ 16697 w 11858623"/>
              <a:gd name="connsiteY5269" fmla="*/ 1596958 h 6524624"/>
              <a:gd name="connsiteX5270" fmla="*/ 15644 w 11858623"/>
              <a:gd name="connsiteY5270" fmla="*/ 1596134 h 6524624"/>
              <a:gd name="connsiteX5271" fmla="*/ 13261 w 11858623"/>
              <a:gd name="connsiteY5271" fmla="*/ 1596036 h 6524624"/>
              <a:gd name="connsiteX5272" fmla="*/ 17279 w 11858623"/>
              <a:gd name="connsiteY5272" fmla="*/ 1602672 h 6524624"/>
              <a:gd name="connsiteX5273" fmla="*/ 17711 w 11858623"/>
              <a:gd name="connsiteY5273" fmla="*/ 1606906 h 6524624"/>
              <a:gd name="connsiteX5274" fmla="*/ 14690 w 11858623"/>
              <a:gd name="connsiteY5274" fmla="*/ 1609450 h 6524624"/>
              <a:gd name="connsiteX5275" fmla="*/ 9991 w 11858623"/>
              <a:gd name="connsiteY5275" fmla="*/ 1604747 h 6524624"/>
              <a:gd name="connsiteX5276" fmla="*/ 9548 w 11858623"/>
              <a:gd name="connsiteY5276" fmla="*/ 1596997 h 6524624"/>
              <a:gd name="connsiteX5277" fmla="*/ 13117 w 11858623"/>
              <a:gd name="connsiteY5277" fmla="*/ 1589625 h 6524624"/>
              <a:gd name="connsiteX5278" fmla="*/ 11804 w 11858623"/>
              <a:gd name="connsiteY5278" fmla="*/ 1592335 h 6524624"/>
              <a:gd name="connsiteX5279" fmla="*/ 10463 w 11858623"/>
              <a:gd name="connsiteY5279" fmla="*/ 1591112 h 6524624"/>
              <a:gd name="connsiteX5280" fmla="*/ 15564 w 11858623"/>
              <a:gd name="connsiteY5280" fmla="*/ 1584570 h 6524624"/>
              <a:gd name="connsiteX5281" fmla="*/ 15636 w 11858623"/>
              <a:gd name="connsiteY5281" fmla="*/ 1585376 h 6524624"/>
              <a:gd name="connsiteX5282" fmla="*/ 15082 w 11858623"/>
              <a:gd name="connsiteY5282" fmla="*/ 1588525 h 6524624"/>
              <a:gd name="connsiteX5283" fmla="*/ 13117 w 11858623"/>
              <a:gd name="connsiteY5283" fmla="*/ 1589625 h 6524624"/>
              <a:gd name="connsiteX5284" fmla="*/ 16224 w 11858623"/>
              <a:gd name="connsiteY5284" fmla="*/ 1583206 h 6524624"/>
              <a:gd name="connsiteX5285" fmla="*/ 17551 w 11858623"/>
              <a:gd name="connsiteY5285" fmla="*/ 1585066 h 6524624"/>
              <a:gd name="connsiteX5286" fmla="*/ 16321 w 11858623"/>
              <a:gd name="connsiteY5286" fmla="*/ 1587829 h 6524624"/>
              <a:gd name="connsiteX5287" fmla="*/ 15877 w 11858623"/>
              <a:gd name="connsiteY5287" fmla="*/ 1588078 h 6524624"/>
              <a:gd name="connsiteX5288" fmla="*/ 15636 w 11858623"/>
              <a:gd name="connsiteY5288" fmla="*/ 1585376 h 6524624"/>
              <a:gd name="connsiteX5289" fmla="*/ 15901 w 11858623"/>
              <a:gd name="connsiteY5289" fmla="*/ 1583875 h 6524624"/>
              <a:gd name="connsiteX5290" fmla="*/ 25922 w 11858623"/>
              <a:gd name="connsiteY5290" fmla="*/ 1582447 h 6524624"/>
              <a:gd name="connsiteX5291" fmla="*/ 26112 w 11858623"/>
              <a:gd name="connsiteY5291" fmla="*/ 1583901 h 6524624"/>
              <a:gd name="connsiteX5292" fmla="*/ 22487 w 11858623"/>
              <a:gd name="connsiteY5292" fmla="*/ 1585497 h 6524624"/>
              <a:gd name="connsiteX5293" fmla="*/ 21846 w 11858623"/>
              <a:gd name="connsiteY5293" fmla="*/ 1584732 h 6524624"/>
              <a:gd name="connsiteX5294" fmla="*/ 19137 w 11858623"/>
              <a:gd name="connsiteY5294" fmla="*/ 1581502 h 6524624"/>
              <a:gd name="connsiteX5295" fmla="*/ 21846 w 11858623"/>
              <a:gd name="connsiteY5295" fmla="*/ 1584732 h 6524624"/>
              <a:gd name="connsiteX5296" fmla="*/ 18609 w 11858623"/>
              <a:gd name="connsiteY5296" fmla="*/ 1586547 h 6524624"/>
              <a:gd name="connsiteX5297" fmla="*/ 17551 w 11858623"/>
              <a:gd name="connsiteY5297" fmla="*/ 1585066 h 6524624"/>
              <a:gd name="connsiteX5298" fmla="*/ 11284 w 11858623"/>
              <a:gd name="connsiteY5298" fmla="*/ 1576449 h 6524624"/>
              <a:gd name="connsiteX5299" fmla="*/ 10142 w 11858623"/>
              <a:gd name="connsiteY5299" fmla="*/ 1580107 h 6524624"/>
              <a:gd name="connsiteX5300" fmla="*/ 10320 w 11858623"/>
              <a:gd name="connsiteY5300" fmla="*/ 1577358 h 6524624"/>
              <a:gd name="connsiteX5301" fmla="*/ 10464 w 11858623"/>
              <a:gd name="connsiteY5301" fmla="*/ 1575134 h 6524624"/>
              <a:gd name="connsiteX5302" fmla="*/ 10983 w 11858623"/>
              <a:gd name="connsiteY5302" fmla="*/ 1575860 h 6524624"/>
              <a:gd name="connsiteX5303" fmla="*/ 10330 w 11858623"/>
              <a:gd name="connsiteY5303" fmla="*/ 1577210 h 6524624"/>
              <a:gd name="connsiteX5304" fmla="*/ 18720 w 11858623"/>
              <a:gd name="connsiteY5304" fmla="*/ 1570669 h 6524624"/>
              <a:gd name="connsiteX5305" fmla="*/ 17761 w 11858623"/>
              <a:gd name="connsiteY5305" fmla="*/ 1573320 h 6524624"/>
              <a:gd name="connsiteX5306" fmla="*/ 17121 w 11858623"/>
              <a:gd name="connsiteY5306" fmla="*/ 1576952 h 6524624"/>
              <a:gd name="connsiteX5307" fmla="*/ 16639 w 11858623"/>
              <a:gd name="connsiteY5307" fmla="*/ 1572856 h 6524624"/>
              <a:gd name="connsiteX5308" fmla="*/ 18893 w 11858623"/>
              <a:gd name="connsiteY5308" fmla="*/ 1570488 h 6524624"/>
              <a:gd name="connsiteX5309" fmla="*/ 18720 w 11858623"/>
              <a:gd name="connsiteY5309" fmla="*/ 1570669 h 6524624"/>
              <a:gd name="connsiteX5310" fmla="*/ 18768 w 11858623"/>
              <a:gd name="connsiteY5310" fmla="*/ 1570538 h 6524624"/>
              <a:gd name="connsiteX5311" fmla="*/ 19626 w 11858623"/>
              <a:gd name="connsiteY5311" fmla="*/ 1547984 h 6524624"/>
              <a:gd name="connsiteX5312" fmla="*/ 18830 w 11858623"/>
              <a:gd name="connsiteY5312" fmla="*/ 1553186 h 6524624"/>
              <a:gd name="connsiteX5313" fmla="*/ 16861 w 11858623"/>
              <a:gd name="connsiteY5313" fmla="*/ 1556231 h 6524624"/>
              <a:gd name="connsiteX5314" fmla="*/ 16845 w 11858623"/>
              <a:gd name="connsiteY5314" fmla="*/ 1556162 h 6524624"/>
              <a:gd name="connsiteX5315" fmla="*/ 18653 w 11858623"/>
              <a:gd name="connsiteY5315" fmla="*/ 1550029 h 6524624"/>
              <a:gd name="connsiteX5316" fmla="*/ 29139 w 11858623"/>
              <a:gd name="connsiteY5316" fmla="*/ 1542677 h 6524624"/>
              <a:gd name="connsiteX5317" fmla="*/ 26363 w 11858623"/>
              <a:gd name="connsiteY5317" fmla="*/ 1549562 h 6524624"/>
              <a:gd name="connsiteX5318" fmla="*/ 23277 w 11858623"/>
              <a:gd name="connsiteY5318" fmla="*/ 1558085 h 6524624"/>
              <a:gd name="connsiteX5319" fmla="*/ 23766 w 11858623"/>
              <a:gd name="connsiteY5319" fmla="*/ 1554478 h 6524624"/>
              <a:gd name="connsiteX5320" fmla="*/ 29020 w 11858623"/>
              <a:gd name="connsiteY5320" fmla="*/ 1542801 h 6524624"/>
              <a:gd name="connsiteX5321" fmla="*/ 29139 w 11858623"/>
              <a:gd name="connsiteY5321" fmla="*/ 1542677 h 6524624"/>
              <a:gd name="connsiteX5322" fmla="*/ 32776 w 11858623"/>
              <a:gd name="connsiteY5322" fmla="*/ 1537470 h 6524624"/>
              <a:gd name="connsiteX5323" fmla="*/ 29961 w 11858623"/>
              <a:gd name="connsiteY5323" fmla="*/ 1551397 h 6524624"/>
              <a:gd name="connsiteX5324" fmla="*/ 27317 w 11858623"/>
              <a:gd name="connsiteY5324" fmla="*/ 1557035 h 6524624"/>
              <a:gd name="connsiteX5325" fmla="*/ 23713 w 11858623"/>
              <a:gd name="connsiteY5325" fmla="*/ 1564255 h 6524624"/>
              <a:gd name="connsiteX5326" fmla="*/ 21251 w 11858623"/>
              <a:gd name="connsiteY5326" fmla="*/ 1563679 h 6524624"/>
              <a:gd name="connsiteX5327" fmla="*/ 23277 w 11858623"/>
              <a:gd name="connsiteY5327" fmla="*/ 1558085 h 6524624"/>
              <a:gd name="connsiteX5328" fmla="*/ 22488 w 11858623"/>
              <a:gd name="connsiteY5328" fmla="*/ 1563903 h 6524624"/>
              <a:gd name="connsiteX5329" fmla="*/ 27505 w 11858623"/>
              <a:gd name="connsiteY5329" fmla="*/ 1526926 h 6524624"/>
              <a:gd name="connsiteX5330" fmla="*/ 23766 w 11858623"/>
              <a:gd name="connsiteY5330" fmla="*/ 1554478 h 6524624"/>
              <a:gd name="connsiteX5331" fmla="*/ 19781 w 11858623"/>
              <a:gd name="connsiteY5331" fmla="*/ 1563336 h 6524624"/>
              <a:gd name="connsiteX5332" fmla="*/ 18479 w 11858623"/>
              <a:gd name="connsiteY5332" fmla="*/ 1563032 h 6524624"/>
              <a:gd name="connsiteX5333" fmla="*/ 17581 w 11858623"/>
              <a:gd name="connsiteY5333" fmla="*/ 1559258 h 6524624"/>
              <a:gd name="connsiteX5334" fmla="*/ 18480 w 11858623"/>
              <a:gd name="connsiteY5334" fmla="*/ 1555477 h 6524624"/>
              <a:gd name="connsiteX5335" fmla="*/ 18830 w 11858623"/>
              <a:gd name="connsiteY5335" fmla="*/ 1553186 h 6524624"/>
              <a:gd name="connsiteX5336" fmla="*/ 24328 w 11858623"/>
              <a:gd name="connsiteY5336" fmla="*/ 1544681 h 6524624"/>
              <a:gd name="connsiteX5337" fmla="*/ 27487 w 11858623"/>
              <a:gd name="connsiteY5337" fmla="*/ 1526933 h 6524624"/>
              <a:gd name="connsiteX5338" fmla="*/ 36515 w 11858623"/>
              <a:gd name="connsiteY5338" fmla="*/ 1518973 h 6524624"/>
              <a:gd name="connsiteX5339" fmla="*/ 34511 w 11858623"/>
              <a:gd name="connsiteY5339" fmla="*/ 1533014 h 6524624"/>
              <a:gd name="connsiteX5340" fmla="*/ 32776 w 11858623"/>
              <a:gd name="connsiteY5340" fmla="*/ 1537470 h 6524624"/>
              <a:gd name="connsiteX5341" fmla="*/ 18002 w 11858623"/>
              <a:gd name="connsiteY5341" fmla="*/ 1516761 h 6524624"/>
              <a:gd name="connsiteX5342" fmla="*/ 18403 w 11858623"/>
              <a:gd name="connsiteY5342" fmla="*/ 1520971 h 6524624"/>
              <a:gd name="connsiteX5343" fmla="*/ 18368 w 11858623"/>
              <a:gd name="connsiteY5343" fmla="*/ 1520999 h 6524624"/>
              <a:gd name="connsiteX5344" fmla="*/ 17812 w 11858623"/>
              <a:gd name="connsiteY5344" fmla="*/ 1517100 h 6524624"/>
              <a:gd name="connsiteX5345" fmla="*/ 16907 w 11858623"/>
              <a:gd name="connsiteY5345" fmla="*/ 1510760 h 6524624"/>
              <a:gd name="connsiteX5346" fmla="*/ 17812 w 11858623"/>
              <a:gd name="connsiteY5346" fmla="*/ 1517100 h 6524624"/>
              <a:gd name="connsiteX5347" fmla="*/ 15166 w 11858623"/>
              <a:gd name="connsiteY5347" fmla="*/ 1521820 h 6524624"/>
              <a:gd name="connsiteX5348" fmla="*/ 12468 w 11858623"/>
              <a:gd name="connsiteY5348" fmla="*/ 1521780 h 6524624"/>
              <a:gd name="connsiteX5349" fmla="*/ 16242 w 11858623"/>
              <a:gd name="connsiteY5349" fmla="*/ 1511788 h 6524624"/>
              <a:gd name="connsiteX5350" fmla="*/ 22603 w 11858623"/>
              <a:gd name="connsiteY5350" fmla="*/ 1483418 h 6524624"/>
              <a:gd name="connsiteX5351" fmla="*/ 24864 w 11858623"/>
              <a:gd name="connsiteY5351" fmla="*/ 1491023 h 6524624"/>
              <a:gd name="connsiteX5352" fmla="*/ 23928 w 11858623"/>
              <a:gd name="connsiteY5352" fmla="*/ 1495398 h 6524624"/>
              <a:gd name="connsiteX5353" fmla="*/ 23428 w 11858623"/>
              <a:gd name="connsiteY5353" fmla="*/ 1495181 h 6524624"/>
              <a:gd name="connsiteX5354" fmla="*/ 21457 w 11858623"/>
              <a:gd name="connsiteY5354" fmla="*/ 1490429 h 6524624"/>
              <a:gd name="connsiteX5355" fmla="*/ 20639 w 11858623"/>
              <a:gd name="connsiteY5355" fmla="*/ 1487741 h 6524624"/>
              <a:gd name="connsiteX5356" fmla="*/ 14799 w 11858623"/>
              <a:gd name="connsiteY5356" fmla="*/ 1483099 h 6524624"/>
              <a:gd name="connsiteX5357" fmla="*/ 17364 w 11858623"/>
              <a:gd name="connsiteY5357" fmla="*/ 1510052 h 6524624"/>
              <a:gd name="connsiteX5358" fmla="*/ 16907 w 11858623"/>
              <a:gd name="connsiteY5358" fmla="*/ 1510760 h 6524624"/>
              <a:gd name="connsiteX5359" fmla="*/ 16476 w 11858623"/>
              <a:gd name="connsiteY5359" fmla="*/ 1507740 h 6524624"/>
              <a:gd name="connsiteX5360" fmla="*/ 10464 w 11858623"/>
              <a:gd name="connsiteY5360" fmla="*/ 1530205 h 6524624"/>
              <a:gd name="connsiteX5361" fmla="*/ 15166 w 11858623"/>
              <a:gd name="connsiteY5361" fmla="*/ 1521820 h 6524624"/>
              <a:gd name="connsiteX5362" fmla="*/ 17288 w 11858623"/>
              <a:gd name="connsiteY5362" fmla="*/ 1521852 h 6524624"/>
              <a:gd name="connsiteX5363" fmla="*/ 18368 w 11858623"/>
              <a:gd name="connsiteY5363" fmla="*/ 1520999 h 6524624"/>
              <a:gd name="connsiteX5364" fmla="*/ 18480 w 11858623"/>
              <a:gd name="connsiteY5364" fmla="*/ 1521780 h 6524624"/>
              <a:gd name="connsiteX5365" fmla="*/ 18403 w 11858623"/>
              <a:gd name="connsiteY5365" fmla="*/ 1520971 h 6524624"/>
              <a:gd name="connsiteX5366" fmla="*/ 24491 w 11858623"/>
              <a:gd name="connsiteY5366" fmla="*/ 1516165 h 6524624"/>
              <a:gd name="connsiteX5367" fmla="*/ 20024 w 11858623"/>
              <a:gd name="connsiteY5367" fmla="*/ 1545379 h 6524624"/>
              <a:gd name="connsiteX5368" fmla="*/ 18653 w 11858623"/>
              <a:gd name="connsiteY5368" fmla="*/ 1550029 h 6524624"/>
              <a:gd name="connsiteX5369" fmla="*/ 16475 w 11858623"/>
              <a:gd name="connsiteY5369" fmla="*/ 1554608 h 6524624"/>
              <a:gd name="connsiteX5370" fmla="*/ 16845 w 11858623"/>
              <a:gd name="connsiteY5370" fmla="*/ 1556162 h 6524624"/>
              <a:gd name="connsiteX5371" fmla="*/ 16793 w 11858623"/>
              <a:gd name="connsiteY5371" fmla="*/ 1556336 h 6524624"/>
              <a:gd name="connsiteX5372" fmla="*/ 8319 w 11858623"/>
              <a:gd name="connsiteY5372" fmla="*/ 1569444 h 6524624"/>
              <a:gd name="connsiteX5373" fmla="*/ 7624 w 11858623"/>
              <a:gd name="connsiteY5373" fmla="*/ 1527516 h 6524624"/>
              <a:gd name="connsiteX5374" fmla="*/ 14472 w 11858623"/>
              <a:gd name="connsiteY5374" fmla="*/ 1490891 h 6524624"/>
              <a:gd name="connsiteX5375" fmla="*/ 14472 w 11858623"/>
              <a:gd name="connsiteY5375" fmla="*/ 1479659 h 6524624"/>
              <a:gd name="connsiteX5376" fmla="*/ 14911 w 11858623"/>
              <a:gd name="connsiteY5376" fmla="*/ 1480442 h 6524624"/>
              <a:gd name="connsiteX5377" fmla="*/ 14799 w 11858623"/>
              <a:gd name="connsiteY5377" fmla="*/ 1483099 h 6524624"/>
              <a:gd name="connsiteX5378" fmla="*/ 15489 w 11858623"/>
              <a:gd name="connsiteY5378" fmla="*/ 1466667 h 6524624"/>
              <a:gd name="connsiteX5379" fmla="*/ 15965 w 11858623"/>
              <a:gd name="connsiteY5379" fmla="*/ 1470221 h 6524624"/>
              <a:gd name="connsiteX5380" fmla="*/ 15882 w 11858623"/>
              <a:gd name="connsiteY5380" fmla="*/ 1470485 h 6524624"/>
              <a:gd name="connsiteX5381" fmla="*/ 15994 w 11858623"/>
              <a:gd name="connsiteY5381" fmla="*/ 1470441 h 6524624"/>
              <a:gd name="connsiteX5382" fmla="*/ 16476 w 11858623"/>
              <a:gd name="connsiteY5382" fmla="*/ 1474044 h 6524624"/>
              <a:gd name="connsiteX5383" fmla="*/ 20639 w 11858623"/>
              <a:gd name="connsiteY5383" fmla="*/ 1487741 h 6524624"/>
              <a:gd name="connsiteX5384" fmla="*/ 20484 w 11858623"/>
              <a:gd name="connsiteY5384" fmla="*/ 1488084 h 6524624"/>
              <a:gd name="connsiteX5385" fmla="*/ 21457 w 11858623"/>
              <a:gd name="connsiteY5385" fmla="*/ 1490429 h 6524624"/>
              <a:gd name="connsiteX5386" fmla="*/ 22291 w 11858623"/>
              <a:gd name="connsiteY5386" fmla="*/ 1493175 h 6524624"/>
              <a:gd name="connsiteX5387" fmla="*/ 21546 w 11858623"/>
              <a:gd name="connsiteY5387" fmla="*/ 1492268 h 6524624"/>
              <a:gd name="connsiteX5388" fmla="*/ 14911 w 11858623"/>
              <a:gd name="connsiteY5388" fmla="*/ 1480442 h 6524624"/>
              <a:gd name="connsiteX5389" fmla="*/ 17358 w 11858623"/>
              <a:gd name="connsiteY5389" fmla="*/ 1465777 h 6524624"/>
              <a:gd name="connsiteX5390" fmla="*/ 18465 w 11858623"/>
              <a:gd name="connsiteY5390" fmla="*/ 1469502 h 6524624"/>
              <a:gd name="connsiteX5391" fmla="*/ 15994 w 11858623"/>
              <a:gd name="connsiteY5391" fmla="*/ 1470441 h 6524624"/>
              <a:gd name="connsiteX5392" fmla="*/ 15965 w 11858623"/>
              <a:gd name="connsiteY5392" fmla="*/ 1470221 h 6524624"/>
              <a:gd name="connsiteX5393" fmla="*/ 31600 w 11858623"/>
              <a:gd name="connsiteY5393" fmla="*/ 1459558 h 6524624"/>
              <a:gd name="connsiteX5394" fmla="*/ 29961 w 11858623"/>
              <a:gd name="connsiteY5394" fmla="*/ 1467212 h 6524624"/>
              <a:gd name="connsiteX5395" fmla="*/ 22603 w 11858623"/>
              <a:gd name="connsiteY5395" fmla="*/ 1483418 h 6524624"/>
              <a:gd name="connsiteX5396" fmla="*/ 18465 w 11858623"/>
              <a:gd name="connsiteY5396" fmla="*/ 1469502 h 6524624"/>
              <a:gd name="connsiteX5397" fmla="*/ 20139 w 11858623"/>
              <a:gd name="connsiteY5397" fmla="*/ 1468865 h 6524624"/>
              <a:gd name="connsiteX5398" fmla="*/ 13685 w 11858623"/>
              <a:gd name="connsiteY5398" fmla="*/ 1453184 h 6524624"/>
              <a:gd name="connsiteX5399" fmla="*/ 13821 w 11858623"/>
              <a:gd name="connsiteY5399" fmla="*/ 1454205 h 6524624"/>
              <a:gd name="connsiteX5400" fmla="*/ 6589 w 11858623"/>
              <a:gd name="connsiteY5400" fmla="*/ 1465185 h 6524624"/>
              <a:gd name="connsiteX5401" fmla="*/ 6566 w 11858623"/>
              <a:gd name="connsiteY5401" fmla="*/ 1463803 h 6524624"/>
              <a:gd name="connsiteX5402" fmla="*/ 10464 w 11858623"/>
              <a:gd name="connsiteY5402" fmla="*/ 1457195 h 6524624"/>
              <a:gd name="connsiteX5403" fmla="*/ 14702 w 11858623"/>
              <a:gd name="connsiteY5403" fmla="*/ 1452867 h 6524624"/>
              <a:gd name="connsiteX5404" fmla="*/ 15808 w 11858623"/>
              <a:gd name="connsiteY5404" fmla="*/ 1459067 h 6524624"/>
              <a:gd name="connsiteX5405" fmla="*/ 15489 w 11858623"/>
              <a:gd name="connsiteY5405" fmla="*/ 1466667 h 6524624"/>
              <a:gd name="connsiteX5406" fmla="*/ 13821 w 11858623"/>
              <a:gd name="connsiteY5406" fmla="*/ 1454205 h 6524624"/>
              <a:gd name="connsiteX5407" fmla="*/ 16186 w 11858623"/>
              <a:gd name="connsiteY5407" fmla="*/ 1450068 h 6524624"/>
              <a:gd name="connsiteX5408" fmla="*/ 16161 w 11858623"/>
              <a:gd name="connsiteY5408" fmla="*/ 1450653 h 6524624"/>
              <a:gd name="connsiteX5409" fmla="*/ 14702 w 11858623"/>
              <a:gd name="connsiteY5409" fmla="*/ 1452867 h 6524624"/>
              <a:gd name="connsiteX5410" fmla="*/ 14563 w 11858623"/>
              <a:gd name="connsiteY5410" fmla="*/ 1452090 h 6524624"/>
              <a:gd name="connsiteX5411" fmla="*/ 29044 w 11858623"/>
              <a:gd name="connsiteY5411" fmla="*/ 1449793 h 6524624"/>
              <a:gd name="connsiteX5412" fmla="*/ 31729 w 11858623"/>
              <a:gd name="connsiteY5412" fmla="*/ 1454839 h 6524624"/>
              <a:gd name="connsiteX5413" fmla="*/ 32264 w 11858623"/>
              <a:gd name="connsiteY5413" fmla="*/ 1456458 h 6524624"/>
              <a:gd name="connsiteX5414" fmla="*/ 32212 w 11858623"/>
              <a:gd name="connsiteY5414" fmla="*/ 1456699 h 6524624"/>
              <a:gd name="connsiteX5415" fmla="*/ 28381 w 11858623"/>
              <a:gd name="connsiteY5415" fmla="*/ 1450258 h 6524624"/>
              <a:gd name="connsiteX5416" fmla="*/ 24543 w 11858623"/>
              <a:gd name="connsiteY5416" fmla="*/ 1443803 h 6524624"/>
              <a:gd name="connsiteX5417" fmla="*/ 28381 w 11858623"/>
              <a:gd name="connsiteY5417" fmla="*/ 1450258 h 6524624"/>
              <a:gd name="connsiteX5418" fmla="*/ 22488 w 11858623"/>
              <a:gd name="connsiteY5418" fmla="*/ 1454387 h 6524624"/>
              <a:gd name="connsiteX5419" fmla="*/ 22116 w 11858623"/>
              <a:gd name="connsiteY5419" fmla="*/ 1451095 h 6524624"/>
              <a:gd name="connsiteX5420" fmla="*/ 21283 w 11858623"/>
              <a:gd name="connsiteY5420" fmla="*/ 1443719 h 6524624"/>
              <a:gd name="connsiteX5421" fmla="*/ 22116 w 11858623"/>
              <a:gd name="connsiteY5421" fmla="*/ 1451095 h 6524624"/>
              <a:gd name="connsiteX5422" fmla="*/ 19437 w 11858623"/>
              <a:gd name="connsiteY5422" fmla="*/ 1459141 h 6524624"/>
              <a:gd name="connsiteX5423" fmla="*/ 17358 w 11858623"/>
              <a:gd name="connsiteY5423" fmla="*/ 1465777 h 6524624"/>
              <a:gd name="connsiteX5424" fmla="*/ 16476 w 11858623"/>
              <a:gd name="connsiteY5424" fmla="*/ 1462812 h 6524624"/>
              <a:gd name="connsiteX5425" fmla="*/ 15808 w 11858623"/>
              <a:gd name="connsiteY5425" fmla="*/ 1459067 h 6524624"/>
              <a:gd name="connsiteX5426" fmla="*/ 16161 w 11858623"/>
              <a:gd name="connsiteY5426" fmla="*/ 1450653 h 6524624"/>
              <a:gd name="connsiteX5427" fmla="*/ 18194 w 11858623"/>
              <a:gd name="connsiteY5427" fmla="*/ 1447567 h 6524624"/>
              <a:gd name="connsiteX5428" fmla="*/ 23195 w 11858623"/>
              <a:gd name="connsiteY5428" fmla="*/ 1441337 h 6524624"/>
              <a:gd name="connsiteX5429" fmla="*/ 24674 w 11858623"/>
              <a:gd name="connsiteY5429" fmla="*/ 1443411 h 6524624"/>
              <a:gd name="connsiteX5430" fmla="*/ 24543 w 11858623"/>
              <a:gd name="connsiteY5430" fmla="*/ 1443803 h 6524624"/>
              <a:gd name="connsiteX5431" fmla="*/ 23127 w 11858623"/>
              <a:gd name="connsiteY5431" fmla="*/ 1441421 h 6524624"/>
              <a:gd name="connsiteX5432" fmla="*/ 22707 w 11858623"/>
              <a:gd name="connsiteY5432" fmla="*/ 1440716 h 6524624"/>
              <a:gd name="connsiteX5433" fmla="*/ 23127 w 11858623"/>
              <a:gd name="connsiteY5433" fmla="*/ 1441421 h 6524624"/>
              <a:gd name="connsiteX5434" fmla="*/ 21283 w 11858623"/>
              <a:gd name="connsiteY5434" fmla="*/ 1443719 h 6524624"/>
              <a:gd name="connsiteX5435" fmla="*/ 21202 w 11858623"/>
              <a:gd name="connsiteY5435" fmla="*/ 1443001 h 6524624"/>
              <a:gd name="connsiteX5436" fmla="*/ 22488 w 11858623"/>
              <a:gd name="connsiteY5436" fmla="*/ 1440346 h 6524624"/>
              <a:gd name="connsiteX5437" fmla="*/ 22728 w 11858623"/>
              <a:gd name="connsiteY5437" fmla="*/ 1440684 h 6524624"/>
              <a:gd name="connsiteX5438" fmla="*/ 22707 w 11858623"/>
              <a:gd name="connsiteY5438" fmla="*/ 1440716 h 6524624"/>
              <a:gd name="connsiteX5439" fmla="*/ 21641 w 11858623"/>
              <a:gd name="connsiteY5439" fmla="*/ 1434412 h 6524624"/>
              <a:gd name="connsiteX5440" fmla="*/ 22488 w 11858623"/>
              <a:gd name="connsiteY5440" fmla="*/ 1440346 h 6524624"/>
              <a:gd name="connsiteX5441" fmla="*/ 20604 w 11858623"/>
              <a:gd name="connsiteY5441" fmla="*/ 1437708 h 6524624"/>
              <a:gd name="connsiteX5442" fmla="*/ 20562 w 11858623"/>
              <a:gd name="connsiteY5442" fmla="*/ 1437328 h 6524624"/>
              <a:gd name="connsiteX5443" fmla="*/ 28499 w 11858623"/>
              <a:gd name="connsiteY5443" fmla="*/ 1431923 h 6524624"/>
              <a:gd name="connsiteX5444" fmla="*/ 26902 w 11858623"/>
              <a:gd name="connsiteY5444" fmla="*/ 1436721 h 6524624"/>
              <a:gd name="connsiteX5445" fmla="*/ 23195 w 11858623"/>
              <a:gd name="connsiteY5445" fmla="*/ 1441337 h 6524624"/>
              <a:gd name="connsiteX5446" fmla="*/ 22728 w 11858623"/>
              <a:gd name="connsiteY5446" fmla="*/ 1440684 h 6524624"/>
              <a:gd name="connsiteX5447" fmla="*/ 10464 w 11858623"/>
              <a:gd name="connsiteY5447" fmla="*/ 1429114 h 6524624"/>
              <a:gd name="connsiteX5448" fmla="*/ 14563 w 11858623"/>
              <a:gd name="connsiteY5448" fmla="*/ 1452090 h 6524624"/>
              <a:gd name="connsiteX5449" fmla="*/ 13685 w 11858623"/>
              <a:gd name="connsiteY5449" fmla="*/ 1453184 h 6524624"/>
              <a:gd name="connsiteX5450" fmla="*/ 18934 w 11858623"/>
              <a:gd name="connsiteY5450" fmla="*/ 1415449 h 6524624"/>
              <a:gd name="connsiteX5451" fmla="*/ 21500 w 11858623"/>
              <a:gd name="connsiteY5451" fmla="*/ 1433426 h 6524624"/>
              <a:gd name="connsiteX5452" fmla="*/ 20554 w 11858623"/>
              <a:gd name="connsiteY5452" fmla="*/ 1437257 h 6524624"/>
              <a:gd name="connsiteX5453" fmla="*/ 20562 w 11858623"/>
              <a:gd name="connsiteY5453" fmla="*/ 1437328 h 6524624"/>
              <a:gd name="connsiteX5454" fmla="*/ 20484 w 11858623"/>
              <a:gd name="connsiteY5454" fmla="*/ 1437538 h 6524624"/>
              <a:gd name="connsiteX5455" fmla="*/ 20604 w 11858623"/>
              <a:gd name="connsiteY5455" fmla="*/ 1437708 h 6524624"/>
              <a:gd name="connsiteX5456" fmla="*/ 21202 w 11858623"/>
              <a:gd name="connsiteY5456" fmla="*/ 1443001 h 6524624"/>
              <a:gd name="connsiteX5457" fmla="*/ 18194 w 11858623"/>
              <a:gd name="connsiteY5457" fmla="*/ 1447567 h 6524624"/>
              <a:gd name="connsiteX5458" fmla="*/ 16186 w 11858623"/>
              <a:gd name="connsiteY5458" fmla="*/ 1450068 h 6524624"/>
              <a:gd name="connsiteX5459" fmla="*/ 16476 w 11858623"/>
              <a:gd name="connsiteY5459" fmla="*/ 1443155 h 6524624"/>
              <a:gd name="connsiteX5460" fmla="*/ 14472 w 11858623"/>
              <a:gd name="connsiteY5460" fmla="*/ 1434731 h 6524624"/>
              <a:gd name="connsiteX5461" fmla="*/ 16476 w 11858623"/>
              <a:gd name="connsiteY5461" fmla="*/ 1398225 h 6524624"/>
              <a:gd name="connsiteX5462" fmla="*/ 17493 w 11858623"/>
              <a:gd name="connsiteY5462" fmla="*/ 1405350 h 6524624"/>
              <a:gd name="connsiteX5463" fmla="*/ 17478 w 11858623"/>
              <a:gd name="connsiteY5463" fmla="*/ 1405289 h 6524624"/>
              <a:gd name="connsiteX5464" fmla="*/ 16476 w 11858623"/>
              <a:gd name="connsiteY5464" fmla="*/ 1398225 h 6524624"/>
              <a:gd name="connsiteX5465" fmla="*/ 16476 w 11858623"/>
              <a:gd name="connsiteY5465" fmla="*/ 1386993 h 6524624"/>
              <a:gd name="connsiteX5466" fmla="*/ 16826 w 11858623"/>
              <a:gd name="connsiteY5466" fmla="*/ 1390922 h 6524624"/>
              <a:gd name="connsiteX5467" fmla="*/ 16476 w 11858623"/>
              <a:gd name="connsiteY5467" fmla="*/ 1392610 h 6524624"/>
              <a:gd name="connsiteX5468" fmla="*/ 10464 w 11858623"/>
              <a:gd name="connsiteY5468" fmla="*/ 1412266 h 6524624"/>
              <a:gd name="connsiteX5469" fmla="*/ 16476 w 11858623"/>
              <a:gd name="connsiteY5469" fmla="*/ 1386993 h 6524624"/>
              <a:gd name="connsiteX5470" fmla="*/ 18417 w 11858623"/>
              <a:gd name="connsiteY5470" fmla="*/ 1366459 h 6524624"/>
              <a:gd name="connsiteX5471" fmla="*/ 18480 w 11858623"/>
              <a:gd name="connsiteY5471" fmla="*/ 1367336 h 6524624"/>
              <a:gd name="connsiteX5472" fmla="*/ 18027 w 11858623"/>
              <a:gd name="connsiteY5472" fmla="*/ 1366823 h 6524624"/>
              <a:gd name="connsiteX5473" fmla="*/ 4827 w 11858623"/>
              <a:gd name="connsiteY5473" fmla="*/ 1358988 h 6524624"/>
              <a:gd name="connsiteX5474" fmla="*/ 11300 w 11858623"/>
              <a:gd name="connsiteY5474" fmla="*/ 1359193 h 6524624"/>
              <a:gd name="connsiteX5475" fmla="*/ 18027 w 11858623"/>
              <a:gd name="connsiteY5475" fmla="*/ 1366823 h 6524624"/>
              <a:gd name="connsiteX5476" fmla="*/ 14472 w 11858623"/>
              <a:gd name="connsiteY5476" fmla="*/ 1370145 h 6524624"/>
              <a:gd name="connsiteX5477" fmla="*/ 5342 w 11858623"/>
              <a:gd name="connsiteY5477" fmla="*/ 1364257 h 6524624"/>
              <a:gd name="connsiteX5478" fmla="*/ 4901 w 11858623"/>
              <a:gd name="connsiteY5478" fmla="*/ 1363441 h 6524624"/>
              <a:gd name="connsiteX5479" fmla="*/ 27923 w 11858623"/>
              <a:gd name="connsiteY5479" fmla="*/ 1339870 h 6524624"/>
              <a:gd name="connsiteX5480" fmla="*/ 28174 w 11858623"/>
              <a:gd name="connsiteY5480" fmla="*/ 1340962 h 6524624"/>
              <a:gd name="connsiteX5481" fmla="*/ 30503 w 11858623"/>
              <a:gd name="connsiteY5481" fmla="*/ 1356104 h 6524624"/>
              <a:gd name="connsiteX5482" fmla="*/ 31544 w 11858623"/>
              <a:gd name="connsiteY5482" fmla="*/ 1360967 h 6524624"/>
              <a:gd name="connsiteX5483" fmla="*/ 18934 w 11858623"/>
              <a:gd name="connsiteY5483" fmla="*/ 1415449 h 6524624"/>
              <a:gd name="connsiteX5484" fmla="*/ 17493 w 11858623"/>
              <a:gd name="connsiteY5484" fmla="*/ 1405350 h 6524624"/>
              <a:gd name="connsiteX5485" fmla="*/ 18480 w 11858623"/>
              <a:gd name="connsiteY5485" fmla="*/ 1409457 h 6524624"/>
              <a:gd name="connsiteX5486" fmla="*/ 16826 w 11858623"/>
              <a:gd name="connsiteY5486" fmla="*/ 1390922 h 6524624"/>
              <a:gd name="connsiteX5487" fmla="*/ 19171 w 11858623"/>
              <a:gd name="connsiteY5487" fmla="*/ 1379635 h 6524624"/>
              <a:gd name="connsiteX5488" fmla="*/ 18480 w 11858623"/>
              <a:gd name="connsiteY5488" fmla="*/ 1367336 h 6524624"/>
              <a:gd name="connsiteX5489" fmla="*/ 26495 w 11858623"/>
              <a:gd name="connsiteY5489" fmla="*/ 1361720 h 6524624"/>
              <a:gd name="connsiteX5490" fmla="*/ 22508 w 11858623"/>
              <a:gd name="connsiteY5490" fmla="*/ 1353387 h 6524624"/>
              <a:gd name="connsiteX5491" fmla="*/ 23943 w 11858623"/>
              <a:gd name="connsiteY5491" fmla="*/ 1345486 h 6524624"/>
              <a:gd name="connsiteX5492" fmla="*/ 26495 w 11858623"/>
              <a:gd name="connsiteY5492" fmla="*/ 1344872 h 6524624"/>
              <a:gd name="connsiteX5493" fmla="*/ 25203 w 11858623"/>
              <a:gd name="connsiteY5493" fmla="*/ 1334545 h 6524624"/>
              <a:gd name="connsiteX5494" fmla="*/ 24173 w 11858623"/>
              <a:gd name="connsiteY5494" fmla="*/ 1344219 h 6524624"/>
              <a:gd name="connsiteX5495" fmla="*/ 23943 w 11858623"/>
              <a:gd name="connsiteY5495" fmla="*/ 1345486 h 6524624"/>
              <a:gd name="connsiteX5496" fmla="*/ 19265 w 11858623"/>
              <a:gd name="connsiteY5496" fmla="*/ 1346610 h 6524624"/>
              <a:gd name="connsiteX5497" fmla="*/ 22508 w 11858623"/>
              <a:gd name="connsiteY5497" fmla="*/ 1353387 h 6524624"/>
              <a:gd name="connsiteX5498" fmla="*/ 20484 w 11858623"/>
              <a:gd name="connsiteY5498" fmla="*/ 1364529 h 6524624"/>
              <a:gd name="connsiteX5499" fmla="*/ 18417 w 11858623"/>
              <a:gd name="connsiteY5499" fmla="*/ 1366459 h 6524624"/>
              <a:gd name="connsiteX5500" fmla="*/ 16571 w 11858623"/>
              <a:gd name="connsiteY5500" fmla="*/ 1340593 h 6524624"/>
              <a:gd name="connsiteX5501" fmla="*/ 30503 w 11858623"/>
              <a:gd name="connsiteY5501" fmla="*/ 1330831 h 6524624"/>
              <a:gd name="connsiteX5502" fmla="*/ 27923 w 11858623"/>
              <a:gd name="connsiteY5502" fmla="*/ 1339870 h 6524624"/>
              <a:gd name="connsiteX5503" fmla="*/ 26495 w 11858623"/>
              <a:gd name="connsiteY5503" fmla="*/ 1333640 h 6524624"/>
              <a:gd name="connsiteX5504" fmla="*/ 25203 w 11858623"/>
              <a:gd name="connsiteY5504" fmla="*/ 1334545 h 6524624"/>
              <a:gd name="connsiteX5505" fmla="*/ 25409 w 11858623"/>
              <a:gd name="connsiteY5505" fmla="*/ 1332616 h 6524624"/>
              <a:gd name="connsiteX5506" fmla="*/ 15176 w 11858623"/>
              <a:gd name="connsiteY5506" fmla="*/ 1321033 h 6524624"/>
              <a:gd name="connsiteX5507" fmla="*/ 16571 w 11858623"/>
              <a:gd name="connsiteY5507" fmla="*/ 1340593 h 6524624"/>
              <a:gd name="connsiteX5508" fmla="*/ 14472 w 11858623"/>
              <a:gd name="connsiteY5508" fmla="*/ 1342064 h 6524624"/>
              <a:gd name="connsiteX5509" fmla="*/ 10464 w 11858623"/>
              <a:gd name="connsiteY5509" fmla="*/ 1328024 h 6524624"/>
              <a:gd name="connsiteX5510" fmla="*/ 15718 w 11858623"/>
              <a:gd name="connsiteY5510" fmla="*/ 1310341 h 6524624"/>
              <a:gd name="connsiteX5511" fmla="*/ 18307 w 11858623"/>
              <a:gd name="connsiteY5511" fmla="*/ 1316387 h 6524624"/>
              <a:gd name="connsiteX5512" fmla="*/ 15176 w 11858623"/>
              <a:gd name="connsiteY5512" fmla="*/ 1321033 h 6524624"/>
              <a:gd name="connsiteX5513" fmla="*/ 14628 w 11858623"/>
              <a:gd name="connsiteY5513" fmla="*/ 1313361 h 6524624"/>
              <a:gd name="connsiteX5514" fmla="*/ 23301 w 11858623"/>
              <a:gd name="connsiteY5514" fmla="*/ 1308977 h 6524624"/>
              <a:gd name="connsiteX5515" fmla="*/ 26495 w 11858623"/>
              <a:gd name="connsiteY5515" fmla="*/ 1322407 h 6524624"/>
              <a:gd name="connsiteX5516" fmla="*/ 25409 w 11858623"/>
              <a:gd name="connsiteY5516" fmla="*/ 1332616 h 6524624"/>
              <a:gd name="connsiteX5517" fmla="*/ 22488 w 11858623"/>
              <a:gd name="connsiteY5517" fmla="*/ 1333640 h 6524624"/>
              <a:gd name="connsiteX5518" fmla="*/ 18480 w 11858623"/>
              <a:gd name="connsiteY5518" fmla="*/ 1316791 h 6524624"/>
              <a:gd name="connsiteX5519" fmla="*/ 18307 w 11858623"/>
              <a:gd name="connsiteY5519" fmla="*/ 1316387 h 6524624"/>
              <a:gd name="connsiteX5520" fmla="*/ 12604 w 11858623"/>
              <a:gd name="connsiteY5520" fmla="*/ 1303069 h 6524624"/>
              <a:gd name="connsiteX5521" fmla="*/ 14050 w 11858623"/>
              <a:gd name="connsiteY5521" fmla="*/ 1306446 h 6524624"/>
              <a:gd name="connsiteX5522" fmla="*/ 14472 w 11858623"/>
              <a:gd name="connsiteY5522" fmla="*/ 1311175 h 6524624"/>
              <a:gd name="connsiteX5523" fmla="*/ 14628 w 11858623"/>
              <a:gd name="connsiteY5523" fmla="*/ 1313361 h 6524624"/>
              <a:gd name="connsiteX5524" fmla="*/ 14222 w 11858623"/>
              <a:gd name="connsiteY5524" fmla="*/ 1314487 h 6524624"/>
              <a:gd name="connsiteX5525" fmla="*/ 10464 w 11858623"/>
              <a:gd name="connsiteY5525" fmla="*/ 1319599 h 6524624"/>
              <a:gd name="connsiteX5526" fmla="*/ 12660 w 11858623"/>
              <a:gd name="connsiteY5526" fmla="*/ 1302643 h 6524624"/>
              <a:gd name="connsiteX5527" fmla="*/ 12604 w 11858623"/>
              <a:gd name="connsiteY5527" fmla="*/ 1303069 h 6524624"/>
              <a:gd name="connsiteX5528" fmla="*/ 12468 w 11858623"/>
              <a:gd name="connsiteY5528" fmla="*/ 1302751 h 6524624"/>
              <a:gd name="connsiteX5529" fmla="*/ 19976 w 11858623"/>
              <a:gd name="connsiteY5529" fmla="*/ 1298543 h 6524624"/>
              <a:gd name="connsiteX5530" fmla="*/ 15718 w 11858623"/>
              <a:gd name="connsiteY5530" fmla="*/ 1310341 h 6524624"/>
              <a:gd name="connsiteX5531" fmla="*/ 14050 w 11858623"/>
              <a:gd name="connsiteY5531" fmla="*/ 1306446 h 6524624"/>
              <a:gd name="connsiteX5532" fmla="*/ 13661 w 11858623"/>
              <a:gd name="connsiteY5532" fmla="*/ 1302082 h 6524624"/>
              <a:gd name="connsiteX5533" fmla="*/ 13282 w 11858623"/>
              <a:gd name="connsiteY5533" fmla="*/ 1297834 h 6524624"/>
              <a:gd name="connsiteX5534" fmla="*/ 13661 w 11858623"/>
              <a:gd name="connsiteY5534" fmla="*/ 1302082 h 6524624"/>
              <a:gd name="connsiteX5535" fmla="*/ 12660 w 11858623"/>
              <a:gd name="connsiteY5535" fmla="*/ 1302643 h 6524624"/>
              <a:gd name="connsiteX5536" fmla="*/ 20484 w 11858623"/>
              <a:gd name="connsiteY5536" fmla="*/ 1297134 h 6524624"/>
              <a:gd name="connsiteX5537" fmla="*/ 20719 w 11858623"/>
              <a:gd name="connsiteY5537" fmla="*/ 1298126 h 6524624"/>
              <a:gd name="connsiteX5538" fmla="*/ 19976 w 11858623"/>
              <a:gd name="connsiteY5538" fmla="*/ 1298543 h 6524624"/>
              <a:gd name="connsiteX5539" fmla="*/ 14491 w 11858623"/>
              <a:gd name="connsiteY5539" fmla="*/ 1284436 h 6524624"/>
              <a:gd name="connsiteX5540" fmla="*/ 14475 w 11858623"/>
              <a:gd name="connsiteY5540" fmla="*/ 1292733 h 6524624"/>
              <a:gd name="connsiteX5541" fmla="*/ 13479 w 11858623"/>
              <a:gd name="connsiteY5541" fmla="*/ 1296313 h 6524624"/>
              <a:gd name="connsiteX5542" fmla="*/ 13282 w 11858623"/>
              <a:gd name="connsiteY5542" fmla="*/ 1297834 h 6524624"/>
              <a:gd name="connsiteX5543" fmla="*/ 12468 w 11858623"/>
              <a:gd name="connsiteY5543" fmla="*/ 1288710 h 6524624"/>
              <a:gd name="connsiteX5544" fmla="*/ 308998 w 11858623"/>
              <a:gd name="connsiteY5544" fmla="*/ 1264887 h 6524624"/>
              <a:gd name="connsiteX5545" fmla="*/ 200998 w 11858623"/>
              <a:gd name="connsiteY5545" fmla="*/ 1372887 h 6524624"/>
              <a:gd name="connsiteX5546" fmla="*/ 308998 w 11858623"/>
              <a:gd name="connsiteY5546" fmla="*/ 1480887 h 6524624"/>
              <a:gd name="connsiteX5547" fmla="*/ 416998 w 11858623"/>
              <a:gd name="connsiteY5547" fmla="*/ 1372887 h 6524624"/>
              <a:gd name="connsiteX5548" fmla="*/ 308998 w 11858623"/>
              <a:gd name="connsiteY5548" fmla="*/ 1264887 h 6524624"/>
              <a:gd name="connsiteX5549" fmla="*/ 16476 w 11858623"/>
              <a:gd name="connsiteY5549" fmla="*/ 1243781 h 6524624"/>
              <a:gd name="connsiteX5550" fmla="*/ 18480 w 11858623"/>
              <a:gd name="connsiteY5550" fmla="*/ 1263438 h 6524624"/>
              <a:gd name="connsiteX5551" fmla="*/ 21825 w 11858623"/>
              <a:gd name="connsiteY5551" fmla="*/ 1254062 h 6524624"/>
              <a:gd name="connsiteX5552" fmla="*/ 22488 w 11858623"/>
              <a:gd name="connsiteY5552" fmla="*/ 1263438 h 6524624"/>
              <a:gd name="connsiteX5553" fmla="*/ 29453 w 11858623"/>
              <a:gd name="connsiteY5553" fmla="*/ 1297489 h 6524624"/>
              <a:gd name="connsiteX5554" fmla="*/ 29910 w 11858623"/>
              <a:gd name="connsiteY5554" fmla="*/ 1299171 h 6524624"/>
              <a:gd name="connsiteX5555" fmla="*/ 23301 w 11858623"/>
              <a:gd name="connsiteY5555" fmla="*/ 1308977 h 6524624"/>
              <a:gd name="connsiteX5556" fmla="*/ 20719 w 11858623"/>
              <a:gd name="connsiteY5556" fmla="*/ 1298126 h 6524624"/>
              <a:gd name="connsiteX5557" fmla="*/ 22488 w 11858623"/>
              <a:gd name="connsiteY5557" fmla="*/ 1297134 h 6524624"/>
              <a:gd name="connsiteX5558" fmla="*/ 14472 w 11858623"/>
              <a:gd name="connsiteY5558" fmla="*/ 1294326 h 6524624"/>
              <a:gd name="connsiteX5559" fmla="*/ 14475 w 11858623"/>
              <a:gd name="connsiteY5559" fmla="*/ 1292733 h 6524624"/>
              <a:gd name="connsiteX5560" fmla="*/ 18671 w 11858623"/>
              <a:gd name="connsiteY5560" fmla="*/ 1277650 h 6524624"/>
              <a:gd name="connsiteX5561" fmla="*/ 20260 w 11858623"/>
              <a:gd name="connsiteY5561" fmla="*/ 1272240 h 6524624"/>
              <a:gd name="connsiteX5562" fmla="*/ 14491 w 11858623"/>
              <a:gd name="connsiteY5562" fmla="*/ 1284436 h 6524624"/>
              <a:gd name="connsiteX5563" fmla="*/ 14519 w 11858623"/>
              <a:gd name="connsiteY5563" fmla="*/ 1269121 h 6524624"/>
              <a:gd name="connsiteX5564" fmla="*/ 16476 w 11858623"/>
              <a:gd name="connsiteY5564" fmla="*/ 1243781 h 6524624"/>
              <a:gd name="connsiteX5565" fmla="*/ 12965 w 11858623"/>
              <a:gd name="connsiteY5565" fmla="*/ 1226643 h 6524624"/>
              <a:gd name="connsiteX5566" fmla="*/ 12999 w 11858623"/>
              <a:gd name="connsiteY5566" fmla="*/ 1226819 h 6524624"/>
              <a:gd name="connsiteX5567" fmla="*/ 12468 w 11858623"/>
              <a:gd name="connsiteY5567" fmla="*/ 1226933 h 6524624"/>
              <a:gd name="connsiteX5568" fmla="*/ 14802 w 11858623"/>
              <a:gd name="connsiteY5568" fmla="*/ 1226433 h 6524624"/>
              <a:gd name="connsiteX5569" fmla="*/ 16476 w 11858623"/>
              <a:gd name="connsiteY5569" fmla="*/ 1238165 h 6524624"/>
              <a:gd name="connsiteX5570" fmla="*/ 14588 w 11858623"/>
              <a:gd name="connsiteY5570" fmla="*/ 1234877 h 6524624"/>
              <a:gd name="connsiteX5571" fmla="*/ 12999 w 11858623"/>
              <a:gd name="connsiteY5571" fmla="*/ 1226819 h 6524624"/>
              <a:gd name="connsiteX5572" fmla="*/ 19733 w 11858623"/>
              <a:gd name="connsiteY5572" fmla="*/ 1224475 h 6524624"/>
              <a:gd name="connsiteX5573" fmla="*/ 20037 w 11858623"/>
              <a:gd name="connsiteY5573" fmla="*/ 1228771 h 6524624"/>
              <a:gd name="connsiteX5574" fmla="*/ 18353 w 11858623"/>
              <a:gd name="connsiteY5574" fmla="*/ 1225119 h 6524624"/>
              <a:gd name="connsiteX5575" fmla="*/ 17763 w 11858623"/>
              <a:gd name="connsiteY5575" fmla="*/ 1223841 h 6524624"/>
              <a:gd name="connsiteX5576" fmla="*/ 18353 w 11858623"/>
              <a:gd name="connsiteY5576" fmla="*/ 1225119 h 6524624"/>
              <a:gd name="connsiteX5577" fmla="*/ 16165 w 11858623"/>
              <a:gd name="connsiteY5577" fmla="*/ 1226141 h 6524624"/>
              <a:gd name="connsiteX5578" fmla="*/ 14802 w 11858623"/>
              <a:gd name="connsiteY5578" fmla="*/ 1226433 h 6524624"/>
              <a:gd name="connsiteX5579" fmla="*/ 14688 w 11858623"/>
              <a:gd name="connsiteY5579" fmla="*/ 1225637 h 6524624"/>
              <a:gd name="connsiteX5580" fmla="*/ 21686 w 11858623"/>
              <a:gd name="connsiteY5580" fmla="*/ 1221551 h 6524624"/>
              <a:gd name="connsiteX5581" fmla="*/ 21369 w 11858623"/>
              <a:gd name="connsiteY5581" fmla="*/ 1223710 h 6524624"/>
              <a:gd name="connsiteX5582" fmla="*/ 19733 w 11858623"/>
              <a:gd name="connsiteY5582" fmla="*/ 1224475 h 6524624"/>
              <a:gd name="connsiteX5583" fmla="*/ 19612 w 11858623"/>
              <a:gd name="connsiteY5583" fmla="*/ 1222761 h 6524624"/>
              <a:gd name="connsiteX5584" fmla="*/ 26495 w 11858623"/>
              <a:gd name="connsiteY5584" fmla="*/ 1221316 h 6524624"/>
              <a:gd name="connsiteX5585" fmla="*/ 24491 w 11858623"/>
              <a:gd name="connsiteY5585" fmla="*/ 1246589 h 6524624"/>
              <a:gd name="connsiteX5586" fmla="*/ 21825 w 11858623"/>
              <a:gd name="connsiteY5586" fmla="*/ 1254062 h 6524624"/>
              <a:gd name="connsiteX5587" fmla="*/ 20037 w 11858623"/>
              <a:gd name="connsiteY5587" fmla="*/ 1228771 h 6524624"/>
              <a:gd name="connsiteX5588" fmla="*/ 20484 w 11858623"/>
              <a:gd name="connsiteY5588" fmla="*/ 1229740 h 6524624"/>
              <a:gd name="connsiteX5589" fmla="*/ 21369 w 11858623"/>
              <a:gd name="connsiteY5589" fmla="*/ 1223710 h 6524624"/>
              <a:gd name="connsiteX5590" fmla="*/ 13683 w 11858623"/>
              <a:gd name="connsiteY5590" fmla="*/ 1218593 h 6524624"/>
              <a:gd name="connsiteX5591" fmla="*/ 14688 w 11858623"/>
              <a:gd name="connsiteY5591" fmla="*/ 1225637 h 6524624"/>
              <a:gd name="connsiteX5592" fmla="*/ 12965 w 11858623"/>
              <a:gd name="connsiteY5592" fmla="*/ 1226643 h 6524624"/>
              <a:gd name="connsiteX5593" fmla="*/ 12468 w 11858623"/>
              <a:gd name="connsiteY5593" fmla="*/ 1224124 h 6524624"/>
              <a:gd name="connsiteX5594" fmla="*/ 18884 w 11858623"/>
              <a:gd name="connsiteY5594" fmla="*/ 1212460 h 6524624"/>
              <a:gd name="connsiteX5595" fmla="*/ 19612 w 11858623"/>
              <a:gd name="connsiteY5595" fmla="*/ 1222761 h 6524624"/>
              <a:gd name="connsiteX5596" fmla="*/ 17763 w 11858623"/>
              <a:gd name="connsiteY5596" fmla="*/ 1223841 h 6524624"/>
              <a:gd name="connsiteX5597" fmla="*/ 15827 w 11858623"/>
              <a:gd name="connsiteY5597" fmla="*/ 1219642 h 6524624"/>
              <a:gd name="connsiteX5598" fmla="*/ 16329 w 11858623"/>
              <a:gd name="connsiteY5598" fmla="*/ 1213977 h 6524624"/>
              <a:gd name="connsiteX5599" fmla="*/ 32640 w 11858623"/>
              <a:gd name="connsiteY5599" fmla="*/ 1205762 h 6524624"/>
              <a:gd name="connsiteX5600" fmla="*/ 32507 w 11858623"/>
              <a:gd name="connsiteY5600" fmla="*/ 1210084 h 6524624"/>
              <a:gd name="connsiteX5601" fmla="*/ 32943 w 11858623"/>
              <a:gd name="connsiteY5601" fmla="*/ 1214977 h 6524624"/>
              <a:gd name="connsiteX5602" fmla="*/ 21686 w 11858623"/>
              <a:gd name="connsiteY5602" fmla="*/ 1221551 h 6524624"/>
              <a:gd name="connsiteX5603" fmla="*/ 22540 w 11858623"/>
              <a:gd name="connsiteY5603" fmla="*/ 1215729 h 6524624"/>
              <a:gd name="connsiteX5604" fmla="*/ 22068 w 11858623"/>
              <a:gd name="connsiteY5604" fmla="*/ 1210569 h 6524624"/>
              <a:gd name="connsiteX5605" fmla="*/ 24418 w 11858623"/>
              <a:gd name="connsiteY5605" fmla="*/ 1209173 h 6524624"/>
              <a:gd name="connsiteX5606" fmla="*/ 21047 w 11858623"/>
              <a:gd name="connsiteY5606" fmla="*/ 1199396 h 6524624"/>
              <a:gd name="connsiteX5607" fmla="*/ 22068 w 11858623"/>
              <a:gd name="connsiteY5607" fmla="*/ 1210569 h 6524624"/>
              <a:gd name="connsiteX5608" fmla="*/ 18884 w 11858623"/>
              <a:gd name="connsiteY5608" fmla="*/ 1212460 h 6524624"/>
              <a:gd name="connsiteX5609" fmla="*/ 18528 w 11858623"/>
              <a:gd name="connsiteY5609" fmla="*/ 1207423 h 6524624"/>
              <a:gd name="connsiteX5610" fmla="*/ 20484 w 11858623"/>
              <a:gd name="connsiteY5610" fmla="*/ 1187619 h 6524624"/>
              <a:gd name="connsiteX5611" fmla="*/ 23117 w 11858623"/>
              <a:gd name="connsiteY5611" fmla="*/ 1196768 h 6524624"/>
              <a:gd name="connsiteX5612" fmla="*/ 23524 w 11858623"/>
              <a:gd name="connsiteY5612" fmla="*/ 1199600 h 6524624"/>
              <a:gd name="connsiteX5613" fmla="*/ 23998 w 11858623"/>
              <a:gd name="connsiteY5613" fmla="*/ 1199929 h 6524624"/>
              <a:gd name="connsiteX5614" fmla="*/ 24528 w 11858623"/>
              <a:gd name="connsiteY5614" fmla="*/ 1202072 h 6524624"/>
              <a:gd name="connsiteX5615" fmla="*/ 21541 w 11858623"/>
              <a:gd name="connsiteY5615" fmla="*/ 1197821 h 6524624"/>
              <a:gd name="connsiteX5616" fmla="*/ 21047 w 11858623"/>
              <a:gd name="connsiteY5616" fmla="*/ 1199396 h 6524624"/>
              <a:gd name="connsiteX5617" fmla="*/ 20484 w 11858623"/>
              <a:gd name="connsiteY5617" fmla="*/ 1193235 h 6524624"/>
              <a:gd name="connsiteX5618" fmla="*/ 20286 w 11858623"/>
              <a:gd name="connsiteY5618" fmla="*/ 1188521 h 6524624"/>
              <a:gd name="connsiteX5619" fmla="*/ 16476 w 11858623"/>
              <a:gd name="connsiteY5619" fmla="*/ 1173579 h 6524624"/>
              <a:gd name="connsiteX5620" fmla="*/ 20075 w 11858623"/>
              <a:gd name="connsiteY5620" fmla="*/ 1183487 h 6524624"/>
              <a:gd name="connsiteX5621" fmla="*/ 20286 w 11858623"/>
              <a:gd name="connsiteY5621" fmla="*/ 1188521 h 6524624"/>
              <a:gd name="connsiteX5622" fmla="*/ 13683 w 11858623"/>
              <a:gd name="connsiteY5622" fmla="*/ 1218593 h 6524624"/>
              <a:gd name="connsiteX5623" fmla="*/ 12468 w 11858623"/>
              <a:gd name="connsiteY5623" fmla="*/ 1210084 h 6524624"/>
              <a:gd name="connsiteX5624" fmla="*/ 16476 w 11858623"/>
              <a:gd name="connsiteY5624" fmla="*/ 1173579 h 6524624"/>
              <a:gd name="connsiteX5625" fmla="*/ 14150 w 11858623"/>
              <a:gd name="connsiteY5625" fmla="*/ 1160657 h 6524624"/>
              <a:gd name="connsiteX5626" fmla="*/ 14151 w 11858623"/>
              <a:gd name="connsiteY5626" fmla="*/ 1160661 h 6524624"/>
              <a:gd name="connsiteX5627" fmla="*/ 14092 w 11858623"/>
              <a:gd name="connsiteY5627" fmla="*/ 1160855 h 6524624"/>
              <a:gd name="connsiteX5628" fmla="*/ 30301 w 11858623"/>
              <a:gd name="connsiteY5628" fmla="*/ 1152632 h 6524624"/>
              <a:gd name="connsiteX5629" fmla="*/ 32507 w 11858623"/>
              <a:gd name="connsiteY5629" fmla="*/ 1153921 h 6524624"/>
              <a:gd name="connsiteX5630" fmla="*/ 33671 w 11858623"/>
              <a:gd name="connsiteY5630" fmla="*/ 1172390 h 6524624"/>
              <a:gd name="connsiteX5631" fmla="*/ 33384 w 11858623"/>
              <a:gd name="connsiteY5631" fmla="*/ 1181691 h 6524624"/>
              <a:gd name="connsiteX5632" fmla="*/ 26495 w 11858623"/>
              <a:gd name="connsiteY5632" fmla="*/ 1201660 h 6524624"/>
              <a:gd name="connsiteX5633" fmla="*/ 23998 w 11858623"/>
              <a:gd name="connsiteY5633" fmla="*/ 1199929 h 6524624"/>
              <a:gd name="connsiteX5634" fmla="*/ 23822 w 11858623"/>
              <a:gd name="connsiteY5634" fmla="*/ 1199218 h 6524624"/>
              <a:gd name="connsiteX5635" fmla="*/ 23117 w 11858623"/>
              <a:gd name="connsiteY5635" fmla="*/ 1196768 h 6524624"/>
              <a:gd name="connsiteX5636" fmla="*/ 21952 w 11858623"/>
              <a:gd name="connsiteY5636" fmla="*/ 1188658 h 6524624"/>
              <a:gd name="connsiteX5637" fmla="*/ 20075 w 11858623"/>
              <a:gd name="connsiteY5637" fmla="*/ 1183487 h 6524624"/>
              <a:gd name="connsiteX5638" fmla="*/ 19497 w 11858623"/>
              <a:gd name="connsiteY5638" fmla="*/ 1169739 h 6524624"/>
              <a:gd name="connsiteX5639" fmla="*/ 20244 w 11858623"/>
              <a:gd name="connsiteY5639" fmla="*/ 1168983 h 6524624"/>
              <a:gd name="connsiteX5640" fmla="*/ 20484 w 11858623"/>
              <a:gd name="connsiteY5640" fmla="*/ 1176387 h 6524624"/>
              <a:gd name="connsiteX5641" fmla="*/ 30301 w 11858623"/>
              <a:gd name="connsiteY5641" fmla="*/ 1152632 h 6524624"/>
              <a:gd name="connsiteX5642" fmla="*/ 17755 w 11858623"/>
              <a:gd name="connsiteY5642" fmla="*/ 1148836 h 6524624"/>
              <a:gd name="connsiteX5643" fmla="*/ 18734 w 11858623"/>
              <a:gd name="connsiteY5643" fmla="*/ 1151556 h 6524624"/>
              <a:gd name="connsiteX5644" fmla="*/ 19497 w 11858623"/>
              <a:gd name="connsiteY5644" fmla="*/ 1169739 h 6524624"/>
              <a:gd name="connsiteX5645" fmla="*/ 18480 w 11858623"/>
              <a:gd name="connsiteY5645" fmla="*/ 1170770 h 6524624"/>
              <a:gd name="connsiteX5646" fmla="*/ 14151 w 11858623"/>
              <a:gd name="connsiteY5646" fmla="*/ 1160661 h 6524624"/>
              <a:gd name="connsiteX5647" fmla="*/ 17699 w 11858623"/>
              <a:gd name="connsiteY5647" fmla="*/ 1147532 h 6524624"/>
              <a:gd name="connsiteX5648" fmla="*/ 17975 w 11858623"/>
              <a:gd name="connsiteY5648" fmla="*/ 1148113 h 6524624"/>
              <a:gd name="connsiteX5649" fmla="*/ 17755 w 11858623"/>
              <a:gd name="connsiteY5649" fmla="*/ 1148836 h 6524624"/>
              <a:gd name="connsiteX5650" fmla="*/ 17523 w 11858623"/>
              <a:gd name="connsiteY5650" fmla="*/ 1148192 h 6524624"/>
              <a:gd name="connsiteX5651" fmla="*/ 18637 w 11858623"/>
              <a:gd name="connsiteY5651" fmla="*/ 1147392 h 6524624"/>
              <a:gd name="connsiteX5652" fmla="*/ 19726 w 11858623"/>
              <a:gd name="connsiteY5652" fmla="*/ 1153025 h 6524624"/>
              <a:gd name="connsiteX5653" fmla="*/ 19772 w 11858623"/>
              <a:gd name="connsiteY5653" fmla="*/ 1154436 h 6524624"/>
              <a:gd name="connsiteX5654" fmla="*/ 18734 w 11858623"/>
              <a:gd name="connsiteY5654" fmla="*/ 1151556 h 6524624"/>
              <a:gd name="connsiteX5655" fmla="*/ 18585 w 11858623"/>
              <a:gd name="connsiteY5655" fmla="*/ 1147992 h 6524624"/>
              <a:gd name="connsiteX5656" fmla="*/ 19421 w 11858623"/>
              <a:gd name="connsiteY5656" fmla="*/ 1143610 h 6524624"/>
              <a:gd name="connsiteX5657" fmla="*/ 19595 w 11858623"/>
              <a:gd name="connsiteY5657" fmla="*/ 1148982 h 6524624"/>
              <a:gd name="connsiteX5658" fmla="*/ 18734 w 11858623"/>
              <a:gd name="connsiteY5658" fmla="*/ 1146290 h 6524624"/>
              <a:gd name="connsiteX5659" fmla="*/ 18815 w 11858623"/>
              <a:gd name="connsiteY5659" fmla="*/ 1145356 h 6524624"/>
              <a:gd name="connsiteX5660" fmla="*/ 19233 w 11858623"/>
              <a:gd name="connsiteY5660" fmla="*/ 1143987 h 6524624"/>
              <a:gd name="connsiteX5661" fmla="*/ 21233 w 11858623"/>
              <a:gd name="connsiteY5661" fmla="*/ 1142264 h 6524624"/>
              <a:gd name="connsiteX5662" fmla="*/ 25487 w 11858623"/>
              <a:gd name="connsiteY5662" fmla="*/ 1155788 h 6524624"/>
              <a:gd name="connsiteX5663" fmla="*/ 24800 w 11858623"/>
              <a:gd name="connsiteY5663" fmla="*/ 1164364 h 6524624"/>
              <a:gd name="connsiteX5664" fmla="*/ 20244 w 11858623"/>
              <a:gd name="connsiteY5664" fmla="*/ 1168983 h 6524624"/>
              <a:gd name="connsiteX5665" fmla="*/ 19772 w 11858623"/>
              <a:gd name="connsiteY5665" fmla="*/ 1154436 h 6524624"/>
              <a:gd name="connsiteX5666" fmla="*/ 20261 w 11858623"/>
              <a:gd name="connsiteY5666" fmla="*/ 1155795 h 6524624"/>
              <a:gd name="connsiteX5667" fmla="*/ 19726 w 11858623"/>
              <a:gd name="connsiteY5667" fmla="*/ 1153025 h 6524624"/>
              <a:gd name="connsiteX5668" fmla="*/ 19595 w 11858623"/>
              <a:gd name="connsiteY5668" fmla="*/ 1148982 h 6524624"/>
              <a:gd name="connsiteX5669" fmla="*/ 23659 w 11858623"/>
              <a:gd name="connsiteY5669" fmla="*/ 1161687 h 6524624"/>
              <a:gd name="connsiteX5670" fmla="*/ 19347 w 11858623"/>
              <a:gd name="connsiteY5670" fmla="*/ 1141342 h 6524624"/>
              <a:gd name="connsiteX5671" fmla="*/ 19414 w 11858623"/>
              <a:gd name="connsiteY5671" fmla="*/ 1143393 h 6524624"/>
              <a:gd name="connsiteX5672" fmla="*/ 19233 w 11858623"/>
              <a:gd name="connsiteY5672" fmla="*/ 1143987 h 6524624"/>
              <a:gd name="connsiteX5673" fmla="*/ 18872 w 11858623"/>
              <a:gd name="connsiteY5673" fmla="*/ 1144710 h 6524624"/>
              <a:gd name="connsiteX5674" fmla="*/ 19079 w 11858623"/>
              <a:gd name="connsiteY5674" fmla="*/ 1142349 h 6524624"/>
              <a:gd name="connsiteX5675" fmla="*/ 21004 w 11858623"/>
              <a:gd name="connsiteY5675" fmla="*/ 1140431 h 6524624"/>
              <a:gd name="connsiteX5676" fmla="*/ 21233 w 11858623"/>
              <a:gd name="connsiteY5676" fmla="*/ 1142264 h 6524624"/>
              <a:gd name="connsiteX5677" fmla="*/ 20791 w 11858623"/>
              <a:gd name="connsiteY5677" fmla="*/ 1140859 h 6524624"/>
              <a:gd name="connsiteX5678" fmla="*/ 20484 w 11858623"/>
              <a:gd name="connsiteY5678" fmla="*/ 1139882 h 6524624"/>
              <a:gd name="connsiteX5679" fmla="*/ 20791 w 11858623"/>
              <a:gd name="connsiteY5679" fmla="*/ 1140859 h 6524624"/>
              <a:gd name="connsiteX5680" fmla="*/ 19421 w 11858623"/>
              <a:gd name="connsiteY5680" fmla="*/ 1143610 h 6524624"/>
              <a:gd name="connsiteX5681" fmla="*/ 19414 w 11858623"/>
              <a:gd name="connsiteY5681" fmla="*/ 1143393 h 6524624"/>
              <a:gd name="connsiteX5682" fmla="*/ 20345 w 11858623"/>
              <a:gd name="connsiteY5682" fmla="*/ 1135231 h 6524624"/>
              <a:gd name="connsiteX5683" fmla="*/ 20484 w 11858623"/>
              <a:gd name="connsiteY5683" fmla="*/ 1137074 h 6524624"/>
              <a:gd name="connsiteX5684" fmla="*/ 19347 w 11858623"/>
              <a:gd name="connsiteY5684" fmla="*/ 1141342 h 6524624"/>
              <a:gd name="connsiteX5685" fmla="*/ 19298 w 11858623"/>
              <a:gd name="connsiteY5685" fmla="*/ 1139843 h 6524624"/>
              <a:gd name="connsiteX5686" fmla="*/ 19422 w 11858623"/>
              <a:gd name="connsiteY5686" fmla="*/ 1138431 h 6524624"/>
              <a:gd name="connsiteX5687" fmla="*/ 20332 w 11858623"/>
              <a:gd name="connsiteY5687" fmla="*/ 1135047 h 6524624"/>
              <a:gd name="connsiteX5688" fmla="*/ 20352 w 11858623"/>
              <a:gd name="connsiteY5688" fmla="*/ 1135208 h 6524624"/>
              <a:gd name="connsiteX5689" fmla="*/ 20345 w 11858623"/>
              <a:gd name="connsiteY5689" fmla="*/ 1135231 h 6524624"/>
              <a:gd name="connsiteX5690" fmla="*/ 927 w 11858623"/>
              <a:gd name="connsiteY5690" fmla="*/ 1132758 h 6524624"/>
              <a:gd name="connsiteX5691" fmla="*/ 445 w 11858623"/>
              <a:gd name="connsiteY5691" fmla="*/ 1148306 h 6524624"/>
              <a:gd name="connsiteX5692" fmla="*/ 4453 w 11858623"/>
              <a:gd name="connsiteY5692" fmla="*/ 1336448 h 6524624"/>
              <a:gd name="connsiteX5693" fmla="*/ 4827 w 11858623"/>
              <a:gd name="connsiteY5693" fmla="*/ 1358988 h 6524624"/>
              <a:gd name="connsiteX5694" fmla="*/ 2449 w 11858623"/>
              <a:gd name="connsiteY5694" fmla="*/ 1358913 h 6524624"/>
              <a:gd name="connsiteX5695" fmla="*/ 4901 w 11858623"/>
              <a:gd name="connsiteY5695" fmla="*/ 1363441 h 6524624"/>
              <a:gd name="connsiteX5696" fmla="*/ 6566 w 11858623"/>
              <a:gd name="connsiteY5696" fmla="*/ 1463803 h 6524624"/>
              <a:gd name="connsiteX5697" fmla="*/ 5687 w 11858623"/>
              <a:gd name="connsiteY5697" fmla="*/ 1465294 h 6524624"/>
              <a:gd name="connsiteX5698" fmla="*/ 4453 w 11858623"/>
              <a:gd name="connsiteY5698" fmla="*/ 1468427 h 6524624"/>
              <a:gd name="connsiteX5699" fmla="*/ 6589 w 11858623"/>
              <a:gd name="connsiteY5699" fmla="*/ 1465185 h 6524624"/>
              <a:gd name="connsiteX5700" fmla="*/ 7624 w 11858623"/>
              <a:gd name="connsiteY5700" fmla="*/ 1527516 h 6524624"/>
              <a:gd name="connsiteX5701" fmla="*/ 6739 w 11858623"/>
              <a:gd name="connsiteY5701" fmla="*/ 1532247 h 6524624"/>
              <a:gd name="connsiteX5702" fmla="*/ 6457 w 11858623"/>
              <a:gd name="connsiteY5702" fmla="*/ 1572326 h 6524624"/>
              <a:gd name="connsiteX5703" fmla="*/ 8319 w 11858623"/>
              <a:gd name="connsiteY5703" fmla="*/ 1569444 h 6524624"/>
              <a:gd name="connsiteX5704" fmla="*/ 8461 w 11858623"/>
              <a:gd name="connsiteY5704" fmla="*/ 1577942 h 6524624"/>
              <a:gd name="connsiteX5705" fmla="*/ 8825 w 11858623"/>
              <a:gd name="connsiteY5705" fmla="*/ 1584325 h 6524624"/>
              <a:gd name="connsiteX5706" fmla="*/ 8460 w 11858623"/>
              <a:gd name="connsiteY5706" fmla="*/ 1585497 h 6524624"/>
              <a:gd name="connsiteX5707" fmla="*/ 4452 w 11858623"/>
              <a:gd name="connsiteY5707" fmla="*/ 1593920 h 6524624"/>
              <a:gd name="connsiteX5708" fmla="*/ 2448 w 11858623"/>
              <a:gd name="connsiteY5708" fmla="*/ 1610769 h 6524624"/>
              <a:gd name="connsiteX5709" fmla="*/ 1421 w 11858623"/>
              <a:gd name="connsiteY5709" fmla="*/ 1643859 h 6524624"/>
              <a:gd name="connsiteX5710" fmla="*/ 0 w 11858623"/>
              <a:gd name="connsiteY5710" fmla="*/ 1645963 h 6524624"/>
              <a:gd name="connsiteX5711" fmla="*/ 0 w 11858623"/>
              <a:gd name="connsiteY5711" fmla="*/ 1133070 h 6524624"/>
              <a:gd name="connsiteX5712" fmla="*/ 10225 w 11858623"/>
              <a:gd name="connsiteY5712" fmla="*/ 1127931 h 6524624"/>
              <a:gd name="connsiteX5713" fmla="*/ 13503 w 11858623"/>
              <a:gd name="connsiteY5713" fmla="*/ 1137033 h 6524624"/>
              <a:gd name="connsiteX5714" fmla="*/ 13629 w 11858623"/>
              <a:gd name="connsiteY5714" fmla="*/ 1138978 h 6524624"/>
              <a:gd name="connsiteX5715" fmla="*/ 10465 w 11858623"/>
              <a:gd name="connsiteY5715" fmla="*/ 1132327 h 6524624"/>
              <a:gd name="connsiteX5716" fmla="*/ 14473 w 11858623"/>
              <a:gd name="connsiteY5716" fmla="*/ 1151984 h 6524624"/>
              <a:gd name="connsiteX5717" fmla="*/ 13629 w 11858623"/>
              <a:gd name="connsiteY5717" fmla="*/ 1138978 h 6524624"/>
              <a:gd name="connsiteX5718" fmla="*/ 15995 w 11858623"/>
              <a:gd name="connsiteY5718" fmla="*/ 1143950 h 6524624"/>
              <a:gd name="connsiteX5719" fmla="*/ 17523 w 11858623"/>
              <a:gd name="connsiteY5719" fmla="*/ 1148192 h 6524624"/>
              <a:gd name="connsiteX5720" fmla="*/ 14776 w 11858623"/>
              <a:gd name="connsiteY5720" fmla="*/ 1158508 h 6524624"/>
              <a:gd name="connsiteX5721" fmla="*/ 14150 w 11858623"/>
              <a:gd name="connsiteY5721" fmla="*/ 1160657 h 6524624"/>
              <a:gd name="connsiteX5722" fmla="*/ 12468 w 11858623"/>
              <a:gd name="connsiteY5722" fmla="*/ 1156730 h 6524624"/>
              <a:gd name="connsiteX5723" fmla="*/ 10464 w 11858623"/>
              <a:gd name="connsiteY5723" fmla="*/ 1137074 h 6524624"/>
              <a:gd name="connsiteX5724" fmla="*/ 9024 w 11858623"/>
              <a:gd name="connsiteY5724" fmla="*/ 1129525 h 6524624"/>
              <a:gd name="connsiteX5725" fmla="*/ 15890 w 11858623"/>
              <a:gd name="connsiteY5725" fmla="*/ 1120410 h 6524624"/>
              <a:gd name="connsiteX5726" fmla="*/ 16477 w 11858623"/>
              <a:gd name="connsiteY5726" fmla="*/ 1123903 h 6524624"/>
              <a:gd name="connsiteX5727" fmla="*/ 16719 w 11858623"/>
              <a:gd name="connsiteY5727" fmla="*/ 1124983 h 6524624"/>
              <a:gd name="connsiteX5728" fmla="*/ 16248 w 11858623"/>
              <a:gd name="connsiteY5728" fmla="*/ 1127227 h 6524624"/>
              <a:gd name="connsiteX5729" fmla="*/ 15279 w 11858623"/>
              <a:gd name="connsiteY5729" fmla="*/ 1121221 h 6524624"/>
              <a:gd name="connsiteX5730" fmla="*/ 18105 w 11858623"/>
              <a:gd name="connsiteY5730" fmla="*/ 1118386 h 6524624"/>
              <a:gd name="connsiteX5731" fmla="*/ 18480 w 11858623"/>
              <a:gd name="connsiteY5731" fmla="*/ 1120225 h 6524624"/>
              <a:gd name="connsiteX5732" fmla="*/ 18726 w 11858623"/>
              <a:gd name="connsiteY5732" fmla="*/ 1122195 h 6524624"/>
              <a:gd name="connsiteX5733" fmla="*/ 19170 w 11858623"/>
              <a:gd name="connsiteY5733" fmla="*/ 1135895 h 6524624"/>
              <a:gd name="connsiteX5734" fmla="*/ 16719 w 11858623"/>
              <a:gd name="connsiteY5734" fmla="*/ 1124983 h 6524624"/>
              <a:gd name="connsiteX5735" fmla="*/ 18929 w 11858623"/>
              <a:gd name="connsiteY5735" fmla="*/ 1116377 h 6524624"/>
              <a:gd name="connsiteX5736" fmla="*/ 20332 w 11858623"/>
              <a:gd name="connsiteY5736" fmla="*/ 1135047 h 6524624"/>
              <a:gd name="connsiteX5737" fmla="*/ 18726 w 11858623"/>
              <a:gd name="connsiteY5737" fmla="*/ 1122195 h 6524624"/>
              <a:gd name="connsiteX5738" fmla="*/ 18553 w 11858623"/>
              <a:gd name="connsiteY5738" fmla="*/ 1116874 h 6524624"/>
              <a:gd name="connsiteX5739" fmla="*/ 18536 w 11858623"/>
              <a:gd name="connsiteY5739" fmla="*/ 1116333 h 6524624"/>
              <a:gd name="connsiteX5740" fmla="*/ 18553 w 11858623"/>
              <a:gd name="connsiteY5740" fmla="*/ 1116874 h 6524624"/>
              <a:gd name="connsiteX5741" fmla="*/ 18372 w 11858623"/>
              <a:gd name="connsiteY5741" fmla="*/ 1117116 h 6524624"/>
              <a:gd name="connsiteX5742" fmla="*/ 28568 w 11858623"/>
              <a:gd name="connsiteY5742" fmla="*/ 1104926 h 6524624"/>
              <a:gd name="connsiteX5743" fmla="*/ 28499 w 11858623"/>
              <a:gd name="connsiteY5743" fmla="*/ 1106185 h 6524624"/>
              <a:gd name="connsiteX5744" fmla="*/ 28447 w 11858623"/>
              <a:gd name="connsiteY5744" fmla="*/ 1105376 h 6524624"/>
              <a:gd name="connsiteX5745" fmla="*/ 32626 w 11858623"/>
              <a:gd name="connsiteY5745" fmla="*/ 1104836 h 6524624"/>
              <a:gd name="connsiteX5746" fmla="*/ 33287 w 11858623"/>
              <a:gd name="connsiteY5746" fmla="*/ 1115774 h 6524624"/>
              <a:gd name="connsiteX5747" fmla="*/ 21004 w 11858623"/>
              <a:gd name="connsiteY5747" fmla="*/ 1140431 h 6524624"/>
              <a:gd name="connsiteX5748" fmla="*/ 20352 w 11858623"/>
              <a:gd name="connsiteY5748" fmla="*/ 1135208 h 6524624"/>
              <a:gd name="connsiteX5749" fmla="*/ 20971 w 11858623"/>
              <a:gd name="connsiteY5749" fmla="*/ 1133060 h 6524624"/>
              <a:gd name="connsiteX5750" fmla="*/ 28284 w 11858623"/>
              <a:gd name="connsiteY5750" fmla="*/ 1105978 h 6524624"/>
              <a:gd name="connsiteX5751" fmla="*/ 28499 w 11858623"/>
              <a:gd name="connsiteY5751" fmla="*/ 1108993 h 6524624"/>
              <a:gd name="connsiteX5752" fmla="*/ 11539 w 11858623"/>
              <a:gd name="connsiteY5752" fmla="*/ 1104805 h 6524624"/>
              <a:gd name="connsiteX5753" fmla="*/ 12469 w 11858623"/>
              <a:gd name="connsiteY5753" fmla="*/ 1121095 h 6524624"/>
              <a:gd name="connsiteX5754" fmla="*/ 12700 w 11858623"/>
              <a:gd name="connsiteY5754" fmla="*/ 1124646 h 6524624"/>
              <a:gd name="connsiteX5755" fmla="*/ 10225 w 11858623"/>
              <a:gd name="connsiteY5755" fmla="*/ 1127931 h 6524624"/>
              <a:gd name="connsiteX5756" fmla="*/ 8461 w 11858623"/>
              <a:gd name="connsiteY5756" fmla="*/ 1123032 h 6524624"/>
              <a:gd name="connsiteX5757" fmla="*/ 8510 w 11858623"/>
              <a:gd name="connsiteY5757" fmla="*/ 1126831 h 6524624"/>
              <a:gd name="connsiteX5758" fmla="*/ 9024 w 11858623"/>
              <a:gd name="connsiteY5758" fmla="*/ 1129525 h 6524624"/>
              <a:gd name="connsiteX5759" fmla="*/ 8506 w 11858623"/>
              <a:gd name="connsiteY5759" fmla="*/ 1130212 h 6524624"/>
              <a:gd name="connsiteX5760" fmla="*/ 927 w 11858623"/>
              <a:gd name="connsiteY5760" fmla="*/ 1132758 h 6524624"/>
              <a:gd name="connsiteX5761" fmla="*/ 1422 w 11858623"/>
              <a:gd name="connsiteY5761" fmla="*/ 1116809 h 6524624"/>
              <a:gd name="connsiteX5762" fmla="*/ 3689 w 11858623"/>
              <a:gd name="connsiteY5762" fmla="*/ 1113453 h 6524624"/>
              <a:gd name="connsiteX5763" fmla="*/ 13000 w 11858623"/>
              <a:gd name="connsiteY5763" fmla="*/ 1103195 h 6524624"/>
              <a:gd name="connsiteX5764" fmla="*/ 13487 w 11858623"/>
              <a:gd name="connsiteY5764" fmla="*/ 1106092 h 6524624"/>
              <a:gd name="connsiteX5765" fmla="*/ 13146 w 11858623"/>
              <a:gd name="connsiteY5765" fmla="*/ 1108003 h 6524624"/>
              <a:gd name="connsiteX5766" fmla="*/ 12465 w 11858623"/>
              <a:gd name="connsiteY5766" fmla="*/ 1103786 h 6524624"/>
              <a:gd name="connsiteX5767" fmla="*/ 28165 w 11858623"/>
              <a:gd name="connsiteY5767" fmla="*/ 1101051 h 6524624"/>
              <a:gd name="connsiteX5768" fmla="*/ 28447 w 11858623"/>
              <a:gd name="connsiteY5768" fmla="*/ 1105376 h 6524624"/>
              <a:gd name="connsiteX5769" fmla="*/ 28284 w 11858623"/>
              <a:gd name="connsiteY5769" fmla="*/ 1105978 h 6524624"/>
              <a:gd name="connsiteX5770" fmla="*/ 27964 w 11858623"/>
              <a:gd name="connsiteY5770" fmla="*/ 1101488 h 6524624"/>
              <a:gd name="connsiteX5771" fmla="*/ 30503 w 11858623"/>
              <a:gd name="connsiteY5771" fmla="*/ 1097760 h 6524624"/>
              <a:gd name="connsiteX5772" fmla="*/ 28568 w 11858623"/>
              <a:gd name="connsiteY5772" fmla="*/ 1104926 h 6524624"/>
              <a:gd name="connsiteX5773" fmla="*/ 28846 w 11858623"/>
              <a:gd name="connsiteY5773" fmla="*/ 1099862 h 6524624"/>
              <a:gd name="connsiteX5774" fmla="*/ 29205 w 11858623"/>
              <a:gd name="connsiteY5774" fmla="*/ 1093322 h 6524624"/>
              <a:gd name="connsiteX5775" fmla="*/ 28846 w 11858623"/>
              <a:gd name="connsiteY5775" fmla="*/ 1099862 h 6524624"/>
              <a:gd name="connsiteX5776" fmla="*/ 28530 w 11858623"/>
              <a:gd name="connsiteY5776" fmla="*/ 1100262 h 6524624"/>
              <a:gd name="connsiteX5777" fmla="*/ 28165 w 11858623"/>
              <a:gd name="connsiteY5777" fmla="*/ 1101051 h 6524624"/>
              <a:gd name="connsiteX5778" fmla="*/ 27686 w 11858623"/>
              <a:gd name="connsiteY5778" fmla="*/ 1093683 h 6524624"/>
              <a:gd name="connsiteX5779" fmla="*/ 24897 w 11858623"/>
              <a:gd name="connsiteY5779" fmla="*/ 1091942 h 6524624"/>
              <a:gd name="connsiteX5780" fmla="*/ 27403 w 11858623"/>
              <a:gd name="connsiteY5780" fmla="*/ 1093751 h 6524624"/>
              <a:gd name="connsiteX5781" fmla="*/ 27411 w 11858623"/>
              <a:gd name="connsiteY5781" fmla="*/ 1093748 h 6524624"/>
              <a:gd name="connsiteX5782" fmla="*/ 27964 w 11858623"/>
              <a:gd name="connsiteY5782" fmla="*/ 1101488 h 6524624"/>
              <a:gd name="connsiteX5783" fmla="*/ 24491 w 11858623"/>
              <a:gd name="connsiteY5783" fmla="*/ 1108993 h 6524624"/>
              <a:gd name="connsiteX5784" fmla="*/ 18929 w 11858623"/>
              <a:gd name="connsiteY5784" fmla="*/ 1116377 h 6524624"/>
              <a:gd name="connsiteX5785" fmla="*/ 18823 w 11858623"/>
              <a:gd name="connsiteY5785" fmla="*/ 1114965 h 6524624"/>
              <a:gd name="connsiteX5786" fmla="*/ 20234 w 11858623"/>
              <a:gd name="connsiteY5786" fmla="*/ 1108248 h 6524624"/>
              <a:gd name="connsiteX5787" fmla="*/ 22358 w 11858623"/>
              <a:gd name="connsiteY5787" fmla="*/ 1100547 h 6524624"/>
              <a:gd name="connsiteX5788" fmla="*/ 19666 w 11858623"/>
              <a:gd name="connsiteY5788" fmla="*/ 1087381 h 6524624"/>
              <a:gd name="connsiteX5789" fmla="*/ 22489 w 11858623"/>
              <a:gd name="connsiteY5789" fmla="*/ 1090206 h 6524624"/>
              <a:gd name="connsiteX5790" fmla="*/ 23401 w 11858623"/>
              <a:gd name="connsiteY5790" fmla="*/ 1090863 h 6524624"/>
              <a:gd name="connsiteX5791" fmla="*/ 20484 w 11858623"/>
              <a:gd name="connsiteY5791" fmla="*/ 1094951 h 6524624"/>
              <a:gd name="connsiteX5792" fmla="*/ 19375 w 11858623"/>
              <a:gd name="connsiteY5792" fmla="*/ 1096172 h 6524624"/>
              <a:gd name="connsiteX5793" fmla="*/ 18777 w 11858623"/>
              <a:gd name="connsiteY5793" fmla="*/ 1090304 h 6524624"/>
              <a:gd name="connsiteX5794" fmla="*/ 16476 w 11858623"/>
              <a:gd name="connsiteY5794" fmla="*/ 1083719 h 6524624"/>
              <a:gd name="connsiteX5795" fmla="*/ 16514 w 11858623"/>
              <a:gd name="connsiteY5795" fmla="*/ 1084225 h 6524624"/>
              <a:gd name="connsiteX5796" fmla="*/ 16441 w 11858623"/>
              <a:gd name="connsiteY5796" fmla="*/ 1084153 h 6524624"/>
              <a:gd name="connsiteX5797" fmla="*/ 8633 w 11858623"/>
              <a:gd name="connsiteY5797" fmla="*/ 1076336 h 6524624"/>
              <a:gd name="connsiteX5798" fmla="*/ 9992 w 11858623"/>
              <a:gd name="connsiteY5798" fmla="*/ 1077697 h 6524624"/>
              <a:gd name="connsiteX5799" fmla="*/ 10464 w 11858623"/>
              <a:gd name="connsiteY5799" fmla="*/ 1085961 h 6524624"/>
              <a:gd name="connsiteX5800" fmla="*/ 10151 w 11858623"/>
              <a:gd name="connsiteY5800" fmla="*/ 1086225 h 6524624"/>
              <a:gd name="connsiteX5801" fmla="*/ 8593 w 11858623"/>
              <a:gd name="connsiteY5801" fmla="*/ 1076948 h 6524624"/>
              <a:gd name="connsiteX5802" fmla="*/ 30213 w 11858623"/>
              <a:gd name="connsiteY5802" fmla="*/ 1074958 h 6524624"/>
              <a:gd name="connsiteX5803" fmla="*/ 30858 w 11858623"/>
              <a:gd name="connsiteY5803" fmla="*/ 1075561 h 6524624"/>
              <a:gd name="connsiteX5804" fmla="*/ 31821 w 11858623"/>
              <a:gd name="connsiteY5804" fmla="*/ 1091504 h 6524624"/>
              <a:gd name="connsiteX5805" fmla="*/ 29927 w 11858623"/>
              <a:gd name="connsiteY5805" fmla="*/ 1089733 h 6524624"/>
              <a:gd name="connsiteX5806" fmla="*/ 29527 w 11858623"/>
              <a:gd name="connsiteY5806" fmla="*/ 1087463 h 6524624"/>
              <a:gd name="connsiteX5807" fmla="*/ 26627 w 11858623"/>
              <a:gd name="connsiteY5807" fmla="*/ 1072718 h 6524624"/>
              <a:gd name="connsiteX5808" fmla="*/ 26622 w 11858623"/>
              <a:gd name="connsiteY5808" fmla="*/ 1073028 h 6524624"/>
              <a:gd name="connsiteX5809" fmla="*/ 26547 w 11858623"/>
              <a:gd name="connsiteY5809" fmla="*/ 1072781 h 6524624"/>
              <a:gd name="connsiteX5810" fmla="*/ 8969 w 11858623"/>
              <a:gd name="connsiteY5810" fmla="*/ 1071145 h 6524624"/>
              <a:gd name="connsiteX5811" fmla="*/ 8633 w 11858623"/>
              <a:gd name="connsiteY5811" fmla="*/ 1076336 h 6524624"/>
              <a:gd name="connsiteX5812" fmla="*/ 8462 w 11858623"/>
              <a:gd name="connsiteY5812" fmla="*/ 1076165 h 6524624"/>
              <a:gd name="connsiteX5813" fmla="*/ 8593 w 11858623"/>
              <a:gd name="connsiteY5813" fmla="*/ 1076948 h 6524624"/>
              <a:gd name="connsiteX5814" fmla="*/ 8462 w 11858623"/>
              <a:gd name="connsiteY5814" fmla="*/ 1078974 h 6524624"/>
              <a:gd name="connsiteX5815" fmla="*/ 9694 w 11858623"/>
              <a:gd name="connsiteY5815" fmla="*/ 1086609 h 6524624"/>
              <a:gd name="connsiteX5816" fmla="*/ 6457 w 11858623"/>
              <a:gd name="connsiteY5816" fmla="*/ 1089336 h 6524624"/>
              <a:gd name="connsiteX5817" fmla="*/ 7564 w 11858623"/>
              <a:gd name="connsiteY5817" fmla="*/ 1074047 h 6524624"/>
              <a:gd name="connsiteX5818" fmla="*/ 26658 w 11858623"/>
              <a:gd name="connsiteY5818" fmla="*/ 1070776 h 6524624"/>
              <a:gd name="connsiteX5819" fmla="*/ 27535 w 11858623"/>
              <a:gd name="connsiteY5819" fmla="*/ 1072005 h 6524624"/>
              <a:gd name="connsiteX5820" fmla="*/ 26627 w 11858623"/>
              <a:gd name="connsiteY5820" fmla="*/ 1072718 h 6524624"/>
              <a:gd name="connsiteX5821" fmla="*/ 30503 w 11858623"/>
              <a:gd name="connsiteY5821" fmla="*/ 1069679 h 6524624"/>
              <a:gd name="connsiteX5822" fmla="*/ 30746 w 11858623"/>
              <a:gd name="connsiteY5822" fmla="*/ 1073697 h 6524624"/>
              <a:gd name="connsiteX5823" fmla="*/ 30316 w 11858623"/>
              <a:gd name="connsiteY5823" fmla="*/ 1073093 h 6524624"/>
              <a:gd name="connsiteX5824" fmla="*/ 11806 w 11858623"/>
              <a:gd name="connsiteY5824" fmla="*/ 1065285 h 6524624"/>
              <a:gd name="connsiteX5825" fmla="*/ 16680 w 11858623"/>
              <a:gd name="connsiteY5825" fmla="*/ 1069732 h 6524624"/>
              <a:gd name="connsiteX5826" fmla="*/ 16698 w 11858623"/>
              <a:gd name="connsiteY5826" fmla="*/ 1069909 h 6524624"/>
              <a:gd name="connsiteX5827" fmla="*/ 15645 w 11858623"/>
              <a:gd name="connsiteY5827" fmla="*/ 1069084 h 6524624"/>
              <a:gd name="connsiteX5828" fmla="*/ 13262 w 11858623"/>
              <a:gd name="connsiteY5828" fmla="*/ 1068987 h 6524624"/>
              <a:gd name="connsiteX5829" fmla="*/ 17280 w 11858623"/>
              <a:gd name="connsiteY5829" fmla="*/ 1075622 h 6524624"/>
              <a:gd name="connsiteX5830" fmla="*/ 17712 w 11858623"/>
              <a:gd name="connsiteY5830" fmla="*/ 1079857 h 6524624"/>
              <a:gd name="connsiteX5831" fmla="*/ 14691 w 11858623"/>
              <a:gd name="connsiteY5831" fmla="*/ 1082402 h 6524624"/>
              <a:gd name="connsiteX5832" fmla="*/ 9992 w 11858623"/>
              <a:gd name="connsiteY5832" fmla="*/ 1077697 h 6524624"/>
              <a:gd name="connsiteX5833" fmla="*/ 9549 w 11858623"/>
              <a:gd name="connsiteY5833" fmla="*/ 1069947 h 6524624"/>
              <a:gd name="connsiteX5834" fmla="*/ 13118 w 11858623"/>
              <a:gd name="connsiteY5834" fmla="*/ 1062575 h 6524624"/>
              <a:gd name="connsiteX5835" fmla="*/ 11806 w 11858623"/>
              <a:gd name="connsiteY5835" fmla="*/ 1065285 h 6524624"/>
              <a:gd name="connsiteX5836" fmla="*/ 10464 w 11858623"/>
              <a:gd name="connsiteY5836" fmla="*/ 1064062 h 6524624"/>
              <a:gd name="connsiteX5837" fmla="*/ 15565 w 11858623"/>
              <a:gd name="connsiteY5837" fmla="*/ 1057519 h 6524624"/>
              <a:gd name="connsiteX5838" fmla="*/ 15637 w 11858623"/>
              <a:gd name="connsiteY5838" fmla="*/ 1058326 h 6524624"/>
              <a:gd name="connsiteX5839" fmla="*/ 15083 w 11858623"/>
              <a:gd name="connsiteY5839" fmla="*/ 1061475 h 6524624"/>
              <a:gd name="connsiteX5840" fmla="*/ 13118 w 11858623"/>
              <a:gd name="connsiteY5840" fmla="*/ 1062575 h 6524624"/>
              <a:gd name="connsiteX5841" fmla="*/ 16225 w 11858623"/>
              <a:gd name="connsiteY5841" fmla="*/ 1056156 h 6524624"/>
              <a:gd name="connsiteX5842" fmla="*/ 17552 w 11858623"/>
              <a:gd name="connsiteY5842" fmla="*/ 1058016 h 6524624"/>
              <a:gd name="connsiteX5843" fmla="*/ 16322 w 11858623"/>
              <a:gd name="connsiteY5843" fmla="*/ 1060780 h 6524624"/>
              <a:gd name="connsiteX5844" fmla="*/ 15878 w 11858623"/>
              <a:gd name="connsiteY5844" fmla="*/ 1061029 h 6524624"/>
              <a:gd name="connsiteX5845" fmla="*/ 15637 w 11858623"/>
              <a:gd name="connsiteY5845" fmla="*/ 1058326 h 6524624"/>
              <a:gd name="connsiteX5846" fmla="*/ 15902 w 11858623"/>
              <a:gd name="connsiteY5846" fmla="*/ 1056825 h 6524624"/>
              <a:gd name="connsiteX5847" fmla="*/ 25923 w 11858623"/>
              <a:gd name="connsiteY5847" fmla="*/ 1055398 h 6524624"/>
              <a:gd name="connsiteX5848" fmla="*/ 26113 w 11858623"/>
              <a:gd name="connsiteY5848" fmla="*/ 1056851 h 6524624"/>
              <a:gd name="connsiteX5849" fmla="*/ 22488 w 11858623"/>
              <a:gd name="connsiteY5849" fmla="*/ 1058447 h 6524624"/>
              <a:gd name="connsiteX5850" fmla="*/ 21847 w 11858623"/>
              <a:gd name="connsiteY5850" fmla="*/ 1057682 h 6524624"/>
              <a:gd name="connsiteX5851" fmla="*/ 19138 w 11858623"/>
              <a:gd name="connsiteY5851" fmla="*/ 1054452 h 6524624"/>
              <a:gd name="connsiteX5852" fmla="*/ 21847 w 11858623"/>
              <a:gd name="connsiteY5852" fmla="*/ 1057682 h 6524624"/>
              <a:gd name="connsiteX5853" fmla="*/ 18610 w 11858623"/>
              <a:gd name="connsiteY5853" fmla="*/ 1059498 h 6524624"/>
              <a:gd name="connsiteX5854" fmla="*/ 17552 w 11858623"/>
              <a:gd name="connsiteY5854" fmla="*/ 1058016 h 6524624"/>
              <a:gd name="connsiteX5855" fmla="*/ 11285 w 11858623"/>
              <a:gd name="connsiteY5855" fmla="*/ 1049399 h 6524624"/>
              <a:gd name="connsiteX5856" fmla="*/ 10143 w 11858623"/>
              <a:gd name="connsiteY5856" fmla="*/ 1053058 h 6524624"/>
              <a:gd name="connsiteX5857" fmla="*/ 10321 w 11858623"/>
              <a:gd name="connsiteY5857" fmla="*/ 1050308 h 6524624"/>
              <a:gd name="connsiteX5858" fmla="*/ 10465 w 11858623"/>
              <a:gd name="connsiteY5858" fmla="*/ 1048084 h 6524624"/>
              <a:gd name="connsiteX5859" fmla="*/ 10984 w 11858623"/>
              <a:gd name="connsiteY5859" fmla="*/ 1048810 h 6524624"/>
              <a:gd name="connsiteX5860" fmla="*/ 10331 w 11858623"/>
              <a:gd name="connsiteY5860" fmla="*/ 1050161 h 6524624"/>
              <a:gd name="connsiteX5861" fmla="*/ 18721 w 11858623"/>
              <a:gd name="connsiteY5861" fmla="*/ 1043619 h 6524624"/>
              <a:gd name="connsiteX5862" fmla="*/ 17762 w 11858623"/>
              <a:gd name="connsiteY5862" fmla="*/ 1046271 h 6524624"/>
              <a:gd name="connsiteX5863" fmla="*/ 17122 w 11858623"/>
              <a:gd name="connsiteY5863" fmla="*/ 1049902 h 6524624"/>
              <a:gd name="connsiteX5864" fmla="*/ 16640 w 11858623"/>
              <a:gd name="connsiteY5864" fmla="*/ 1045807 h 6524624"/>
              <a:gd name="connsiteX5865" fmla="*/ 18894 w 11858623"/>
              <a:gd name="connsiteY5865" fmla="*/ 1043439 h 6524624"/>
              <a:gd name="connsiteX5866" fmla="*/ 18721 w 11858623"/>
              <a:gd name="connsiteY5866" fmla="*/ 1043619 h 6524624"/>
              <a:gd name="connsiteX5867" fmla="*/ 18769 w 11858623"/>
              <a:gd name="connsiteY5867" fmla="*/ 1043488 h 6524624"/>
              <a:gd name="connsiteX5868" fmla="*/ 19627 w 11858623"/>
              <a:gd name="connsiteY5868" fmla="*/ 1020936 h 6524624"/>
              <a:gd name="connsiteX5869" fmla="*/ 18831 w 11858623"/>
              <a:gd name="connsiteY5869" fmla="*/ 1026136 h 6524624"/>
              <a:gd name="connsiteX5870" fmla="*/ 16862 w 11858623"/>
              <a:gd name="connsiteY5870" fmla="*/ 1029182 h 6524624"/>
              <a:gd name="connsiteX5871" fmla="*/ 16846 w 11858623"/>
              <a:gd name="connsiteY5871" fmla="*/ 1029112 h 6524624"/>
              <a:gd name="connsiteX5872" fmla="*/ 18654 w 11858623"/>
              <a:gd name="connsiteY5872" fmla="*/ 1022980 h 6524624"/>
              <a:gd name="connsiteX5873" fmla="*/ 29139 w 11858623"/>
              <a:gd name="connsiteY5873" fmla="*/ 1015626 h 6524624"/>
              <a:gd name="connsiteX5874" fmla="*/ 26364 w 11858623"/>
              <a:gd name="connsiteY5874" fmla="*/ 1022512 h 6524624"/>
              <a:gd name="connsiteX5875" fmla="*/ 23278 w 11858623"/>
              <a:gd name="connsiteY5875" fmla="*/ 1031035 h 6524624"/>
              <a:gd name="connsiteX5876" fmla="*/ 23767 w 11858623"/>
              <a:gd name="connsiteY5876" fmla="*/ 1027428 h 6524624"/>
              <a:gd name="connsiteX5877" fmla="*/ 29021 w 11858623"/>
              <a:gd name="connsiteY5877" fmla="*/ 1015751 h 6524624"/>
              <a:gd name="connsiteX5878" fmla="*/ 29139 w 11858623"/>
              <a:gd name="connsiteY5878" fmla="*/ 1015626 h 6524624"/>
              <a:gd name="connsiteX5879" fmla="*/ 32777 w 11858623"/>
              <a:gd name="connsiteY5879" fmla="*/ 1010420 h 6524624"/>
              <a:gd name="connsiteX5880" fmla="*/ 29962 w 11858623"/>
              <a:gd name="connsiteY5880" fmla="*/ 1024348 h 6524624"/>
              <a:gd name="connsiteX5881" fmla="*/ 27318 w 11858623"/>
              <a:gd name="connsiteY5881" fmla="*/ 1029986 h 6524624"/>
              <a:gd name="connsiteX5882" fmla="*/ 23714 w 11858623"/>
              <a:gd name="connsiteY5882" fmla="*/ 1037205 h 6524624"/>
              <a:gd name="connsiteX5883" fmla="*/ 21252 w 11858623"/>
              <a:gd name="connsiteY5883" fmla="*/ 1036629 h 6524624"/>
              <a:gd name="connsiteX5884" fmla="*/ 23278 w 11858623"/>
              <a:gd name="connsiteY5884" fmla="*/ 1031035 h 6524624"/>
              <a:gd name="connsiteX5885" fmla="*/ 22489 w 11858623"/>
              <a:gd name="connsiteY5885" fmla="*/ 1036853 h 6524624"/>
              <a:gd name="connsiteX5886" fmla="*/ 27506 w 11858623"/>
              <a:gd name="connsiteY5886" fmla="*/ 999876 h 6524624"/>
              <a:gd name="connsiteX5887" fmla="*/ 23767 w 11858623"/>
              <a:gd name="connsiteY5887" fmla="*/ 1027428 h 6524624"/>
              <a:gd name="connsiteX5888" fmla="*/ 19782 w 11858623"/>
              <a:gd name="connsiteY5888" fmla="*/ 1036286 h 6524624"/>
              <a:gd name="connsiteX5889" fmla="*/ 18480 w 11858623"/>
              <a:gd name="connsiteY5889" fmla="*/ 1035983 h 6524624"/>
              <a:gd name="connsiteX5890" fmla="*/ 17582 w 11858623"/>
              <a:gd name="connsiteY5890" fmla="*/ 1032208 h 6524624"/>
              <a:gd name="connsiteX5891" fmla="*/ 18481 w 11858623"/>
              <a:gd name="connsiteY5891" fmla="*/ 1028429 h 6524624"/>
              <a:gd name="connsiteX5892" fmla="*/ 18831 w 11858623"/>
              <a:gd name="connsiteY5892" fmla="*/ 1026136 h 6524624"/>
              <a:gd name="connsiteX5893" fmla="*/ 24329 w 11858623"/>
              <a:gd name="connsiteY5893" fmla="*/ 1017631 h 6524624"/>
              <a:gd name="connsiteX5894" fmla="*/ 27488 w 11858623"/>
              <a:gd name="connsiteY5894" fmla="*/ 999883 h 6524624"/>
              <a:gd name="connsiteX5895" fmla="*/ 36516 w 11858623"/>
              <a:gd name="connsiteY5895" fmla="*/ 991923 h 6524624"/>
              <a:gd name="connsiteX5896" fmla="*/ 34512 w 11858623"/>
              <a:gd name="connsiteY5896" fmla="*/ 1005963 h 6524624"/>
              <a:gd name="connsiteX5897" fmla="*/ 32777 w 11858623"/>
              <a:gd name="connsiteY5897" fmla="*/ 1010420 h 6524624"/>
              <a:gd name="connsiteX5898" fmla="*/ 18003 w 11858623"/>
              <a:gd name="connsiteY5898" fmla="*/ 989711 h 6524624"/>
              <a:gd name="connsiteX5899" fmla="*/ 18404 w 11858623"/>
              <a:gd name="connsiteY5899" fmla="*/ 993921 h 6524624"/>
              <a:gd name="connsiteX5900" fmla="*/ 18369 w 11858623"/>
              <a:gd name="connsiteY5900" fmla="*/ 993948 h 6524624"/>
              <a:gd name="connsiteX5901" fmla="*/ 17813 w 11858623"/>
              <a:gd name="connsiteY5901" fmla="*/ 990050 h 6524624"/>
              <a:gd name="connsiteX5902" fmla="*/ 16908 w 11858623"/>
              <a:gd name="connsiteY5902" fmla="*/ 983709 h 6524624"/>
              <a:gd name="connsiteX5903" fmla="*/ 17813 w 11858623"/>
              <a:gd name="connsiteY5903" fmla="*/ 990050 h 6524624"/>
              <a:gd name="connsiteX5904" fmla="*/ 15167 w 11858623"/>
              <a:gd name="connsiteY5904" fmla="*/ 994771 h 6524624"/>
              <a:gd name="connsiteX5905" fmla="*/ 12469 w 11858623"/>
              <a:gd name="connsiteY5905" fmla="*/ 994731 h 6524624"/>
              <a:gd name="connsiteX5906" fmla="*/ 16243 w 11858623"/>
              <a:gd name="connsiteY5906" fmla="*/ 984738 h 6524624"/>
              <a:gd name="connsiteX5907" fmla="*/ 22604 w 11858623"/>
              <a:gd name="connsiteY5907" fmla="*/ 956367 h 6524624"/>
              <a:gd name="connsiteX5908" fmla="*/ 24865 w 11858623"/>
              <a:gd name="connsiteY5908" fmla="*/ 963973 h 6524624"/>
              <a:gd name="connsiteX5909" fmla="*/ 23929 w 11858623"/>
              <a:gd name="connsiteY5909" fmla="*/ 968347 h 6524624"/>
              <a:gd name="connsiteX5910" fmla="*/ 23429 w 11858623"/>
              <a:gd name="connsiteY5910" fmla="*/ 968131 h 6524624"/>
              <a:gd name="connsiteX5911" fmla="*/ 21458 w 11858623"/>
              <a:gd name="connsiteY5911" fmla="*/ 963379 h 6524624"/>
              <a:gd name="connsiteX5912" fmla="*/ 20640 w 11858623"/>
              <a:gd name="connsiteY5912" fmla="*/ 960691 h 6524624"/>
              <a:gd name="connsiteX5913" fmla="*/ 14800 w 11858623"/>
              <a:gd name="connsiteY5913" fmla="*/ 956048 h 6524624"/>
              <a:gd name="connsiteX5914" fmla="*/ 17365 w 11858623"/>
              <a:gd name="connsiteY5914" fmla="*/ 983002 h 6524624"/>
              <a:gd name="connsiteX5915" fmla="*/ 16908 w 11858623"/>
              <a:gd name="connsiteY5915" fmla="*/ 983709 h 6524624"/>
              <a:gd name="connsiteX5916" fmla="*/ 16477 w 11858623"/>
              <a:gd name="connsiteY5916" fmla="*/ 980691 h 6524624"/>
              <a:gd name="connsiteX5917" fmla="*/ 10465 w 11858623"/>
              <a:gd name="connsiteY5917" fmla="*/ 1003155 h 6524624"/>
              <a:gd name="connsiteX5918" fmla="*/ 15167 w 11858623"/>
              <a:gd name="connsiteY5918" fmla="*/ 994771 h 6524624"/>
              <a:gd name="connsiteX5919" fmla="*/ 17289 w 11858623"/>
              <a:gd name="connsiteY5919" fmla="*/ 994801 h 6524624"/>
              <a:gd name="connsiteX5920" fmla="*/ 18369 w 11858623"/>
              <a:gd name="connsiteY5920" fmla="*/ 993948 h 6524624"/>
              <a:gd name="connsiteX5921" fmla="*/ 18481 w 11858623"/>
              <a:gd name="connsiteY5921" fmla="*/ 994731 h 6524624"/>
              <a:gd name="connsiteX5922" fmla="*/ 18404 w 11858623"/>
              <a:gd name="connsiteY5922" fmla="*/ 993921 h 6524624"/>
              <a:gd name="connsiteX5923" fmla="*/ 24492 w 11858623"/>
              <a:gd name="connsiteY5923" fmla="*/ 989114 h 6524624"/>
              <a:gd name="connsiteX5924" fmla="*/ 20025 w 11858623"/>
              <a:gd name="connsiteY5924" fmla="*/ 1018330 h 6524624"/>
              <a:gd name="connsiteX5925" fmla="*/ 18654 w 11858623"/>
              <a:gd name="connsiteY5925" fmla="*/ 1022980 h 6524624"/>
              <a:gd name="connsiteX5926" fmla="*/ 16476 w 11858623"/>
              <a:gd name="connsiteY5926" fmla="*/ 1027558 h 6524624"/>
              <a:gd name="connsiteX5927" fmla="*/ 16846 w 11858623"/>
              <a:gd name="connsiteY5927" fmla="*/ 1029112 h 6524624"/>
              <a:gd name="connsiteX5928" fmla="*/ 16794 w 11858623"/>
              <a:gd name="connsiteY5928" fmla="*/ 1029287 h 6524624"/>
              <a:gd name="connsiteX5929" fmla="*/ 8320 w 11858623"/>
              <a:gd name="connsiteY5929" fmla="*/ 1042395 h 6524624"/>
              <a:gd name="connsiteX5930" fmla="*/ 7625 w 11858623"/>
              <a:gd name="connsiteY5930" fmla="*/ 1000468 h 6524624"/>
              <a:gd name="connsiteX5931" fmla="*/ 14473 w 11858623"/>
              <a:gd name="connsiteY5931" fmla="*/ 963842 h 6524624"/>
              <a:gd name="connsiteX5932" fmla="*/ 14473 w 11858623"/>
              <a:gd name="connsiteY5932" fmla="*/ 952609 h 6524624"/>
              <a:gd name="connsiteX5933" fmla="*/ 14912 w 11858623"/>
              <a:gd name="connsiteY5933" fmla="*/ 953391 h 6524624"/>
              <a:gd name="connsiteX5934" fmla="*/ 14800 w 11858623"/>
              <a:gd name="connsiteY5934" fmla="*/ 956048 h 6524624"/>
              <a:gd name="connsiteX5935" fmla="*/ 15490 w 11858623"/>
              <a:gd name="connsiteY5935" fmla="*/ 939617 h 6524624"/>
              <a:gd name="connsiteX5936" fmla="*/ 15966 w 11858623"/>
              <a:gd name="connsiteY5936" fmla="*/ 943171 h 6524624"/>
              <a:gd name="connsiteX5937" fmla="*/ 15883 w 11858623"/>
              <a:gd name="connsiteY5937" fmla="*/ 943434 h 6524624"/>
              <a:gd name="connsiteX5938" fmla="*/ 15995 w 11858623"/>
              <a:gd name="connsiteY5938" fmla="*/ 943391 h 6524624"/>
              <a:gd name="connsiteX5939" fmla="*/ 16477 w 11858623"/>
              <a:gd name="connsiteY5939" fmla="*/ 946993 h 6524624"/>
              <a:gd name="connsiteX5940" fmla="*/ 20640 w 11858623"/>
              <a:gd name="connsiteY5940" fmla="*/ 960691 h 6524624"/>
              <a:gd name="connsiteX5941" fmla="*/ 20485 w 11858623"/>
              <a:gd name="connsiteY5941" fmla="*/ 961034 h 6524624"/>
              <a:gd name="connsiteX5942" fmla="*/ 21458 w 11858623"/>
              <a:gd name="connsiteY5942" fmla="*/ 963379 h 6524624"/>
              <a:gd name="connsiteX5943" fmla="*/ 22292 w 11858623"/>
              <a:gd name="connsiteY5943" fmla="*/ 966123 h 6524624"/>
              <a:gd name="connsiteX5944" fmla="*/ 21547 w 11858623"/>
              <a:gd name="connsiteY5944" fmla="*/ 965218 h 6524624"/>
              <a:gd name="connsiteX5945" fmla="*/ 14912 w 11858623"/>
              <a:gd name="connsiteY5945" fmla="*/ 953391 h 6524624"/>
              <a:gd name="connsiteX5946" fmla="*/ 17359 w 11858623"/>
              <a:gd name="connsiteY5946" fmla="*/ 938726 h 6524624"/>
              <a:gd name="connsiteX5947" fmla="*/ 18466 w 11858623"/>
              <a:gd name="connsiteY5947" fmla="*/ 942451 h 6524624"/>
              <a:gd name="connsiteX5948" fmla="*/ 15995 w 11858623"/>
              <a:gd name="connsiteY5948" fmla="*/ 943391 h 6524624"/>
              <a:gd name="connsiteX5949" fmla="*/ 15966 w 11858623"/>
              <a:gd name="connsiteY5949" fmla="*/ 943171 h 6524624"/>
              <a:gd name="connsiteX5950" fmla="*/ 31601 w 11858623"/>
              <a:gd name="connsiteY5950" fmla="*/ 932508 h 6524624"/>
              <a:gd name="connsiteX5951" fmla="*/ 29962 w 11858623"/>
              <a:gd name="connsiteY5951" fmla="*/ 940163 h 6524624"/>
              <a:gd name="connsiteX5952" fmla="*/ 22604 w 11858623"/>
              <a:gd name="connsiteY5952" fmla="*/ 956367 h 6524624"/>
              <a:gd name="connsiteX5953" fmla="*/ 18466 w 11858623"/>
              <a:gd name="connsiteY5953" fmla="*/ 942451 h 6524624"/>
              <a:gd name="connsiteX5954" fmla="*/ 20140 w 11858623"/>
              <a:gd name="connsiteY5954" fmla="*/ 941814 h 6524624"/>
              <a:gd name="connsiteX5955" fmla="*/ 13686 w 11858623"/>
              <a:gd name="connsiteY5955" fmla="*/ 926133 h 6524624"/>
              <a:gd name="connsiteX5956" fmla="*/ 13822 w 11858623"/>
              <a:gd name="connsiteY5956" fmla="*/ 927154 h 6524624"/>
              <a:gd name="connsiteX5957" fmla="*/ 6590 w 11858623"/>
              <a:gd name="connsiteY5957" fmla="*/ 938134 h 6524624"/>
              <a:gd name="connsiteX5958" fmla="*/ 6567 w 11858623"/>
              <a:gd name="connsiteY5958" fmla="*/ 936753 h 6524624"/>
              <a:gd name="connsiteX5959" fmla="*/ 10465 w 11858623"/>
              <a:gd name="connsiteY5959" fmla="*/ 930145 h 6524624"/>
              <a:gd name="connsiteX5960" fmla="*/ 14703 w 11858623"/>
              <a:gd name="connsiteY5960" fmla="*/ 925817 h 6524624"/>
              <a:gd name="connsiteX5961" fmla="*/ 15809 w 11858623"/>
              <a:gd name="connsiteY5961" fmla="*/ 932017 h 6524624"/>
              <a:gd name="connsiteX5962" fmla="*/ 15490 w 11858623"/>
              <a:gd name="connsiteY5962" fmla="*/ 939617 h 6524624"/>
              <a:gd name="connsiteX5963" fmla="*/ 13822 w 11858623"/>
              <a:gd name="connsiteY5963" fmla="*/ 927154 h 6524624"/>
              <a:gd name="connsiteX5964" fmla="*/ 16187 w 11858623"/>
              <a:gd name="connsiteY5964" fmla="*/ 923018 h 6524624"/>
              <a:gd name="connsiteX5965" fmla="*/ 16162 w 11858623"/>
              <a:gd name="connsiteY5965" fmla="*/ 923602 h 6524624"/>
              <a:gd name="connsiteX5966" fmla="*/ 14703 w 11858623"/>
              <a:gd name="connsiteY5966" fmla="*/ 925817 h 6524624"/>
              <a:gd name="connsiteX5967" fmla="*/ 14564 w 11858623"/>
              <a:gd name="connsiteY5967" fmla="*/ 925039 h 6524624"/>
              <a:gd name="connsiteX5968" fmla="*/ 29045 w 11858623"/>
              <a:gd name="connsiteY5968" fmla="*/ 922743 h 6524624"/>
              <a:gd name="connsiteX5969" fmla="*/ 31730 w 11858623"/>
              <a:gd name="connsiteY5969" fmla="*/ 927788 h 6524624"/>
              <a:gd name="connsiteX5970" fmla="*/ 32265 w 11858623"/>
              <a:gd name="connsiteY5970" fmla="*/ 929408 h 6524624"/>
              <a:gd name="connsiteX5971" fmla="*/ 32213 w 11858623"/>
              <a:gd name="connsiteY5971" fmla="*/ 929649 h 6524624"/>
              <a:gd name="connsiteX5972" fmla="*/ 28382 w 11858623"/>
              <a:gd name="connsiteY5972" fmla="*/ 923207 h 6524624"/>
              <a:gd name="connsiteX5973" fmla="*/ 24544 w 11858623"/>
              <a:gd name="connsiteY5973" fmla="*/ 916753 h 6524624"/>
              <a:gd name="connsiteX5974" fmla="*/ 28382 w 11858623"/>
              <a:gd name="connsiteY5974" fmla="*/ 923207 h 6524624"/>
              <a:gd name="connsiteX5975" fmla="*/ 22489 w 11858623"/>
              <a:gd name="connsiteY5975" fmla="*/ 927336 h 6524624"/>
              <a:gd name="connsiteX5976" fmla="*/ 22117 w 11858623"/>
              <a:gd name="connsiteY5976" fmla="*/ 924045 h 6524624"/>
              <a:gd name="connsiteX5977" fmla="*/ 21284 w 11858623"/>
              <a:gd name="connsiteY5977" fmla="*/ 916668 h 6524624"/>
              <a:gd name="connsiteX5978" fmla="*/ 22117 w 11858623"/>
              <a:gd name="connsiteY5978" fmla="*/ 924045 h 6524624"/>
              <a:gd name="connsiteX5979" fmla="*/ 19438 w 11858623"/>
              <a:gd name="connsiteY5979" fmla="*/ 932091 h 6524624"/>
              <a:gd name="connsiteX5980" fmla="*/ 17359 w 11858623"/>
              <a:gd name="connsiteY5980" fmla="*/ 938726 h 6524624"/>
              <a:gd name="connsiteX5981" fmla="*/ 16477 w 11858623"/>
              <a:gd name="connsiteY5981" fmla="*/ 935761 h 6524624"/>
              <a:gd name="connsiteX5982" fmla="*/ 15809 w 11858623"/>
              <a:gd name="connsiteY5982" fmla="*/ 932017 h 6524624"/>
              <a:gd name="connsiteX5983" fmla="*/ 16162 w 11858623"/>
              <a:gd name="connsiteY5983" fmla="*/ 923602 h 6524624"/>
              <a:gd name="connsiteX5984" fmla="*/ 18195 w 11858623"/>
              <a:gd name="connsiteY5984" fmla="*/ 920517 h 6524624"/>
              <a:gd name="connsiteX5985" fmla="*/ 23196 w 11858623"/>
              <a:gd name="connsiteY5985" fmla="*/ 914287 h 6524624"/>
              <a:gd name="connsiteX5986" fmla="*/ 24675 w 11858623"/>
              <a:gd name="connsiteY5986" fmla="*/ 916360 h 6524624"/>
              <a:gd name="connsiteX5987" fmla="*/ 24544 w 11858623"/>
              <a:gd name="connsiteY5987" fmla="*/ 916753 h 6524624"/>
              <a:gd name="connsiteX5988" fmla="*/ 23128 w 11858623"/>
              <a:gd name="connsiteY5988" fmla="*/ 914371 h 6524624"/>
              <a:gd name="connsiteX5989" fmla="*/ 22708 w 11858623"/>
              <a:gd name="connsiteY5989" fmla="*/ 913665 h 6524624"/>
              <a:gd name="connsiteX5990" fmla="*/ 23128 w 11858623"/>
              <a:gd name="connsiteY5990" fmla="*/ 914371 h 6524624"/>
              <a:gd name="connsiteX5991" fmla="*/ 21284 w 11858623"/>
              <a:gd name="connsiteY5991" fmla="*/ 916668 h 6524624"/>
              <a:gd name="connsiteX5992" fmla="*/ 21203 w 11858623"/>
              <a:gd name="connsiteY5992" fmla="*/ 915950 h 6524624"/>
              <a:gd name="connsiteX5993" fmla="*/ 22489 w 11858623"/>
              <a:gd name="connsiteY5993" fmla="*/ 913296 h 6524624"/>
              <a:gd name="connsiteX5994" fmla="*/ 22729 w 11858623"/>
              <a:gd name="connsiteY5994" fmla="*/ 913633 h 6524624"/>
              <a:gd name="connsiteX5995" fmla="*/ 22708 w 11858623"/>
              <a:gd name="connsiteY5995" fmla="*/ 913665 h 6524624"/>
              <a:gd name="connsiteX5996" fmla="*/ 21642 w 11858623"/>
              <a:gd name="connsiteY5996" fmla="*/ 907361 h 6524624"/>
              <a:gd name="connsiteX5997" fmla="*/ 22489 w 11858623"/>
              <a:gd name="connsiteY5997" fmla="*/ 913296 h 6524624"/>
              <a:gd name="connsiteX5998" fmla="*/ 20605 w 11858623"/>
              <a:gd name="connsiteY5998" fmla="*/ 910657 h 6524624"/>
              <a:gd name="connsiteX5999" fmla="*/ 20563 w 11858623"/>
              <a:gd name="connsiteY5999" fmla="*/ 910277 h 6524624"/>
              <a:gd name="connsiteX6000" fmla="*/ 28500 w 11858623"/>
              <a:gd name="connsiteY6000" fmla="*/ 904872 h 6524624"/>
              <a:gd name="connsiteX6001" fmla="*/ 26903 w 11858623"/>
              <a:gd name="connsiteY6001" fmla="*/ 909670 h 6524624"/>
              <a:gd name="connsiteX6002" fmla="*/ 23196 w 11858623"/>
              <a:gd name="connsiteY6002" fmla="*/ 914287 h 6524624"/>
              <a:gd name="connsiteX6003" fmla="*/ 22729 w 11858623"/>
              <a:gd name="connsiteY6003" fmla="*/ 913633 h 6524624"/>
              <a:gd name="connsiteX6004" fmla="*/ 10465 w 11858623"/>
              <a:gd name="connsiteY6004" fmla="*/ 902064 h 6524624"/>
              <a:gd name="connsiteX6005" fmla="*/ 14564 w 11858623"/>
              <a:gd name="connsiteY6005" fmla="*/ 925039 h 6524624"/>
              <a:gd name="connsiteX6006" fmla="*/ 13686 w 11858623"/>
              <a:gd name="connsiteY6006" fmla="*/ 926133 h 6524624"/>
              <a:gd name="connsiteX6007" fmla="*/ 18935 w 11858623"/>
              <a:gd name="connsiteY6007" fmla="*/ 888400 h 6524624"/>
              <a:gd name="connsiteX6008" fmla="*/ 21501 w 11858623"/>
              <a:gd name="connsiteY6008" fmla="*/ 906375 h 6524624"/>
              <a:gd name="connsiteX6009" fmla="*/ 20555 w 11858623"/>
              <a:gd name="connsiteY6009" fmla="*/ 910206 h 6524624"/>
              <a:gd name="connsiteX6010" fmla="*/ 20563 w 11858623"/>
              <a:gd name="connsiteY6010" fmla="*/ 910277 h 6524624"/>
              <a:gd name="connsiteX6011" fmla="*/ 20485 w 11858623"/>
              <a:gd name="connsiteY6011" fmla="*/ 910488 h 6524624"/>
              <a:gd name="connsiteX6012" fmla="*/ 20605 w 11858623"/>
              <a:gd name="connsiteY6012" fmla="*/ 910657 h 6524624"/>
              <a:gd name="connsiteX6013" fmla="*/ 21203 w 11858623"/>
              <a:gd name="connsiteY6013" fmla="*/ 915950 h 6524624"/>
              <a:gd name="connsiteX6014" fmla="*/ 18195 w 11858623"/>
              <a:gd name="connsiteY6014" fmla="*/ 920517 h 6524624"/>
              <a:gd name="connsiteX6015" fmla="*/ 16187 w 11858623"/>
              <a:gd name="connsiteY6015" fmla="*/ 923018 h 6524624"/>
              <a:gd name="connsiteX6016" fmla="*/ 16477 w 11858623"/>
              <a:gd name="connsiteY6016" fmla="*/ 916104 h 6524624"/>
              <a:gd name="connsiteX6017" fmla="*/ 14473 w 11858623"/>
              <a:gd name="connsiteY6017" fmla="*/ 907680 h 6524624"/>
              <a:gd name="connsiteX6018" fmla="*/ 16477 w 11858623"/>
              <a:gd name="connsiteY6018" fmla="*/ 871175 h 6524624"/>
              <a:gd name="connsiteX6019" fmla="*/ 17494 w 11858623"/>
              <a:gd name="connsiteY6019" fmla="*/ 878298 h 6524624"/>
              <a:gd name="connsiteX6020" fmla="*/ 17479 w 11858623"/>
              <a:gd name="connsiteY6020" fmla="*/ 878238 h 6524624"/>
              <a:gd name="connsiteX6021" fmla="*/ 16477 w 11858623"/>
              <a:gd name="connsiteY6021" fmla="*/ 871175 h 6524624"/>
              <a:gd name="connsiteX6022" fmla="*/ 16477 w 11858623"/>
              <a:gd name="connsiteY6022" fmla="*/ 859942 h 6524624"/>
              <a:gd name="connsiteX6023" fmla="*/ 16827 w 11858623"/>
              <a:gd name="connsiteY6023" fmla="*/ 863871 h 6524624"/>
              <a:gd name="connsiteX6024" fmla="*/ 16477 w 11858623"/>
              <a:gd name="connsiteY6024" fmla="*/ 865558 h 6524624"/>
              <a:gd name="connsiteX6025" fmla="*/ 10465 w 11858623"/>
              <a:gd name="connsiteY6025" fmla="*/ 885215 h 6524624"/>
              <a:gd name="connsiteX6026" fmla="*/ 16477 w 11858623"/>
              <a:gd name="connsiteY6026" fmla="*/ 859942 h 6524624"/>
              <a:gd name="connsiteX6027" fmla="*/ 18418 w 11858623"/>
              <a:gd name="connsiteY6027" fmla="*/ 839408 h 6524624"/>
              <a:gd name="connsiteX6028" fmla="*/ 18481 w 11858623"/>
              <a:gd name="connsiteY6028" fmla="*/ 840286 h 6524624"/>
              <a:gd name="connsiteX6029" fmla="*/ 18028 w 11858623"/>
              <a:gd name="connsiteY6029" fmla="*/ 839772 h 6524624"/>
              <a:gd name="connsiteX6030" fmla="*/ 4828 w 11858623"/>
              <a:gd name="connsiteY6030" fmla="*/ 831937 h 6524624"/>
              <a:gd name="connsiteX6031" fmla="*/ 11301 w 11858623"/>
              <a:gd name="connsiteY6031" fmla="*/ 832142 h 6524624"/>
              <a:gd name="connsiteX6032" fmla="*/ 18028 w 11858623"/>
              <a:gd name="connsiteY6032" fmla="*/ 839772 h 6524624"/>
              <a:gd name="connsiteX6033" fmla="*/ 14473 w 11858623"/>
              <a:gd name="connsiteY6033" fmla="*/ 843094 h 6524624"/>
              <a:gd name="connsiteX6034" fmla="*/ 5343 w 11858623"/>
              <a:gd name="connsiteY6034" fmla="*/ 837205 h 6524624"/>
              <a:gd name="connsiteX6035" fmla="*/ 4902 w 11858623"/>
              <a:gd name="connsiteY6035" fmla="*/ 836390 h 6524624"/>
              <a:gd name="connsiteX6036" fmla="*/ 27924 w 11858623"/>
              <a:gd name="connsiteY6036" fmla="*/ 812819 h 6524624"/>
              <a:gd name="connsiteX6037" fmla="*/ 28175 w 11858623"/>
              <a:gd name="connsiteY6037" fmla="*/ 813911 h 6524624"/>
              <a:gd name="connsiteX6038" fmla="*/ 30504 w 11858623"/>
              <a:gd name="connsiteY6038" fmla="*/ 829053 h 6524624"/>
              <a:gd name="connsiteX6039" fmla="*/ 31545 w 11858623"/>
              <a:gd name="connsiteY6039" fmla="*/ 833916 h 6524624"/>
              <a:gd name="connsiteX6040" fmla="*/ 18935 w 11858623"/>
              <a:gd name="connsiteY6040" fmla="*/ 888400 h 6524624"/>
              <a:gd name="connsiteX6041" fmla="*/ 17494 w 11858623"/>
              <a:gd name="connsiteY6041" fmla="*/ 878298 h 6524624"/>
              <a:gd name="connsiteX6042" fmla="*/ 18481 w 11858623"/>
              <a:gd name="connsiteY6042" fmla="*/ 882407 h 6524624"/>
              <a:gd name="connsiteX6043" fmla="*/ 16827 w 11858623"/>
              <a:gd name="connsiteY6043" fmla="*/ 863871 h 6524624"/>
              <a:gd name="connsiteX6044" fmla="*/ 19172 w 11858623"/>
              <a:gd name="connsiteY6044" fmla="*/ 852584 h 6524624"/>
              <a:gd name="connsiteX6045" fmla="*/ 18481 w 11858623"/>
              <a:gd name="connsiteY6045" fmla="*/ 840286 h 6524624"/>
              <a:gd name="connsiteX6046" fmla="*/ 26496 w 11858623"/>
              <a:gd name="connsiteY6046" fmla="*/ 834669 h 6524624"/>
              <a:gd name="connsiteX6047" fmla="*/ 22509 w 11858623"/>
              <a:gd name="connsiteY6047" fmla="*/ 826337 h 6524624"/>
              <a:gd name="connsiteX6048" fmla="*/ 23944 w 11858623"/>
              <a:gd name="connsiteY6048" fmla="*/ 818435 h 6524624"/>
              <a:gd name="connsiteX6049" fmla="*/ 26496 w 11858623"/>
              <a:gd name="connsiteY6049" fmla="*/ 817821 h 6524624"/>
              <a:gd name="connsiteX6050" fmla="*/ 25204 w 11858623"/>
              <a:gd name="connsiteY6050" fmla="*/ 807494 h 6524624"/>
              <a:gd name="connsiteX6051" fmla="*/ 24174 w 11858623"/>
              <a:gd name="connsiteY6051" fmla="*/ 817168 h 6524624"/>
              <a:gd name="connsiteX6052" fmla="*/ 23944 w 11858623"/>
              <a:gd name="connsiteY6052" fmla="*/ 818435 h 6524624"/>
              <a:gd name="connsiteX6053" fmla="*/ 19266 w 11858623"/>
              <a:gd name="connsiteY6053" fmla="*/ 819560 h 6524624"/>
              <a:gd name="connsiteX6054" fmla="*/ 22509 w 11858623"/>
              <a:gd name="connsiteY6054" fmla="*/ 826337 h 6524624"/>
              <a:gd name="connsiteX6055" fmla="*/ 20485 w 11858623"/>
              <a:gd name="connsiteY6055" fmla="*/ 837478 h 6524624"/>
              <a:gd name="connsiteX6056" fmla="*/ 18418 w 11858623"/>
              <a:gd name="connsiteY6056" fmla="*/ 839408 h 6524624"/>
              <a:gd name="connsiteX6057" fmla="*/ 16572 w 11858623"/>
              <a:gd name="connsiteY6057" fmla="*/ 813542 h 6524624"/>
              <a:gd name="connsiteX6058" fmla="*/ 30504 w 11858623"/>
              <a:gd name="connsiteY6058" fmla="*/ 803781 h 6524624"/>
              <a:gd name="connsiteX6059" fmla="*/ 27924 w 11858623"/>
              <a:gd name="connsiteY6059" fmla="*/ 812819 h 6524624"/>
              <a:gd name="connsiteX6060" fmla="*/ 26496 w 11858623"/>
              <a:gd name="connsiteY6060" fmla="*/ 806589 h 6524624"/>
              <a:gd name="connsiteX6061" fmla="*/ 25204 w 11858623"/>
              <a:gd name="connsiteY6061" fmla="*/ 807494 h 6524624"/>
              <a:gd name="connsiteX6062" fmla="*/ 25410 w 11858623"/>
              <a:gd name="connsiteY6062" fmla="*/ 805565 h 6524624"/>
              <a:gd name="connsiteX6063" fmla="*/ 308998 w 11858623"/>
              <a:gd name="connsiteY6063" fmla="*/ 801024 h 6524624"/>
              <a:gd name="connsiteX6064" fmla="*/ 200998 w 11858623"/>
              <a:gd name="connsiteY6064" fmla="*/ 909024 h 6524624"/>
              <a:gd name="connsiteX6065" fmla="*/ 308998 w 11858623"/>
              <a:gd name="connsiteY6065" fmla="*/ 1017024 h 6524624"/>
              <a:gd name="connsiteX6066" fmla="*/ 416998 w 11858623"/>
              <a:gd name="connsiteY6066" fmla="*/ 909024 h 6524624"/>
              <a:gd name="connsiteX6067" fmla="*/ 308998 w 11858623"/>
              <a:gd name="connsiteY6067" fmla="*/ 801024 h 6524624"/>
              <a:gd name="connsiteX6068" fmla="*/ 15177 w 11858623"/>
              <a:gd name="connsiteY6068" fmla="*/ 793982 h 6524624"/>
              <a:gd name="connsiteX6069" fmla="*/ 16572 w 11858623"/>
              <a:gd name="connsiteY6069" fmla="*/ 813542 h 6524624"/>
              <a:gd name="connsiteX6070" fmla="*/ 14473 w 11858623"/>
              <a:gd name="connsiteY6070" fmla="*/ 815013 h 6524624"/>
              <a:gd name="connsiteX6071" fmla="*/ 10465 w 11858623"/>
              <a:gd name="connsiteY6071" fmla="*/ 800972 h 6524624"/>
              <a:gd name="connsiteX6072" fmla="*/ 15719 w 11858623"/>
              <a:gd name="connsiteY6072" fmla="*/ 783289 h 6524624"/>
              <a:gd name="connsiteX6073" fmla="*/ 18308 w 11858623"/>
              <a:gd name="connsiteY6073" fmla="*/ 789336 h 6524624"/>
              <a:gd name="connsiteX6074" fmla="*/ 15177 w 11858623"/>
              <a:gd name="connsiteY6074" fmla="*/ 793982 h 6524624"/>
              <a:gd name="connsiteX6075" fmla="*/ 14629 w 11858623"/>
              <a:gd name="connsiteY6075" fmla="*/ 786309 h 6524624"/>
              <a:gd name="connsiteX6076" fmla="*/ 23302 w 11858623"/>
              <a:gd name="connsiteY6076" fmla="*/ 781926 h 6524624"/>
              <a:gd name="connsiteX6077" fmla="*/ 26496 w 11858623"/>
              <a:gd name="connsiteY6077" fmla="*/ 795356 h 6524624"/>
              <a:gd name="connsiteX6078" fmla="*/ 25410 w 11858623"/>
              <a:gd name="connsiteY6078" fmla="*/ 805565 h 6524624"/>
              <a:gd name="connsiteX6079" fmla="*/ 22489 w 11858623"/>
              <a:gd name="connsiteY6079" fmla="*/ 806589 h 6524624"/>
              <a:gd name="connsiteX6080" fmla="*/ 18481 w 11858623"/>
              <a:gd name="connsiteY6080" fmla="*/ 789740 h 6524624"/>
              <a:gd name="connsiteX6081" fmla="*/ 18308 w 11858623"/>
              <a:gd name="connsiteY6081" fmla="*/ 789336 h 6524624"/>
              <a:gd name="connsiteX6082" fmla="*/ 12605 w 11858623"/>
              <a:gd name="connsiteY6082" fmla="*/ 776018 h 6524624"/>
              <a:gd name="connsiteX6083" fmla="*/ 14051 w 11858623"/>
              <a:gd name="connsiteY6083" fmla="*/ 779395 h 6524624"/>
              <a:gd name="connsiteX6084" fmla="*/ 14473 w 11858623"/>
              <a:gd name="connsiteY6084" fmla="*/ 784124 h 6524624"/>
              <a:gd name="connsiteX6085" fmla="*/ 14629 w 11858623"/>
              <a:gd name="connsiteY6085" fmla="*/ 786309 h 6524624"/>
              <a:gd name="connsiteX6086" fmla="*/ 14223 w 11858623"/>
              <a:gd name="connsiteY6086" fmla="*/ 787435 h 6524624"/>
              <a:gd name="connsiteX6087" fmla="*/ 10465 w 11858623"/>
              <a:gd name="connsiteY6087" fmla="*/ 792548 h 6524624"/>
              <a:gd name="connsiteX6088" fmla="*/ 12661 w 11858623"/>
              <a:gd name="connsiteY6088" fmla="*/ 775593 h 6524624"/>
              <a:gd name="connsiteX6089" fmla="*/ 12605 w 11858623"/>
              <a:gd name="connsiteY6089" fmla="*/ 776018 h 6524624"/>
              <a:gd name="connsiteX6090" fmla="*/ 12469 w 11858623"/>
              <a:gd name="connsiteY6090" fmla="*/ 775700 h 6524624"/>
              <a:gd name="connsiteX6091" fmla="*/ 19977 w 11858623"/>
              <a:gd name="connsiteY6091" fmla="*/ 771492 h 6524624"/>
              <a:gd name="connsiteX6092" fmla="*/ 15719 w 11858623"/>
              <a:gd name="connsiteY6092" fmla="*/ 783289 h 6524624"/>
              <a:gd name="connsiteX6093" fmla="*/ 14051 w 11858623"/>
              <a:gd name="connsiteY6093" fmla="*/ 779395 h 6524624"/>
              <a:gd name="connsiteX6094" fmla="*/ 13662 w 11858623"/>
              <a:gd name="connsiteY6094" fmla="*/ 775031 h 6524624"/>
              <a:gd name="connsiteX6095" fmla="*/ 13283 w 11858623"/>
              <a:gd name="connsiteY6095" fmla="*/ 770784 h 6524624"/>
              <a:gd name="connsiteX6096" fmla="*/ 13662 w 11858623"/>
              <a:gd name="connsiteY6096" fmla="*/ 775031 h 6524624"/>
              <a:gd name="connsiteX6097" fmla="*/ 12661 w 11858623"/>
              <a:gd name="connsiteY6097" fmla="*/ 775593 h 6524624"/>
              <a:gd name="connsiteX6098" fmla="*/ 20485 w 11858623"/>
              <a:gd name="connsiteY6098" fmla="*/ 770084 h 6524624"/>
              <a:gd name="connsiteX6099" fmla="*/ 20720 w 11858623"/>
              <a:gd name="connsiteY6099" fmla="*/ 771075 h 6524624"/>
              <a:gd name="connsiteX6100" fmla="*/ 19977 w 11858623"/>
              <a:gd name="connsiteY6100" fmla="*/ 771492 h 6524624"/>
              <a:gd name="connsiteX6101" fmla="*/ 14492 w 11858623"/>
              <a:gd name="connsiteY6101" fmla="*/ 757384 h 6524624"/>
              <a:gd name="connsiteX6102" fmla="*/ 14476 w 11858623"/>
              <a:gd name="connsiteY6102" fmla="*/ 765682 h 6524624"/>
              <a:gd name="connsiteX6103" fmla="*/ 13480 w 11858623"/>
              <a:gd name="connsiteY6103" fmla="*/ 769262 h 6524624"/>
              <a:gd name="connsiteX6104" fmla="*/ 13283 w 11858623"/>
              <a:gd name="connsiteY6104" fmla="*/ 770784 h 6524624"/>
              <a:gd name="connsiteX6105" fmla="*/ 12469 w 11858623"/>
              <a:gd name="connsiteY6105" fmla="*/ 761659 h 6524624"/>
              <a:gd name="connsiteX6106" fmla="*/ 16477 w 11858623"/>
              <a:gd name="connsiteY6106" fmla="*/ 716730 h 6524624"/>
              <a:gd name="connsiteX6107" fmla="*/ 18481 w 11858623"/>
              <a:gd name="connsiteY6107" fmla="*/ 736386 h 6524624"/>
              <a:gd name="connsiteX6108" fmla="*/ 21826 w 11858623"/>
              <a:gd name="connsiteY6108" fmla="*/ 727012 h 6524624"/>
              <a:gd name="connsiteX6109" fmla="*/ 22489 w 11858623"/>
              <a:gd name="connsiteY6109" fmla="*/ 736386 h 6524624"/>
              <a:gd name="connsiteX6110" fmla="*/ 29454 w 11858623"/>
              <a:gd name="connsiteY6110" fmla="*/ 770438 h 6524624"/>
              <a:gd name="connsiteX6111" fmla="*/ 29911 w 11858623"/>
              <a:gd name="connsiteY6111" fmla="*/ 772120 h 6524624"/>
              <a:gd name="connsiteX6112" fmla="*/ 23302 w 11858623"/>
              <a:gd name="connsiteY6112" fmla="*/ 781926 h 6524624"/>
              <a:gd name="connsiteX6113" fmla="*/ 20720 w 11858623"/>
              <a:gd name="connsiteY6113" fmla="*/ 771075 h 6524624"/>
              <a:gd name="connsiteX6114" fmla="*/ 22489 w 11858623"/>
              <a:gd name="connsiteY6114" fmla="*/ 770084 h 6524624"/>
              <a:gd name="connsiteX6115" fmla="*/ 14473 w 11858623"/>
              <a:gd name="connsiteY6115" fmla="*/ 767275 h 6524624"/>
              <a:gd name="connsiteX6116" fmla="*/ 14476 w 11858623"/>
              <a:gd name="connsiteY6116" fmla="*/ 765682 h 6524624"/>
              <a:gd name="connsiteX6117" fmla="*/ 18672 w 11858623"/>
              <a:gd name="connsiteY6117" fmla="*/ 750599 h 6524624"/>
              <a:gd name="connsiteX6118" fmla="*/ 20261 w 11858623"/>
              <a:gd name="connsiteY6118" fmla="*/ 745189 h 6524624"/>
              <a:gd name="connsiteX6119" fmla="*/ 14492 w 11858623"/>
              <a:gd name="connsiteY6119" fmla="*/ 757384 h 6524624"/>
              <a:gd name="connsiteX6120" fmla="*/ 14520 w 11858623"/>
              <a:gd name="connsiteY6120" fmla="*/ 742070 h 6524624"/>
              <a:gd name="connsiteX6121" fmla="*/ 16477 w 11858623"/>
              <a:gd name="connsiteY6121" fmla="*/ 716730 h 6524624"/>
              <a:gd name="connsiteX6122" fmla="*/ 12966 w 11858623"/>
              <a:gd name="connsiteY6122" fmla="*/ 699591 h 6524624"/>
              <a:gd name="connsiteX6123" fmla="*/ 13000 w 11858623"/>
              <a:gd name="connsiteY6123" fmla="*/ 699768 h 6524624"/>
              <a:gd name="connsiteX6124" fmla="*/ 12469 w 11858623"/>
              <a:gd name="connsiteY6124" fmla="*/ 699881 h 6524624"/>
              <a:gd name="connsiteX6125" fmla="*/ 14803 w 11858623"/>
              <a:gd name="connsiteY6125" fmla="*/ 699382 h 6524624"/>
              <a:gd name="connsiteX6126" fmla="*/ 16477 w 11858623"/>
              <a:gd name="connsiteY6126" fmla="*/ 711114 h 6524624"/>
              <a:gd name="connsiteX6127" fmla="*/ 14589 w 11858623"/>
              <a:gd name="connsiteY6127" fmla="*/ 707826 h 6524624"/>
              <a:gd name="connsiteX6128" fmla="*/ 13000 w 11858623"/>
              <a:gd name="connsiteY6128" fmla="*/ 699768 h 6524624"/>
              <a:gd name="connsiteX6129" fmla="*/ 19734 w 11858623"/>
              <a:gd name="connsiteY6129" fmla="*/ 697424 h 6524624"/>
              <a:gd name="connsiteX6130" fmla="*/ 20038 w 11858623"/>
              <a:gd name="connsiteY6130" fmla="*/ 701720 h 6524624"/>
              <a:gd name="connsiteX6131" fmla="*/ 18354 w 11858623"/>
              <a:gd name="connsiteY6131" fmla="*/ 698068 h 6524624"/>
              <a:gd name="connsiteX6132" fmla="*/ 17764 w 11858623"/>
              <a:gd name="connsiteY6132" fmla="*/ 696790 h 6524624"/>
              <a:gd name="connsiteX6133" fmla="*/ 18354 w 11858623"/>
              <a:gd name="connsiteY6133" fmla="*/ 698068 h 6524624"/>
              <a:gd name="connsiteX6134" fmla="*/ 16166 w 11858623"/>
              <a:gd name="connsiteY6134" fmla="*/ 699090 h 6524624"/>
              <a:gd name="connsiteX6135" fmla="*/ 14803 w 11858623"/>
              <a:gd name="connsiteY6135" fmla="*/ 699382 h 6524624"/>
              <a:gd name="connsiteX6136" fmla="*/ 14689 w 11858623"/>
              <a:gd name="connsiteY6136" fmla="*/ 698585 h 6524624"/>
              <a:gd name="connsiteX6137" fmla="*/ 21687 w 11858623"/>
              <a:gd name="connsiteY6137" fmla="*/ 694500 h 6524624"/>
              <a:gd name="connsiteX6138" fmla="*/ 21370 w 11858623"/>
              <a:gd name="connsiteY6138" fmla="*/ 696660 h 6524624"/>
              <a:gd name="connsiteX6139" fmla="*/ 19734 w 11858623"/>
              <a:gd name="connsiteY6139" fmla="*/ 697424 h 6524624"/>
              <a:gd name="connsiteX6140" fmla="*/ 19613 w 11858623"/>
              <a:gd name="connsiteY6140" fmla="*/ 695710 h 6524624"/>
              <a:gd name="connsiteX6141" fmla="*/ 26496 w 11858623"/>
              <a:gd name="connsiteY6141" fmla="*/ 694265 h 6524624"/>
              <a:gd name="connsiteX6142" fmla="*/ 24492 w 11858623"/>
              <a:gd name="connsiteY6142" fmla="*/ 719538 h 6524624"/>
              <a:gd name="connsiteX6143" fmla="*/ 21826 w 11858623"/>
              <a:gd name="connsiteY6143" fmla="*/ 727012 h 6524624"/>
              <a:gd name="connsiteX6144" fmla="*/ 20038 w 11858623"/>
              <a:gd name="connsiteY6144" fmla="*/ 701720 h 6524624"/>
              <a:gd name="connsiteX6145" fmla="*/ 20485 w 11858623"/>
              <a:gd name="connsiteY6145" fmla="*/ 702689 h 6524624"/>
              <a:gd name="connsiteX6146" fmla="*/ 21370 w 11858623"/>
              <a:gd name="connsiteY6146" fmla="*/ 696660 h 6524624"/>
              <a:gd name="connsiteX6147" fmla="*/ 13684 w 11858623"/>
              <a:gd name="connsiteY6147" fmla="*/ 691542 h 6524624"/>
              <a:gd name="connsiteX6148" fmla="*/ 14689 w 11858623"/>
              <a:gd name="connsiteY6148" fmla="*/ 698585 h 6524624"/>
              <a:gd name="connsiteX6149" fmla="*/ 12966 w 11858623"/>
              <a:gd name="connsiteY6149" fmla="*/ 699591 h 6524624"/>
              <a:gd name="connsiteX6150" fmla="*/ 12469 w 11858623"/>
              <a:gd name="connsiteY6150" fmla="*/ 697073 h 6524624"/>
              <a:gd name="connsiteX6151" fmla="*/ 18885 w 11858623"/>
              <a:gd name="connsiteY6151" fmla="*/ 685409 h 6524624"/>
              <a:gd name="connsiteX6152" fmla="*/ 19613 w 11858623"/>
              <a:gd name="connsiteY6152" fmla="*/ 695710 h 6524624"/>
              <a:gd name="connsiteX6153" fmla="*/ 17764 w 11858623"/>
              <a:gd name="connsiteY6153" fmla="*/ 696790 h 6524624"/>
              <a:gd name="connsiteX6154" fmla="*/ 15828 w 11858623"/>
              <a:gd name="connsiteY6154" fmla="*/ 692591 h 6524624"/>
              <a:gd name="connsiteX6155" fmla="*/ 16330 w 11858623"/>
              <a:gd name="connsiteY6155" fmla="*/ 686926 h 6524624"/>
              <a:gd name="connsiteX6156" fmla="*/ 32641 w 11858623"/>
              <a:gd name="connsiteY6156" fmla="*/ 678711 h 6524624"/>
              <a:gd name="connsiteX6157" fmla="*/ 32508 w 11858623"/>
              <a:gd name="connsiteY6157" fmla="*/ 683033 h 6524624"/>
              <a:gd name="connsiteX6158" fmla="*/ 32944 w 11858623"/>
              <a:gd name="connsiteY6158" fmla="*/ 687926 h 6524624"/>
              <a:gd name="connsiteX6159" fmla="*/ 21687 w 11858623"/>
              <a:gd name="connsiteY6159" fmla="*/ 694500 h 6524624"/>
              <a:gd name="connsiteX6160" fmla="*/ 22541 w 11858623"/>
              <a:gd name="connsiteY6160" fmla="*/ 688679 h 6524624"/>
              <a:gd name="connsiteX6161" fmla="*/ 22069 w 11858623"/>
              <a:gd name="connsiteY6161" fmla="*/ 683518 h 6524624"/>
              <a:gd name="connsiteX6162" fmla="*/ 24419 w 11858623"/>
              <a:gd name="connsiteY6162" fmla="*/ 682122 h 6524624"/>
              <a:gd name="connsiteX6163" fmla="*/ 21048 w 11858623"/>
              <a:gd name="connsiteY6163" fmla="*/ 672346 h 6524624"/>
              <a:gd name="connsiteX6164" fmla="*/ 22069 w 11858623"/>
              <a:gd name="connsiteY6164" fmla="*/ 683518 h 6524624"/>
              <a:gd name="connsiteX6165" fmla="*/ 18885 w 11858623"/>
              <a:gd name="connsiteY6165" fmla="*/ 685409 h 6524624"/>
              <a:gd name="connsiteX6166" fmla="*/ 18529 w 11858623"/>
              <a:gd name="connsiteY6166" fmla="*/ 680373 h 6524624"/>
              <a:gd name="connsiteX6167" fmla="*/ 20485 w 11858623"/>
              <a:gd name="connsiteY6167" fmla="*/ 660568 h 6524624"/>
              <a:gd name="connsiteX6168" fmla="*/ 23118 w 11858623"/>
              <a:gd name="connsiteY6168" fmla="*/ 669717 h 6524624"/>
              <a:gd name="connsiteX6169" fmla="*/ 23525 w 11858623"/>
              <a:gd name="connsiteY6169" fmla="*/ 672549 h 6524624"/>
              <a:gd name="connsiteX6170" fmla="*/ 23999 w 11858623"/>
              <a:gd name="connsiteY6170" fmla="*/ 672877 h 6524624"/>
              <a:gd name="connsiteX6171" fmla="*/ 24529 w 11858623"/>
              <a:gd name="connsiteY6171" fmla="*/ 675021 h 6524624"/>
              <a:gd name="connsiteX6172" fmla="*/ 21542 w 11858623"/>
              <a:gd name="connsiteY6172" fmla="*/ 670770 h 6524624"/>
              <a:gd name="connsiteX6173" fmla="*/ 21048 w 11858623"/>
              <a:gd name="connsiteY6173" fmla="*/ 672346 h 6524624"/>
              <a:gd name="connsiteX6174" fmla="*/ 20485 w 11858623"/>
              <a:gd name="connsiteY6174" fmla="*/ 666184 h 6524624"/>
              <a:gd name="connsiteX6175" fmla="*/ 20287 w 11858623"/>
              <a:gd name="connsiteY6175" fmla="*/ 661470 h 6524624"/>
              <a:gd name="connsiteX6176" fmla="*/ 16477 w 11858623"/>
              <a:gd name="connsiteY6176" fmla="*/ 646528 h 6524624"/>
              <a:gd name="connsiteX6177" fmla="*/ 20076 w 11858623"/>
              <a:gd name="connsiteY6177" fmla="*/ 656437 h 6524624"/>
              <a:gd name="connsiteX6178" fmla="*/ 20287 w 11858623"/>
              <a:gd name="connsiteY6178" fmla="*/ 661470 h 6524624"/>
              <a:gd name="connsiteX6179" fmla="*/ 13684 w 11858623"/>
              <a:gd name="connsiteY6179" fmla="*/ 691542 h 6524624"/>
              <a:gd name="connsiteX6180" fmla="*/ 12469 w 11858623"/>
              <a:gd name="connsiteY6180" fmla="*/ 683033 h 6524624"/>
              <a:gd name="connsiteX6181" fmla="*/ 16477 w 11858623"/>
              <a:gd name="connsiteY6181" fmla="*/ 646528 h 6524624"/>
              <a:gd name="connsiteX6182" fmla="*/ 14151 w 11858623"/>
              <a:gd name="connsiteY6182" fmla="*/ 633606 h 6524624"/>
              <a:gd name="connsiteX6183" fmla="*/ 14152 w 11858623"/>
              <a:gd name="connsiteY6183" fmla="*/ 633610 h 6524624"/>
              <a:gd name="connsiteX6184" fmla="*/ 14093 w 11858623"/>
              <a:gd name="connsiteY6184" fmla="*/ 633805 h 6524624"/>
              <a:gd name="connsiteX6185" fmla="*/ 30302 w 11858623"/>
              <a:gd name="connsiteY6185" fmla="*/ 625582 h 6524624"/>
              <a:gd name="connsiteX6186" fmla="*/ 32508 w 11858623"/>
              <a:gd name="connsiteY6186" fmla="*/ 626871 h 6524624"/>
              <a:gd name="connsiteX6187" fmla="*/ 33672 w 11858623"/>
              <a:gd name="connsiteY6187" fmla="*/ 645339 h 6524624"/>
              <a:gd name="connsiteX6188" fmla="*/ 33385 w 11858623"/>
              <a:gd name="connsiteY6188" fmla="*/ 654640 h 6524624"/>
              <a:gd name="connsiteX6189" fmla="*/ 26496 w 11858623"/>
              <a:gd name="connsiteY6189" fmla="*/ 674609 h 6524624"/>
              <a:gd name="connsiteX6190" fmla="*/ 23999 w 11858623"/>
              <a:gd name="connsiteY6190" fmla="*/ 672877 h 6524624"/>
              <a:gd name="connsiteX6191" fmla="*/ 23823 w 11858623"/>
              <a:gd name="connsiteY6191" fmla="*/ 672167 h 6524624"/>
              <a:gd name="connsiteX6192" fmla="*/ 23118 w 11858623"/>
              <a:gd name="connsiteY6192" fmla="*/ 669717 h 6524624"/>
              <a:gd name="connsiteX6193" fmla="*/ 21953 w 11858623"/>
              <a:gd name="connsiteY6193" fmla="*/ 661607 h 6524624"/>
              <a:gd name="connsiteX6194" fmla="*/ 20076 w 11858623"/>
              <a:gd name="connsiteY6194" fmla="*/ 656437 h 6524624"/>
              <a:gd name="connsiteX6195" fmla="*/ 19498 w 11858623"/>
              <a:gd name="connsiteY6195" fmla="*/ 642688 h 6524624"/>
              <a:gd name="connsiteX6196" fmla="*/ 20245 w 11858623"/>
              <a:gd name="connsiteY6196" fmla="*/ 641932 h 6524624"/>
              <a:gd name="connsiteX6197" fmla="*/ 20485 w 11858623"/>
              <a:gd name="connsiteY6197" fmla="*/ 649336 h 6524624"/>
              <a:gd name="connsiteX6198" fmla="*/ 30302 w 11858623"/>
              <a:gd name="connsiteY6198" fmla="*/ 625582 h 6524624"/>
              <a:gd name="connsiteX6199" fmla="*/ 17756 w 11858623"/>
              <a:gd name="connsiteY6199" fmla="*/ 621785 h 6524624"/>
              <a:gd name="connsiteX6200" fmla="*/ 18735 w 11858623"/>
              <a:gd name="connsiteY6200" fmla="*/ 624505 h 6524624"/>
              <a:gd name="connsiteX6201" fmla="*/ 19498 w 11858623"/>
              <a:gd name="connsiteY6201" fmla="*/ 642688 h 6524624"/>
              <a:gd name="connsiteX6202" fmla="*/ 18481 w 11858623"/>
              <a:gd name="connsiteY6202" fmla="*/ 643720 h 6524624"/>
              <a:gd name="connsiteX6203" fmla="*/ 14152 w 11858623"/>
              <a:gd name="connsiteY6203" fmla="*/ 633610 h 6524624"/>
              <a:gd name="connsiteX6204" fmla="*/ 17700 w 11858623"/>
              <a:gd name="connsiteY6204" fmla="*/ 620481 h 6524624"/>
              <a:gd name="connsiteX6205" fmla="*/ 17976 w 11858623"/>
              <a:gd name="connsiteY6205" fmla="*/ 621062 h 6524624"/>
              <a:gd name="connsiteX6206" fmla="*/ 17756 w 11858623"/>
              <a:gd name="connsiteY6206" fmla="*/ 621785 h 6524624"/>
              <a:gd name="connsiteX6207" fmla="*/ 17524 w 11858623"/>
              <a:gd name="connsiteY6207" fmla="*/ 621141 h 6524624"/>
              <a:gd name="connsiteX6208" fmla="*/ 18638 w 11858623"/>
              <a:gd name="connsiteY6208" fmla="*/ 620341 h 6524624"/>
              <a:gd name="connsiteX6209" fmla="*/ 19727 w 11858623"/>
              <a:gd name="connsiteY6209" fmla="*/ 625974 h 6524624"/>
              <a:gd name="connsiteX6210" fmla="*/ 19773 w 11858623"/>
              <a:gd name="connsiteY6210" fmla="*/ 627385 h 6524624"/>
              <a:gd name="connsiteX6211" fmla="*/ 18735 w 11858623"/>
              <a:gd name="connsiteY6211" fmla="*/ 624505 h 6524624"/>
              <a:gd name="connsiteX6212" fmla="*/ 18586 w 11858623"/>
              <a:gd name="connsiteY6212" fmla="*/ 620941 h 6524624"/>
              <a:gd name="connsiteX6213" fmla="*/ 19422 w 11858623"/>
              <a:gd name="connsiteY6213" fmla="*/ 616559 h 6524624"/>
              <a:gd name="connsiteX6214" fmla="*/ 19596 w 11858623"/>
              <a:gd name="connsiteY6214" fmla="*/ 621932 h 6524624"/>
              <a:gd name="connsiteX6215" fmla="*/ 18735 w 11858623"/>
              <a:gd name="connsiteY6215" fmla="*/ 619240 h 6524624"/>
              <a:gd name="connsiteX6216" fmla="*/ 18816 w 11858623"/>
              <a:gd name="connsiteY6216" fmla="*/ 618305 h 6524624"/>
              <a:gd name="connsiteX6217" fmla="*/ 19234 w 11858623"/>
              <a:gd name="connsiteY6217" fmla="*/ 616936 h 6524624"/>
              <a:gd name="connsiteX6218" fmla="*/ 21234 w 11858623"/>
              <a:gd name="connsiteY6218" fmla="*/ 615213 h 6524624"/>
              <a:gd name="connsiteX6219" fmla="*/ 25488 w 11858623"/>
              <a:gd name="connsiteY6219" fmla="*/ 628737 h 6524624"/>
              <a:gd name="connsiteX6220" fmla="*/ 24801 w 11858623"/>
              <a:gd name="connsiteY6220" fmla="*/ 637313 h 6524624"/>
              <a:gd name="connsiteX6221" fmla="*/ 20245 w 11858623"/>
              <a:gd name="connsiteY6221" fmla="*/ 641932 h 6524624"/>
              <a:gd name="connsiteX6222" fmla="*/ 19773 w 11858623"/>
              <a:gd name="connsiteY6222" fmla="*/ 627385 h 6524624"/>
              <a:gd name="connsiteX6223" fmla="*/ 20262 w 11858623"/>
              <a:gd name="connsiteY6223" fmla="*/ 628745 h 6524624"/>
              <a:gd name="connsiteX6224" fmla="*/ 19727 w 11858623"/>
              <a:gd name="connsiteY6224" fmla="*/ 625974 h 6524624"/>
              <a:gd name="connsiteX6225" fmla="*/ 19596 w 11858623"/>
              <a:gd name="connsiteY6225" fmla="*/ 621932 h 6524624"/>
              <a:gd name="connsiteX6226" fmla="*/ 23660 w 11858623"/>
              <a:gd name="connsiteY6226" fmla="*/ 634636 h 6524624"/>
              <a:gd name="connsiteX6227" fmla="*/ 19348 w 11858623"/>
              <a:gd name="connsiteY6227" fmla="*/ 614291 h 6524624"/>
              <a:gd name="connsiteX6228" fmla="*/ 19415 w 11858623"/>
              <a:gd name="connsiteY6228" fmla="*/ 616342 h 6524624"/>
              <a:gd name="connsiteX6229" fmla="*/ 19234 w 11858623"/>
              <a:gd name="connsiteY6229" fmla="*/ 616936 h 6524624"/>
              <a:gd name="connsiteX6230" fmla="*/ 18873 w 11858623"/>
              <a:gd name="connsiteY6230" fmla="*/ 617660 h 6524624"/>
              <a:gd name="connsiteX6231" fmla="*/ 19080 w 11858623"/>
              <a:gd name="connsiteY6231" fmla="*/ 615298 h 6524624"/>
              <a:gd name="connsiteX6232" fmla="*/ 21005 w 11858623"/>
              <a:gd name="connsiteY6232" fmla="*/ 613380 h 6524624"/>
              <a:gd name="connsiteX6233" fmla="*/ 21234 w 11858623"/>
              <a:gd name="connsiteY6233" fmla="*/ 615213 h 6524624"/>
              <a:gd name="connsiteX6234" fmla="*/ 20792 w 11858623"/>
              <a:gd name="connsiteY6234" fmla="*/ 613808 h 6524624"/>
              <a:gd name="connsiteX6235" fmla="*/ 20485 w 11858623"/>
              <a:gd name="connsiteY6235" fmla="*/ 612831 h 6524624"/>
              <a:gd name="connsiteX6236" fmla="*/ 20792 w 11858623"/>
              <a:gd name="connsiteY6236" fmla="*/ 613808 h 6524624"/>
              <a:gd name="connsiteX6237" fmla="*/ 19422 w 11858623"/>
              <a:gd name="connsiteY6237" fmla="*/ 616559 h 6524624"/>
              <a:gd name="connsiteX6238" fmla="*/ 19415 w 11858623"/>
              <a:gd name="connsiteY6238" fmla="*/ 616342 h 6524624"/>
              <a:gd name="connsiteX6239" fmla="*/ 20346 w 11858623"/>
              <a:gd name="connsiteY6239" fmla="*/ 608180 h 6524624"/>
              <a:gd name="connsiteX6240" fmla="*/ 20485 w 11858623"/>
              <a:gd name="connsiteY6240" fmla="*/ 610023 h 6524624"/>
              <a:gd name="connsiteX6241" fmla="*/ 19348 w 11858623"/>
              <a:gd name="connsiteY6241" fmla="*/ 614291 h 6524624"/>
              <a:gd name="connsiteX6242" fmla="*/ 19299 w 11858623"/>
              <a:gd name="connsiteY6242" fmla="*/ 612792 h 6524624"/>
              <a:gd name="connsiteX6243" fmla="*/ 19423 w 11858623"/>
              <a:gd name="connsiteY6243" fmla="*/ 611381 h 6524624"/>
              <a:gd name="connsiteX6244" fmla="*/ 20333 w 11858623"/>
              <a:gd name="connsiteY6244" fmla="*/ 607997 h 6524624"/>
              <a:gd name="connsiteX6245" fmla="*/ 20353 w 11858623"/>
              <a:gd name="connsiteY6245" fmla="*/ 608158 h 6524624"/>
              <a:gd name="connsiteX6246" fmla="*/ 20346 w 11858623"/>
              <a:gd name="connsiteY6246" fmla="*/ 608180 h 6524624"/>
              <a:gd name="connsiteX6247" fmla="*/ 928 w 11858623"/>
              <a:gd name="connsiteY6247" fmla="*/ 605707 h 6524624"/>
              <a:gd name="connsiteX6248" fmla="*/ 446 w 11858623"/>
              <a:gd name="connsiteY6248" fmla="*/ 621255 h 6524624"/>
              <a:gd name="connsiteX6249" fmla="*/ 4454 w 11858623"/>
              <a:gd name="connsiteY6249" fmla="*/ 809397 h 6524624"/>
              <a:gd name="connsiteX6250" fmla="*/ 4828 w 11858623"/>
              <a:gd name="connsiteY6250" fmla="*/ 831937 h 6524624"/>
              <a:gd name="connsiteX6251" fmla="*/ 2450 w 11858623"/>
              <a:gd name="connsiteY6251" fmla="*/ 831861 h 6524624"/>
              <a:gd name="connsiteX6252" fmla="*/ 4902 w 11858623"/>
              <a:gd name="connsiteY6252" fmla="*/ 836390 h 6524624"/>
              <a:gd name="connsiteX6253" fmla="*/ 6567 w 11858623"/>
              <a:gd name="connsiteY6253" fmla="*/ 936753 h 6524624"/>
              <a:gd name="connsiteX6254" fmla="*/ 5688 w 11858623"/>
              <a:gd name="connsiteY6254" fmla="*/ 938243 h 6524624"/>
              <a:gd name="connsiteX6255" fmla="*/ 4454 w 11858623"/>
              <a:gd name="connsiteY6255" fmla="*/ 941377 h 6524624"/>
              <a:gd name="connsiteX6256" fmla="*/ 6590 w 11858623"/>
              <a:gd name="connsiteY6256" fmla="*/ 938134 h 6524624"/>
              <a:gd name="connsiteX6257" fmla="*/ 7625 w 11858623"/>
              <a:gd name="connsiteY6257" fmla="*/ 1000468 h 6524624"/>
              <a:gd name="connsiteX6258" fmla="*/ 6740 w 11858623"/>
              <a:gd name="connsiteY6258" fmla="*/ 1005197 h 6524624"/>
              <a:gd name="connsiteX6259" fmla="*/ 6458 w 11858623"/>
              <a:gd name="connsiteY6259" fmla="*/ 1045276 h 6524624"/>
              <a:gd name="connsiteX6260" fmla="*/ 8320 w 11858623"/>
              <a:gd name="connsiteY6260" fmla="*/ 1042395 h 6524624"/>
              <a:gd name="connsiteX6261" fmla="*/ 8462 w 11858623"/>
              <a:gd name="connsiteY6261" fmla="*/ 1050893 h 6524624"/>
              <a:gd name="connsiteX6262" fmla="*/ 8826 w 11858623"/>
              <a:gd name="connsiteY6262" fmla="*/ 1057277 h 6524624"/>
              <a:gd name="connsiteX6263" fmla="*/ 8461 w 11858623"/>
              <a:gd name="connsiteY6263" fmla="*/ 1058447 h 6524624"/>
              <a:gd name="connsiteX6264" fmla="*/ 4453 w 11858623"/>
              <a:gd name="connsiteY6264" fmla="*/ 1066872 h 6524624"/>
              <a:gd name="connsiteX6265" fmla="*/ 2449 w 11858623"/>
              <a:gd name="connsiteY6265" fmla="*/ 1083719 h 6524624"/>
              <a:gd name="connsiteX6266" fmla="*/ 1422 w 11858623"/>
              <a:gd name="connsiteY6266" fmla="*/ 1116809 h 6524624"/>
              <a:gd name="connsiteX6267" fmla="*/ 0 w 11858623"/>
              <a:gd name="connsiteY6267" fmla="*/ 1118916 h 6524624"/>
              <a:gd name="connsiteX6268" fmla="*/ 0 w 11858623"/>
              <a:gd name="connsiteY6268" fmla="*/ 606019 h 6524624"/>
              <a:gd name="connsiteX6269" fmla="*/ 10226 w 11858623"/>
              <a:gd name="connsiteY6269" fmla="*/ 600880 h 6524624"/>
              <a:gd name="connsiteX6270" fmla="*/ 13504 w 11858623"/>
              <a:gd name="connsiteY6270" fmla="*/ 609982 h 6524624"/>
              <a:gd name="connsiteX6271" fmla="*/ 13630 w 11858623"/>
              <a:gd name="connsiteY6271" fmla="*/ 611927 h 6524624"/>
              <a:gd name="connsiteX6272" fmla="*/ 10466 w 11858623"/>
              <a:gd name="connsiteY6272" fmla="*/ 605277 h 6524624"/>
              <a:gd name="connsiteX6273" fmla="*/ 14474 w 11858623"/>
              <a:gd name="connsiteY6273" fmla="*/ 624933 h 6524624"/>
              <a:gd name="connsiteX6274" fmla="*/ 13630 w 11858623"/>
              <a:gd name="connsiteY6274" fmla="*/ 611927 h 6524624"/>
              <a:gd name="connsiteX6275" fmla="*/ 15996 w 11858623"/>
              <a:gd name="connsiteY6275" fmla="*/ 616900 h 6524624"/>
              <a:gd name="connsiteX6276" fmla="*/ 17524 w 11858623"/>
              <a:gd name="connsiteY6276" fmla="*/ 621141 h 6524624"/>
              <a:gd name="connsiteX6277" fmla="*/ 14777 w 11858623"/>
              <a:gd name="connsiteY6277" fmla="*/ 631457 h 6524624"/>
              <a:gd name="connsiteX6278" fmla="*/ 14151 w 11858623"/>
              <a:gd name="connsiteY6278" fmla="*/ 633606 h 6524624"/>
              <a:gd name="connsiteX6279" fmla="*/ 12469 w 11858623"/>
              <a:gd name="connsiteY6279" fmla="*/ 629679 h 6524624"/>
              <a:gd name="connsiteX6280" fmla="*/ 10465 w 11858623"/>
              <a:gd name="connsiteY6280" fmla="*/ 610023 h 6524624"/>
              <a:gd name="connsiteX6281" fmla="*/ 9025 w 11858623"/>
              <a:gd name="connsiteY6281" fmla="*/ 602474 h 6524624"/>
              <a:gd name="connsiteX6282" fmla="*/ 15891 w 11858623"/>
              <a:gd name="connsiteY6282" fmla="*/ 593359 h 6524624"/>
              <a:gd name="connsiteX6283" fmla="*/ 16478 w 11858623"/>
              <a:gd name="connsiteY6283" fmla="*/ 596852 h 6524624"/>
              <a:gd name="connsiteX6284" fmla="*/ 16720 w 11858623"/>
              <a:gd name="connsiteY6284" fmla="*/ 597932 h 6524624"/>
              <a:gd name="connsiteX6285" fmla="*/ 16249 w 11858623"/>
              <a:gd name="connsiteY6285" fmla="*/ 600176 h 6524624"/>
              <a:gd name="connsiteX6286" fmla="*/ 15280 w 11858623"/>
              <a:gd name="connsiteY6286" fmla="*/ 594171 h 6524624"/>
              <a:gd name="connsiteX6287" fmla="*/ 18106 w 11858623"/>
              <a:gd name="connsiteY6287" fmla="*/ 591335 h 6524624"/>
              <a:gd name="connsiteX6288" fmla="*/ 18481 w 11858623"/>
              <a:gd name="connsiteY6288" fmla="*/ 593174 h 6524624"/>
              <a:gd name="connsiteX6289" fmla="*/ 18727 w 11858623"/>
              <a:gd name="connsiteY6289" fmla="*/ 595144 h 6524624"/>
              <a:gd name="connsiteX6290" fmla="*/ 19171 w 11858623"/>
              <a:gd name="connsiteY6290" fmla="*/ 608845 h 6524624"/>
              <a:gd name="connsiteX6291" fmla="*/ 16720 w 11858623"/>
              <a:gd name="connsiteY6291" fmla="*/ 597932 h 6524624"/>
              <a:gd name="connsiteX6292" fmla="*/ 18930 w 11858623"/>
              <a:gd name="connsiteY6292" fmla="*/ 589326 h 6524624"/>
              <a:gd name="connsiteX6293" fmla="*/ 20333 w 11858623"/>
              <a:gd name="connsiteY6293" fmla="*/ 607997 h 6524624"/>
              <a:gd name="connsiteX6294" fmla="*/ 18727 w 11858623"/>
              <a:gd name="connsiteY6294" fmla="*/ 595144 h 6524624"/>
              <a:gd name="connsiteX6295" fmla="*/ 18554 w 11858623"/>
              <a:gd name="connsiteY6295" fmla="*/ 589824 h 6524624"/>
              <a:gd name="connsiteX6296" fmla="*/ 18537 w 11858623"/>
              <a:gd name="connsiteY6296" fmla="*/ 589283 h 6524624"/>
              <a:gd name="connsiteX6297" fmla="*/ 18554 w 11858623"/>
              <a:gd name="connsiteY6297" fmla="*/ 589824 h 6524624"/>
              <a:gd name="connsiteX6298" fmla="*/ 18373 w 11858623"/>
              <a:gd name="connsiteY6298" fmla="*/ 590066 h 6524624"/>
              <a:gd name="connsiteX6299" fmla="*/ 28569 w 11858623"/>
              <a:gd name="connsiteY6299" fmla="*/ 577875 h 6524624"/>
              <a:gd name="connsiteX6300" fmla="*/ 28500 w 11858623"/>
              <a:gd name="connsiteY6300" fmla="*/ 579134 h 6524624"/>
              <a:gd name="connsiteX6301" fmla="*/ 28448 w 11858623"/>
              <a:gd name="connsiteY6301" fmla="*/ 578325 h 6524624"/>
              <a:gd name="connsiteX6302" fmla="*/ 32627 w 11858623"/>
              <a:gd name="connsiteY6302" fmla="*/ 577786 h 6524624"/>
              <a:gd name="connsiteX6303" fmla="*/ 33288 w 11858623"/>
              <a:gd name="connsiteY6303" fmla="*/ 588724 h 6524624"/>
              <a:gd name="connsiteX6304" fmla="*/ 21005 w 11858623"/>
              <a:gd name="connsiteY6304" fmla="*/ 613380 h 6524624"/>
              <a:gd name="connsiteX6305" fmla="*/ 20353 w 11858623"/>
              <a:gd name="connsiteY6305" fmla="*/ 608158 h 6524624"/>
              <a:gd name="connsiteX6306" fmla="*/ 20972 w 11858623"/>
              <a:gd name="connsiteY6306" fmla="*/ 606009 h 6524624"/>
              <a:gd name="connsiteX6307" fmla="*/ 28285 w 11858623"/>
              <a:gd name="connsiteY6307" fmla="*/ 578927 h 6524624"/>
              <a:gd name="connsiteX6308" fmla="*/ 28500 w 11858623"/>
              <a:gd name="connsiteY6308" fmla="*/ 581942 h 6524624"/>
              <a:gd name="connsiteX6309" fmla="*/ 11540 w 11858623"/>
              <a:gd name="connsiteY6309" fmla="*/ 577755 h 6524624"/>
              <a:gd name="connsiteX6310" fmla="*/ 12470 w 11858623"/>
              <a:gd name="connsiteY6310" fmla="*/ 594044 h 6524624"/>
              <a:gd name="connsiteX6311" fmla="*/ 12701 w 11858623"/>
              <a:gd name="connsiteY6311" fmla="*/ 597595 h 6524624"/>
              <a:gd name="connsiteX6312" fmla="*/ 10226 w 11858623"/>
              <a:gd name="connsiteY6312" fmla="*/ 600880 h 6524624"/>
              <a:gd name="connsiteX6313" fmla="*/ 8462 w 11858623"/>
              <a:gd name="connsiteY6313" fmla="*/ 595982 h 6524624"/>
              <a:gd name="connsiteX6314" fmla="*/ 8511 w 11858623"/>
              <a:gd name="connsiteY6314" fmla="*/ 599781 h 6524624"/>
              <a:gd name="connsiteX6315" fmla="*/ 9025 w 11858623"/>
              <a:gd name="connsiteY6315" fmla="*/ 602474 h 6524624"/>
              <a:gd name="connsiteX6316" fmla="*/ 8507 w 11858623"/>
              <a:gd name="connsiteY6316" fmla="*/ 603161 h 6524624"/>
              <a:gd name="connsiteX6317" fmla="*/ 928 w 11858623"/>
              <a:gd name="connsiteY6317" fmla="*/ 605707 h 6524624"/>
              <a:gd name="connsiteX6318" fmla="*/ 1423 w 11858623"/>
              <a:gd name="connsiteY6318" fmla="*/ 589759 h 6524624"/>
              <a:gd name="connsiteX6319" fmla="*/ 3690 w 11858623"/>
              <a:gd name="connsiteY6319" fmla="*/ 586402 h 6524624"/>
              <a:gd name="connsiteX6320" fmla="*/ 13001 w 11858623"/>
              <a:gd name="connsiteY6320" fmla="*/ 576145 h 6524624"/>
              <a:gd name="connsiteX6321" fmla="*/ 13488 w 11858623"/>
              <a:gd name="connsiteY6321" fmla="*/ 579042 h 6524624"/>
              <a:gd name="connsiteX6322" fmla="*/ 13147 w 11858623"/>
              <a:gd name="connsiteY6322" fmla="*/ 580952 h 6524624"/>
              <a:gd name="connsiteX6323" fmla="*/ 12466 w 11858623"/>
              <a:gd name="connsiteY6323" fmla="*/ 576734 h 6524624"/>
              <a:gd name="connsiteX6324" fmla="*/ 28166 w 11858623"/>
              <a:gd name="connsiteY6324" fmla="*/ 574001 h 6524624"/>
              <a:gd name="connsiteX6325" fmla="*/ 28448 w 11858623"/>
              <a:gd name="connsiteY6325" fmla="*/ 578325 h 6524624"/>
              <a:gd name="connsiteX6326" fmla="*/ 28285 w 11858623"/>
              <a:gd name="connsiteY6326" fmla="*/ 578927 h 6524624"/>
              <a:gd name="connsiteX6327" fmla="*/ 27965 w 11858623"/>
              <a:gd name="connsiteY6327" fmla="*/ 574437 h 6524624"/>
              <a:gd name="connsiteX6328" fmla="*/ 30504 w 11858623"/>
              <a:gd name="connsiteY6328" fmla="*/ 570709 h 6524624"/>
              <a:gd name="connsiteX6329" fmla="*/ 28569 w 11858623"/>
              <a:gd name="connsiteY6329" fmla="*/ 577875 h 6524624"/>
              <a:gd name="connsiteX6330" fmla="*/ 28847 w 11858623"/>
              <a:gd name="connsiteY6330" fmla="*/ 572811 h 6524624"/>
              <a:gd name="connsiteX6331" fmla="*/ 29206 w 11858623"/>
              <a:gd name="connsiteY6331" fmla="*/ 566272 h 6524624"/>
              <a:gd name="connsiteX6332" fmla="*/ 28847 w 11858623"/>
              <a:gd name="connsiteY6332" fmla="*/ 572811 h 6524624"/>
              <a:gd name="connsiteX6333" fmla="*/ 28531 w 11858623"/>
              <a:gd name="connsiteY6333" fmla="*/ 573212 h 6524624"/>
              <a:gd name="connsiteX6334" fmla="*/ 28166 w 11858623"/>
              <a:gd name="connsiteY6334" fmla="*/ 574001 h 6524624"/>
              <a:gd name="connsiteX6335" fmla="*/ 27687 w 11858623"/>
              <a:gd name="connsiteY6335" fmla="*/ 566633 h 6524624"/>
              <a:gd name="connsiteX6336" fmla="*/ 24898 w 11858623"/>
              <a:gd name="connsiteY6336" fmla="*/ 564892 h 6524624"/>
              <a:gd name="connsiteX6337" fmla="*/ 27404 w 11858623"/>
              <a:gd name="connsiteY6337" fmla="*/ 566700 h 6524624"/>
              <a:gd name="connsiteX6338" fmla="*/ 27412 w 11858623"/>
              <a:gd name="connsiteY6338" fmla="*/ 566698 h 6524624"/>
              <a:gd name="connsiteX6339" fmla="*/ 27965 w 11858623"/>
              <a:gd name="connsiteY6339" fmla="*/ 574437 h 6524624"/>
              <a:gd name="connsiteX6340" fmla="*/ 24492 w 11858623"/>
              <a:gd name="connsiteY6340" fmla="*/ 581942 h 6524624"/>
              <a:gd name="connsiteX6341" fmla="*/ 18930 w 11858623"/>
              <a:gd name="connsiteY6341" fmla="*/ 589326 h 6524624"/>
              <a:gd name="connsiteX6342" fmla="*/ 18824 w 11858623"/>
              <a:gd name="connsiteY6342" fmla="*/ 587915 h 6524624"/>
              <a:gd name="connsiteX6343" fmla="*/ 20235 w 11858623"/>
              <a:gd name="connsiteY6343" fmla="*/ 581196 h 6524624"/>
              <a:gd name="connsiteX6344" fmla="*/ 22359 w 11858623"/>
              <a:gd name="connsiteY6344" fmla="*/ 573496 h 6524624"/>
              <a:gd name="connsiteX6345" fmla="*/ 19667 w 11858623"/>
              <a:gd name="connsiteY6345" fmla="*/ 560330 h 6524624"/>
              <a:gd name="connsiteX6346" fmla="*/ 22490 w 11858623"/>
              <a:gd name="connsiteY6346" fmla="*/ 563155 h 6524624"/>
              <a:gd name="connsiteX6347" fmla="*/ 23402 w 11858623"/>
              <a:gd name="connsiteY6347" fmla="*/ 563813 h 6524624"/>
              <a:gd name="connsiteX6348" fmla="*/ 20485 w 11858623"/>
              <a:gd name="connsiteY6348" fmla="*/ 567901 h 6524624"/>
              <a:gd name="connsiteX6349" fmla="*/ 19376 w 11858623"/>
              <a:gd name="connsiteY6349" fmla="*/ 569122 h 6524624"/>
              <a:gd name="connsiteX6350" fmla="*/ 18778 w 11858623"/>
              <a:gd name="connsiteY6350" fmla="*/ 563253 h 6524624"/>
              <a:gd name="connsiteX6351" fmla="*/ 16477 w 11858623"/>
              <a:gd name="connsiteY6351" fmla="*/ 556669 h 6524624"/>
              <a:gd name="connsiteX6352" fmla="*/ 16515 w 11858623"/>
              <a:gd name="connsiteY6352" fmla="*/ 557175 h 6524624"/>
              <a:gd name="connsiteX6353" fmla="*/ 16442 w 11858623"/>
              <a:gd name="connsiteY6353" fmla="*/ 557102 h 6524624"/>
              <a:gd name="connsiteX6354" fmla="*/ 8634 w 11858623"/>
              <a:gd name="connsiteY6354" fmla="*/ 549286 h 6524624"/>
              <a:gd name="connsiteX6355" fmla="*/ 9993 w 11858623"/>
              <a:gd name="connsiteY6355" fmla="*/ 550647 h 6524624"/>
              <a:gd name="connsiteX6356" fmla="*/ 10465 w 11858623"/>
              <a:gd name="connsiteY6356" fmla="*/ 558911 h 6524624"/>
              <a:gd name="connsiteX6357" fmla="*/ 10152 w 11858623"/>
              <a:gd name="connsiteY6357" fmla="*/ 559175 h 6524624"/>
              <a:gd name="connsiteX6358" fmla="*/ 8594 w 11858623"/>
              <a:gd name="connsiteY6358" fmla="*/ 549898 h 6524624"/>
              <a:gd name="connsiteX6359" fmla="*/ 30214 w 11858623"/>
              <a:gd name="connsiteY6359" fmla="*/ 547907 h 6524624"/>
              <a:gd name="connsiteX6360" fmla="*/ 30859 w 11858623"/>
              <a:gd name="connsiteY6360" fmla="*/ 548510 h 6524624"/>
              <a:gd name="connsiteX6361" fmla="*/ 31822 w 11858623"/>
              <a:gd name="connsiteY6361" fmla="*/ 564453 h 6524624"/>
              <a:gd name="connsiteX6362" fmla="*/ 29928 w 11858623"/>
              <a:gd name="connsiteY6362" fmla="*/ 562683 h 6524624"/>
              <a:gd name="connsiteX6363" fmla="*/ 29528 w 11858623"/>
              <a:gd name="connsiteY6363" fmla="*/ 560412 h 6524624"/>
              <a:gd name="connsiteX6364" fmla="*/ 26628 w 11858623"/>
              <a:gd name="connsiteY6364" fmla="*/ 545668 h 6524624"/>
              <a:gd name="connsiteX6365" fmla="*/ 26623 w 11858623"/>
              <a:gd name="connsiteY6365" fmla="*/ 545978 h 6524624"/>
              <a:gd name="connsiteX6366" fmla="*/ 26548 w 11858623"/>
              <a:gd name="connsiteY6366" fmla="*/ 545730 h 6524624"/>
              <a:gd name="connsiteX6367" fmla="*/ 8970 w 11858623"/>
              <a:gd name="connsiteY6367" fmla="*/ 544094 h 6524624"/>
              <a:gd name="connsiteX6368" fmla="*/ 8634 w 11858623"/>
              <a:gd name="connsiteY6368" fmla="*/ 549286 h 6524624"/>
              <a:gd name="connsiteX6369" fmla="*/ 8463 w 11858623"/>
              <a:gd name="connsiteY6369" fmla="*/ 549115 h 6524624"/>
              <a:gd name="connsiteX6370" fmla="*/ 8594 w 11858623"/>
              <a:gd name="connsiteY6370" fmla="*/ 549898 h 6524624"/>
              <a:gd name="connsiteX6371" fmla="*/ 8463 w 11858623"/>
              <a:gd name="connsiteY6371" fmla="*/ 551923 h 6524624"/>
              <a:gd name="connsiteX6372" fmla="*/ 9695 w 11858623"/>
              <a:gd name="connsiteY6372" fmla="*/ 559559 h 6524624"/>
              <a:gd name="connsiteX6373" fmla="*/ 6458 w 11858623"/>
              <a:gd name="connsiteY6373" fmla="*/ 562285 h 6524624"/>
              <a:gd name="connsiteX6374" fmla="*/ 7565 w 11858623"/>
              <a:gd name="connsiteY6374" fmla="*/ 546996 h 6524624"/>
              <a:gd name="connsiteX6375" fmla="*/ 26659 w 11858623"/>
              <a:gd name="connsiteY6375" fmla="*/ 543725 h 6524624"/>
              <a:gd name="connsiteX6376" fmla="*/ 27536 w 11858623"/>
              <a:gd name="connsiteY6376" fmla="*/ 544955 h 6524624"/>
              <a:gd name="connsiteX6377" fmla="*/ 26628 w 11858623"/>
              <a:gd name="connsiteY6377" fmla="*/ 545668 h 6524624"/>
              <a:gd name="connsiteX6378" fmla="*/ 30504 w 11858623"/>
              <a:gd name="connsiteY6378" fmla="*/ 542629 h 6524624"/>
              <a:gd name="connsiteX6379" fmla="*/ 30747 w 11858623"/>
              <a:gd name="connsiteY6379" fmla="*/ 546645 h 6524624"/>
              <a:gd name="connsiteX6380" fmla="*/ 30317 w 11858623"/>
              <a:gd name="connsiteY6380" fmla="*/ 546043 h 6524624"/>
              <a:gd name="connsiteX6381" fmla="*/ 11807 w 11858623"/>
              <a:gd name="connsiteY6381" fmla="*/ 538236 h 6524624"/>
              <a:gd name="connsiteX6382" fmla="*/ 16681 w 11858623"/>
              <a:gd name="connsiteY6382" fmla="*/ 542681 h 6524624"/>
              <a:gd name="connsiteX6383" fmla="*/ 16699 w 11858623"/>
              <a:gd name="connsiteY6383" fmla="*/ 542858 h 6524624"/>
              <a:gd name="connsiteX6384" fmla="*/ 15646 w 11858623"/>
              <a:gd name="connsiteY6384" fmla="*/ 542034 h 6524624"/>
              <a:gd name="connsiteX6385" fmla="*/ 13263 w 11858623"/>
              <a:gd name="connsiteY6385" fmla="*/ 541936 h 6524624"/>
              <a:gd name="connsiteX6386" fmla="*/ 17281 w 11858623"/>
              <a:gd name="connsiteY6386" fmla="*/ 548572 h 6524624"/>
              <a:gd name="connsiteX6387" fmla="*/ 17713 w 11858623"/>
              <a:gd name="connsiteY6387" fmla="*/ 552807 h 6524624"/>
              <a:gd name="connsiteX6388" fmla="*/ 14692 w 11858623"/>
              <a:gd name="connsiteY6388" fmla="*/ 555351 h 6524624"/>
              <a:gd name="connsiteX6389" fmla="*/ 9993 w 11858623"/>
              <a:gd name="connsiteY6389" fmla="*/ 550647 h 6524624"/>
              <a:gd name="connsiteX6390" fmla="*/ 9550 w 11858623"/>
              <a:gd name="connsiteY6390" fmla="*/ 542896 h 6524624"/>
              <a:gd name="connsiteX6391" fmla="*/ 13119 w 11858623"/>
              <a:gd name="connsiteY6391" fmla="*/ 535525 h 6524624"/>
              <a:gd name="connsiteX6392" fmla="*/ 11807 w 11858623"/>
              <a:gd name="connsiteY6392" fmla="*/ 538236 h 6524624"/>
              <a:gd name="connsiteX6393" fmla="*/ 10465 w 11858623"/>
              <a:gd name="connsiteY6393" fmla="*/ 537012 h 6524624"/>
              <a:gd name="connsiteX6394" fmla="*/ 15566 w 11858623"/>
              <a:gd name="connsiteY6394" fmla="*/ 530470 h 6524624"/>
              <a:gd name="connsiteX6395" fmla="*/ 15638 w 11858623"/>
              <a:gd name="connsiteY6395" fmla="*/ 531276 h 6524624"/>
              <a:gd name="connsiteX6396" fmla="*/ 15084 w 11858623"/>
              <a:gd name="connsiteY6396" fmla="*/ 534424 h 6524624"/>
              <a:gd name="connsiteX6397" fmla="*/ 13119 w 11858623"/>
              <a:gd name="connsiteY6397" fmla="*/ 535525 h 6524624"/>
              <a:gd name="connsiteX6398" fmla="*/ 16226 w 11858623"/>
              <a:gd name="connsiteY6398" fmla="*/ 529106 h 6524624"/>
              <a:gd name="connsiteX6399" fmla="*/ 17553 w 11858623"/>
              <a:gd name="connsiteY6399" fmla="*/ 530965 h 6524624"/>
              <a:gd name="connsiteX6400" fmla="*/ 16323 w 11858623"/>
              <a:gd name="connsiteY6400" fmla="*/ 533729 h 6524624"/>
              <a:gd name="connsiteX6401" fmla="*/ 15879 w 11858623"/>
              <a:gd name="connsiteY6401" fmla="*/ 533978 h 6524624"/>
              <a:gd name="connsiteX6402" fmla="*/ 15638 w 11858623"/>
              <a:gd name="connsiteY6402" fmla="*/ 531276 h 6524624"/>
              <a:gd name="connsiteX6403" fmla="*/ 15903 w 11858623"/>
              <a:gd name="connsiteY6403" fmla="*/ 529774 h 6524624"/>
              <a:gd name="connsiteX6404" fmla="*/ 25924 w 11858623"/>
              <a:gd name="connsiteY6404" fmla="*/ 528347 h 6524624"/>
              <a:gd name="connsiteX6405" fmla="*/ 26114 w 11858623"/>
              <a:gd name="connsiteY6405" fmla="*/ 529800 h 6524624"/>
              <a:gd name="connsiteX6406" fmla="*/ 22489 w 11858623"/>
              <a:gd name="connsiteY6406" fmla="*/ 531396 h 6524624"/>
              <a:gd name="connsiteX6407" fmla="*/ 21848 w 11858623"/>
              <a:gd name="connsiteY6407" fmla="*/ 530632 h 6524624"/>
              <a:gd name="connsiteX6408" fmla="*/ 19139 w 11858623"/>
              <a:gd name="connsiteY6408" fmla="*/ 527402 h 6524624"/>
              <a:gd name="connsiteX6409" fmla="*/ 21848 w 11858623"/>
              <a:gd name="connsiteY6409" fmla="*/ 530632 h 6524624"/>
              <a:gd name="connsiteX6410" fmla="*/ 18611 w 11858623"/>
              <a:gd name="connsiteY6410" fmla="*/ 532447 h 6524624"/>
              <a:gd name="connsiteX6411" fmla="*/ 17553 w 11858623"/>
              <a:gd name="connsiteY6411" fmla="*/ 530965 h 6524624"/>
              <a:gd name="connsiteX6412" fmla="*/ 11286 w 11858623"/>
              <a:gd name="connsiteY6412" fmla="*/ 522349 h 6524624"/>
              <a:gd name="connsiteX6413" fmla="*/ 10144 w 11858623"/>
              <a:gd name="connsiteY6413" fmla="*/ 526008 h 6524624"/>
              <a:gd name="connsiteX6414" fmla="*/ 10322 w 11858623"/>
              <a:gd name="connsiteY6414" fmla="*/ 523258 h 6524624"/>
              <a:gd name="connsiteX6415" fmla="*/ 10466 w 11858623"/>
              <a:gd name="connsiteY6415" fmla="*/ 521034 h 6524624"/>
              <a:gd name="connsiteX6416" fmla="*/ 10985 w 11858623"/>
              <a:gd name="connsiteY6416" fmla="*/ 521760 h 6524624"/>
              <a:gd name="connsiteX6417" fmla="*/ 10332 w 11858623"/>
              <a:gd name="connsiteY6417" fmla="*/ 523110 h 6524624"/>
              <a:gd name="connsiteX6418" fmla="*/ 18722 w 11858623"/>
              <a:gd name="connsiteY6418" fmla="*/ 516569 h 6524624"/>
              <a:gd name="connsiteX6419" fmla="*/ 17763 w 11858623"/>
              <a:gd name="connsiteY6419" fmla="*/ 519220 h 6524624"/>
              <a:gd name="connsiteX6420" fmla="*/ 17123 w 11858623"/>
              <a:gd name="connsiteY6420" fmla="*/ 522852 h 6524624"/>
              <a:gd name="connsiteX6421" fmla="*/ 16641 w 11858623"/>
              <a:gd name="connsiteY6421" fmla="*/ 518756 h 6524624"/>
              <a:gd name="connsiteX6422" fmla="*/ 18895 w 11858623"/>
              <a:gd name="connsiteY6422" fmla="*/ 516388 h 6524624"/>
              <a:gd name="connsiteX6423" fmla="*/ 18722 w 11858623"/>
              <a:gd name="connsiteY6423" fmla="*/ 516569 h 6524624"/>
              <a:gd name="connsiteX6424" fmla="*/ 18770 w 11858623"/>
              <a:gd name="connsiteY6424" fmla="*/ 516438 h 6524624"/>
              <a:gd name="connsiteX6425" fmla="*/ 19628 w 11858623"/>
              <a:gd name="connsiteY6425" fmla="*/ 493885 h 6524624"/>
              <a:gd name="connsiteX6426" fmla="*/ 18832 w 11858623"/>
              <a:gd name="connsiteY6426" fmla="*/ 499085 h 6524624"/>
              <a:gd name="connsiteX6427" fmla="*/ 16863 w 11858623"/>
              <a:gd name="connsiteY6427" fmla="*/ 502131 h 6524624"/>
              <a:gd name="connsiteX6428" fmla="*/ 16847 w 11858623"/>
              <a:gd name="connsiteY6428" fmla="*/ 502062 h 6524624"/>
              <a:gd name="connsiteX6429" fmla="*/ 18655 w 11858623"/>
              <a:gd name="connsiteY6429" fmla="*/ 495929 h 6524624"/>
              <a:gd name="connsiteX6430" fmla="*/ 29140 w 11858623"/>
              <a:gd name="connsiteY6430" fmla="*/ 488576 h 6524624"/>
              <a:gd name="connsiteX6431" fmla="*/ 26365 w 11858623"/>
              <a:gd name="connsiteY6431" fmla="*/ 495462 h 6524624"/>
              <a:gd name="connsiteX6432" fmla="*/ 23279 w 11858623"/>
              <a:gd name="connsiteY6432" fmla="*/ 503985 h 6524624"/>
              <a:gd name="connsiteX6433" fmla="*/ 23768 w 11858623"/>
              <a:gd name="connsiteY6433" fmla="*/ 500378 h 6524624"/>
              <a:gd name="connsiteX6434" fmla="*/ 29022 w 11858623"/>
              <a:gd name="connsiteY6434" fmla="*/ 488701 h 6524624"/>
              <a:gd name="connsiteX6435" fmla="*/ 29140 w 11858623"/>
              <a:gd name="connsiteY6435" fmla="*/ 488576 h 6524624"/>
              <a:gd name="connsiteX6436" fmla="*/ 32778 w 11858623"/>
              <a:gd name="connsiteY6436" fmla="*/ 483369 h 6524624"/>
              <a:gd name="connsiteX6437" fmla="*/ 29963 w 11858623"/>
              <a:gd name="connsiteY6437" fmla="*/ 497297 h 6524624"/>
              <a:gd name="connsiteX6438" fmla="*/ 27319 w 11858623"/>
              <a:gd name="connsiteY6438" fmla="*/ 502935 h 6524624"/>
              <a:gd name="connsiteX6439" fmla="*/ 23715 w 11858623"/>
              <a:gd name="connsiteY6439" fmla="*/ 510154 h 6524624"/>
              <a:gd name="connsiteX6440" fmla="*/ 21253 w 11858623"/>
              <a:gd name="connsiteY6440" fmla="*/ 509579 h 6524624"/>
              <a:gd name="connsiteX6441" fmla="*/ 23279 w 11858623"/>
              <a:gd name="connsiteY6441" fmla="*/ 503985 h 6524624"/>
              <a:gd name="connsiteX6442" fmla="*/ 22490 w 11858623"/>
              <a:gd name="connsiteY6442" fmla="*/ 509802 h 6524624"/>
              <a:gd name="connsiteX6443" fmla="*/ 27507 w 11858623"/>
              <a:gd name="connsiteY6443" fmla="*/ 472825 h 6524624"/>
              <a:gd name="connsiteX6444" fmla="*/ 23768 w 11858623"/>
              <a:gd name="connsiteY6444" fmla="*/ 500378 h 6524624"/>
              <a:gd name="connsiteX6445" fmla="*/ 19783 w 11858623"/>
              <a:gd name="connsiteY6445" fmla="*/ 509236 h 6524624"/>
              <a:gd name="connsiteX6446" fmla="*/ 18481 w 11858623"/>
              <a:gd name="connsiteY6446" fmla="*/ 508932 h 6524624"/>
              <a:gd name="connsiteX6447" fmla="*/ 17583 w 11858623"/>
              <a:gd name="connsiteY6447" fmla="*/ 505157 h 6524624"/>
              <a:gd name="connsiteX6448" fmla="*/ 18482 w 11858623"/>
              <a:gd name="connsiteY6448" fmla="*/ 501378 h 6524624"/>
              <a:gd name="connsiteX6449" fmla="*/ 18832 w 11858623"/>
              <a:gd name="connsiteY6449" fmla="*/ 499085 h 6524624"/>
              <a:gd name="connsiteX6450" fmla="*/ 24330 w 11858623"/>
              <a:gd name="connsiteY6450" fmla="*/ 490581 h 6524624"/>
              <a:gd name="connsiteX6451" fmla="*/ 27489 w 11858623"/>
              <a:gd name="connsiteY6451" fmla="*/ 472833 h 6524624"/>
              <a:gd name="connsiteX6452" fmla="*/ 36517 w 11858623"/>
              <a:gd name="connsiteY6452" fmla="*/ 464872 h 6524624"/>
              <a:gd name="connsiteX6453" fmla="*/ 34513 w 11858623"/>
              <a:gd name="connsiteY6453" fmla="*/ 478913 h 6524624"/>
              <a:gd name="connsiteX6454" fmla="*/ 32778 w 11858623"/>
              <a:gd name="connsiteY6454" fmla="*/ 483369 h 6524624"/>
              <a:gd name="connsiteX6455" fmla="*/ 18004 w 11858623"/>
              <a:gd name="connsiteY6455" fmla="*/ 462661 h 6524624"/>
              <a:gd name="connsiteX6456" fmla="*/ 18405 w 11858623"/>
              <a:gd name="connsiteY6456" fmla="*/ 466871 h 6524624"/>
              <a:gd name="connsiteX6457" fmla="*/ 18370 w 11858623"/>
              <a:gd name="connsiteY6457" fmla="*/ 466898 h 6524624"/>
              <a:gd name="connsiteX6458" fmla="*/ 17814 w 11858623"/>
              <a:gd name="connsiteY6458" fmla="*/ 463000 h 6524624"/>
              <a:gd name="connsiteX6459" fmla="*/ 16909 w 11858623"/>
              <a:gd name="connsiteY6459" fmla="*/ 456659 h 6524624"/>
              <a:gd name="connsiteX6460" fmla="*/ 17814 w 11858623"/>
              <a:gd name="connsiteY6460" fmla="*/ 463000 h 6524624"/>
              <a:gd name="connsiteX6461" fmla="*/ 15168 w 11858623"/>
              <a:gd name="connsiteY6461" fmla="*/ 467720 h 6524624"/>
              <a:gd name="connsiteX6462" fmla="*/ 12470 w 11858623"/>
              <a:gd name="connsiteY6462" fmla="*/ 467680 h 6524624"/>
              <a:gd name="connsiteX6463" fmla="*/ 16244 w 11858623"/>
              <a:gd name="connsiteY6463" fmla="*/ 457688 h 6524624"/>
              <a:gd name="connsiteX6464" fmla="*/ 22605 w 11858623"/>
              <a:gd name="connsiteY6464" fmla="*/ 429317 h 6524624"/>
              <a:gd name="connsiteX6465" fmla="*/ 24866 w 11858623"/>
              <a:gd name="connsiteY6465" fmla="*/ 436922 h 6524624"/>
              <a:gd name="connsiteX6466" fmla="*/ 23930 w 11858623"/>
              <a:gd name="connsiteY6466" fmla="*/ 441297 h 6524624"/>
              <a:gd name="connsiteX6467" fmla="*/ 23430 w 11858623"/>
              <a:gd name="connsiteY6467" fmla="*/ 441081 h 6524624"/>
              <a:gd name="connsiteX6468" fmla="*/ 21459 w 11858623"/>
              <a:gd name="connsiteY6468" fmla="*/ 436329 h 6524624"/>
              <a:gd name="connsiteX6469" fmla="*/ 20641 w 11858623"/>
              <a:gd name="connsiteY6469" fmla="*/ 433640 h 6524624"/>
              <a:gd name="connsiteX6470" fmla="*/ 14801 w 11858623"/>
              <a:gd name="connsiteY6470" fmla="*/ 428998 h 6524624"/>
              <a:gd name="connsiteX6471" fmla="*/ 17366 w 11858623"/>
              <a:gd name="connsiteY6471" fmla="*/ 455952 h 6524624"/>
              <a:gd name="connsiteX6472" fmla="*/ 16909 w 11858623"/>
              <a:gd name="connsiteY6472" fmla="*/ 456659 h 6524624"/>
              <a:gd name="connsiteX6473" fmla="*/ 16478 w 11858623"/>
              <a:gd name="connsiteY6473" fmla="*/ 453640 h 6524624"/>
              <a:gd name="connsiteX6474" fmla="*/ 10466 w 11858623"/>
              <a:gd name="connsiteY6474" fmla="*/ 476105 h 6524624"/>
              <a:gd name="connsiteX6475" fmla="*/ 15168 w 11858623"/>
              <a:gd name="connsiteY6475" fmla="*/ 467720 h 6524624"/>
              <a:gd name="connsiteX6476" fmla="*/ 17290 w 11858623"/>
              <a:gd name="connsiteY6476" fmla="*/ 467751 h 6524624"/>
              <a:gd name="connsiteX6477" fmla="*/ 18370 w 11858623"/>
              <a:gd name="connsiteY6477" fmla="*/ 466898 h 6524624"/>
              <a:gd name="connsiteX6478" fmla="*/ 18482 w 11858623"/>
              <a:gd name="connsiteY6478" fmla="*/ 467680 h 6524624"/>
              <a:gd name="connsiteX6479" fmla="*/ 18405 w 11858623"/>
              <a:gd name="connsiteY6479" fmla="*/ 466871 h 6524624"/>
              <a:gd name="connsiteX6480" fmla="*/ 24493 w 11858623"/>
              <a:gd name="connsiteY6480" fmla="*/ 462064 h 6524624"/>
              <a:gd name="connsiteX6481" fmla="*/ 20026 w 11858623"/>
              <a:gd name="connsiteY6481" fmla="*/ 491279 h 6524624"/>
              <a:gd name="connsiteX6482" fmla="*/ 18655 w 11858623"/>
              <a:gd name="connsiteY6482" fmla="*/ 495929 h 6524624"/>
              <a:gd name="connsiteX6483" fmla="*/ 16477 w 11858623"/>
              <a:gd name="connsiteY6483" fmla="*/ 500507 h 6524624"/>
              <a:gd name="connsiteX6484" fmla="*/ 16847 w 11858623"/>
              <a:gd name="connsiteY6484" fmla="*/ 502062 h 6524624"/>
              <a:gd name="connsiteX6485" fmla="*/ 16795 w 11858623"/>
              <a:gd name="connsiteY6485" fmla="*/ 502236 h 6524624"/>
              <a:gd name="connsiteX6486" fmla="*/ 8321 w 11858623"/>
              <a:gd name="connsiteY6486" fmla="*/ 515344 h 6524624"/>
              <a:gd name="connsiteX6487" fmla="*/ 7626 w 11858623"/>
              <a:gd name="connsiteY6487" fmla="*/ 473416 h 6524624"/>
              <a:gd name="connsiteX6488" fmla="*/ 14474 w 11858623"/>
              <a:gd name="connsiteY6488" fmla="*/ 436792 h 6524624"/>
              <a:gd name="connsiteX6489" fmla="*/ 14474 w 11858623"/>
              <a:gd name="connsiteY6489" fmla="*/ 425559 h 6524624"/>
              <a:gd name="connsiteX6490" fmla="*/ 14913 w 11858623"/>
              <a:gd name="connsiteY6490" fmla="*/ 426341 h 6524624"/>
              <a:gd name="connsiteX6491" fmla="*/ 14801 w 11858623"/>
              <a:gd name="connsiteY6491" fmla="*/ 428998 h 6524624"/>
              <a:gd name="connsiteX6492" fmla="*/ 15491 w 11858623"/>
              <a:gd name="connsiteY6492" fmla="*/ 412567 h 6524624"/>
              <a:gd name="connsiteX6493" fmla="*/ 15967 w 11858623"/>
              <a:gd name="connsiteY6493" fmla="*/ 416121 h 6524624"/>
              <a:gd name="connsiteX6494" fmla="*/ 15884 w 11858623"/>
              <a:gd name="connsiteY6494" fmla="*/ 416384 h 6524624"/>
              <a:gd name="connsiteX6495" fmla="*/ 15996 w 11858623"/>
              <a:gd name="connsiteY6495" fmla="*/ 416341 h 6524624"/>
              <a:gd name="connsiteX6496" fmla="*/ 16478 w 11858623"/>
              <a:gd name="connsiteY6496" fmla="*/ 419943 h 6524624"/>
              <a:gd name="connsiteX6497" fmla="*/ 20641 w 11858623"/>
              <a:gd name="connsiteY6497" fmla="*/ 433640 h 6524624"/>
              <a:gd name="connsiteX6498" fmla="*/ 20486 w 11858623"/>
              <a:gd name="connsiteY6498" fmla="*/ 433983 h 6524624"/>
              <a:gd name="connsiteX6499" fmla="*/ 21459 w 11858623"/>
              <a:gd name="connsiteY6499" fmla="*/ 436329 h 6524624"/>
              <a:gd name="connsiteX6500" fmla="*/ 22293 w 11858623"/>
              <a:gd name="connsiteY6500" fmla="*/ 439073 h 6524624"/>
              <a:gd name="connsiteX6501" fmla="*/ 21548 w 11858623"/>
              <a:gd name="connsiteY6501" fmla="*/ 438168 h 6524624"/>
              <a:gd name="connsiteX6502" fmla="*/ 14913 w 11858623"/>
              <a:gd name="connsiteY6502" fmla="*/ 426341 h 6524624"/>
              <a:gd name="connsiteX6503" fmla="*/ 17360 w 11858623"/>
              <a:gd name="connsiteY6503" fmla="*/ 411676 h 6524624"/>
              <a:gd name="connsiteX6504" fmla="*/ 18467 w 11858623"/>
              <a:gd name="connsiteY6504" fmla="*/ 415401 h 6524624"/>
              <a:gd name="connsiteX6505" fmla="*/ 15996 w 11858623"/>
              <a:gd name="connsiteY6505" fmla="*/ 416341 h 6524624"/>
              <a:gd name="connsiteX6506" fmla="*/ 15967 w 11858623"/>
              <a:gd name="connsiteY6506" fmla="*/ 416121 h 6524624"/>
              <a:gd name="connsiteX6507" fmla="*/ 31602 w 11858623"/>
              <a:gd name="connsiteY6507" fmla="*/ 405458 h 6524624"/>
              <a:gd name="connsiteX6508" fmla="*/ 29963 w 11858623"/>
              <a:gd name="connsiteY6508" fmla="*/ 413113 h 6524624"/>
              <a:gd name="connsiteX6509" fmla="*/ 22605 w 11858623"/>
              <a:gd name="connsiteY6509" fmla="*/ 429317 h 6524624"/>
              <a:gd name="connsiteX6510" fmla="*/ 18467 w 11858623"/>
              <a:gd name="connsiteY6510" fmla="*/ 415401 h 6524624"/>
              <a:gd name="connsiteX6511" fmla="*/ 20141 w 11858623"/>
              <a:gd name="connsiteY6511" fmla="*/ 414764 h 6524624"/>
              <a:gd name="connsiteX6512" fmla="*/ 13687 w 11858623"/>
              <a:gd name="connsiteY6512" fmla="*/ 399083 h 6524624"/>
              <a:gd name="connsiteX6513" fmla="*/ 13823 w 11858623"/>
              <a:gd name="connsiteY6513" fmla="*/ 400104 h 6524624"/>
              <a:gd name="connsiteX6514" fmla="*/ 6591 w 11858623"/>
              <a:gd name="connsiteY6514" fmla="*/ 411083 h 6524624"/>
              <a:gd name="connsiteX6515" fmla="*/ 6568 w 11858623"/>
              <a:gd name="connsiteY6515" fmla="*/ 409703 h 6524624"/>
              <a:gd name="connsiteX6516" fmla="*/ 10466 w 11858623"/>
              <a:gd name="connsiteY6516" fmla="*/ 403095 h 6524624"/>
              <a:gd name="connsiteX6517" fmla="*/ 14704 w 11858623"/>
              <a:gd name="connsiteY6517" fmla="*/ 398767 h 6524624"/>
              <a:gd name="connsiteX6518" fmla="*/ 15810 w 11858623"/>
              <a:gd name="connsiteY6518" fmla="*/ 404967 h 6524624"/>
              <a:gd name="connsiteX6519" fmla="*/ 15491 w 11858623"/>
              <a:gd name="connsiteY6519" fmla="*/ 412567 h 6524624"/>
              <a:gd name="connsiteX6520" fmla="*/ 13823 w 11858623"/>
              <a:gd name="connsiteY6520" fmla="*/ 400104 h 6524624"/>
              <a:gd name="connsiteX6521" fmla="*/ 16188 w 11858623"/>
              <a:gd name="connsiteY6521" fmla="*/ 395968 h 6524624"/>
              <a:gd name="connsiteX6522" fmla="*/ 16163 w 11858623"/>
              <a:gd name="connsiteY6522" fmla="*/ 396552 h 6524624"/>
              <a:gd name="connsiteX6523" fmla="*/ 14704 w 11858623"/>
              <a:gd name="connsiteY6523" fmla="*/ 398767 h 6524624"/>
              <a:gd name="connsiteX6524" fmla="*/ 14565 w 11858623"/>
              <a:gd name="connsiteY6524" fmla="*/ 397989 h 6524624"/>
              <a:gd name="connsiteX6525" fmla="*/ 29046 w 11858623"/>
              <a:gd name="connsiteY6525" fmla="*/ 395693 h 6524624"/>
              <a:gd name="connsiteX6526" fmla="*/ 31731 w 11858623"/>
              <a:gd name="connsiteY6526" fmla="*/ 400738 h 6524624"/>
              <a:gd name="connsiteX6527" fmla="*/ 32266 w 11858623"/>
              <a:gd name="connsiteY6527" fmla="*/ 402358 h 6524624"/>
              <a:gd name="connsiteX6528" fmla="*/ 32214 w 11858623"/>
              <a:gd name="connsiteY6528" fmla="*/ 402599 h 6524624"/>
              <a:gd name="connsiteX6529" fmla="*/ 28383 w 11858623"/>
              <a:gd name="connsiteY6529" fmla="*/ 396157 h 6524624"/>
              <a:gd name="connsiteX6530" fmla="*/ 24545 w 11858623"/>
              <a:gd name="connsiteY6530" fmla="*/ 389703 h 6524624"/>
              <a:gd name="connsiteX6531" fmla="*/ 28383 w 11858623"/>
              <a:gd name="connsiteY6531" fmla="*/ 396157 h 6524624"/>
              <a:gd name="connsiteX6532" fmla="*/ 22490 w 11858623"/>
              <a:gd name="connsiteY6532" fmla="*/ 400286 h 6524624"/>
              <a:gd name="connsiteX6533" fmla="*/ 22118 w 11858623"/>
              <a:gd name="connsiteY6533" fmla="*/ 396994 h 6524624"/>
              <a:gd name="connsiteX6534" fmla="*/ 21285 w 11858623"/>
              <a:gd name="connsiteY6534" fmla="*/ 389618 h 6524624"/>
              <a:gd name="connsiteX6535" fmla="*/ 22118 w 11858623"/>
              <a:gd name="connsiteY6535" fmla="*/ 396994 h 6524624"/>
              <a:gd name="connsiteX6536" fmla="*/ 19439 w 11858623"/>
              <a:gd name="connsiteY6536" fmla="*/ 405041 h 6524624"/>
              <a:gd name="connsiteX6537" fmla="*/ 17360 w 11858623"/>
              <a:gd name="connsiteY6537" fmla="*/ 411676 h 6524624"/>
              <a:gd name="connsiteX6538" fmla="*/ 16478 w 11858623"/>
              <a:gd name="connsiteY6538" fmla="*/ 408711 h 6524624"/>
              <a:gd name="connsiteX6539" fmla="*/ 15810 w 11858623"/>
              <a:gd name="connsiteY6539" fmla="*/ 404967 h 6524624"/>
              <a:gd name="connsiteX6540" fmla="*/ 16163 w 11858623"/>
              <a:gd name="connsiteY6540" fmla="*/ 396552 h 6524624"/>
              <a:gd name="connsiteX6541" fmla="*/ 18196 w 11858623"/>
              <a:gd name="connsiteY6541" fmla="*/ 393467 h 6524624"/>
              <a:gd name="connsiteX6542" fmla="*/ 23197 w 11858623"/>
              <a:gd name="connsiteY6542" fmla="*/ 387237 h 6524624"/>
              <a:gd name="connsiteX6543" fmla="*/ 24676 w 11858623"/>
              <a:gd name="connsiteY6543" fmla="*/ 389310 h 6524624"/>
              <a:gd name="connsiteX6544" fmla="*/ 24545 w 11858623"/>
              <a:gd name="connsiteY6544" fmla="*/ 389703 h 6524624"/>
              <a:gd name="connsiteX6545" fmla="*/ 23129 w 11858623"/>
              <a:gd name="connsiteY6545" fmla="*/ 387322 h 6524624"/>
              <a:gd name="connsiteX6546" fmla="*/ 22709 w 11858623"/>
              <a:gd name="connsiteY6546" fmla="*/ 386615 h 6524624"/>
              <a:gd name="connsiteX6547" fmla="*/ 23129 w 11858623"/>
              <a:gd name="connsiteY6547" fmla="*/ 387322 h 6524624"/>
              <a:gd name="connsiteX6548" fmla="*/ 21285 w 11858623"/>
              <a:gd name="connsiteY6548" fmla="*/ 389618 h 6524624"/>
              <a:gd name="connsiteX6549" fmla="*/ 21204 w 11858623"/>
              <a:gd name="connsiteY6549" fmla="*/ 388900 h 6524624"/>
              <a:gd name="connsiteX6550" fmla="*/ 22490 w 11858623"/>
              <a:gd name="connsiteY6550" fmla="*/ 386246 h 6524624"/>
              <a:gd name="connsiteX6551" fmla="*/ 22730 w 11858623"/>
              <a:gd name="connsiteY6551" fmla="*/ 386583 h 6524624"/>
              <a:gd name="connsiteX6552" fmla="*/ 22709 w 11858623"/>
              <a:gd name="connsiteY6552" fmla="*/ 386615 h 6524624"/>
              <a:gd name="connsiteX6553" fmla="*/ 21643 w 11858623"/>
              <a:gd name="connsiteY6553" fmla="*/ 380311 h 6524624"/>
              <a:gd name="connsiteX6554" fmla="*/ 22490 w 11858623"/>
              <a:gd name="connsiteY6554" fmla="*/ 386246 h 6524624"/>
              <a:gd name="connsiteX6555" fmla="*/ 20606 w 11858623"/>
              <a:gd name="connsiteY6555" fmla="*/ 383607 h 6524624"/>
              <a:gd name="connsiteX6556" fmla="*/ 20564 w 11858623"/>
              <a:gd name="connsiteY6556" fmla="*/ 383227 h 6524624"/>
              <a:gd name="connsiteX6557" fmla="*/ 28501 w 11858623"/>
              <a:gd name="connsiteY6557" fmla="*/ 377822 h 6524624"/>
              <a:gd name="connsiteX6558" fmla="*/ 26904 w 11858623"/>
              <a:gd name="connsiteY6558" fmla="*/ 382620 h 6524624"/>
              <a:gd name="connsiteX6559" fmla="*/ 23197 w 11858623"/>
              <a:gd name="connsiteY6559" fmla="*/ 387237 h 6524624"/>
              <a:gd name="connsiteX6560" fmla="*/ 22730 w 11858623"/>
              <a:gd name="connsiteY6560" fmla="*/ 386583 h 6524624"/>
              <a:gd name="connsiteX6561" fmla="*/ 10466 w 11858623"/>
              <a:gd name="connsiteY6561" fmla="*/ 375014 h 6524624"/>
              <a:gd name="connsiteX6562" fmla="*/ 14565 w 11858623"/>
              <a:gd name="connsiteY6562" fmla="*/ 397989 h 6524624"/>
              <a:gd name="connsiteX6563" fmla="*/ 13687 w 11858623"/>
              <a:gd name="connsiteY6563" fmla="*/ 399083 h 6524624"/>
              <a:gd name="connsiteX6564" fmla="*/ 18936 w 11858623"/>
              <a:gd name="connsiteY6564" fmla="*/ 361350 h 6524624"/>
              <a:gd name="connsiteX6565" fmla="*/ 21502 w 11858623"/>
              <a:gd name="connsiteY6565" fmla="*/ 379325 h 6524624"/>
              <a:gd name="connsiteX6566" fmla="*/ 20556 w 11858623"/>
              <a:gd name="connsiteY6566" fmla="*/ 383156 h 6524624"/>
              <a:gd name="connsiteX6567" fmla="*/ 20564 w 11858623"/>
              <a:gd name="connsiteY6567" fmla="*/ 383227 h 6524624"/>
              <a:gd name="connsiteX6568" fmla="*/ 20486 w 11858623"/>
              <a:gd name="connsiteY6568" fmla="*/ 383438 h 6524624"/>
              <a:gd name="connsiteX6569" fmla="*/ 20606 w 11858623"/>
              <a:gd name="connsiteY6569" fmla="*/ 383607 h 6524624"/>
              <a:gd name="connsiteX6570" fmla="*/ 21204 w 11858623"/>
              <a:gd name="connsiteY6570" fmla="*/ 388900 h 6524624"/>
              <a:gd name="connsiteX6571" fmla="*/ 18196 w 11858623"/>
              <a:gd name="connsiteY6571" fmla="*/ 393467 h 6524624"/>
              <a:gd name="connsiteX6572" fmla="*/ 16188 w 11858623"/>
              <a:gd name="connsiteY6572" fmla="*/ 395968 h 6524624"/>
              <a:gd name="connsiteX6573" fmla="*/ 16478 w 11858623"/>
              <a:gd name="connsiteY6573" fmla="*/ 389054 h 6524624"/>
              <a:gd name="connsiteX6574" fmla="*/ 14474 w 11858623"/>
              <a:gd name="connsiteY6574" fmla="*/ 380630 h 6524624"/>
              <a:gd name="connsiteX6575" fmla="*/ 16478 w 11858623"/>
              <a:gd name="connsiteY6575" fmla="*/ 344125 h 6524624"/>
              <a:gd name="connsiteX6576" fmla="*/ 17495 w 11858623"/>
              <a:gd name="connsiteY6576" fmla="*/ 351248 h 6524624"/>
              <a:gd name="connsiteX6577" fmla="*/ 17480 w 11858623"/>
              <a:gd name="connsiteY6577" fmla="*/ 351188 h 6524624"/>
              <a:gd name="connsiteX6578" fmla="*/ 16478 w 11858623"/>
              <a:gd name="connsiteY6578" fmla="*/ 344125 h 6524624"/>
              <a:gd name="connsiteX6579" fmla="*/ 308998 w 11858623"/>
              <a:gd name="connsiteY6579" fmla="*/ 337161 h 6524624"/>
              <a:gd name="connsiteX6580" fmla="*/ 200998 w 11858623"/>
              <a:gd name="connsiteY6580" fmla="*/ 445161 h 6524624"/>
              <a:gd name="connsiteX6581" fmla="*/ 308998 w 11858623"/>
              <a:gd name="connsiteY6581" fmla="*/ 553161 h 6524624"/>
              <a:gd name="connsiteX6582" fmla="*/ 416998 w 11858623"/>
              <a:gd name="connsiteY6582" fmla="*/ 445161 h 6524624"/>
              <a:gd name="connsiteX6583" fmla="*/ 308998 w 11858623"/>
              <a:gd name="connsiteY6583" fmla="*/ 337161 h 6524624"/>
              <a:gd name="connsiteX6584" fmla="*/ 16478 w 11858623"/>
              <a:gd name="connsiteY6584" fmla="*/ 332892 h 6524624"/>
              <a:gd name="connsiteX6585" fmla="*/ 16828 w 11858623"/>
              <a:gd name="connsiteY6585" fmla="*/ 336821 h 6524624"/>
              <a:gd name="connsiteX6586" fmla="*/ 16478 w 11858623"/>
              <a:gd name="connsiteY6586" fmla="*/ 338509 h 6524624"/>
              <a:gd name="connsiteX6587" fmla="*/ 10466 w 11858623"/>
              <a:gd name="connsiteY6587" fmla="*/ 358165 h 6524624"/>
              <a:gd name="connsiteX6588" fmla="*/ 16478 w 11858623"/>
              <a:gd name="connsiteY6588" fmla="*/ 332892 h 6524624"/>
              <a:gd name="connsiteX6589" fmla="*/ 18419 w 11858623"/>
              <a:gd name="connsiteY6589" fmla="*/ 312358 h 6524624"/>
              <a:gd name="connsiteX6590" fmla="*/ 18482 w 11858623"/>
              <a:gd name="connsiteY6590" fmla="*/ 313236 h 6524624"/>
              <a:gd name="connsiteX6591" fmla="*/ 18029 w 11858623"/>
              <a:gd name="connsiteY6591" fmla="*/ 312723 h 6524624"/>
              <a:gd name="connsiteX6592" fmla="*/ 4829 w 11858623"/>
              <a:gd name="connsiteY6592" fmla="*/ 304887 h 6524624"/>
              <a:gd name="connsiteX6593" fmla="*/ 11302 w 11858623"/>
              <a:gd name="connsiteY6593" fmla="*/ 305092 h 6524624"/>
              <a:gd name="connsiteX6594" fmla="*/ 18029 w 11858623"/>
              <a:gd name="connsiteY6594" fmla="*/ 312723 h 6524624"/>
              <a:gd name="connsiteX6595" fmla="*/ 14474 w 11858623"/>
              <a:gd name="connsiteY6595" fmla="*/ 316044 h 6524624"/>
              <a:gd name="connsiteX6596" fmla="*/ 5344 w 11858623"/>
              <a:gd name="connsiteY6596" fmla="*/ 310156 h 6524624"/>
              <a:gd name="connsiteX6597" fmla="*/ 4903 w 11858623"/>
              <a:gd name="connsiteY6597" fmla="*/ 309340 h 6524624"/>
              <a:gd name="connsiteX6598" fmla="*/ 27925 w 11858623"/>
              <a:gd name="connsiteY6598" fmla="*/ 285769 h 6524624"/>
              <a:gd name="connsiteX6599" fmla="*/ 28176 w 11858623"/>
              <a:gd name="connsiteY6599" fmla="*/ 286861 h 6524624"/>
              <a:gd name="connsiteX6600" fmla="*/ 30505 w 11858623"/>
              <a:gd name="connsiteY6600" fmla="*/ 302003 h 6524624"/>
              <a:gd name="connsiteX6601" fmla="*/ 31546 w 11858623"/>
              <a:gd name="connsiteY6601" fmla="*/ 306866 h 6524624"/>
              <a:gd name="connsiteX6602" fmla="*/ 18936 w 11858623"/>
              <a:gd name="connsiteY6602" fmla="*/ 361350 h 6524624"/>
              <a:gd name="connsiteX6603" fmla="*/ 17495 w 11858623"/>
              <a:gd name="connsiteY6603" fmla="*/ 351248 h 6524624"/>
              <a:gd name="connsiteX6604" fmla="*/ 18482 w 11858623"/>
              <a:gd name="connsiteY6604" fmla="*/ 355357 h 6524624"/>
              <a:gd name="connsiteX6605" fmla="*/ 16828 w 11858623"/>
              <a:gd name="connsiteY6605" fmla="*/ 336821 h 6524624"/>
              <a:gd name="connsiteX6606" fmla="*/ 19173 w 11858623"/>
              <a:gd name="connsiteY6606" fmla="*/ 325534 h 6524624"/>
              <a:gd name="connsiteX6607" fmla="*/ 18482 w 11858623"/>
              <a:gd name="connsiteY6607" fmla="*/ 313236 h 6524624"/>
              <a:gd name="connsiteX6608" fmla="*/ 26497 w 11858623"/>
              <a:gd name="connsiteY6608" fmla="*/ 307620 h 6524624"/>
              <a:gd name="connsiteX6609" fmla="*/ 22510 w 11858623"/>
              <a:gd name="connsiteY6609" fmla="*/ 299287 h 6524624"/>
              <a:gd name="connsiteX6610" fmla="*/ 23945 w 11858623"/>
              <a:gd name="connsiteY6610" fmla="*/ 291385 h 6524624"/>
              <a:gd name="connsiteX6611" fmla="*/ 26497 w 11858623"/>
              <a:gd name="connsiteY6611" fmla="*/ 290771 h 6524624"/>
              <a:gd name="connsiteX6612" fmla="*/ 25205 w 11858623"/>
              <a:gd name="connsiteY6612" fmla="*/ 280444 h 6524624"/>
              <a:gd name="connsiteX6613" fmla="*/ 24175 w 11858623"/>
              <a:gd name="connsiteY6613" fmla="*/ 290118 h 6524624"/>
              <a:gd name="connsiteX6614" fmla="*/ 23945 w 11858623"/>
              <a:gd name="connsiteY6614" fmla="*/ 291385 h 6524624"/>
              <a:gd name="connsiteX6615" fmla="*/ 19267 w 11858623"/>
              <a:gd name="connsiteY6615" fmla="*/ 292510 h 6524624"/>
              <a:gd name="connsiteX6616" fmla="*/ 22510 w 11858623"/>
              <a:gd name="connsiteY6616" fmla="*/ 299287 h 6524624"/>
              <a:gd name="connsiteX6617" fmla="*/ 20486 w 11858623"/>
              <a:gd name="connsiteY6617" fmla="*/ 310428 h 6524624"/>
              <a:gd name="connsiteX6618" fmla="*/ 18419 w 11858623"/>
              <a:gd name="connsiteY6618" fmla="*/ 312358 h 6524624"/>
              <a:gd name="connsiteX6619" fmla="*/ 16573 w 11858623"/>
              <a:gd name="connsiteY6619" fmla="*/ 286492 h 6524624"/>
              <a:gd name="connsiteX6620" fmla="*/ 30505 w 11858623"/>
              <a:gd name="connsiteY6620" fmla="*/ 276731 h 6524624"/>
              <a:gd name="connsiteX6621" fmla="*/ 27925 w 11858623"/>
              <a:gd name="connsiteY6621" fmla="*/ 285769 h 6524624"/>
              <a:gd name="connsiteX6622" fmla="*/ 26497 w 11858623"/>
              <a:gd name="connsiteY6622" fmla="*/ 279539 h 6524624"/>
              <a:gd name="connsiteX6623" fmla="*/ 25205 w 11858623"/>
              <a:gd name="connsiteY6623" fmla="*/ 280444 h 6524624"/>
              <a:gd name="connsiteX6624" fmla="*/ 25411 w 11858623"/>
              <a:gd name="connsiteY6624" fmla="*/ 278516 h 6524624"/>
              <a:gd name="connsiteX6625" fmla="*/ 15178 w 11858623"/>
              <a:gd name="connsiteY6625" fmla="*/ 266932 h 6524624"/>
              <a:gd name="connsiteX6626" fmla="*/ 16573 w 11858623"/>
              <a:gd name="connsiteY6626" fmla="*/ 286492 h 6524624"/>
              <a:gd name="connsiteX6627" fmla="*/ 14474 w 11858623"/>
              <a:gd name="connsiteY6627" fmla="*/ 287963 h 6524624"/>
              <a:gd name="connsiteX6628" fmla="*/ 10466 w 11858623"/>
              <a:gd name="connsiteY6628" fmla="*/ 273923 h 6524624"/>
              <a:gd name="connsiteX6629" fmla="*/ 15720 w 11858623"/>
              <a:gd name="connsiteY6629" fmla="*/ 256240 h 6524624"/>
              <a:gd name="connsiteX6630" fmla="*/ 18309 w 11858623"/>
              <a:gd name="connsiteY6630" fmla="*/ 262286 h 6524624"/>
              <a:gd name="connsiteX6631" fmla="*/ 15178 w 11858623"/>
              <a:gd name="connsiteY6631" fmla="*/ 266932 h 6524624"/>
              <a:gd name="connsiteX6632" fmla="*/ 14630 w 11858623"/>
              <a:gd name="connsiteY6632" fmla="*/ 259259 h 6524624"/>
              <a:gd name="connsiteX6633" fmla="*/ 23303 w 11858623"/>
              <a:gd name="connsiteY6633" fmla="*/ 254877 h 6524624"/>
              <a:gd name="connsiteX6634" fmla="*/ 26497 w 11858623"/>
              <a:gd name="connsiteY6634" fmla="*/ 268306 h 6524624"/>
              <a:gd name="connsiteX6635" fmla="*/ 25411 w 11858623"/>
              <a:gd name="connsiteY6635" fmla="*/ 278516 h 6524624"/>
              <a:gd name="connsiteX6636" fmla="*/ 22490 w 11858623"/>
              <a:gd name="connsiteY6636" fmla="*/ 279539 h 6524624"/>
              <a:gd name="connsiteX6637" fmla="*/ 18482 w 11858623"/>
              <a:gd name="connsiteY6637" fmla="*/ 262690 h 6524624"/>
              <a:gd name="connsiteX6638" fmla="*/ 18309 w 11858623"/>
              <a:gd name="connsiteY6638" fmla="*/ 262286 h 6524624"/>
              <a:gd name="connsiteX6639" fmla="*/ 12606 w 11858623"/>
              <a:gd name="connsiteY6639" fmla="*/ 248968 h 6524624"/>
              <a:gd name="connsiteX6640" fmla="*/ 14052 w 11858623"/>
              <a:gd name="connsiteY6640" fmla="*/ 252345 h 6524624"/>
              <a:gd name="connsiteX6641" fmla="*/ 14474 w 11858623"/>
              <a:gd name="connsiteY6641" fmla="*/ 257074 h 6524624"/>
              <a:gd name="connsiteX6642" fmla="*/ 14630 w 11858623"/>
              <a:gd name="connsiteY6642" fmla="*/ 259259 h 6524624"/>
              <a:gd name="connsiteX6643" fmla="*/ 14224 w 11858623"/>
              <a:gd name="connsiteY6643" fmla="*/ 260386 h 6524624"/>
              <a:gd name="connsiteX6644" fmla="*/ 10466 w 11858623"/>
              <a:gd name="connsiteY6644" fmla="*/ 265498 h 6524624"/>
              <a:gd name="connsiteX6645" fmla="*/ 12662 w 11858623"/>
              <a:gd name="connsiteY6645" fmla="*/ 248543 h 6524624"/>
              <a:gd name="connsiteX6646" fmla="*/ 12606 w 11858623"/>
              <a:gd name="connsiteY6646" fmla="*/ 248968 h 6524624"/>
              <a:gd name="connsiteX6647" fmla="*/ 12470 w 11858623"/>
              <a:gd name="connsiteY6647" fmla="*/ 248650 h 6524624"/>
              <a:gd name="connsiteX6648" fmla="*/ 19978 w 11858623"/>
              <a:gd name="connsiteY6648" fmla="*/ 244442 h 6524624"/>
              <a:gd name="connsiteX6649" fmla="*/ 15720 w 11858623"/>
              <a:gd name="connsiteY6649" fmla="*/ 256240 h 6524624"/>
              <a:gd name="connsiteX6650" fmla="*/ 14052 w 11858623"/>
              <a:gd name="connsiteY6650" fmla="*/ 252345 h 6524624"/>
              <a:gd name="connsiteX6651" fmla="*/ 13663 w 11858623"/>
              <a:gd name="connsiteY6651" fmla="*/ 247981 h 6524624"/>
              <a:gd name="connsiteX6652" fmla="*/ 13284 w 11858623"/>
              <a:gd name="connsiteY6652" fmla="*/ 243734 h 6524624"/>
              <a:gd name="connsiteX6653" fmla="*/ 13663 w 11858623"/>
              <a:gd name="connsiteY6653" fmla="*/ 247981 h 6524624"/>
              <a:gd name="connsiteX6654" fmla="*/ 12662 w 11858623"/>
              <a:gd name="connsiteY6654" fmla="*/ 248543 h 6524624"/>
              <a:gd name="connsiteX6655" fmla="*/ 20486 w 11858623"/>
              <a:gd name="connsiteY6655" fmla="*/ 243034 h 6524624"/>
              <a:gd name="connsiteX6656" fmla="*/ 20721 w 11858623"/>
              <a:gd name="connsiteY6656" fmla="*/ 244025 h 6524624"/>
              <a:gd name="connsiteX6657" fmla="*/ 19978 w 11858623"/>
              <a:gd name="connsiteY6657" fmla="*/ 244442 h 6524624"/>
              <a:gd name="connsiteX6658" fmla="*/ 14493 w 11858623"/>
              <a:gd name="connsiteY6658" fmla="*/ 230334 h 6524624"/>
              <a:gd name="connsiteX6659" fmla="*/ 14477 w 11858623"/>
              <a:gd name="connsiteY6659" fmla="*/ 238632 h 6524624"/>
              <a:gd name="connsiteX6660" fmla="*/ 13481 w 11858623"/>
              <a:gd name="connsiteY6660" fmla="*/ 242212 h 6524624"/>
              <a:gd name="connsiteX6661" fmla="*/ 13284 w 11858623"/>
              <a:gd name="connsiteY6661" fmla="*/ 243734 h 6524624"/>
              <a:gd name="connsiteX6662" fmla="*/ 12470 w 11858623"/>
              <a:gd name="connsiteY6662" fmla="*/ 234609 h 6524624"/>
              <a:gd name="connsiteX6663" fmla="*/ 16478 w 11858623"/>
              <a:gd name="connsiteY6663" fmla="*/ 189680 h 6524624"/>
              <a:gd name="connsiteX6664" fmla="*/ 18482 w 11858623"/>
              <a:gd name="connsiteY6664" fmla="*/ 209337 h 6524624"/>
              <a:gd name="connsiteX6665" fmla="*/ 21827 w 11858623"/>
              <a:gd name="connsiteY6665" fmla="*/ 199962 h 6524624"/>
              <a:gd name="connsiteX6666" fmla="*/ 22490 w 11858623"/>
              <a:gd name="connsiteY6666" fmla="*/ 209337 h 6524624"/>
              <a:gd name="connsiteX6667" fmla="*/ 29455 w 11858623"/>
              <a:gd name="connsiteY6667" fmla="*/ 243388 h 6524624"/>
              <a:gd name="connsiteX6668" fmla="*/ 29912 w 11858623"/>
              <a:gd name="connsiteY6668" fmla="*/ 245070 h 6524624"/>
              <a:gd name="connsiteX6669" fmla="*/ 23303 w 11858623"/>
              <a:gd name="connsiteY6669" fmla="*/ 254877 h 6524624"/>
              <a:gd name="connsiteX6670" fmla="*/ 20721 w 11858623"/>
              <a:gd name="connsiteY6670" fmla="*/ 244025 h 6524624"/>
              <a:gd name="connsiteX6671" fmla="*/ 22490 w 11858623"/>
              <a:gd name="connsiteY6671" fmla="*/ 243034 h 6524624"/>
              <a:gd name="connsiteX6672" fmla="*/ 14474 w 11858623"/>
              <a:gd name="connsiteY6672" fmla="*/ 240226 h 6524624"/>
              <a:gd name="connsiteX6673" fmla="*/ 14477 w 11858623"/>
              <a:gd name="connsiteY6673" fmla="*/ 238632 h 6524624"/>
              <a:gd name="connsiteX6674" fmla="*/ 18673 w 11858623"/>
              <a:gd name="connsiteY6674" fmla="*/ 223550 h 6524624"/>
              <a:gd name="connsiteX6675" fmla="*/ 20262 w 11858623"/>
              <a:gd name="connsiteY6675" fmla="*/ 218139 h 6524624"/>
              <a:gd name="connsiteX6676" fmla="*/ 14493 w 11858623"/>
              <a:gd name="connsiteY6676" fmla="*/ 230334 h 6524624"/>
              <a:gd name="connsiteX6677" fmla="*/ 14521 w 11858623"/>
              <a:gd name="connsiteY6677" fmla="*/ 215021 h 6524624"/>
              <a:gd name="connsiteX6678" fmla="*/ 16478 w 11858623"/>
              <a:gd name="connsiteY6678" fmla="*/ 189680 h 6524624"/>
              <a:gd name="connsiteX6679" fmla="*/ 12967 w 11858623"/>
              <a:gd name="connsiteY6679" fmla="*/ 172542 h 6524624"/>
              <a:gd name="connsiteX6680" fmla="*/ 13001 w 11858623"/>
              <a:gd name="connsiteY6680" fmla="*/ 172718 h 6524624"/>
              <a:gd name="connsiteX6681" fmla="*/ 12470 w 11858623"/>
              <a:gd name="connsiteY6681" fmla="*/ 172832 h 6524624"/>
              <a:gd name="connsiteX6682" fmla="*/ 14804 w 11858623"/>
              <a:gd name="connsiteY6682" fmla="*/ 172332 h 6524624"/>
              <a:gd name="connsiteX6683" fmla="*/ 16478 w 11858623"/>
              <a:gd name="connsiteY6683" fmla="*/ 184064 h 6524624"/>
              <a:gd name="connsiteX6684" fmla="*/ 14590 w 11858623"/>
              <a:gd name="connsiteY6684" fmla="*/ 180776 h 6524624"/>
              <a:gd name="connsiteX6685" fmla="*/ 13001 w 11858623"/>
              <a:gd name="connsiteY6685" fmla="*/ 172718 h 6524624"/>
              <a:gd name="connsiteX6686" fmla="*/ 19735 w 11858623"/>
              <a:gd name="connsiteY6686" fmla="*/ 170374 h 6524624"/>
              <a:gd name="connsiteX6687" fmla="*/ 20039 w 11858623"/>
              <a:gd name="connsiteY6687" fmla="*/ 174670 h 6524624"/>
              <a:gd name="connsiteX6688" fmla="*/ 18355 w 11858623"/>
              <a:gd name="connsiteY6688" fmla="*/ 171018 h 6524624"/>
              <a:gd name="connsiteX6689" fmla="*/ 17765 w 11858623"/>
              <a:gd name="connsiteY6689" fmla="*/ 169740 h 6524624"/>
              <a:gd name="connsiteX6690" fmla="*/ 18355 w 11858623"/>
              <a:gd name="connsiteY6690" fmla="*/ 171018 h 6524624"/>
              <a:gd name="connsiteX6691" fmla="*/ 16167 w 11858623"/>
              <a:gd name="connsiteY6691" fmla="*/ 172040 h 6524624"/>
              <a:gd name="connsiteX6692" fmla="*/ 14804 w 11858623"/>
              <a:gd name="connsiteY6692" fmla="*/ 172332 h 6524624"/>
              <a:gd name="connsiteX6693" fmla="*/ 14690 w 11858623"/>
              <a:gd name="connsiteY6693" fmla="*/ 171536 h 6524624"/>
              <a:gd name="connsiteX6694" fmla="*/ 21688 w 11858623"/>
              <a:gd name="connsiteY6694" fmla="*/ 167450 h 6524624"/>
              <a:gd name="connsiteX6695" fmla="*/ 21371 w 11858623"/>
              <a:gd name="connsiteY6695" fmla="*/ 169610 h 6524624"/>
              <a:gd name="connsiteX6696" fmla="*/ 19735 w 11858623"/>
              <a:gd name="connsiteY6696" fmla="*/ 170374 h 6524624"/>
              <a:gd name="connsiteX6697" fmla="*/ 19614 w 11858623"/>
              <a:gd name="connsiteY6697" fmla="*/ 168661 h 6524624"/>
              <a:gd name="connsiteX6698" fmla="*/ 26497 w 11858623"/>
              <a:gd name="connsiteY6698" fmla="*/ 167215 h 6524624"/>
              <a:gd name="connsiteX6699" fmla="*/ 24493 w 11858623"/>
              <a:gd name="connsiteY6699" fmla="*/ 192488 h 6524624"/>
              <a:gd name="connsiteX6700" fmla="*/ 21827 w 11858623"/>
              <a:gd name="connsiteY6700" fmla="*/ 199962 h 6524624"/>
              <a:gd name="connsiteX6701" fmla="*/ 20039 w 11858623"/>
              <a:gd name="connsiteY6701" fmla="*/ 174670 h 6524624"/>
              <a:gd name="connsiteX6702" fmla="*/ 20486 w 11858623"/>
              <a:gd name="connsiteY6702" fmla="*/ 175640 h 6524624"/>
              <a:gd name="connsiteX6703" fmla="*/ 21371 w 11858623"/>
              <a:gd name="connsiteY6703" fmla="*/ 169610 h 6524624"/>
              <a:gd name="connsiteX6704" fmla="*/ 13685 w 11858623"/>
              <a:gd name="connsiteY6704" fmla="*/ 164492 h 6524624"/>
              <a:gd name="connsiteX6705" fmla="*/ 14690 w 11858623"/>
              <a:gd name="connsiteY6705" fmla="*/ 171536 h 6524624"/>
              <a:gd name="connsiteX6706" fmla="*/ 12967 w 11858623"/>
              <a:gd name="connsiteY6706" fmla="*/ 172542 h 6524624"/>
              <a:gd name="connsiteX6707" fmla="*/ 12470 w 11858623"/>
              <a:gd name="connsiteY6707" fmla="*/ 170023 h 6524624"/>
              <a:gd name="connsiteX6708" fmla="*/ 18886 w 11858623"/>
              <a:gd name="connsiteY6708" fmla="*/ 158359 h 6524624"/>
              <a:gd name="connsiteX6709" fmla="*/ 19614 w 11858623"/>
              <a:gd name="connsiteY6709" fmla="*/ 168661 h 6524624"/>
              <a:gd name="connsiteX6710" fmla="*/ 17765 w 11858623"/>
              <a:gd name="connsiteY6710" fmla="*/ 169740 h 6524624"/>
              <a:gd name="connsiteX6711" fmla="*/ 15829 w 11858623"/>
              <a:gd name="connsiteY6711" fmla="*/ 165541 h 6524624"/>
              <a:gd name="connsiteX6712" fmla="*/ 16331 w 11858623"/>
              <a:gd name="connsiteY6712" fmla="*/ 159876 h 6524624"/>
              <a:gd name="connsiteX6713" fmla="*/ 32642 w 11858623"/>
              <a:gd name="connsiteY6713" fmla="*/ 151661 h 6524624"/>
              <a:gd name="connsiteX6714" fmla="*/ 32509 w 11858623"/>
              <a:gd name="connsiteY6714" fmla="*/ 155983 h 6524624"/>
              <a:gd name="connsiteX6715" fmla="*/ 32945 w 11858623"/>
              <a:gd name="connsiteY6715" fmla="*/ 160876 h 6524624"/>
              <a:gd name="connsiteX6716" fmla="*/ 21688 w 11858623"/>
              <a:gd name="connsiteY6716" fmla="*/ 167450 h 6524624"/>
              <a:gd name="connsiteX6717" fmla="*/ 22542 w 11858623"/>
              <a:gd name="connsiteY6717" fmla="*/ 161629 h 6524624"/>
              <a:gd name="connsiteX6718" fmla="*/ 22070 w 11858623"/>
              <a:gd name="connsiteY6718" fmla="*/ 156468 h 6524624"/>
              <a:gd name="connsiteX6719" fmla="*/ 24420 w 11858623"/>
              <a:gd name="connsiteY6719" fmla="*/ 155072 h 6524624"/>
              <a:gd name="connsiteX6720" fmla="*/ 21049 w 11858623"/>
              <a:gd name="connsiteY6720" fmla="*/ 145296 h 6524624"/>
              <a:gd name="connsiteX6721" fmla="*/ 22070 w 11858623"/>
              <a:gd name="connsiteY6721" fmla="*/ 156468 h 6524624"/>
              <a:gd name="connsiteX6722" fmla="*/ 18886 w 11858623"/>
              <a:gd name="connsiteY6722" fmla="*/ 158359 h 6524624"/>
              <a:gd name="connsiteX6723" fmla="*/ 18530 w 11858623"/>
              <a:gd name="connsiteY6723" fmla="*/ 153324 h 6524624"/>
              <a:gd name="connsiteX6724" fmla="*/ 20486 w 11858623"/>
              <a:gd name="connsiteY6724" fmla="*/ 133518 h 6524624"/>
              <a:gd name="connsiteX6725" fmla="*/ 23119 w 11858623"/>
              <a:gd name="connsiteY6725" fmla="*/ 142668 h 6524624"/>
              <a:gd name="connsiteX6726" fmla="*/ 23526 w 11858623"/>
              <a:gd name="connsiteY6726" fmla="*/ 145499 h 6524624"/>
              <a:gd name="connsiteX6727" fmla="*/ 24000 w 11858623"/>
              <a:gd name="connsiteY6727" fmla="*/ 145828 h 6524624"/>
              <a:gd name="connsiteX6728" fmla="*/ 24530 w 11858623"/>
              <a:gd name="connsiteY6728" fmla="*/ 147971 h 6524624"/>
              <a:gd name="connsiteX6729" fmla="*/ 21543 w 11858623"/>
              <a:gd name="connsiteY6729" fmla="*/ 143721 h 6524624"/>
              <a:gd name="connsiteX6730" fmla="*/ 21049 w 11858623"/>
              <a:gd name="connsiteY6730" fmla="*/ 145296 h 6524624"/>
              <a:gd name="connsiteX6731" fmla="*/ 20486 w 11858623"/>
              <a:gd name="connsiteY6731" fmla="*/ 139135 h 6524624"/>
              <a:gd name="connsiteX6732" fmla="*/ 20288 w 11858623"/>
              <a:gd name="connsiteY6732" fmla="*/ 134420 h 6524624"/>
              <a:gd name="connsiteX6733" fmla="*/ 16478 w 11858623"/>
              <a:gd name="connsiteY6733" fmla="*/ 119478 h 6524624"/>
              <a:gd name="connsiteX6734" fmla="*/ 20077 w 11858623"/>
              <a:gd name="connsiteY6734" fmla="*/ 129387 h 6524624"/>
              <a:gd name="connsiteX6735" fmla="*/ 20288 w 11858623"/>
              <a:gd name="connsiteY6735" fmla="*/ 134420 h 6524624"/>
              <a:gd name="connsiteX6736" fmla="*/ 13685 w 11858623"/>
              <a:gd name="connsiteY6736" fmla="*/ 164492 h 6524624"/>
              <a:gd name="connsiteX6737" fmla="*/ 12470 w 11858623"/>
              <a:gd name="connsiteY6737" fmla="*/ 155983 h 6524624"/>
              <a:gd name="connsiteX6738" fmla="*/ 16478 w 11858623"/>
              <a:gd name="connsiteY6738" fmla="*/ 119478 h 6524624"/>
              <a:gd name="connsiteX6739" fmla="*/ 14152 w 11858623"/>
              <a:gd name="connsiteY6739" fmla="*/ 106556 h 6524624"/>
              <a:gd name="connsiteX6740" fmla="*/ 14153 w 11858623"/>
              <a:gd name="connsiteY6740" fmla="*/ 106560 h 6524624"/>
              <a:gd name="connsiteX6741" fmla="*/ 14094 w 11858623"/>
              <a:gd name="connsiteY6741" fmla="*/ 106755 h 6524624"/>
              <a:gd name="connsiteX6742" fmla="*/ 30303 w 11858623"/>
              <a:gd name="connsiteY6742" fmla="*/ 98532 h 6524624"/>
              <a:gd name="connsiteX6743" fmla="*/ 32509 w 11858623"/>
              <a:gd name="connsiteY6743" fmla="*/ 99821 h 6524624"/>
              <a:gd name="connsiteX6744" fmla="*/ 33673 w 11858623"/>
              <a:gd name="connsiteY6744" fmla="*/ 118289 h 6524624"/>
              <a:gd name="connsiteX6745" fmla="*/ 33386 w 11858623"/>
              <a:gd name="connsiteY6745" fmla="*/ 127590 h 6524624"/>
              <a:gd name="connsiteX6746" fmla="*/ 26497 w 11858623"/>
              <a:gd name="connsiteY6746" fmla="*/ 147559 h 6524624"/>
              <a:gd name="connsiteX6747" fmla="*/ 24000 w 11858623"/>
              <a:gd name="connsiteY6747" fmla="*/ 145828 h 6524624"/>
              <a:gd name="connsiteX6748" fmla="*/ 23824 w 11858623"/>
              <a:gd name="connsiteY6748" fmla="*/ 145118 h 6524624"/>
              <a:gd name="connsiteX6749" fmla="*/ 23119 w 11858623"/>
              <a:gd name="connsiteY6749" fmla="*/ 142668 h 6524624"/>
              <a:gd name="connsiteX6750" fmla="*/ 21954 w 11858623"/>
              <a:gd name="connsiteY6750" fmla="*/ 134557 h 6524624"/>
              <a:gd name="connsiteX6751" fmla="*/ 20077 w 11858623"/>
              <a:gd name="connsiteY6751" fmla="*/ 129387 h 6524624"/>
              <a:gd name="connsiteX6752" fmla="*/ 19499 w 11858623"/>
              <a:gd name="connsiteY6752" fmla="*/ 115638 h 6524624"/>
              <a:gd name="connsiteX6753" fmla="*/ 20246 w 11858623"/>
              <a:gd name="connsiteY6753" fmla="*/ 114882 h 6524624"/>
              <a:gd name="connsiteX6754" fmla="*/ 20486 w 11858623"/>
              <a:gd name="connsiteY6754" fmla="*/ 122286 h 6524624"/>
              <a:gd name="connsiteX6755" fmla="*/ 30303 w 11858623"/>
              <a:gd name="connsiteY6755" fmla="*/ 98532 h 6524624"/>
              <a:gd name="connsiteX6756" fmla="*/ 17757 w 11858623"/>
              <a:gd name="connsiteY6756" fmla="*/ 94736 h 6524624"/>
              <a:gd name="connsiteX6757" fmla="*/ 18736 w 11858623"/>
              <a:gd name="connsiteY6757" fmla="*/ 97455 h 6524624"/>
              <a:gd name="connsiteX6758" fmla="*/ 19499 w 11858623"/>
              <a:gd name="connsiteY6758" fmla="*/ 115638 h 6524624"/>
              <a:gd name="connsiteX6759" fmla="*/ 18482 w 11858623"/>
              <a:gd name="connsiteY6759" fmla="*/ 116670 h 6524624"/>
              <a:gd name="connsiteX6760" fmla="*/ 14153 w 11858623"/>
              <a:gd name="connsiteY6760" fmla="*/ 106560 h 6524624"/>
              <a:gd name="connsiteX6761" fmla="*/ 18540 w 11858623"/>
              <a:gd name="connsiteY6761" fmla="*/ 92777 h 6524624"/>
              <a:gd name="connsiteX6762" fmla="*/ 19728 w 11858623"/>
              <a:gd name="connsiteY6762" fmla="*/ 98925 h 6524624"/>
              <a:gd name="connsiteX6763" fmla="*/ 19774 w 11858623"/>
              <a:gd name="connsiteY6763" fmla="*/ 100335 h 6524624"/>
              <a:gd name="connsiteX6764" fmla="*/ 18736 w 11858623"/>
              <a:gd name="connsiteY6764" fmla="*/ 97455 h 6524624"/>
              <a:gd name="connsiteX6765" fmla="*/ 18517 w 11858623"/>
              <a:gd name="connsiteY6765" fmla="*/ 92240 h 6524624"/>
              <a:gd name="connsiteX6766" fmla="*/ 18540 w 11858623"/>
              <a:gd name="connsiteY6766" fmla="*/ 92777 h 6524624"/>
              <a:gd name="connsiteX6767" fmla="*/ 18468 w 11858623"/>
              <a:gd name="connsiteY6767" fmla="*/ 92403 h 6524624"/>
              <a:gd name="connsiteX6768" fmla="*/ 18294 w 11858623"/>
              <a:gd name="connsiteY6768" fmla="*/ 91507 h 6524624"/>
              <a:gd name="connsiteX6769" fmla="*/ 18468 w 11858623"/>
              <a:gd name="connsiteY6769" fmla="*/ 92403 h 6524624"/>
              <a:gd name="connsiteX6770" fmla="*/ 17757 w 11858623"/>
              <a:gd name="connsiteY6770" fmla="*/ 94736 h 6524624"/>
              <a:gd name="connsiteX6771" fmla="*/ 17525 w 11858623"/>
              <a:gd name="connsiteY6771" fmla="*/ 94092 h 6524624"/>
              <a:gd name="connsiteX6772" fmla="*/ 18198 w 11858623"/>
              <a:gd name="connsiteY6772" fmla="*/ 91564 h 6524624"/>
              <a:gd name="connsiteX6773" fmla="*/ 18482 w 11858623"/>
              <a:gd name="connsiteY6773" fmla="*/ 91397 h 6524624"/>
              <a:gd name="connsiteX6774" fmla="*/ 18632 w 11858623"/>
              <a:gd name="connsiteY6774" fmla="*/ 91865 h 6524624"/>
              <a:gd name="connsiteX6775" fmla="*/ 18517 w 11858623"/>
              <a:gd name="connsiteY6775" fmla="*/ 92240 h 6524624"/>
              <a:gd name="connsiteX6776" fmla="*/ 17917 w 11858623"/>
              <a:gd name="connsiteY6776" fmla="*/ 89555 h 6524624"/>
              <a:gd name="connsiteX6777" fmla="*/ 18260 w 11858623"/>
              <a:gd name="connsiteY6777" fmla="*/ 91330 h 6524624"/>
              <a:gd name="connsiteX6778" fmla="*/ 18198 w 11858623"/>
              <a:gd name="connsiteY6778" fmla="*/ 91564 h 6524624"/>
              <a:gd name="connsiteX6779" fmla="*/ 17162 w 11858623"/>
              <a:gd name="connsiteY6779" fmla="*/ 92174 h 6524624"/>
              <a:gd name="connsiteX6780" fmla="*/ 19423 w 11858623"/>
              <a:gd name="connsiteY6780" fmla="*/ 89509 h 6524624"/>
              <a:gd name="connsiteX6781" fmla="*/ 19597 w 11858623"/>
              <a:gd name="connsiteY6781" fmla="*/ 94882 h 6524624"/>
              <a:gd name="connsiteX6782" fmla="*/ 18632 w 11858623"/>
              <a:gd name="connsiteY6782" fmla="*/ 91865 h 6524624"/>
              <a:gd name="connsiteX6783" fmla="*/ 19235 w 11858623"/>
              <a:gd name="connsiteY6783" fmla="*/ 89886 h 6524624"/>
              <a:gd name="connsiteX6784" fmla="*/ 21235 w 11858623"/>
              <a:gd name="connsiteY6784" fmla="*/ 88163 h 6524624"/>
              <a:gd name="connsiteX6785" fmla="*/ 25489 w 11858623"/>
              <a:gd name="connsiteY6785" fmla="*/ 101688 h 6524624"/>
              <a:gd name="connsiteX6786" fmla="*/ 24802 w 11858623"/>
              <a:gd name="connsiteY6786" fmla="*/ 110263 h 6524624"/>
              <a:gd name="connsiteX6787" fmla="*/ 20246 w 11858623"/>
              <a:gd name="connsiteY6787" fmla="*/ 114882 h 6524624"/>
              <a:gd name="connsiteX6788" fmla="*/ 19774 w 11858623"/>
              <a:gd name="connsiteY6788" fmla="*/ 100335 h 6524624"/>
              <a:gd name="connsiteX6789" fmla="*/ 20263 w 11858623"/>
              <a:gd name="connsiteY6789" fmla="*/ 101695 h 6524624"/>
              <a:gd name="connsiteX6790" fmla="*/ 19728 w 11858623"/>
              <a:gd name="connsiteY6790" fmla="*/ 98925 h 6524624"/>
              <a:gd name="connsiteX6791" fmla="*/ 19597 w 11858623"/>
              <a:gd name="connsiteY6791" fmla="*/ 94882 h 6524624"/>
              <a:gd name="connsiteX6792" fmla="*/ 23661 w 11858623"/>
              <a:gd name="connsiteY6792" fmla="*/ 107587 h 6524624"/>
              <a:gd name="connsiteX6793" fmla="*/ 19349 w 11858623"/>
              <a:gd name="connsiteY6793" fmla="*/ 87241 h 6524624"/>
              <a:gd name="connsiteX6794" fmla="*/ 19416 w 11858623"/>
              <a:gd name="connsiteY6794" fmla="*/ 89293 h 6524624"/>
              <a:gd name="connsiteX6795" fmla="*/ 19235 w 11858623"/>
              <a:gd name="connsiteY6795" fmla="*/ 89886 h 6524624"/>
              <a:gd name="connsiteX6796" fmla="*/ 18482 w 11858623"/>
              <a:gd name="connsiteY6796" fmla="*/ 91397 h 6524624"/>
              <a:gd name="connsiteX6797" fmla="*/ 18294 w 11858623"/>
              <a:gd name="connsiteY6797" fmla="*/ 91507 h 6524624"/>
              <a:gd name="connsiteX6798" fmla="*/ 18260 w 11858623"/>
              <a:gd name="connsiteY6798" fmla="*/ 91330 h 6524624"/>
              <a:gd name="connsiteX6799" fmla="*/ 21006 w 11858623"/>
              <a:gd name="connsiteY6799" fmla="*/ 86330 h 6524624"/>
              <a:gd name="connsiteX6800" fmla="*/ 21235 w 11858623"/>
              <a:gd name="connsiteY6800" fmla="*/ 88163 h 6524624"/>
              <a:gd name="connsiteX6801" fmla="*/ 20793 w 11858623"/>
              <a:gd name="connsiteY6801" fmla="*/ 86758 h 6524624"/>
              <a:gd name="connsiteX6802" fmla="*/ 20486 w 11858623"/>
              <a:gd name="connsiteY6802" fmla="*/ 85781 h 6524624"/>
              <a:gd name="connsiteX6803" fmla="*/ 20793 w 11858623"/>
              <a:gd name="connsiteY6803" fmla="*/ 86758 h 6524624"/>
              <a:gd name="connsiteX6804" fmla="*/ 19423 w 11858623"/>
              <a:gd name="connsiteY6804" fmla="*/ 89509 h 6524624"/>
              <a:gd name="connsiteX6805" fmla="*/ 19416 w 11858623"/>
              <a:gd name="connsiteY6805" fmla="*/ 89293 h 6524624"/>
              <a:gd name="connsiteX6806" fmla="*/ 20347 w 11858623"/>
              <a:gd name="connsiteY6806" fmla="*/ 81130 h 6524624"/>
              <a:gd name="connsiteX6807" fmla="*/ 20486 w 11858623"/>
              <a:gd name="connsiteY6807" fmla="*/ 82973 h 6524624"/>
              <a:gd name="connsiteX6808" fmla="*/ 19349 w 11858623"/>
              <a:gd name="connsiteY6808" fmla="*/ 87241 h 6524624"/>
              <a:gd name="connsiteX6809" fmla="*/ 19272 w 11858623"/>
              <a:gd name="connsiteY6809" fmla="*/ 84859 h 6524624"/>
              <a:gd name="connsiteX6810" fmla="*/ 20334 w 11858623"/>
              <a:gd name="connsiteY6810" fmla="*/ 80947 h 6524624"/>
              <a:gd name="connsiteX6811" fmla="*/ 20354 w 11858623"/>
              <a:gd name="connsiteY6811" fmla="*/ 81108 h 6524624"/>
              <a:gd name="connsiteX6812" fmla="*/ 20347 w 11858623"/>
              <a:gd name="connsiteY6812" fmla="*/ 81130 h 6524624"/>
              <a:gd name="connsiteX6813" fmla="*/ 929 w 11858623"/>
              <a:gd name="connsiteY6813" fmla="*/ 78657 h 6524624"/>
              <a:gd name="connsiteX6814" fmla="*/ 447 w 11858623"/>
              <a:gd name="connsiteY6814" fmla="*/ 94205 h 6524624"/>
              <a:gd name="connsiteX6815" fmla="*/ 4455 w 11858623"/>
              <a:gd name="connsiteY6815" fmla="*/ 282347 h 6524624"/>
              <a:gd name="connsiteX6816" fmla="*/ 4829 w 11858623"/>
              <a:gd name="connsiteY6816" fmla="*/ 304887 h 6524624"/>
              <a:gd name="connsiteX6817" fmla="*/ 2451 w 11858623"/>
              <a:gd name="connsiteY6817" fmla="*/ 304812 h 6524624"/>
              <a:gd name="connsiteX6818" fmla="*/ 4903 w 11858623"/>
              <a:gd name="connsiteY6818" fmla="*/ 309340 h 6524624"/>
              <a:gd name="connsiteX6819" fmla="*/ 6568 w 11858623"/>
              <a:gd name="connsiteY6819" fmla="*/ 409703 h 6524624"/>
              <a:gd name="connsiteX6820" fmla="*/ 5689 w 11858623"/>
              <a:gd name="connsiteY6820" fmla="*/ 411193 h 6524624"/>
              <a:gd name="connsiteX6821" fmla="*/ 4455 w 11858623"/>
              <a:gd name="connsiteY6821" fmla="*/ 414327 h 6524624"/>
              <a:gd name="connsiteX6822" fmla="*/ 6591 w 11858623"/>
              <a:gd name="connsiteY6822" fmla="*/ 411083 h 6524624"/>
              <a:gd name="connsiteX6823" fmla="*/ 7626 w 11858623"/>
              <a:gd name="connsiteY6823" fmla="*/ 473416 h 6524624"/>
              <a:gd name="connsiteX6824" fmla="*/ 6741 w 11858623"/>
              <a:gd name="connsiteY6824" fmla="*/ 478147 h 6524624"/>
              <a:gd name="connsiteX6825" fmla="*/ 6459 w 11858623"/>
              <a:gd name="connsiteY6825" fmla="*/ 518226 h 6524624"/>
              <a:gd name="connsiteX6826" fmla="*/ 8321 w 11858623"/>
              <a:gd name="connsiteY6826" fmla="*/ 515344 h 6524624"/>
              <a:gd name="connsiteX6827" fmla="*/ 8463 w 11858623"/>
              <a:gd name="connsiteY6827" fmla="*/ 523842 h 6524624"/>
              <a:gd name="connsiteX6828" fmla="*/ 8827 w 11858623"/>
              <a:gd name="connsiteY6828" fmla="*/ 530226 h 6524624"/>
              <a:gd name="connsiteX6829" fmla="*/ 8462 w 11858623"/>
              <a:gd name="connsiteY6829" fmla="*/ 531396 h 6524624"/>
              <a:gd name="connsiteX6830" fmla="*/ 4454 w 11858623"/>
              <a:gd name="connsiteY6830" fmla="*/ 539821 h 6524624"/>
              <a:gd name="connsiteX6831" fmla="*/ 2450 w 11858623"/>
              <a:gd name="connsiteY6831" fmla="*/ 556669 h 6524624"/>
              <a:gd name="connsiteX6832" fmla="*/ 1423 w 11858623"/>
              <a:gd name="connsiteY6832" fmla="*/ 589759 h 6524624"/>
              <a:gd name="connsiteX6833" fmla="*/ 0 w 11858623"/>
              <a:gd name="connsiteY6833" fmla="*/ 591866 h 6524624"/>
              <a:gd name="connsiteX6834" fmla="*/ 0 w 11858623"/>
              <a:gd name="connsiteY6834" fmla="*/ 78969 h 6524624"/>
              <a:gd name="connsiteX6835" fmla="*/ 10227 w 11858623"/>
              <a:gd name="connsiteY6835" fmla="*/ 73830 h 6524624"/>
              <a:gd name="connsiteX6836" fmla="*/ 17525 w 11858623"/>
              <a:gd name="connsiteY6836" fmla="*/ 94092 h 6524624"/>
              <a:gd name="connsiteX6837" fmla="*/ 14778 w 11858623"/>
              <a:gd name="connsiteY6837" fmla="*/ 104407 h 6524624"/>
              <a:gd name="connsiteX6838" fmla="*/ 14152 w 11858623"/>
              <a:gd name="connsiteY6838" fmla="*/ 106556 h 6524624"/>
              <a:gd name="connsiteX6839" fmla="*/ 12470 w 11858623"/>
              <a:gd name="connsiteY6839" fmla="*/ 102629 h 6524624"/>
              <a:gd name="connsiteX6840" fmla="*/ 10466 w 11858623"/>
              <a:gd name="connsiteY6840" fmla="*/ 82973 h 6524624"/>
              <a:gd name="connsiteX6841" fmla="*/ 9026 w 11858623"/>
              <a:gd name="connsiteY6841" fmla="*/ 75424 h 6524624"/>
              <a:gd name="connsiteX6842" fmla="*/ 17960 w 11858623"/>
              <a:gd name="connsiteY6842" fmla="*/ 63565 h 6524624"/>
              <a:gd name="connsiteX6843" fmla="*/ 18482 w 11858623"/>
              <a:gd name="connsiteY6843" fmla="*/ 66124 h 6524624"/>
              <a:gd name="connsiteX6844" fmla="*/ 18728 w 11858623"/>
              <a:gd name="connsiteY6844" fmla="*/ 68094 h 6524624"/>
              <a:gd name="connsiteX6845" fmla="*/ 19272 w 11858623"/>
              <a:gd name="connsiteY6845" fmla="*/ 84859 h 6524624"/>
              <a:gd name="connsiteX6846" fmla="*/ 17917 w 11858623"/>
              <a:gd name="connsiteY6846" fmla="*/ 89555 h 6524624"/>
              <a:gd name="connsiteX6847" fmla="*/ 14474 w 11858623"/>
              <a:gd name="connsiteY6847" fmla="*/ 71740 h 6524624"/>
              <a:gd name="connsiteX6848" fmla="*/ 14048 w 11858623"/>
              <a:gd name="connsiteY6848" fmla="*/ 68757 h 6524624"/>
              <a:gd name="connsiteX6849" fmla="*/ 18931 w 11858623"/>
              <a:gd name="connsiteY6849" fmla="*/ 62276 h 6524624"/>
              <a:gd name="connsiteX6850" fmla="*/ 20334 w 11858623"/>
              <a:gd name="connsiteY6850" fmla="*/ 80947 h 6524624"/>
              <a:gd name="connsiteX6851" fmla="*/ 18728 w 11858623"/>
              <a:gd name="connsiteY6851" fmla="*/ 68094 h 6524624"/>
              <a:gd name="connsiteX6852" fmla="*/ 18555 w 11858623"/>
              <a:gd name="connsiteY6852" fmla="*/ 62774 h 6524624"/>
              <a:gd name="connsiteX6853" fmla="*/ 28570 w 11858623"/>
              <a:gd name="connsiteY6853" fmla="*/ 50825 h 6524624"/>
              <a:gd name="connsiteX6854" fmla="*/ 28501 w 11858623"/>
              <a:gd name="connsiteY6854" fmla="*/ 52084 h 6524624"/>
              <a:gd name="connsiteX6855" fmla="*/ 28449 w 11858623"/>
              <a:gd name="connsiteY6855" fmla="*/ 51276 h 6524624"/>
              <a:gd name="connsiteX6856" fmla="*/ 32628 w 11858623"/>
              <a:gd name="connsiteY6856" fmla="*/ 50736 h 6524624"/>
              <a:gd name="connsiteX6857" fmla="*/ 33289 w 11858623"/>
              <a:gd name="connsiteY6857" fmla="*/ 61674 h 6524624"/>
              <a:gd name="connsiteX6858" fmla="*/ 21006 w 11858623"/>
              <a:gd name="connsiteY6858" fmla="*/ 86330 h 6524624"/>
              <a:gd name="connsiteX6859" fmla="*/ 20354 w 11858623"/>
              <a:gd name="connsiteY6859" fmla="*/ 81108 h 6524624"/>
              <a:gd name="connsiteX6860" fmla="*/ 20973 w 11858623"/>
              <a:gd name="connsiteY6860" fmla="*/ 78960 h 6524624"/>
              <a:gd name="connsiteX6861" fmla="*/ 28286 w 11858623"/>
              <a:gd name="connsiteY6861" fmla="*/ 51877 h 6524624"/>
              <a:gd name="connsiteX6862" fmla="*/ 28501 w 11858623"/>
              <a:gd name="connsiteY6862" fmla="*/ 54892 h 6524624"/>
              <a:gd name="connsiteX6863" fmla="*/ 14943 w 11858623"/>
              <a:gd name="connsiteY6863" fmla="*/ 48766 h 6524624"/>
              <a:gd name="connsiteX6864" fmla="*/ 14949 w 11858623"/>
              <a:gd name="connsiteY6864" fmla="*/ 48797 h 6524624"/>
              <a:gd name="connsiteX6865" fmla="*/ 14937 w 11858623"/>
              <a:gd name="connsiteY6865" fmla="*/ 48836 h 6524624"/>
              <a:gd name="connsiteX6866" fmla="*/ 14251 w 11858623"/>
              <a:gd name="connsiteY6866" fmla="*/ 47720 h 6524624"/>
              <a:gd name="connsiteX6867" fmla="*/ 12470 w 11858623"/>
              <a:gd name="connsiteY6867" fmla="*/ 57700 h 6524624"/>
              <a:gd name="connsiteX6868" fmla="*/ 14048 w 11858623"/>
              <a:gd name="connsiteY6868" fmla="*/ 68757 h 6524624"/>
              <a:gd name="connsiteX6869" fmla="*/ 10227 w 11858623"/>
              <a:gd name="connsiteY6869" fmla="*/ 73830 h 6524624"/>
              <a:gd name="connsiteX6870" fmla="*/ 8463 w 11858623"/>
              <a:gd name="connsiteY6870" fmla="*/ 68932 h 6524624"/>
              <a:gd name="connsiteX6871" fmla="*/ 8512 w 11858623"/>
              <a:gd name="connsiteY6871" fmla="*/ 72731 h 6524624"/>
              <a:gd name="connsiteX6872" fmla="*/ 9026 w 11858623"/>
              <a:gd name="connsiteY6872" fmla="*/ 75424 h 6524624"/>
              <a:gd name="connsiteX6873" fmla="*/ 8508 w 11858623"/>
              <a:gd name="connsiteY6873" fmla="*/ 76112 h 6524624"/>
              <a:gd name="connsiteX6874" fmla="*/ 929 w 11858623"/>
              <a:gd name="connsiteY6874" fmla="*/ 78657 h 6524624"/>
              <a:gd name="connsiteX6875" fmla="*/ 1424 w 11858623"/>
              <a:gd name="connsiteY6875" fmla="*/ 62709 h 6524624"/>
              <a:gd name="connsiteX6876" fmla="*/ 3691 w 11858623"/>
              <a:gd name="connsiteY6876" fmla="*/ 59352 h 6524624"/>
              <a:gd name="connsiteX6877" fmla="*/ 28167 w 11858623"/>
              <a:gd name="connsiteY6877" fmla="*/ 46951 h 6524624"/>
              <a:gd name="connsiteX6878" fmla="*/ 28449 w 11858623"/>
              <a:gd name="connsiteY6878" fmla="*/ 51276 h 6524624"/>
              <a:gd name="connsiteX6879" fmla="*/ 28286 w 11858623"/>
              <a:gd name="connsiteY6879" fmla="*/ 51877 h 6524624"/>
              <a:gd name="connsiteX6880" fmla="*/ 27966 w 11858623"/>
              <a:gd name="connsiteY6880" fmla="*/ 47387 h 6524624"/>
              <a:gd name="connsiteX6881" fmla="*/ 15102 w 11858623"/>
              <a:gd name="connsiteY6881" fmla="*/ 46783 h 6524624"/>
              <a:gd name="connsiteX6882" fmla="*/ 14943 w 11858623"/>
              <a:gd name="connsiteY6882" fmla="*/ 48766 h 6524624"/>
              <a:gd name="connsiteX6883" fmla="*/ 14642 w 11858623"/>
              <a:gd name="connsiteY6883" fmla="*/ 47289 h 6524624"/>
              <a:gd name="connsiteX6884" fmla="*/ 14474 w 11858623"/>
              <a:gd name="connsiteY6884" fmla="*/ 46468 h 6524624"/>
              <a:gd name="connsiteX6885" fmla="*/ 14642 w 11858623"/>
              <a:gd name="connsiteY6885" fmla="*/ 47289 h 6524624"/>
              <a:gd name="connsiteX6886" fmla="*/ 14251 w 11858623"/>
              <a:gd name="connsiteY6886" fmla="*/ 47720 h 6524624"/>
              <a:gd name="connsiteX6887" fmla="*/ 17564 w 11858623"/>
              <a:gd name="connsiteY6887" fmla="*/ 44071 h 6524624"/>
              <a:gd name="connsiteX6888" fmla="*/ 18731 w 11858623"/>
              <a:gd name="connsiteY6888" fmla="*/ 59606 h 6524624"/>
              <a:gd name="connsiteX6889" fmla="*/ 18482 w 11858623"/>
              <a:gd name="connsiteY6889" fmla="*/ 60508 h 6524624"/>
              <a:gd name="connsiteX6890" fmla="*/ 18555 w 11858623"/>
              <a:gd name="connsiteY6890" fmla="*/ 62774 h 6524624"/>
              <a:gd name="connsiteX6891" fmla="*/ 17960 w 11858623"/>
              <a:gd name="connsiteY6891" fmla="*/ 63565 h 6524624"/>
              <a:gd name="connsiteX6892" fmla="*/ 14949 w 11858623"/>
              <a:gd name="connsiteY6892" fmla="*/ 48797 h 6524624"/>
              <a:gd name="connsiteX6893" fmla="*/ 15793 w 11858623"/>
              <a:gd name="connsiteY6893" fmla="*/ 46021 h 6524624"/>
              <a:gd name="connsiteX6894" fmla="*/ 30505 w 11858623"/>
              <a:gd name="connsiteY6894" fmla="*/ 43660 h 6524624"/>
              <a:gd name="connsiteX6895" fmla="*/ 28570 w 11858623"/>
              <a:gd name="connsiteY6895" fmla="*/ 50825 h 6524624"/>
              <a:gd name="connsiteX6896" fmla="*/ 28848 w 11858623"/>
              <a:gd name="connsiteY6896" fmla="*/ 45761 h 6524624"/>
              <a:gd name="connsiteX6897" fmla="*/ 26927 w 11858623"/>
              <a:gd name="connsiteY6897" fmla="*/ 32828 h 6524624"/>
              <a:gd name="connsiteX6898" fmla="*/ 29430 w 11858623"/>
              <a:gd name="connsiteY6898" fmla="*/ 35167 h 6524624"/>
              <a:gd name="connsiteX6899" fmla="*/ 28848 w 11858623"/>
              <a:gd name="connsiteY6899" fmla="*/ 45761 h 6524624"/>
              <a:gd name="connsiteX6900" fmla="*/ 28532 w 11858623"/>
              <a:gd name="connsiteY6900" fmla="*/ 46162 h 6524624"/>
              <a:gd name="connsiteX6901" fmla="*/ 28167 w 11858623"/>
              <a:gd name="connsiteY6901" fmla="*/ 46951 h 6524624"/>
              <a:gd name="connsiteX6902" fmla="*/ 27359 w 11858623"/>
              <a:gd name="connsiteY6902" fmla="*/ 34533 h 6524624"/>
              <a:gd name="connsiteX6903" fmla="*/ 26992 w 11858623"/>
              <a:gd name="connsiteY6903" fmla="*/ 33739 h 6524624"/>
              <a:gd name="connsiteX6904" fmla="*/ 26454 w 11858623"/>
              <a:gd name="connsiteY6904" fmla="*/ 32575 h 6524624"/>
              <a:gd name="connsiteX6905" fmla="*/ 26992 w 11858623"/>
              <a:gd name="connsiteY6905" fmla="*/ 33739 h 6524624"/>
              <a:gd name="connsiteX6906" fmla="*/ 27966 w 11858623"/>
              <a:gd name="connsiteY6906" fmla="*/ 47387 h 6524624"/>
              <a:gd name="connsiteX6907" fmla="*/ 24493 w 11858623"/>
              <a:gd name="connsiteY6907" fmla="*/ 54892 h 6524624"/>
              <a:gd name="connsiteX6908" fmla="*/ 18931 w 11858623"/>
              <a:gd name="connsiteY6908" fmla="*/ 62276 h 6524624"/>
              <a:gd name="connsiteX6909" fmla="*/ 18731 w 11858623"/>
              <a:gd name="connsiteY6909" fmla="*/ 59606 h 6524624"/>
              <a:gd name="connsiteX6910" fmla="*/ 22360 w 11858623"/>
              <a:gd name="connsiteY6910" fmla="*/ 46446 h 6524624"/>
              <a:gd name="connsiteX6911" fmla="*/ 26497 w 11858623"/>
              <a:gd name="connsiteY6911" fmla="*/ 32427 h 6524624"/>
              <a:gd name="connsiteX6912" fmla="*/ 26454 w 11858623"/>
              <a:gd name="connsiteY6912" fmla="*/ 32575 h 6524624"/>
              <a:gd name="connsiteX6913" fmla="*/ 26429 w 11858623"/>
              <a:gd name="connsiteY6913" fmla="*/ 32523 h 6524624"/>
              <a:gd name="connsiteX6914" fmla="*/ 16478 w 11858623"/>
              <a:gd name="connsiteY6914" fmla="*/ 29619 h 6524624"/>
              <a:gd name="connsiteX6915" fmla="*/ 17330 w 11858623"/>
              <a:gd name="connsiteY6915" fmla="*/ 40967 h 6524624"/>
              <a:gd name="connsiteX6916" fmla="*/ 15793 w 11858623"/>
              <a:gd name="connsiteY6916" fmla="*/ 46021 h 6524624"/>
              <a:gd name="connsiteX6917" fmla="*/ 15102 w 11858623"/>
              <a:gd name="connsiteY6917" fmla="*/ 46783 h 6524624"/>
              <a:gd name="connsiteX6918" fmla="*/ 21381 w 11858623"/>
              <a:gd name="connsiteY6918" fmla="*/ 27648 h 6524624"/>
              <a:gd name="connsiteX6919" fmla="*/ 26300 w 11858623"/>
              <a:gd name="connsiteY6919" fmla="*/ 32243 h 6524624"/>
              <a:gd name="connsiteX6920" fmla="*/ 26429 w 11858623"/>
              <a:gd name="connsiteY6920" fmla="*/ 32523 h 6524624"/>
              <a:gd name="connsiteX6921" fmla="*/ 20486 w 11858623"/>
              <a:gd name="connsiteY6921" fmla="*/ 40852 h 6524624"/>
              <a:gd name="connsiteX6922" fmla="*/ 17564 w 11858623"/>
              <a:gd name="connsiteY6922" fmla="*/ 44071 h 6524624"/>
              <a:gd name="connsiteX6923" fmla="*/ 17330 w 11858623"/>
              <a:gd name="connsiteY6923" fmla="*/ 40967 h 6524624"/>
              <a:gd name="connsiteX6924" fmla="*/ 26629 w 11858623"/>
              <a:gd name="connsiteY6924" fmla="*/ 18618 h 6524624"/>
              <a:gd name="connsiteX6925" fmla="*/ 26497 w 11858623"/>
              <a:gd name="connsiteY6925" fmla="*/ 26811 h 6524624"/>
              <a:gd name="connsiteX6926" fmla="*/ 26927 w 11858623"/>
              <a:gd name="connsiteY6926" fmla="*/ 32828 h 6524624"/>
              <a:gd name="connsiteX6927" fmla="*/ 26300 w 11858623"/>
              <a:gd name="connsiteY6927" fmla="*/ 32243 h 6524624"/>
              <a:gd name="connsiteX6928" fmla="*/ 22490 w 11858623"/>
              <a:gd name="connsiteY6928" fmla="*/ 24003 h 6524624"/>
              <a:gd name="connsiteX6929" fmla="*/ 21381 w 11858623"/>
              <a:gd name="connsiteY6929" fmla="*/ 27648 h 6524624"/>
              <a:gd name="connsiteX6930" fmla="*/ 20486 w 11858623"/>
              <a:gd name="connsiteY6930" fmla="*/ 26811 h 6524624"/>
              <a:gd name="connsiteX6931" fmla="*/ 19127 w 11858623"/>
              <a:gd name="connsiteY6931" fmla="*/ 24567 h 6524624"/>
              <a:gd name="connsiteX6932" fmla="*/ 20306 w 11858623"/>
              <a:gd name="connsiteY6932" fmla="*/ 23574 h 6524624"/>
              <a:gd name="connsiteX6933" fmla="*/ 30505 w 11858623"/>
              <a:gd name="connsiteY6933" fmla="*/ 15579 h 6524624"/>
              <a:gd name="connsiteX6934" fmla="*/ 31823 w 11858623"/>
              <a:gd name="connsiteY6934" fmla="*/ 37403 h 6524624"/>
              <a:gd name="connsiteX6935" fmla="*/ 29430 w 11858623"/>
              <a:gd name="connsiteY6935" fmla="*/ 35167 h 6524624"/>
              <a:gd name="connsiteX6936" fmla="*/ 11808 w 11858623"/>
              <a:gd name="connsiteY6936" fmla="*/ 11186 h 6524624"/>
              <a:gd name="connsiteX6937" fmla="*/ 17945 w 11858623"/>
              <a:gd name="connsiteY6937" fmla="*/ 16783 h 6524624"/>
              <a:gd name="connsiteX6938" fmla="*/ 13264 w 11858623"/>
              <a:gd name="connsiteY6938" fmla="*/ 14886 h 6524624"/>
              <a:gd name="connsiteX6939" fmla="*/ 19127 w 11858623"/>
              <a:gd name="connsiteY6939" fmla="*/ 24567 h 6524624"/>
              <a:gd name="connsiteX6940" fmla="*/ 6459 w 11858623"/>
              <a:gd name="connsiteY6940" fmla="*/ 35235 h 6524624"/>
              <a:gd name="connsiteX6941" fmla="*/ 7566 w 11858623"/>
              <a:gd name="connsiteY6941" fmla="*/ 19947 h 6524624"/>
              <a:gd name="connsiteX6942" fmla="*/ 13120 w 11858623"/>
              <a:gd name="connsiteY6942" fmla="*/ 8475 h 6524624"/>
              <a:gd name="connsiteX6943" fmla="*/ 11808 w 11858623"/>
              <a:gd name="connsiteY6943" fmla="*/ 11186 h 6524624"/>
              <a:gd name="connsiteX6944" fmla="*/ 10466 w 11858623"/>
              <a:gd name="connsiteY6944" fmla="*/ 9963 h 6524624"/>
              <a:gd name="connsiteX6945" fmla="*/ 25925 w 11858623"/>
              <a:gd name="connsiteY6945" fmla="*/ 1297 h 6524624"/>
              <a:gd name="connsiteX6946" fmla="*/ 26115 w 11858623"/>
              <a:gd name="connsiteY6946" fmla="*/ 2750 h 6524624"/>
              <a:gd name="connsiteX6947" fmla="*/ 22490 w 11858623"/>
              <a:gd name="connsiteY6947" fmla="*/ 4346 h 6524624"/>
              <a:gd name="connsiteX6948" fmla="*/ 21849 w 11858623"/>
              <a:gd name="connsiteY6948" fmla="*/ 3582 h 6524624"/>
              <a:gd name="connsiteX6949" fmla="*/ 29675 w 11858623"/>
              <a:gd name="connsiteY6949" fmla="*/ 0 h 6524624"/>
              <a:gd name="connsiteX6950" fmla="*/ 11858623 w 11858623"/>
              <a:gd name="connsiteY6950" fmla="*/ 0 h 6524624"/>
              <a:gd name="connsiteX6951" fmla="*/ 11858623 w 11858623"/>
              <a:gd name="connsiteY6951" fmla="*/ 6524624 h 6524624"/>
              <a:gd name="connsiteX6952" fmla="*/ 37638 w 11858623"/>
              <a:gd name="connsiteY6952" fmla="*/ 6524624 h 6524624"/>
              <a:gd name="connsiteX6953" fmla="*/ 38259 w 11858623"/>
              <a:gd name="connsiteY6953" fmla="*/ 6514883 h 6524624"/>
              <a:gd name="connsiteX6954" fmla="*/ 34501 w 11858623"/>
              <a:gd name="connsiteY6954" fmla="*/ 6503046 h 6524624"/>
              <a:gd name="connsiteX6955" fmla="*/ 32933 w 11858623"/>
              <a:gd name="connsiteY6955" fmla="*/ 6485475 h 6524624"/>
              <a:gd name="connsiteX6956" fmla="*/ 36505 w 11858623"/>
              <a:gd name="connsiteY6956" fmla="*/ 6483389 h 6524624"/>
              <a:gd name="connsiteX6957" fmla="*/ 42516 w 11858623"/>
              <a:gd name="connsiteY6957" fmla="*/ 6472157 h 6524624"/>
              <a:gd name="connsiteX6958" fmla="*/ 32630 w 11858623"/>
              <a:gd name="connsiteY6958" fmla="*/ 6476259 h 6524624"/>
              <a:gd name="connsiteX6959" fmla="*/ 33374 w 11858623"/>
              <a:gd name="connsiteY6959" fmla="*/ 6452188 h 6524624"/>
              <a:gd name="connsiteX6960" fmla="*/ 34113 w 11858623"/>
              <a:gd name="connsiteY6960" fmla="*/ 6450046 h 6524624"/>
              <a:gd name="connsiteX6961" fmla="*/ 33661 w 11858623"/>
              <a:gd name="connsiteY6961" fmla="*/ 6442887 h 6524624"/>
              <a:gd name="connsiteX6962" fmla="*/ 34688 w 11858623"/>
              <a:gd name="connsiteY6962" fmla="*/ 6409638 h 6524624"/>
              <a:gd name="connsiteX6963" fmla="*/ 33277 w 11858623"/>
              <a:gd name="connsiteY6963" fmla="*/ 6386272 h 6524624"/>
              <a:gd name="connsiteX6964" fmla="*/ 35151 w 11858623"/>
              <a:gd name="connsiteY6964" fmla="*/ 6382511 h 6524624"/>
              <a:gd name="connsiteX6965" fmla="*/ 41632 w 11858623"/>
              <a:gd name="connsiteY6965" fmla="*/ 6366255 h 6524624"/>
              <a:gd name="connsiteX6966" fmla="*/ 32616 w 11858623"/>
              <a:gd name="connsiteY6966" fmla="*/ 6375334 h 6524624"/>
              <a:gd name="connsiteX6967" fmla="*/ 31811 w 11858623"/>
              <a:gd name="connsiteY6967" fmla="*/ 6362001 h 6524624"/>
              <a:gd name="connsiteX6968" fmla="*/ 32497 w 11858623"/>
              <a:gd name="connsiteY6968" fmla="*/ 6362642 h 6524624"/>
              <a:gd name="connsiteX6969" fmla="*/ 34391 w 11858623"/>
              <a:gd name="connsiteY6969" fmla="*/ 6349368 h 6524624"/>
              <a:gd name="connsiteX6970" fmla="*/ 34502 w 11858623"/>
              <a:gd name="connsiteY6970" fmla="*/ 6349471 h 6524624"/>
              <a:gd name="connsiteX6971" fmla="*/ 34397 w 11858623"/>
              <a:gd name="connsiteY6971" fmla="*/ 6349325 h 6524624"/>
              <a:gd name="connsiteX6972" fmla="*/ 34501 w 11858623"/>
              <a:gd name="connsiteY6972" fmla="*/ 6348601 h 6524624"/>
              <a:gd name="connsiteX6973" fmla="*/ 30493 w 11858623"/>
              <a:gd name="connsiteY6973" fmla="*/ 6340177 h 6524624"/>
              <a:gd name="connsiteX6974" fmla="*/ 28811 w 11858623"/>
              <a:gd name="connsiteY6974" fmla="*/ 6341496 h 6524624"/>
              <a:gd name="connsiteX6975" fmla="*/ 28490 w 11858623"/>
              <a:gd name="connsiteY6975" fmla="*/ 6341047 h 6524624"/>
              <a:gd name="connsiteX6976" fmla="*/ 26705 w 11858623"/>
              <a:gd name="connsiteY6976" fmla="*/ 6337711 h 6524624"/>
              <a:gd name="connsiteX6977" fmla="*/ 26787 w 11858623"/>
              <a:gd name="connsiteY6977" fmla="*/ 6332598 h 6524624"/>
              <a:gd name="connsiteX6978" fmla="*/ 26103 w 11858623"/>
              <a:gd name="connsiteY6978" fmla="*/ 6327348 h 6524624"/>
              <a:gd name="connsiteX6979" fmla="*/ 28578 w 11858623"/>
              <a:gd name="connsiteY6979" fmla="*/ 6326259 h 6524624"/>
              <a:gd name="connsiteX6980" fmla="*/ 30493 w 11858623"/>
              <a:gd name="connsiteY6980" fmla="*/ 6323328 h 6524624"/>
              <a:gd name="connsiteX6981" fmla="*/ 25913 w 11858623"/>
              <a:gd name="connsiteY6981" fmla="*/ 6325895 h 6524624"/>
              <a:gd name="connsiteX6982" fmla="*/ 24481 w 11858623"/>
              <a:gd name="connsiteY6982" fmla="*/ 6314904 h 6524624"/>
              <a:gd name="connsiteX6983" fmla="*/ 22140 w 11858623"/>
              <a:gd name="connsiteY6983" fmla="*/ 6318185 h 6524624"/>
              <a:gd name="connsiteX6984" fmla="*/ 25148 w 11858623"/>
              <a:gd name="connsiteY6984" fmla="*/ 6311428 h 6524624"/>
              <a:gd name="connsiteX6985" fmla="*/ 30493 w 11858623"/>
              <a:gd name="connsiteY6985" fmla="*/ 6309288 h 6524624"/>
              <a:gd name="connsiteX6986" fmla="*/ 26514 w 11858623"/>
              <a:gd name="connsiteY6986" fmla="*/ 6308359 h 6524624"/>
              <a:gd name="connsiteX6987" fmla="*/ 27809 w 11858623"/>
              <a:gd name="connsiteY6987" fmla="*/ 6305450 h 6524624"/>
              <a:gd name="connsiteX6988" fmla="*/ 29952 w 11858623"/>
              <a:gd name="connsiteY6988" fmla="*/ 6294845 h 6524624"/>
              <a:gd name="connsiteX6989" fmla="*/ 37410 w 11858623"/>
              <a:gd name="connsiteY6989" fmla="*/ 6278947 h 6524624"/>
              <a:gd name="connsiteX6990" fmla="*/ 48529 w 11858623"/>
              <a:gd name="connsiteY6990" fmla="*/ 6242763 h 6524624"/>
              <a:gd name="connsiteX6991" fmla="*/ 32498 w 11858623"/>
              <a:gd name="connsiteY6991" fmla="*/ 6268036 h 6524624"/>
              <a:gd name="connsiteX6992" fmla="*/ 27496 w 11858623"/>
              <a:gd name="connsiteY6992" fmla="*/ 6270373 h 6524624"/>
              <a:gd name="connsiteX6993" fmla="*/ 27547 w 11858623"/>
              <a:gd name="connsiteY6993" fmla="*/ 6269993 h 6524624"/>
              <a:gd name="connsiteX6994" fmla="*/ 27478 w 11858623"/>
              <a:gd name="connsiteY6994" fmla="*/ 6270381 h 6524624"/>
              <a:gd name="connsiteX6995" fmla="*/ 26486 w 11858623"/>
              <a:gd name="connsiteY6995" fmla="*/ 6270844 h 6524624"/>
              <a:gd name="connsiteX6996" fmla="*/ 32498 w 11858623"/>
              <a:gd name="connsiteY6996" fmla="*/ 6253996 h 6524624"/>
              <a:gd name="connsiteX6997" fmla="*/ 38510 w 11858623"/>
              <a:gd name="connsiteY6997" fmla="*/ 6228723 h 6524624"/>
              <a:gd name="connsiteX6998" fmla="*/ 32498 w 11858623"/>
              <a:gd name="connsiteY6998" fmla="*/ 6234339 h 6524624"/>
              <a:gd name="connsiteX6999" fmla="*/ 17993 w 11858623"/>
              <a:gd name="connsiteY6999" fmla="*/ 6260208 h 6524624"/>
              <a:gd name="connsiteX7000" fmla="*/ 17355 w 11858623"/>
              <a:gd name="connsiteY7000" fmla="*/ 6253500 h 6524624"/>
              <a:gd name="connsiteX7001" fmla="*/ 22479 w 11858623"/>
              <a:gd name="connsiteY7001" fmla="*/ 6245572 h 6524624"/>
              <a:gd name="connsiteX7002" fmla="*/ 23919 w 11858623"/>
              <a:gd name="connsiteY7002" fmla="*/ 6238845 h 6524624"/>
              <a:gd name="connsiteX7003" fmla="*/ 26486 w 11858623"/>
              <a:gd name="connsiteY7003" fmla="*/ 6239955 h 6524624"/>
              <a:gd name="connsiteX7004" fmla="*/ 24855 w 11858623"/>
              <a:gd name="connsiteY7004" fmla="*/ 6234470 h 6524624"/>
              <a:gd name="connsiteX7005" fmla="*/ 29952 w 11858623"/>
              <a:gd name="connsiteY7005" fmla="*/ 6210660 h 6524624"/>
              <a:gd name="connsiteX7006" fmla="*/ 34502 w 11858623"/>
              <a:gd name="connsiteY7006" fmla="*/ 6200642 h 6524624"/>
              <a:gd name="connsiteX7007" fmla="*/ 31591 w 11858623"/>
              <a:gd name="connsiteY7007" fmla="*/ 6203006 h 6524624"/>
              <a:gd name="connsiteX7008" fmla="*/ 32203 w 11858623"/>
              <a:gd name="connsiteY7008" fmla="*/ 6200147 h 6524624"/>
              <a:gd name="connsiteX7009" fmla="*/ 32498 w 11858623"/>
              <a:gd name="connsiteY7009" fmla="*/ 6200642 h 6524624"/>
              <a:gd name="connsiteX7010" fmla="*/ 32255 w 11858623"/>
              <a:gd name="connsiteY7010" fmla="*/ 6199905 h 6524624"/>
              <a:gd name="connsiteX7011" fmla="*/ 34502 w 11858623"/>
              <a:gd name="connsiteY7011" fmla="*/ 6189410 h 6524624"/>
              <a:gd name="connsiteX7012" fmla="*/ 29035 w 11858623"/>
              <a:gd name="connsiteY7012" fmla="*/ 6193241 h 6524624"/>
              <a:gd name="connsiteX7013" fmla="*/ 28490 w 11858623"/>
              <a:gd name="connsiteY7013" fmla="*/ 6192218 h 6524624"/>
              <a:gd name="connsiteX7014" fmla="*/ 24665 w 11858623"/>
              <a:gd name="connsiteY7014" fmla="*/ 6186858 h 6524624"/>
              <a:gd name="connsiteX7015" fmla="*/ 26893 w 11858623"/>
              <a:gd name="connsiteY7015" fmla="*/ 6180167 h 6524624"/>
              <a:gd name="connsiteX7016" fmla="*/ 28490 w 11858623"/>
              <a:gd name="connsiteY7016" fmla="*/ 6178177 h 6524624"/>
              <a:gd name="connsiteX7017" fmla="*/ 36506 w 11858623"/>
              <a:gd name="connsiteY7017" fmla="*/ 6147289 h 6524624"/>
              <a:gd name="connsiteX7018" fmla="*/ 28251 w 11858623"/>
              <a:gd name="connsiteY7018" fmla="*/ 6159968 h 6524624"/>
              <a:gd name="connsiteX7019" fmla="*/ 21632 w 11858623"/>
              <a:gd name="connsiteY7019" fmla="*/ 6177859 h 6524624"/>
              <a:gd name="connsiteX7020" fmla="*/ 21491 w 11858623"/>
              <a:gd name="connsiteY7020" fmla="*/ 6176873 h 6524624"/>
              <a:gd name="connsiteX7021" fmla="*/ 24984 w 11858623"/>
              <a:gd name="connsiteY7021" fmla="*/ 6162730 h 6524624"/>
              <a:gd name="connsiteX7022" fmla="*/ 38510 w 11858623"/>
              <a:gd name="connsiteY7022" fmla="*/ 6133248 h 6524624"/>
              <a:gd name="connsiteX7023" fmla="*/ 40513 w 11858623"/>
              <a:gd name="connsiteY7023" fmla="*/ 6141672 h 6524624"/>
              <a:gd name="connsiteX7024" fmla="*/ 54540 w 11858623"/>
              <a:gd name="connsiteY7024" fmla="*/ 6116400 h 6524624"/>
              <a:gd name="connsiteX7025" fmla="*/ 36506 w 11858623"/>
              <a:gd name="connsiteY7025" fmla="*/ 6127632 h 6524624"/>
              <a:gd name="connsiteX7026" fmla="*/ 31535 w 11858623"/>
              <a:gd name="connsiteY7026" fmla="*/ 6104414 h 6524624"/>
              <a:gd name="connsiteX7027" fmla="*/ 38510 w 11858623"/>
              <a:gd name="connsiteY7027" fmla="*/ 6074278 h 6524624"/>
              <a:gd name="connsiteX7028" fmla="*/ 29901 w 11858623"/>
              <a:gd name="connsiteY7028" fmla="*/ 6042618 h 6524624"/>
              <a:gd name="connsiteX7029" fmla="*/ 44521 w 11858623"/>
              <a:gd name="connsiteY7029" fmla="*/ 6020925 h 6524624"/>
              <a:gd name="connsiteX7030" fmla="*/ 36506 w 11858623"/>
              <a:gd name="connsiteY7030" fmla="*/ 6015309 h 6524624"/>
              <a:gd name="connsiteX7031" fmla="*/ 34502 w 11858623"/>
              <a:gd name="connsiteY7031" fmla="*/ 5975995 h 6524624"/>
              <a:gd name="connsiteX7032" fmla="*/ 32934 w 11858623"/>
              <a:gd name="connsiteY7032" fmla="*/ 5958424 h 6524624"/>
              <a:gd name="connsiteX7033" fmla="*/ 36506 w 11858623"/>
              <a:gd name="connsiteY7033" fmla="*/ 5956339 h 6524624"/>
              <a:gd name="connsiteX7034" fmla="*/ 42517 w 11858623"/>
              <a:gd name="connsiteY7034" fmla="*/ 5945106 h 6524624"/>
              <a:gd name="connsiteX7035" fmla="*/ 32631 w 11858623"/>
              <a:gd name="connsiteY7035" fmla="*/ 5949208 h 6524624"/>
              <a:gd name="connsiteX7036" fmla="*/ 33375 w 11858623"/>
              <a:gd name="connsiteY7036" fmla="*/ 5925137 h 6524624"/>
              <a:gd name="connsiteX7037" fmla="*/ 34114 w 11858623"/>
              <a:gd name="connsiteY7037" fmla="*/ 5922996 h 6524624"/>
              <a:gd name="connsiteX7038" fmla="*/ 33662 w 11858623"/>
              <a:gd name="connsiteY7038" fmla="*/ 5915836 h 6524624"/>
              <a:gd name="connsiteX7039" fmla="*/ 34689 w 11858623"/>
              <a:gd name="connsiteY7039" fmla="*/ 5882588 h 6524624"/>
              <a:gd name="connsiteX7040" fmla="*/ 33278 w 11858623"/>
              <a:gd name="connsiteY7040" fmla="*/ 5859222 h 6524624"/>
              <a:gd name="connsiteX7041" fmla="*/ 35152 w 11858623"/>
              <a:gd name="connsiteY7041" fmla="*/ 5855461 h 6524624"/>
              <a:gd name="connsiteX7042" fmla="*/ 41633 w 11858623"/>
              <a:gd name="connsiteY7042" fmla="*/ 5839205 h 6524624"/>
              <a:gd name="connsiteX7043" fmla="*/ 32617 w 11858623"/>
              <a:gd name="connsiteY7043" fmla="*/ 5848283 h 6524624"/>
              <a:gd name="connsiteX7044" fmla="*/ 31812 w 11858623"/>
              <a:gd name="connsiteY7044" fmla="*/ 5834951 h 6524624"/>
              <a:gd name="connsiteX7045" fmla="*/ 32498 w 11858623"/>
              <a:gd name="connsiteY7045" fmla="*/ 5835591 h 6524624"/>
              <a:gd name="connsiteX7046" fmla="*/ 34392 w 11858623"/>
              <a:gd name="connsiteY7046" fmla="*/ 5822318 h 6524624"/>
              <a:gd name="connsiteX7047" fmla="*/ 34503 w 11858623"/>
              <a:gd name="connsiteY7047" fmla="*/ 5822421 h 6524624"/>
              <a:gd name="connsiteX7048" fmla="*/ 34398 w 11858623"/>
              <a:gd name="connsiteY7048" fmla="*/ 5822275 h 6524624"/>
              <a:gd name="connsiteX7049" fmla="*/ 34502 w 11858623"/>
              <a:gd name="connsiteY7049" fmla="*/ 5821551 h 6524624"/>
              <a:gd name="connsiteX7050" fmla="*/ 30494 w 11858623"/>
              <a:gd name="connsiteY7050" fmla="*/ 5813126 h 6524624"/>
              <a:gd name="connsiteX7051" fmla="*/ 28812 w 11858623"/>
              <a:gd name="connsiteY7051" fmla="*/ 5814445 h 6524624"/>
              <a:gd name="connsiteX7052" fmla="*/ 28491 w 11858623"/>
              <a:gd name="connsiteY7052" fmla="*/ 5813996 h 6524624"/>
              <a:gd name="connsiteX7053" fmla="*/ 26706 w 11858623"/>
              <a:gd name="connsiteY7053" fmla="*/ 5810660 h 6524624"/>
              <a:gd name="connsiteX7054" fmla="*/ 26788 w 11858623"/>
              <a:gd name="connsiteY7054" fmla="*/ 5805548 h 6524624"/>
              <a:gd name="connsiteX7055" fmla="*/ 26104 w 11858623"/>
              <a:gd name="connsiteY7055" fmla="*/ 5800298 h 6524624"/>
              <a:gd name="connsiteX7056" fmla="*/ 28579 w 11858623"/>
              <a:gd name="connsiteY7056" fmla="*/ 5799208 h 6524624"/>
              <a:gd name="connsiteX7057" fmla="*/ 30494 w 11858623"/>
              <a:gd name="connsiteY7057" fmla="*/ 5796278 h 6524624"/>
              <a:gd name="connsiteX7058" fmla="*/ 25914 w 11858623"/>
              <a:gd name="connsiteY7058" fmla="*/ 5798845 h 6524624"/>
              <a:gd name="connsiteX7059" fmla="*/ 24482 w 11858623"/>
              <a:gd name="connsiteY7059" fmla="*/ 5787854 h 6524624"/>
              <a:gd name="connsiteX7060" fmla="*/ 22141 w 11858623"/>
              <a:gd name="connsiteY7060" fmla="*/ 5791135 h 6524624"/>
              <a:gd name="connsiteX7061" fmla="*/ 25149 w 11858623"/>
              <a:gd name="connsiteY7061" fmla="*/ 5784377 h 6524624"/>
              <a:gd name="connsiteX7062" fmla="*/ 30494 w 11858623"/>
              <a:gd name="connsiteY7062" fmla="*/ 5782237 h 6524624"/>
              <a:gd name="connsiteX7063" fmla="*/ 26515 w 11858623"/>
              <a:gd name="connsiteY7063" fmla="*/ 5781308 h 6524624"/>
              <a:gd name="connsiteX7064" fmla="*/ 27810 w 11858623"/>
              <a:gd name="connsiteY7064" fmla="*/ 5778400 h 6524624"/>
              <a:gd name="connsiteX7065" fmla="*/ 29953 w 11858623"/>
              <a:gd name="connsiteY7065" fmla="*/ 5767795 h 6524624"/>
              <a:gd name="connsiteX7066" fmla="*/ 37411 w 11858623"/>
              <a:gd name="connsiteY7066" fmla="*/ 5751897 h 6524624"/>
              <a:gd name="connsiteX7067" fmla="*/ 48530 w 11858623"/>
              <a:gd name="connsiteY7067" fmla="*/ 5715713 h 6524624"/>
              <a:gd name="connsiteX7068" fmla="*/ 32499 w 11858623"/>
              <a:gd name="connsiteY7068" fmla="*/ 5740986 h 6524624"/>
              <a:gd name="connsiteX7069" fmla="*/ 27497 w 11858623"/>
              <a:gd name="connsiteY7069" fmla="*/ 5743323 h 6524624"/>
              <a:gd name="connsiteX7070" fmla="*/ 27548 w 11858623"/>
              <a:gd name="connsiteY7070" fmla="*/ 5742943 h 6524624"/>
              <a:gd name="connsiteX7071" fmla="*/ 27479 w 11858623"/>
              <a:gd name="connsiteY7071" fmla="*/ 5743331 h 6524624"/>
              <a:gd name="connsiteX7072" fmla="*/ 26487 w 11858623"/>
              <a:gd name="connsiteY7072" fmla="*/ 5743794 h 6524624"/>
              <a:gd name="connsiteX7073" fmla="*/ 32499 w 11858623"/>
              <a:gd name="connsiteY7073" fmla="*/ 5726946 h 6524624"/>
              <a:gd name="connsiteX7074" fmla="*/ 38511 w 11858623"/>
              <a:gd name="connsiteY7074" fmla="*/ 5701673 h 6524624"/>
              <a:gd name="connsiteX7075" fmla="*/ 32499 w 11858623"/>
              <a:gd name="connsiteY7075" fmla="*/ 5707289 h 6524624"/>
              <a:gd name="connsiteX7076" fmla="*/ 17994 w 11858623"/>
              <a:gd name="connsiteY7076" fmla="*/ 5733158 h 6524624"/>
              <a:gd name="connsiteX7077" fmla="*/ 17356 w 11858623"/>
              <a:gd name="connsiteY7077" fmla="*/ 5726450 h 6524624"/>
              <a:gd name="connsiteX7078" fmla="*/ 22480 w 11858623"/>
              <a:gd name="connsiteY7078" fmla="*/ 5718522 h 6524624"/>
              <a:gd name="connsiteX7079" fmla="*/ 23920 w 11858623"/>
              <a:gd name="connsiteY7079" fmla="*/ 5711795 h 6524624"/>
              <a:gd name="connsiteX7080" fmla="*/ 26487 w 11858623"/>
              <a:gd name="connsiteY7080" fmla="*/ 5712905 h 6524624"/>
              <a:gd name="connsiteX7081" fmla="*/ 24856 w 11858623"/>
              <a:gd name="connsiteY7081" fmla="*/ 5707420 h 6524624"/>
              <a:gd name="connsiteX7082" fmla="*/ 29953 w 11858623"/>
              <a:gd name="connsiteY7082" fmla="*/ 5683610 h 6524624"/>
              <a:gd name="connsiteX7083" fmla="*/ 34503 w 11858623"/>
              <a:gd name="connsiteY7083" fmla="*/ 5673592 h 6524624"/>
              <a:gd name="connsiteX7084" fmla="*/ 31592 w 11858623"/>
              <a:gd name="connsiteY7084" fmla="*/ 5675956 h 6524624"/>
              <a:gd name="connsiteX7085" fmla="*/ 32204 w 11858623"/>
              <a:gd name="connsiteY7085" fmla="*/ 5673097 h 6524624"/>
              <a:gd name="connsiteX7086" fmla="*/ 32499 w 11858623"/>
              <a:gd name="connsiteY7086" fmla="*/ 5673592 h 6524624"/>
              <a:gd name="connsiteX7087" fmla="*/ 32256 w 11858623"/>
              <a:gd name="connsiteY7087" fmla="*/ 5672855 h 6524624"/>
              <a:gd name="connsiteX7088" fmla="*/ 34503 w 11858623"/>
              <a:gd name="connsiteY7088" fmla="*/ 5662360 h 6524624"/>
              <a:gd name="connsiteX7089" fmla="*/ 29036 w 11858623"/>
              <a:gd name="connsiteY7089" fmla="*/ 5666191 h 6524624"/>
              <a:gd name="connsiteX7090" fmla="*/ 28491 w 11858623"/>
              <a:gd name="connsiteY7090" fmla="*/ 5665168 h 6524624"/>
              <a:gd name="connsiteX7091" fmla="*/ 24666 w 11858623"/>
              <a:gd name="connsiteY7091" fmla="*/ 5659808 h 6524624"/>
              <a:gd name="connsiteX7092" fmla="*/ 26894 w 11858623"/>
              <a:gd name="connsiteY7092" fmla="*/ 5653117 h 6524624"/>
              <a:gd name="connsiteX7093" fmla="*/ 28491 w 11858623"/>
              <a:gd name="connsiteY7093" fmla="*/ 5651127 h 6524624"/>
              <a:gd name="connsiteX7094" fmla="*/ 36507 w 11858623"/>
              <a:gd name="connsiteY7094" fmla="*/ 5620239 h 6524624"/>
              <a:gd name="connsiteX7095" fmla="*/ 28252 w 11858623"/>
              <a:gd name="connsiteY7095" fmla="*/ 5632918 h 6524624"/>
              <a:gd name="connsiteX7096" fmla="*/ 21633 w 11858623"/>
              <a:gd name="connsiteY7096" fmla="*/ 5650809 h 6524624"/>
              <a:gd name="connsiteX7097" fmla="*/ 21492 w 11858623"/>
              <a:gd name="connsiteY7097" fmla="*/ 5649823 h 6524624"/>
              <a:gd name="connsiteX7098" fmla="*/ 24985 w 11858623"/>
              <a:gd name="connsiteY7098" fmla="*/ 5635680 h 6524624"/>
              <a:gd name="connsiteX7099" fmla="*/ 38511 w 11858623"/>
              <a:gd name="connsiteY7099" fmla="*/ 5606198 h 6524624"/>
              <a:gd name="connsiteX7100" fmla="*/ 40514 w 11858623"/>
              <a:gd name="connsiteY7100" fmla="*/ 5614622 h 6524624"/>
              <a:gd name="connsiteX7101" fmla="*/ 54541 w 11858623"/>
              <a:gd name="connsiteY7101" fmla="*/ 5589350 h 6524624"/>
              <a:gd name="connsiteX7102" fmla="*/ 36507 w 11858623"/>
              <a:gd name="connsiteY7102" fmla="*/ 5600582 h 6524624"/>
              <a:gd name="connsiteX7103" fmla="*/ 31536 w 11858623"/>
              <a:gd name="connsiteY7103" fmla="*/ 5577364 h 6524624"/>
              <a:gd name="connsiteX7104" fmla="*/ 38511 w 11858623"/>
              <a:gd name="connsiteY7104" fmla="*/ 5547228 h 6524624"/>
              <a:gd name="connsiteX7105" fmla="*/ 29902 w 11858623"/>
              <a:gd name="connsiteY7105" fmla="*/ 5515568 h 6524624"/>
              <a:gd name="connsiteX7106" fmla="*/ 44522 w 11858623"/>
              <a:gd name="connsiteY7106" fmla="*/ 5493875 h 6524624"/>
              <a:gd name="connsiteX7107" fmla="*/ 36507 w 11858623"/>
              <a:gd name="connsiteY7107" fmla="*/ 5488259 h 6524624"/>
              <a:gd name="connsiteX7108" fmla="*/ 34503 w 11858623"/>
              <a:gd name="connsiteY7108" fmla="*/ 5448945 h 6524624"/>
              <a:gd name="connsiteX7109" fmla="*/ 32935 w 11858623"/>
              <a:gd name="connsiteY7109" fmla="*/ 5431374 h 6524624"/>
              <a:gd name="connsiteX7110" fmla="*/ 36507 w 11858623"/>
              <a:gd name="connsiteY7110" fmla="*/ 5429289 h 6524624"/>
              <a:gd name="connsiteX7111" fmla="*/ 42518 w 11858623"/>
              <a:gd name="connsiteY7111" fmla="*/ 5418056 h 6524624"/>
              <a:gd name="connsiteX7112" fmla="*/ 32632 w 11858623"/>
              <a:gd name="connsiteY7112" fmla="*/ 5422158 h 6524624"/>
              <a:gd name="connsiteX7113" fmla="*/ 33376 w 11858623"/>
              <a:gd name="connsiteY7113" fmla="*/ 5398087 h 6524624"/>
              <a:gd name="connsiteX7114" fmla="*/ 34115 w 11858623"/>
              <a:gd name="connsiteY7114" fmla="*/ 5395946 h 6524624"/>
              <a:gd name="connsiteX7115" fmla="*/ 33663 w 11858623"/>
              <a:gd name="connsiteY7115" fmla="*/ 5388786 h 6524624"/>
              <a:gd name="connsiteX7116" fmla="*/ 34690 w 11858623"/>
              <a:gd name="connsiteY7116" fmla="*/ 5355538 h 6524624"/>
              <a:gd name="connsiteX7117" fmla="*/ 33279 w 11858623"/>
              <a:gd name="connsiteY7117" fmla="*/ 5332172 h 6524624"/>
              <a:gd name="connsiteX7118" fmla="*/ 35153 w 11858623"/>
              <a:gd name="connsiteY7118" fmla="*/ 5328411 h 6524624"/>
              <a:gd name="connsiteX7119" fmla="*/ 41634 w 11858623"/>
              <a:gd name="connsiteY7119" fmla="*/ 5312155 h 6524624"/>
              <a:gd name="connsiteX7120" fmla="*/ 32618 w 11858623"/>
              <a:gd name="connsiteY7120" fmla="*/ 5321233 h 6524624"/>
              <a:gd name="connsiteX7121" fmla="*/ 31813 w 11858623"/>
              <a:gd name="connsiteY7121" fmla="*/ 5307901 h 6524624"/>
              <a:gd name="connsiteX7122" fmla="*/ 32499 w 11858623"/>
              <a:gd name="connsiteY7122" fmla="*/ 5308541 h 6524624"/>
              <a:gd name="connsiteX7123" fmla="*/ 34393 w 11858623"/>
              <a:gd name="connsiteY7123" fmla="*/ 5295268 h 6524624"/>
              <a:gd name="connsiteX7124" fmla="*/ 34504 w 11858623"/>
              <a:gd name="connsiteY7124" fmla="*/ 5295371 h 6524624"/>
              <a:gd name="connsiteX7125" fmla="*/ 34399 w 11858623"/>
              <a:gd name="connsiteY7125" fmla="*/ 5295225 h 6524624"/>
              <a:gd name="connsiteX7126" fmla="*/ 34503 w 11858623"/>
              <a:gd name="connsiteY7126" fmla="*/ 5294501 h 6524624"/>
              <a:gd name="connsiteX7127" fmla="*/ 30495 w 11858623"/>
              <a:gd name="connsiteY7127" fmla="*/ 5286076 h 6524624"/>
              <a:gd name="connsiteX7128" fmla="*/ 28813 w 11858623"/>
              <a:gd name="connsiteY7128" fmla="*/ 5287395 h 6524624"/>
              <a:gd name="connsiteX7129" fmla="*/ 28492 w 11858623"/>
              <a:gd name="connsiteY7129" fmla="*/ 5286946 h 6524624"/>
              <a:gd name="connsiteX7130" fmla="*/ 26707 w 11858623"/>
              <a:gd name="connsiteY7130" fmla="*/ 5283610 h 6524624"/>
              <a:gd name="connsiteX7131" fmla="*/ 26789 w 11858623"/>
              <a:gd name="connsiteY7131" fmla="*/ 5278497 h 6524624"/>
              <a:gd name="connsiteX7132" fmla="*/ 26105 w 11858623"/>
              <a:gd name="connsiteY7132" fmla="*/ 5273248 h 6524624"/>
              <a:gd name="connsiteX7133" fmla="*/ 28580 w 11858623"/>
              <a:gd name="connsiteY7133" fmla="*/ 5272158 h 6524624"/>
              <a:gd name="connsiteX7134" fmla="*/ 30495 w 11858623"/>
              <a:gd name="connsiteY7134" fmla="*/ 5269228 h 6524624"/>
              <a:gd name="connsiteX7135" fmla="*/ 25915 w 11858623"/>
              <a:gd name="connsiteY7135" fmla="*/ 5271795 h 6524624"/>
              <a:gd name="connsiteX7136" fmla="*/ 24483 w 11858623"/>
              <a:gd name="connsiteY7136" fmla="*/ 5260804 h 6524624"/>
              <a:gd name="connsiteX7137" fmla="*/ 22142 w 11858623"/>
              <a:gd name="connsiteY7137" fmla="*/ 5264085 h 6524624"/>
              <a:gd name="connsiteX7138" fmla="*/ 25150 w 11858623"/>
              <a:gd name="connsiteY7138" fmla="*/ 5257328 h 6524624"/>
              <a:gd name="connsiteX7139" fmla="*/ 30495 w 11858623"/>
              <a:gd name="connsiteY7139" fmla="*/ 5255187 h 6524624"/>
              <a:gd name="connsiteX7140" fmla="*/ 26516 w 11858623"/>
              <a:gd name="connsiteY7140" fmla="*/ 5254258 h 6524624"/>
              <a:gd name="connsiteX7141" fmla="*/ 27811 w 11858623"/>
              <a:gd name="connsiteY7141" fmla="*/ 5251350 h 6524624"/>
              <a:gd name="connsiteX7142" fmla="*/ 29954 w 11858623"/>
              <a:gd name="connsiteY7142" fmla="*/ 5240745 h 6524624"/>
              <a:gd name="connsiteX7143" fmla="*/ 37412 w 11858623"/>
              <a:gd name="connsiteY7143" fmla="*/ 5224847 h 6524624"/>
              <a:gd name="connsiteX7144" fmla="*/ 48531 w 11858623"/>
              <a:gd name="connsiteY7144" fmla="*/ 5188663 h 6524624"/>
              <a:gd name="connsiteX7145" fmla="*/ 32500 w 11858623"/>
              <a:gd name="connsiteY7145" fmla="*/ 5213936 h 6524624"/>
              <a:gd name="connsiteX7146" fmla="*/ 27498 w 11858623"/>
              <a:gd name="connsiteY7146" fmla="*/ 5216273 h 6524624"/>
              <a:gd name="connsiteX7147" fmla="*/ 27549 w 11858623"/>
              <a:gd name="connsiteY7147" fmla="*/ 5215893 h 6524624"/>
              <a:gd name="connsiteX7148" fmla="*/ 27480 w 11858623"/>
              <a:gd name="connsiteY7148" fmla="*/ 5216281 h 6524624"/>
              <a:gd name="connsiteX7149" fmla="*/ 26488 w 11858623"/>
              <a:gd name="connsiteY7149" fmla="*/ 5216744 h 6524624"/>
              <a:gd name="connsiteX7150" fmla="*/ 32500 w 11858623"/>
              <a:gd name="connsiteY7150" fmla="*/ 5199896 h 6524624"/>
              <a:gd name="connsiteX7151" fmla="*/ 38512 w 11858623"/>
              <a:gd name="connsiteY7151" fmla="*/ 5174623 h 6524624"/>
              <a:gd name="connsiteX7152" fmla="*/ 32500 w 11858623"/>
              <a:gd name="connsiteY7152" fmla="*/ 5180239 h 6524624"/>
              <a:gd name="connsiteX7153" fmla="*/ 17995 w 11858623"/>
              <a:gd name="connsiteY7153" fmla="*/ 5206108 h 6524624"/>
              <a:gd name="connsiteX7154" fmla="*/ 17357 w 11858623"/>
              <a:gd name="connsiteY7154" fmla="*/ 5199400 h 6524624"/>
              <a:gd name="connsiteX7155" fmla="*/ 22481 w 11858623"/>
              <a:gd name="connsiteY7155" fmla="*/ 5191472 h 6524624"/>
              <a:gd name="connsiteX7156" fmla="*/ 23921 w 11858623"/>
              <a:gd name="connsiteY7156" fmla="*/ 5184745 h 6524624"/>
              <a:gd name="connsiteX7157" fmla="*/ 26488 w 11858623"/>
              <a:gd name="connsiteY7157" fmla="*/ 5185855 h 6524624"/>
              <a:gd name="connsiteX7158" fmla="*/ 24857 w 11858623"/>
              <a:gd name="connsiteY7158" fmla="*/ 5180370 h 6524624"/>
              <a:gd name="connsiteX7159" fmla="*/ 29954 w 11858623"/>
              <a:gd name="connsiteY7159" fmla="*/ 5156560 h 6524624"/>
              <a:gd name="connsiteX7160" fmla="*/ 34504 w 11858623"/>
              <a:gd name="connsiteY7160" fmla="*/ 5146542 h 6524624"/>
              <a:gd name="connsiteX7161" fmla="*/ 31593 w 11858623"/>
              <a:gd name="connsiteY7161" fmla="*/ 5148906 h 6524624"/>
              <a:gd name="connsiteX7162" fmla="*/ 32205 w 11858623"/>
              <a:gd name="connsiteY7162" fmla="*/ 5146047 h 6524624"/>
              <a:gd name="connsiteX7163" fmla="*/ 32500 w 11858623"/>
              <a:gd name="connsiteY7163" fmla="*/ 5146542 h 6524624"/>
              <a:gd name="connsiteX7164" fmla="*/ 32257 w 11858623"/>
              <a:gd name="connsiteY7164" fmla="*/ 5145806 h 6524624"/>
              <a:gd name="connsiteX7165" fmla="*/ 34504 w 11858623"/>
              <a:gd name="connsiteY7165" fmla="*/ 5135310 h 6524624"/>
              <a:gd name="connsiteX7166" fmla="*/ 29037 w 11858623"/>
              <a:gd name="connsiteY7166" fmla="*/ 5139140 h 6524624"/>
              <a:gd name="connsiteX7167" fmla="*/ 28492 w 11858623"/>
              <a:gd name="connsiteY7167" fmla="*/ 5138118 h 6524624"/>
              <a:gd name="connsiteX7168" fmla="*/ 24667 w 11858623"/>
              <a:gd name="connsiteY7168" fmla="*/ 5132758 h 6524624"/>
              <a:gd name="connsiteX7169" fmla="*/ 26895 w 11858623"/>
              <a:gd name="connsiteY7169" fmla="*/ 5126067 h 6524624"/>
              <a:gd name="connsiteX7170" fmla="*/ 28492 w 11858623"/>
              <a:gd name="connsiteY7170" fmla="*/ 5124077 h 6524624"/>
              <a:gd name="connsiteX7171" fmla="*/ 36508 w 11858623"/>
              <a:gd name="connsiteY7171" fmla="*/ 5093189 h 6524624"/>
              <a:gd name="connsiteX7172" fmla="*/ 28253 w 11858623"/>
              <a:gd name="connsiteY7172" fmla="*/ 5105868 h 6524624"/>
              <a:gd name="connsiteX7173" fmla="*/ 21634 w 11858623"/>
              <a:gd name="connsiteY7173" fmla="*/ 5123759 h 6524624"/>
              <a:gd name="connsiteX7174" fmla="*/ 21493 w 11858623"/>
              <a:gd name="connsiteY7174" fmla="*/ 5122773 h 6524624"/>
              <a:gd name="connsiteX7175" fmla="*/ 24986 w 11858623"/>
              <a:gd name="connsiteY7175" fmla="*/ 5108630 h 6524624"/>
              <a:gd name="connsiteX7176" fmla="*/ 38512 w 11858623"/>
              <a:gd name="connsiteY7176" fmla="*/ 5079148 h 6524624"/>
              <a:gd name="connsiteX7177" fmla="*/ 40515 w 11858623"/>
              <a:gd name="connsiteY7177" fmla="*/ 5087572 h 6524624"/>
              <a:gd name="connsiteX7178" fmla="*/ 54542 w 11858623"/>
              <a:gd name="connsiteY7178" fmla="*/ 5062300 h 6524624"/>
              <a:gd name="connsiteX7179" fmla="*/ 36508 w 11858623"/>
              <a:gd name="connsiteY7179" fmla="*/ 5073532 h 6524624"/>
              <a:gd name="connsiteX7180" fmla="*/ 31537 w 11858623"/>
              <a:gd name="connsiteY7180" fmla="*/ 5050314 h 6524624"/>
              <a:gd name="connsiteX7181" fmla="*/ 38512 w 11858623"/>
              <a:gd name="connsiteY7181" fmla="*/ 5020178 h 6524624"/>
              <a:gd name="connsiteX7182" fmla="*/ 29903 w 11858623"/>
              <a:gd name="connsiteY7182" fmla="*/ 4988518 h 6524624"/>
              <a:gd name="connsiteX7183" fmla="*/ 44523 w 11858623"/>
              <a:gd name="connsiteY7183" fmla="*/ 4966825 h 6524624"/>
              <a:gd name="connsiteX7184" fmla="*/ 36508 w 11858623"/>
              <a:gd name="connsiteY7184" fmla="*/ 4961209 h 6524624"/>
              <a:gd name="connsiteX7185" fmla="*/ 34504 w 11858623"/>
              <a:gd name="connsiteY7185" fmla="*/ 4921895 h 6524624"/>
              <a:gd name="connsiteX7186" fmla="*/ 32936 w 11858623"/>
              <a:gd name="connsiteY7186" fmla="*/ 4904324 h 6524624"/>
              <a:gd name="connsiteX7187" fmla="*/ 36508 w 11858623"/>
              <a:gd name="connsiteY7187" fmla="*/ 4902239 h 6524624"/>
              <a:gd name="connsiteX7188" fmla="*/ 42519 w 11858623"/>
              <a:gd name="connsiteY7188" fmla="*/ 4891006 h 6524624"/>
              <a:gd name="connsiteX7189" fmla="*/ 32633 w 11858623"/>
              <a:gd name="connsiteY7189" fmla="*/ 4895108 h 6524624"/>
              <a:gd name="connsiteX7190" fmla="*/ 33377 w 11858623"/>
              <a:gd name="connsiteY7190" fmla="*/ 4871037 h 6524624"/>
              <a:gd name="connsiteX7191" fmla="*/ 34116 w 11858623"/>
              <a:gd name="connsiteY7191" fmla="*/ 4868896 h 6524624"/>
              <a:gd name="connsiteX7192" fmla="*/ 33664 w 11858623"/>
              <a:gd name="connsiteY7192" fmla="*/ 4861736 h 6524624"/>
              <a:gd name="connsiteX7193" fmla="*/ 34691 w 11858623"/>
              <a:gd name="connsiteY7193" fmla="*/ 4828488 h 6524624"/>
              <a:gd name="connsiteX7194" fmla="*/ 33280 w 11858623"/>
              <a:gd name="connsiteY7194" fmla="*/ 4805122 h 6524624"/>
              <a:gd name="connsiteX7195" fmla="*/ 35154 w 11858623"/>
              <a:gd name="connsiteY7195" fmla="*/ 4801361 h 6524624"/>
              <a:gd name="connsiteX7196" fmla="*/ 41635 w 11858623"/>
              <a:gd name="connsiteY7196" fmla="*/ 4785105 h 6524624"/>
              <a:gd name="connsiteX7197" fmla="*/ 32619 w 11858623"/>
              <a:gd name="connsiteY7197" fmla="*/ 4794183 h 6524624"/>
              <a:gd name="connsiteX7198" fmla="*/ 31814 w 11858623"/>
              <a:gd name="connsiteY7198" fmla="*/ 4780851 h 6524624"/>
              <a:gd name="connsiteX7199" fmla="*/ 32500 w 11858623"/>
              <a:gd name="connsiteY7199" fmla="*/ 4781491 h 6524624"/>
              <a:gd name="connsiteX7200" fmla="*/ 34394 w 11858623"/>
              <a:gd name="connsiteY7200" fmla="*/ 4768218 h 6524624"/>
              <a:gd name="connsiteX7201" fmla="*/ 34505 w 11858623"/>
              <a:gd name="connsiteY7201" fmla="*/ 4768321 h 6524624"/>
              <a:gd name="connsiteX7202" fmla="*/ 34400 w 11858623"/>
              <a:gd name="connsiteY7202" fmla="*/ 4768175 h 6524624"/>
              <a:gd name="connsiteX7203" fmla="*/ 34504 w 11858623"/>
              <a:gd name="connsiteY7203" fmla="*/ 4767451 h 6524624"/>
              <a:gd name="connsiteX7204" fmla="*/ 30496 w 11858623"/>
              <a:gd name="connsiteY7204" fmla="*/ 4759026 h 6524624"/>
              <a:gd name="connsiteX7205" fmla="*/ 28814 w 11858623"/>
              <a:gd name="connsiteY7205" fmla="*/ 4760345 h 6524624"/>
              <a:gd name="connsiteX7206" fmla="*/ 28493 w 11858623"/>
              <a:gd name="connsiteY7206" fmla="*/ 4759896 h 6524624"/>
              <a:gd name="connsiteX7207" fmla="*/ 26708 w 11858623"/>
              <a:gd name="connsiteY7207" fmla="*/ 4756560 h 6524624"/>
              <a:gd name="connsiteX7208" fmla="*/ 26790 w 11858623"/>
              <a:gd name="connsiteY7208" fmla="*/ 4751448 h 6524624"/>
              <a:gd name="connsiteX7209" fmla="*/ 26106 w 11858623"/>
              <a:gd name="connsiteY7209" fmla="*/ 4746198 h 6524624"/>
              <a:gd name="connsiteX7210" fmla="*/ 28581 w 11858623"/>
              <a:gd name="connsiteY7210" fmla="*/ 4745108 h 6524624"/>
              <a:gd name="connsiteX7211" fmla="*/ 30496 w 11858623"/>
              <a:gd name="connsiteY7211" fmla="*/ 4742178 h 6524624"/>
              <a:gd name="connsiteX7212" fmla="*/ 25916 w 11858623"/>
              <a:gd name="connsiteY7212" fmla="*/ 4744745 h 6524624"/>
              <a:gd name="connsiteX7213" fmla="*/ 24484 w 11858623"/>
              <a:gd name="connsiteY7213" fmla="*/ 4733754 h 6524624"/>
              <a:gd name="connsiteX7214" fmla="*/ 22143 w 11858623"/>
              <a:gd name="connsiteY7214" fmla="*/ 4737035 h 6524624"/>
              <a:gd name="connsiteX7215" fmla="*/ 25151 w 11858623"/>
              <a:gd name="connsiteY7215" fmla="*/ 4730277 h 6524624"/>
              <a:gd name="connsiteX7216" fmla="*/ 30496 w 11858623"/>
              <a:gd name="connsiteY7216" fmla="*/ 4728137 h 6524624"/>
              <a:gd name="connsiteX7217" fmla="*/ 26517 w 11858623"/>
              <a:gd name="connsiteY7217" fmla="*/ 4727208 h 6524624"/>
              <a:gd name="connsiteX7218" fmla="*/ 27812 w 11858623"/>
              <a:gd name="connsiteY7218" fmla="*/ 4724300 h 6524624"/>
              <a:gd name="connsiteX7219" fmla="*/ 29955 w 11858623"/>
              <a:gd name="connsiteY7219" fmla="*/ 4713695 h 6524624"/>
              <a:gd name="connsiteX7220" fmla="*/ 37413 w 11858623"/>
              <a:gd name="connsiteY7220" fmla="*/ 4697797 h 6524624"/>
              <a:gd name="connsiteX7221" fmla="*/ 48532 w 11858623"/>
              <a:gd name="connsiteY7221" fmla="*/ 4661613 h 6524624"/>
              <a:gd name="connsiteX7222" fmla="*/ 32501 w 11858623"/>
              <a:gd name="connsiteY7222" fmla="*/ 4686886 h 6524624"/>
              <a:gd name="connsiteX7223" fmla="*/ 27499 w 11858623"/>
              <a:gd name="connsiteY7223" fmla="*/ 4689223 h 6524624"/>
              <a:gd name="connsiteX7224" fmla="*/ 27550 w 11858623"/>
              <a:gd name="connsiteY7224" fmla="*/ 4688843 h 6524624"/>
              <a:gd name="connsiteX7225" fmla="*/ 27481 w 11858623"/>
              <a:gd name="connsiteY7225" fmla="*/ 4689231 h 6524624"/>
              <a:gd name="connsiteX7226" fmla="*/ 26489 w 11858623"/>
              <a:gd name="connsiteY7226" fmla="*/ 4689694 h 6524624"/>
              <a:gd name="connsiteX7227" fmla="*/ 32501 w 11858623"/>
              <a:gd name="connsiteY7227" fmla="*/ 4672846 h 6524624"/>
              <a:gd name="connsiteX7228" fmla="*/ 38513 w 11858623"/>
              <a:gd name="connsiteY7228" fmla="*/ 4647573 h 6524624"/>
              <a:gd name="connsiteX7229" fmla="*/ 32501 w 11858623"/>
              <a:gd name="connsiteY7229" fmla="*/ 4653189 h 6524624"/>
              <a:gd name="connsiteX7230" fmla="*/ 17996 w 11858623"/>
              <a:gd name="connsiteY7230" fmla="*/ 4679058 h 6524624"/>
              <a:gd name="connsiteX7231" fmla="*/ 17358 w 11858623"/>
              <a:gd name="connsiteY7231" fmla="*/ 4672350 h 6524624"/>
              <a:gd name="connsiteX7232" fmla="*/ 22482 w 11858623"/>
              <a:gd name="connsiteY7232" fmla="*/ 4664422 h 6524624"/>
              <a:gd name="connsiteX7233" fmla="*/ 23922 w 11858623"/>
              <a:gd name="connsiteY7233" fmla="*/ 4657695 h 6524624"/>
              <a:gd name="connsiteX7234" fmla="*/ 26489 w 11858623"/>
              <a:gd name="connsiteY7234" fmla="*/ 4658805 h 6524624"/>
              <a:gd name="connsiteX7235" fmla="*/ 24858 w 11858623"/>
              <a:gd name="connsiteY7235" fmla="*/ 4653320 h 6524624"/>
              <a:gd name="connsiteX7236" fmla="*/ 29955 w 11858623"/>
              <a:gd name="connsiteY7236" fmla="*/ 4629510 h 6524624"/>
              <a:gd name="connsiteX7237" fmla="*/ 34505 w 11858623"/>
              <a:gd name="connsiteY7237" fmla="*/ 4619492 h 6524624"/>
              <a:gd name="connsiteX7238" fmla="*/ 31594 w 11858623"/>
              <a:gd name="connsiteY7238" fmla="*/ 4621856 h 6524624"/>
              <a:gd name="connsiteX7239" fmla="*/ 32206 w 11858623"/>
              <a:gd name="connsiteY7239" fmla="*/ 4618997 h 6524624"/>
              <a:gd name="connsiteX7240" fmla="*/ 32501 w 11858623"/>
              <a:gd name="connsiteY7240" fmla="*/ 4619492 h 6524624"/>
              <a:gd name="connsiteX7241" fmla="*/ 32258 w 11858623"/>
              <a:gd name="connsiteY7241" fmla="*/ 4618755 h 6524624"/>
              <a:gd name="connsiteX7242" fmla="*/ 34505 w 11858623"/>
              <a:gd name="connsiteY7242" fmla="*/ 4608260 h 6524624"/>
              <a:gd name="connsiteX7243" fmla="*/ 29038 w 11858623"/>
              <a:gd name="connsiteY7243" fmla="*/ 4612090 h 6524624"/>
              <a:gd name="connsiteX7244" fmla="*/ 28493 w 11858623"/>
              <a:gd name="connsiteY7244" fmla="*/ 4611068 h 6524624"/>
              <a:gd name="connsiteX7245" fmla="*/ 24668 w 11858623"/>
              <a:gd name="connsiteY7245" fmla="*/ 4605708 h 6524624"/>
              <a:gd name="connsiteX7246" fmla="*/ 26896 w 11858623"/>
              <a:gd name="connsiteY7246" fmla="*/ 4599017 h 6524624"/>
              <a:gd name="connsiteX7247" fmla="*/ 28493 w 11858623"/>
              <a:gd name="connsiteY7247" fmla="*/ 4597027 h 6524624"/>
              <a:gd name="connsiteX7248" fmla="*/ 36509 w 11858623"/>
              <a:gd name="connsiteY7248" fmla="*/ 4566139 h 6524624"/>
              <a:gd name="connsiteX7249" fmla="*/ 28254 w 11858623"/>
              <a:gd name="connsiteY7249" fmla="*/ 4578818 h 6524624"/>
              <a:gd name="connsiteX7250" fmla="*/ 21635 w 11858623"/>
              <a:gd name="connsiteY7250" fmla="*/ 4596709 h 6524624"/>
              <a:gd name="connsiteX7251" fmla="*/ 21494 w 11858623"/>
              <a:gd name="connsiteY7251" fmla="*/ 4595723 h 6524624"/>
              <a:gd name="connsiteX7252" fmla="*/ 24987 w 11858623"/>
              <a:gd name="connsiteY7252" fmla="*/ 4581580 h 6524624"/>
              <a:gd name="connsiteX7253" fmla="*/ 38513 w 11858623"/>
              <a:gd name="connsiteY7253" fmla="*/ 4552098 h 6524624"/>
              <a:gd name="connsiteX7254" fmla="*/ 40516 w 11858623"/>
              <a:gd name="connsiteY7254" fmla="*/ 4560522 h 6524624"/>
              <a:gd name="connsiteX7255" fmla="*/ 54543 w 11858623"/>
              <a:gd name="connsiteY7255" fmla="*/ 4535250 h 6524624"/>
              <a:gd name="connsiteX7256" fmla="*/ 36509 w 11858623"/>
              <a:gd name="connsiteY7256" fmla="*/ 4546482 h 6524624"/>
              <a:gd name="connsiteX7257" fmla="*/ 31538 w 11858623"/>
              <a:gd name="connsiteY7257" fmla="*/ 4523264 h 6524624"/>
              <a:gd name="connsiteX7258" fmla="*/ 38513 w 11858623"/>
              <a:gd name="connsiteY7258" fmla="*/ 4493128 h 6524624"/>
              <a:gd name="connsiteX7259" fmla="*/ 29904 w 11858623"/>
              <a:gd name="connsiteY7259" fmla="*/ 4461468 h 6524624"/>
              <a:gd name="connsiteX7260" fmla="*/ 44524 w 11858623"/>
              <a:gd name="connsiteY7260" fmla="*/ 4439775 h 6524624"/>
              <a:gd name="connsiteX7261" fmla="*/ 36509 w 11858623"/>
              <a:gd name="connsiteY7261" fmla="*/ 4434159 h 6524624"/>
              <a:gd name="connsiteX7262" fmla="*/ 34505 w 11858623"/>
              <a:gd name="connsiteY7262" fmla="*/ 4394845 h 6524624"/>
              <a:gd name="connsiteX7263" fmla="*/ 32937 w 11858623"/>
              <a:gd name="connsiteY7263" fmla="*/ 4377274 h 6524624"/>
              <a:gd name="connsiteX7264" fmla="*/ 36509 w 11858623"/>
              <a:gd name="connsiteY7264" fmla="*/ 4375189 h 6524624"/>
              <a:gd name="connsiteX7265" fmla="*/ 42520 w 11858623"/>
              <a:gd name="connsiteY7265" fmla="*/ 4363956 h 6524624"/>
              <a:gd name="connsiteX7266" fmla="*/ 32634 w 11858623"/>
              <a:gd name="connsiteY7266" fmla="*/ 4368058 h 6524624"/>
              <a:gd name="connsiteX7267" fmla="*/ 33378 w 11858623"/>
              <a:gd name="connsiteY7267" fmla="*/ 4343987 h 6524624"/>
              <a:gd name="connsiteX7268" fmla="*/ 34117 w 11858623"/>
              <a:gd name="connsiteY7268" fmla="*/ 4341846 h 6524624"/>
              <a:gd name="connsiteX7269" fmla="*/ 33665 w 11858623"/>
              <a:gd name="connsiteY7269" fmla="*/ 4334686 h 6524624"/>
              <a:gd name="connsiteX7270" fmla="*/ 34692 w 11858623"/>
              <a:gd name="connsiteY7270" fmla="*/ 4301438 h 6524624"/>
              <a:gd name="connsiteX7271" fmla="*/ 33281 w 11858623"/>
              <a:gd name="connsiteY7271" fmla="*/ 4278072 h 6524624"/>
              <a:gd name="connsiteX7272" fmla="*/ 35155 w 11858623"/>
              <a:gd name="connsiteY7272" fmla="*/ 4274311 h 6524624"/>
              <a:gd name="connsiteX7273" fmla="*/ 41636 w 11858623"/>
              <a:gd name="connsiteY7273" fmla="*/ 4258055 h 6524624"/>
              <a:gd name="connsiteX7274" fmla="*/ 32620 w 11858623"/>
              <a:gd name="connsiteY7274" fmla="*/ 4267133 h 6524624"/>
              <a:gd name="connsiteX7275" fmla="*/ 31815 w 11858623"/>
              <a:gd name="connsiteY7275" fmla="*/ 4253801 h 6524624"/>
              <a:gd name="connsiteX7276" fmla="*/ 32501 w 11858623"/>
              <a:gd name="connsiteY7276" fmla="*/ 4254441 h 6524624"/>
              <a:gd name="connsiteX7277" fmla="*/ 34395 w 11858623"/>
              <a:gd name="connsiteY7277" fmla="*/ 4241168 h 6524624"/>
              <a:gd name="connsiteX7278" fmla="*/ 34506 w 11858623"/>
              <a:gd name="connsiteY7278" fmla="*/ 4241271 h 6524624"/>
              <a:gd name="connsiteX7279" fmla="*/ 34401 w 11858623"/>
              <a:gd name="connsiteY7279" fmla="*/ 4241125 h 6524624"/>
              <a:gd name="connsiteX7280" fmla="*/ 34505 w 11858623"/>
              <a:gd name="connsiteY7280" fmla="*/ 4240401 h 6524624"/>
              <a:gd name="connsiteX7281" fmla="*/ 30497 w 11858623"/>
              <a:gd name="connsiteY7281" fmla="*/ 4231976 h 6524624"/>
              <a:gd name="connsiteX7282" fmla="*/ 28815 w 11858623"/>
              <a:gd name="connsiteY7282" fmla="*/ 4233295 h 6524624"/>
              <a:gd name="connsiteX7283" fmla="*/ 28494 w 11858623"/>
              <a:gd name="connsiteY7283" fmla="*/ 4232846 h 6524624"/>
              <a:gd name="connsiteX7284" fmla="*/ 26709 w 11858623"/>
              <a:gd name="connsiteY7284" fmla="*/ 4229510 h 6524624"/>
              <a:gd name="connsiteX7285" fmla="*/ 26791 w 11858623"/>
              <a:gd name="connsiteY7285" fmla="*/ 4224397 h 6524624"/>
              <a:gd name="connsiteX7286" fmla="*/ 26107 w 11858623"/>
              <a:gd name="connsiteY7286" fmla="*/ 4219148 h 6524624"/>
              <a:gd name="connsiteX7287" fmla="*/ 28582 w 11858623"/>
              <a:gd name="connsiteY7287" fmla="*/ 4218058 h 6524624"/>
              <a:gd name="connsiteX7288" fmla="*/ 30497 w 11858623"/>
              <a:gd name="connsiteY7288" fmla="*/ 4215128 h 6524624"/>
              <a:gd name="connsiteX7289" fmla="*/ 25917 w 11858623"/>
              <a:gd name="connsiteY7289" fmla="*/ 4217695 h 6524624"/>
              <a:gd name="connsiteX7290" fmla="*/ 24485 w 11858623"/>
              <a:gd name="connsiteY7290" fmla="*/ 4206704 h 6524624"/>
              <a:gd name="connsiteX7291" fmla="*/ 22144 w 11858623"/>
              <a:gd name="connsiteY7291" fmla="*/ 4209985 h 6524624"/>
              <a:gd name="connsiteX7292" fmla="*/ 25152 w 11858623"/>
              <a:gd name="connsiteY7292" fmla="*/ 4203228 h 6524624"/>
              <a:gd name="connsiteX7293" fmla="*/ 30497 w 11858623"/>
              <a:gd name="connsiteY7293" fmla="*/ 4201087 h 6524624"/>
              <a:gd name="connsiteX7294" fmla="*/ 26518 w 11858623"/>
              <a:gd name="connsiteY7294" fmla="*/ 4200158 h 6524624"/>
              <a:gd name="connsiteX7295" fmla="*/ 27813 w 11858623"/>
              <a:gd name="connsiteY7295" fmla="*/ 4197250 h 6524624"/>
              <a:gd name="connsiteX7296" fmla="*/ 29956 w 11858623"/>
              <a:gd name="connsiteY7296" fmla="*/ 4186645 h 6524624"/>
              <a:gd name="connsiteX7297" fmla="*/ 37414 w 11858623"/>
              <a:gd name="connsiteY7297" fmla="*/ 4170747 h 6524624"/>
              <a:gd name="connsiteX7298" fmla="*/ 48533 w 11858623"/>
              <a:gd name="connsiteY7298" fmla="*/ 4134563 h 6524624"/>
              <a:gd name="connsiteX7299" fmla="*/ 32502 w 11858623"/>
              <a:gd name="connsiteY7299" fmla="*/ 4159836 h 6524624"/>
              <a:gd name="connsiteX7300" fmla="*/ 27500 w 11858623"/>
              <a:gd name="connsiteY7300" fmla="*/ 4162173 h 6524624"/>
              <a:gd name="connsiteX7301" fmla="*/ 27551 w 11858623"/>
              <a:gd name="connsiteY7301" fmla="*/ 4161793 h 6524624"/>
              <a:gd name="connsiteX7302" fmla="*/ 27482 w 11858623"/>
              <a:gd name="connsiteY7302" fmla="*/ 4162181 h 6524624"/>
              <a:gd name="connsiteX7303" fmla="*/ 26490 w 11858623"/>
              <a:gd name="connsiteY7303" fmla="*/ 4162644 h 6524624"/>
              <a:gd name="connsiteX7304" fmla="*/ 32502 w 11858623"/>
              <a:gd name="connsiteY7304" fmla="*/ 4145796 h 6524624"/>
              <a:gd name="connsiteX7305" fmla="*/ 38514 w 11858623"/>
              <a:gd name="connsiteY7305" fmla="*/ 4120523 h 6524624"/>
              <a:gd name="connsiteX7306" fmla="*/ 32502 w 11858623"/>
              <a:gd name="connsiteY7306" fmla="*/ 4126139 h 6524624"/>
              <a:gd name="connsiteX7307" fmla="*/ 17997 w 11858623"/>
              <a:gd name="connsiteY7307" fmla="*/ 4152008 h 6524624"/>
              <a:gd name="connsiteX7308" fmla="*/ 17359 w 11858623"/>
              <a:gd name="connsiteY7308" fmla="*/ 4145300 h 6524624"/>
              <a:gd name="connsiteX7309" fmla="*/ 22483 w 11858623"/>
              <a:gd name="connsiteY7309" fmla="*/ 4137372 h 6524624"/>
              <a:gd name="connsiteX7310" fmla="*/ 23923 w 11858623"/>
              <a:gd name="connsiteY7310" fmla="*/ 4130645 h 6524624"/>
              <a:gd name="connsiteX7311" fmla="*/ 26490 w 11858623"/>
              <a:gd name="connsiteY7311" fmla="*/ 4131755 h 6524624"/>
              <a:gd name="connsiteX7312" fmla="*/ 24859 w 11858623"/>
              <a:gd name="connsiteY7312" fmla="*/ 4126270 h 6524624"/>
              <a:gd name="connsiteX7313" fmla="*/ 29956 w 11858623"/>
              <a:gd name="connsiteY7313" fmla="*/ 4102460 h 6524624"/>
              <a:gd name="connsiteX7314" fmla="*/ 34506 w 11858623"/>
              <a:gd name="connsiteY7314" fmla="*/ 4092442 h 6524624"/>
              <a:gd name="connsiteX7315" fmla="*/ 31595 w 11858623"/>
              <a:gd name="connsiteY7315" fmla="*/ 4094806 h 6524624"/>
              <a:gd name="connsiteX7316" fmla="*/ 32207 w 11858623"/>
              <a:gd name="connsiteY7316" fmla="*/ 4091947 h 6524624"/>
              <a:gd name="connsiteX7317" fmla="*/ 32502 w 11858623"/>
              <a:gd name="connsiteY7317" fmla="*/ 4092442 h 6524624"/>
              <a:gd name="connsiteX7318" fmla="*/ 32259 w 11858623"/>
              <a:gd name="connsiteY7318" fmla="*/ 4091706 h 6524624"/>
              <a:gd name="connsiteX7319" fmla="*/ 34506 w 11858623"/>
              <a:gd name="connsiteY7319" fmla="*/ 4081210 h 6524624"/>
              <a:gd name="connsiteX7320" fmla="*/ 29039 w 11858623"/>
              <a:gd name="connsiteY7320" fmla="*/ 4085041 h 6524624"/>
              <a:gd name="connsiteX7321" fmla="*/ 28494 w 11858623"/>
              <a:gd name="connsiteY7321" fmla="*/ 4084018 h 6524624"/>
              <a:gd name="connsiteX7322" fmla="*/ 24669 w 11858623"/>
              <a:gd name="connsiteY7322" fmla="*/ 4078658 h 6524624"/>
              <a:gd name="connsiteX7323" fmla="*/ 26897 w 11858623"/>
              <a:gd name="connsiteY7323" fmla="*/ 4071967 h 6524624"/>
              <a:gd name="connsiteX7324" fmla="*/ 28494 w 11858623"/>
              <a:gd name="connsiteY7324" fmla="*/ 4069977 h 6524624"/>
              <a:gd name="connsiteX7325" fmla="*/ 36510 w 11858623"/>
              <a:gd name="connsiteY7325" fmla="*/ 4039089 h 6524624"/>
              <a:gd name="connsiteX7326" fmla="*/ 28255 w 11858623"/>
              <a:gd name="connsiteY7326" fmla="*/ 4051768 h 6524624"/>
              <a:gd name="connsiteX7327" fmla="*/ 21636 w 11858623"/>
              <a:gd name="connsiteY7327" fmla="*/ 4069659 h 6524624"/>
              <a:gd name="connsiteX7328" fmla="*/ 21495 w 11858623"/>
              <a:gd name="connsiteY7328" fmla="*/ 4068673 h 6524624"/>
              <a:gd name="connsiteX7329" fmla="*/ 24988 w 11858623"/>
              <a:gd name="connsiteY7329" fmla="*/ 4054530 h 6524624"/>
              <a:gd name="connsiteX7330" fmla="*/ 38514 w 11858623"/>
              <a:gd name="connsiteY7330" fmla="*/ 4025048 h 6524624"/>
              <a:gd name="connsiteX7331" fmla="*/ 40517 w 11858623"/>
              <a:gd name="connsiteY7331" fmla="*/ 4033472 h 6524624"/>
              <a:gd name="connsiteX7332" fmla="*/ 54544 w 11858623"/>
              <a:gd name="connsiteY7332" fmla="*/ 4008200 h 6524624"/>
              <a:gd name="connsiteX7333" fmla="*/ 36510 w 11858623"/>
              <a:gd name="connsiteY7333" fmla="*/ 4019432 h 6524624"/>
              <a:gd name="connsiteX7334" fmla="*/ 31539 w 11858623"/>
              <a:gd name="connsiteY7334" fmla="*/ 3996214 h 6524624"/>
              <a:gd name="connsiteX7335" fmla="*/ 38514 w 11858623"/>
              <a:gd name="connsiteY7335" fmla="*/ 3966078 h 6524624"/>
              <a:gd name="connsiteX7336" fmla="*/ 29905 w 11858623"/>
              <a:gd name="connsiteY7336" fmla="*/ 3934418 h 6524624"/>
              <a:gd name="connsiteX7337" fmla="*/ 44525 w 11858623"/>
              <a:gd name="connsiteY7337" fmla="*/ 3912725 h 6524624"/>
              <a:gd name="connsiteX7338" fmla="*/ 36510 w 11858623"/>
              <a:gd name="connsiteY7338" fmla="*/ 3907109 h 6524624"/>
              <a:gd name="connsiteX7339" fmla="*/ 34506 w 11858623"/>
              <a:gd name="connsiteY7339" fmla="*/ 3867795 h 6524624"/>
              <a:gd name="connsiteX7340" fmla="*/ 32938 w 11858623"/>
              <a:gd name="connsiteY7340" fmla="*/ 3850224 h 6524624"/>
              <a:gd name="connsiteX7341" fmla="*/ 36510 w 11858623"/>
              <a:gd name="connsiteY7341" fmla="*/ 3848139 h 6524624"/>
              <a:gd name="connsiteX7342" fmla="*/ 42521 w 11858623"/>
              <a:gd name="connsiteY7342" fmla="*/ 3836906 h 6524624"/>
              <a:gd name="connsiteX7343" fmla="*/ 32635 w 11858623"/>
              <a:gd name="connsiteY7343" fmla="*/ 3841008 h 6524624"/>
              <a:gd name="connsiteX7344" fmla="*/ 33379 w 11858623"/>
              <a:gd name="connsiteY7344" fmla="*/ 3816938 h 6524624"/>
              <a:gd name="connsiteX7345" fmla="*/ 34118 w 11858623"/>
              <a:gd name="connsiteY7345" fmla="*/ 3814796 h 6524624"/>
              <a:gd name="connsiteX7346" fmla="*/ 33666 w 11858623"/>
              <a:gd name="connsiteY7346" fmla="*/ 3807637 h 6524624"/>
              <a:gd name="connsiteX7347" fmla="*/ 34693 w 11858623"/>
              <a:gd name="connsiteY7347" fmla="*/ 3774388 h 6524624"/>
              <a:gd name="connsiteX7348" fmla="*/ 33282 w 11858623"/>
              <a:gd name="connsiteY7348" fmla="*/ 3751022 h 6524624"/>
              <a:gd name="connsiteX7349" fmla="*/ 35156 w 11858623"/>
              <a:gd name="connsiteY7349" fmla="*/ 3747261 h 6524624"/>
              <a:gd name="connsiteX7350" fmla="*/ 41637 w 11858623"/>
              <a:gd name="connsiteY7350" fmla="*/ 3731005 h 6524624"/>
              <a:gd name="connsiteX7351" fmla="*/ 32621 w 11858623"/>
              <a:gd name="connsiteY7351" fmla="*/ 3740083 h 6524624"/>
              <a:gd name="connsiteX7352" fmla="*/ 31816 w 11858623"/>
              <a:gd name="connsiteY7352" fmla="*/ 3726750 h 6524624"/>
              <a:gd name="connsiteX7353" fmla="*/ 32502 w 11858623"/>
              <a:gd name="connsiteY7353" fmla="*/ 3727391 h 6524624"/>
              <a:gd name="connsiteX7354" fmla="*/ 34396 w 11858623"/>
              <a:gd name="connsiteY7354" fmla="*/ 3714118 h 6524624"/>
              <a:gd name="connsiteX7355" fmla="*/ 34507 w 11858623"/>
              <a:gd name="connsiteY7355" fmla="*/ 3714221 h 6524624"/>
              <a:gd name="connsiteX7356" fmla="*/ 34402 w 11858623"/>
              <a:gd name="connsiteY7356" fmla="*/ 3714075 h 6524624"/>
              <a:gd name="connsiteX7357" fmla="*/ 34506 w 11858623"/>
              <a:gd name="connsiteY7357" fmla="*/ 3713351 h 6524624"/>
              <a:gd name="connsiteX7358" fmla="*/ 30498 w 11858623"/>
              <a:gd name="connsiteY7358" fmla="*/ 3704926 h 6524624"/>
              <a:gd name="connsiteX7359" fmla="*/ 28815 w 11858623"/>
              <a:gd name="connsiteY7359" fmla="*/ 3706245 h 6524624"/>
              <a:gd name="connsiteX7360" fmla="*/ 28495 w 11858623"/>
              <a:gd name="connsiteY7360" fmla="*/ 3705797 h 6524624"/>
              <a:gd name="connsiteX7361" fmla="*/ 26710 w 11858623"/>
              <a:gd name="connsiteY7361" fmla="*/ 3702460 h 6524624"/>
              <a:gd name="connsiteX7362" fmla="*/ 26792 w 11858623"/>
              <a:gd name="connsiteY7362" fmla="*/ 3697348 h 6524624"/>
              <a:gd name="connsiteX7363" fmla="*/ 26108 w 11858623"/>
              <a:gd name="connsiteY7363" fmla="*/ 3692098 h 6524624"/>
              <a:gd name="connsiteX7364" fmla="*/ 28583 w 11858623"/>
              <a:gd name="connsiteY7364" fmla="*/ 3691008 h 6524624"/>
              <a:gd name="connsiteX7365" fmla="*/ 30498 w 11858623"/>
              <a:gd name="connsiteY7365" fmla="*/ 3688078 h 6524624"/>
              <a:gd name="connsiteX7366" fmla="*/ 25918 w 11858623"/>
              <a:gd name="connsiteY7366" fmla="*/ 3690645 h 6524624"/>
              <a:gd name="connsiteX7367" fmla="*/ 24486 w 11858623"/>
              <a:gd name="connsiteY7367" fmla="*/ 3679654 h 6524624"/>
              <a:gd name="connsiteX7368" fmla="*/ 22145 w 11858623"/>
              <a:gd name="connsiteY7368" fmla="*/ 3682935 h 6524624"/>
              <a:gd name="connsiteX7369" fmla="*/ 25153 w 11858623"/>
              <a:gd name="connsiteY7369" fmla="*/ 3676178 h 6524624"/>
              <a:gd name="connsiteX7370" fmla="*/ 30498 w 11858623"/>
              <a:gd name="connsiteY7370" fmla="*/ 3674038 h 6524624"/>
              <a:gd name="connsiteX7371" fmla="*/ 26519 w 11858623"/>
              <a:gd name="connsiteY7371" fmla="*/ 3673108 h 6524624"/>
              <a:gd name="connsiteX7372" fmla="*/ 27814 w 11858623"/>
              <a:gd name="connsiteY7372" fmla="*/ 3670200 h 6524624"/>
              <a:gd name="connsiteX7373" fmla="*/ 29957 w 11858623"/>
              <a:gd name="connsiteY7373" fmla="*/ 3659595 h 6524624"/>
              <a:gd name="connsiteX7374" fmla="*/ 37415 w 11858623"/>
              <a:gd name="connsiteY7374" fmla="*/ 3643697 h 6524624"/>
              <a:gd name="connsiteX7375" fmla="*/ 48534 w 11858623"/>
              <a:gd name="connsiteY7375" fmla="*/ 3607514 h 6524624"/>
              <a:gd name="connsiteX7376" fmla="*/ 32503 w 11858623"/>
              <a:gd name="connsiteY7376" fmla="*/ 3632786 h 6524624"/>
              <a:gd name="connsiteX7377" fmla="*/ 27501 w 11858623"/>
              <a:gd name="connsiteY7377" fmla="*/ 3635123 h 6524624"/>
              <a:gd name="connsiteX7378" fmla="*/ 27552 w 11858623"/>
              <a:gd name="connsiteY7378" fmla="*/ 3634743 h 6524624"/>
              <a:gd name="connsiteX7379" fmla="*/ 27483 w 11858623"/>
              <a:gd name="connsiteY7379" fmla="*/ 3635131 h 6524624"/>
              <a:gd name="connsiteX7380" fmla="*/ 26491 w 11858623"/>
              <a:gd name="connsiteY7380" fmla="*/ 3635594 h 6524624"/>
              <a:gd name="connsiteX7381" fmla="*/ 32503 w 11858623"/>
              <a:gd name="connsiteY7381" fmla="*/ 3618746 h 6524624"/>
              <a:gd name="connsiteX7382" fmla="*/ 38515 w 11858623"/>
              <a:gd name="connsiteY7382" fmla="*/ 3593473 h 6524624"/>
              <a:gd name="connsiteX7383" fmla="*/ 32503 w 11858623"/>
              <a:gd name="connsiteY7383" fmla="*/ 3599089 h 6524624"/>
              <a:gd name="connsiteX7384" fmla="*/ 17998 w 11858623"/>
              <a:gd name="connsiteY7384" fmla="*/ 3624959 h 6524624"/>
              <a:gd name="connsiteX7385" fmla="*/ 17360 w 11858623"/>
              <a:gd name="connsiteY7385" fmla="*/ 3618250 h 6524624"/>
              <a:gd name="connsiteX7386" fmla="*/ 22484 w 11858623"/>
              <a:gd name="connsiteY7386" fmla="*/ 3610322 h 6524624"/>
              <a:gd name="connsiteX7387" fmla="*/ 23924 w 11858623"/>
              <a:gd name="connsiteY7387" fmla="*/ 3603595 h 6524624"/>
              <a:gd name="connsiteX7388" fmla="*/ 26491 w 11858623"/>
              <a:gd name="connsiteY7388" fmla="*/ 3604705 h 6524624"/>
              <a:gd name="connsiteX7389" fmla="*/ 24860 w 11858623"/>
              <a:gd name="connsiteY7389" fmla="*/ 3599220 h 6524624"/>
              <a:gd name="connsiteX7390" fmla="*/ 29957 w 11858623"/>
              <a:gd name="connsiteY7390" fmla="*/ 3575410 h 6524624"/>
              <a:gd name="connsiteX7391" fmla="*/ 34507 w 11858623"/>
              <a:gd name="connsiteY7391" fmla="*/ 3565392 h 6524624"/>
              <a:gd name="connsiteX7392" fmla="*/ 31596 w 11858623"/>
              <a:gd name="connsiteY7392" fmla="*/ 3567756 h 6524624"/>
              <a:gd name="connsiteX7393" fmla="*/ 32208 w 11858623"/>
              <a:gd name="connsiteY7393" fmla="*/ 3564897 h 6524624"/>
              <a:gd name="connsiteX7394" fmla="*/ 32503 w 11858623"/>
              <a:gd name="connsiteY7394" fmla="*/ 3565392 h 6524624"/>
              <a:gd name="connsiteX7395" fmla="*/ 32260 w 11858623"/>
              <a:gd name="connsiteY7395" fmla="*/ 3564656 h 6524624"/>
              <a:gd name="connsiteX7396" fmla="*/ 34507 w 11858623"/>
              <a:gd name="connsiteY7396" fmla="*/ 3554160 h 6524624"/>
              <a:gd name="connsiteX7397" fmla="*/ 29039 w 11858623"/>
              <a:gd name="connsiteY7397" fmla="*/ 3557991 h 6524624"/>
              <a:gd name="connsiteX7398" fmla="*/ 28495 w 11858623"/>
              <a:gd name="connsiteY7398" fmla="*/ 3556968 h 6524624"/>
              <a:gd name="connsiteX7399" fmla="*/ 24670 w 11858623"/>
              <a:gd name="connsiteY7399" fmla="*/ 3551608 h 6524624"/>
              <a:gd name="connsiteX7400" fmla="*/ 26898 w 11858623"/>
              <a:gd name="connsiteY7400" fmla="*/ 3544917 h 6524624"/>
              <a:gd name="connsiteX7401" fmla="*/ 28495 w 11858623"/>
              <a:gd name="connsiteY7401" fmla="*/ 3542928 h 6524624"/>
              <a:gd name="connsiteX7402" fmla="*/ 36511 w 11858623"/>
              <a:gd name="connsiteY7402" fmla="*/ 3512039 h 6524624"/>
              <a:gd name="connsiteX7403" fmla="*/ 28256 w 11858623"/>
              <a:gd name="connsiteY7403" fmla="*/ 3524718 h 6524624"/>
              <a:gd name="connsiteX7404" fmla="*/ 21637 w 11858623"/>
              <a:gd name="connsiteY7404" fmla="*/ 3542609 h 6524624"/>
              <a:gd name="connsiteX7405" fmla="*/ 21496 w 11858623"/>
              <a:gd name="connsiteY7405" fmla="*/ 3541623 h 6524624"/>
              <a:gd name="connsiteX7406" fmla="*/ 24989 w 11858623"/>
              <a:gd name="connsiteY7406" fmla="*/ 3527480 h 6524624"/>
              <a:gd name="connsiteX7407" fmla="*/ 38515 w 11858623"/>
              <a:gd name="connsiteY7407" fmla="*/ 3497998 h 6524624"/>
              <a:gd name="connsiteX7408" fmla="*/ 40518 w 11858623"/>
              <a:gd name="connsiteY7408" fmla="*/ 3506422 h 6524624"/>
              <a:gd name="connsiteX7409" fmla="*/ 54545 w 11858623"/>
              <a:gd name="connsiteY7409" fmla="*/ 3481150 h 6524624"/>
              <a:gd name="connsiteX7410" fmla="*/ 36511 w 11858623"/>
              <a:gd name="connsiteY7410" fmla="*/ 3492382 h 6524624"/>
              <a:gd name="connsiteX7411" fmla="*/ 31540 w 11858623"/>
              <a:gd name="connsiteY7411" fmla="*/ 3469164 h 6524624"/>
              <a:gd name="connsiteX7412" fmla="*/ 38515 w 11858623"/>
              <a:gd name="connsiteY7412" fmla="*/ 3439028 h 6524624"/>
              <a:gd name="connsiteX7413" fmla="*/ 29906 w 11858623"/>
              <a:gd name="connsiteY7413" fmla="*/ 3407368 h 6524624"/>
              <a:gd name="connsiteX7414" fmla="*/ 44526 w 11858623"/>
              <a:gd name="connsiteY7414" fmla="*/ 3385675 h 6524624"/>
              <a:gd name="connsiteX7415" fmla="*/ 36511 w 11858623"/>
              <a:gd name="connsiteY7415" fmla="*/ 3380059 h 6524624"/>
              <a:gd name="connsiteX7416" fmla="*/ 34507 w 11858623"/>
              <a:gd name="connsiteY7416" fmla="*/ 3340746 h 6524624"/>
              <a:gd name="connsiteX7417" fmla="*/ 32939 w 11858623"/>
              <a:gd name="connsiteY7417" fmla="*/ 3323174 h 6524624"/>
              <a:gd name="connsiteX7418" fmla="*/ 36511 w 11858623"/>
              <a:gd name="connsiteY7418" fmla="*/ 3321089 h 6524624"/>
              <a:gd name="connsiteX7419" fmla="*/ 42522 w 11858623"/>
              <a:gd name="connsiteY7419" fmla="*/ 3309856 h 6524624"/>
              <a:gd name="connsiteX7420" fmla="*/ 32636 w 11858623"/>
              <a:gd name="connsiteY7420" fmla="*/ 3313959 h 6524624"/>
              <a:gd name="connsiteX7421" fmla="*/ 33380 w 11858623"/>
              <a:gd name="connsiteY7421" fmla="*/ 3289888 h 6524624"/>
              <a:gd name="connsiteX7422" fmla="*/ 34119 w 11858623"/>
              <a:gd name="connsiteY7422" fmla="*/ 3287746 h 6524624"/>
              <a:gd name="connsiteX7423" fmla="*/ 33667 w 11858623"/>
              <a:gd name="connsiteY7423" fmla="*/ 3280587 h 6524624"/>
              <a:gd name="connsiteX7424" fmla="*/ 34694 w 11858623"/>
              <a:gd name="connsiteY7424" fmla="*/ 3247339 h 6524624"/>
              <a:gd name="connsiteX7425" fmla="*/ 33283 w 11858623"/>
              <a:gd name="connsiteY7425" fmla="*/ 3223973 h 6524624"/>
              <a:gd name="connsiteX7426" fmla="*/ 35157 w 11858623"/>
              <a:gd name="connsiteY7426" fmla="*/ 3220213 h 6524624"/>
              <a:gd name="connsiteX7427" fmla="*/ 41638 w 11858623"/>
              <a:gd name="connsiteY7427" fmla="*/ 3203957 h 6524624"/>
              <a:gd name="connsiteX7428" fmla="*/ 32622 w 11858623"/>
              <a:gd name="connsiteY7428" fmla="*/ 3213035 h 6524624"/>
              <a:gd name="connsiteX7429" fmla="*/ 31817 w 11858623"/>
              <a:gd name="connsiteY7429" fmla="*/ 3199701 h 6524624"/>
              <a:gd name="connsiteX7430" fmla="*/ 32503 w 11858623"/>
              <a:gd name="connsiteY7430" fmla="*/ 3200342 h 6524624"/>
              <a:gd name="connsiteX7431" fmla="*/ 34397 w 11858623"/>
              <a:gd name="connsiteY7431" fmla="*/ 3187068 h 6524624"/>
              <a:gd name="connsiteX7432" fmla="*/ 34508 w 11858623"/>
              <a:gd name="connsiteY7432" fmla="*/ 3187173 h 6524624"/>
              <a:gd name="connsiteX7433" fmla="*/ 34403 w 11858623"/>
              <a:gd name="connsiteY7433" fmla="*/ 3187026 h 6524624"/>
              <a:gd name="connsiteX7434" fmla="*/ 34507 w 11858623"/>
              <a:gd name="connsiteY7434" fmla="*/ 3186301 h 6524624"/>
              <a:gd name="connsiteX7435" fmla="*/ 30499 w 11858623"/>
              <a:gd name="connsiteY7435" fmla="*/ 3177878 h 6524624"/>
              <a:gd name="connsiteX7436" fmla="*/ 28816 w 11858623"/>
              <a:gd name="connsiteY7436" fmla="*/ 3179197 h 6524624"/>
              <a:gd name="connsiteX7437" fmla="*/ 28496 w 11858623"/>
              <a:gd name="connsiteY7437" fmla="*/ 3178747 h 6524624"/>
              <a:gd name="connsiteX7438" fmla="*/ 26711 w 11858623"/>
              <a:gd name="connsiteY7438" fmla="*/ 3175412 h 6524624"/>
              <a:gd name="connsiteX7439" fmla="*/ 26793 w 11858623"/>
              <a:gd name="connsiteY7439" fmla="*/ 3170298 h 6524624"/>
              <a:gd name="connsiteX7440" fmla="*/ 26109 w 11858623"/>
              <a:gd name="connsiteY7440" fmla="*/ 3165048 h 6524624"/>
              <a:gd name="connsiteX7441" fmla="*/ 28584 w 11858623"/>
              <a:gd name="connsiteY7441" fmla="*/ 3163959 h 6524624"/>
              <a:gd name="connsiteX7442" fmla="*/ 30499 w 11858623"/>
              <a:gd name="connsiteY7442" fmla="*/ 3161029 h 6524624"/>
              <a:gd name="connsiteX7443" fmla="*/ 25919 w 11858623"/>
              <a:gd name="connsiteY7443" fmla="*/ 3163596 h 6524624"/>
              <a:gd name="connsiteX7444" fmla="*/ 24487 w 11858623"/>
              <a:gd name="connsiteY7444" fmla="*/ 3152604 h 6524624"/>
              <a:gd name="connsiteX7445" fmla="*/ 22146 w 11858623"/>
              <a:gd name="connsiteY7445" fmla="*/ 3155885 h 6524624"/>
              <a:gd name="connsiteX7446" fmla="*/ 25154 w 11858623"/>
              <a:gd name="connsiteY7446" fmla="*/ 3149128 h 6524624"/>
              <a:gd name="connsiteX7447" fmla="*/ 30499 w 11858623"/>
              <a:gd name="connsiteY7447" fmla="*/ 3146989 h 6524624"/>
              <a:gd name="connsiteX7448" fmla="*/ 26520 w 11858623"/>
              <a:gd name="connsiteY7448" fmla="*/ 3146059 h 6524624"/>
              <a:gd name="connsiteX7449" fmla="*/ 27815 w 11858623"/>
              <a:gd name="connsiteY7449" fmla="*/ 3143152 h 6524624"/>
              <a:gd name="connsiteX7450" fmla="*/ 29958 w 11858623"/>
              <a:gd name="connsiteY7450" fmla="*/ 3132545 h 6524624"/>
              <a:gd name="connsiteX7451" fmla="*/ 37416 w 11858623"/>
              <a:gd name="connsiteY7451" fmla="*/ 3116647 h 6524624"/>
              <a:gd name="connsiteX7452" fmla="*/ 48535 w 11858623"/>
              <a:gd name="connsiteY7452" fmla="*/ 3080465 h 6524624"/>
              <a:gd name="connsiteX7453" fmla="*/ 32504 w 11858623"/>
              <a:gd name="connsiteY7453" fmla="*/ 3105737 h 6524624"/>
              <a:gd name="connsiteX7454" fmla="*/ 27502 w 11858623"/>
              <a:gd name="connsiteY7454" fmla="*/ 3108075 h 6524624"/>
              <a:gd name="connsiteX7455" fmla="*/ 27553 w 11858623"/>
              <a:gd name="connsiteY7455" fmla="*/ 3107695 h 6524624"/>
              <a:gd name="connsiteX7456" fmla="*/ 27484 w 11858623"/>
              <a:gd name="connsiteY7456" fmla="*/ 3108082 h 6524624"/>
              <a:gd name="connsiteX7457" fmla="*/ 26492 w 11858623"/>
              <a:gd name="connsiteY7457" fmla="*/ 3108546 h 6524624"/>
              <a:gd name="connsiteX7458" fmla="*/ 32504 w 11858623"/>
              <a:gd name="connsiteY7458" fmla="*/ 3091697 h 6524624"/>
              <a:gd name="connsiteX7459" fmla="*/ 38516 w 11858623"/>
              <a:gd name="connsiteY7459" fmla="*/ 3066425 h 6524624"/>
              <a:gd name="connsiteX7460" fmla="*/ 32504 w 11858623"/>
              <a:gd name="connsiteY7460" fmla="*/ 3072041 h 6524624"/>
              <a:gd name="connsiteX7461" fmla="*/ 17999 w 11858623"/>
              <a:gd name="connsiteY7461" fmla="*/ 3097910 h 6524624"/>
              <a:gd name="connsiteX7462" fmla="*/ 17361 w 11858623"/>
              <a:gd name="connsiteY7462" fmla="*/ 3091200 h 6524624"/>
              <a:gd name="connsiteX7463" fmla="*/ 22485 w 11858623"/>
              <a:gd name="connsiteY7463" fmla="*/ 3083273 h 6524624"/>
              <a:gd name="connsiteX7464" fmla="*/ 23925 w 11858623"/>
              <a:gd name="connsiteY7464" fmla="*/ 3076547 h 6524624"/>
              <a:gd name="connsiteX7465" fmla="*/ 26492 w 11858623"/>
              <a:gd name="connsiteY7465" fmla="*/ 3077656 h 6524624"/>
              <a:gd name="connsiteX7466" fmla="*/ 24861 w 11858623"/>
              <a:gd name="connsiteY7466" fmla="*/ 3072170 h 6524624"/>
              <a:gd name="connsiteX7467" fmla="*/ 29958 w 11858623"/>
              <a:gd name="connsiteY7467" fmla="*/ 3048363 h 6524624"/>
              <a:gd name="connsiteX7468" fmla="*/ 34508 w 11858623"/>
              <a:gd name="connsiteY7468" fmla="*/ 3038344 h 6524624"/>
              <a:gd name="connsiteX7469" fmla="*/ 31597 w 11858623"/>
              <a:gd name="connsiteY7469" fmla="*/ 3040707 h 6524624"/>
              <a:gd name="connsiteX7470" fmla="*/ 32209 w 11858623"/>
              <a:gd name="connsiteY7470" fmla="*/ 3037849 h 6524624"/>
              <a:gd name="connsiteX7471" fmla="*/ 32504 w 11858623"/>
              <a:gd name="connsiteY7471" fmla="*/ 3038344 h 6524624"/>
              <a:gd name="connsiteX7472" fmla="*/ 32261 w 11858623"/>
              <a:gd name="connsiteY7472" fmla="*/ 3037607 h 6524624"/>
              <a:gd name="connsiteX7473" fmla="*/ 34508 w 11858623"/>
              <a:gd name="connsiteY7473" fmla="*/ 3027112 h 6524624"/>
              <a:gd name="connsiteX7474" fmla="*/ 29040 w 11858623"/>
              <a:gd name="connsiteY7474" fmla="*/ 3030943 h 6524624"/>
              <a:gd name="connsiteX7475" fmla="*/ 28496 w 11858623"/>
              <a:gd name="connsiteY7475" fmla="*/ 3029920 h 6524624"/>
              <a:gd name="connsiteX7476" fmla="*/ 24671 w 11858623"/>
              <a:gd name="connsiteY7476" fmla="*/ 3024560 h 6524624"/>
              <a:gd name="connsiteX7477" fmla="*/ 26899 w 11858623"/>
              <a:gd name="connsiteY7477" fmla="*/ 3017870 h 6524624"/>
              <a:gd name="connsiteX7478" fmla="*/ 28496 w 11858623"/>
              <a:gd name="connsiteY7478" fmla="*/ 3015878 h 6524624"/>
              <a:gd name="connsiteX7479" fmla="*/ 36512 w 11858623"/>
              <a:gd name="connsiteY7479" fmla="*/ 2984990 h 6524624"/>
              <a:gd name="connsiteX7480" fmla="*/ 28257 w 11858623"/>
              <a:gd name="connsiteY7480" fmla="*/ 2997670 h 6524624"/>
              <a:gd name="connsiteX7481" fmla="*/ 21638 w 11858623"/>
              <a:gd name="connsiteY7481" fmla="*/ 3015560 h 6524624"/>
              <a:gd name="connsiteX7482" fmla="*/ 21497 w 11858623"/>
              <a:gd name="connsiteY7482" fmla="*/ 3014573 h 6524624"/>
              <a:gd name="connsiteX7483" fmla="*/ 24990 w 11858623"/>
              <a:gd name="connsiteY7483" fmla="*/ 3000432 h 6524624"/>
              <a:gd name="connsiteX7484" fmla="*/ 38516 w 11858623"/>
              <a:gd name="connsiteY7484" fmla="*/ 2970950 h 6524624"/>
              <a:gd name="connsiteX7485" fmla="*/ 40519 w 11858623"/>
              <a:gd name="connsiteY7485" fmla="*/ 2979374 h 6524624"/>
              <a:gd name="connsiteX7486" fmla="*/ 54546 w 11858623"/>
              <a:gd name="connsiteY7486" fmla="*/ 2954102 h 6524624"/>
              <a:gd name="connsiteX7487" fmla="*/ 36512 w 11858623"/>
              <a:gd name="connsiteY7487" fmla="*/ 2965335 h 6524624"/>
              <a:gd name="connsiteX7488" fmla="*/ 31541 w 11858623"/>
              <a:gd name="connsiteY7488" fmla="*/ 2942115 h 6524624"/>
              <a:gd name="connsiteX7489" fmla="*/ 38516 w 11858623"/>
              <a:gd name="connsiteY7489" fmla="*/ 2911980 h 6524624"/>
              <a:gd name="connsiteX7490" fmla="*/ 29907 w 11858623"/>
              <a:gd name="connsiteY7490" fmla="*/ 2880320 h 6524624"/>
              <a:gd name="connsiteX7491" fmla="*/ 44527 w 11858623"/>
              <a:gd name="connsiteY7491" fmla="*/ 2858627 h 6524624"/>
              <a:gd name="connsiteX7492" fmla="*/ 36512 w 11858623"/>
              <a:gd name="connsiteY7492" fmla="*/ 2853010 h 6524624"/>
              <a:gd name="connsiteX7493" fmla="*/ 34508 w 11858623"/>
              <a:gd name="connsiteY7493" fmla="*/ 2813698 h 6524624"/>
              <a:gd name="connsiteX7494" fmla="*/ 32940 w 11858623"/>
              <a:gd name="connsiteY7494" fmla="*/ 2796128 h 6524624"/>
              <a:gd name="connsiteX7495" fmla="*/ 36512 w 11858623"/>
              <a:gd name="connsiteY7495" fmla="*/ 2794042 h 6524624"/>
              <a:gd name="connsiteX7496" fmla="*/ 42523 w 11858623"/>
              <a:gd name="connsiteY7496" fmla="*/ 2782810 h 6524624"/>
              <a:gd name="connsiteX7497" fmla="*/ 32637 w 11858623"/>
              <a:gd name="connsiteY7497" fmla="*/ 2786912 h 6524624"/>
              <a:gd name="connsiteX7498" fmla="*/ 33381 w 11858623"/>
              <a:gd name="connsiteY7498" fmla="*/ 2762840 h 6524624"/>
              <a:gd name="connsiteX7499" fmla="*/ 34120 w 11858623"/>
              <a:gd name="connsiteY7499" fmla="*/ 2760699 h 6524624"/>
              <a:gd name="connsiteX7500" fmla="*/ 33668 w 11858623"/>
              <a:gd name="connsiteY7500" fmla="*/ 2753539 h 6524624"/>
              <a:gd name="connsiteX7501" fmla="*/ 34695 w 11858623"/>
              <a:gd name="connsiteY7501" fmla="*/ 2720290 h 6524624"/>
              <a:gd name="connsiteX7502" fmla="*/ 33284 w 11858623"/>
              <a:gd name="connsiteY7502" fmla="*/ 2696925 h 6524624"/>
              <a:gd name="connsiteX7503" fmla="*/ 35158 w 11858623"/>
              <a:gd name="connsiteY7503" fmla="*/ 2693165 h 6524624"/>
              <a:gd name="connsiteX7504" fmla="*/ 41639 w 11858623"/>
              <a:gd name="connsiteY7504" fmla="*/ 2676909 h 6524624"/>
              <a:gd name="connsiteX7505" fmla="*/ 32623 w 11858623"/>
              <a:gd name="connsiteY7505" fmla="*/ 2685987 h 6524624"/>
              <a:gd name="connsiteX7506" fmla="*/ 31818 w 11858623"/>
              <a:gd name="connsiteY7506" fmla="*/ 2672653 h 6524624"/>
              <a:gd name="connsiteX7507" fmla="*/ 32504 w 11858623"/>
              <a:gd name="connsiteY7507" fmla="*/ 2673294 h 6524624"/>
              <a:gd name="connsiteX7508" fmla="*/ 34398 w 11858623"/>
              <a:gd name="connsiteY7508" fmla="*/ 2660020 h 6524624"/>
              <a:gd name="connsiteX7509" fmla="*/ 34509 w 11858623"/>
              <a:gd name="connsiteY7509" fmla="*/ 2660125 h 6524624"/>
              <a:gd name="connsiteX7510" fmla="*/ 34404 w 11858623"/>
              <a:gd name="connsiteY7510" fmla="*/ 2659978 h 6524624"/>
              <a:gd name="connsiteX7511" fmla="*/ 34508 w 11858623"/>
              <a:gd name="connsiteY7511" fmla="*/ 2659255 h 6524624"/>
              <a:gd name="connsiteX7512" fmla="*/ 30500 w 11858623"/>
              <a:gd name="connsiteY7512" fmla="*/ 2650829 h 6524624"/>
              <a:gd name="connsiteX7513" fmla="*/ 28817 w 11858623"/>
              <a:gd name="connsiteY7513" fmla="*/ 2652149 h 6524624"/>
              <a:gd name="connsiteX7514" fmla="*/ 28497 w 11858623"/>
              <a:gd name="connsiteY7514" fmla="*/ 2651701 h 6524624"/>
              <a:gd name="connsiteX7515" fmla="*/ 26712 w 11858623"/>
              <a:gd name="connsiteY7515" fmla="*/ 2648364 h 6524624"/>
              <a:gd name="connsiteX7516" fmla="*/ 26794 w 11858623"/>
              <a:gd name="connsiteY7516" fmla="*/ 2643250 h 6524624"/>
              <a:gd name="connsiteX7517" fmla="*/ 26110 w 11858623"/>
              <a:gd name="connsiteY7517" fmla="*/ 2638001 h 6524624"/>
              <a:gd name="connsiteX7518" fmla="*/ 28585 w 11858623"/>
              <a:gd name="connsiteY7518" fmla="*/ 2636911 h 6524624"/>
              <a:gd name="connsiteX7519" fmla="*/ 30500 w 11858623"/>
              <a:gd name="connsiteY7519" fmla="*/ 2633980 h 6524624"/>
              <a:gd name="connsiteX7520" fmla="*/ 25920 w 11858623"/>
              <a:gd name="connsiteY7520" fmla="*/ 2636549 h 6524624"/>
              <a:gd name="connsiteX7521" fmla="*/ 24488 w 11858623"/>
              <a:gd name="connsiteY7521" fmla="*/ 2625556 h 6524624"/>
              <a:gd name="connsiteX7522" fmla="*/ 22147 w 11858623"/>
              <a:gd name="connsiteY7522" fmla="*/ 2628839 h 6524624"/>
              <a:gd name="connsiteX7523" fmla="*/ 25155 w 11858623"/>
              <a:gd name="connsiteY7523" fmla="*/ 2622080 h 6524624"/>
              <a:gd name="connsiteX7524" fmla="*/ 30500 w 11858623"/>
              <a:gd name="connsiteY7524" fmla="*/ 2619941 h 6524624"/>
              <a:gd name="connsiteX7525" fmla="*/ 26521 w 11858623"/>
              <a:gd name="connsiteY7525" fmla="*/ 2619010 h 6524624"/>
              <a:gd name="connsiteX7526" fmla="*/ 27816 w 11858623"/>
              <a:gd name="connsiteY7526" fmla="*/ 2616102 h 6524624"/>
              <a:gd name="connsiteX7527" fmla="*/ 29959 w 11858623"/>
              <a:gd name="connsiteY7527" fmla="*/ 2605497 h 6524624"/>
              <a:gd name="connsiteX7528" fmla="*/ 37417 w 11858623"/>
              <a:gd name="connsiteY7528" fmla="*/ 2589601 h 6524624"/>
              <a:gd name="connsiteX7529" fmla="*/ 48536 w 11858623"/>
              <a:gd name="connsiteY7529" fmla="*/ 2553417 h 6524624"/>
              <a:gd name="connsiteX7530" fmla="*/ 32505 w 11858623"/>
              <a:gd name="connsiteY7530" fmla="*/ 2578691 h 6524624"/>
              <a:gd name="connsiteX7531" fmla="*/ 27503 w 11858623"/>
              <a:gd name="connsiteY7531" fmla="*/ 2581026 h 6524624"/>
              <a:gd name="connsiteX7532" fmla="*/ 27554 w 11858623"/>
              <a:gd name="connsiteY7532" fmla="*/ 2580646 h 6524624"/>
              <a:gd name="connsiteX7533" fmla="*/ 27485 w 11858623"/>
              <a:gd name="connsiteY7533" fmla="*/ 2581034 h 6524624"/>
              <a:gd name="connsiteX7534" fmla="*/ 26493 w 11858623"/>
              <a:gd name="connsiteY7534" fmla="*/ 2581497 h 6524624"/>
              <a:gd name="connsiteX7535" fmla="*/ 32505 w 11858623"/>
              <a:gd name="connsiteY7535" fmla="*/ 2564648 h 6524624"/>
              <a:gd name="connsiteX7536" fmla="*/ 38517 w 11858623"/>
              <a:gd name="connsiteY7536" fmla="*/ 2539376 h 6524624"/>
              <a:gd name="connsiteX7537" fmla="*/ 32505 w 11858623"/>
              <a:gd name="connsiteY7537" fmla="*/ 2544991 h 6524624"/>
              <a:gd name="connsiteX7538" fmla="*/ 18000 w 11858623"/>
              <a:gd name="connsiteY7538" fmla="*/ 2570862 h 6524624"/>
              <a:gd name="connsiteX7539" fmla="*/ 17362 w 11858623"/>
              <a:gd name="connsiteY7539" fmla="*/ 2564152 h 6524624"/>
              <a:gd name="connsiteX7540" fmla="*/ 22486 w 11858623"/>
              <a:gd name="connsiteY7540" fmla="*/ 2556225 h 6524624"/>
              <a:gd name="connsiteX7541" fmla="*/ 23926 w 11858623"/>
              <a:gd name="connsiteY7541" fmla="*/ 2549498 h 6524624"/>
              <a:gd name="connsiteX7542" fmla="*/ 26493 w 11858623"/>
              <a:gd name="connsiteY7542" fmla="*/ 2550608 h 6524624"/>
              <a:gd name="connsiteX7543" fmla="*/ 24862 w 11858623"/>
              <a:gd name="connsiteY7543" fmla="*/ 2545122 h 6524624"/>
              <a:gd name="connsiteX7544" fmla="*/ 29959 w 11858623"/>
              <a:gd name="connsiteY7544" fmla="*/ 2521313 h 6524624"/>
              <a:gd name="connsiteX7545" fmla="*/ 34509 w 11858623"/>
              <a:gd name="connsiteY7545" fmla="*/ 2511295 h 6524624"/>
              <a:gd name="connsiteX7546" fmla="*/ 31598 w 11858623"/>
              <a:gd name="connsiteY7546" fmla="*/ 2513658 h 6524624"/>
              <a:gd name="connsiteX7547" fmla="*/ 32210 w 11858623"/>
              <a:gd name="connsiteY7547" fmla="*/ 2510799 h 6524624"/>
              <a:gd name="connsiteX7548" fmla="*/ 32505 w 11858623"/>
              <a:gd name="connsiteY7548" fmla="*/ 2511295 h 6524624"/>
              <a:gd name="connsiteX7549" fmla="*/ 32262 w 11858623"/>
              <a:gd name="connsiteY7549" fmla="*/ 2510559 h 6524624"/>
              <a:gd name="connsiteX7550" fmla="*/ 34509 w 11858623"/>
              <a:gd name="connsiteY7550" fmla="*/ 2500063 h 6524624"/>
              <a:gd name="connsiteX7551" fmla="*/ 29042 w 11858623"/>
              <a:gd name="connsiteY7551" fmla="*/ 2503893 h 6524624"/>
              <a:gd name="connsiteX7552" fmla="*/ 28497 w 11858623"/>
              <a:gd name="connsiteY7552" fmla="*/ 2502871 h 6524624"/>
              <a:gd name="connsiteX7553" fmla="*/ 24672 w 11858623"/>
              <a:gd name="connsiteY7553" fmla="*/ 2497511 h 6524624"/>
              <a:gd name="connsiteX7554" fmla="*/ 26900 w 11858623"/>
              <a:gd name="connsiteY7554" fmla="*/ 2490820 h 6524624"/>
              <a:gd name="connsiteX7555" fmla="*/ 28497 w 11858623"/>
              <a:gd name="connsiteY7555" fmla="*/ 2488830 h 6524624"/>
              <a:gd name="connsiteX7556" fmla="*/ 36513 w 11858623"/>
              <a:gd name="connsiteY7556" fmla="*/ 2457941 h 6524624"/>
              <a:gd name="connsiteX7557" fmla="*/ 28258 w 11858623"/>
              <a:gd name="connsiteY7557" fmla="*/ 2470621 h 6524624"/>
              <a:gd name="connsiteX7558" fmla="*/ 21639 w 11858623"/>
              <a:gd name="connsiteY7558" fmla="*/ 2488511 h 6524624"/>
              <a:gd name="connsiteX7559" fmla="*/ 21498 w 11858623"/>
              <a:gd name="connsiteY7559" fmla="*/ 2487526 h 6524624"/>
              <a:gd name="connsiteX7560" fmla="*/ 24991 w 11858623"/>
              <a:gd name="connsiteY7560" fmla="*/ 2473383 h 6524624"/>
              <a:gd name="connsiteX7561" fmla="*/ 38517 w 11858623"/>
              <a:gd name="connsiteY7561" fmla="*/ 2443901 h 6524624"/>
              <a:gd name="connsiteX7562" fmla="*/ 40520 w 11858623"/>
              <a:gd name="connsiteY7562" fmla="*/ 2452325 h 6524624"/>
              <a:gd name="connsiteX7563" fmla="*/ 54547 w 11858623"/>
              <a:gd name="connsiteY7563" fmla="*/ 2427053 h 6524624"/>
              <a:gd name="connsiteX7564" fmla="*/ 36513 w 11858623"/>
              <a:gd name="connsiteY7564" fmla="*/ 2438285 h 6524624"/>
              <a:gd name="connsiteX7565" fmla="*/ 31542 w 11858623"/>
              <a:gd name="connsiteY7565" fmla="*/ 2415066 h 6524624"/>
              <a:gd name="connsiteX7566" fmla="*/ 38517 w 11858623"/>
              <a:gd name="connsiteY7566" fmla="*/ 2384931 h 6524624"/>
              <a:gd name="connsiteX7567" fmla="*/ 29908 w 11858623"/>
              <a:gd name="connsiteY7567" fmla="*/ 2353271 h 6524624"/>
              <a:gd name="connsiteX7568" fmla="*/ 44528 w 11858623"/>
              <a:gd name="connsiteY7568" fmla="*/ 2331576 h 6524624"/>
              <a:gd name="connsiteX7569" fmla="*/ 36513 w 11858623"/>
              <a:gd name="connsiteY7569" fmla="*/ 2325961 h 6524624"/>
              <a:gd name="connsiteX7570" fmla="*/ 34509 w 11858623"/>
              <a:gd name="connsiteY7570" fmla="*/ 2286648 h 6524624"/>
              <a:gd name="connsiteX7571" fmla="*/ 32941 w 11858623"/>
              <a:gd name="connsiteY7571" fmla="*/ 2269076 h 6524624"/>
              <a:gd name="connsiteX7572" fmla="*/ 36513 w 11858623"/>
              <a:gd name="connsiteY7572" fmla="*/ 2266991 h 6524624"/>
              <a:gd name="connsiteX7573" fmla="*/ 42524 w 11858623"/>
              <a:gd name="connsiteY7573" fmla="*/ 2255759 h 6524624"/>
              <a:gd name="connsiteX7574" fmla="*/ 32638 w 11858623"/>
              <a:gd name="connsiteY7574" fmla="*/ 2259859 h 6524624"/>
              <a:gd name="connsiteX7575" fmla="*/ 33382 w 11858623"/>
              <a:gd name="connsiteY7575" fmla="*/ 2235790 h 6524624"/>
              <a:gd name="connsiteX7576" fmla="*/ 34121 w 11858623"/>
              <a:gd name="connsiteY7576" fmla="*/ 2233648 h 6524624"/>
              <a:gd name="connsiteX7577" fmla="*/ 33669 w 11858623"/>
              <a:gd name="connsiteY7577" fmla="*/ 2226488 h 6524624"/>
              <a:gd name="connsiteX7578" fmla="*/ 34696 w 11858623"/>
              <a:gd name="connsiteY7578" fmla="*/ 2193239 h 6524624"/>
              <a:gd name="connsiteX7579" fmla="*/ 33285 w 11858623"/>
              <a:gd name="connsiteY7579" fmla="*/ 2169873 h 6524624"/>
              <a:gd name="connsiteX7580" fmla="*/ 35159 w 11858623"/>
              <a:gd name="connsiteY7580" fmla="*/ 2166113 h 6524624"/>
              <a:gd name="connsiteX7581" fmla="*/ 41640 w 11858623"/>
              <a:gd name="connsiteY7581" fmla="*/ 2149857 h 6524624"/>
              <a:gd name="connsiteX7582" fmla="*/ 32624 w 11858623"/>
              <a:gd name="connsiteY7582" fmla="*/ 2158935 h 6524624"/>
              <a:gd name="connsiteX7583" fmla="*/ 31819 w 11858623"/>
              <a:gd name="connsiteY7583" fmla="*/ 2145602 h 6524624"/>
              <a:gd name="connsiteX7584" fmla="*/ 32505 w 11858623"/>
              <a:gd name="connsiteY7584" fmla="*/ 2146243 h 6524624"/>
              <a:gd name="connsiteX7585" fmla="*/ 34399 w 11858623"/>
              <a:gd name="connsiteY7585" fmla="*/ 2132969 h 6524624"/>
              <a:gd name="connsiteX7586" fmla="*/ 34510 w 11858623"/>
              <a:gd name="connsiteY7586" fmla="*/ 2133073 h 6524624"/>
              <a:gd name="connsiteX7587" fmla="*/ 34405 w 11858623"/>
              <a:gd name="connsiteY7587" fmla="*/ 2132927 h 6524624"/>
              <a:gd name="connsiteX7588" fmla="*/ 34509 w 11858623"/>
              <a:gd name="connsiteY7588" fmla="*/ 2132203 h 6524624"/>
              <a:gd name="connsiteX7589" fmla="*/ 30501 w 11858623"/>
              <a:gd name="connsiteY7589" fmla="*/ 2123777 h 6524624"/>
              <a:gd name="connsiteX7590" fmla="*/ 28818 w 11858623"/>
              <a:gd name="connsiteY7590" fmla="*/ 2125097 h 6524624"/>
              <a:gd name="connsiteX7591" fmla="*/ 28498 w 11858623"/>
              <a:gd name="connsiteY7591" fmla="*/ 2124649 h 6524624"/>
              <a:gd name="connsiteX7592" fmla="*/ 26713 w 11858623"/>
              <a:gd name="connsiteY7592" fmla="*/ 2121311 h 6524624"/>
              <a:gd name="connsiteX7593" fmla="*/ 26795 w 11858623"/>
              <a:gd name="connsiteY7593" fmla="*/ 2116198 h 6524624"/>
              <a:gd name="connsiteX7594" fmla="*/ 26111 w 11858623"/>
              <a:gd name="connsiteY7594" fmla="*/ 2110950 h 6524624"/>
              <a:gd name="connsiteX7595" fmla="*/ 28586 w 11858623"/>
              <a:gd name="connsiteY7595" fmla="*/ 2109859 h 6524624"/>
              <a:gd name="connsiteX7596" fmla="*/ 30501 w 11858623"/>
              <a:gd name="connsiteY7596" fmla="*/ 2106930 h 6524624"/>
              <a:gd name="connsiteX7597" fmla="*/ 25921 w 11858623"/>
              <a:gd name="connsiteY7597" fmla="*/ 2109497 h 6524624"/>
              <a:gd name="connsiteX7598" fmla="*/ 24489 w 11858623"/>
              <a:gd name="connsiteY7598" fmla="*/ 2098505 h 6524624"/>
              <a:gd name="connsiteX7599" fmla="*/ 22148 w 11858623"/>
              <a:gd name="connsiteY7599" fmla="*/ 2101786 h 6524624"/>
              <a:gd name="connsiteX7600" fmla="*/ 25156 w 11858623"/>
              <a:gd name="connsiteY7600" fmla="*/ 2095029 h 6524624"/>
              <a:gd name="connsiteX7601" fmla="*/ 30501 w 11858623"/>
              <a:gd name="connsiteY7601" fmla="*/ 2092889 h 6524624"/>
              <a:gd name="connsiteX7602" fmla="*/ 26522 w 11858623"/>
              <a:gd name="connsiteY7602" fmla="*/ 2091959 h 6524624"/>
              <a:gd name="connsiteX7603" fmla="*/ 27817 w 11858623"/>
              <a:gd name="connsiteY7603" fmla="*/ 2089052 h 6524624"/>
              <a:gd name="connsiteX7604" fmla="*/ 29960 w 11858623"/>
              <a:gd name="connsiteY7604" fmla="*/ 2078446 h 6524624"/>
              <a:gd name="connsiteX7605" fmla="*/ 37418 w 11858623"/>
              <a:gd name="connsiteY7605" fmla="*/ 2062549 h 6524624"/>
              <a:gd name="connsiteX7606" fmla="*/ 48537 w 11858623"/>
              <a:gd name="connsiteY7606" fmla="*/ 2026366 h 6524624"/>
              <a:gd name="connsiteX7607" fmla="*/ 32506 w 11858623"/>
              <a:gd name="connsiteY7607" fmla="*/ 2051638 h 6524624"/>
              <a:gd name="connsiteX7608" fmla="*/ 27504 w 11858623"/>
              <a:gd name="connsiteY7608" fmla="*/ 2053975 h 6524624"/>
              <a:gd name="connsiteX7609" fmla="*/ 27555 w 11858623"/>
              <a:gd name="connsiteY7609" fmla="*/ 2053594 h 6524624"/>
              <a:gd name="connsiteX7610" fmla="*/ 27486 w 11858623"/>
              <a:gd name="connsiteY7610" fmla="*/ 2053983 h 6524624"/>
              <a:gd name="connsiteX7611" fmla="*/ 26494 w 11858623"/>
              <a:gd name="connsiteY7611" fmla="*/ 2054445 h 6524624"/>
              <a:gd name="connsiteX7612" fmla="*/ 32506 w 11858623"/>
              <a:gd name="connsiteY7612" fmla="*/ 2037598 h 6524624"/>
              <a:gd name="connsiteX7613" fmla="*/ 38518 w 11858623"/>
              <a:gd name="connsiteY7613" fmla="*/ 2012325 h 6524624"/>
              <a:gd name="connsiteX7614" fmla="*/ 32506 w 11858623"/>
              <a:gd name="connsiteY7614" fmla="*/ 2017941 h 6524624"/>
              <a:gd name="connsiteX7615" fmla="*/ 18001 w 11858623"/>
              <a:gd name="connsiteY7615" fmla="*/ 2043810 h 6524624"/>
              <a:gd name="connsiteX7616" fmla="*/ 17363 w 11858623"/>
              <a:gd name="connsiteY7616" fmla="*/ 2037101 h 6524624"/>
              <a:gd name="connsiteX7617" fmla="*/ 22487 w 11858623"/>
              <a:gd name="connsiteY7617" fmla="*/ 2029173 h 6524624"/>
              <a:gd name="connsiteX7618" fmla="*/ 23927 w 11858623"/>
              <a:gd name="connsiteY7618" fmla="*/ 2022447 h 6524624"/>
              <a:gd name="connsiteX7619" fmla="*/ 26494 w 11858623"/>
              <a:gd name="connsiteY7619" fmla="*/ 2023557 h 6524624"/>
              <a:gd name="connsiteX7620" fmla="*/ 24863 w 11858623"/>
              <a:gd name="connsiteY7620" fmla="*/ 2018072 h 6524624"/>
              <a:gd name="connsiteX7621" fmla="*/ 29960 w 11858623"/>
              <a:gd name="connsiteY7621" fmla="*/ 1994262 h 6524624"/>
              <a:gd name="connsiteX7622" fmla="*/ 34510 w 11858623"/>
              <a:gd name="connsiteY7622" fmla="*/ 1984245 h 6524624"/>
              <a:gd name="connsiteX7623" fmla="*/ 31599 w 11858623"/>
              <a:gd name="connsiteY7623" fmla="*/ 1986608 h 6524624"/>
              <a:gd name="connsiteX7624" fmla="*/ 32211 w 11858623"/>
              <a:gd name="connsiteY7624" fmla="*/ 1983749 h 6524624"/>
              <a:gd name="connsiteX7625" fmla="*/ 32506 w 11858623"/>
              <a:gd name="connsiteY7625" fmla="*/ 1984245 h 6524624"/>
              <a:gd name="connsiteX7626" fmla="*/ 32263 w 11858623"/>
              <a:gd name="connsiteY7626" fmla="*/ 1983508 h 6524624"/>
              <a:gd name="connsiteX7627" fmla="*/ 34510 w 11858623"/>
              <a:gd name="connsiteY7627" fmla="*/ 1973011 h 6524624"/>
              <a:gd name="connsiteX7628" fmla="*/ 29043 w 11858623"/>
              <a:gd name="connsiteY7628" fmla="*/ 1976842 h 6524624"/>
              <a:gd name="connsiteX7629" fmla="*/ 28498 w 11858623"/>
              <a:gd name="connsiteY7629" fmla="*/ 1975820 h 6524624"/>
              <a:gd name="connsiteX7630" fmla="*/ 24673 w 11858623"/>
              <a:gd name="connsiteY7630" fmla="*/ 1970461 h 6524624"/>
              <a:gd name="connsiteX7631" fmla="*/ 26901 w 11858623"/>
              <a:gd name="connsiteY7631" fmla="*/ 1963770 h 6524624"/>
              <a:gd name="connsiteX7632" fmla="*/ 28498 w 11858623"/>
              <a:gd name="connsiteY7632" fmla="*/ 1961780 h 6524624"/>
              <a:gd name="connsiteX7633" fmla="*/ 36514 w 11858623"/>
              <a:gd name="connsiteY7633" fmla="*/ 1930890 h 6524624"/>
              <a:gd name="connsiteX7634" fmla="*/ 28259 w 11858623"/>
              <a:gd name="connsiteY7634" fmla="*/ 1943570 h 6524624"/>
              <a:gd name="connsiteX7635" fmla="*/ 21640 w 11858623"/>
              <a:gd name="connsiteY7635" fmla="*/ 1961462 h 6524624"/>
              <a:gd name="connsiteX7636" fmla="*/ 21499 w 11858623"/>
              <a:gd name="connsiteY7636" fmla="*/ 1960474 h 6524624"/>
              <a:gd name="connsiteX7637" fmla="*/ 24992 w 11858623"/>
              <a:gd name="connsiteY7637" fmla="*/ 1946332 h 6524624"/>
              <a:gd name="connsiteX7638" fmla="*/ 38518 w 11858623"/>
              <a:gd name="connsiteY7638" fmla="*/ 1916850 h 6524624"/>
              <a:gd name="connsiteX7639" fmla="*/ 40521 w 11858623"/>
              <a:gd name="connsiteY7639" fmla="*/ 1925276 h 6524624"/>
              <a:gd name="connsiteX7640" fmla="*/ 54548 w 11858623"/>
              <a:gd name="connsiteY7640" fmla="*/ 1900002 h 6524624"/>
              <a:gd name="connsiteX7641" fmla="*/ 36514 w 11858623"/>
              <a:gd name="connsiteY7641" fmla="*/ 1911234 h 6524624"/>
              <a:gd name="connsiteX7642" fmla="*/ 31543 w 11858623"/>
              <a:gd name="connsiteY7642" fmla="*/ 1888016 h 6524624"/>
              <a:gd name="connsiteX7643" fmla="*/ 38518 w 11858623"/>
              <a:gd name="connsiteY7643" fmla="*/ 1857881 h 6524624"/>
              <a:gd name="connsiteX7644" fmla="*/ 29909 w 11858623"/>
              <a:gd name="connsiteY7644" fmla="*/ 1826221 h 6524624"/>
              <a:gd name="connsiteX7645" fmla="*/ 44529 w 11858623"/>
              <a:gd name="connsiteY7645" fmla="*/ 1804527 h 6524624"/>
              <a:gd name="connsiteX7646" fmla="*/ 36514 w 11858623"/>
              <a:gd name="connsiteY7646" fmla="*/ 1798911 h 6524624"/>
              <a:gd name="connsiteX7647" fmla="*/ 34510 w 11858623"/>
              <a:gd name="connsiteY7647" fmla="*/ 1759597 h 6524624"/>
              <a:gd name="connsiteX7648" fmla="*/ 32942 w 11858623"/>
              <a:gd name="connsiteY7648" fmla="*/ 1742026 h 6524624"/>
              <a:gd name="connsiteX7649" fmla="*/ 36514 w 11858623"/>
              <a:gd name="connsiteY7649" fmla="*/ 1739941 h 6524624"/>
              <a:gd name="connsiteX7650" fmla="*/ 42525 w 11858623"/>
              <a:gd name="connsiteY7650" fmla="*/ 1728709 h 6524624"/>
              <a:gd name="connsiteX7651" fmla="*/ 32639 w 11858623"/>
              <a:gd name="connsiteY7651" fmla="*/ 1732810 h 6524624"/>
              <a:gd name="connsiteX7652" fmla="*/ 33383 w 11858623"/>
              <a:gd name="connsiteY7652" fmla="*/ 1708740 h 6524624"/>
              <a:gd name="connsiteX7653" fmla="*/ 34122 w 11858623"/>
              <a:gd name="connsiteY7653" fmla="*/ 1706599 h 6524624"/>
              <a:gd name="connsiteX7654" fmla="*/ 33670 w 11858623"/>
              <a:gd name="connsiteY7654" fmla="*/ 1699439 h 6524624"/>
              <a:gd name="connsiteX7655" fmla="*/ 34697 w 11858623"/>
              <a:gd name="connsiteY7655" fmla="*/ 1666190 h 6524624"/>
              <a:gd name="connsiteX7656" fmla="*/ 33286 w 11858623"/>
              <a:gd name="connsiteY7656" fmla="*/ 1642824 h 6524624"/>
              <a:gd name="connsiteX7657" fmla="*/ 35160 w 11858623"/>
              <a:gd name="connsiteY7657" fmla="*/ 1639063 h 6524624"/>
              <a:gd name="connsiteX7658" fmla="*/ 41641 w 11858623"/>
              <a:gd name="connsiteY7658" fmla="*/ 1622807 h 6524624"/>
              <a:gd name="connsiteX7659" fmla="*/ 32625 w 11858623"/>
              <a:gd name="connsiteY7659" fmla="*/ 1631885 h 6524624"/>
              <a:gd name="connsiteX7660" fmla="*/ 31820 w 11858623"/>
              <a:gd name="connsiteY7660" fmla="*/ 1618553 h 6524624"/>
              <a:gd name="connsiteX7661" fmla="*/ 32506 w 11858623"/>
              <a:gd name="connsiteY7661" fmla="*/ 1619193 h 6524624"/>
              <a:gd name="connsiteX7662" fmla="*/ 34400 w 11858623"/>
              <a:gd name="connsiteY7662" fmla="*/ 1605920 h 6524624"/>
              <a:gd name="connsiteX7663" fmla="*/ 34511 w 11858623"/>
              <a:gd name="connsiteY7663" fmla="*/ 1606023 h 6524624"/>
              <a:gd name="connsiteX7664" fmla="*/ 34406 w 11858623"/>
              <a:gd name="connsiteY7664" fmla="*/ 1605877 h 6524624"/>
              <a:gd name="connsiteX7665" fmla="*/ 34510 w 11858623"/>
              <a:gd name="connsiteY7665" fmla="*/ 1605153 h 6524624"/>
              <a:gd name="connsiteX7666" fmla="*/ 30502 w 11858623"/>
              <a:gd name="connsiteY7666" fmla="*/ 1596729 h 6524624"/>
              <a:gd name="connsiteX7667" fmla="*/ 28819 w 11858623"/>
              <a:gd name="connsiteY7667" fmla="*/ 1598048 h 6524624"/>
              <a:gd name="connsiteX7668" fmla="*/ 28499 w 11858623"/>
              <a:gd name="connsiteY7668" fmla="*/ 1597599 h 6524624"/>
              <a:gd name="connsiteX7669" fmla="*/ 26714 w 11858623"/>
              <a:gd name="connsiteY7669" fmla="*/ 1594263 h 6524624"/>
              <a:gd name="connsiteX7670" fmla="*/ 26796 w 11858623"/>
              <a:gd name="connsiteY7670" fmla="*/ 1589150 h 6524624"/>
              <a:gd name="connsiteX7671" fmla="*/ 26112 w 11858623"/>
              <a:gd name="connsiteY7671" fmla="*/ 1583901 h 6524624"/>
              <a:gd name="connsiteX7672" fmla="*/ 28587 w 11858623"/>
              <a:gd name="connsiteY7672" fmla="*/ 1582810 h 6524624"/>
              <a:gd name="connsiteX7673" fmla="*/ 30502 w 11858623"/>
              <a:gd name="connsiteY7673" fmla="*/ 1579880 h 6524624"/>
              <a:gd name="connsiteX7674" fmla="*/ 25922 w 11858623"/>
              <a:gd name="connsiteY7674" fmla="*/ 1582447 h 6524624"/>
              <a:gd name="connsiteX7675" fmla="*/ 24490 w 11858623"/>
              <a:gd name="connsiteY7675" fmla="*/ 1571456 h 6524624"/>
              <a:gd name="connsiteX7676" fmla="*/ 22149 w 11858623"/>
              <a:gd name="connsiteY7676" fmla="*/ 1574737 h 6524624"/>
              <a:gd name="connsiteX7677" fmla="*/ 25157 w 11858623"/>
              <a:gd name="connsiteY7677" fmla="*/ 1567979 h 6524624"/>
              <a:gd name="connsiteX7678" fmla="*/ 30502 w 11858623"/>
              <a:gd name="connsiteY7678" fmla="*/ 1565840 h 6524624"/>
              <a:gd name="connsiteX7679" fmla="*/ 26523 w 11858623"/>
              <a:gd name="connsiteY7679" fmla="*/ 1564910 h 6524624"/>
              <a:gd name="connsiteX7680" fmla="*/ 27818 w 11858623"/>
              <a:gd name="connsiteY7680" fmla="*/ 1562002 h 6524624"/>
              <a:gd name="connsiteX7681" fmla="*/ 29961 w 11858623"/>
              <a:gd name="connsiteY7681" fmla="*/ 1551397 h 6524624"/>
              <a:gd name="connsiteX7682" fmla="*/ 37419 w 11858623"/>
              <a:gd name="connsiteY7682" fmla="*/ 1535499 h 6524624"/>
              <a:gd name="connsiteX7683" fmla="*/ 48538 w 11858623"/>
              <a:gd name="connsiteY7683" fmla="*/ 1499316 h 6524624"/>
              <a:gd name="connsiteX7684" fmla="*/ 32507 w 11858623"/>
              <a:gd name="connsiteY7684" fmla="*/ 1524589 h 6524624"/>
              <a:gd name="connsiteX7685" fmla="*/ 27505 w 11858623"/>
              <a:gd name="connsiteY7685" fmla="*/ 1526926 h 6524624"/>
              <a:gd name="connsiteX7686" fmla="*/ 27556 w 11858623"/>
              <a:gd name="connsiteY7686" fmla="*/ 1526546 h 6524624"/>
              <a:gd name="connsiteX7687" fmla="*/ 27487 w 11858623"/>
              <a:gd name="connsiteY7687" fmla="*/ 1526933 h 6524624"/>
              <a:gd name="connsiteX7688" fmla="*/ 26495 w 11858623"/>
              <a:gd name="connsiteY7688" fmla="*/ 1527397 h 6524624"/>
              <a:gd name="connsiteX7689" fmla="*/ 32507 w 11858623"/>
              <a:gd name="connsiteY7689" fmla="*/ 1510548 h 6524624"/>
              <a:gd name="connsiteX7690" fmla="*/ 38519 w 11858623"/>
              <a:gd name="connsiteY7690" fmla="*/ 1485276 h 6524624"/>
              <a:gd name="connsiteX7691" fmla="*/ 32507 w 11858623"/>
              <a:gd name="connsiteY7691" fmla="*/ 1490891 h 6524624"/>
              <a:gd name="connsiteX7692" fmla="*/ 18002 w 11858623"/>
              <a:gd name="connsiteY7692" fmla="*/ 1516761 h 6524624"/>
              <a:gd name="connsiteX7693" fmla="*/ 17364 w 11858623"/>
              <a:gd name="connsiteY7693" fmla="*/ 1510052 h 6524624"/>
              <a:gd name="connsiteX7694" fmla="*/ 22488 w 11858623"/>
              <a:gd name="connsiteY7694" fmla="*/ 1502125 h 6524624"/>
              <a:gd name="connsiteX7695" fmla="*/ 23928 w 11858623"/>
              <a:gd name="connsiteY7695" fmla="*/ 1495398 h 6524624"/>
              <a:gd name="connsiteX7696" fmla="*/ 26495 w 11858623"/>
              <a:gd name="connsiteY7696" fmla="*/ 1496508 h 6524624"/>
              <a:gd name="connsiteX7697" fmla="*/ 24864 w 11858623"/>
              <a:gd name="connsiteY7697" fmla="*/ 1491023 h 6524624"/>
              <a:gd name="connsiteX7698" fmla="*/ 29961 w 11858623"/>
              <a:gd name="connsiteY7698" fmla="*/ 1467212 h 6524624"/>
              <a:gd name="connsiteX7699" fmla="*/ 34511 w 11858623"/>
              <a:gd name="connsiteY7699" fmla="*/ 1457195 h 6524624"/>
              <a:gd name="connsiteX7700" fmla="*/ 31600 w 11858623"/>
              <a:gd name="connsiteY7700" fmla="*/ 1459558 h 6524624"/>
              <a:gd name="connsiteX7701" fmla="*/ 32212 w 11858623"/>
              <a:gd name="connsiteY7701" fmla="*/ 1456699 h 6524624"/>
              <a:gd name="connsiteX7702" fmla="*/ 32507 w 11858623"/>
              <a:gd name="connsiteY7702" fmla="*/ 1457195 h 6524624"/>
              <a:gd name="connsiteX7703" fmla="*/ 32264 w 11858623"/>
              <a:gd name="connsiteY7703" fmla="*/ 1456458 h 6524624"/>
              <a:gd name="connsiteX7704" fmla="*/ 34511 w 11858623"/>
              <a:gd name="connsiteY7704" fmla="*/ 1445963 h 6524624"/>
              <a:gd name="connsiteX7705" fmla="*/ 29044 w 11858623"/>
              <a:gd name="connsiteY7705" fmla="*/ 1449793 h 6524624"/>
              <a:gd name="connsiteX7706" fmla="*/ 28499 w 11858623"/>
              <a:gd name="connsiteY7706" fmla="*/ 1448771 h 6524624"/>
              <a:gd name="connsiteX7707" fmla="*/ 24674 w 11858623"/>
              <a:gd name="connsiteY7707" fmla="*/ 1443411 h 6524624"/>
              <a:gd name="connsiteX7708" fmla="*/ 26902 w 11858623"/>
              <a:gd name="connsiteY7708" fmla="*/ 1436721 h 6524624"/>
              <a:gd name="connsiteX7709" fmla="*/ 28499 w 11858623"/>
              <a:gd name="connsiteY7709" fmla="*/ 1434731 h 6524624"/>
              <a:gd name="connsiteX7710" fmla="*/ 36515 w 11858623"/>
              <a:gd name="connsiteY7710" fmla="*/ 1403842 h 6524624"/>
              <a:gd name="connsiteX7711" fmla="*/ 28260 w 11858623"/>
              <a:gd name="connsiteY7711" fmla="*/ 1416521 h 6524624"/>
              <a:gd name="connsiteX7712" fmla="*/ 21641 w 11858623"/>
              <a:gd name="connsiteY7712" fmla="*/ 1434412 h 6524624"/>
              <a:gd name="connsiteX7713" fmla="*/ 21500 w 11858623"/>
              <a:gd name="connsiteY7713" fmla="*/ 1433426 h 6524624"/>
              <a:gd name="connsiteX7714" fmla="*/ 24993 w 11858623"/>
              <a:gd name="connsiteY7714" fmla="*/ 1419283 h 6524624"/>
              <a:gd name="connsiteX7715" fmla="*/ 38519 w 11858623"/>
              <a:gd name="connsiteY7715" fmla="*/ 1389801 h 6524624"/>
              <a:gd name="connsiteX7716" fmla="*/ 40522 w 11858623"/>
              <a:gd name="connsiteY7716" fmla="*/ 1398225 h 6524624"/>
              <a:gd name="connsiteX7717" fmla="*/ 54549 w 11858623"/>
              <a:gd name="connsiteY7717" fmla="*/ 1372953 h 6524624"/>
              <a:gd name="connsiteX7718" fmla="*/ 36515 w 11858623"/>
              <a:gd name="connsiteY7718" fmla="*/ 1384185 h 6524624"/>
              <a:gd name="connsiteX7719" fmla="*/ 31544 w 11858623"/>
              <a:gd name="connsiteY7719" fmla="*/ 1360967 h 6524624"/>
              <a:gd name="connsiteX7720" fmla="*/ 38519 w 11858623"/>
              <a:gd name="connsiteY7720" fmla="*/ 1330831 h 6524624"/>
              <a:gd name="connsiteX7721" fmla="*/ 29910 w 11858623"/>
              <a:gd name="connsiteY7721" fmla="*/ 1299171 h 6524624"/>
              <a:gd name="connsiteX7722" fmla="*/ 44530 w 11858623"/>
              <a:gd name="connsiteY7722" fmla="*/ 1277478 h 6524624"/>
              <a:gd name="connsiteX7723" fmla="*/ 36515 w 11858623"/>
              <a:gd name="connsiteY7723" fmla="*/ 1271862 h 6524624"/>
              <a:gd name="connsiteX7724" fmla="*/ 34511 w 11858623"/>
              <a:gd name="connsiteY7724" fmla="*/ 1232549 h 6524624"/>
              <a:gd name="connsiteX7725" fmla="*/ 32943 w 11858623"/>
              <a:gd name="connsiteY7725" fmla="*/ 1214977 h 6524624"/>
              <a:gd name="connsiteX7726" fmla="*/ 36515 w 11858623"/>
              <a:gd name="connsiteY7726" fmla="*/ 1212892 h 6524624"/>
              <a:gd name="connsiteX7727" fmla="*/ 42526 w 11858623"/>
              <a:gd name="connsiteY7727" fmla="*/ 1201660 h 6524624"/>
              <a:gd name="connsiteX7728" fmla="*/ 32640 w 11858623"/>
              <a:gd name="connsiteY7728" fmla="*/ 1205762 h 6524624"/>
              <a:gd name="connsiteX7729" fmla="*/ 33384 w 11858623"/>
              <a:gd name="connsiteY7729" fmla="*/ 1181691 h 6524624"/>
              <a:gd name="connsiteX7730" fmla="*/ 34123 w 11858623"/>
              <a:gd name="connsiteY7730" fmla="*/ 1179549 h 6524624"/>
              <a:gd name="connsiteX7731" fmla="*/ 33671 w 11858623"/>
              <a:gd name="connsiteY7731" fmla="*/ 1172390 h 6524624"/>
              <a:gd name="connsiteX7732" fmla="*/ 34698 w 11858623"/>
              <a:gd name="connsiteY7732" fmla="*/ 1139141 h 6524624"/>
              <a:gd name="connsiteX7733" fmla="*/ 33287 w 11858623"/>
              <a:gd name="connsiteY7733" fmla="*/ 1115774 h 6524624"/>
              <a:gd name="connsiteX7734" fmla="*/ 35161 w 11858623"/>
              <a:gd name="connsiteY7734" fmla="*/ 1112014 h 6524624"/>
              <a:gd name="connsiteX7735" fmla="*/ 41642 w 11858623"/>
              <a:gd name="connsiteY7735" fmla="*/ 1095758 h 6524624"/>
              <a:gd name="connsiteX7736" fmla="*/ 32626 w 11858623"/>
              <a:gd name="connsiteY7736" fmla="*/ 1104836 h 6524624"/>
              <a:gd name="connsiteX7737" fmla="*/ 31821 w 11858623"/>
              <a:gd name="connsiteY7737" fmla="*/ 1091504 h 6524624"/>
              <a:gd name="connsiteX7738" fmla="*/ 32507 w 11858623"/>
              <a:gd name="connsiteY7738" fmla="*/ 1092144 h 6524624"/>
              <a:gd name="connsiteX7739" fmla="*/ 34401 w 11858623"/>
              <a:gd name="connsiteY7739" fmla="*/ 1078871 h 6524624"/>
              <a:gd name="connsiteX7740" fmla="*/ 34512 w 11858623"/>
              <a:gd name="connsiteY7740" fmla="*/ 1078974 h 6524624"/>
              <a:gd name="connsiteX7741" fmla="*/ 34407 w 11858623"/>
              <a:gd name="connsiteY7741" fmla="*/ 1078827 h 6524624"/>
              <a:gd name="connsiteX7742" fmla="*/ 34511 w 11858623"/>
              <a:gd name="connsiteY7742" fmla="*/ 1078104 h 6524624"/>
              <a:gd name="connsiteX7743" fmla="*/ 30503 w 11858623"/>
              <a:gd name="connsiteY7743" fmla="*/ 1069679 h 6524624"/>
              <a:gd name="connsiteX7744" fmla="*/ 28820 w 11858623"/>
              <a:gd name="connsiteY7744" fmla="*/ 1070998 h 6524624"/>
              <a:gd name="connsiteX7745" fmla="*/ 28500 w 11858623"/>
              <a:gd name="connsiteY7745" fmla="*/ 1070550 h 6524624"/>
              <a:gd name="connsiteX7746" fmla="*/ 26715 w 11858623"/>
              <a:gd name="connsiteY7746" fmla="*/ 1067213 h 6524624"/>
              <a:gd name="connsiteX7747" fmla="*/ 26797 w 11858623"/>
              <a:gd name="connsiteY7747" fmla="*/ 1062101 h 6524624"/>
              <a:gd name="connsiteX7748" fmla="*/ 26113 w 11858623"/>
              <a:gd name="connsiteY7748" fmla="*/ 1056851 h 6524624"/>
              <a:gd name="connsiteX7749" fmla="*/ 28588 w 11858623"/>
              <a:gd name="connsiteY7749" fmla="*/ 1055760 h 6524624"/>
              <a:gd name="connsiteX7750" fmla="*/ 30503 w 11858623"/>
              <a:gd name="connsiteY7750" fmla="*/ 1052830 h 6524624"/>
              <a:gd name="connsiteX7751" fmla="*/ 25923 w 11858623"/>
              <a:gd name="connsiteY7751" fmla="*/ 1055398 h 6524624"/>
              <a:gd name="connsiteX7752" fmla="*/ 24491 w 11858623"/>
              <a:gd name="connsiteY7752" fmla="*/ 1044407 h 6524624"/>
              <a:gd name="connsiteX7753" fmla="*/ 22150 w 11858623"/>
              <a:gd name="connsiteY7753" fmla="*/ 1047688 h 6524624"/>
              <a:gd name="connsiteX7754" fmla="*/ 25158 w 11858623"/>
              <a:gd name="connsiteY7754" fmla="*/ 1040931 h 6524624"/>
              <a:gd name="connsiteX7755" fmla="*/ 30503 w 11858623"/>
              <a:gd name="connsiteY7755" fmla="*/ 1038790 h 6524624"/>
              <a:gd name="connsiteX7756" fmla="*/ 26524 w 11858623"/>
              <a:gd name="connsiteY7756" fmla="*/ 1037860 h 6524624"/>
              <a:gd name="connsiteX7757" fmla="*/ 27819 w 11858623"/>
              <a:gd name="connsiteY7757" fmla="*/ 1034953 h 6524624"/>
              <a:gd name="connsiteX7758" fmla="*/ 29962 w 11858623"/>
              <a:gd name="connsiteY7758" fmla="*/ 1024348 h 6524624"/>
              <a:gd name="connsiteX7759" fmla="*/ 37420 w 11858623"/>
              <a:gd name="connsiteY7759" fmla="*/ 1008450 h 6524624"/>
              <a:gd name="connsiteX7760" fmla="*/ 48539 w 11858623"/>
              <a:gd name="connsiteY7760" fmla="*/ 972266 h 6524624"/>
              <a:gd name="connsiteX7761" fmla="*/ 32508 w 11858623"/>
              <a:gd name="connsiteY7761" fmla="*/ 997540 h 6524624"/>
              <a:gd name="connsiteX7762" fmla="*/ 27506 w 11858623"/>
              <a:gd name="connsiteY7762" fmla="*/ 999876 h 6524624"/>
              <a:gd name="connsiteX7763" fmla="*/ 27557 w 11858623"/>
              <a:gd name="connsiteY7763" fmla="*/ 999495 h 6524624"/>
              <a:gd name="connsiteX7764" fmla="*/ 27488 w 11858623"/>
              <a:gd name="connsiteY7764" fmla="*/ 999883 h 6524624"/>
              <a:gd name="connsiteX7765" fmla="*/ 26496 w 11858623"/>
              <a:gd name="connsiteY7765" fmla="*/ 1000347 h 6524624"/>
              <a:gd name="connsiteX7766" fmla="*/ 32508 w 11858623"/>
              <a:gd name="connsiteY7766" fmla="*/ 983498 h 6524624"/>
              <a:gd name="connsiteX7767" fmla="*/ 38520 w 11858623"/>
              <a:gd name="connsiteY7767" fmla="*/ 958225 h 6524624"/>
              <a:gd name="connsiteX7768" fmla="*/ 32508 w 11858623"/>
              <a:gd name="connsiteY7768" fmla="*/ 963842 h 6524624"/>
              <a:gd name="connsiteX7769" fmla="*/ 18003 w 11858623"/>
              <a:gd name="connsiteY7769" fmla="*/ 989711 h 6524624"/>
              <a:gd name="connsiteX7770" fmla="*/ 17365 w 11858623"/>
              <a:gd name="connsiteY7770" fmla="*/ 983002 h 6524624"/>
              <a:gd name="connsiteX7771" fmla="*/ 22489 w 11858623"/>
              <a:gd name="connsiteY7771" fmla="*/ 975074 h 6524624"/>
              <a:gd name="connsiteX7772" fmla="*/ 23929 w 11858623"/>
              <a:gd name="connsiteY7772" fmla="*/ 968347 h 6524624"/>
              <a:gd name="connsiteX7773" fmla="*/ 26496 w 11858623"/>
              <a:gd name="connsiteY7773" fmla="*/ 969458 h 6524624"/>
              <a:gd name="connsiteX7774" fmla="*/ 24865 w 11858623"/>
              <a:gd name="connsiteY7774" fmla="*/ 963973 h 6524624"/>
              <a:gd name="connsiteX7775" fmla="*/ 29962 w 11858623"/>
              <a:gd name="connsiteY7775" fmla="*/ 940163 h 6524624"/>
              <a:gd name="connsiteX7776" fmla="*/ 34512 w 11858623"/>
              <a:gd name="connsiteY7776" fmla="*/ 930145 h 6524624"/>
              <a:gd name="connsiteX7777" fmla="*/ 31601 w 11858623"/>
              <a:gd name="connsiteY7777" fmla="*/ 932508 h 6524624"/>
              <a:gd name="connsiteX7778" fmla="*/ 32213 w 11858623"/>
              <a:gd name="connsiteY7778" fmla="*/ 929649 h 6524624"/>
              <a:gd name="connsiteX7779" fmla="*/ 32508 w 11858623"/>
              <a:gd name="connsiteY7779" fmla="*/ 930145 h 6524624"/>
              <a:gd name="connsiteX7780" fmla="*/ 32265 w 11858623"/>
              <a:gd name="connsiteY7780" fmla="*/ 929408 h 6524624"/>
              <a:gd name="connsiteX7781" fmla="*/ 34512 w 11858623"/>
              <a:gd name="connsiteY7781" fmla="*/ 918912 h 6524624"/>
              <a:gd name="connsiteX7782" fmla="*/ 29045 w 11858623"/>
              <a:gd name="connsiteY7782" fmla="*/ 922743 h 6524624"/>
              <a:gd name="connsiteX7783" fmla="*/ 28500 w 11858623"/>
              <a:gd name="connsiteY7783" fmla="*/ 921720 h 6524624"/>
              <a:gd name="connsiteX7784" fmla="*/ 24675 w 11858623"/>
              <a:gd name="connsiteY7784" fmla="*/ 916360 h 6524624"/>
              <a:gd name="connsiteX7785" fmla="*/ 26903 w 11858623"/>
              <a:gd name="connsiteY7785" fmla="*/ 909670 h 6524624"/>
              <a:gd name="connsiteX7786" fmla="*/ 28500 w 11858623"/>
              <a:gd name="connsiteY7786" fmla="*/ 907680 h 6524624"/>
              <a:gd name="connsiteX7787" fmla="*/ 36516 w 11858623"/>
              <a:gd name="connsiteY7787" fmla="*/ 876791 h 6524624"/>
              <a:gd name="connsiteX7788" fmla="*/ 28261 w 11858623"/>
              <a:gd name="connsiteY7788" fmla="*/ 889471 h 6524624"/>
              <a:gd name="connsiteX7789" fmla="*/ 21642 w 11858623"/>
              <a:gd name="connsiteY7789" fmla="*/ 907361 h 6524624"/>
              <a:gd name="connsiteX7790" fmla="*/ 21501 w 11858623"/>
              <a:gd name="connsiteY7790" fmla="*/ 906375 h 6524624"/>
              <a:gd name="connsiteX7791" fmla="*/ 24994 w 11858623"/>
              <a:gd name="connsiteY7791" fmla="*/ 892232 h 6524624"/>
              <a:gd name="connsiteX7792" fmla="*/ 38520 w 11858623"/>
              <a:gd name="connsiteY7792" fmla="*/ 862750 h 6524624"/>
              <a:gd name="connsiteX7793" fmla="*/ 40523 w 11858623"/>
              <a:gd name="connsiteY7793" fmla="*/ 871175 h 6524624"/>
              <a:gd name="connsiteX7794" fmla="*/ 54550 w 11858623"/>
              <a:gd name="connsiteY7794" fmla="*/ 845902 h 6524624"/>
              <a:gd name="connsiteX7795" fmla="*/ 36516 w 11858623"/>
              <a:gd name="connsiteY7795" fmla="*/ 857134 h 6524624"/>
              <a:gd name="connsiteX7796" fmla="*/ 31545 w 11858623"/>
              <a:gd name="connsiteY7796" fmla="*/ 833916 h 6524624"/>
              <a:gd name="connsiteX7797" fmla="*/ 38520 w 11858623"/>
              <a:gd name="connsiteY7797" fmla="*/ 803781 h 6524624"/>
              <a:gd name="connsiteX7798" fmla="*/ 29911 w 11858623"/>
              <a:gd name="connsiteY7798" fmla="*/ 772120 h 6524624"/>
              <a:gd name="connsiteX7799" fmla="*/ 44531 w 11858623"/>
              <a:gd name="connsiteY7799" fmla="*/ 750427 h 6524624"/>
              <a:gd name="connsiteX7800" fmla="*/ 36516 w 11858623"/>
              <a:gd name="connsiteY7800" fmla="*/ 744811 h 6524624"/>
              <a:gd name="connsiteX7801" fmla="*/ 34512 w 11858623"/>
              <a:gd name="connsiteY7801" fmla="*/ 705498 h 6524624"/>
              <a:gd name="connsiteX7802" fmla="*/ 32944 w 11858623"/>
              <a:gd name="connsiteY7802" fmla="*/ 687926 h 6524624"/>
              <a:gd name="connsiteX7803" fmla="*/ 36516 w 11858623"/>
              <a:gd name="connsiteY7803" fmla="*/ 685841 h 6524624"/>
              <a:gd name="connsiteX7804" fmla="*/ 42527 w 11858623"/>
              <a:gd name="connsiteY7804" fmla="*/ 674609 h 6524624"/>
              <a:gd name="connsiteX7805" fmla="*/ 32641 w 11858623"/>
              <a:gd name="connsiteY7805" fmla="*/ 678711 h 6524624"/>
              <a:gd name="connsiteX7806" fmla="*/ 33385 w 11858623"/>
              <a:gd name="connsiteY7806" fmla="*/ 654640 h 6524624"/>
              <a:gd name="connsiteX7807" fmla="*/ 34124 w 11858623"/>
              <a:gd name="connsiteY7807" fmla="*/ 652498 h 6524624"/>
              <a:gd name="connsiteX7808" fmla="*/ 33672 w 11858623"/>
              <a:gd name="connsiteY7808" fmla="*/ 645339 h 6524624"/>
              <a:gd name="connsiteX7809" fmla="*/ 34699 w 11858623"/>
              <a:gd name="connsiteY7809" fmla="*/ 612090 h 6524624"/>
              <a:gd name="connsiteX7810" fmla="*/ 33288 w 11858623"/>
              <a:gd name="connsiteY7810" fmla="*/ 588724 h 6524624"/>
              <a:gd name="connsiteX7811" fmla="*/ 35162 w 11858623"/>
              <a:gd name="connsiteY7811" fmla="*/ 584963 h 6524624"/>
              <a:gd name="connsiteX7812" fmla="*/ 41643 w 11858623"/>
              <a:gd name="connsiteY7812" fmla="*/ 568707 h 6524624"/>
              <a:gd name="connsiteX7813" fmla="*/ 32627 w 11858623"/>
              <a:gd name="connsiteY7813" fmla="*/ 577786 h 6524624"/>
              <a:gd name="connsiteX7814" fmla="*/ 31822 w 11858623"/>
              <a:gd name="connsiteY7814" fmla="*/ 564453 h 6524624"/>
              <a:gd name="connsiteX7815" fmla="*/ 32508 w 11858623"/>
              <a:gd name="connsiteY7815" fmla="*/ 565093 h 6524624"/>
              <a:gd name="connsiteX7816" fmla="*/ 34402 w 11858623"/>
              <a:gd name="connsiteY7816" fmla="*/ 551820 h 6524624"/>
              <a:gd name="connsiteX7817" fmla="*/ 34513 w 11858623"/>
              <a:gd name="connsiteY7817" fmla="*/ 551923 h 6524624"/>
              <a:gd name="connsiteX7818" fmla="*/ 34408 w 11858623"/>
              <a:gd name="connsiteY7818" fmla="*/ 551777 h 6524624"/>
              <a:gd name="connsiteX7819" fmla="*/ 34512 w 11858623"/>
              <a:gd name="connsiteY7819" fmla="*/ 551053 h 6524624"/>
              <a:gd name="connsiteX7820" fmla="*/ 30504 w 11858623"/>
              <a:gd name="connsiteY7820" fmla="*/ 542629 h 6524624"/>
              <a:gd name="connsiteX7821" fmla="*/ 28821 w 11858623"/>
              <a:gd name="connsiteY7821" fmla="*/ 543948 h 6524624"/>
              <a:gd name="connsiteX7822" fmla="*/ 28501 w 11858623"/>
              <a:gd name="connsiteY7822" fmla="*/ 543499 h 6524624"/>
              <a:gd name="connsiteX7823" fmla="*/ 26716 w 11858623"/>
              <a:gd name="connsiteY7823" fmla="*/ 540163 h 6524624"/>
              <a:gd name="connsiteX7824" fmla="*/ 26798 w 11858623"/>
              <a:gd name="connsiteY7824" fmla="*/ 535050 h 6524624"/>
              <a:gd name="connsiteX7825" fmla="*/ 26114 w 11858623"/>
              <a:gd name="connsiteY7825" fmla="*/ 529800 h 6524624"/>
              <a:gd name="connsiteX7826" fmla="*/ 28589 w 11858623"/>
              <a:gd name="connsiteY7826" fmla="*/ 528710 h 6524624"/>
              <a:gd name="connsiteX7827" fmla="*/ 30504 w 11858623"/>
              <a:gd name="connsiteY7827" fmla="*/ 525780 h 6524624"/>
              <a:gd name="connsiteX7828" fmla="*/ 25924 w 11858623"/>
              <a:gd name="connsiteY7828" fmla="*/ 528347 h 6524624"/>
              <a:gd name="connsiteX7829" fmla="*/ 24492 w 11858623"/>
              <a:gd name="connsiteY7829" fmla="*/ 517356 h 6524624"/>
              <a:gd name="connsiteX7830" fmla="*/ 22151 w 11858623"/>
              <a:gd name="connsiteY7830" fmla="*/ 520637 h 6524624"/>
              <a:gd name="connsiteX7831" fmla="*/ 25159 w 11858623"/>
              <a:gd name="connsiteY7831" fmla="*/ 513880 h 6524624"/>
              <a:gd name="connsiteX7832" fmla="*/ 30504 w 11858623"/>
              <a:gd name="connsiteY7832" fmla="*/ 511740 h 6524624"/>
              <a:gd name="connsiteX7833" fmla="*/ 26525 w 11858623"/>
              <a:gd name="connsiteY7833" fmla="*/ 510810 h 6524624"/>
              <a:gd name="connsiteX7834" fmla="*/ 27820 w 11858623"/>
              <a:gd name="connsiteY7834" fmla="*/ 507902 h 6524624"/>
              <a:gd name="connsiteX7835" fmla="*/ 29963 w 11858623"/>
              <a:gd name="connsiteY7835" fmla="*/ 497297 h 6524624"/>
              <a:gd name="connsiteX7836" fmla="*/ 37421 w 11858623"/>
              <a:gd name="connsiteY7836" fmla="*/ 481399 h 6524624"/>
              <a:gd name="connsiteX7837" fmla="*/ 48540 w 11858623"/>
              <a:gd name="connsiteY7837" fmla="*/ 445216 h 6524624"/>
              <a:gd name="connsiteX7838" fmla="*/ 32509 w 11858623"/>
              <a:gd name="connsiteY7838" fmla="*/ 470489 h 6524624"/>
              <a:gd name="connsiteX7839" fmla="*/ 27507 w 11858623"/>
              <a:gd name="connsiteY7839" fmla="*/ 472825 h 6524624"/>
              <a:gd name="connsiteX7840" fmla="*/ 27558 w 11858623"/>
              <a:gd name="connsiteY7840" fmla="*/ 472445 h 6524624"/>
              <a:gd name="connsiteX7841" fmla="*/ 27489 w 11858623"/>
              <a:gd name="connsiteY7841" fmla="*/ 472833 h 6524624"/>
              <a:gd name="connsiteX7842" fmla="*/ 26497 w 11858623"/>
              <a:gd name="connsiteY7842" fmla="*/ 473297 h 6524624"/>
              <a:gd name="connsiteX7843" fmla="*/ 32509 w 11858623"/>
              <a:gd name="connsiteY7843" fmla="*/ 456448 h 6524624"/>
              <a:gd name="connsiteX7844" fmla="*/ 38521 w 11858623"/>
              <a:gd name="connsiteY7844" fmla="*/ 431175 h 6524624"/>
              <a:gd name="connsiteX7845" fmla="*/ 32509 w 11858623"/>
              <a:gd name="connsiteY7845" fmla="*/ 436792 h 6524624"/>
              <a:gd name="connsiteX7846" fmla="*/ 18004 w 11858623"/>
              <a:gd name="connsiteY7846" fmla="*/ 462661 h 6524624"/>
              <a:gd name="connsiteX7847" fmla="*/ 17366 w 11858623"/>
              <a:gd name="connsiteY7847" fmla="*/ 455952 h 6524624"/>
              <a:gd name="connsiteX7848" fmla="*/ 22490 w 11858623"/>
              <a:gd name="connsiteY7848" fmla="*/ 448024 h 6524624"/>
              <a:gd name="connsiteX7849" fmla="*/ 23930 w 11858623"/>
              <a:gd name="connsiteY7849" fmla="*/ 441297 h 6524624"/>
              <a:gd name="connsiteX7850" fmla="*/ 26497 w 11858623"/>
              <a:gd name="connsiteY7850" fmla="*/ 442408 h 6524624"/>
              <a:gd name="connsiteX7851" fmla="*/ 24866 w 11858623"/>
              <a:gd name="connsiteY7851" fmla="*/ 436922 h 6524624"/>
              <a:gd name="connsiteX7852" fmla="*/ 29963 w 11858623"/>
              <a:gd name="connsiteY7852" fmla="*/ 413113 h 6524624"/>
              <a:gd name="connsiteX7853" fmla="*/ 34513 w 11858623"/>
              <a:gd name="connsiteY7853" fmla="*/ 403095 h 6524624"/>
              <a:gd name="connsiteX7854" fmla="*/ 31602 w 11858623"/>
              <a:gd name="connsiteY7854" fmla="*/ 405458 h 6524624"/>
              <a:gd name="connsiteX7855" fmla="*/ 32214 w 11858623"/>
              <a:gd name="connsiteY7855" fmla="*/ 402599 h 6524624"/>
              <a:gd name="connsiteX7856" fmla="*/ 32509 w 11858623"/>
              <a:gd name="connsiteY7856" fmla="*/ 403095 h 6524624"/>
              <a:gd name="connsiteX7857" fmla="*/ 32266 w 11858623"/>
              <a:gd name="connsiteY7857" fmla="*/ 402358 h 6524624"/>
              <a:gd name="connsiteX7858" fmla="*/ 34513 w 11858623"/>
              <a:gd name="connsiteY7858" fmla="*/ 391862 h 6524624"/>
              <a:gd name="connsiteX7859" fmla="*/ 29046 w 11858623"/>
              <a:gd name="connsiteY7859" fmla="*/ 395693 h 6524624"/>
              <a:gd name="connsiteX7860" fmla="*/ 28501 w 11858623"/>
              <a:gd name="connsiteY7860" fmla="*/ 394670 h 6524624"/>
              <a:gd name="connsiteX7861" fmla="*/ 24676 w 11858623"/>
              <a:gd name="connsiteY7861" fmla="*/ 389310 h 6524624"/>
              <a:gd name="connsiteX7862" fmla="*/ 26904 w 11858623"/>
              <a:gd name="connsiteY7862" fmla="*/ 382620 h 6524624"/>
              <a:gd name="connsiteX7863" fmla="*/ 28501 w 11858623"/>
              <a:gd name="connsiteY7863" fmla="*/ 380630 h 6524624"/>
              <a:gd name="connsiteX7864" fmla="*/ 36517 w 11858623"/>
              <a:gd name="connsiteY7864" fmla="*/ 349741 h 6524624"/>
              <a:gd name="connsiteX7865" fmla="*/ 28262 w 11858623"/>
              <a:gd name="connsiteY7865" fmla="*/ 362420 h 6524624"/>
              <a:gd name="connsiteX7866" fmla="*/ 21643 w 11858623"/>
              <a:gd name="connsiteY7866" fmla="*/ 380311 h 6524624"/>
              <a:gd name="connsiteX7867" fmla="*/ 21502 w 11858623"/>
              <a:gd name="connsiteY7867" fmla="*/ 379325 h 6524624"/>
              <a:gd name="connsiteX7868" fmla="*/ 24995 w 11858623"/>
              <a:gd name="connsiteY7868" fmla="*/ 365182 h 6524624"/>
              <a:gd name="connsiteX7869" fmla="*/ 38521 w 11858623"/>
              <a:gd name="connsiteY7869" fmla="*/ 335701 h 6524624"/>
              <a:gd name="connsiteX7870" fmla="*/ 40524 w 11858623"/>
              <a:gd name="connsiteY7870" fmla="*/ 344125 h 6524624"/>
              <a:gd name="connsiteX7871" fmla="*/ 54551 w 11858623"/>
              <a:gd name="connsiteY7871" fmla="*/ 318852 h 6524624"/>
              <a:gd name="connsiteX7872" fmla="*/ 36517 w 11858623"/>
              <a:gd name="connsiteY7872" fmla="*/ 330084 h 6524624"/>
              <a:gd name="connsiteX7873" fmla="*/ 31546 w 11858623"/>
              <a:gd name="connsiteY7873" fmla="*/ 306866 h 6524624"/>
              <a:gd name="connsiteX7874" fmla="*/ 38521 w 11858623"/>
              <a:gd name="connsiteY7874" fmla="*/ 276731 h 6524624"/>
              <a:gd name="connsiteX7875" fmla="*/ 29912 w 11858623"/>
              <a:gd name="connsiteY7875" fmla="*/ 245070 h 6524624"/>
              <a:gd name="connsiteX7876" fmla="*/ 44532 w 11858623"/>
              <a:gd name="connsiteY7876" fmla="*/ 223377 h 6524624"/>
              <a:gd name="connsiteX7877" fmla="*/ 36517 w 11858623"/>
              <a:gd name="connsiteY7877" fmla="*/ 217761 h 6524624"/>
              <a:gd name="connsiteX7878" fmla="*/ 34513 w 11858623"/>
              <a:gd name="connsiteY7878" fmla="*/ 178448 h 6524624"/>
              <a:gd name="connsiteX7879" fmla="*/ 32945 w 11858623"/>
              <a:gd name="connsiteY7879" fmla="*/ 160876 h 6524624"/>
              <a:gd name="connsiteX7880" fmla="*/ 36517 w 11858623"/>
              <a:gd name="connsiteY7880" fmla="*/ 158791 h 6524624"/>
              <a:gd name="connsiteX7881" fmla="*/ 42528 w 11858623"/>
              <a:gd name="connsiteY7881" fmla="*/ 147559 h 6524624"/>
              <a:gd name="connsiteX7882" fmla="*/ 32642 w 11858623"/>
              <a:gd name="connsiteY7882" fmla="*/ 151661 h 6524624"/>
              <a:gd name="connsiteX7883" fmla="*/ 33386 w 11858623"/>
              <a:gd name="connsiteY7883" fmla="*/ 127590 h 6524624"/>
              <a:gd name="connsiteX7884" fmla="*/ 34125 w 11858623"/>
              <a:gd name="connsiteY7884" fmla="*/ 125448 h 6524624"/>
              <a:gd name="connsiteX7885" fmla="*/ 33673 w 11858623"/>
              <a:gd name="connsiteY7885" fmla="*/ 118289 h 6524624"/>
              <a:gd name="connsiteX7886" fmla="*/ 34700 w 11858623"/>
              <a:gd name="connsiteY7886" fmla="*/ 85040 h 6524624"/>
              <a:gd name="connsiteX7887" fmla="*/ 33289 w 11858623"/>
              <a:gd name="connsiteY7887" fmla="*/ 61674 h 6524624"/>
              <a:gd name="connsiteX7888" fmla="*/ 35163 w 11858623"/>
              <a:gd name="connsiteY7888" fmla="*/ 57913 h 6524624"/>
              <a:gd name="connsiteX7889" fmla="*/ 41644 w 11858623"/>
              <a:gd name="connsiteY7889" fmla="*/ 41657 h 6524624"/>
              <a:gd name="connsiteX7890" fmla="*/ 32628 w 11858623"/>
              <a:gd name="connsiteY7890" fmla="*/ 50736 h 6524624"/>
              <a:gd name="connsiteX7891" fmla="*/ 31823 w 11858623"/>
              <a:gd name="connsiteY7891" fmla="*/ 37403 h 6524624"/>
              <a:gd name="connsiteX7892" fmla="*/ 32509 w 11858623"/>
              <a:gd name="connsiteY7892" fmla="*/ 38043 h 6524624"/>
              <a:gd name="connsiteX7893" fmla="*/ 34513 w 11858623"/>
              <a:gd name="connsiteY7893" fmla="*/ 24003 h 6524624"/>
              <a:gd name="connsiteX7894" fmla="*/ 30505 w 11858623"/>
              <a:gd name="connsiteY7894" fmla="*/ 15579 h 6524624"/>
              <a:gd name="connsiteX7895" fmla="*/ 26629 w 11858623"/>
              <a:gd name="connsiteY7895" fmla="*/ 18618 h 6524624"/>
              <a:gd name="connsiteX7896" fmla="*/ 26799 w 11858623"/>
              <a:gd name="connsiteY7896" fmla="*/ 8000 h 6524624"/>
              <a:gd name="connsiteX7897" fmla="*/ 26115 w 11858623"/>
              <a:gd name="connsiteY7897" fmla="*/ 2750 h 6524624"/>
              <a:gd name="connsiteX7898" fmla="*/ 28590 w 11858623"/>
              <a:gd name="connsiteY7898" fmla="*/ 1660 h 6524624"/>
              <a:gd name="connsiteX7899" fmla="*/ 25756 w 11858623"/>
              <a:gd name="connsiteY7899" fmla="*/ 0 h 6524624"/>
              <a:gd name="connsiteX7900" fmla="*/ 28239 w 11858623"/>
              <a:gd name="connsiteY7900" fmla="*/ 0 h 6524624"/>
              <a:gd name="connsiteX7901" fmla="*/ 25925 w 11858623"/>
              <a:gd name="connsiteY7901" fmla="*/ 1297 h 6524624"/>
              <a:gd name="connsiteX7902" fmla="*/ 17576 w 11858623"/>
              <a:gd name="connsiteY7902" fmla="*/ 0 h 6524624"/>
              <a:gd name="connsiteX7903" fmla="*/ 18845 w 11858623"/>
              <a:gd name="connsiteY7903" fmla="*/ 0 h 6524624"/>
              <a:gd name="connsiteX7904" fmla="*/ 21849 w 11858623"/>
              <a:gd name="connsiteY7904" fmla="*/ 3582 h 6524624"/>
              <a:gd name="connsiteX7905" fmla="*/ 13120 w 11858623"/>
              <a:gd name="connsiteY7905" fmla="*/ 8475 h 6524624"/>
              <a:gd name="connsiteX7906" fmla="*/ 16478 w 11858623"/>
              <a:gd name="connsiteY7906" fmla="*/ 1538 h 6524624"/>
              <a:gd name="connsiteX7907" fmla="*/ 0 w 11858623"/>
              <a:gd name="connsiteY7907" fmla="*/ 0 h 6524624"/>
              <a:gd name="connsiteX7908" fmla="*/ 9820 w 11858623"/>
              <a:gd name="connsiteY7908" fmla="*/ 0 h 6524624"/>
              <a:gd name="connsiteX7909" fmla="*/ 8463 w 11858623"/>
              <a:gd name="connsiteY7909" fmla="*/ 4346 h 6524624"/>
              <a:gd name="connsiteX7910" fmla="*/ 4455 w 11858623"/>
              <a:gd name="connsiteY7910" fmla="*/ 12771 h 6524624"/>
              <a:gd name="connsiteX7911" fmla="*/ 2451 w 11858623"/>
              <a:gd name="connsiteY7911" fmla="*/ 29619 h 6524624"/>
              <a:gd name="connsiteX7912" fmla="*/ 1424 w 11858623"/>
              <a:gd name="connsiteY7912" fmla="*/ 62709 h 6524624"/>
              <a:gd name="connsiteX7913" fmla="*/ 0 w 11858623"/>
              <a:gd name="connsiteY7913" fmla="*/ 64818 h 652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</a:cxnLst>
            <a:rect l="l" t="t" r="r" b="b"/>
            <a:pathLst>
              <a:path w="11858623" h="6524624">
                <a:moveTo>
                  <a:pt x="21815" y="6524560"/>
                </a:moveTo>
                <a:lnTo>
                  <a:pt x="21820" y="6524624"/>
                </a:lnTo>
                <a:lnTo>
                  <a:pt x="21792" y="6524624"/>
                </a:lnTo>
                <a:close/>
                <a:moveTo>
                  <a:pt x="16466" y="6514278"/>
                </a:moveTo>
                <a:lnTo>
                  <a:pt x="16054" y="6524624"/>
                </a:lnTo>
                <a:lnTo>
                  <a:pt x="15667" y="6524624"/>
                </a:lnTo>
                <a:close/>
                <a:moveTo>
                  <a:pt x="12955" y="6497140"/>
                </a:moveTo>
                <a:lnTo>
                  <a:pt x="12989" y="6497316"/>
                </a:lnTo>
                <a:lnTo>
                  <a:pt x="12458" y="6497430"/>
                </a:lnTo>
                <a:close/>
                <a:moveTo>
                  <a:pt x="14792" y="6496930"/>
                </a:moveTo>
                <a:lnTo>
                  <a:pt x="16466" y="6508662"/>
                </a:lnTo>
                <a:cubicBezTo>
                  <a:pt x="16819" y="6511133"/>
                  <a:pt x="15717" y="6508876"/>
                  <a:pt x="14578" y="6505374"/>
                </a:cubicBezTo>
                <a:lnTo>
                  <a:pt x="12989" y="6497316"/>
                </a:lnTo>
                <a:close/>
                <a:moveTo>
                  <a:pt x="19723" y="6494972"/>
                </a:moveTo>
                <a:lnTo>
                  <a:pt x="20027" y="6499268"/>
                </a:lnTo>
                <a:lnTo>
                  <a:pt x="18343" y="6495616"/>
                </a:lnTo>
                <a:close/>
                <a:moveTo>
                  <a:pt x="17753" y="6494338"/>
                </a:moveTo>
                <a:lnTo>
                  <a:pt x="18343" y="6495616"/>
                </a:lnTo>
                <a:lnTo>
                  <a:pt x="16155" y="6496638"/>
                </a:lnTo>
                <a:lnTo>
                  <a:pt x="14792" y="6496930"/>
                </a:lnTo>
                <a:lnTo>
                  <a:pt x="14678" y="6496134"/>
                </a:lnTo>
                <a:close/>
                <a:moveTo>
                  <a:pt x="21676" y="6492048"/>
                </a:moveTo>
                <a:lnTo>
                  <a:pt x="21359" y="6494208"/>
                </a:lnTo>
                <a:lnTo>
                  <a:pt x="19723" y="6494972"/>
                </a:lnTo>
                <a:lnTo>
                  <a:pt x="19602" y="6493259"/>
                </a:lnTo>
                <a:close/>
                <a:moveTo>
                  <a:pt x="26485" y="6491813"/>
                </a:moveTo>
                <a:cubicBezTo>
                  <a:pt x="25817" y="6500238"/>
                  <a:pt x="26040" y="6508896"/>
                  <a:pt x="24481" y="6517086"/>
                </a:cubicBezTo>
                <a:lnTo>
                  <a:pt x="21815" y="6524560"/>
                </a:lnTo>
                <a:lnTo>
                  <a:pt x="20027" y="6499268"/>
                </a:lnTo>
                <a:lnTo>
                  <a:pt x="20474" y="6500238"/>
                </a:lnTo>
                <a:lnTo>
                  <a:pt x="21359" y="6494208"/>
                </a:lnTo>
                <a:close/>
                <a:moveTo>
                  <a:pt x="13673" y="6489091"/>
                </a:moveTo>
                <a:lnTo>
                  <a:pt x="14678" y="6496134"/>
                </a:lnTo>
                <a:lnTo>
                  <a:pt x="12955" y="6497140"/>
                </a:lnTo>
                <a:lnTo>
                  <a:pt x="12458" y="6494622"/>
                </a:lnTo>
                <a:close/>
                <a:moveTo>
                  <a:pt x="18874" y="6482957"/>
                </a:moveTo>
                <a:lnTo>
                  <a:pt x="19602" y="6493259"/>
                </a:lnTo>
                <a:lnTo>
                  <a:pt x="17753" y="6494338"/>
                </a:lnTo>
                <a:lnTo>
                  <a:pt x="15817" y="6490139"/>
                </a:lnTo>
                <a:cubicBezTo>
                  <a:pt x="14990" y="6487710"/>
                  <a:pt x="15022" y="6486020"/>
                  <a:pt x="16319" y="6484474"/>
                </a:cubicBezTo>
                <a:close/>
                <a:moveTo>
                  <a:pt x="32630" y="6476259"/>
                </a:moveTo>
                <a:lnTo>
                  <a:pt x="32497" y="6480581"/>
                </a:lnTo>
                <a:lnTo>
                  <a:pt x="32933" y="6485475"/>
                </a:lnTo>
                <a:lnTo>
                  <a:pt x="21676" y="6492048"/>
                </a:lnTo>
                <a:lnTo>
                  <a:pt x="22530" y="6486227"/>
                </a:lnTo>
                <a:lnTo>
                  <a:pt x="22058" y="6481066"/>
                </a:lnTo>
                <a:lnTo>
                  <a:pt x="24408" y="6479670"/>
                </a:lnTo>
                <a:close/>
                <a:moveTo>
                  <a:pt x="21037" y="6469894"/>
                </a:moveTo>
                <a:lnTo>
                  <a:pt x="22058" y="6481066"/>
                </a:lnTo>
                <a:lnTo>
                  <a:pt x="18874" y="6482957"/>
                </a:lnTo>
                <a:lnTo>
                  <a:pt x="18518" y="6477922"/>
                </a:lnTo>
                <a:close/>
                <a:moveTo>
                  <a:pt x="20474" y="6458116"/>
                </a:moveTo>
                <a:lnTo>
                  <a:pt x="23107" y="6467266"/>
                </a:lnTo>
                <a:lnTo>
                  <a:pt x="23514" y="6470097"/>
                </a:lnTo>
                <a:lnTo>
                  <a:pt x="23988" y="6470425"/>
                </a:lnTo>
                <a:lnTo>
                  <a:pt x="24518" y="6472570"/>
                </a:lnTo>
                <a:cubicBezTo>
                  <a:pt x="24305" y="6472461"/>
                  <a:pt x="22920" y="6469236"/>
                  <a:pt x="21531" y="6468319"/>
                </a:cubicBezTo>
                <a:lnTo>
                  <a:pt x="21037" y="6469894"/>
                </a:lnTo>
                <a:lnTo>
                  <a:pt x="20474" y="6463733"/>
                </a:lnTo>
                <a:lnTo>
                  <a:pt x="20276" y="6459018"/>
                </a:lnTo>
                <a:close/>
                <a:moveTo>
                  <a:pt x="16466" y="6444076"/>
                </a:moveTo>
                <a:lnTo>
                  <a:pt x="20065" y="6453985"/>
                </a:lnTo>
                <a:lnTo>
                  <a:pt x="20276" y="6459018"/>
                </a:lnTo>
                <a:lnTo>
                  <a:pt x="13673" y="6489091"/>
                </a:lnTo>
                <a:lnTo>
                  <a:pt x="12458" y="6480581"/>
                </a:lnTo>
                <a:cubicBezTo>
                  <a:pt x="13794" y="6468413"/>
                  <a:pt x="8391" y="6448926"/>
                  <a:pt x="16466" y="6444076"/>
                </a:cubicBezTo>
                <a:close/>
                <a:moveTo>
                  <a:pt x="14140" y="6431154"/>
                </a:moveTo>
                <a:lnTo>
                  <a:pt x="14141" y="6431158"/>
                </a:lnTo>
                <a:lnTo>
                  <a:pt x="14082" y="6431353"/>
                </a:lnTo>
                <a:close/>
                <a:moveTo>
                  <a:pt x="30291" y="6423131"/>
                </a:moveTo>
                <a:cubicBezTo>
                  <a:pt x="31204" y="6422026"/>
                  <a:pt x="31969" y="6422199"/>
                  <a:pt x="32497" y="6424419"/>
                </a:cubicBezTo>
                <a:lnTo>
                  <a:pt x="33661" y="6442887"/>
                </a:lnTo>
                <a:lnTo>
                  <a:pt x="33374" y="6452188"/>
                </a:lnTo>
                <a:lnTo>
                  <a:pt x="26485" y="6472157"/>
                </a:lnTo>
                <a:lnTo>
                  <a:pt x="23988" y="6470425"/>
                </a:lnTo>
                <a:lnTo>
                  <a:pt x="23812" y="6469716"/>
                </a:lnTo>
                <a:lnTo>
                  <a:pt x="23107" y="6467266"/>
                </a:lnTo>
                <a:lnTo>
                  <a:pt x="21942" y="6459155"/>
                </a:lnTo>
                <a:lnTo>
                  <a:pt x="20065" y="6453985"/>
                </a:lnTo>
                <a:lnTo>
                  <a:pt x="19487" y="6440236"/>
                </a:lnTo>
                <a:lnTo>
                  <a:pt x="20234" y="6439480"/>
                </a:lnTo>
                <a:lnTo>
                  <a:pt x="20474" y="6446884"/>
                </a:lnTo>
                <a:cubicBezTo>
                  <a:pt x="23479" y="6441268"/>
                  <a:pt x="27552" y="6426445"/>
                  <a:pt x="30291" y="6423131"/>
                </a:cubicBezTo>
                <a:close/>
                <a:moveTo>
                  <a:pt x="17745" y="6419333"/>
                </a:moveTo>
                <a:lnTo>
                  <a:pt x="18724" y="6422053"/>
                </a:lnTo>
                <a:lnTo>
                  <a:pt x="19487" y="6440236"/>
                </a:lnTo>
                <a:lnTo>
                  <a:pt x="18470" y="6441268"/>
                </a:lnTo>
                <a:lnTo>
                  <a:pt x="14141" y="6431158"/>
                </a:lnTo>
                <a:close/>
                <a:moveTo>
                  <a:pt x="17689" y="6418029"/>
                </a:moveTo>
                <a:lnTo>
                  <a:pt x="17965" y="6418610"/>
                </a:lnTo>
                <a:lnTo>
                  <a:pt x="17745" y="6419333"/>
                </a:lnTo>
                <a:lnTo>
                  <a:pt x="17513" y="6418689"/>
                </a:lnTo>
                <a:close/>
                <a:moveTo>
                  <a:pt x="18627" y="6417889"/>
                </a:moveTo>
                <a:lnTo>
                  <a:pt x="19716" y="6423522"/>
                </a:lnTo>
                <a:lnTo>
                  <a:pt x="19762" y="6424933"/>
                </a:lnTo>
                <a:lnTo>
                  <a:pt x="18724" y="6422053"/>
                </a:lnTo>
                <a:lnTo>
                  <a:pt x="18575" y="6418489"/>
                </a:lnTo>
                <a:close/>
                <a:moveTo>
                  <a:pt x="19411" y="6414107"/>
                </a:moveTo>
                <a:lnTo>
                  <a:pt x="19585" y="6419480"/>
                </a:lnTo>
                <a:lnTo>
                  <a:pt x="18724" y="6416788"/>
                </a:lnTo>
                <a:lnTo>
                  <a:pt x="18806" y="6415852"/>
                </a:lnTo>
                <a:lnTo>
                  <a:pt x="19222" y="6414485"/>
                </a:lnTo>
                <a:close/>
                <a:moveTo>
                  <a:pt x="21223" y="6412761"/>
                </a:moveTo>
                <a:lnTo>
                  <a:pt x="25477" y="6426286"/>
                </a:lnTo>
                <a:cubicBezTo>
                  <a:pt x="25895" y="6429290"/>
                  <a:pt x="25811" y="6432256"/>
                  <a:pt x="24790" y="6434861"/>
                </a:cubicBezTo>
                <a:lnTo>
                  <a:pt x="20234" y="6439480"/>
                </a:lnTo>
                <a:lnTo>
                  <a:pt x="19762" y="6424933"/>
                </a:lnTo>
                <a:lnTo>
                  <a:pt x="20251" y="6426293"/>
                </a:lnTo>
                <a:lnTo>
                  <a:pt x="19716" y="6423522"/>
                </a:lnTo>
                <a:lnTo>
                  <a:pt x="19585" y="6419480"/>
                </a:lnTo>
                <a:lnTo>
                  <a:pt x="23649" y="6432185"/>
                </a:lnTo>
                <a:close/>
                <a:moveTo>
                  <a:pt x="19337" y="6411839"/>
                </a:moveTo>
                <a:lnTo>
                  <a:pt x="19404" y="6413890"/>
                </a:lnTo>
                <a:lnTo>
                  <a:pt x="19222" y="6414485"/>
                </a:lnTo>
                <a:lnTo>
                  <a:pt x="18862" y="6415208"/>
                </a:lnTo>
                <a:lnTo>
                  <a:pt x="19069" y="6412846"/>
                </a:lnTo>
                <a:close/>
                <a:moveTo>
                  <a:pt x="20994" y="6410928"/>
                </a:moveTo>
                <a:lnTo>
                  <a:pt x="21223" y="6412761"/>
                </a:lnTo>
                <a:lnTo>
                  <a:pt x="20781" y="6411356"/>
                </a:lnTo>
                <a:close/>
                <a:moveTo>
                  <a:pt x="20474" y="6410379"/>
                </a:moveTo>
                <a:lnTo>
                  <a:pt x="20781" y="6411356"/>
                </a:lnTo>
                <a:lnTo>
                  <a:pt x="19411" y="6414107"/>
                </a:lnTo>
                <a:lnTo>
                  <a:pt x="19404" y="6413890"/>
                </a:lnTo>
                <a:close/>
                <a:moveTo>
                  <a:pt x="20335" y="6405728"/>
                </a:moveTo>
                <a:lnTo>
                  <a:pt x="20474" y="6407571"/>
                </a:lnTo>
                <a:lnTo>
                  <a:pt x="19337" y="6411839"/>
                </a:lnTo>
                <a:lnTo>
                  <a:pt x="19288" y="6410340"/>
                </a:lnTo>
                <a:lnTo>
                  <a:pt x="19412" y="6408929"/>
                </a:lnTo>
                <a:close/>
                <a:moveTo>
                  <a:pt x="20322" y="6405545"/>
                </a:moveTo>
                <a:lnTo>
                  <a:pt x="20342" y="6405706"/>
                </a:lnTo>
                <a:lnTo>
                  <a:pt x="20335" y="6405728"/>
                </a:lnTo>
                <a:close/>
                <a:moveTo>
                  <a:pt x="917" y="6403255"/>
                </a:moveTo>
                <a:lnTo>
                  <a:pt x="435" y="6418803"/>
                </a:lnTo>
                <a:cubicBezTo>
                  <a:pt x="6203" y="6475377"/>
                  <a:pt x="4319" y="6453612"/>
                  <a:pt x="3958" y="6513675"/>
                </a:cubicBezTo>
                <a:lnTo>
                  <a:pt x="3954" y="6524624"/>
                </a:lnTo>
                <a:lnTo>
                  <a:pt x="0" y="6524624"/>
                </a:lnTo>
                <a:lnTo>
                  <a:pt x="0" y="6403563"/>
                </a:lnTo>
                <a:close/>
                <a:moveTo>
                  <a:pt x="10215" y="6398428"/>
                </a:moveTo>
                <a:lnTo>
                  <a:pt x="13493" y="6407530"/>
                </a:lnTo>
                <a:lnTo>
                  <a:pt x="13619" y="6409475"/>
                </a:lnTo>
                <a:lnTo>
                  <a:pt x="10455" y="6402825"/>
                </a:lnTo>
                <a:cubicBezTo>
                  <a:pt x="11791" y="6409377"/>
                  <a:pt x="13284" y="6429092"/>
                  <a:pt x="14463" y="6422481"/>
                </a:cubicBezTo>
                <a:lnTo>
                  <a:pt x="13619" y="6409475"/>
                </a:lnTo>
                <a:lnTo>
                  <a:pt x="15985" y="6414448"/>
                </a:lnTo>
                <a:lnTo>
                  <a:pt x="17513" y="6418689"/>
                </a:lnTo>
                <a:lnTo>
                  <a:pt x="14766" y="6429005"/>
                </a:lnTo>
                <a:lnTo>
                  <a:pt x="14140" y="6431154"/>
                </a:lnTo>
                <a:lnTo>
                  <a:pt x="12458" y="6427227"/>
                </a:lnTo>
                <a:cubicBezTo>
                  <a:pt x="11790" y="6420675"/>
                  <a:pt x="11231" y="6414099"/>
                  <a:pt x="10454" y="6407571"/>
                </a:cubicBezTo>
                <a:lnTo>
                  <a:pt x="9014" y="6400022"/>
                </a:lnTo>
                <a:close/>
                <a:moveTo>
                  <a:pt x="15880" y="6390907"/>
                </a:moveTo>
                <a:lnTo>
                  <a:pt x="16467" y="6394401"/>
                </a:lnTo>
                <a:lnTo>
                  <a:pt x="16709" y="6395480"/>
                </a:lnTo>
                <a:lnTo>
                  <a:pt x="16238" y="6397724"/>
                </a:lnTo>
                <a:lnTo>
                  <a:pt x="15269" y="6391719"/>
                </a:lnTo>
                <a:close/>
                <a:moveTo>
                  <a:pt x="18095" y="6388883"/>
                </a:moveTo>
                <a:lnTo>
                  <a:pt x="18470" y="6390722"/>
                </a:lnTo>
                <a:lnTo>
                  <a:pt x="18716" y="6392692"/>
                </a:lnTo>
                <a:lnTo>
                  <a:pt x="19160" y="6406393"/>
                </a:lnTo>
                <a:lnTo>
                  <a:pt x="16709" y="6395480"/>
                </a:lnTo>
                <a:close/>
                <a:moveTo>
                  <a:pt x="18919" y="6386874"/>
                </a:moveTo>
                <a:lnTo>
                  <a:pt x="20322" y="6405545"/>
                </a:lnTo>
                <a:lnTo>
                  <a:pt x="18716" y="6392692"/>
                </a:lnTo>
                <a:lnTo>
                  <a:pt x="18543" y="6387373"/>
                </a:lnTo>
                <a:close/>
                <a:moveTo>
                  <a:pt x="18526" y="6386832"/>
                </a:moveTo>
                <a:lnTo>
                  <a:pt x="18543" y="6387373"/>
                </a:lnTo>
                <a:lnTo>
                  <a:pt x="18361" y="6387614"/>
                </a:lnTo>
                <a:close/>
                <a:moveTo>
                  <a:pt x="28558" y="6375423"/>
                </a:moveTo>
                <a:lnTo>
                  <a:pt x="28489" y="6376682"/>
                </a:lnTo>
                <a:lnTo>
                  <a:pt x="28437" y="6375874"/>
                </a:lnTo>
                <a:close/>
                <a:moveTo>
                  <a:pt x="32616" y="6375334"/>
                </a:moveTo>
                <a:lnTo>
                  <a:pt x="33277" y="6386272"/>
                </a:lnTo>
                <a:lnTo>
                  <a:pt x="20994" y="6410928"/>
                </a:lnTo>
                <a:lnTo>
                  <a:pt x="20342" y="6405706"/>
                </a:lnTo>
                <a:lnTo>
                  <a:pt x="20961" y="6403558"/>
                </a:lnTo>
                <a:lnTo>
                  <a:pt x="28274" y="6376475"/>
                </a:lnTo>
                <a:lnTo>
                  <a:pt x="28489" y="6379490"/>
                </a:lnTo>
                <a:close/>
                <a:moveTo>
                  <a:pt x="11529" y="6375303"/>
                </a:moveTo>
                <a:lnTo>
                  <a:pt x="12459" y="6391592"/>
                </a:lnTo>
                <a:lnTo>
                  <a:pt x="12690" y="6395143"/>
                </a:lnTo>
                <a:lnTo>
                  <a:pt x="10215" y="6398428"/>
                </a:lnTo>
                <a:lnTo>
                  <a:pt x="8451" y="6393530"/>
                </a:lnTo>
                <a:cubicBezTo>
                  <a:pt x="7461" y="6391588"/>
                  <a:pt x="7822" y="6393921"/>
                  <a:pt x="8500" y="6397329"/>
                </a:cubicBezTo>
                <a:lnTo>
                  <a:pt x="9014" y="6400022"/>
                </a:lnTo>
                <a:lnTo>
                  <a:pt x="8496" y="6400710"/>
                </a:lnTo>
                <a:lnTo>
                  <a:pt x="917" y="6403255"/>
                </a:lnTo>
                <a:lnTo>
                  <a:pt x="1412" y="6387307"/>
                </a:lnTo>
                <a:lnTo>
                  <a:pt x="3679" y="6383950"/>
                </a:lnTo>
                <a:close/>
                <a:moveTo>
                  <a:pt x="12990" y="6373694"/>
                </a:moveTo>
                <a:lnTo>
                  <a:pt x="13477" y="6376591"/>
                </a:lnTo>
                <a:lnTo>
                  <a:pt x="13136" y="6378500"/>
                </a:lnTo>
                <a:lnTo>
                  <a:pt x="12455" y="6374283"/>
                </a:lnTo>
                <a:close/>
                <a:moveTo>
                  <a:pt x="28155" y="6371549"/>
                </a:moveTo>
                <a:lnTo>
                  <a:pt x="28437" y="6375874"/>
                </a:lnTo>
                <a:lnTo>
                  <a:pt x="28274" y="6376475"/>
                </a:lnTo>
                <a:lnTo>
                  <a:pt x="27954" y="6371985"/>
                </a:lnTo>
                <a:close/>
                <a:moveTo>
                  <a:pt x="30493" y="6368258"/>
                </a:moveTo>
                <a:lnTo>
                  <a:pt x="28558" y="6375423"/>
                </a:lnTo>
                <a:lnTo>
                  <a:pt x="28836" y="6370359"/>
                </a:lnTo>
                <a:close/>
                <a:moveTo>
                  <a:pt x="29195" y="6363820"/>
                </a:moveTo>
                <a:lnTo>
                  <a:pt x="28836" y="6370359"/>
                </a:lnTo>
                <a:lnTo>
                  <a:pt x="28520" y="6370760"/>
                </a:lnTo>
                <a:lnTo>
                  <a:pt x="28155" y="6371549"/>
                </a:lnTo>
                <a:lnTo>
                  <a:pt x="27676" y="6364181"/>
                </a:lnTo>
                <a:close/>
                <a:moveTo>
                  <a:pt x="24887" y="6362441"/>
                </a:moveTo>
                <a:lnTo>
                  <a:pt x="27393" y="6364248"/>
                </a:lnTo>
                <a:lnTo>
                  <a:pt x="27401" y="6364246"/>
                </a:lnTo>
                <a:lnTo>
                  <a:pt x="27954" y="6371985"/>
                </a:lnTo>
                <a:lnTo>
                  <a:pt x="24481" y="6379490"/>
                </a:lnTo>
                <a:lnTo>
                  <a:pt x="18919" y="6386874"/>
                </a:lnTo>
                <a:lnTo>
                  <a:pt x="18813" y="6385464"/>
                </a:lnTo>
                <a:lnTo>
                  <a:pt x="20224" y="6378745"/>
                </a:lnTo>
                <a:lnTo>
                  <a:pt x="22348" y="6371044"/>
                </a:lnTo>
                <a:close/>
                <a:moveTo>
                  <a:pt x="19656" y="6357878"/>
                </a:moveTo>
                <a:lnTo>
                  <a:pt x="22479" y="6360704"/>
                </a:lnTo>
                <a:lnTo>
                  <a:pt x="23391" y="6361362"/>
                </a:lnTo>
                <a:lnTo>
                  <a:pt x="20474" y="6365450"/>
                </a:lnTo>
                <a:lnTo>
                  <a:pt x="19365" y="6366671"/>
                </a:lnTo>
                <a:lnTo>
                  <a:pt x="18767" y="6360801"/>
                </a:lnTo>
                <a:close/>
                <a:moveTo>
                  <a:pt x="16466" y="6354217"/>
                </a:moveTo>
                <a:lnTo>
                  <a:pt x="16504" y="6354723"/>
                </a:lnTo>
                <a:lnTo>
                  <a:pt x="16431" y="6354651"/>
                </a:lnTo>
                <a:close/>
                <a:moveTo>
                  <a:pt x="8623" y="6346835"/>
                </a:moveTo>
                <a:lnTo>
                  <a:pt x="9982" y="6348195"/>
                </a:lnTo>
                <a:lnTo>
                  <a:pt x="10454" y="6356459"/>
                </a:lnTo>
                <a:lnTo>
                  <a:pt x="10141" y="6356723"/>
                </a:lnTo>
                <a:lnTo>
                  <a:pt x="8583" y="6347446"/>
                </a:lnTo>
                <a:close/>
                <a:moveTo>
                  <a:pt x="30203" y="6345456"/>
                </a:moveTo>
                <a:lnTo>
                  <a:pt x="30848" y="6346058"/>
                </a:lnTo>
                <a:lnTo>
                  <a:pt x="31811" y="6362001"/>
                </a:lnTo>
                <a:lnTo>
                  <a:pt x="29917" y="6360231"/>
                </a:lnTo>
                <a:lnTo>
                  <a:pt x="29517" y="6357960"/>
                </a:lnTo>
                <a:close/>
                <a:moveTo>
                  <a:pt x="26617" y="6343216"/>
                </a:moveTo>
                <a:lnTo>
                  <a:pt x="26612" y="6343527"/>
                </a:lnTo>
                <a:lnTo>
                  <a:pt x="26537" y="6343278"/>
                </a:lnTo>
                <a:close/>
                <a:moveTo>
                  <a:pt x="8959" y="6341642"/>
                </a:moveTo>
                <a:lnTo>
                  <a:pt x="8623" y="6346835"/>
                </a:lnTo>
                <a:lnTo>
                  <a:pt x="8452" y="6346663"/>
                </a:lnTo>
                <a:lnTo>
                  <a:pt x="8583" y="6347446"/>
                </a:lnTo>
                <a:lnTo>
                  <a:pt x="8452" y="6349471"/>
                </a:lnTo>
                <a:lnTo>
                  <a:pt x="9684" y="6357107"/>
                </a:lnTo>
                <a:lnTo>
                  <a:pt x="6447" y="6359833"/>
                </a:lnTo>
                <a:cubicBezTo>
                  <a:pt x="2914" y="6356297"/>
                  <a:pt x="4584" y="6350681"/>
                  <a:pt x="7554" y="6344545"/>
                </a:cubicBezTo>
                <a:close/>
                <a:moveTo>
                  <a:pt x="26648" y="6341273"/>
                </a:moveTo>
                <a:lnTo>
                  <a:pt x="27525" y="6342503"/>
                </a:lnTo>
                <a:lnTo>
                  <a:pt x="26617" y="6343216"/>
                </a:lnTo>
                <a:close/>
                <a:moveTo>
                  <a:pt x="30493" y="6340177"/>
                </a:moveTo>
                <a:lnTo>
                  <a:pt x="30736" y="6344194"/>
                </a:lnTo>
                <a:lnTo>
                  <a:pt x="30306" y="6343591"/>
                </a:lnTo>
                <a:close/>
                <a:moveTo>
                  <a:pt x="11795" y="6335784"/>
                </a:moveTo>
                <a:lnTo>
                  <a:pt x="16670" y="6340229"/>
                </a:lnTo>
                <a:lnTo>
                  <a:pt x="16688" y="6340406"/>
                </a:lnTo>
                <a:lnTo>
                  <a:pt x="15635" y="6339582"/>
                </a:lnTo>
                <a:cubicBezTo>
                  <a:pt x="14317" y="6338692"/>
                  <a:pt x="12984" y="6338086"/>
                  <a:pt x="13252" y="6339484"/>
                </a:cubicBezTo>
                <a:lnTo>
                  <a:pt x="17270" y="6346120"/>
                </a:lnTo>
                <a:lnTo>
                  <a:pt x="17702" y="6350355"/>
                </a:lnTo>
                <a:lnTo>
                  <a:pt x="14681" y="6352899"/>
                </a:lnTo>
                <a:lnTo>
                  <a:pt x="9982" y="6348195"/>
                </a:lnTo>
                <a:lnTo>
                  <a:pt x="9539" y="6340444"/>
                </a:lnTo>
                <a:close/>
                <a:moveTo>
                  <a:pt x="13108" y="6333074"/>
                </a:moveTo>
                <a:lnTo>
                  <a:pt x="11795" y="6335784"/>
                </a:lnTo>
                <a:lnTo>
                  <a:pt x="10454" y="6334561"/>
                </a:lnTo>
                <a:close/>
                <a:moveTo>
                  <a:pt x="15555" y="6328018"/>
                </a:moveTo>
                <a:lnTo>
                  <a:pt x="15627" y="6328824"/>
                </a:lnTo>
                <a:lnTo>
                  <a:pt x="15073" y="6331972"/>
                </a:lnTo>
                <a:lnTo>
                  <a:pt x="13108" y="6333074"/>
                </a:lnTo>
                <a:close/>
                <a:moveTo>
                  <a:pt x="16215" y="6326654"/>
                </a:moveTo>
                <a:lnTo>
                  <a:pt x="17542" y="6328514"/>
                </a:lnTo>
                <a:lnTo>
                  <a:pt x="16312" y="6331277"/>
                </a:lnTo>
                <a:lnTo>
                  <a:pt x="15868" y="6331526"/>
                </a:lnTo>
                <a:lnTo>
                  <a:pt x="15627" y="6328824"/>
                </a:lnTo>
                <a:lnTo>
                  <a:pt x="15892" y="6327322"/>
                </a:lnTo>
                <a:close/>
                <a:moveTo>
                  <a:pt x="25913" y="6325895"/>
                </a:moveTo>
                <a:lnTo>
                  <a:pt x="26103" y="6327348"/>
                </a:lnTo>
                <a:lnTo>
                  <a:pt x="22478" y="6328945"/>
                </a:lnTo>
                <a:lnTo>
                  <a:pt x="21837" y="6328180"/>
                </a:lnTo>
                <a:close/>
                <a:moveTo>
                  <a:pt x="19128" y="6324950"/>
                </a:moveTo>
                <a:lnTo>
                  <a:pt x="21837" y="6328180"/>
                </a:lnTo>
                <a:lnTo>
                  <a:pt x="18600" y="6329995"/>
                </a:lnTo>
                <a:lnTo>
                  <a:pt x="17542" y="6328514"/>
                </a:lnTo>
                <a:close/>
                <a:moveTo>
                  <a:pt x="11275" y="6319898"/>
                </a:moveTo>
                <a:lnTo>
                  <a:pt x="10133" y="6323556"/>
                </a:lnTo>
                <a:lnTo>
                  <a:pt x="10311" y="6320807"/>
                </a:lnTo>
                <a:close/>
                <a:moveTo>
                  <a:pt x="10455" y="6318582"/>
                </a:moveTo>
                <a:lnTo>
                  <a:pt x="10974" y="6319309"/>
                </a:lnTo>
                <a:lnTo>
                  <a:pt x="10321" y="6320658"/>
                </a:lnTo>
                <a:close/>
                <a:moveTo>
                  <a:pt x="18711" y="6314117"/>
                </a:moveTo>
                <a:lnTo>
                  <a:pt x="17752" y="6316768"/>
                </a:lnTo>
                <a:lnTo>
                  <a:pt x="17112" y="6320400"/>
                </a:lnTo>
                <a:lnTo>
                  <a:pt x="16630" y="6316304"/>
                </a:lnTo>
                <a:close/>
                <a:moveTo>
                  <a:pt x="18884" y="6313936"/>
                </a:moveTo>
                <a:lnTo>
                  <a:pt x="18711" y="6314117"/>
                </a:lnTo>
                <a:lnTo>
                  <a:pt x="18759" y="6313986"/>
                </a:lnTo>
                <a:close/>
                <a:moveTo>
                  <a:pt x="19617" y="6291433"/>
                </a:moveTo>
                <a:lnTo>
                  <a:pt x="18821" y="6296633"/>
                </a:lnTo>
                <a:lnTo>
                  <a:pt x="16852" y="6299679"/>
                </a:lnTo>
                <a:lnTo>
                  <a:pt x="16836" y="6299610"/>
                </a:lnTo>
                <a:lnTo>
                  <a:pt x="18644" y="6293478"/>
                </a:lnTo>
                <a:close/>
                <a:moveTo>
                  <a:pt x="29129" y="6286124"/>
                </a:moveTo>
                <a:cubicBezTo>
                  <a:pt x="28608" y="6287404"/>
                  <a:pt x="27605" y="6289853"/>
                  <a:pt x="26354" y="6293010"/>
                </a:cubicBezTo>
                <a:lnTo>
                  <a:pt x="23268" y="6301534"/>
                </a:lnTo>
                <a:lnTo>
                  <a:pt x="23757" y="6297926"/>
                </a:lnTo>
                <a:lnTo>
                  <a:pt x="29011" y="6286249"/>
                </a:lnTo>
                <a:cubicBezTo>
                  <a:pt x="29689" y="6284732"/>
                  <a:pt x="29650" y="6284844"/>
                  <a:pt x="29129" y="6286124"/>
                </a:cubicBezTo>
                <a:close/>
                <a:moveTo>
                  <a:pt x="32767" y="6280917"/>
                </a:moveTo>
                <a:lnTo>
                  <a:pt x="29952" y="6294845"/>
                </a:lnTo>
                <a:lnTo>
                  <a:pt x="27308" y="6300483"/>
                </a:lnTo>
                <a:lnTo>
                  <a:pt x="23704" y="6307702"/>
                </a:lnTo>
                <a:lnTo>
                  <a:pt x="21242" y="6307127"/>
                </a:lnTo>
                <a:lnTo>
                  <a:pt x="23268" y="6301534"/>
                </a:lnTo>
                <a:lnTo>
                  <a:pt x="22479" y="6307350"/>
                </a:lnTo>
                <a:close/>
                <a:moveTo>
                  <a:pt x="27496" y="6270373"/>
                </a:moveTo>
                <a:lnTo>
                  <a:pt x="23757" y="6297926"/>
                </a:lnTo>
                <a:lnTo>
                  <a:pt x="19772" y="6306784"/>
                </a:lnTo>
                <a:lnTo>
                  <a:pt x="18470" y="6306480"/>
                </a:lnTo>
                <a:lnTo>
                  <a:pt x="17572" y="6302705"/>
                </a:lnTo>
                <a:lnTo>
                  <a:pt x="18471" y="6298926"/>
                </a:lnTo>
                <a:lnTo>
                  <a:pt x="18821" y="6296633"/>
                </a:lnTo>
                <a:lnTo>
                  <a:pt x="24319" y="6288129"/>
                </a:lnTo>
                <a:lnTo>
                  <a:pt x="27478" y="6270381"/>
                </a:lnTo>
                <a:close/>
                <a:moveTo>
                  <a:pt x="36506" y="6262420"/>
                </a:moveTo>
                <a:cubicBezTo>
                  <a:pt x="37583" y="6257892"/>
                  <a:pt x="35867" y="6272088"/>
                  <a:pt x="34502" y="6276461"/>
                </a:cubicBezTo>
                <a:lnTo>
                  <a:pt x="32767" y="6280917"/>
                </a:lnTo>
                <a:close/>
                <a:moveTo>
                  <a:pt x="17993" y="6260208"/>
                </a:moveTo>
                <a:lnTo>
                  <a:pt x="18394" y="6264418"/>
                </a:lnTo>
                <a:lnTo>
                  <a:pt x="18359" y="6264446"/>
                </a:lnTo>
                <a:lnTo>
                  <a:pt x="17803" y="6260548"/>
                </a:lnTo>
                <a:close/>
                <a:moveTo>
                  <a:pt x="16898" y="6254207"/>
                </a:moveTo>
                <a:lnTo>
                  <a:pt x="17803" y="6260548"/>
                </a:lnTo>
                <a:lnTo>
                  <a:pt x="15157" y="6265268"/>
                </a:lnTo>
                <a:lnTo>
                  <a:pt x="12459" y="6265228"/>
                </a:lnTo>
                <a:cubicBezTo>
                  <a:pt x="11896" y="6261280"/>
                  <a:pt x="13859" y="6258230"/>
                  <a:pt x="16233" y="6255235"/>
                </a:cubicBezTo>
                <a:close/>
                <a:moveTo>
                  <a:pt x="22594" y="6226864"/>
                </a:moveTo>
                <a:lnTo>
                  <a:pt x="24855" y="6234470"/>
                </a:lnTo>
                <a:lnTo>
                  <a:pt x="23919" y="6238845"/>
                </a:lnTo>
                <a:lnTo>
                  <a:pt x="23419" y="6238629"/>
                </a:lnTo>
                <a:lnTo>
                  <a:pt x="21448" y="6233877"/>
                </a:lnTo>
                <a:lnTo>
                  <a:pt x="20631" y="6231188"/>
                </a:lnTo>
                <a:close/>
                <a:moveTo>
                  <a:pt x="14790" y="6226545"/>
                </a:moveTo>
                <a:lnTo>
                  <a:pt x="17355" y="6253500"/>
                </a:lnTo>
                <a:lnTo>
                  <a:pt x="16898" y="6254207"/>
                </a:lnTo>
                <a:lnTo>
                  <a:pt x="16467" y="6251188"/>
                </a:lnTo>
                <a:cubicBezTo>
                  <a:pt x="11901" y="6255986"/>
                  <a:pt x="5890" y="6278451"/>
                  <a:pt x="10455" y="6273652"/>
                </a:cubicBezTo>
                <a:lnTo>
                  <a:pt x="15157" y="6265268"/>
                </a:lnTo>
                <a:lnTo>
                  <a:pt x="17279" y="6265299"/>
                </a:lnTo>
                <a:lnTo>
                  <a:pt x="18359" y="6264446"/>
                </a:lnTo>
                <a:lnTo>
                  <a:pt x="18471" y="6265228"/>
                </a:lnTo>
                <a:lnTo>
                  <a:pt x="18394" y="6264418"/>
                </a:lnTo>
                <a:lnTo>
                  <a:pt x="24482" y="6259612"/>
                </a:lnTo>
                <a:lnTo>
                  <a:pt x="20015" y="6288827"/>
                </a:lnTo>
                <a:lnTo>
                  <a:pt x="18644" y="6293478"/>
                </a:lnTo>
                <a:lnTo>
                  <a:pt x="16466" y="6298056"/>
                </a:lnTo>
                <a:lnTo>
                  <a:pt x="16836" y="6299610"/>
                </a:lnTo>
                <a:lnTo>
                  <a:pt x="16784" y="6299784"/>
                </a:lnTo>
                <a:lnTo>
                  <a:pt x="8310" y="6312893"/>
                </a:lnTo>
                <a:lnTo>
                  <a:pt x="7615" y="6270964"/>
                </a:lnTo>
                <a:lnTo>
                  <a:pt x="14463" y="6234339"/>
                </a:lnTo>
                <a:close/>
                <a:moveTo>
                  <a:pt x="14463" y="6223107"/>
                </a:moveTo>
                <a:lnTo>
                  <a:pt x="14902" y="6223889"/>
                </a:lnTo>
                <a:lnTo>
                  <a:pt x="14790" y="6226545"/>
                </a:lnTo>
                <a:close/>
                <a:moveTo>
                  <a:pt x="15480" y="6210114"/>
                </a:moveTo>
                <a:lnTo>
                  <a:pt x="15956" y="6213669"/>
                </a:lnTo>
                <a:lnTo>
                  <a:pt x="15873" y="6213931"/>
                </a:lnTo>
                <a:lnTo>
                  <a:pt x="15985" y="6213889"/>
                </a:lnTo>
                <a:lnTo>
                  <a:pt x="16467" y="6217491"/>
                </a:lnTo>
                <a:lnTo>
                  <a:pt x="20631" y="6231188"/>
                </a:lnTo>
                <a:lnTo>
                  <a:pt x="20475" y="6231531"/>
                </a:lnTo>
                <a:lnTo>
                  <a:pt x="21448" y="6233877"/>
                </a:lnTo>
                <a:lnTo>
                  <a:pt x="22282" y="6236621"/>
                </a:lnTo>
                <a:cubicBezTo>
                  <a:pt x="22764" y="6237876"/>
                  <a:pt x="22678" y="6237771"/>
                  <a:pt x="21537" y="6235716"/>
                </a:cubicBezTo>
                <a:lnTo>
                  <a:pt x="14902" y="6223889"/>
                </a:lnTo>
                <a:close/>
                <a:moveTo>
                  <a:pt x="17349" y="6209223"/>
                </a:moveTo>
                <a:lnTo>
                  <a:pt x="18456" y="6212949"/>
                </a:lnTo>
                <a:lnTo>
                  <a:pt x="15985" y="6213889"/>
                </a:lnTo>
                <a:lnTo>
                  <a:pt x="15956" y="6213669"/>
                </a:lnTo>
                <a:close/>
                <a:moveTo>
                  <a:pt x="31591" y="6203006"/>
                </a:moveTo>
                <a:lnTo>
                  <a:pt x="29952" y="6210660"/>
                </a:lnTo>
                <a:lnTo>
                  <a:pt x="22594" y="6226864"/>
                </a:lnTo>
                <a:lnTo>
                  <a:pt x="18456" y="6212949"/>
                </a:lnTo>
                <a:lnTo>
                  <a:pt x="20130" y="6212312"/>
                </a:lnTo>
                <a:close/>
                <a:moveTo>
                  <a:pt x="13676" y="6196631"/>
                </a:moveTo>
                <a:lnTo>
                  <a:pt x="13813" y="6197652"/>
                </a:lnTo>
                <a:lnTo>
                  <a:pt x="6580" y="6208631"/>
                </a:lnTo>
                <a:lnTo>
                  <a:pt x="6557" y="6207250"/>
                </a:lnTo>
                <a:lnTo>
                  <a:pt x="10455" y="6200642"/>
                </a:lnTo>
                <a:close/>
                <a:moveTo>
                  <a:pt x="14693" y="6196315"/>
                </a:moveTo>
                <a:lnTo>
                  <a:pt x="15799" y="6202514"/>
                </a:lnTo>
                <a:lnTo>
                  <a:pt x="15480" y="6210114"/>
                </a:lnTo>
                <a:lnTo>
                  <a:pt x="13813" y="6197652"/>
                </a:lnTo>
                <a:close/>
                <a:moveTo>
                  <a:pt x="16177" y="6193515"/>
                </a:moveTo>
                <a:lnTo>
                  <a:pt x="16152" y="6194100"/>
                </a:lnTo>
                <a:lnTo>
                  <a:pt x="14693" y="6196315"/>
                </a:lnTo>
                <a:lnTo>
                  <a:pt x="14554" y="6195537"/>
                </a:lnTo>
                <a:close/>
                <a:moveTo>
                  <a:pt x="29035" y="6193241"/>
                </a:moveTo>
                <a:lnTo>
                  <a:pt x="31720" y="6198286"/>
                </a:lnTo>
                <a:lnTo>
                  <a:pt x="32255" y="6199905"/>
                </a:lnTo>
                <a:lnTo>
                  <a:pt x="32203" y="6200147"/>
                </a:lnTo>
                <a:lnTo>
                  <a:pt x="28372" y="6193705"/>
                </a:lnTo>
                <a:close/>
                <a:moveTo>
                  <a:pt x="24534" y="6187251"/>
                </a:moveTo>
                <a:lnTo>
                  <a:pt x="28372" y="6193705"/>
                </a:lnTo>
                <a:lnTo>
                  <a:pt x="22479" y="6197834"/>
                </a:lnTo>
                <a:lnTo>
                  <a:pt x="22107" y="6194541"/>
                </a:lnTo>
                <a:close/>
                <a:moveTo>
                  <a:pt x="21274" y="6187166"/>
                </a:moveTo>
                <a:lnTo>
                  <a:pt x="22107" y="6194541"/>
                </a:lnTo>
                <a:lnTo>
                  <a:pt x="19428" y="6202588"/>
                </a:lnTo>
                <a:lnTo>
                  <a:pt x="17349" y="6209223"/>
                </a:lnTo>
                <a:lnTo>
                  <a:pt x="16467" y="6206258"/>
                </a:lnTo>
                <a:lnTo>
                  <a:pt x="15799" y="6202514"/>
                </a:lnTo>
                <a:lnTo>
                  <a:pt x="16152" y="6194100"/>
                </a:lnTo>
                <a:lnTo>
                  <a:pt x="18185" y="6191014"/>
                </a:lnTo>
                <a:close/>
                <a:moveTo>
                  <a:pt x="23186" y="6184785"/>
                </a:moveTo>
                <a:lnTo>
                  <a:pt x="24665" y="6186858"/>
                </a:lnTo>
                <a:lnTo>
                  <a:pt x="24534" y="6187251"/>
                </a:lnTo>
                <a:lnTo>
                  <a:pt x="23118" y="6184869"/>
                </a:lnTo>
                <a:close/>
                <a:moveTo>
                  <a:pt x="22698" y="6184163"/>
                </a:moveTo>
                <a:lnTo>
                  <a:pt x="23118" y="6184869"/>
                </a:lnTo>
                <a:lnTo>
                  <a:pt x="21274" y="6187166"/>
                </a:lnTo>
                <a:lnTo>
                  <a:pt x="21193" y="6186447"/>
                </a:lnTo>
                <a:close/>
                <a:moveTo>
                  <a:pt x="22479" y="6183794"/>
                </a:moveTo>
                <a:lnTo>
                  <a:pt x="22719" y="6184131"/>
                </a:lnTo>
                <a:lnTo>
                  <a:pt x="22698" y="6184163"/>
                </a:lnTo>
                <a:close/>
                <a:moveTo>
                  <a:pt x="21632" y="6177859"/>
                </a:moveTo>
                <a:lnTo>
                  <a:pt x="22479" y="6183794"/>
                </a:lnTo>
                <a:lnTo>
                  <a:pt x="20595" y="6181155"/>
                </a:lnTo>
                <a:lnTo>
                  <a:pt x="20553" y="6180775"/>
                </a:lnTo>
                <a:close/>
                <a:moveTo>
                  <a:pt x="28490" y="6175369"/>
                </a:moveTo>
                <a:lnTo>
                  <a:pt x="26893" y="6180167"/>
                </a:lnTo>
                <a:lnTo>
                  <a:pt x="23186" y="6184785"/>
                </a:lnTo>
                <a:lnTo>
                  <a:pt x="22719" y="6184131"/>
                </a:lnTo>
                <a:close/>
                <a:moveTo>
                  <a:pt x="10455" y="6172561"/>
                </a:moveTo>
                <a:lnTo>
                  <a:pt x="14554" y="6195537"/>
                </a:lnTo>
                <a:lnTo>
                  <a:pt x="13676" y="6196631"/>
                </a:lnTo>
                <a:close/>
                <a:moveTo>
                  <a:pt x="18925" y="6158897"/>
                </a:moveTo>
                <a:lnTo>
                  <a:pt x="21491" y="6176873"/>
                </a:lnTo>
                <a:lnTo>
                  <a:pt x="20545" y="6180704"/>
                </a:lnTo>
                <a:lnTo>
                  <a:pt x="20553" y="6180775"/>
                </a:lnTo>
                <a:lnTo>
                  <a:pt x="20475" y="6180986"/>
                </a:lnTo>
                <a:lnTo>
                  <a:pt x="20595" y="6181155"/>
                </a:lnTo>
                <a:lnTo>
                  <a:pt x="21193" y="6186447"/>
                </a:lnTo>
                <a:lnTo>
                  <a:pt x="18185" y="6191014"/>
                </a:lnTo>
                <a:lnTo>
                  <a:pt x="16177" y="6193515"/>
                </a:lnTo>
                <a:lnTo>
                  <a:pt x="16467" y="6186602"/>
                </a:lnTo>
                <a:cubicBezTo>
                  <a:pt x="16467" y="6183642"/>
                  <a:pt x="13903" y="6181032"/>
                  <a:pt x="14463" y="6178177"/>
                </a:cubicBezTo>
                <a:close/>
                <a:moveTo>
                  <a:pt x="16467" y="6141672"/>
                </a:moveTo>
                <a:lnTo>
                  <a:pt x="17484" y="6148798"/>
                </a:lnTo>
                <a:lnTo>
                  <a:pt x="17469" y="6148736"/>
                </a:lnTo>
                <a:cubicBezTo>
                  <a:pt x="16968" y="6145445"/>
                  <a:pt x="16467" y="6141672"/>
                  <a:pt x="16467" y="6141672"/>
                </a:cubicBezTo>
                <a:close/>
                <a:moveTo>
                  <a:pt x="16467" y="6130440"/>
                </a:moveTo>
                <a:lnTo>
                  <a:pt x="16817" y="6134369"/>
                </a:lnTo>
                <a:lnTo>
                  <a:pt x="16467" y="6136056"/>
                </a:lnTo>
                <a:cubicBezTo>
                  <a:pt x="15233" y="6142972"/>
                  <a:pt x="10455" y="6162841"/>
                  <a:pt x="10455" y="6155713"/>
                </a:cubicBezTo>
                <a:cubicBezTo>
                  <a:pt x="10455" y="6146833"/>
                  <a:pt x="14463" y="6138864"/>
                  <a:pt x="16467" y="6130440"/>
                </a:cubicBezTo>
                <a:close/>
                <a:moveTo>
                  <a:pt x="18408" y="6109906"/>
                </a:moveTo>
                <a:lnTo>
                  <a:pt x="18471" y="6110783"/>
                </a:lnTo>
                <a:lnTo>
                  <a:pt x="18018" y="6110270"/>
                </a:lnTo>
                <a:close/>
                <a:moveTo>
                  <a:pt x="4818" y="6102435"/>
                </a:moveTo>
                <a:lnTo>
                  <a:pt x="11291" y="6102640"/>
                </a:lnTo>
                <a:lnTo>
                  <a:pt x="18018" y="6110270"/>
                </a:lnTo>
                <a:lnTo>
                  <a:pt x="14463" y="6113592"/>
                </a:lnTo>
                <a:cubicBezTo>
                  <a:pt x="12459" y="6111720"/>
                  <a:pt x="8376" y="6109666"/>
                  <a:pt x="5333" y="6107703"/>
                </a:cubicBezTo>
                <a:lnTo>
                  <a:pt x="4892" y="6106888"/>
                </a:lnTo>
                <a:close/>
                <a:moveTo>
                  <a:pt x="27914" y="6083316"/>
                </a:moveTo>
                <a:lnTo>
                  <a:pt x="28165" y="6084409"/>
                </a:lnTo>
                <a:cubicBezTo>
                  <a:pt x="27663" y="6082857"/>
                  <a:pt x="27270" y="6082608"/>
                  <a:pt x="30494" y="6099551"/>
                </a:cubicBezTo>
                <a:lnTo>
                  <a:pt x="31535" y="6104414"/>
                </a:lnTo>
                <a:lnTo>
                  <a:pt x="18925" y="6158897"/>
                </a:lnTo>
                <a:lnTo>
                  <a:pt x="17484" y="6148798"/>
                </a:lnTo>
                <a:lnTo>
                  <a:pt x="18471" y="6152905"/>
                </a:lnTo>
                <a:lnTo>
                  <a:pt x="16817" y="6134369"/>
                </a:lnTo>
                <a:lnTo>
                  <a:pt x="19162" y="6123082"/>
                </a:lnTo>
                <a:cubicBezTo>
                  <a:pt x="19861" y="6118706"/>
                  <a:pt x="19995" y="6114444"/>
                  <a:pt x="18471" y="6110783"/>
                </a:cubicBezTo>
                <a:cubicBezTo>
                  <a:pt x="21381" y="6134236"/>
                  <a:pt x="26203" y="6106160"/>
                  <a:pt x="26486" y="6105167"/>
                </a:cubicBezTo>
                <a:lnTo>
                  <a:pt x="22499" y="6096834"/>
                </a:lnTo>
                <a:lnTo>
                  <a:pt x="23934" y="6088932"/>
                </a:lnTo>
                <a:lnTo>
                  <a:pt x="26486" y="6088319"/>
                </a:lnTo>
                <a:close/>
                <a:moveTo>
                  <a:pt x="25194" y="6077992"/>
                </a:moveTo>
                <a:lnTo>
                  <a:pt x="24164" y="6087666"/>
                </a:lnTo>
                <a:lnTo>
                  <a:pt x="23934" y="6088932"/>
                </a:lnTo>
                <a:lnTo>
                  <a:pt x="19256" y="6090057"/>
                </a:lnTo>
                <a:lnTo>
                  <a:pt x="22499" y="6096834"/>
                </a:lnTo>
                <a:lnTo>
                  <a:pt x="20475" y="6107975"/>
                </a:lnTo>
                <a:lnTo>
                  <a:pt x="18408" y="6109906"/>
                </a:lnTo>
                <a:lnTo>
                  <a:pt x="16562" y="6084040"/>
                </a:lnTo>
                <a:close/>
                <a:moveTo>
                  <a:pt x="30494" y="6074278"/>
                </a:moveTo>
                <a:lnTo>
                  <a:pt x="27914" y="6083316"/>
                </a:lnTo>
                <a:lnTo>
                  <a:pt x="26486" y="6077086"/>
                </a:lnTo>
                <a:lnTo>
                  <a:pt x="25194" y="6077992"/>
                </a:lnTo>
                <a:lnTo>
                  <a:pt x="25400" y="6076063"/>
                </a:lnTo>
                <a:close/>
                <a:moveTo>
                  <a:pt x="15167" y="6064480"/>
                </a:moveTo>
                <a:lnTo>
                  <a:pt x="16562" y="6084040"/>
                </a:lnTo>
                <a:lnTo>
                  <a:pt x="14463" y="6085511"/>
                </a:lnTo>
                <a:cubicBezTo>
                  <a:pt x="10974" y="6084288"/>
                  <a:pt x="8490" y="6075693"/>
                  <a:pt x="10455" y="6071470"/>
                </a:cubicBezTo>
                <a:close/>
                <a:moveTo>
                  <a:pt x="15709" y="6053787"/>
                </a:moveTo>
                <a:lnTo>
                  <a:pt x="18298" y="6059834"/>
                </a:lnTo>
                <a:lnTo>
                  <a:pt x="15167" y="6064480"/>
                </a:lnTo>
                <a:lnTo>
                  <a:pt x="14619" y="6056807"/>
                </a:lnTo>
                <a:close/>
                <a:moveTo>
                  <a:pt x="23292" y="6052424"/>
                </a:moveTo>
                <a:lnTo>
                  <a:pt x="26486" y="6065854"/>
                </a:lnTo>
                <a:lnTo>
                  <a:pt x="25400" y="6076063"/>
                </a:lnTo>
                <a:lnTo>
                  <a:pt x="22479" y="6077086"/>
                </a:lnTo>
                <a:cubicBezTo>
                  <a:pt x="19233" y="6073297"/>
                  <a:pt x="20219" y="6065627"/>
                  <a:pt x="18471" y="6060238"/>
                </a:cubicBezTo>
                <a:lnTo>
                  <a:pt x="18298" y="6059834"/>
                </a:lnTo>
                <a:close/>
                <a:moveTo>
                  <a:pt x="12595" y="6046515"/>
                </a:moveTo>
                <a:lnTo>
                  <a:pt x="14041" y="6049892"/>
                </a:lnTo>
                <a:lnTo>
                  <a:pt x="14463" y="6054622"/>
                </a:lnTo>
                <a:lnTo>
                  <a:pt x="14619" y="6056807"/>
                </a:lnTo>
                <a:lnTo>
                  <a:pt x="14213" y="6057933"/>
                </a:lnTo>
                <a:cubicBezTo>
                  <a:pt x="12125" y="6063717"/>
                  <a:pt x="10455" y="6067461"/>
                  <a:pt x="10455" y="6063046"/>
                </a:cubicBezTo>
                <a:close/>
                <a:moveTo>
                  <a:pt x="12651" y="6046090"/>
                </a:moveTo>
                <a:lnTo>
                  <a:pt x="12595" y="6046515"/>
                </a:lnTo>
                <a:lnTo>
                  <a:pt x="12459" y="6046197"/>
                </a:lnTo>
                <a:close/>
                <a:moveTo>
                  <a:pt x="19967" y="6041989"/>
                </a:moveTo>
                <a:lnTo>
                  <a:pt x="15709" y="6053787"/>
                </a:lnTo>
                <a:lnTo>
                  <a:pt x="14041" y="6049892"/>
                </a:lnTo>
                <a:lnTo>
                  <a:pt x="13652" y="6045529"/>
                </a:lnTo>
                <a:close/>
                <a:moveTo>
                  <a:pt x="13273" y="6041281"/>
                </a:moveTo>
                <a:lnTo>
                  <a:pt x="13652" y="6045529"/>
                </a:lnTo>
                <a:lnTo>
                  <a:pt x="12651" y="6046090"/>
                </a:lnTo>
                <a:close/>
                <a:moveTo>
                  <a:pt x="20475" y="6040581"/>
                </a:moveTo>
                <a:lnTo>
                  <a:pt x="20710" y="6041572"/>
                </a:lnTo>
                <a:lnTo>
                  <a:pt x="19967" y="6041989"/>
                </a:lnTo>
                <a:close/>
                <a:moveTo>
                  <a:pt x="14482" y="6027882"/>
                </a:moveTo>
                <a:lnTo>
                  <a:pt x="14466" y="6036179"/>
                </a:lnTo>
                <a:lnTo>
                  <a:pt x="13470" y="6039760"/>
                </a:lnTo>
                <a:lnTo>
                  <a:pt x="13273" y="6041281"/>
                </a:lnTo>
                <a:lnTo>
                  <a:pt x="12459" y="6032157"/>
                </a:lnTo>
                <a:close/>
                <a:moveTo>
                  <a:pt x="16467" y="5987228"/>
                </a:moveTo>
                <a:cubicBezTo>
                  <a:pt x="17135" y="5993780"/>
                  <a:pt x="13889" y="6005279"/>
                  <a:pt x="18471" y="6006884"/>
                </a:cubicBezTo>
                <a:lnTo>
                  <a:pt x="21816" y="5997509"/>
                </a:lnTo>
                <a:lnTo>
                  <a:pt x="22479" y="6006884"/>
                </a:lnTo>
                <a:cubicBezTo>
                  <a:pt x="23750" y="6018589"/>
                  <a:pt x="26422" y="6029822"/>
                  <a:pt x="29444" y="6040936"/>
                </a:cubicBezTo>
                <a:lnTo>
                  <a:pt x="29901" y="6042618"/>
                </a:lnTo>
                <a:lnTo>
                  <a:pt x="23292" y="6052424"/>
                </a:lnTo>
                <a:lnTo>
                  <a:pt x="20710" y="6041572"/>
                </a:lnTo>
                <a:lnTo>
                  <a:pt x="22479" y="6040581"/>
                </a:lnTo>
                <a:cubicBezTo>
                  <a:pt x="23350" y="6036920"/>
                  <a:pt x="14893" y="6041585"/>
                  <a:pt x="14463" y="6037773"/>
                </a:cubicBezTo>
                <a:lnTo>
                  <a:pt x="14466" y="6036179"/>
                </a:lnTo>
                <a:lnTo>
                  <a:pt x="18662" y="6021097"/>
                </a:lnTo>
                <a:cubicBezTo>
                  <a:pt x="20113" y="6016606"/>
                  <a:pt x="20964" y="6014323"/>
                  <a:pt x="20251" y="6015687"/>
                </a:cubicBezTo>
                <a:lnTo>
                  <a:pt x="14482" y="6027882"/>
                </a:lnTo>
                <a:lnTo>
                  <a:pt x="14510" y="6012568"/>
                </a:lnTo>
                <a:cubicBezTo>
                  <a:pt x="15162" y="6004121"/>
                  <a:pt x="16133" y="5995652"/>
                  <a:pt x="16467" y="5987228"/>
                </a:cubicBezTo>
                <a:close/>
                <a:moveTo>
                  <a:pt x="12956" y="5970089"/>
                </a:moveTo>
                <a:lnTo>
                  <a:pt x="12990" y="5970266"/>
                </a:lnTo>
                <a:lnTo>
                  <a:pt x="12459" y="5970379"/>
                </a:lnTo>
                <a:close/>
                <a:moveTo>
                  <a:pt x="14793" y="5969880"/>
                </a:moveTo>
                <a:lnTo>
                  <a:pt x="16467" y="5981611"/>
                </a:lnTo>
                <a:cubicBezTo>
                  <a:pt x="16820" y="5984083"/>
                  <a:pt x="15718" y="5981825"/>
                  <a:pt x="14579" y="5978323"/>
                </a:cubicBezTo>
                <a:lnTo>
                  <a:pt x="12990" y="5970266"/>
                </a:lnTo>
                <a:close/>
                <a:moveTo>
                  <a:pt x="19724" y="5967921"/>
                </a:moveTo>
                <a:lnTo>
                  <a:pt x="20028" y="5972218"/>
                </a:lnTo>
                <a:lnTo>
                  <a:pt x="18344" y="5968566"/>
                </a:lnTo>
                <a:close/>
                <a:moveTo>
                  <a:pt x="17754" y="5967287"/>
                </a:moveTo>
                <a:lnTo>
                  <a:pt x="18344" y="5968566"/>
                </a:lnTo>
                <a:lnTo>
                  <a:pt x="16156" y="5969588"/>
                </a:lnTo>
                <a:lnTo>
                  <a:pt x="14793" y="5969880"/>
                </a:lnTo>
                <a:lnTo>
                  <a:pt x="14679" y="5969083"/>
                </a:lnTo>
                <a:close/>
                <a:moveTo>
                  <a:pt x="21677" y="5964997"/>
                </a:moveTo>
                <a:lnTo>
                  <a:pt x="21360" y="5967157"/>
                </a:lnTo>
                <a:lnTo>
                  <a:pt x="19724" y="5967921"/>
                </a:lnTo>
                <a:lnTo>
                  <a:pt x="19603" y="5966208"/>
                </a:lnTo>
                <a:close/>
                <a:moveTo>
                  <a:pt x="26486" y="5964763"/>
                </a:moveTo>
                <a:cubicBezTo>
                  <a:pt x="25818" y="5973187"/>
                  <a:pt x="26041" y="5981846"/>
                  <a:pt x="24482" y="5990036"/>
                </a:cubicBezTo>
                <a:lnTo>
                  <a:pt x="21816" y="5997509"/>
                </a:lnTo>
                <a:lnTo>
                  <a:pt x="20028" y="5972218"/>
                </a:lnTo>
                <a:lnTo>
                  <a:pt x="20475" y="5973187"/>
                </a:lnTo>
                <a:lnTo>
                  <a:pt x="21360" y="5967157"/>
                </a:lnTo>
                <a:close/>
                <a:moveTo>
                  <a:pt x="13674" y="5962040"/>
                </a:moveTo>
                <a:lnTo>
                  <a:pt x="14679" y="5969083"/>
                </a:lnTo>
                <a:lnTo>
                  <a:pt x="12956" y="5970089"/>
                </a:lnTo>
                <a:lnTo>
                  <a:pt x="12459" y="5967571"/>
                </a:lnTo>
                <a:close/>
                <a:moveTo>
                  <a:pt x="18875" y="5955906"/>
                </a:moveTo>
                <a:lnTo>
                  <a:pt x="19603" y="5966208"/>
                </a:lnTo>
                <a:lnTo>
                  <a:pt x="17754" y="5967287"/>
                </a:lnTo>
                <a:lnTo>
                  <a:pt x="15818" y="5963089"/>
                </a:lnTo>
                <a:cubicBezTo>
                  <a:pt x="14991" y="5960660"/>
                  <a:pt x="15023" y="5958970"/>
                  <a:pt x="16320" y="5957423"/>
                </a:cubicBezTo>
                <a:close/>
                <a:moveTo>
                  <a:pt x="32631" y="5949208"/>
                </a:moveTo>
                <a:lnTo>
                  <a:pt x="32498" y="5953531"/>
                </a:lnTo>
                <a:lnTo>
                  <a:pt x="32934" y="5958424"/>
                </a:lnTo>
                <a:lnTo>
                  <a:pt x="21677" y="5964997"/>
                </a:lnTo>
                <a:lnTo>
                  <a:pt x="22531" y="5959176"/>
                </a:lnTo>
                <a:lnTo>
                  <a:pt x="22059" y="5954015"/>
                </a:lnTo>
                <a:lnTo>
                  <a:pt x="24409" y="5952620"/>
                </a:lnTo>
                <a:close/>
                <a:moveTo>
                  <a:pt x="21038" y="5942844"/>
                </a:moveTo>
                <a:lnTo>
                  <a:pt x="22059" y="5954015"/>
                </a:lnTo>
                <a:lnTo>
                  <a:pt x="18875" y="5955906"/>
                </a:lnTo>
                <a:lnTo>
                  <a:pt x="18519" y="5950871"/>
                </a:lnTo>
                <a:close/>
                <a:moveTo>
                  <a:pt x="20475" y="5931066"/>
                </a:moveTo>
                <a:lnTo>
                  <a:pt x="23108" y="5940215"/>
                </a:lnTo>
                <a:lnTo>
                  <a:pt x="23515" y="5943046"/>
                </a:lnTo>
                <a:lnTo>
                  <a:pt x="23989" y="5943375"/>
                </a:lnTo>
                <a:lnTo>
                  <a:pt x="24519" y="5945519"/>
                </a:lnTo>
                <a:cubicBezTo>
                  <a:pt x="24306" y="5945410"/>
                  <a:pt x="22921" y="5942185"/>
                  <a:pt x="21532" y="5941268"/>
                </a:cubicBezTo>
                <a:lnTo>
                  <a:pt x="21038" y="5942844"/>
                </a:lnTo>
                <a:lnTo>
                  <a:pt x="20475" y="5936682"/>
                </a:lnTo>
                <a:lnTo>
                  <a:pt x="20277" y="5931967"/>
                </a:lnTo>
                <a:close/>
                <a:moveTo>
                  <a:pt x="16467" y="5917026"/>
                </a:moveTo>
                <a:lnTo>
                  <a:pt x="20066" y="5926934"/>
                </a:lnTo>
                <a:lnTo>
                  <a:pt x="20277" y="5931967"/>
                </a:lnTo>
                <a:lnTo>
                  <a:pt x="13674" y="5962040"/>
                </a:lnTo>
                <a:lnTo>
                  <a:pt x="12459" y="5953531"/>
                </a:lnTo>
                <a:cubicBezTo>
                  <a:pt x="13795" y="5941362"/>
                  <a:pt x="8392" y="5921875"/>
                  <a:pt x="16467" y="5917026"/>
                </a:cubicBezTo>
                <a:close/>
                <a:moveTo>
                  <a:pt x="14141" y="5904104"/>
                </a:moveTo>
                <a:lnTo>
                  <a:pt x="14142" y="5904107"/>
                </a:lnTo>
                <a:lnTo>
                  <a:pt x="14083" y="5904302"/>
                </a:lnTo>
                <a:close/>
                <a:moveTo>
                  <a:pt x="308996" y="5903516"/>
                </a:moveTo>
                <a:cubicBezTo>
                  <a:pt x="249349" y="5903516"/>
                  <a:pt x="200996" y="5951869"/>
                  <a:pt x="200996" y="6011516"/>
                </a:cubicBezTo>
                <a:cubicBezTo>
                  <a:pt x="200996" y="6071163"/>
                  <a:pt x="249349" y="6119516"/>
                  <a:pt x="308996" y="6119516"/>
                </a:cubicBezTo>
                <a:cubicBezTo>
                  <a:pt x="368643" y="6119516"/>
                  <a:pt x="416996" y="6071163"/>
                  <a:pt x="416996" y="6011516"/>
                </a:cubicBezTo>
                <a:cubicBezTo>
                  <a:pt x="416996" y="5951869"/>
                  <a:pt x="368643" y="5903516"/>
                  <a:pt x="308996" y="5903516"/>
                </a:cubicBezTo>
                <a:close/>
                <a:moveTo>
                  <a:pt x="30292" y="5896080"/>
                </a:moveTo>
                <a:cubicBezTo>
                  <a:pt x="31205" y="5894975"/>
                  <a:pt x="31970" y="5895149"/>
                  <a:pt x="32498" y="5897369"/>
                </a:cubicBezTo>
                <a:lnTo>
                  <a:pt x="33662" y="5915836"/>
                </a:lnTo>
                <a:lnTo>
                  <a:pt x="33375" y="5925137"/>
                </a:lnTo>
                <a:lnTo>
                  <a:pt x="26486" y="5945106"/>
                </a:lnTo>
                <a:lnTo>
                  <a:pt x="23989" y="5943375"/>
                </a:lnTo>
                <a:lnTo>
                  <a:pt x="23813" y="5942665"/>
                </a:lnTo>
                <a:lnTo>
                  <a:pt x="23108" y="5940215"/>
                </a:lnTo>
                <a:lnTo>
                  <a:pt x="21943" y="5932104"/>
                </a:lnTo>
                <a:lnTo>
                  <a:pt x="20066" y="5926934"/>
                </a:lnTo>
                <a:lnTo>
                  <a:pt x="19488" y="5913186"/>
                </a:lnTo>
                <a:lnTo>
                  <a:pt x="20235" y="5912429"/>
                </a:lnTo>
                <a:lnTo>
                  <a:pt x="20475" y="5919834"/>
                </a:lnTo>
                <a:cubicBezTo>
                  <a:pt x="23480" y="5914218"/>
                  <a:pt x="27553" y="5899395"/>
                  <a:pt x="30292" y="5896080"/>
                </a:cubicBezTo>
                <a:close/>
                <a:moveTo>
                  <a:pt x="17746" y="5892283"/>
                </a:moveTo>
                <a:lnTo>
                  <a:pt x="18725" y="5895002"/>
                </a:lnTo>
                <a:lnTo>
                  <a:pt x="19488" y="5913186"/>
                </a:lnTo>
                <a:lnTo>
                  <a:pt x="18471" y="5914217"/>
                </a:lnTo>
                <a:lnTo>
                  <a:pt x="14142" y="5904107"/>
                </a:lnTo>
                <a:close/>
                <a:moveTo>
                  <a:pt x="17690" y="5890978"/>
                </a:moveTo>
                <a:lnTo>
                  <a:pt x="17966" y="5891560"/>
                </a:lnTo>
                <a:lnTo>
                  <a:pt x="17746" y="5892283"/>
                </a:lnTo>
                <a:lnTo>
                  <a:pt x="17514" y="5891639"/>
                </a:lnTo>
                <a:close/>
                <a:moveTo>
                  <a:pt x="18628" y="5890838"/>
                </a:moveTo>
                <a:lnTo>
                  <a:pt x="19717" y="5896472"/>
                </a:lnTo>
                <a:lnTo>
                  <a:pt x="19763" y="5897883"/>
                </a:lnTo>
                <a:lnTo>
                  <a:pt x="18725" y="5895002"/>
                </a:lnTo>
                <a:lnTo>
                  <a:pt x="18576" y="5891439"/>
                </a:lnTo>
                <a:close/>
                <a:moveTo>
                  <a:pt x="19412" y="5887056"/>
                </a:moveTo>
                <a:lnTo>
                  <a:pt x="19586" y="5892430"/>
                </a:lnTo>
                <a:lnTo>
                  <a:pt x="18725" y="5889738"/>
                </a:lnTo>
                <a:lnTo>
                  <a:pt x="18807" y="5888802"/>
                </a:lnTo>
                <a:lnTo>
                  <a:pt x="19223" y="5887434"/>
                </a:lnTo>
                <a:close/>
                <a:moveTo>
                  <a:pt x="21224" y="5885710"/>
                </a:moveTo>
                <a:lnTo>
                  <a:pt x="25478" y="5899235"/>
                </a:lnTo>
                <a:cubicBezTo>
                  <a:pt x="25896" y="5902240"/>
                  <a:pt x="25812" y="5905206"/>
                  <a:pt x="24791" y="5907811"/>
                </a:cubicBezTo>
                <a:lnTo>
                  <a:pt x="20235" y="5912429"/>
                </a:lnTo>
                <a:lnTo>
                  <a:pt x="19763" y="5897883"/>
                </a:lnTo>
                <a:lnTo>
                  <a:pt x="20252" y="5899242"/>
                </a:lnTo>
                <a:lnTo>
                  <a:pt x="19717" y="5896472"/>
                </a:lnTo>
                <a:lnTo>
                  <a:pt x="19586" y="5892430"/>
                </a:lnTo>
                <a:lnTo>
                  <a:pt x="23650" y="5905134"/>
                </a:lnTo>
                <a:close/>
                <a:moveTo>
                  <a:pt x="19338" y="5884789"/>
                </a:moveTo>
                <a:lnTo>
                  <a:pt x="19405" y="5886840"/>
                </a:lnTo>
                <a:lnTo>
                  <a:pt x="19223" y="5887434"/>
                </a:lnTo>
                <a:lnTo>
                  <a:pt x="18863" y="5888158"/>
                </a:lnTo>
                <a:lnTo>
                  <a:pt x="19070" y="5885796"/>
                </a:lnTo>
                <a:close/>
                <a:moveTo>
                  <a:pt x="20995" y="5883878"/>
                </a:moveTo>
                <a:lnTo>
                  <a:pt x="21224" y="5885710"/>
                </a:lnTo>
                <a:lnTo>
                  <a:pt x="20782" y="5884305"/>
                </a:lnTo>
                <a:close/>
                <a:moveTo>
                  <a:pt x="20475" y="5883328"/>
                </a:moveTo>
                <a:lnTo>
                  <a:pt x="20782" y="5884305"/>
                </a:lnTo>
                <a:lnTo>
                  <a:pt x="19412" y="5887056"/>
                </a:lnTo>
                <a:lnTo>
                  <a:pt x="19405" y="5886840"/>
                </a:lnTo>
                <a:close/>
                <a:moveTo>
                  <a:pt x="20336" y="5878677"/>
                </a:moveTo>
                <a:lnTo>
                  <a:pt x="20475" y="5880520"/>
                </a:lnTo>
                <a:lnTo>
                  <a:pt x="19338" y="5884789"/>
                </a:lnTo>
                <a:lnTo>
                  <a:pt x="19289" y="5883290"/>
                </a:lnTo>
                <a:lnTo>
                  <a:pt x="19413" y="5881878"/>
                </a:lnTo>
                <a:close/>
                <a:moveTo>
                  <a:pt x="20323" y="5878494"/>
                </a:moveTo>
                <a:lnTo>
                  <a:pt x="20343" y="5878655"/>
                </a:lnTo>
                <a:lnTo>
                  <a:pt x="20336" y="5878677"/>
                </a:lnTo>
                <a:close/>
                <a:moveTo>
                  <a:pt x="918" y="5876204"/>
                </a:moveTo>
                <a:lnTo>
                  <a:pt x="436" y="5891753"/>
                </a:lnTo>
                <a:cubicBezTo>
                  <a:pt x="8126" y="5967185"/>
                  <a:pt x="2214" y="5903347"/>
                  <a:pt x="4444" y="6079894"/>
                </a:cubicBezTo>
                <a:lnTo>
                  <a:pt x="4818" y="6102435"/>
                </a:lnTo>
                <a:lnTo>
                  <a:pt x="2440" y="6102359"/>
                </a:lnTo>
                <a:lnTo>
                  <a:pt x="4892" y="6106888"/>
                </a:lnTo>
                <a:lnTo>
                  <a:pt x="6557" y="6207250"/>
                </a:lnTo>
                <a:lnTo>
                  <a:pt x="5678" y="6208741"/>
                </a:lnTo>
                <a:cubicBezTo>
                  <a:pt x="4175" y="6211549"/>
                  <a:pt x="3263" y="6213530"/>
                  <a:pt x="4444" y="6211875"/>
                </a:cubicBezTo>
                <a:lnTo>
                  <a:pt x="6580" y="6208631"/>
                </a:lnTo>
                <a:lnTo>
                  <a:pt x="7615" y="6270964"/>
                </a:lnTo>
                <a:lnTo>
                  <a:pt x="6730" y="6275695"/>
                </a:lnTo>
                <a:cubicBezTo>
                  <a:pt x="4152" y="6289481"/>
                  <a:pt x="2817" y="6303053"/>
                  <a:pt x="6448" y="6315774"/>
                </a:cubicBezTo>
                <a:lnTo>
                  <a:pt x="8310" y="6312893"/>
                </a:lnTo>
                <a:lnTo>
                  <a:pt x="8452" y="6321390"/>
                </a:lnTo>
                <a:lnTo>
                  <a:pt x="8816" y="6327774"/>
                </a:lnTo>
                <a:lnTo>
                  <a:pt x="8451" y="6328945"/>
                </a:lnTo>
                <a:cubicBezTo>
                  <a:pt x="7373" y="6331963"/>
                  <a:pt x="5204" y="6334167"/>
                  <a:pt x="4443" y="6337369"/>
                </a:cubicBezTo>
                <a:cubicBezTo>
                  <a:pt x="3158" y="6342770"/>
                  <a:pt x="2718" y="6348537"/>
                  <a:pt x="2439" y="6354217"/>
                </a:cubicBezTo>
                <a:lnTo>
                  <a:pt x="1412" y="6387307"/>
                </a:lnTo>
                <a:lnTo>
                  <a:pt x="0" y="6389398"/>
                </a:lnTo>
                <a:lnTo>
                  <a:pt x="0" y="5876513"/>
                </a:lnTo>
                <a:close/>
                <a:moveTo>
                  <a:pt x="10216" y="5871378"/>
                </a:moveTo>
                <a:lnTo>
                  <a:pt x="13494" y="5880480"/>
                </a:lnTo>
                <a:lnTo>
                  <a:pt x="13620" y="5882425"/>
                </a:lnTo>
                <a:lnTo>
                  <a:pt x="10456" y="5875774"/>
                </a:lnTo>
                <a:cubicBezTo>
                  <a:pt x="11792" y="5882327"/>
                  <a:pt x="13285" y="5902042"/>
                  <a:pt x="14464" y="5895431"/>
                </a:cubicBezTo>
                <a:lnTo>
                  <a:pt x="13620" y="5882425"/>
                </a:lnTo>
                <a:lnTo>
                  <a:pt x="15986" y="5887398"/>
                </a:lnTo>
                <a:lnTo>
                  <a:pt x="17514" y="5891639"/>
                </a:lnTo>
                <a:lnTo>
                  <a:pt x="14767" y="5901955"/>
                </a:lnTo>
                <a:lnTo>
                  <a:pt x="14141" y="5904104"/>
                </a:lnTo>
                <a:lnTo>
                  <a:pt x="12459" y="5900177"/>
                </a:lnTo>
                <a:cubicBezTo>
                  <a:pt x="11791" y="5893625"/>
                  <a:pt x="11232" y="5887049"/>
                  <a:pt x="10455" y="5880520"/>
                </a:cubicBezTo>
                <a:lnTo>
                  <a:pt x="9015" y="5872971"/>
                </a:lnTo>
                <a:close/>
                <a:moveTo>
                  <a:pt x="15881" y="5863857"/>
                </a:moveTo>
                <a:lnTo>
                  <a:pt x="16468" y="5867350"/>
                </a:lnTo>
                <a:lnTo>
                  <a:pt x="16710" y="5868430"/>
                </a:lnTo>
                <a:lnTo>
                  <a:pt x="16239" y="5870674"/>
                </a:lnTo>
                <a:lnTo>
                  <a:pt x="15270" y="5864668"/>
                </a:lnTo>
                <a:close/>
                <a:moveTo>
                  <a:pt x="18096" y="5861833"/>
                </a:moveTo>
                <a:lnTo>
                  <a:pt x="18471" y="5863672"/>
                </a:lnTo>
                <a:lnTo>
                  <a:pt x="18717" y="5865641"/>
                </a:lnTo>
                <a:lnTo>
                  <a:pt x="19161" y="5879343"/>
                </a:lnTo>
                <a:lnTo>
                  <a:pt x="16710" y="5868430"/>
                </a:lnTo>
                <a:close/>
                <a:moveTo>
                  <a:pt x="18920" y="5859823"/>
                </a:moveTo>
                <a:lnTo>
                  <a:pt x="20323" y="5878494"/>
                </a:lnTo>
                <a:lnTo>
                  <a:pt x="18717" y="5865641"/>
                </a:lnTo>
                <a:lnTo>
                  <a:pt x="18544" y="5860322"/>
                </a:lnTo>
                <a:close/>
                <a:moveTo>
                  <a:pt x="18527" y="5859781"/>
                </a:moveTo>
                <a:lnTo>
                  <a:pt x="18544" y="5860322"/>
                </a:lnTo>
                <a:lnTo>
                  <a:pt x="18363" y="5860563"/>
                </a:lnTo>
                <a:close/>
                <a:moveTo>
                  <a:pt x="28559" y="5848372"/>
                </a:moveTo>
                <a:lnTo>
                  <a:pt x="28490" y="5849631"/>
                </a:lnTo>
                <a:lnTo>
                  <a:pt x="28438" y="5848823"/>
                </a:lnTo>
                <a:close/>
                <a:moveTo>
                  <a:pt x="32617" y="5848283"/>
                </a:moveTo>
                <a:lnTo>
                  <a:pt x="33278" y="5859222"/>
                </a:lnTo>
                <a:lnTo>
                  <a:pt x="20995" y="5883878"/>
                </a:lnTo>
                <a:lnTo>
                  <a:pt x="20343" y="5878655"/>
                </a:lnTo>
                <a:lnTo>
                  <a:pt x="20962" y="5876507"/>
                </a:lnTo>
                <a:lnTo>
                  <a:pt x="28275" y="5849425"/>
                </a:lnTo>
                <a:lnTo>
                  <a:pt x="28490" y="5852440"/>
                </a:lnTo>
                <a:close/>
                <a:moveTo>
                  <a:pt x="11530" y="5848252"/>
                </a:moveTo>
                <a:lnTo>
                  <a:pt x="12460" y="5864542"/>
                </a:lnTo>
                <a:lnTo>
                  <a:pt x="12691" y="5868092"/>
                </a:lnTo>
                <a:lnTo>
                  <a:pt x="10216" y="5871378"/>
                </a:lnTo>
                <a:lnTo>
                  <a:pt x="8452" y="5866480"/>
                </a:lnTo>
                <a:cubicBezTo>
                  <a:pt x="7462" y="5864538"/>
                  <a:pt x="7823" y="5866871"/>
                  <a:pt x="8501" y="5870278"/>
                </a:cubicBezTo>
                <a:lnTo>
                  <a:pt x="9015" y="5872971"/>
                </a:lnTo>
                <a:lnTo>
                  <a:pt x="8497" y="5873659"/>
                </a:lnTo>
                <a:lnTo>
                  <a:pt x="918" y="5876204"/>
                </a:lnTo>
                <a:lnTo>
                  <a:pt x="1413" y="5860257"/>
                </a:lnTo>
                <a:lnTo>
                  <a:pt x="3680" y="5856900"/>
                </a:lnTo>
                <a:close/>
                <a:moveTo>
                  <a:pt x="12991" y="5846643"/>
                </a:moveTo>
                <a:lnTo>
                  <a:pt x="13478" y="5849540"/>
                </a:lnTo>
                <a:lnTo>
                  <a:pt x="13137" y="5851449"/>
                </a:lnTo>
                <a:lnTo>
                  <a:pt x="12456" y="5847232"/>
                </a:lnTo>
                <a:close/>
                <a:moveTo>
                  <a:pt x="28156" y="5844499"/>
                </a:moveTo>
                <a:lnTo>
                  <a:pt x="28438" y="5848823"/>
                </a:lnTo>
                <a:lnTo>
                  <a:pt x="28275" y="5849425"/>
                </a:lnTo>
                <a:lnTo>
                  <a:pt x="27955" y="5844934"/>
                </a:lnTo>
                <a:close/>
                <a:moveTo>
                  <a:pt x="30494" y="5841207"/>
                </a:moveTo>
                <a:lnTo>
                  <a:pt x="28559" y="5848372"/>
                </a:lnTo>
                <a:lnTo>
                  <a:pt x="28837" y="5843309"/>
                </a:lnTo>
                <a:close/>
                <a:moveTo>
                  <a:pt x="29196" y="5836770"/>
                </a:moveTo>
                <a:lnTo>
                  <a:pt x="28837" y="5843309"/>
                </a:lnTo>
                <a:lnTo>
                  <a:pt x="28521" y="5843709"/>
                </a:lnTo>
                <a:lnTo>
                  <a:pt x="28156" y="5844499"/>
                </a:lnTo>
                <a:lnTo>
                  <a:pt x="27677" y="5837130"/>
                </a:lnTo>
                <a:close/>
                <a:moveTo>
                  <a:pt x="24888" y="5835390"/>
                </a:moveTo>
                <a:lnTo>
                  <a:pt x="27394" y="5837197"/>
                </a:lnTo>
                <a:lnTo>
                  <a:pt x="27402" y="5837195"/>
                </a:lnTo>
                <a:lnTo>
                  <a:pt x="27955" y="5844934"/>
                </a:lnTo>
                <a:lnTo>
                  <a:pt x="24482" y="5852440"/>
                </a:lnTo>
                <a:lnTo>
                  <a:pt x="18920" y="5859823"/>
                </a:lnTo>
                <a:lnTo>
                  <a:pt x="18814" y="5858413"/>
                </a:lnTo>
                <a:lnTo>
                  <a:pt x="20225" y="5851694"/>
                </a:lnTo>
                <a:lnTo>
                  <a:pt x="22349" y="5843994"/>
                </a:lnTo>
                <a:close/>
                <a:moveTo>
                  <a:pt x="19657" y="5830828"/>
                </a:moveTo>
                <a:lnTo>
                  <a:pt x="22480" y="5833653"/>
                </a:lnTo>
                <a:lnTo>
                  <a:pt x="23392" y="5834311"/>
                </a:lnTo>
                <a:lnTo>
                  <a:pt x="20475" y="5838399"/>
                </a:lnTo>
                <a:lnTo>
                  <a:pt x="19366" y="5839620"/>
                </a:lnTo>
                <a:lnTo>
                  <a:pt x="18768" y="5833751"/>
                </a:lnTo>
                <a:close/>
                <a:moveTo>
                  <a:pt x="16467" y="5827167"/>
                </a:moveTo>
                <a:lnTo>
                  <a:pt x="16505" y="5827673"/>
                </a:lnTo>
                <a:lnTo>
                  <a:pt x="16432" y="5827600"/>
                </a:lnTo>
                <a:close/>
                <a:moveTo>
                  <a:pt x="8624" y="5819784"/>
                </a:moveTo>
                <a:lnTo>
                  <a:pt x="9983" y="5821144"/>
                </a:lnTo>
                <a:lnTo>
                  <a:pt x="10455" y="5829408"/>
                </a:lnTo>
                <a:lnTo>
                  <a:pt x="10142" y="5829672"/>
                </a:lnTo>
                <a:lnTo>
                  <a:pt x="8584" y="5820395"/>
                </a:lnTo>
                <a:close/>
                <a:moveTo>
                  <a:pt x="30204" y="5818405"/>
                </a:moveTo>
                <a:lnTo>
                  <a:pt x="30849" y="5819008"/>
                </a:lnTo>
                <a:lnTo>
                  <a:pt x="31812" y="5834951"/>
                </a:lnTo>
                <a:lnTo>
                  <a:pt x="29918" y="5833181"/>
                </a:lnTo>
                <a:lnTo>
                  <a:pt x="29518" y="5830910"/>
                </a:lnTo>
                <a:close/>
                <a:moveTo>
                  <a:pt x="26618" y="5816165"/>
                </a:moveTo>
                <a:lnTo>
                  <a:pt x="26613" y="5816476"/>
                </a:lnTo>
                <a:lnTo>
                  <a:pt x="26538" y="5816228"/>
                </a:lnTo>
                <a:close/>
                <a:moveTo>
                  <a:pt x="8960" y="5814592"/>
                </a:moveTo>
                <a:lnTo>
                  <a:pt x="8624" y="5819784"/>
                </a:lnTo>
                <a:lnTo>
                  <a:pt x="8453" y="5819613"/>
                </a:lnTo>
                <a:lnTo>
                  <a:pt x="8584" y="5820395"/>
                </a:lnTo>
                <a:lnTo>
                  <a:pt x="8453" y="5822421"/>
                </a:lnTo>
                <a:lnTo>
                  <a:pt x="9685" y="5830057"/>
                </a:lnTo>
                <a:lnTo>
                  <a:pt x="6448" y="5832783"/>
                </a:lnTo>
                <a:cubicBezTo>
                  <a:pt x="2915" y="5829247"/>
                  <a:pt x="4585" y="5823630"/>
                  <a:pt x="7555" y="5817494"/>
                </a:cubicBezTo>
                <a:close/>
                <a:moveTo>
                  <a:pt x="26649" y="5814223"/>
                </a:moveTo>
                <a:lnTo>
                  <a:pt x="27526" y="5815453"/>
                </a:lnTo>
                <a:lnTo>
                  <a:pt x="26618" y="5816165"/>
                </a:lnTo>
                <a:close/>
                <a:moveTo>
                  <a:pt x="30494" y="5813126"/>
                </a:moveTo>
                <a:lnTo>
                  <a:pt x="30737" y="5817143"/>
                </a:lnTo>
                <a:lnTo>
                  <a:pt x="30307" y="5816540"/>
                </a:lnTo>
                <a:close/>
                <a:moveTo>
                  <a:pt x="11796" y="5808733"/>
                </a:moveTo>
                <a:lnTo>
                  <a:pt x="16671" y="5813179"/>
                </a:lnTo>
                <a:lnTo>
                  <a:pt x="16689" y="5813356"/>
                </a:lnTo>
                <a:lnTo>
                  <a:pt x="15636" y="5812532"/>
                </a:lnTo>
                <a:cubicBezTo>
                  <a:pt x="14318" y="5811642"/>
                  <a:pt x="12985" y="5811036"/>
                  <a:pt x="13253" y="5812434"/>
                </a:cubicBezTo>
                <a:lnTo>
                  <a:pt x="17271" y="5819069"/>
                </a:lnTo>
                <a:lnTo>
                  <a:pt x="17703" y="5823304"/>
                </a:lnTo>
                <a:lnTo>
                  <a:pt x="14682" y="5825848"/>
                </a:lnTo>
                <a:lnTo>
                  <a:pt x="9983" y="5821144"/>
                </a:lnTo>
                <a:lnTo>
                  <a:pt x="9540" y="5813394"/>
                </a:lnTo>
                <a:close/>
                <a:moveTo>
                  <a:pt x="13109" y="5806023"/>
                </a:moveTo>
                <a:lnTo>
                  <a:pt x="11796" y="5808733"/>
                </a:lnTo>
                <a:lnTo>
                  <a:pt x="10455" y="5807510"/>
                </a:lnTo>
                <a:close/>
                <a:moveTo>
                  <a:pt x="15556" y="5800967"/>
                </a:moveTo>
                <a:lnTo>
                  <a:pt x="15628" y="5801774"/>
                </a:lnTo>
                <a:lnTo>
                  <a:pt x="15074" y="5804922"/>
                </a:lnTo>
                <a:lnTo>
                  <a:pt x="13109" y="5806023"/>
                </a:lnTo>
                <a:close/>
                <a:moveTo>
                  <a:pt x="16216" y="5799603"/>
                </a:moveTo>
                <a:lnTo>
                  <a:pt x="17543" y="5801463"/>
                </a:lnTo>
                <a:lnTo>
                  <a:pt x="16313" y="5804227"/>
                </a:lnTo>
                <a:lnTo>
                  <a:pt x="15869" y="5804476"/>
                </a:lnTo>
                <a:lnTo>
                  <a:pt x="15628" y="5801774"/>
                </a:lnTo>
                <a:lnTo>
                  <a:pt x="15893" y="5800272"/>
                </a:lnTo>
                <a:close/>
                <a:moveTo>
                  <a:pt x="25914" y="5798845"/>
                </a:moveTo>
                <a:lnTo>
                  <a:pt x="26104" y="5800298"/>
                </a:lnTo>
                <a:lnTo>
                  <a:pt x="22479" y="5801894"/>
                </a:lnTo>
                <a:lnTo>
                  <a:pt x="21838" y="5801130"/>
                </a:lnTo>
                <a:close/>
                <a:moveTo>
                  <a:pt x="19129" y="5797900"/>
                </a:moveTo>
                <a:lnTo>
                  <a:pt x="21838" y="5801130"/>
                </a:lnTo>
                <a:lnTo>
                  <a:pt x="18600" y="5802945"/>
                </a:lnTo>
                <a:lnTo>
                  <a:pt x="17543" y="5801463"/>
                </a:lnTo>
                <a:close/>
                <a:moveTo>
                  <a:pt x="11276" y="5792847"/>
                </a:moveTo>
                <a:lnTo>
                  <a:pt x="10134" y="5796506"/>
                </a:lnTo>
                <a:lnTo>
                  <a:pt x="10312" y="5793756"/>
                </a:lnTo>
                <a:close/>
                <a:moveTo>
                  <a:pt x="10456" y="5791532"/>
                </a:moveTo>
                <a:lnTo>
                  <a:pt x="10975" y="5792258"/>
                </a:lnTo>
                <a:lnTo>
                  <a:pt x="10322" y="5793608"/>
                </a:lnTo>
                <a:close/>
                <a:moveTo>
                  <a:pt x="18712" y="5787067"/>
                </a:moveTo>
                <a:lnTo>
                  <a:pt x="17753" y="5789718"/>
                </a:lnTo>
                <a:lnTo>
                  <a:pt x="17113" y="5793349"/>
                </a:lnTo>
                <a:lnTo>
                  <a:pt x="16631" y="5789254"/>
                </a:lnTo>
                <a:close/>
                <a:moveTo>
                  <a:pt x="18885" y="5786886"/>
                </a:moveTo>
                <a:lnTo>
                  <a:pt x="18712" y="5787067"/>
                </a:lnTo>
                <a:lnTo>
                  <a:pt x="18760" y="5786936"/>
                </a:lnTo>
                <a:close/>
                <a:moveTo>
                  <a:pt x="19618" y="5764382"/>
                </a:moveTo>
                <a:lnTo>
                  <a:pt x="18822" y="5769582"/>
                </a:lnTo>
                <a:lnTo>
                  <a:pt x="16853" y="5772629"/>
                </a:lnTo>
                <a:lnTo>
                  <a:pt x="16837" y="5772559"/>
                </a:lnTo>
                <a:lnTo>
                  <a:pt x="18645" y="5766427"/>
                </a:lnTo>
                <a:close/>
                <a:moveTo>
                  <a:pt x="29130" y="5759073"/>
                </a:moveTo>
                <a:cubicBezTo>
                  <a:pt x="28609" y="5760353"/>
                  <a:pt x="27606" y="5762802"/>
                  <a:pt x="26355" y="5765959"/>
                </a:cubicBezTo>
                <a:lnTo>
                  <a:pt x="23269" y="5774483"/>
                </a:lnTo>
                <a:lnTo>
                  <a:pt x="23758" y="5770876"/>
                </a:lnTo>
                <a:lnTo>
                  <a:pt x="29012" y="5759199"/>
                </a:lnTo>
                <a:cubicBezTo>
                  <a:pt x="29690" y="5757682"/>
                  <a:pt x="29651" y="5757793"/>
                  <a:pt x="29130" y="5759073"/>
                </a:cubicBezTo>
                <a:close/>
                <a:moveTo>
                  <a:pt x="32768" y="5753867"/>
                </a:moveTo>
                <a:lnTo>
                  <a:pt x="29953" y="5767795"/>
                </a:lnTo>
                <a:lnTo>
                  <a:pt x="27309" y="5773433"/>
                </a:lnTo>
                <a:lnTo>
                  <a:pt x="23705" y="5780652"/>
                </a:lnTo>
                <a:lnTo>
                  <a:pt x="21243" y="5780077"/>
                </a:lnTo>
                <a:lnTo>
                  <a:pt x="23269" y="5774483"/>
                </a:lnTo>
                <a:lnTo>
                  <a:pt x="22480" y="5780299"/>
                </a:lnTo>
                <a:close/>
                <a:moveTo>
                  <a:pt x="27497" y="5743323"/>
                </a:moveTo>
                <a:lnTo>
                  <a:pt x="23758" y="5770876"/>
                </a:lnTo>
                <a:lnTo>
                  <a:pt x="19773" y="5779733"/>
                </a:lnTo>
                <a:lnTo>
                  <a:pt x="18471" y="5779429"/>
                </a:lnTo>
                <a:lnTo>
                  <a:pt x="17573" y="5775654"/>
                </a:lnTo>
                <a:lnTo>
                  <a:pt x="18472" y="5771875"/>
                </a:lnTo>
                <a:lnTo>
                  <a:pt x="18822" y="5769582"/>
                </a:lnTo>
                <a:lnTo>
                  <a:pt x="24320" y="5761079"/>
                </a:lnTo>
                <a:lnTo>
                  <a:pt x="27479" y="5743331"/>
                </a:lnTo>
                <a:close/>
                <a:moveTo>
                  <a:pt x="36507" y="5735370"/>
                </a:moveTo>
                <a:cubicBezTo>
                  <a:pt x="37584" y="5730842"/>
                  <a:pt x="35868" y="5745038"/>
                  <a:pt x="34503" y="5749411"/>
                </a:cubicBezTo>
                <a:lnTo>
                  <a:pt x="32768" y="5753867"/>
                </a:lnTo>
                <a:close/>
                <a:moveTo>
                  <a:pt x="17994" y="5733158"/>
                </a:moveTo>
                <a:lnTo>
                  <a:pt x="18395" y="5737368"/>
                </a:lnTo>
                <a:lnTo>
                  <a:pt x="18360" y="5737396"/>
                </a:lnTo>
                <a:lnTo>
                  <a:pt x="17804" y="5733498"/>
                </a:lnTo>
                <a:close/>
                <a:moveTo>
                  <a:pt x="16899" y="5727157"/>
                </a:moveTo>
                <a:lnTo>
                  <a:pt x="17804" y="5733498"/>
                </a:lnTo>
                <a:lnTo>
                  <a:pt x="15158" y="5738218"/>
                </a:lnTo>
                <a:lnTo>
                  <a:pt x="12460" y="5738178"/>
                </a:lnTo>
                <a:cubicBezTo>
                  <a:pt x="11897" y="5734230"/>
                  <a:pt x="13860" y="5731180"/>
                  <a:pt x="16234" y="5728185"/>
                </a:cubicBezTo>
                <a:close/>
                <a:moveTo>
                  <a:pt x="22595" y="5699814"/>
                </a:moveTo>
                <a:lnTo>
                  <a:pt x="24856" y="5707420"/>
                </a:lnTo>
                <a:lnTo>
                  <a:pt x="23920" y="5711795"/>
                </a:lnTo>
                <a:lnTo>
                  <a:pt x="23420" y="5711579"/>
                </a:lnTo>
                <a:lnTo>
                  <a:pt x="21449" y="5706827"/>
                </a:lnTo>
                <a:lnTo>
                  <a:pt x="20632" y="5704138"/>
                </a:lnTo>
                <a:close/>
                <a:moveTo>
                  <a:pt x="14791" y="5699495"/>
                </a:moveTo>
                <a:lnTo>
                  <a:pt x="17356" y="5726450"/>
                </a:lnTo>
                <a:lnTo>
                  <a:pt x="16899" y="5727157"/>
                </a:lnTo>
                <a:lnTo>
                  <a:pt x="16468" y="5724138"/>
                </a:lnTo>
                <a:cubicBezTo>
                  <a:pt x="11902" y="5728936"/>
                  <a:pt x="5891" y="5751401"/>
                  <a:pt x="10456" y="5746602"/>
                </a:cubicBezTo>
                <a:lnTo>
                  <a:pt x="15158" y="5738218"/>
                </a:lnTo>
                <a:lnTo>
                  <a:pt x="17280" y="5738249"/>
                </a:lnTo>
                <a:lnTo>
                  <a:pt x="18360" y="5737396"/>
                </a:lnTo>
                <a:lnTo>
                  <a:pt x="18472" y="5738178"/>
                </a:lnTo>
                <a:lnTo>
                  <a:pt x="18395" y="5737368"/>
                </a:lnTo>
                <a:lnTo>
                  <a:pt x="24483" y="5732562"/>
                </a:lnTo>
                <a:lnTo>
                  <a:pt x="20016" y="5761777"/>
                </a:lnTo>
                <a:lnTo>
                  <a:pt x="18645" y="5766427"/>
                </a:lnTo>
                <a:lnTo>
                  <a:pt x="16467" y="5771005"/>
                </a:lnTo>
                <a:lnTo>
                  <a:pt x="16837" y="5772559"/>
                </a:lnTo>
                <a:lnTo>
                  <a:pt x="16785" y="5772734"/>
                </a:lnTo>
                <a:lnTo>
                  <a:pt x="8311" y="5785842"/>
                </a:lnTo>
                <a:lnTo>
                  <a:pt x="7616" y="5743914"/>
                </a:lnTo>
                <a:lnTo>
                  <a:pt x="14464" y="5707289"/>
                </a:lnTo>
                <a:close/>
                <a:moveTo>
                  <a:pt x="14464" y="5696057"/>
                </a:moveTo>
                <a:lnTo>
                  <a:pt x="14903" y="5696839"/>
                </a:lnTo>
                <a:lnTo>
                  <a:pt x="14791" y="5699495"/>
                </a:lnTo>
                <a:close/>
                <a:moveTo>
                  <a:pt x="15481" y="5683064"/>
                </a:moveTo>
                <a:lnTo>
                  <a:pt x="15957" y="5686619"/>
                </a:lnTo>
                <a:lnTo>
                  <a:pt x="15874" y="5686881"/>
                </a:lnTo>
                <a:lnTo>
                  <a:pt x="15986" y="5686839"/>
                </a:lnTo>
                <a:lnTo>
                  <a:pt x="16468" y="5690441"/>
                </a:lnTo>
                <a:lnTo>
                  <a:pt x="20632" y="5704138"/>
                </a:lnTo>
                <a:lnTo>
                  <a:pt x="20476" y="5704481"/>
                </a:lnTo>
                <a:lnTo>
                  <a:pt x="21449" y="5706827"/>
                </a:lnTo>
                <a:lnTo>
                  <a:pt x="22283" y="5709571"/>
                </a:lnTo>
                <a:cubicBezTo>
                  <a:pt x="22765" y="5710826"/>
                  <a:pt x="22679" y="5710721"/>
                  <a:pt x="21538" y="5708666"/>
                </a:cubicBezTo>
                <a:lnTo>
                  <a:pt x="14903" y="5696839"/>
                </a:lnTo>
                <a:close/>
                <a:moveTo>
                  <a:pt x="17350" y="5682173"/>
                </a:moveTo>
                <a:lnTo>
                  <a:pt x="18457" y="5685899"/>
                </a:lnTo>
                <a:lnTo>
                  <a:pt x="15986" y="5686839"/>
                </a:lnTo>
                <a:lnTo>
                  <a:pt x="15957" y="5686619"/>
                </a:lnTo>
                <a:close/>
                <a:moveTo>
                  <a:pt x="31592" y="5675956"/>
                </a:moveTo>
                <a:lnTo>
                  <a:pt x="29953" y="5683610"/>
                </a:lnTo>
                <a:lnTo>
                  <a:pt x="22595" y="5699814"/>
                </a:lnTo>
                <a:lnTo>
                  <a:pt x="18457" y="5685899"/>
                </a:lnTo>
                <a:lnTo>
                  <a:pt x="20131" y="5685262"/>
                </a:lnTo>
                <a:close/>
                <a:moveTo>
                  <a:pt x="13677" y="5669581"/>
                </a:moveTo>
                <a:lnTo>
                  <a:pt x="13814" y="5670602"/>
                </a:lnTo>
                <a:lnTo>
                  <a:pt x="6581" y="5681581"/>
                </a:lnTo>
                <a:lnTo>
                  <a:pt x="6558" y="5680200"/>
                </a:lnTo>
                <a:lnTo>
                  <a:pt x="10456" y="5673592"/>
                </a:lnTo>
                <a:close/>
                <a:moveTo>
                  <a:pt x="14694" y="5669265"/>
                </a:moveTo>
                <a:lnTo>
                  <a:pt x="15800" y="5675464"/>
                </a:lnTo>
                <a:lnTo>
                  <a:pt x="15481" y="5683064"/>
                </a:lnTo>
                <a:lnTo>
                  <a:pt x="13814" y="5670602"/>
                </a:lnTo>
                <a:close/>
                <a:moveTo>
                  <a:pt x="16178" y="5666465"/>
                </a:moveTo>
                <a:lnTo>
                  <a:pt x="16153" y="5667050"/>
                </a:lnTo>
                <a:lnTo>
                  <a:pt x="14694" y="5669265"/>
                </a:lnTo>
                <a:lnTo>
                  <a:pt x="14555" y="5668487"/>
                </a:lnTo>
                <a:close/>
                <a:moveTo>
                  <a:pt x="29036" y="5666191"/>
                </a:moveTo>
                <a:lnTo>
                  <a:pt x="31721" y="5671236"/>
                </a:lnTo>
                <a:lnTo>
                  <a:pt x="32256" y="5672855"/>
                </a:lnTo>
                <a:lnTo>
                  <a:pt x="32204" y="5673097"/>
                </a:lnTo>
                <a:lnTo>
                  <a:pt x="28373" y="5666655"/>
                </a:lnTo>
                <a:close/>
                <a:moveTo>
                  <a:pt x="24535" y="5660201"/>
                </a:moveTo>
                <a:lnTo>
                  <a:pt x="28373" y="5666655"/>
                </a:lnTo>
                <a:lnTo>
                  <a:pt x="22480" y="5670784"/>
                </a:lnTo>
                <a:lnTo>
                  <a:pt x="22108" y="5667491"/>
                </a:lnTo>
                <a:close/>
                <a:moveTo>
                  <a:pt x="21275" y="5660116"/>
                </a:moveTo>
                <a:lnTo>
                  <a:pt x="22108" y="5667491"/>
                </a:lnTo>
                <a:lnTo>
                  <a:pt x="19429" y="5675538"/>
                </a:lnTo>
                <a:lnTo>
                  <a:pt x="17350" y="5682173"/>
                </a:lnTo>
                <a:lnTo>
                  <a:pt x="16468" y="5679208"/>
                </a:lnTo>
                <a:lnTo>
                  <a:pt x="15800" y="5675464"/>
                </a:lnTo>
                <a:lnTo>
                  <a:pt x="16153" y="5667050"/>
                </a:lnTo>
                <a:lnTo>
                  <a:pt x="18186" y="5663964"/>
                </a:lnTo>
                <a:close/>
                <a:moveTo>
                  <a:pt x="23187" y="5657735"/>
                </a:moveTo>
                <a:lnTo>
                  <a:pt x="24666" y="5659808"/>
                </a:lnTo>
                <a:lnTo>
                  <a:pt x="24535" y="5660201"/>
                </a:lnTo>
                <a:lnTo>
                  <a:pt x="23119" y="5657819"/>
                </a:lnTo>
                <a:close/>
                <a:moveTo>
                  <a:pt x="22699" y="5657113"/>
                </a:moveTo>
                <a:lnTo>
                  <a:pt x="23119" y="5657819"/>
                </a:lnTo>
                <a:lnTo>
                  <a:pt x="21275" y="5660116"/>
                </a:lnTo>
                <a:lnTo>
                  <a:pt x="21194" y="5659397"/>
                </a:lnTo>
                <a:close/>
                <a:moveTo>
                  <a:pt x="22480" y="5656744"/>
                </a:moveTo>
                <a:lnTo>
                  <a:pt x="22720" y="5657081"/>
                </a:lnTo>
                <a:lnTo>
                  <a:pt x="22699" y="5657113"/>
                </a:lnTo>
                <a:close/>
                <a:moveTo>
                  <a:pt x="21633" y="5650809"/>
                </a:moveTo>
                <a:lnTo>
                  <a:pt x="22480" y="5656744"/>
                </a:lnTo>
                <a:lnTo>
                  <a:pt x="20596" y="5654105"/>
                </a:lnTo>
                <a:lnTo>
                  <a:pt x="20554" y="5653725"/>
                </a:lnTo>
                <a:close/>
                <a:moveTo>
                  <a:pt x="28491" y="5648319"/>
                </a:moveTo>
                <a:lnTo>
                  <a:pt x="26894" y="5653117"/>
                </a:lnTo>
                <a:lnTo>
                  <a:pt x="23187" y="5657735"/>
                </a:lnTo>
                <a:lnTo>
                  <a:pt x="22720" y="5657081"/>
                </a:lnTo>
                <a:close/>
                <a:moveTo>
                  <a:pt x="10456" y="5645511"/>
                </a:moveTo>
                <a:lnTo>
                  <a:pt x="14555" y="5668487"/>
                </a:lnTo>
                <a:lnTo>
                  <a:pt x="13677" y="5669581"/>
                </a:lnTo>
                <a:close/>
                <a:moveTo>
                  <a:pt x="18926" y="5631847"/>
                </a:moveTo>
                <a:lnTo>
                  <a:pt x="21492" y="5649823"/>
                </a:lnTo>
                <a:lnTo>
                  <a:pt x="20546" y="5653654"/>
                </a:lnTo>
                <a:lnTo>
                  <a:pt x="20554" y="5653725"/>
                </a:lnTo>
                <a:lnTo>
                  <a:pt x="20476" y="5653936"/>
                </a:lnTo>
                <a:lnTo>
                  <a:pt x="20596" y="5654105"/>
                </a:lnTo>
                <a:lnTo>
                  <a:pt x="21194" y="5659397"/>
                </a:lnTo>
                <a:lnTo>
                  <a:pt x="18186" y="5663964"/>
                </a:lnTo>
                <a:lnTo>
                  <a:pt x="16178" y="5666465"/>
                </a:lnTo>
                <a:lnTo>
                  <a:pt x="16468" y="5659552"/>
                </a:lnTo>
                <a:cubicBezTo>
                  <a:pt x="16468" y="5656592"/>
                  <a:pt x="13904" y="5653982"/>
                  <a:pt x="14464" y="5651127"/>
                </a:cubicBezTo>
                <a:close/>
                <a:moveTo>
                  <a:pt x="16468" y="5614622"/>
                </a:moveTo>
                <a:lnTo>
                  <a:pt x="17485" y="5621746"/>
                </a:lnTo>
                <a:lnTo>
                  <a:pt x="17470" y="5621686"/>
                </a:lnTo>
                <a:cubicBezTo>
                  <a:pt x="16969" y="5618395"/>
                  <a:pt x="16468" y="5614622"/>
                  <a:pt x="16468" y="5614622"/>
                </a:cubicBezTo>
                <a:close/>
                <a:moveTo>
                  <a:pt x="16468" y="5603390"/>
                </a:moveTo>
                <a:lnTo>
                  <a:pt x="16818" y="5607319"/>
                </a:lnTo>
                <a:lnTo>
                  <a:pt x="16468" y="5609006"/>
                </a:lnTo>
                <a:cubicBezTo>
                  <a:pt x="15234" y="5615922"/>
                  <a:pt x="10456" y="5635791"/>
                  <a:pt x="10456" y="5628663"/>
                </a:cubicBezTo>
                <a:cubicBezTo>
                  <a:pt x="10456" y="5619783"/>
                  <a:pt x="14464" y="5611814"/>
                  <a:pt x="16468" y="5603390"/>
                </a:cubicBezTo>
                <a:close/>
                <a:moveTo>
                  <a:pt x="18409" y="5582856"/>
                </a:moveTo>
                <a:lnTo>
                  <a:pt x="18472" y="5583733"/>
                </a:lnTo>
                <a:lnTo>
                  <a:pt x="18019" y="5583220"/>
                </a:lnTo>
                <a:close/>
                <a:moveTo>
                  <a:pt x="4819" y="5575385"/>
                </a:moveTo>
                <a:lnTo>
                  <a:pt x="11292" y="5575590"/>
                </a:lnTo>
                <a:lnTo>
                  <a:pt x="18019" y="5583220"/>
                </a:lnTo>
                <a:lnTo>
                  <a:pt x="14464" y="5586542"/>
                </a:lnTo>
                <a:cubicBezTo>
                  <a:pt x="12460" y="5584670"/>
                  <a:pt x="8377" y="5582616"/>
                  <a:pt x="5334" y="5580653"/>
                </a:cubicBezTo>
                <a:lnTo>
                  <a:pt x="4893" y="5579838"/>
                </a:lnTo>
                <a:close/>
                <a:moveTo>
                  <a:pt x="27915" y="5556266"/>
                </a:moveTo>
                <a:lnTo>
                  <a:pt x="28166" y="5557359"/>
                </a:lnTo>
                <a:cubicBezTo>
                  <a:pt x="27664" y="5555807"/>
                  <a:pt x="27271" y="5555558"/>
                  <a:pt x="30495" y="5572501"/>
                </a:cubicBezTo>
                <a:lnTo>
                  <a:pt x="31536" y="5577364"/>
                </a:lnTo>
                <a:lnTo>
                  <a:pt x="18926" y="5631847"/>
                </a:lnTo>
                <a:lnTo>
                  <a:pt x="17485" y="5621746"/>
                </a:lnTo>
                <a:lnTo>
                  <a:pt x="18472" y="5625855"/>
                </a:lnTo>
                <a:lnTo>
                  <a:pt x="16818" y="5607319"/>
                </a:lnTo>
                <a:lnTo>
                  <a:pt x="19163" y="5596032"/>
                </a:lnTo>
                <a:cubicBezTo>
                  <a:pt x="19862" y="5591656"/>
                  <a:pt x="19996" y="5587394"/>
                  <a:pt x="18472" y="5583733"/>
                </a:cubicBezTo>
                <a:cubicBezTo>
                  <a:pt x="21382" y="5607186"/>
                  <a:pt x="26204" y="5579110"/>
                  <a:pt x="26487" y="5578117"/>
                </a:cubicBezTo>
                <a:lnTo>
                  <a:pt x="22500" y="5569784"/>
                </a:lnTo>
                <a:lnTo>
                  <a:pt x="23935" y="5561882"/>
                </a:lnTo>
                <a:lnTo>
                  <a:pt x="26487" y="5561269"/>
                </a:lnTo>
                <a:close/>
                <a:moveTo>
                  <a:pt x="25195" y="5550942"/>
                </a:moveTo>
                <a:lnTo>
                  <a:pt x="24165" y="5560616"/>
                </a:lnTo>
                <a:lnTo>
                  <a:pt x="23935" y="5561882"/>
                </a:lnTo>
                <a:lnTo>
                  <a:pt x="19257" y="5563007"/>
                </a:lnTo>
                <a:lnTo>
                  <a:pt x="22500" y="5569784"/>
                </a:lnTo>
                <a:lnTo>
                  <a:pt x="20476" y="5580925"/>
                </a:lnTo>
                <a:lnTo>
                  <a:pt x="18409" y="5582856"/>
                </a:lnTo>
                <a:lnTo>
                  <a:pt x="16563" y="5556990"/>
                </a:lnTo>
                <a:close/>
                <a:moveTo>
                  <a:pt x="30495" y="5547228"/>
                </a:moveTo>
                <a:lnTo>
                  <a:pt x="27915" y="5556266"/>
                </a:lnTo>
                <a:lnTo>
                  <a:pt x="26487" y="5550036"/>
                </a:lnTo>
                <a:lnTo>
                  <a:pt x="25195" y="5550942"/>
                </a:lnTo>
                <a:lnTo>
                  <a:pt x="25401" y="5549013"/>
                </a:lnTo>
                <a:close/>
                <a:moveTo>
                  <a:pt x="15168" y="5537430"/>
                </a:moveTo>
                <a:lnTo>
                  <a:pt x="16563" y="5556990"/>
                </a:lnTo>
                <a:lnTo>
                  <a:pt x="14464" y="5558461"/>
                </a:lnTo>
                <a:cubicBezTo>
                  <a:pt x="10975" y="5557238"/>
                  <a:pt x="8491" y="5548643"/>
                  <a:pt x="10456" y="5544420"/>
                </a:cubicBezTo>
                <a:close/>
                <a:moveTo>
                  <a:pt x="15710" y="5526737"/>
                </a:moveTo>
                <a:lnTo>
                  <a:pt x="18299" y="5532784"/>
                </a:lnTo>
                <a:lnTo>
                  <a:pt x="15168" y="5537430"/>
                </a:lnTo>
                <a:lnTo>
                  <a:pt x="14620" y="5529757"/>
                </a:lnTo>
                <a:close/>
                <a:moveTo>
                  <a:pt x="23293" y="5525374"/>
                </a:moveTo>
                <a:lnTo>
                  <a:pt x="26487" y="5538804"/>
                </a:lnTo>
                <a:lnTo>
                  <a:pt x="25401" y="5549013"/>
                </a:lnTo>
                <a:lnTo>
                  <a:pt x="22480" y="5550036"/>
                </a:lnTo>
                <a:cubicBezTo>
                  <a:pt x="19234" y="5546247"/>
                  <a:pt x="20220" y="5538577"/>
                  <a:pt x="18472" y="5533188"/>
                </a:cubicBezTo>
                <a:lnTo>
                  <a:pt x="18299" y="5532784"/>
                </a:lnTo>
                <a:close/>
                <a:moveTo>
                  <a:pt x="12596" y="5519465"/>
                </a:moveTo>
                <a:lnTo>
                  <a:pt x="14042" y="5522842"/>
                </a:lnTo>
                <a:lnTo>
                  <a:pt x="14464" y="5527572"/>
                </a:lnTo>
                <a:lnTo>
                  <a:pt x="14620" y="5529757"/>
                </a:lnTo>
                <a:lnTo>
                  <a:pt x="14214" y="5530883"/>
                </a:lnTo>
                <a:cubicBezTo>
                  <a:pt x="12126" y="5536667"/>
                  <a:pt x="10456" y="5540411"/>
                  <a:pt x="10456" y="5535996"/>
                </a:cubicBezTo>
                <a:close/>
                <a:moveTo>
                  <a:pt x="12652" y="5519040"/>
                </a:moveTo>
                <a:lnTo>
                  <a:pt x="12596" y="5519465"/>
                </a:lnTo>
                <a:lnTo>
                  <a:pt x="12460" y="5519147"/>
                </a:lnTo>
                <a:close/>
                <a:moveTo>
                  <a:pt x="19968" y="5514939"/>
                </a:moveTo>
                <a:lnTo>
                  <a:pt x="15710" y="5526737"/>
                </a:lnTo>
                <a:lnTo>
                  <a:pt x="14042" y="5522842"/>
                </a:lnTo>
                <a:lnTo>
                  <a:pt x="13653" y="5518479"/>
                </a:lnTo>
                <a:close/>
                <a:moveTo>
                  <a:pt x="13274" y="5514231"/>
                </a:moveTo>
                <a:lnTo>
                  <a:pt x="13653" y="5518479"/>
                </a:lnTo>
                <a:lnTo>
                  <a:pt x="12652" y="5519040"/>
                </a:lnTo>
                <a:close/>
                <a:moveTo>
                  <a:pt x="20476" y="5513531"/>
                </a:moveTo>
                <a:lnTo>
                  <a:pt x="20711" y="5514522"/>
                </a:lnTo>
                <a:lnTo>
                  <a:pt x="19968" y="5514939"/>
                </a:lnTo>
                <a:close/>
                <a:moveTo>
                  <a:pt x="14483" y="5500832"/>
                </a:moveTo>
                <a:lnTo>
                  <a:pt x="14467" y="5509129"/>
                </a:lnTo>
                <a:lnTo>
                  <a:pt x="13471" y="5512710"/>
                </a:lnTo>
                <a:lnTo>
                  <a:pt x="13274" y="5514231"/>
                </a:lnTo>
                <a:lnTo>
                  <a:pt x="12460" y="5505107"/>
                </a:lnTo>
                <a:close/>
                <a:moveTo>
                  <a:pt x="16468" y="5460178"/>
                </a:moveTo>
                <a:cubicBezTo>
                  <a:pt x="17136" y="5466730"/>
                  <a:pt x="13890" y="5478229"/>
                  <a:pt x="18472" y="5479834"/>
                </a:cubicBezTo>
                <a:lnTo>
                  <a:pt x="21817" y="5470459"/>
                </a:lnTo>
                <a:lnTo>
                  <a:pt x="22480" y="5479834"/>
                </a:lnTo>
                <a:cubicBezTo>
                  <a:pt x="23751" y="5491539"/>
                  <a:pt x="26423" y="5502772"/>
                  <a:pt x="29445" y="5513886"/>
                </a:cubicBezTo>
                <a:lnTo>
                  <a:pt x="29902" y="5515568"/>
                </a:lnTo>
                <a:lnTo>
                  <a:pt x="23293" y="5525374"/>
                </a:lnTo>
                <a:lnTo>
                  <a:pt x="20711" y="5514522"/>
                </a:lnTo>
                <a:lnTo>
                  <a:pt x="22480" y="5513531"/>
                </a:lnTo>
                <a:cubicBezTo>
                  <a:pt x="23351" y="5509870"/>
                  <a:pt x="14894" y="5514535"/>
                  <a:pt x="14464" y="5510723"/>
                </a:cubicBezTo>
                <a:lnTo>
                  <a:pt x="14467" y="5509129"/>
                </a:lnTo>
                <a:lnTo>
                  <a:pt x="18663" y="5494047"/>
                </a:lnTo>
                <a:cubicBezTo>
                  <a:pt x="20114" y="5489556"/>
                  <a:pt x="20965" y="5487273"/>
                  <a:pt x="20252" y="5488637"/>
                </a:cubicBezTo>
                <a:lnTo>
                  <a:pt x="14483" y="5500832"/>
                </a:lnTo>
                <a:lnTo>
                  <a:pt x="14511" y="5485518"/>
                </a:lnTo>
                <a:cubicBezTo>
                  <a:pt x="15163" y="5477071"/>
                  <a:pt x="16134" y="5468602"/>
                  <a:pt x="16468" y="5460178"/>
                </a:cubicBezTo>
                <a:close/>
                <a:moveTo>
                  <a:pt x="12957" y="5443039"/>
                </a:moveTo>
                <a:lnTo>
                  <a:pt x="12991" y="5443215"/>
                </a:lnTo>
                <a:lnTo>
                  <a:pt x="12460" y="5443329"/>
                </a:lnTo>
                <a:close/>
                <a:moveTo>
                  <a:pt x="14794" y="5442830"/>
                </a:moveTo>
                <a:lnTo>
                  <a:pt x="16468" y="5454561"/>
                </a:lnTo>
                <a:cubicBezTo>
                  <a:pt x="16821" y="5457033"/>
                  <a:pt x="15719" y="5454775"/>
                  <a:pt x="14580" y="5451273"/>
                </a:cubicBezTo>
                <a:lnTo>
                  <a:pt x="12991" y="5443215"/>
                </a:lnTo>
                <a:close/>
                <a:moveTo>
                  <a:pt x="19725" y="5440871"/>
                </a:moveTo>
                <a:lnTo>
                  <a:pt x="20029" y="5445168"/>
                </a:lnTo>
                <a:lnTo>
                  <a:pt x="18345" y="5441516"/>
                </a:lnTo>
                <a:close/>
                <a:moveTo>
                  <a:pt x="17755" y="5440237"/>
                </a:moveTo>
                <a:lnTo>
                  <a:pt x="18345" y="5441516"/>
                </a:lnTo>
                <a:lnTo>
                  <a:pt x="16157" y="5442538"/>
                </a:lnTo>
                <a:lnTo>
                  <a:pt x="14794" y="5442830"/>
                </a:lnTo>
                <a:lnTo>
                  <a:pt x="14680" y="5442033"/>
                </a:lnTo>
                <a:close/>
                <a:moveTo>
                  <a:pt x="308996" y="5439653"/>
                </a:moveTo>
                <a:cubicBezTo>
                  <a:pt x="249349" y="5439653"/>
                  <a:pt x="200996" y="5488006"/>
                  <a:pt x="200996" y="5547653"/>
                </a:cubicBezTo>
                <a:cubicBezTo>
                  <a:pt x="200996" y="5607300"/>
                  <a:pt x="249349" y="5655653"/>
                  <a:pt x="308996" y="5655653"/>
                </a:cubicBezTo>
                <a:cubicBezTo>
                  <a:pt x="368643" y="5655653"/>
                  <a:pt x="416996" y="5607300"/>
                  <a:pt x="416996" y="5547653"/>
                </a:cubicBezTo>
                <a:cubicBezTo>
                  <a:pt x="416996" y="5488006"/>
                  <a:pt x="368643" y="5439653"/>
                  <a:pt x="308996" y="5439653"/>
                </a:cubicBezTo>
                <a:close/>
                <a:moveTo>
                  <a:pt x="21678" y="5437947"/>
                </a:moveTo>
                <a:lnTo>
                  <a:pt x="21361" y="5440107"/>
                </a:lnTo>
                <a:lnTo>
                  <a:pt x="19725" y="5440871"/>
                </a:lnTo>
                <a:lnTo>
                  <a:pt x="19604" y="5439158"/>
                </a:lnTo>
                <a:close/>
                <a:moveTo>
                  <a:pt x="26487" y="5437713"/>
                </a:moveTo>
                <a:cubicBezTo>
                  <a:pt x="25819" y="5446137"/>
                  <a:pt x="26042" y="5454796"/>
                  <a:pt x="24483" y="5462986"/>
                </a:cubicBezTo>
                <a:lnTo>
                  <a:pt x="21817" y="5470459"/>
                </a:lnTo>
                <a:lnTo>
                  <a:pt x="20029" y="5445168"/>
                </a:lnTo>
                <a:lnTo>
                  <a:pt x="20476" y="5446137"/>
                </a:lnTo>
                <a:lnTo>
                  <a:pt x="21361" y="5440107"/>
                </a:lnTo>
                <a:close/>
                <a:moveTo>
                  <a:pt x="13675" y="5434990"/>
                </a:moveTo>
                <a:lnTo>
                  <a:pt x="14680" y="5442033"/>
                </a:lnTo>
                <a:lnTo>
                  <a:pt x="12957" y="5443039"/>
                </a:lnTo>
                <a:lnTo>
                  <a:pt x="12460" y="5440521"/>
                </a:lnTo>
                <a:close/>
                <a:moveTo>
                  <a:pt x="18876" y="5428856"/>
                </a:moveTo>
                <a:lnTo>
                  <a:pt x="19604" y="5439158"/>
                </a:lnTo>
                <a:lnTo>
                  <a:pt x="17755" y="5440237"/>
                </a:lnTo>
                <a:lnTo>
                  <a:pt x="15819" y="5436039"/>
                </a:lnTo>
                <a:cubicBezTo>
                  <a:pt x="14992" y="5433610"/>
                  <a:pt x="15024" y="5431920"/>
                  <a:pt x="16321" y="5430373"/>
                </a:cubicBezTo>
                <a:close/>
                <a:moveTo>
                  <a:pt x="32632" y="5422158"/>
                </a:moveTo>
                <a:lnTo>
                  <a:pt x="32499" y="5426481"/>
                </a:lnTo>
                <a:lnTo>
                  <a:pt x="32935" y="5431374"/>
                </a:lnTo>
                <a:lnTo>
                  <a:pt x="21678" y="5437947"/>
                </a:lnTo>
                <a:lnTo>
                  <a:pt x="22532" y="5432126"/>
                </a:lnTo>
                <a:lnTo>
                  <a:pt x="22060" y="5426965"/>
                </a:lnTo>
                <a:lnTo>
                  <a:pt x="24410" y="5425570"/>
                </a:lnTo>
                <a:close/>
                <a:moveTo>
                  <a:pt x="21039" y="5415794"/>
                </a:moveTo>
                <a:lnTo>
                  <a:pt x="22060" y="5426965"/>
                </a:lnTo>
                <a:lnTo>
                  <a:pt x="18876" y="5428856"/>
                </a:lnTo>
                <a:lnTo>
                  <a:pt x="18520" y="5423821"/>
                </a:lnTo>
                <a:close/>
                <a:moveTo>
                  <a:pt x="20476" y="5404016"/>
                </a:moveTo>
                <a:lnTo>
                  <a:pt x="23109" y="5413165"/>
                </a:lnTo>
                <a:lnTo>
                  <a:pt x="23516" y="5415996"/>
                </a:lnTo>
                <a:lnTo>
                  <a:pt x="23990" y="5416325"/>
                </a:lnTo>
                <a:lnTo>
                  <a:pt x="24520" y="5418469"/>
                </a:lnTo>
                <a:cubicBezTo>
                  <a:pt x="24307" y="5418360"/>
                  <a:pt x="22922" y="5415135"/>
                  <a:pt x="21533" y="5414218"/>
                </a:cubicBezTo>
                <a:lnTo>
                  <a:pt x="21039" y="5415794"/>
                </a:lnTo>
                <a:lnTo>
                  <a:pt x="20476" y="5409632"/>
                </a:lnTo>
                <a:lnTo>
                  <a:pt x="20278" y="5404917"/>
                </a:lnTo>
                <a:close/>
                <a:moveTo>
                  <a:pt x="16468" y="5389976"/>
                </a:moveTo>
                <a:lnTo>
                  <a:pt x="20067" y="5399884"/>
                </a:lnTo>
                <a:lnTo>
                  <a:pt x="20278" y="5404917"/>
                </a:lnTo>
                <a:lnTo>
                  <a:pt x="13675" y="5434990"/>
                </a:lnTo>
                <a:lnTo>
                  <a:pt x="12460" y="5426481"/>
                </a:lnTo>
                <a:cubicBezTo>
                  <a:pt x="13796" y="5414312"/>
                  <a:pt x="8393" y="5394825"/>
                  <a:pt x="16468" y="5389976"/>
                </a:cubicBezTo>
                <a:close/>
                <a:moveTo>
                  <a:pt x="14142" y="5377054"/>
                </a:moveTo>
                <a:lnTo>
                  <a:pt x="14143" y="5377057"/>
                </a:lnTo>
                <a:lnTo>
                  <a:pt x="14084" y="5377252"/>
                </a:lnTo>
                <a:close/>
                <a:moveTo>
                  <a:pt x="30293" y="5369030"/>
                </a:moveTo>
                <a:cubicBezTo>
                  <a:pt x="31206" y="5367925"/>
                  <a:pt x="31971" y="5368099"/>
                  <a:pt x="32499" y="5370319"/>
                </a:cubicBezTo>
                <a:lnTo>
                  <a:pt x="33663" y="5388786"/>
                </a:lnTo>
                <a:lnTo>
                  <a:pt x="33376" y="5398087"/>
                </a:lnTo>
                <a:lnTo>
                  <a:pt x="26487" y="5418056"/>
                </a:lnTo>
                <a:lnTo>
                  <a:pt x="23990" y="5416325"/>
                </a:lnTo>
                <a:lnTo>
                  <a:pt x="23814" y="5415615"/>
                </a:lnTo>
                <a:lnTo>
                  <a:pt x="23109" y="5413165"/>
                </a:lnTo>
                <a:lnTo>
                  <a:pt x="21944" y="5405054"/>
                </a:lnTo>
                <a:lnTo>
                  <a:pt x="20067" y="5399884"/>
                </a:lnTo>
                <a:lnTo>
                  <a:pt x="19489" y="5386136"/>
                </a:lnTo>
                <a:lnTo>
                  <a:pt x="20236" y="5385379"/>
                </a:lnTo>
                <a:lnTo>
                  <a:pt x="20476" y="5392784"/>
                </a:lnTo>
                <a:cubicBezTo>
                  <a:pt x="23481" y="5387168"/>
                  <a:pt x="27554" y="5372345"/>
                  <a:pt x="30293" y="5369030"/>
                </a:cubicBezTo>
                <a:close/>
                <a:moveTo>
                  <a:pt x="17747" y="5365233"/>
                </a:moveTo>
                <a:lnTo>
                  <a:pt x="18726" y="5367952"/>
                </a:lnTo>
                <a:lnTo>
                  <a:pt x="19489" y="5386136"/>
                </a:lnTo>
                <a:lnTo>
                  <a:pt x="18472" y="5387167"/>
                </a:lnTo>
                <a:lnTo>
                  <a:pt x="14143" y="5377057"/>
                </a:lnTo>
                <a:close/>
                <a:moveTo>
                  <a:pt x="17691" y="5363928"/>
                </a:moveTo>
                <a:lnTo>
                  <a:pt x="17967" y="5364510"/>
                </a:lnTo>
                <a:lnTo>
                  <a:pt x="17747" y="5365233"/>
                </a:lnTo>
                <a:lnTo>
                  <a:pt x="17515" y="5364589"/>
                </a:lnTo>
                <a:close/>
                <a:moveTo>
                  <a:pt x="18629" y="5363788"/>
                </a:moveTo>
                <a:lnTo>
                  <a:pt x="19718" y="5369422"/>
                </a:lnTo>
                <a:lnTo>
                  <a:pt x="19764" y="5370833"/>
                </a:lnTo>
                <a:lnTo>
                  <a:pt x="18726" y="5367952"/>
                </a:lnTo>
                <a:lnTo>
                  <a:pt x="18577" y="5364389"/>
                </a:lnTo>
                <a:close/>
                <a:moveTo>
                  <a:pt x="19413" y="5360007"/>
                </a:moveTo>
                <a:lnTo>
                  <a:pt x="19587" y="5365380"/>
                </a:lnTo>
                <a:lnTo>
                  <a:pt x="18726" y="5362688"/>
                </a:lnTo>
                <a:lnTo>
                  <a:pt x="18808" y="5361752"/>
                </a:lnTo>
                <a:lnTo>
                  <a:pt x="19224" y="5360384"/>
                </a:lnTo>
                <a:close/>
                <a:moveTo>
                  <a:pt x="21225" y="5358660"/>
                </a:moveTo>
                <a:lnTo>
                  <a:pt x="25479" y="5372185"/>
                </a:lnTo>
                <a:cubicBezTo>
                  <a:pt x="25897" y="5375190"/>
                  <a:pt x="25813" y="5378156"/>
                  <a:pt x="24792" y="5380760"/>
                </a:cubicBezTo>
                <a:lnTo>
                  <a:pt x="20236" y="5385379"/>
                </a:lnTo>
                <a:lnTo>
                  <a:pt x="19764" y="5370833"/>
                </a:lnTo>
                <a:lnTo>
                  <a:pt x="20253" y="5372192"/>
                </a:lnTo>
                <a:lnTo>
                  <a:pt x="19718" y="5369422"/>
                </a:lnTo>
                <a:lnTo>
                  <a:pt x="19587" y="5365380"/>
                </a:lnTo>
                <a:lnTo>
                  <a:pt x="23651" y="5378084"/>
                </a:lnTo>
                <a:close/>
                <a:moveTo>
                  <a:pt x="19339" y="5357739"/>
                </a:moveTo>
                <a:lnTo>
                  <a:pt x="19406" y="5359790"/>
                </a:lnTo>
                <a:lnTo>
                  <a:pt x="19224" y="5360384"/>
                </a:lnTo>
                <a:lnTo>
                  <a:pt x="18864" y="5361108"/>
                </a:lnTo>
                <a:lnTo>
                  <a:pt x="19071" y="5358746"/>
                </a:lnTo>
                <a:close/>
                <a:moveTo>
                  <a:pt x="20996" y="5356828"/>
                </a:moveTo>
                <a:lnTo>
                  <a:pt x="21225" y="5358660"/>
                </a:lnTo>
                <a:lnTo>
                  <a:pt x="20783" y="5357255"/>
                </a:lnTo>
                <a:close/>
                <a:moveTo>
                  <a:pt x="20476" y="5356278"/>
                </a:moveTo>
                <a:lnTo>
                  <a:pt x="20783" y="5357255"/>
                </a:lnTo>
                <a:lnTo>
                  <a:pt x="19413" y="5360007"/>
                </a:lnTo>
                <a:lnTo>
                  <a:pt x="19406" y="5359790"/>
                </a:lnTo>
                <a:close/>
                <a:moveTo>
                  <a:pt x="20337" y="5351627"/>
                </a:moveTo>
                <a:lnTo>
                  <a:pt x="20476" y="5353470"/>
                </a:lnTo>
                <a:lnTo>
                  <a:pt x="19339" y="5357739"/>
                </a:lnTo>
                <a:lnTo>
                  <a:pt x="19290" y="5356240"/>
                </a:lnTo>
                <a:lnTo>
                  <a:pt x="19414" y="5354828"/>
                </a:lnTo>
                <a:close/>
                <a:moveTo>
                  <a:pt x="20324" y="5351445"/>
                </a:moveTo>
                <a:lnTo>
                  <a:pt x="20344" y="5351605"/>
                </a:lnTo>
                <a:lnTo>
                  <a:pt x="20337" y="5351627"/>
                </a:lnTo>
                <a:close/>
                <a:moveTo>
                  <a:pt x="919" y="5349154"/>
                </a:moveTo>
                <a:lnTo>
                  <a:pt x="437" y="5364703"/>
                </a:lnTo>
                <a:cubicBezTo>
                  <a:pt x="8127" y="5440135"/>
                  <a:pt x="2215" y="5376297"/>
                  <a:pt x="4445" y="5552844"/>
                </a:cubicBezTo>
                <a:lnTo>
                  <a:pt x="4819" y="5575385"/>
                </a:lnTo>
                <a:lnTo>
                  <a:pt x="2441" y="5575309"/>
                </a:lnTo>
                <a:lnTo>
                  <a:pt x="4893" y="5579838"/>
                </a:lnTo>
                <a:lnTo>
                  <a:pt x="6558" y="5680200"/>
                </a:lnTo>
                <a:lnTo>
                  <a:pt x="5679" y="5681691"/>
                </a:lnTo>
                <a:cubicBezTo>
                  <a:pt x="4176" y="5684499"/>
                  <a:pt x="3264" y="5686480"/>
                  <a:pt x="4445" y="5684825"/>
                </a:cubicBezTo>
                <a:lnTo>
                  <a:pt x="6581" y="5681581"/>
                </a:lnTo>
                <a:lnTo>
                  <a:pt x="7616" y="5743914"/>
                </a:lnTo>
                <a:lnTo>
                  <a:pt x="6731" y="5748645"/>
                </a:lnTo>
                <a:cubicBezTo>
                  <a:pt x="4153" y="5762430"/>
                  <a:pt x="2818" y="5776003"/>
                  <a:pt x="6449" y="5788724"/>
                </a:cubicBezTo>
                <a:lnTo>
                  <a:pt x="8311" y="5785842"/>
                </a:lnTo>
                <a:lnTo>
                  <a:pt x="8453" y="5794340"/>
                </a:lnTo>
                <a:lnTo>
                  <a:pt x="8817" y="5800724"/>
                </a:lnTo>
                <a:lnTo>
                  <a:pt x="8452" y="5801894"/>
                </a:lnTo>
                <a:cubicBezTo>
                  <a:pt x="7374" y="5804913"/>
                  <a:pt x="5205" y="5807117"/>
                  <a:pt x="4444" y="5810318"/>
                </a:cubicBezTo>
                <a:cubicBezTo>
                  <a:pt x="3159" y="5815720"/>
                  <a:pt x="2719" y="5821486"/>
                  <a:pt x="2440" y="5827167"/>
                </a:cubicBezTo>
                <a:lnTo>
                  <a:pt x="1413" y="5860257"/>
                </a:lnTo>
                <a:lnTo>
                  <a:pt x="0" y="5862350"/>
                </a:lnTo>
                <a:lnTo>
                  <a:pt x="0" y="5349463"/>
                </a:lnTo>
                <a:close/>
                <a:moveTo>
                  <a:pt x="10217" y="5344328"/>
                </a:moveTo>
                <a:lnTo>
                  <a:pt x="13495" y="5353430"/>
                </a:lnTo>
                <a:lnTo>
                  <a:pt x="13621" y="5355375"/>
                </a:lnTo>
                <a:lnTo>
                  <a:pt x="10457" y="5348724"/>
                </a:lnTo>
                <a:cubicBezTo>
                  <a:pt x="11793" y="5355277"/>
                  <a:pt x="13286" y="5374992"/>
                  <a:pt x="14465" y="5368381"/>
                </a:cubicBezTo>
                <a:lnTo>
                  <a:pt x="13621" y="5355375"/>
                </a:lnTo>
                <a:lnTo>
                  <a:pt x="15987" y="5360347"/>
                </a:lnTo>
                <a:lnTo>
                  <a:pt x="17515" y="5364589"/>
                </a:lnTo>
                <a:lnTo>
                  <a:pt x="14768" y="5374905"/>
                </a:lnTo>
                <a:lnTo>
                  <a:pt x="14142" y="5377054"/>
                </a:lnTo>
                <a:lnTo>
                  <a:pt x="12460" y="5373127"/>
                </a:lnTo>
                <a:cubicBezTo>
                  <a:pt x="11792" y="5366575"/>
                  <a:pt x="11233" y="5359999"/>
                  <a:pt x="10456" y="5353470"/>
                </a:cubicBezTo>
                <a:lnTo>
                  <a:pt x="9016" y="5345921"/>
                </a:lnTo>
                <a:close/>
                <a:moveTo>
                  <a:pt x="15882" y="5336807"/>
                </a:moveTo>
                <a:lnTo>
                  <a:pt x="16469" y="5340300"/>
                </a:lnTo>
                <a:lnTo>
                  <a:pt x="16711" y="5341380"/>
                </a:lnTo>
                <a:lnTo>
                  <a:pt x="16240" y="5343624"/>
                </a:lnTo>
                <a:lnTo>
                  <a:pt x="15271" y="5337618"/>
                </a:lnTo>
                <a:close/>
                <a:moveTo>
                  <a:pt x="18097" y="5334783"/>
                </a:moveTo>
                <a:lnTo>
                  <a:pt x="18472" y="5336622"/>
                </a:lnTo>
                <a:lnTo>
                  <a:pt x="18718" y="5338591"/>
                </a:lnTo>
                <a:lnTo>
                  <a:pt x="19162" y="5352293"/>
                </a:lnTo>
                <a:lnTo>
                  <a:pt x="16711" y="5341380"/>
                </a:lnTo>
                <a:close/>
                <a:moveTo>
                  <a:pt x="18921" y="5332773"/>
                </a:moveTo>
                <a:lnTo>
                  <a:pt x="20324" y="5351445"/>
                </a:lnTo>
                <a:lnTo>
                  <a:pt x="18718" y="5338591"/>
                </a:lnTo>
                <a:lnTo>
                  <a:pt x="18545" y="5333272"/>
                </a:lnTo>
                <a:close/>
                <a:moveTo>
                  <a:pt x="18528" y="5332731"/>
                </a:moveTo>
                <a:lnTo>
                  <a:pt x="18545" y="5333272"/>
                </a:lnTo>
                <a:lnTo>
                  <a:pt x="18364" y="5333513"/>
                </a:lnTo>
                <a:close/>
                <a:moveTo>
                  <a:pt x="28560" y="5321322"/>
                </a:moveTo>
                <a:lnTo>
                  <a:pt x="28491" y="5322581"/>
                </a:lnTo>
                <a:lnTo>
                  <a:pt x="28439" y="5321773"/>
                </a:lnTo>
                <a:close/>
                <a:moveTo>
                  <a:pt x="32618" y="5321233"/>
                </a:moveTo>
                <a:lnTo>
                  <a:pt x="33279" y="5332172"/>
                </a:lnTo>
                <a:lnTo>
                  <a:pt x="20996" y="5356828"/>
                </a:lnTo>
                <a:lnTo>
                  <a:pt x="20344" y="5351605"/>
                </a:lnTo>
                <a:lnTo>
                  <a:pt x="20963" y="5349457"/>
                </a:lnTo>
                <a:lnTo>
                  <a:pt x="28276" y="5322375"/>
                </a:lnTo>
                <a:lnTo>
                  <a:pt x="28491" y="5325390"/>
                </a:lnTo>
                <a:close/>
                <a:moveTo>
                  <a:pt x="11531" y="5321202"/>
                </a:moveTo>
                <a:lnTo>
                  <a:pt x="12461" y="5337492"/>
                </a:lnTo>
                <a:lnTo>
                  <a:pt x="12692" y="5341042"/>
                </a:lnTo>
                <a:lnTo>
                  <a:pt x="10217" y="5344328"/>
                </a:lnTo>
                <a:lnTo>
                  <a:pt x="8453" y="5339430"/>
                </a:lnTo>
                <a:cubicBezTo>
                  <a:pt x="7463" y="5337488"/>
                  <a:pt x="7824" y="5339821"/>
                  <a:pt x="8502" y="5343228"/>
                </a:cubicBezTo>
                <a:lnTo>
                  <a:pt x="9016" y="5345921"/>
                </a:lnTo>
                <a:lnTo>
                  <a:pt x="8498" y="5346609"/>
                </a:lnTo>
                <a:lnTo>
                  <a:pt x="919" y="5349154"/>
                </a:lnTo>
                <a:lnTo>
                  <a:pt x="1414" y="5333207"/>
                </a:lnTo>
                <a:lnTo>
                  <a:pt x="3681" y="5329850"/>
                </a:lnTo>
                <a:close/>
                <a:moveTo>
                  <a:pt x="12992" y="5319593"/>
                </a:moveTo>
                <a:lnTo>
                  <a:pt x="13479" y="5322490"/>
                </a:lnTo>
                <a:lnTo>
                  <a:pt x="13138" y="5324399"/>
                </a:lnTo>
                <a:lnTo>
                  <a:pt x="12457" y="5320182"/>
                </a:lnTo>
                <a:close/>
                <a:moveTo>
                  <a:pt x="28157" y="5317449"/>
                </a:moveTo>
                <a:lnTo>
                  <a:pt x="28439" y="5321773"/>
                </a:lnTo>
                <a:lnTo>
                  <a:pt x="28276" y="5322375"/>
                </a:lnTo>
                <a:lnTo>
                  <a:pt x="27956" y="5317884"/>
                </a:lnTo>
                <a:close/>
                <a:moveTo>
                  <a:pt x="30495" y="5314157"/>
                </a:moveTo>
                <a:lnTo>
                  <a:pt x="28560" y="5321322"/>
                </a:lnTo>
                <a:lnTo>
                  <a:pt x="28838" y="5316259"/>
                </a:lnTo>
                <a:close/>
                <a:moveTo>
                  <a:pt x="29197" y="5309720"/>
                </a:moveTo>
                <a:lnTo>
                  <a:pt x="28838" y="5316259"/>
                </a:lnTo>
                <a:lnTo>
                  <a:pt x="28522" y="5316659"/>
                </a:lnTo>
                <a:lnTo>
                  <a:pt x="28157" y="5317449"/>
                </a:lnTo>
                <a:lnTo>
                  <a:pt x="27678" y="5310080"/>
                </a:lnTo>
                <a:close/>
                <a:moveTo>
                  <a:pt x="24889" y="5308340"/>
                </a:moveTo>
                <a:lnTo>
                  <a:pt x="27395" y="5310147"/>
                </a:lnTo>
                <a:lnTo>
                  <a:pt x="27403" y="5310145"/>
                </a:lnTo>
                <a:lnTo>
                  <a:pt x="27956" y="5317884"/>
                </a:lnTo>
                <a:lnTo>
                  <a:pt x="24483" y="5325390"/>
                </a:lnTo>
                <a:lnTo>
                  <a:pt x="18921" y="5332773"/>
                </a:lnTo>
                <a:lnTo>
                  <a:pt x="18815" y="5331363"/>
                </a:lnTo>
                <a:lnTo>
                  <a:pt x="20226" y="5324644"/>
                </a:lnTo>
                <a:lnTo>
                  <a:pt x="22350" y="5316944"/>
                </a:lnTo>
                <a:close/>
                <a:moveTo>
                  <a:pt x="19658" y="5303778"/>
                </a:moveTo>
                <a:lnTo>
                  <a:pt x="22481" y="5306603"/>
                </a:lnTo>
                <a:lnTo>
                  <a:pt x="23393" y="5307261"/>
                </a:lnTo>
                <a:lnTo>
                  <a:pt x="20476" y="5311349"/>
                </a:lnTo>
                <a:lnTo>
                  <a:pt x="19367" y="5312570"/>
                </a:lnTo>
                <a:lnTo>
                  <a:pt x="18769" y="5306701"/>
                </a:lnTo>
                <a:close/>
                <a:moveTo>
                  <a:pt x="16468" y="5300117"/>
                </a:moveTo>
                <a:lnTo>
                  <a:pt x="16506" y="5300623"/>
                </a:lnTo>
                <a:lnTo>
                  <a:pt x="16433" y="5300550"/>
                </a:lnTo>
                <a:close/>
                <a:moveTo>
                  <a:pt x="8625" y="5292734"/>
                </a:moveTo>
                <a:lnTo>
                  <a:pt x="9984" y="5294094"/>
                </a:lnTo>
                <a:lnTo>
                  <a:pt x="10456" y="5302358"/>
                </a:lnTo>
                <a:lnTo>
                  <a:pt x="10143" y="5302622"/>
                </a:lnTo>
                <a:lnTo>
                  <a:pt x="8585" y="5293345"/>
                </a:lnTo>
                <a:close/>
                <a:moveTo>
                  <a:pt x="30205" y="5291355"/>
                </a:moveTo>
                <a:lnTo>
                  <a:pt x="30850" y="5291958"/>
                </a:lnTo>
                <a:lnTo>
                  <a:pt x="31813" y="5307901"/>
                </a:lnTo>
                <a:lnTo>
                  <a:pt x="29919" y="5306131"/>
                </a:lnTo>
                <a:lnTo>
                  <a:pt x="29519" y="5303860"/>
                </a:lnTo>
                <a:close/>
                <a:moveTo>
                  <a:pt x="26619" y="5289115"/>
                </a:moveTo>
                <a:lnTo>
                  <a:pt x="26614" y="5289426"/>
                </a:lnTo>
                <a:lnTo>
                  <a:pt x="26539" y="5289178"/>
                </a:lnTo>
                <a:close/>
                <a:moveTo>
                  <a:pt x="8961" y="5287542"/>
                </a:moveTo>
                <a:lnTo>
                  <a:pt x="8625" y="5292734"/>
                </a:lnTo>
                <a:lnTo>
                  <a:pt x="8454" y="5292563"/>
                </a:lnTo>
                <a:lnTo>
                  <a:pt x="8585" y="5293345"/>
                </a:lnTo>
                <a:lnTo>
                  <a:pt x="8454" y="5295371"/>
                </a:lnTo>
                <a:lnTo>
                  <a:pt x="9686" y="5303007"/>
                </a:lnTo>
                <a:lnTo>
                  <a:pt x="6449" y="5305733"/>
                </a:lnTo>
                <a:cubicBezTo>
                  <a:pt x="2916" y="5302197"/>
                  <a:pt x="4586" y="5296580"/>
                  <a:pt x="7556" y="5290444"/>
                </a:cubicBezTo>
                <a:close/>
                <a:moveTo>
                  <a:pt x="26650" y="5287173"/>
                </a:moveTo>
                <a:lnTo>
                  <a:pt x="27527" y="5288403"/>
                </a:lnTo>
                <a:lnTo>
                  <a:pt x="26619" y="5289115"/>
                </a:lnTo>
                <a:close/>
                <a:moveTo>
                  <a:pt x="30495" y="5286076"/>
                </a:moveTo>
                <a:lnTo>
                  <a:pt x="30738" y="5290093"/>
                </a:lnTo>
                <a:lnTo>
                  <a:pt x="30308" y="5289490"/>
                </a:lnTo>
                <a:close/>
                <a:moveTo>
                  <a:pt x="11797" y="5281683"/>
                </a:moveTo>
                <a:lnTo>
                  <a:pt x="16672" y="5286129"/>
                </a:lnTo>
                <a:lnTo>
                  <a:pt x="16690" y="5286306"/>
                </a:lnTo>
                <a:lnTo>
                  <a:pt x="15637" y="5285482"/>
                </a:lnTo>
                <a:cubicBezTo>
                  <a:pt x="14319" y="5284592"/>
                  <a:pt x="12986" y="5283986"/>
                  <a:pt x="13254" y="5285384"/>
                </a:cubicBezTo>
                <a:lnTo>
                  <a:pt x="17272" y="5292019"/>
                </a:lnTo>
                <a:lnTo>
                  <a:pt x="17704" y="5296254"/>
                </a:lnTo>
                <a:lnTo>
                  <a:pt x="14683" y="5298798"/>
                </a:lnTo>
                <a:lnTo>
                  <a:pt x="9984" y="5294094"/>
                </a:lnTo>
                <a:lnTo>
                  <a:pt x="9541" y="5286344"/>
                </a:lnTo>
                <a:close/>
                <a:moveTo>
                  <a:pt x="13110" y="5278973"/>
                </a:moveTo>
                <a:lnTo>
                  <a:pt x="11797" y="5281683"/>
                </a:lnTo>
                <a:lnTo>
                  <a:pt x="10456" y="5280460"/>
                </a:lnTo>
                <a:close/>
                <a:moveTo>
                  <a:pt x="15557" y="5273917"/>
                </a:moveTo>
                <a:lnTo>
                  <a:pt x="15629" y="5274724"/>
                </a:lnTo>
                <a:lnTo>
                  <a:pt x="15075" y="5277872"/>
                </a:lnTo>
                <a:lnTo>
                  <a:pt x="13110" y="5278973"/>
                </a:lnTo>
                <a:close/>
                <a:moveTo>
                  <a:pt x="16217" y="5272553"/>
                </a:moveTo>
                <a:lnTo>
                  <a:pt x="17544" y="5274413"/>
                </a:lnTo>
                <a:lnTo>
                  <a:pt x="16314" y="5277177"/>
                </a:lnTo>
                <a:lnTo>
                  <a:pt x="15870" y="5277426"/>
                </a:lnTo>
                <a:lnTo>
                  <a:pt x="15629" y="5274724"/>
                </a:lnTo>
                <a:lnTo>
                  <a:pt x="15894" y="5273222"/>
                </a:lnTo>
                <a:close/>
                <a:moveTo>
                  <a:pt x="25915" y="5271795"/>
                </a:moveTo>
                <a:lnTo>
                  <a:pt x="26105" y="5273248"/>
                </a:lnTo>
                <a:lnTo>
                  <a:pt x="22480" y="5274844"/>
                </a:lnTo>
                <a:lnTo>
                  <a:pt x="21839" y="5274080"/>
                </a:lnTo>
                <a:close/>
                <a:moveTo>
                  <a:pt x="19130" y="5270850"/>
                </a:moveTo>
                <a:lnTo>
                  <a:pt x="21839" y="5274080"/>
                </a:lnTo>
                <a:lnTo>
                  <a:pt x="18602" y="5275894"/>
                </a:lnTo>
                <a:lnTo>
                  <a:pt x="17544" y="5274413"/>
                </a:lnTo>
                <a:close/>
                <a:moveTo>
                  <a:pt x="11277" y="5265797"/>
                </a:moveTo>
                <a:lnTo>
                  <a:pt x="10135" y="5269456"/>
                </a:lnTo>
                <a:lnTo>
                  <a:pt x="10313" y="5266706"/>
                </a:lnTo>
                <a:close/>
                <a:moveTo>
                  <a:pt x="10457" y="5264482"/>
                </a:moveTo>
                <a:lnTo>
                  <a:pt x="10976" y="5265208"/>
                </a:lnTo>
                <a:lnTo>
                  <a:pt x="10323" y="5266558"/>
                </a:lnTo>
                <a:close/>
                <a:moveTo>
                  <a:pt x="18713" y="5260017"/>
                </a:moveTo>
                <a:lnTo>
                  <a:pt x="17754" y="5262668"/>
                </a:lnTo>
                <a:lnTo>
                  <a:pt x="17114" y="5266299"/>
                </a:lnTo>
                <a:lnTo>
                  <a:pt x="16632" y="5262204"/>
                </a:lnTo>
                <a:close/>
                <a:moveTo>
                  <a:pt x="18886" y="5259836"/>
                </a:moveTo>
                <a:lnTo>
                  <a:pt x="18713" y="5260017"/>
                </a:lnTo>
                <a:lnTo>
                  <a:pt x="18761" y="5259886"/>
                </a:lnTo>
                <a:close/>
                <a:moveTo>
                  <a:pt x="19619" y="5237332"/>
                </a:moveTo>
                <a:lnTo>
                  <a:pt x="18823" y="5242532"/>
                </a:lnTo>
                <a:lnTo>
                  <a:pt x="16854" y="5245579"/>
                </a:lnTo>
                <a:lnTo>
                  <a:pt x="16838" y="5245509"/>
                </a:lnTo>
                <a:lnTo>
                  <a:pt x="18646" y="5239377"/>
                </a:lnTo>
                <a:close/>
                <a:moveTo>
                  <a:pt x="29131" y="5232023"/>
                </a:moveTo>
                <a:cubicBezTo>
                  <a:pt x="28610" y="5233303"/>
                  <a:pt x="27607" y="5235752"/>
                  <a:pt x="26356" y="5238909"/>
                </a:cubicBezTo>
                <a:lnTo>
                  <a:pt x="23270" y="5247433"/>
                </a:lnTo>
                <a:lnTo>
                  <a:pt x="23759" y="5243826"/>
                </a:lnTo>
                <a:lnTo>
                  <a:pt x="29013" y="5232149"/>
                </a:lnTo>
                <a:cubicBezTo>
                  <a:pt x="29691" y="5230632"/>
                  <a:pt x="29652" y="5230743"/>
                  <a:pt x="29131" y="5232023"/>
                </a:cubicBezTo>
                <a:close/>
                <a:moveTo>
                  <a:pt x="32769" y="5226817"/>
                </a:moveTo>
                <a:lnTo>
                  <a:pt x="29954" y="5240745"/>
                </a:lnTo>
                <a:lnTo>
                  <a:pt x="27310" y="5246383"/>
                </a:lnTo>
                <a:lnTo>
                  <a:pt x="23706" y="5253602"/>
                </a:lnTo>
                <a:lnTo>
                  <a:pt x="21244" y="5253027"/>
                </a:lnTo>
                <a:lnTo>
                  <a:pt x="23270" y="5247433"/>
                </a:lnTo>
                <a:lnTo>
                  <a:pt x="22481" y="5253249"/>
                </a:lnTo>
                <a:close/>
                <a:moveTo>
                  <a:pt x="27498" y="5216273"/>
                </a:moveTo>
                <a:lnTo>
                  <a:pt x="23759" y="5243826"/>
                </a:lnTo>
                <a:lnTo>
                  <a:pt x="19774" y="5252683"/>
                </a:lnTo>
                <a:lnTo>
                  <a:pt x="18472" y="5252379"/>
                </a:lnTo>
                <a:lnTo>
                  <a:pt x="17574" y="5248604"/>
                </a:lnTo>
                <a:lnTo>
                  <a:pt x="18473" y="5244825"/>
                </a:lnTo>
                <a:lnTo>
                  <a:pt x="18823" y="5242532"/>
                </a:lnTo>
                <a:lnTo>
                  <a:pt x="24321" y="5234029"/>
                </a:lnTo>
                <a:lnTo>
                  <a:pt x="27480" y="5216281"/>
                </a:lnTo>
                <a:close/>
                <a:moveTo>
                  <a:pt x="36508" y="5208320"/>
                </a:moveTo>
                <a:cubicBezTo>
                  <a:pt x="37585" y="5203792"/>
                  <a:pt x="35869" y="5217988"/>
                  <a:pt x="34504" y="5222361"/>
                </a:cubicBezTo>
                <a:lnTo>
                  <a:pt x="32769" y="5226817"/>
                </a:lnTo>
                <a:close/>
                <a:moveTo>
                  <a:pt x="17995" y="5206108"/>
                </a:moveTo>
                <a:lnTo>
                  <a:pt x="18396" y="5210318"/>
                </a:lnTo>
                <a:lnTo>
                  <a:pt x="18361" y="5210346"/>
                </a:lnTo>
                <a:lnTo>
                  <a:pt x="17805" y="5206448"/>
                </a:lnTo>
                <a:close/>
                <a:moveTo>
                  <a:pt x="16900" y="5200107"/>
                </a:moveTo>
                <a:lnTo>
                  <a:pt x="17805" y="5206448"/>
                </a:lnTo>
                <a:lnTo>
                  <a:pt x="15159" y="5211168"/>
                </a:lnTo>
                <a:lnTo>
                  <a:pt x="12461" y="5211128"/>
                </a:lnTo>
                <a:cubicBezTo>
                  <a:pt x="11898" y="5207180"/>
                  <a:pt x="13861" y="5204130"/>
                  <a:pt x="16235" y="5201135"/>
                </a:cubicBezTo>
                <a:close/>
                <a:moveTo>
                  <a:pt x="22596" y="5172764"/>
                </a:moveTo>
                <a:lnTo>
                  <a:pt x="24857" y="5180370"/>
                </a:lnTo>
                <a:lnTo>
                  <a:pt x="23921" y="5184745"/>
                </a:lnTo>
                <a:lnTo>
                  <a:pt x="23421" y="5184529"/>
                </a:lnTo>
                <a:lnTo>
                  <a:pt x="21450" y="5179778"/>
                </a:lnTo>
                <a:lnTo>
                  <a:pt x="20633" y="5177088"/>
                </a:lnTo>
                <a:close/>
                <a:moveTo>
                  <a:pt x="14792" y="5172445"/>
                </a:moveTo>
                <a:lnTo>
                  <a:pt x="17357" y="5199400"/>
                </a:lnTo>
                <a:lnTo>
                  <a:pt x="16900" y="5200107"/>
                </a:lnTo>
                <a:lnTo>
                  <a:pt x="16469" y="5197088"/>
                </a:lnTo>
                <a:cubicBezTo>
                  <a:pt x="11903" y="5201886"/>
                  <a:pt x="5892" y="5224351"/>
                  <a:pt x="10457" y="5219552"/>
                </a:cubicBezTo>
                <a:lnTo>
                  <a:pt x="15159" y="5211168"/>
                </a:lnTo>
                <a:lnTo>
                  <a:pt x="17281" y="5211199"/>
                </a:lnTo>
                <a:lnTo>
                  <a:pt x="18361" y="5210346"/>
                </a:lnTo>
                <a:lnTo>
                  <a:pt x="18473" y="5211128"/>
                </a:lnTo>
                <a:lnTo>
                  <a:pt x="18396" y="5210318"/>
                </a:lnTo>
                <a:lnTo>
                  <a:pt x="24484" y="5205512"/>
                </a:lnTo>
                <a:lnTo>
                  <a:pt x="20017" y="5234727"/>
                </a:lnTo>
                <a:lnTo>
                  <a:pt x="18646" y="5239377"/>
                </a:lnTo>
                <a:lnTo>
                  <a:pt x="16468" y="5243955"/>
                </a:lnTo>
                <a:lnTo>
                  <a:pt x="16838" y="5245509"/>
                </a:lnTo>
                <a:lnTo>
                  <a:pt x="16786" y="5245684"/>
                </a:lnTo>
                <a:lnTo>
                  <a:pt x="8312" y="5258792"/>
                </a:lnTo>
                <a:lnTo>
                  <a:pt x="7617" y="5216864"/>
                </a:lnTo>
                <a:lnTo>
                  <a:pt x="14465" y="5180239"/>
                </a:lnTo>
                <a:close/>
                <a:moveTo>
                  <a:pt x="14465" y="5169007"/>
                </a:moveTo>
                <a:lnTo>
                  <a:pt x="14904" y="5169789"/>
                </a:lnTo>
                <a:lnTo>
                  <a:pt x="14792" y="5172445"/>
                </a:lnTo>
                <a:close/>
                <a:moveTo>
                  <a:pt x="15482" y="5156014"/>
                </a:moveTo>
                <a:lnTo>
                  <a:pt x="15958" y="5159569"/>
                </a:lnTo>
                <a:lnTo>
                  <a:pt x="15875" y="5159831"/>
                </a:lnTo>
                <a:lnTo>
                  <a:pt x="15987" y="5159789"/>
                </a:lnTo>
                <a:lnTo>
                  <a:pt x="16469" y="5163391"/>
                </a:lnTo>
                <a:lnTo>
                  <a:pt x="20633" y="5177088"/>
                </a:lnTo>
                <a:lnTo>
                  <a:pt x="20477" y="5177431"/>
                </a:lnTo>
                <a:lnTo>
                  <a:pt x="21450" y="5179778"/>
                </a:lnTo>
                <a:lnTo>
                  <a:pt x="22284" y="5182521"/>
                </a:lnTo>
                <a:cubicBezTo>
                  <a:pt x="22766" y="5183776"/>
                  <a:pt x="22680" y="5183671"/>
                  <a:pt x="21539" y="5181616"/>
                </a:cubicBezTo>
                <a:lnTo>
                  <a:pt x="14904" y="5169789"/>
                </a:lnTo>
                <a:close/>
                <a:moveTo>
                  <a:pt x="17351" y="5155123"/>
                </a:moveTo>
                <a:lnTo>
                  <a:pt x="18458" y="5158849"/>
                </a:lnTo>
                <a:lnTo>
                  <a:pt x="15987" y="5159789"/>
                </a:lnTo>
                <a:lnTo>
                  <a:pt x="15958" y="5159569"/>
                </a:lnTo>
                <a:close/>
                <a:moveTo>
                  <a:pt x="31593" y="5148906"/>
                </a:moveTo>
                <a:lnTo>
                  <a:pt x="29954" y="5156560"/>
                </a:lnTo>
                <a:lnTo>
                  <a:pt x="22596" y="5172764"/>
                </a:lnTo>
                <a:lnTo>
                  <a:pt x="18458" y="5158849"/>
                </a:lnTo>
                <a:lnTo>
                  <a:pt x="20132" y="5158212"/>
                </a:lnTo>
                <a:close/>
                <a:moveTo>
                  <a:pt x="13678" y="5142531"/>
                </a:moveTo>
                <a:lnTo>
                  <a:pt x="13815" y="5143552"/>
                </a:lnTo>
                <a:lnTo>
                  <a:pt x="6582" y="5154531"/>
                </a:lnTo>
                <a:lnTo>
                  <a:pt x="6559" y="5153150"/>
                </a:lnTo>
                <a:lnTo>
                  <a:pt x="10457" y="5146542"/>
                </a:lnTo>
                <a:close/>
                <a:moveTo>
                  <a:pt x="14695" y="5142215"/>
                </a:moveTo>
                <a:lnTo>
                  <a:pt x="15801" y="5148414"/>
                </a:lnTo>
                <a:lnTo>
                  <a:pt x="15482" y="5156014"/>
                </a:lnTo>
                <a:lnTo>
                  <a:pt x="13815" y="5143552"/>
                </a:lnTo>
                <a:close/>
                <a:moveTo>
                  <a:pt x="16179" y="5139415"/>
                </a:moveTo>
                <a:lnTo>
                  <a:pt x="16154" y="5140000"/>
                </a:lnTo>
                <a:lnTo>
                  <a:pt x="14695" y="5142215"/>
                </a:lnTo>
                <a:lnTo>
                  <a:pt x="14556" y="5141437"/>
                </a:lnTo>
                <a:close/>
                <a:moveTo>
                  <a:pt x="29037" y="5139140"/>
                </a:moveTo>
                <a:lnTo>
                  <a:pt x="31722" y="5144186"/>
                </a:lnTo>
                <a:lnTo>
                  <a:pt x="32257" y="5145806"/>
                </a:lnTo>
                <a:lnTo>
                  <a:pt x="32205" y="5146047"/>
                </a:lnTo>
                <a:lnTo>
                  <a:pt x="28374" y="5139605"/>
                </a:lnTo>
                <a:close/>
                <a:moveTo>
                  <a:pt x="24536" y="5133151"/>
                </a:moveTo>
                <a:lnTo>
                  <a:pt x="28374" y="5139605"/>
                </a:lnTo>
                <a:lnTo>
                  <a:pt x="22481" y="5143734"/>
                </a:lnTo>
                <a:lnTo>
                  <a:pt x="22109" y="5140441"/>
                </a:lnTo>
                <a:close/>
                <a:moveTo>
                  <a:pt x="21276" y="5133066"/>
                </a:moveTo>
                <a:lnTo>
                  <a:pt x="22109" y="5140441"/>
                </a:lnTo>
                <a:lnTo>
                  <a:pt x="19430" y="5148488"/>
                </a:lnTo>
                <a:lnTo>
                  <a:pt x="17351" y="5155123"/>
                </a:lnTo>
                <a:lnTo>
                  <a:pt x="16469" y="5152158"/>
                </a:lnTo>
                <a:lnTo>
                  <a:pt x="15801" y="5148414"/>
                </a:lnTo>
                <a:lnTo>
                  <a:pt x="16154" y="5140000"/>
                </a:lnTo>
                <a:lnTo>
                  <a:pt x="18187" y="5136914"/>
                </a:lnTo>
                <a:close/>
                <a:moveTo>
                  <a:pt x="23188" y="5130685"/>
                </a:moveTo>
                <a:lnTo>
                  <a:pt x="24667" y="5132758"/>
                </a:lnTo>
                <a:lnTo>
                  <a:pt x="24536" y="5133151"/>
                </a:lnTo>
                <a:lnTo>
                  <a:pt x="23120" y="5130769"/>
                </a:lnTo>
                <a:close/>
                <a:moveTo>
                  <a:pt x="22700" y="5130063"/>
                </a:moveTo>
                <a:lnTo>
                  <a:pt x="23120" y="5130769"/>
                </a:lnTo>
                <a:lnTo>
                  <a:pt x="21276" y="5133066"/>
                </a:lnTo>
                <a:lnTo>
                  <a:pt x="21195" y="5132347"/>
                </a:lnTo>
                <a:close/>
                <a:moveTo>
                  <a:pt x="22481" y="5129694"/>
                </a:moveTo>
                <a:lnTo>
                  <a:pt x="22721" y="5130031"/>
                </a:lnTo>
                <a:lnTo>
                  <a:pt x="22700" y="5130063"/>
                </a:lnTo>
                <a:close/>
                <a:moveTo>
                  <a:pt x="21634" y="5123759"/>
                </a:moveTo>
                <a:lnTo>
                  <a:pt x="22481" y="5129694"/>
                </a:lnTo>
                <a:lnTo>
                  <a:pt x="20597" y="5127055"/>
                </a:lnTo>
                <a:lnTo>
                  <a:pt x="20555" y="5126675"/>
                </a:lnTo>
                <a:close/>
                <a:moveTo>
                  <a:pt x="28492" y="5121269"/>
                </a:moveTo>
                <a:lnTo>
                  <a:pt x="26895" y="5126067"/>
                </a:lnTo>
                <a:lnTo>
                  <a:pt x="23188" y="5130685"/>
                </a:lnTo>
                <a:lnTo>
                  <a:pt x="22721" y="5130031"/>
                </a:lnTo>
                <a:close/>
                <a:moveTo>
                  <a:pt x="10457" y="5118461"/>
                </a:moveTo>
                <a:lnTo>
                  <a:pt x="14556" y="5141437"/>
                </a:lnTo>
                <a:lnTo>
                  <a:pt x="13678" y="5142531"/>
                </a:lnTo>
                <a:close/>
                <a:moveTo>
                  <a:pt x="18927" y="5104797"/>
                </a:moveTo>
                <a:lnTo>
                  <a:pt x="21493" y="5122773"/>
                </a:lnTo>
                <a:lnTo>
                  <a:pt x="20547" y="5126604"/>
                </a:lnTo>
                <a:lnTo>
                  <a:pt x="20555" y="5126675"/>
                </a:lnTo>
                <a:lnTo>
                  <a:pt x="20477" y="5126886"/>
                </a:lnTo>
                <a:lnTo>
                  <a:pt x="20597" y="5127055"/>
                </a:lnTo>
                <a:lnTo>
                  <a:pt x="21195" y="5132347"/>
                </a:lnTo>
                <a:lnTo>
                  <a:pt x="18187" y="5136914"/>
                </a:lnTo>
                <a:lnTo>
                  <a:pt x="16179" y="5139415"/>
                </a:lnTo>
                <a:lnTo>
                  <a:pt x="16469" y="5132502"/>
                </a:lnTo>
                <a:cubicBezTo>
                  <a:pt x="16469" y="5129542"/>
                  <a:pt x="13905" y="5126932"/>
                  <a:pt x="14465" y="5124077"/>
                </a:cubicBezTo>
                <a:close/>
                <a:moveTo>
                  <a:pt x="16469" y="5087572"/>
                </a:moveTo>
                <a:lnTo>
                  <a:pt x="17486" y="5094696"/>
                </a:lnTo>
                <a:lnTo>
                  <a:pt x="17471" y="5094636"/>
                </a:lnTo>
                <a:cubicBezTo>
                  <a:pt x="16970" y="5091345"/>
                  <a:pt x="16469" y="5087572"/>
                  <a:pt x="16469" y="5087572"/>
                </a:cubicBezTo>
                <a:close/>
                <a:moveTo>
                  <a:pt x="16469" y="5076340"/>
                </a:moveTo>
                <a:lnTo>
                  <a:pt x="16819" y="5080269"/>
                </a:lnTo>
                <a:lnTo>
                  <a:pt x="16469" y="5081956"/>
                </a:lnTo>
                <a:cubicBezTo>
                  <a:pt x="15235" y="5088872"/>
                  <a:pt x="10457" y="5108741"/>
                  <a:pt x="10457" y="5101613"/>
                </a:cubicBezTo>
                <a:cubicBezTo>
                  <a:pt x="10457" y="5092733"/>
                  <a:pt x="14465" y="5084764"/>
                  <a:pt x="16469" y="5076340"/>
                </a:cubicBezTo>
                <a:close/>
                <a:moveTo>
                  <a:pt x="18410" y="5055806"/>
                </a:moveTo>
                <a:lnTo>
                  <a:pt x="18473" y="5056683"/>
                </a:lnTo>
                <a:lnTo>
                  <a:pt x="18020" y="5056170"/>
                </a:lnTo>
                <a:close/>
                <a:moveTo>
                  <a:pt x="4820" y="5048335"/>
                </a:moveTo>
                <a:lnTo>
                  <a:pt x="11293" y="5048540"/>
                </a:lnTo>
                <a:lnTo>
                  <a:pt x="18020" y="5056170"/>
                </a:lnTo>
                <a:lnTo>
                  <a:pt x="14465" y="5059492"/>
                </a:lnTo>
                <a:cubicBezTo>
                  <a:pt x="12461" y="5057619"/>
                  <a:pt x="8378" y="5055566"/>
                  <a:pt x="5335" y="5053603"/>
                </a:cubicBezTo>
                <a:lnTo>
                  <a:pt x="4894" y="5052788"/>
                </a:lnTo>
                <a:close/>
                <a:moveTo>
                  <a:pt x="27916" y="5029216"/>
                </a:moveTo>
                <a:lnTo>
                  <a:pt x="28167" y="5030309"/>
                </a:lnTo>
                <a:cubicBezTo>
                  <a:pt x="27665" y="5028757"/>
                  <a:pt x="27272" y="5028508"/>
                  <a:pt x="30496" y="5045451"/>
                </a:cubicBezTo>
                <a:lnTo>
                  <a:pt x="31537" y="5050314"/>
                </a:lnTo>
                <a:lnTo>
                  <a:pt x="18927" y="5104797"/>
                </a:lnTo>
                <a:lnTo>
                  <a:pt x="17486" y="5094696"/>
                </a:lnTo>
                <a:lnTo>
                  <a:pt x="18473" y="5098805"/>
                </a:lnTo>
                <a:lnTo>
                  <a:pt x="16819" y="5080269"/>
                </a:lnTo>
                <a:lnTo>
                  <a:pt x="19164" y="5068982"/>
                </a:lnTo>
                <a:cubicBezTo>
                  <a:pt x="19863" y="5064607"/>
                  <a:pt x="19997" y="5060344"/>
                  <a:pt x="18473" y="5056683"/>
                </a:cubicBezTo>
                <a:cubicBezTo>
                  <a:pt x="21383" y="5080136"/>
                  <a:pt x="26205" y="5052060"/>
                  <a:pt x="26488" y="5051067"/>
                </a:cubicBezTo>
                <a:lnTo>
                  <a:pt x="22501" y="5042734"/>
                </a:lnTo>
                <a:lnTo>
                  <a:pt x="23936" y="5034832"/>
                </a:lnTo>
                <a:lnTo>
                  <a:pt x="26488" y="5034219"/>
                </a:lnTo>
                <a:close/>
                <a:moveTo>
                  <a:pt x="25196" y="5023892"/>
                </a:moveTo>
                <a:lnTo>
                  <a:pt x="24166" y="5033566"/>
                </a:lnTo>
                <a:lnTo>
                  <a:pt x="23936" y="5034832"/>
                </a:lnTo>
                <a:lnTo>
                  <a:pt x="19258" y="5035957"/>
                </a:lnTo>
                <a:lnTo>
                  <a:pt x="22501" y="5042734"/>
                </a:lnTo>
                <a:lnTo>
                  <a:pt x="20477" y="5053875"/>
                </a:lnTo>
                <a:lnTo>
                  <a:pt x="18410" y="5055806"/>
                </a:lnTo>
                <a:lnTo>
                  <a:pt x="16564" y="5029940"/>
                </a:lnTo>
                <a:close/>
                <a:moveTo>
                  <a:pt x="30496" y="5020178"/>
                </a:moveTo>
                <a:lnTo>
                  <a:pt x="27916" y="5029216"/>
                </a:lnTo>
                <a:lnTo>
                  <a:pt x="26488" y="5022986"/>
                </a:lnTo>
                <a:lnTo>
                  <a:pt x="25196" y="5023892"/>
                </a:lnTo>
                <a:lnTo>
                  <a:pt x="25402" y="5021963"/>
                </a:lnTo>
                <a:close/>
                <a:moveTo>
                  <a:pt x="15169" y="5010380"/>
                </a:moveTo>
                <a:lnTo>
                  <a:pt x="16564" y="5029940"/>
                </a:lnTo>
                <a:lnTo>
                  <a:pt x="14465" y="5031411"/>
                </a:lnTo>
                <a:cubicBezTo>
                  <a:pt x="10976" y="5030188"/>
                  <a:pt x="8492" y="5021593"/>
                  <a:pt x="10457" y="5017370"/>
                </a:cubicBezTo>
                <a:close/>
                <a:moveTo>
                  <a:pt x="15711" y="4999687"/>
                </a:moveTo>
                <a:lnTo>
                  <a:pt x="18300" y="5005734"/>
                </a:lnTo>
                <a:lnTo>
                  <a:pt x="15169" y="5010380"/>
                </a:lnTo>
                <a:lnTo>
                  <a:pt x="14621" y="5002707"/>
                </a:lnTo>
                <a:close/>
                <a:moveTo>
                  <a:pt x="23294" y="4998324"/>
                </a:moveTo>
                <a:lnTo>
                  <a:pt x="26488" y="5011754"/>
                </a:lnTo>
                <a:lnTo>
                  <a:pt x="25402" y="5021963"/>
                </a:lnTo>
                <a:lnTo>
                  <a:pt x="22481" y="5022986"/>
                </a:lnTo>
                <a:cubicBezTo>
                  <a:pt x="19235" y="5019197"/>
                  <a:pt x="20221" y="5011527"/>
                  <a:pt x="18473" y="5006138"/>
                </a:cubicBezTo>
                <a:lnTo>
                  <a:pt x="18300" y="5005734"/>
                </a:lnTo>
                <a:close/>
                <a:moveTo>
                  <a:pt x="12597" y="4992415"/>
                </a:moveTo>
                <a:lnTo>
                  <a:pt x="14043" y="4995792"/>
                </a:lnTo>
                <a:lnTo>
                  <a:pt x="14465" y="5000522"/>
                </a:lnTo>
                <a:lnTo>
                  <a:pt x="14621" y="5002707"/>
                </a:lnTo>
                <a:lnTo>
                  <a:pt x="14215" y="5003833"/>
                </a:lnTo>
                <a:cubicBezTo>
                  <a:pt x="12127" y="5009617"/>
                  <a:pt x="10457" y="5013361"/>
                  <a:pt x="10457" y="5008946"/>
                </a:cubicBezTo>
                <a:close/>
                <a:moveTo>
                  <a:pt x="12653" y="4991990"/>
                </a:moveTo>
                <a:lnTo>
                  <a:pt x="12597" y="4992415"/>
                </a:lnTo>
                <a:lnTo>
                  <a:pt x="12461" y="4992097"/>
                </a:lnTo>
                <a:close/>
                <a:moveTo>
                  <a:pt x="19969" y="4987889"/>
                </a:moveTo>
                <a:lnTo>
                  <a:pt x="15711" y="4999687"/>
                </a:lnTo>
                <a:lnTo>
                  <a:pt x="14043" y="4995792"/>
                </a:lnTo>
                <a:lnTo>
                  <a:pt x="13654" y="4991429"/>
                </a:lnTo>
                <a:close/>
                <a:moveTo>
                  <a:pt x="13275" y="4987181"/>
                </a:moveTo>
                <a:lnTo>
                  <a:pt x="13654" y="4991429"/>
                </a:lnTo>
                <a:lnTo>
                  <a:pt x="12653" y="4991990"/>
                </a:lnTo>
                <a:close/>
                <a:moveTo>
                  <a:pt x="20477" y="4986481"/>
                </a:moveTo>
                <a:lnTo>
                  <a:pt x="20712" y="4987472"/>
                </a:lnTo>
                <a:lnTo>
                  <a:pt x="19969" y="4987889"/>
                </a:lnTo>
                <a:close/>
                <a:moveTo>
                  <a:pt x="308996" y="4975790"/>
                </a:moveTo>
                <a:cubicBezTo>
                  <a:pt x="249350" y="4975790"/>
                  <a:pt x="200997" y="5024143"/>
                  <a:pt x="200997" y="5083790"/>
                </a:cubicBezTo>
                <a:cubicBezTo>
                  <a:pt x="200997" y="5143437"/>
                  <a:pt x="249350" y="5191790"/>
                  <a:pt x="308996" y="5191790"/>
                </a:cubicBezTo>
                <a:cubicBezTo>
                  <a:pt x="368643" y="5191790"/>
                  <a:pt x="416997" y="5143437"/>
                  <a:pt x="416997" y="5083790"/>
                </a:cubicBezTo>
                <a:cubicBezTo>
                  <a:pt x="416997" y="5024143"/>
                  <a:pt x="368643" y="4975790"/>
                  <a:pt x="308996" y="4975790"/>
                </a:cubicBezTo>
                <a:close/>
                <a:moveTo>
                  <a:pt x="14484" y="4973782"/>
                </a:moveTo>
                <a:lnTo>
                  <a:pt x="14468" y="4982079"/>
                </a:lnTo>
                <a:lnTo>
                  <a:pt x="13472" y="4985660"/>
                </a:lnTo>
                <a:lnTo>
                  <a:pt x="13275" y="4987181"/>
                </a:lnTo>
                <a:lnTo>
                  <a:pt x="12461" y="4978057"/>
                </a:lnTo>
                <a:close/>
                <a:moveTo>
                  <a:pt x="16469" y="4933128"/>
                </a:moveTo>
                <a:cubicBezTo>
                  <a:pt x="17137" y="4939680"/>
                  <a:pt x="13891" y="4951179"/>
                  <a:pt x="18473" y="4952784"/>
                </a:cubicBezTo>
                <a:lnTo>
                  <a:pt x="21818" y="4943409"/>
                </a:lnTo>
                <a:lnTo>
                  <a:pt x="22481" y="4952784"/>
                </a:lnTo>
                <a:cubicBezTo>
                  <a:pt x="23752" y="4964489"/>
                  <a:pt x="26424" y="4975722"/>
                  <a:pt x="29446" y="4986836"/>
                </a:cubicBezTo>
                <a:lnTo>
                  <a:pt x="29903" y="4988518"/>
                </a:lnTo>
                <a:lnTo>
                  <a:pt x="23294" y="4998324"/>
                </a:lnTo>
                <a:lnTo>
                  <a:pt x="20712" y="4987472"/>
                </a:lnTo>
                <a:lnTo>
                  <a:pt x="22481" y="4986481"/>
                </a:lnTo>
                <a:cubicBezTo>
                  <a:pt x="23352" y="4982820"/>
                  <a:pt x="14895" y="4987485"/>
                  <a:pt x="14465" y="4983673"/>
                </a:cubicBezTo>
                <a:lnTo>
                  <a:pt x="14468" y="4982079"/>
                </a:lnTo>
                <a:lnTo>
                  <a:pt x="18664" y="4966997"/>
                </a:lnTo>
                <a:cubicBezTo>
                  <a:pt x="20115" y="4962506"/>
                  <a:pt x="20966" y="4960223"/>
                  <a:pt x="20253" y="4961587"/>
                </a:cubicBezTo>
                <a:lnTo>
                  <a:pt x="14484" y="4973782"/>
                </a:lnTo>
                <a:lnTo>
                  <a:pt x="14512" y="4958468"/>
                </a:lnTo>
                <a:cubicBezTo>
                  <a:pt x="15164" y="4950021"/>
                  <a:pt x="16135" y="4941552"/>
                  <a:pt x="16469" y="4933128"/>
                </a:cubicBezTo>
                <a:close/>
                <a:moveTo>
                  <a:pt x="12958" y="4915989"/>
                </a:moveTo>
                <a:lnTo>
                  <a:pt x="12992" y="4916166"/>
                </a:lnTo>
                <a:lnTo>
                  <a:pt x="12461" y="4916279"/>
                </a:lnTo>
                <a:close/>
                <a:moveTo>
                  <a:pt x="14795" y="4915780"/>
                </a:moveTo>
                <a:lnTo>
                  <a:pt x="16469" y="4927511"/>
                </a:lnTo>
                <a:cubicBezTo>
                  <a:pt x="16822" y="4929983"/>
                  <a:pt x="15720" y="4927725"/>
                  <a:pt x="14581" y="4924223"/>
                </a:cubicBezTo>
                <a:lnTo>
                  <a:pt x="12992" y="4916166"/>
                </a:lnTo>
                <a:close/>
                <a:moveTo>
                  <a:pt x="19726" y="4913821"/>
                </a:moveTo>
                <a:lnTo>
                  <a:pt x="20030" y="4918118"/>
                </a:lnTo>
                <a:lnTo>
                  <a:pt x="18346" y="4914466"/>
                </a:lnTo>
                <a:close/>
                <a:moveTo>
                  <a:pt x="17756" y="4913188"/>
                </a:moveTo>
                <a:lnTo>
                  <a:pt x="18346" y="4914466"/>
                </a:lnTo>
                <a:lnTo>
                  <a:pt x="16158" y="4915488"/>
                </a:lnTo>
                <a:lnTo>
                  <a:pt x="14795" y="4915780"/>
                </a:lnTo>
                <a:lnTo>
                  <a:pt x="14681" y="4914983"/>
                </a:lnTo>
                <a:close/>
                <a:moveTo>
                  <a:pt x="21679" y="4910897"/>
                </a:moveTo>
                <a:lnTo>
                  <a:pt x="21362" y="4913057"/>
                </a:lnTo>
                <a:lnTo>
                  <a:pt x="19726" y="4913821"/>
                </a:lnTo>
                <a:lnTo>
                  <a:pt x="19605" y="4912108"/>
                </a:lnTo>
                <a:close/>
                <a:moveTo>
                  <a:pt x="26488" y="4910663"/>
                </a:moveTo>
                <a:cubicBezTo>
                  <a:pt x="25820" y="4919087"/>
                  <a:pt x="26043" y="4927746"/>
                  <a:pt x="24484" y="4935936"/>
                </a:cubicBezTo>
                <a:lnTo>
                  <a:pt x="21818" y="4943409"/>
                </a:lnTo>
                <a:lnTo>
                  <a:pt x="20030" y="4918118"/>
                </a:lnTo>
                <a:lnTo>
                  <a:pt x="20477" y="4919087"/>
                </a:lnTo>
                <a:lnTo>
                  <a:pt x="21362" y="4913057"/>
                </a:lnTo>
                <a:close/>
                <a:moveTo>
                  <a:pt x="13676" y="4907940"/>
                </a:moveTo>
                <a:lnTo>
                  <a:pt x="14681" y="4914983"/>
                </a:lnTo>
                <a:lnTo>
                  <a:pt x="12958" y="4915989"/>
                </a:lnTo>
                <a:lnTo>
                  <a:pt x="12461" y="4913471"/>
                </a:lnTo>
                <a:close/>
                <a:moveTo>
                  <a:pt x="18877" y="4901806"/>
                </a:moveTo>
                <a:lnTo>
                  <a:pt x="19605" y="4912108"/>
                </a:lnTo>
                <a:lnTo>
                  <a:pt x="17756" y="4913188"/>
                </a:lnTo>
                <a:lnTo>
                  <a:pt x="15820" y="4908989"/>
                </a:lnTo>
                <a:cubicBezTo>
                  <a:pt x="14993" y="4906560"/>
                  <a:pt x="15025" y="4904870"/>
                  <a:pt x="16322" y="4903323"/>
                </a:cubicBezTo>
                <a:close/>
                <a:moveTo>
                  <a:pt x="32633" y="4895108"/>
                </a:moveTo>
                <a:lnTo>
                  <a:pt x="32500" y="4899431"/>
                </a:lnTo>
                <a:lnTo>
                  <a:pt x="32936" y="4904324"/>
                </a:lnTo>
                <a:lnTo>
                  <a:pt x="21679" y="4910897"/>
                </a:lnTo>
                <a:lnTo>
                  <a:pt x="22533" y="4905076"/>
                </a:lnTo>
                <a:lnTo>
                  <a:pt x="22061" y="4899915"/>
                </a:lnTo>
                <a:lnTo>
                  <a:pt x="24411" y="4898520"/>
                </a:lnTo>
                <a:close/>
                <a:moveTo>
                  <a:pt x="21040" y="4888744"/>
                </a:moveTo>
                <a:lnTo>
                  <a:pt x="22061" y="4899915"/>
                </a:lnTo>
                <a:lnTo>
                  <a:pt x="18877" y="4901806"/>
                </a:lnTo>
                <a:lnTo>
                  <a:pt x="18521" y="4896771"/>
                </a:lnTo>
                <a:close/>
                <a:moveTo>
                  <a:pt x="20477" y="4876966"/>
                </a:moveTo>
                <a:lnTo>
                  <a:pt x="23110" y="4886116"/>
                </a:lnTo>
                <a:lnTo>
                  <a:pt x="23517" y="4888946"/>
                </a:lnTo>
                <a:lnTo>
                  <a:pt x="23991" y="4889275"/>
                </a:lnTo>
                <a:lnTo>
                  <a:pt x="24521" y="4891419"/>
                </a:lnTo>
                <a:cubicBezTo>
                  <a:pt x="24308" y="4891310"/>
                  <a:pt x="22923" y="4888085"/>
                  <a:pt x="21534" y="4887168"/>
                </a:cubicBezTo>
                <a:lnTo>
                  <a:pt x="21040" y="4888744"/>
                </a:lnTo>
                <a:lnTo>
                  <a:pt x="20477" y="4882582"/>
                </a:lnTo>
                <a:lnTo>
                  <a:pt x="20279" y="4877867"/>
                </a:lnTo>
                <a:close/>
                <a:moveTo>
                  <a:pt x="16469" y="4862926"/>
                </a:moveTo>
                <a:lnTo>
                  <a:pt x="20068" y="4872834"/>
                </a:lnTo>
                <a:lnTo>
                  <a:pt x="20279" y="4877867"/>
                </a:lnTo>
                <a:lnTo>
                  <a:pt x="13676" y="4907940"/>
                </a:lnTo>
                <a:lnTo>
                  <a:pt x="12461" y="4899431"/>
                </a:lnTo>
                <a:cubicBezTo>
                  <a:pt x="13797" y="4887262"/>
                  <a:pt x="8394" y="4867775"/>
                  <a:pt x="16469" y="4862926"/>
                </a:cubicBezTo>
                <a:close/>
                <a:moveTo>
                  <a:pt x="14143" y="4850004"/>
                </a:moveTo>
                <a:lnTo>
                  <a:pt x="14144" y="4850007"/>
                </a:lnTo>
                <a:lnTo>
                  <a:pt x="14085" y="4850202"/>
                </a:lnTo>
                <a:close/>
                <a:moveTo>
                  <a:pt x="30294" y="4841980"/>
                </a:moveTo>
                <a:cubicBezTo>
                  <a:pt x="31207" y="4840875"/>
                  <a:pt x="31972" y="4841049"/>
                  <a:pt x="32500" y="4843269"/>
                </a:cubicBezTo>
                <a:lnTo>
                  <a:pt x="33664" y="4861736"/>
                </a:lnTo>
                <a:lnTo>
                  <a:pt x="33377" y="4871037"/>
                </a:lnTo>
                <a:lnTo>
                  <a:pt x="26488" y="4891006"/>
                </a:lnTo>
                <a:lnTo>
                  <a:pt x="23991" y="4889275"/>
                </a:lnTo>
                <a:lnTo>
                  <a:pt x="23815" y="4888565"/>
                </a:lnTo>
                <a:lnTo>
                  <a:pt x="23110" y="4886116"/>
                </a:lnTo>
                <a:lnTo>
                  <a:pt x="21945" y="4878004"/>
                </a:lnTo>
                <a:lnTo>
                  <a:pt x="20068" y="4872834"/>
                </a:lnTo>
                <a:lnTo>
                  <a:pt x="19490" y="4859086"/>
                </a:lnTo>
                <a:lnTo>
                  <a:pt x="20237" y="4858329"/>
                </a:lnTo>
                <a:lnTo>
                  <a:pt x="20477" y="4865734"/>
                </a:lnTo>
                <a:cubicBezTo>
                  <a:pt x="23482" y="4860118"/>
                  <a:pt x="27555" y="4845295"/>
                  <a:pt x="30294" y="4841980"/>
                </a:cubicBezTo>
                <a:close/>
                <a:moveTo>
                  <a:pt x="17748" y="4838183"/>
                </a:moveTo>
                <a:lnTo>
                  <a:pt x="18727" y="4840902"/>
                </a:lnTo>
                <a:lnTo>
                  <a:pt x="19490" y="4859086"/>
                </a:lnTo>
                <a:lnTo>
                  <a:pt x="18473" y="4860117"/>
                </a:lnTo>
                <a:lnTo>
                  <a:pt x="14144" y="4850007"/>
                </a:lnTo>
                <a:close/>
                <a:moveTo>
                  <a:pt x="17692" y="4836878"/>
                </a:moveTo>
                <a:lnTo>
                  <a:pt x="17968" y="4837460"/>
                </a:lnTo>
                <a:lnTo>
                  <a:pt x="17748" y="4838183"/>
                </a:lnTo>
                <a:lnTo>
                  <a:pt x="17516" y="4837539"/>
                </a:lnTo>
                <a:close/>
                <a:moveTo>
                  <a:pt x="18630" y="4836738"/>
                </a:moveTo>
                <a:lnTo>
                  <a:pt x="19719" y="4842372"/>
                </a:lnTo>
                <a:lnTo>
                  <a:pt x="19765" y="4843783"/>
                </a:lnTo>
                <a:lnTo>
                  <a:pt x="18727" y="4840902"/>
                </a:lnTo>
                <a:lnTo>
                  <a:pt x="18578" y="4837339"/>
                </a:lnTo>
                <a:close/>
                <a:moveTo>
                  <a:pt x="19414" y="4832957"/>
                </a:moveTo>
                <a:lnTo>
                  <a:pt x="19588" y="4838330"/>
                </a:lnTo>
                <a:lnTo>
                  <a:pt x="18727" y="4835638"/>
                </a:lnTo>
                <a:lnTo>
                  <a:pt x="18809" y="4834702"/>
                </a:lnTo>
                <a:lnTo>
                  <a:pt x="19225" y="4833334"/>
                </a:lnTo>
                <a:close/>
                <a:moveTo>
                  <a:pt x="21226" y="4831610"/>
                </a:moveTo>
                <a:lnTo>
                  <a:pt x="25480" y="4845135"/>
                </a:lnTo>
                <a:cubicBezTo>
                  <a:pt x="25898" y="4848140"/>
                  <a:pt x="25814" y="4851106"/>
                  <a:pt x="24793" y="4853710"/>
                </a:cubicBezTo>
                <a:lnTo>
                  <a:pt x="20237" y="4858329"/>
                </a:lnTo>
                <a:lnTo>
                  <a:pt x="19765" y="4843783"/>
                </a:lnTo>
                <a:lnTo>
                  <a:pt x="20254" y="4845142"/>
                </a:lnTo>
                <a:lnTo>
                  <a:pt x="19719" y="4842372"/>
                </a:lnTo>
                <a:lnTo>
                  <a:pt x="19588" y="4838330"/>
                </a:lnTo>
                <a:lnTo>
                  <a:pt x="23652" y="4851034"/>
                </a:lnTo>
                <a:close/>
                <a:moveTo>
                  <a:pt x="19340" y="4830689"/>
                </a:moveTo>
                <a:lnTo>
                  <a:pt x="19407" y="4832740"/>
                </a:lnTo>
                <a:lnTo>
                  <a:pt x="19225" y="4833334"/>
                </a:lnTo>
                <a:lnTo>
                  <a:pt x="18865" y="4834058"/>
                </a:lnTo>
                <a:lnTo>
                  <a:pt x="19072" y="4831695"/>
                </a:lnTo>
                <a:close/>
                <a:moveTo>
                  <a:pt x="20997" y="4829778"/>
                </a:moveTo>
                <a:lnTo>
                  <a:pt x="21226" y="4831610"/>
                </a:lnTo>
                <a:lnTo>
                  <a:pt x="20784" y="4830205"/>
                </a:lnTo>
                <a:close/>
                <a:moveTo>
                  <a:pt x="20477" y="4829228"/>
                </a:moveTo>
                <a:lnTo>
                  <a:pt x="20784" y="4830205"/>
                </a:lnTo>
                <a:lnTo>
                  <a:pt x="19414" y="4832957"/>
                </a:lnTo>
                <a:lnTo>
                  <a:pt x="19407" y="4832740"/>
                </a:lnTo>
                <a:close/>
                <a:moveTo>
                  <a:pt x="20338" y="4824577"/>
                </a:moveTo>
                <a:lnTo>
                  <a:pt x="20477" y="4826420"/>
                </a:lnTo>
                <a:lnTo>
                  <a:pt x="19340" y="4830689"/>
                </a:lnTo>
                <a:lnTo>
                  <a:pt x="19291" y="4829190"/>
                </a:lnTo>
                <a:lnTo>
                  <a:pt x="19415" y="4827778"/>
                </a:lnTo>
                <a:close/>
                <a:moveTo>
                  <a:pt x="20325" y="4824395"/>
                </a:moveTo>
                <a:lnTo>
                  <a:pt x="20345" y="4824555"/>
                </a:lnTo>
                <a:lnTo>
                  <a:pt x="20338" y="4824577"/>
                </a:lnTo>
                <a:close/>
                <a:moveTo>
                  <a:pt x="920" y="4822104"/>
                </a:moveTo>
                <a:lnTo>
                  <a:pt x="438" y="4837653"/>
                </a:lnTo>
                <a:cubicBezTo>
                  <a:pt x="8128" y="4913085"/>
                  <a:pt x="2216" y="4849247"/>
                  <a:pt x="4446" y="5025794"/>
                </a:cubicBezTo>
                <a:lnTo>
                  <a:pt x="4820" y="5048335"/>
                </a:lnTo>
                <a:lnTo>
                  <a:pt x="2442" y="5048259"/>
                </a:lnTo>
                <a:lnTo>
                  <a:pt x="4894" y="5052788"/>
                </a:lnTo>
                <a:lnTo>
                  <a:pt x="6559" y="5153150"/>
                </a:lnTo>
                <a:lnTo>
                  <a:pt x="5680" y="5154641"/>
                </a:lnTo>
                <a:cubicBezTo>
                  <a:pt x="4177" y="5157449"/>
                  <a:pt x="3265" y="5159429"/>
                  <a:pt x="4446" y="5157775"/>
                </a:cubicBezTo>
                <a:lnTo>
                  <a:pt x="6582" y="5154531"/>
                </a:lnTo>
                <a:lnTo>
                  <a:pt x="7617" y="5216864"/>
                </a:lnTo>
                <a:lnTo>
                  <a:pt x="6732" y="5221595"/>
                </a:lnTo>
                <a:cubicBezTo>
                  <a:pt x="4154" y="5235380"/>
                  <a:pt x="2819" y="5248953"/>
                  <a:pt x="6450" y="5261674"/>
                </a:cubicBezTo>
                <a:lnTo>
                  <a:pt x="8312" y="5258792"/>
                </a:lnTo>
                <a:lnTo>
                  <a:pt x="8454" y="5267290"/>
                </a:lnTo>
                <a:lnTo>
                  <a:pt x="8818" y="5273674"/>
                </a:lnTo>
                <a:lnTo>
                  <a:pt x="8453" y="5274844"/>
                </a:lnTo>
                <a:cubicBezTo>
                  <a:pt x="7375" y="5277863"/>
                  <a:pt x="5206" y="5280067"/>
                  <a:pt x="4445" y="5283268"/>
                </a:cubicBezTo>
                <a:cubicBezTo>
                  <a:pt x="3160" y="5288670"/>
                  <a:pt x="2720" y="5294436"/>
                  <a:pt x="2441" y="5300117"/>
                </a:cubicBezTo>
                <a:lnTo>
                  <a:pt x="1414" y="5333207"/>
                </a:lnTo>
                <a:lnTo>
                  <a:pt x="0" y="5335301"/>
                </a:lnTo>
                <a:lnTo>
                  <a:pt x="0" y="4822413"/>
                </a:lnTo>
                <a:close/>
                <a:moveTo>
                  <a:pt x="10218" y="4817278"/>
                </a:moveTo>
                <a:lnTo>
                  <a:pt x="13496" y="4826380"/>
                </a:lnTo>
                <a:lnTo>
                  <a:pt x="13622" y="4828325"/>
                </a:lnTo>
                <a:lnTo>
                  <a:pt x="10458" y="4821674"/>
                </a:lnTo>
                <a:cubicBezTo>
                  <a:pt x="11794" y="4828227"/>
                  <a:pt x="13287" y="4847942"/>
                  <a:pt x="14466" y="4841331"/>
                </a:cubicBezTo>
                <a:lnTo>
                  <a:pt x="13622" y="4828325"/>
                </a:lnTo>
                <a:lnTo>
                  <a:pt x="15988" y="4833297"/>
                </a:lnTo>
                <a:lnTo>
                  <a:pt x="17516" y="4837539"/>
                </a:lnTo>
                <a:lnTo>
                  <a:pt x="14769" y="4847855"/>
                </a:lnTo>
                <a:lnTo>
                  <a:pt x="14143" y="4850004"/>
                </a:lnTo>
                <a:lnTo>
                  <a:pt x="12461" y="4846077"/>
                </a:lnTo>
                <a:cubicBezTo>
                  <a:pt x="11793" y="4839525"/>
                  <a:pt x="11234" y="4832949"/>
                  <a:pt x="10457" y="4826420"/>
                </a:cubicBezTo>
                <a:lnTo>
                  <a:pt x="9017" y="4818871"/>
                </a:lnTo>
                <a:close/>
                <a:moveTo>
                  <a:pt x="15883" y="4809757"/>
                </a:moveTo>
                <a:lnTo>
                  <a:pt x="16470" y="4813250"/>
                </a:lnTo>
                <a:lnTo>
                  <a:pt x="16712" y="4814330"/>
                </a:lnTo>
                <a:lnTo>
                  <a:pt x="16241" y="4816574"/>
                </a:lnTo>
                <a:lnTo>
                  <a:pt x="15272" y="4810568"/>
                </a:lnTo>
                <a:close/>
                <a:moveTo>
                  <a:pt x="18098" y="4807733"/>
                </a:moveTo>
                <a:lnTo>
                  <a:pt x="18473" y="4809572"/>
                </a:lnTo>
                <a:lnTo>
                  <a:pt x="18719" y="4811541"/>
                </a:lnTo>
                <a:lnTo>
                  <a:pt x="19163" y="4825243"/>
                </a:lnTo>
                <a:lnTo>
                  <a:pt x="16712" y="4814330"/>
                </a:lnTo>
                <a:close/>
                <a:moveTo>
                  <a:pt x="18922" y="4805723"/>
                </a:moveTo>
                <a:lnTo>
                  <a:pt x="20325" y="4824395"/>
                </a:lnTo>
                <a:lnTo>
                  <a:pt x="18719" y="4811541"/>
                </a:lnTo>
                <a:lnTo>
                  <a:pt x="18546" y="4806222"/>
                </a:lnTo>
                <a:close/>
                <a:moveTo>
                  <a:pt x="18529" y="4805681"/>
                </a:moveTo>
                <a:lnTo>
                  <a:pt x="18546" y="4806222"/>
                </a:lnTo>
                <a:lnTo>
                  <a:pt x="18365" y="4806463"/>
                </a:lnTo>
                <a:close/>
                <a:moveTo>
                  <a:pt x="28561" y="4794272"/>
                </a:moveTo>
                <a:lnTo>
                  <a:pt x="28492" y="4795531"/>
                </a:lnTo>
                <a:lnTo>
                  <a:pt x="28440" y="4794723"/>
                </a:lnTo>
                <a:close/>
                <a:moveTo>
                  <a:pt x="32619" y="4794183"/>
                </a:moveTo>
                <a:lnTo>
                  <a:pt x="33280" y="4805122"/>
                </a:lnTo>
                <a:lnTo>
                  <a:pt x="20997" y="4829778"/>
                </a:lnTo>
                <a:lnTo>
                  <a:pt x="20345" y="4824555"/>
                </a:lnTo>
                <a:lnTo>
                  <a:pt x="20964" y="4822407"/>
                </a:lnTo>
                <a:lnTo>
                  <a:pt x="28277" y="4795325"/>
                </a:lnTo>
                <a:lnTo>
                  <a:pt x="28492" y="4798340"/>
                </a:lnTo>
                <a:close/>
                <a:moveTo>
                  <a:pt x="11532" y="4794152"/>
                </a:moveTo>
                <a:lnTo>
                  <a:pt x="12462" y="4810442"/>
                </a:lnTo>
                <a:lnTo>
                  <a:pt x="12693" y="4813992"/>
                </a:lnTo>
                <a:lnTo>
                  <a:pt x="10218" y="4817278"/>
                </a:lnTo>
                <a:lnTo>
                  <a:pt x="8454" y="4812380"/>
                </a:lnTo>
                <a:cubicBezTo>
                  <a:pt x="7464" y="4810438"/>
                  <a:pt x="7825" y="4812771"/>
                  <a:pt x="8503" y="4816178"/>
                </a:cubicBezTo>
                <a:lnTo>
                  <a:pt x="9017" y="4818871"/>
                </a:lnTo>
                <a:lnTo>
                  <a:pt x="8499" y="4819559"/>
                </a:lnTo>
                <a:lnTo>
                  <a:pt x="920" y="4822104"/>
                </a:lnTo>
                <a:lnTo>
                  <a:pt x="1415" y="4806157"/>
                </a:lnTo>
                <a:lnTo>
                  <a:pt x="3682" y="4802800"/>
                </a:lnTo>
                <a:close/>
                <a:moveTo>
                  <a:pt x="12993" y="4792543"/>
                </a:moveTo>
                <a:lnTo>
                  <a:pt x="13480" y="4795440"/>
                </a:lnTo>
                <a:lnTo>
                  <a:pt x="13139" y="4797349"/>
                </a:lnTo>
                <a:lnTo>
                  <a:pt x="12458" y="4793132"/>
                </a:lnTo>
                <a:close/>
                <a:moveTo>
                  <a:pt x="28158" y="4790399"/>
                </a:moveTo>
                <a:lnTo>
                  <a:pt x="28440" y="4794723"/>
                </a:lnTo>
                <a:lnTo>
                  <a:pt x="28277" y="4795325"/>
                </a:lnTo>
                <a:lnTo>
                  <a:pt x="27957" y="4790834"/>
                </a:lnTo>
                <a:close/>
                <a:moveTo>
                  <a:pt x="30496" y="4787107"/>
                </a:moveTo>
                <a:lnTo>
                  <a:pt x="28561" y="4794272"/>
                </a:lnTo>
                <a:lnTo>
                  <a:pt x="28839" y="4789209"/>
                </a:lnTo>
                <a:close/>
                <a:moveTo>
                  <a:pt x="29198" y="4782670"/>
                </a:moveTo>
                <a:lnTo>
                  <a:pt x="28839" y="4789209"/>
                </a:lnTo>
                <a:lnTo>
                  <a:pt x="28523" y="4789609"/>
                </a:lnTo>
                <a:lnTo>
                  <a:pt x="28158" y="4790399"/>
                </a:lnTo>
                <a:lnTo>
                  <a:pt x="27679" y="4783030"/>
                </a:lnTo>
                <a:close/>
                <a:moveTo>
                  <a:pt x="24890" y="4781290"/>
                </a:moveTo>
                <a:lnTo>
                  <a:pt x="27396" y="4783097"/>
                </a:lnTo>
                <a:lnTo>
                  <a:pt x="27404" y="4783095"/>
                </a:lnTo>
                <a:lnTo>
                  <a:pt x="27957" y="4790834"/>
                </a:lnTo>
                <a:lnTo>
                  <a:pt x="24484" y="4798340"/>
                </a:lnTo>
                <a:lnTo>
                  <a:pt x="18922" y="4805723"/>
                </a:lnTo>
                <a:lnTo>
                  <a:pt x="18816" y="4804313"/>
                </a:lnTo>
                <a:lnTo>
                  <a:pt x="20227" y="4797594"/>
                </a:lnTo>
                <a:lnTo>
                  <a:pt x="22351" y="4789894"/>
                </a:lnTo>
                <a:close/>
                <a:moveTo>
                  <a:pt x="19659" y="4776728"/>
                </a:moveTo>
                <a:lnTo>
                  <a:pt x="22482" y="4779553"/>
                </a:lnTo>
                <a:lnTo>
                  <a:pt x="23394" y="4780211"/>
                </a:lnTo>
                <a:lnTo>
                  <a:pt x="20477" y="4784299"/>
                </a:lnTo>
                <a:lnTo>
                  <a:pt x="19368" y="4785520"/>
                </a:lnTo>
                <a:lnTo>
                  <a:pt x="18770" y="4779651"/>
                </a:lnTo>
                <a:close/>
                <a:moveTo>
                  <a:pt x="16469" y="4773067"/>
                </a:moveTo>
                <a:lnTo>
                  <a:pt x="16507" y="4773573"/>
                </a:lnTo>
                <a:lnTo>
                  <a:pt x="16434" y="4773500"/>
                </a:lnTo>
                <a:close/>
                <a:moveTo>
                  <a:pt x="8626" y="4765684"/>
                </a:moveTo>
                <a:lnTo>
                  <a:pt x="9985" y="4767044"/>
                </a:lnTo>
                <a:lnTo>
                  <a:pt x="10457" y="4775308"/>
                </a:lnTo>
                <a:lnTo>
                  <a:pt x="10144" y="4775572"/>
                </a:lnTo>
                <a:lnTo>
                  <a:pt x="8586" y="4766295"/>
                </a:lnTo>
                <a:close/>
                <a:moveTo>
                  <a:pt x="30206" y="4764305"/>
                </a:moveTo>
                <a:lnTo>
                  <a:pt x="30851" y="4764908"/>
                </a:lnTo>
                <a:lnTo>
                  <a:pt x="31814" y="4780851"/>
                </a:lnTo>
                <a:lnTo>
                  <a:pt x="29920" y="4779081"/>
                </a:lnTo>
                <a:lnTo>
                  <a:pt x="29520" y="4776810"/>
                </a:lnTo>
                <a:close/>
                <a:moveTo>
                  <a:pt x="26620" y="4762065"/>
                </a:moveTo>
                <a:lnTo>
                  <a:pt x="26615" y="4762376"/>
                </a:lnTo>
                <a:lnTo>
                  <a:pt x="26540" y="4762128"/>
                </a:lnTo>
                <a:close/>
                <a:moveTo>
                  <a:pt x="8962" y="4760492"/>
                </a:moveTo>
                <a:lnTo>
                  <a:pt x="8626" y="4765684"/>
                </a:lnTo>
                <a:lnTo>
                  <a:pt x="8455" y="4765513"/>
                </a:lnTo>
                <a:lnTo>
                  <a:pt x="8586" y="4766295"/>
                </a:lnTo>
                <a:lnTo>
                  <a:pt x="8455" y="4768321"/>
                </a:lnTo>
                <a:lnTo>
                  <a:pt x="9687" y="4775957"/>
                </a:lnTo>
                <a:lnTo>
                  <a:pt x="6450" y="4778683"/>
                </a:lnTo>
                <a:cubicBezTo>
                  <a:pt x="2917" y="4775146"/>
                  <a:pt x="4587" y="4769530"/>
                  <a:pt x="7557" y="4763394"/>
                </a:cubicBezTo>
                <a:close/>
                <a:moveTo>
                  <a:pt x="26651" y="4760123"/>
                </a:moveTo>
                <a:lnTo>
                  <a:pt x="27528" y="4761353"/>
                </a:lnTo>
                <a:lnTo>
                  <a:pt x="26620" y="4762065"/>
                </a:lnTo>
                <a:close/>
                <a:moveTo>
                  <a:pt x="30496" y="4759026"/>
                </a:moveTo>
                <a:lnTo>
                  <a:pt x="30739" y="4763043"/>
                </a:lnTo>
                <a:lnTo>
                  <a:pt x="30309" y="4762440"/>
                </a:lnTo>
                <a:close/>
                <a:moveTo>
                  <a:pt x="11798" y="4754633"/>
                </a:moveTo>
                <a:lnTo>
                  <a:pt x="16673" y="4759079"/>
                </a:lnTo>
                <a:lnTo>
                  <a:pt x="16691" y="4759256"/>
                </a:lnTo>
                <a:lnTo>
                  <a:pt x="15638" y="4758432"/>
                </a:lnTo>
                <a:cubicBezTo>
                  <a:pt x="14320" y="4757542"/>
                  <a:pt x="12987" y="4756936"/>
                  <a:pt x="13255" y="4758334"/>
                </a:cubicBezTo>
                <a:lnTo>
                  <a:pt x="17273" y="4764969"/>
                </a:lnTo>
                <a:lnTo>
                  <a:pt x="17705" y="4769204"/>
                </a:lnTo>
                <a:lnTo>
                  <a:pt x="14684" y="4771748"/>
                </a:lnTo>
                <a:lnTo>
                  <a:pt x="9985" y="4767044"/>
                </a:lnTo>
                <a:lnTo>
                  <a:pt x="9542" y="4759294"/>
                </a:lnTo>
                <a:close/>
                <a:moveTo>
                  <a:pt x="13111" y="4751923"/>
                </a:moveTo>
                <a:lnTo>
                  <a:pt x="11798" y="4754633"/>
                </a:lnTo>
                <a:lnTo>
                  <a:pt x="10457" y="4753410"/>
                </a:lnTo>
                <a:close/>
                <a:moveTo>
                  <a:pt x="15558" y="4746867"/>
                </a:moveTo>
                <a:lnTo>
                  <a:pt x="15630" y="4747674"/>
                </a:lnTo>
                <a:lnTo>
                  <a:pt x="15076" y="4750822"/>
                </a:lnTo>
                <a:lnTo>
                  <a:pt x="13111" y="4751923"/>
                </a:lnTo>
                <a:close/>
                <a:moveTo>
                  <a:pt x="16218" y="4745503"/>
                </a:moveTo>
                <a:lnTo>
                  <a:pt x="17545" y="4747363"/>
                </a:lnTo>
                <a:lnTo>
                  <a:pt x="16315" y="4750127"/>
                </a:lnTo>
                <a:lnTo>
                  <a:pt x="15871" y="4750376"/>
                </a:lnTo>
                <a:lnTo>
                  <a:pt x="15630" y="4747674"/>
                </a:lnTo>
                <a:lnTo>
                  <a:pt x="15895" y="4746172"/>
                </a:lnTo>
                <a:close/>
                <a:moveTo>
                  <a:pt x="25916" y="4744745"/>
                </a:moveTo>
                <a:lnTo>
                  <a:pt x="26106" y="4746198"/>
                </a:lnTo>
                <a:lnTo>
                  <a:pt x="22481" y="4747794"/>
                </a:lnTo>
                <a:lnTo>
                  <a:pt x="21840" y="4747030"/>
                </a:lnTo>
                <a:close/>
                <a:moveTo>
                  <a:pt x="19131" y="4743800"/>
                </a:moveTo>
                <a:lnTo>
                  <a:pt x="21840" y="4747030"/>
                </a:lnTo>
                <a:lnTo>
                  <a:pt x="18602" y="4748845"/>
                </a:lnTo>
                <a:lnTo>
                  <a:pt x="17545" y="4747363"/>
                </a:lnTo>
                <a:close/>
                <a:moveTo>
                  <a:pt x="11278" y="4738747"/>
                </a:moveTo>
                <a:lnTo>
                  <a:pt x="10136" y="4742405"/>
                </a:lnTo>
                <a:lnTo>
                  <a:pt x="10314" y="4739656"/>
                </a:lnTo>
                <a:close/>
                <a:moveTo>
                  <a:pt x="10458" y="4737432"/>
                </a:moveTo>
                <a:lnTo>
                  <a:pt x="10977" y="4738158"/>
                </a:lnTo>
                <a:lnTo>
                  <a:pt x="10324" y="4739508"/>
                </a:lnTo>
                <a:close/>
                <a:moveTo>
                  <a:pt x="18714" y="4732967"/>
                </a:moveTo>
                <a:lnTo>
                  <a:pt x="17755" y="4735618"/>
                </a:lnTo>
                <a:lnTo>
                  <a:pt x="17115" y="4739249"/>
                </a:lnTo>
                <a:lnTo>
                  <a:pt x="16633" y="4735154"/>
                </a:lnTo>
                <a:close/>
                <a:moveTo>
                  <a:pt x="18887" y="4732786"/>
                </a:moveTo>
                <a:lnTo>
                  <a:pt x="18714" y="4732967"/>
                </a:lnTo>
                <a:lnTo>
                  <a:pt x="18762" y="4732836"/>
                </a:lnTo>
                <a:close/>
                <a:moveTo>
                  <a:pt x="19620" y="4710283"/>
                </a:moveTo>
                <a:lnTo>
                  <a:pt x="18824" y="4715482"/>
                </a:lnTo>
                <a:lnTo>
                  <a:pt x="16855" y="4718529"/>
                </a:lnTo>
                <a:lnTo>
                  <a:pt x="16839" y="4718459"/>
                </a:lnTo>
                <a:lnTo>
                  <a:pt x="18647" y="4712327"/>
                </a:lnTo>
                <a:close/>
                <a:moveTo>
                  <a:pt x="29132" y="4704973"/>
                </a:moveTo>
                <a:cubicBezTo>
                  <a:pt x="28611" y="4706253"/>
                  <a:pt x="27608" y="4708702"/>
                  <a:pt x="26357" y="4711859"/>
                </a:cubicBezTo>
                <a:lnTo>
                  <a:pt x="23271" y="4720383"/>
                </a:lnTo>
                <a:lnTo>
                  <a:pt x="23760" y="4716776"/>
                </a:lnTo>
                <a:lnTo>
                  <a:pt x="29014" y="4705099"/>
                </a:lnTo>
                <a:cubicBezTo>
                  <a:pt x="29692" y="4703582"/>
                  <a:pt x="29653" y="4703693"/>
                  <a:pt x="29132" y="4704973"/>
                </a:cubicBezTo>
                <a:close/>
                <a:moveTo>
                  <a:pt x="32770" y="4699767"/>
                </a:moveTo>
                <a:lnTo>
                  <a:pt x="29955" y="4713695"/>
                </a:lnTo>
                <a:lnTo>
                  <a:pt x="27311" y="4719333"/>
                </a:lnTo>
                <a:lnTo>
                  <a:pt x="23707" y="4726552"/>
                </a:lnTo>
                <a:lnTo>
                  <a:pt x="21245" y="4725977"/>
                </a:lnTo>
                <a:lnTo>
                  <a:pt x="23271" y="4720383"/>
                </a:lnTo>
                <a:lnTo>
                  <a:pt x="22482" y="4726199"/>
                </a:lnTo>
                <a:close/>
                <a:moveTo>
                  <a:pt x="27499" y="4689223"/>
                </a:moveTo>
                <a:lnTo>
                  <a:pt x="23760" y="4716776"/>
                </a:lnTo>
                <a:lnTo>
                  <a:pt x="19775" y="4725633"/>
                </a:lnTo>
                <a:lnTo>
                  <a:pt x="18473" y="4725329"/>
                </a:lnTo>
                <a:lnTo>
                  <a:pt x="17575" y="4721554"/>
                </a:lnTo>
                <a:lnTo>
                  <a:pt x="18474" y="4717775"/>
                </a:lnTo>
                <a:lnTo>
                  <a:pt x="18824" y="4715482"/>
                </a:lnTo>
                <a:lnTo>
                  <a:pt x="24322" y="4706979"/>
                </a:lnTo>
                <a:lnTo>
                  <a:pt x="27481" y="4689231"/>
                </a:lnTo>
                <a:close/>
                <a:moveTo>
                  <a:pt x="36509" y="4681270"/>
                </a:moveTo>
                <a:cubicBezTo>
                  <a:pt x="37586" y="4676742"/>
                  <a:pt x="35870" y="4690938"/>
                  <a:pt x="34505" y="4695311"/>
                </a:cubicBezTo>
                <a:lnTo>
                  <a:pt x="32770" y="4699767"/>
                </a:lnTo>
                <a:close/>
                <a:moveTo>
                  <a:pt x="17996" y="4679058"/>
                </a:moveTo>
                <a:lnTo>
                  <a:pt x="18397" y="4683268"/>
                </a:lnTo>
                <a:lnTo>
                  <a:pt x="18362" y="4683296"/>
                </a:lnTo>
                <a:lnTo>
                  <a:pt x="17806" y="4679398"/>
                </a:lnTo>
                <a:close/>
                <a:moveTo>
                  <a:pt x="16901" y="4673057"/>
                </a:moveTo>
                <a:lnTo>
                  <a:pt x="17806" y="4679398"/>
                </a:lnTo>
                <a:lnTo>
                  <a:pt x="15160" y="4684118"/>
                </a:lnTo>
                <a:lnTo>
                  <a:pt x="12462" y="4684078"/>
                </a:lnTo>
                <a:cubicBezTo>
                  <a:pt x="11899" y="4680130"/>
                  <a:pt x="13862" y="4677080"/>
                  <a:pt x="16236" y="4674085"/>
                </a:cubicBezTo>
                <a:close/>
                <a:moveTo>
                  <a:pt x="22597" y="4645714"/>
                </a:moveTo>
                <a:lnTo>
                  <a:pt x="24858" y="4653320"/>
                </a:lnTo>
                <a:lnTo>
                  <a:pt x="23922" y="4657695"/>
                </a:lnTo>
                <a:lnTo>
                  <a:pt x="23422" y="4657479"/>
                </a:lnTo>
                <a:lnTo>
                  <a:pt x="21451" y="4652727"/>
                </a:lnTo>
                <a:lnTo>
                  <a:pt x="20634" y="4650038"/>
                </a:lnTo>
                <a:close/>
                <a:moveTo>
                  <a:pt x="14793" y="4645395"/>
                </a:moveTo>
                <a:lnTo>
                  <a:pt x="17358" y="4672350"/>
                </a:lnTo>
                <a:lnTo>
                  <a:pt x="16901" y="4673057"/>
                </a:lnTo>
                <a:lnTo>
                  <a:pt x="16470" y="4670038"/>
                </a:lnTo>
                <a:cubicBezTo>
                  <a:pt x="11904" y="4674836"/>
                  <a:pt x="5893" y="4697301"/>
                  <a:pt x="10458" y="4692502"/>
                </a:cubicBezTo>
                <a:lnTo>
                  <a:pt x="15160" y="4684118"/>
                </a:lnTo>
                <a:lnTo>
                  <a:pt x="17282" y="4684149"/>
                </a:lnTo>
                <a:lnTo>
                  <a:pt x="18362" y="4683296"/>
                </a:lnTo>
                <a:lnTo>
                  <a:pt x="18474" y="4684078"/>
                </a:lnTo>
                <a:lnTo>
                  <a:pt x="18397" y="4683268"/>
                </a:lnTo>
                <a:lnTo>
                  <a:pt x="24485" y="4678462"/>
                </a:lnTo>
                <a:lnTo>
                  <a:pt x="20018" y="4707677"/>
                </a:lnTo>
                <a:lnTo>
                  <a:pt x="18647" y="4712327"/>
                </a:lnTo>
                <a:lnTo>
                  <a:pt x="16469" y="4716905"/>
                </a:lnTo>
                <a:lnTo>
                  <a:pt x="16839" y="4718459"/>
                </a:lnTo>
                <a:lnTo>
                  <a:pt x="16787" y="4718634"/>
                </a:lnTo>
                <a:lnTo>
                  <a:pt x="8313" y="4731742"/>
                </a:lnTo>
                <a:lnTo>
                  <a:pt x="7618" y="4689814"/>
                </a:lnTo>
                <a:lnTo>
                  <a:pt x="14466" y="4653189"/>
                </a:lnTo>
                <a:close/>
                <a:moveTo>
                  <a:pt x="14466" y="4641957"/>
                </a:moveTo>
                <a:lnTo>
                  <a:pt x="14905" y="4642739"/>
                </a:lnTo>
                <a:lnTo>
                  <a:pt x="14793" y="4645395"/>
                </a:lnTo>
                <a:close/>
                <a:moveTo>
                  <a:pt x="15483" y="4628964"/>
                </a:moveTo>
                <a:lnTo>
                  <a:pt x="15959" y="4632519"/>
                </a:lnTo>
                <a:lnTo>
                  <a:pt x="15876" y="4632781"/>
                </a:lnTo>
                <a:lnTo>
                  <a:pt x="15988" y="4632739"/>
                </a:lnTo>
                <a:lnTo>
                  <a:pt x="16470" y="4636341"/>
                </a:lnTo>
                <a:lnTo>
                  <a:pt x="20634" y="4650038"/>
                </a:lnTo>
                <a:lnTo>
                  <a:pt x="20478" y="4650381"/>
                </a:lnTo>
                <a:lnTo>
                  <a:pt x="21451" y="4652727"/>
                </a:lnTo>
                <a:lnTo>
                  <a:pt x="22285" y="4655471"/>
                </a:lnTo>
                <a:cubicBezTo>
                  <a:pt x="22767" y="4656726"/>
                  <a:pt x="22681" y="4656621"/>
                  <a:pt x="21540" y="4654566"/>
                </a:cubicBezTo>
                <a:lnTo>
                  <a:pt x="14905" y="4642739"/>
                </a:lnTo>
                <a:close/>
                <a:moveTo>
                  <a:pt x="17352" y="4628073"/>
                </a:moveTo>
                <a:lnTo>
                  <a:pt x="18459" y="4631799"/>
                </a:lnTo>
                <a:lnTo>
                  <a:pt x="15988" y="4632739"/>
                </a:lnTo>
                <a:lnTo>
                  <a:pt x="15959" y="4632519"/>
                </a:lnTo>
                <a:close/>
                <a:moveTo>
                  <a:pt x="31594" y="4621856"/>
                </a:moveTo>
                <a:lnTo>
                  <a:pt x="29955" y="4629510"/>
                </a:lnTo>
                <a:lnTo>
                  <a:pt x="22597" y="4645714"/>
                </a:lnTo>
                <a:lnTo>
                  <a:pt x="18459" y="4631799"/>
                </a:lnTo>
                <a:lnTo>
                  <a:pt x="20133" y="4631162"/>
                </a:lnTo>
                <a:close/>
                <a:moveTo>
                  <a:pt x="13679" y="4615481"/>
                </a:moveTo>
                <a:lnTo>
                  <a:pt x="13816" y="4616502"/>
                </a:lnTo>
                <a:lnTo>
                  <a:pt x="6583" y="4627481"/>
                </a:lnTo>
                <a:lnTo>
                  <a:pt x="6560" y="4626100"/>
                </a:lnTo>
                <a:lnTo>
                  <a:pt x="10458" y="4619492"/>
                </a:lnTo>
                <a:close/>
                <a:moveTo>
                  <a:pt x="14696" y="4615165"/>
                </a:moveTo>
                <a:lnTo>
                  <a:pt x="15802" y="4621364"/>
                </a:lnTo>
                <a:lnTo>
                  <a:pt x="15483" y="4628964"/>
                </a:lnTo>
                <a:lnTo>
                  <a:pt x="13816" y="4616502"/>
                </a:lnTo>
                <a:close/>
                <a:moveTo>
                  <a:pt x="16180" y="4612365"/>
                </a:moveTo>
                <a:lnTo>
                  <a:pt x="16155" y="4612950"/>
                </a:lnTo>
                <a:lnTo>
                  <a:pt x="14696" y="4615165"/>
                </a:lnTo>
                <a:lnTo>
                  <a:pt x="14557" y="4614387"/>
                </a:lnTo>
                <a:close/>
                <a:moveTo>
                  <a:pt x="29038" y="4612090"/>
                </a:moveTo>
                <a:lnTo>
                  <a:pt x="31723" y="4617136"/>
                </a:lnTo>
                <a:lnTo>
                  <a:pt x="32258" y="4618755"/>
                </a:lnTo>
                <a:lnTo>
                  <a:pt x="32206" y="4618997"/>
                </a:lnTo>
                <a:lnTo>
                  <a:pt x="28375" y="4612555"/>
                </a:lnTo>
                <a:close/>
                <a:moveTo>
                  <a:pt x="24537" y="4606101"/>
                </a:moveTo>
                <a:lnTo>
                  <a:pt x="28375" y="4612555"/>
                </a:lnTo>
                <a:lnTo>
                  <a:pt x="22482" y="4616684"/>
                </a:lnTo>
                <a:lnTo>
                  <a:pt x="22110" y="4613391"/>
                </a:lnTo>
                <a:close/>
                <a:moveTo>
                  <a:pt x="21277" y="4606016"/>
                </a:moveTo>
                <a:lnTo>
                  <a:pt x="22110" y="4613391"/>
                </a:lnTo>
                <a:lnTo>
                  <a:pt x="19431" y="4621438"/>
                </a:lnTo>
                <a:lnTo>
                  <a:pt x="17352" y="4628073"/>
                </a:lnTo>
                <a:lnTo>
                  <a:pt x="16470" y="4625108"/>
                </a:lnTo>
                <a:lnTo>
                  <a:pt x="15802" y="4621364"/>
                </a:lnTo>
                <a:lnTo>
                  <a:pt x="16155" y="4612950"/>
                </a:lnTo>
                <a:lnTo>
                  <a:pt x="18188" y="4609864"/>
                </a:lnTo>
                <a:close/>
                <a:moveTo>
                  <a:pt x="23189" y="4603635"/>
                </a:moveTo>
                <a:lnTo>
                  <a:pt x="24668" y="4605708"/>
                </a:lnTo>
                <a:lnTo>
                  <a:pt x="24537" y="4606101"/>
                </a:lnTo>
                <a:lnTo>
                  <a:pt x="23121" y="4603719"/>
                </a:lnTo>
                <a:close/>
                <a:moveTo>
                  <a:pt x="22701" y="4603013"/>
                </a:moveTo>
                <a:lnTo>
                  <a:pt x="23121" y="4603719"/>
                </a:lnTo>
                <a:lnTo>
                  <a:pt x="21277" y="4606016"/>
                </a:lnTo>
                <a:lnTo>
                  <a:pt x="21196" y="4605297"/>
                </a:lnTo>
                <a:close/>
                <a:moveTo>
                  <a:pt x="22482" y="4602644"/>
                </a:moveTo>
                <a:lnTo>
                  <a:pt x="22722" y="4602981"/>
                </a:lnTo>
                <a:lnTo>
                  <a:pt x="22701" y="4603013"/>
                </a:lnTo>
                <a:close/>
                <a:moveTo>
                  <a:pt x="21635" y="4596709"/>
                </a:moveTo>
                <a:lnTo>
                  <a:pt x="22482" y="4602644"/>
                </a:lnTo>
                <a:lnTo>
                  <a:pt x="20598" y="4600005"/>
                </a:lnTo>
                <a:lnTo>
                  <a:pt x="20556" y="4599625"/>
                </a:lnTo>
                <a:close/>
                <a:moveTo>
                  <a:pt x="28493" y="4594219"/>
                </a:moveTo>
                <a:lnTo>
                  <a:pt x="26896" y="4599017"/>
                </a:lnTo>
                <a:lnTo>
                  <a:pt x="23189" y="4603635"/>
                </a:lnTo>
                <a:lnTo>
                  <a:pt x="22722" y="4602981"/>
                </a:lnTo>
                <a:close/>
                <a:moveTo>
                  <a:pt x="10458" y="4591411"/>
                </a:moveTo>
                <a:lnTo>
                  <a:pt x="14557" y="4614387"/>
                </a:lnTo>
                <a:lnTo>
                  <a:pt x="13679" y="4615481"/>
                </a:lnTo>
                <a:close/>
                <a:moveTo>
                  <a:pt x="18928" y="4577747"/>
                </a:moveTo>
                <a:lnTo>
                  <a:pt x="21494" y="4595723"/>
                </a:lnTo>
                <a:lnTo>
                  <a:pt x="20548" y="4599554"/>
                </a:lnTo>
                <a:lnTo>
                  <a:pt x="20556" y="4599625"/>
                </a:lnTo>
                <a:lnTo>
                  <a:pt x="20478" y="4599836"/>
                </a:lnTo>
                <a:lnTo>
                  <a:pt x="20598" y="4600005"/>
                </a:lnTo>
                <a:lnTo>
                  <a:pt x="21196" y="4605297"/>
                </a:lnTo>
                <a:lnTo>
                  <a:pt x="18188" y="4609864"/>
                </a:lnTo>
                <a:lnTo>
                  <a:pt x="16180" y="4612365"/>
                </a:lnTo>
                <a:lnTo>
                  <a:pt x="16470" y="4605452"/>
                </a:lnTo>
                <a:cubicBezTo>
                  <a:pt x="16470" y="4602492"/>
                  <a:pt x="13906" y="4599882"/>
                  <a:pt x="14466" y="4597027"/>
                </a:cubicBezTo>
                <a:close/>
                <a:moveTo>
                  <a:pt x="16470" y="4560522"/>
                </a:moveTo>
                <a:lnTo>
                  <a:pt x="17487" y="4567648"/>
                </a:lnTo>
                <a:lnTo>
                  <a:pt x="17472" y="4567586"/>
                </a:lnTo>
                <a:cubicBezTo>
                  <a:pt x="16971" y="4564295"/>
                  <a:pt x="16470" y="4560522"/>
                  <a:pt x="16470" y="4560522"/>
                </a:cubicBezTo>
                <a:close/>
                <a:moveTo>
                  <a:pt x="16470" y="4549290"/>
                </a:moveTo>
                <a:lnTo>
                  <a:pt x="16820" y="4553219"/>
                </a:lnTo>
                <a:lnTo>
                  <a:pt x="16470" y="4554906"/>
                </a:lnTo>
                <a:cubicBezTo>
                  <a:pt x="15236" y="4561822"/>
                  <a:pt x="10458" y="4581691"/>
                  <a:pt x="10458" y="4574563"/>
                </a:cubicBezTo>
                <a:cubicBezTo>
                  <a:pt x="10458" y="4565683"/>
                  <a:pt x="14466" y="4557714"/>
                  <a:pt x="16470" y="4549290"/>
                </a:cubicBezTo>
                <a:close/>
                <a:moveTo>
                  <a:pt x="18411" y="4528756"/>
                </a:moveTo>
                <a:lnTo>
                  <a:pt x="18474" y="4529633"/>
                </a:lnTo>
                <a:lnTo>
                  <a:pt x="18021" y="4529120"/>
                </a:lnTo>
                <a:close/>
                <a:moveTo>
                  <a:pt x="4821" y="4521285"/>
                </a:moveTo>
                <a:lnTo>
                  <a:pt x="11294" y="4521490"/>
                </a:lnTo>
                <a:lnTo>
                  <a:pt x="18021" y="4529120"/>
                </a:lnTo>
                <a:lnTo>
                  <a:pt x="14466" y="4532442"/>
                </a:lnTo>
                <a:cubicBezTo>
                  <a:pt x="12462" y="4530570"/>
                  <a:pt x="8379" y="4528516"/>
                  <a:pt x="5336" y="4526553"/>
                </a:cubicBezTo>
                <a:lnTo>
                  <a:pt x="4895" y="4525738"/>
                </a:lnTo>
                <a:close/>
                <a:moveTo>
                  <a:pt x="308997" y="4511927"/>
                </a:moveTo>
                <a:cubicBezTo>
                  <a:pt x="249350" y="4511927"/>
                  <a:pt x="200997" y="4560280"/>
                  <a:pt x="200997" y="4619927"/>
                </a:cubicBezTo>
                <a:cubicBezTo>
                  <a:pt x="200997" y="4679574"/>
                  <a:pt x="249350" y="4727927"/>
                  <a:pt x="308997" y="4727927"/>
                </a:cubicBezTo>
                <a:cubicBezTo>
                  <a:pt x="368644" y="4727927"/>
                  <a:pt x="416997" y="4679574"/>
                  <a:pt x="416997" y="4619927"/>
                </a:cubicBezTo>
                <a:cubicBezTo>
                  <a:pt x="416997" y="4560280"/>
                  <a:pt x="368644" y="4511927"/>
                  <a:pt x="308997" y="4511927"/>
                </a:cubicBezTo>
                <a:close/>
                <a:moveTo>
                  <a:pt x="27917" y="4502166"/>
                </a:moveTo>
                <a:lnTo>
                  <a:pt x="28168" y="4503259"/>
                </a:lnTo>
                <a:cubicBezTo>
                  <a:pt x="27666" y="4501707"/>
                  <a:pt x="27273" y="4501458"/>
                  <a:pt x="30497" y="4518401"/>
                </a:cubicBezTo>
                <a:lnTo>
                  <a:pt x="31538" y="4523264"/>
                </a:lnTo>
                <a:lnTo>
                  <a:pt x="18928" y="4577747"/>
                </a:lnTo>
                <a:lnTo>
                  <a:pt x="17487" y="4567648"/>
                </a:lnTo>
                <a:lnTo>
                  <a:pt x="18474" y="4571755"/>
                </a:lnTo>
                <a:lnTo>
                  <a:pt x="16820" y="4553219"/>
                </a:lnTo>
                <a:lnTo>
                  <a:pt x="19165" y="4541932"/>
                </a:lnTo>
                <a:cubicBezTo>
                  <a:pt x="19864" y="4537556"/>
                  <a:pt x="19998" y="4533294"/>
                  <a:pt x="18474" y="4529633"/>
                </a:cubicBezTo>
                <a:cubicBezTo>
                  <a:pt x="21384" y="4553086"/>
                  <a:pt x="26206" y="4525010"/>
                  <a:pt x="26489" y="4524017"/>
                </a:cubicBezTo>
                <a:lnTo>
                  <a:pt x="22502" y="4515684"/>
                </a:lnTo>
                <a:lnTo>
                  <a:pt x="23937" y="4507782"/>
                </a:lnTo>
                <a:lnTo>
                  <a:pt x="26489" y="4507169"/>
                </a:lnTo>
                <a:close/>
                <a:moveTo>
                  <a:pt x="25197" y="4496842"/>
                </a:moveTo>
                <a:lnTo>
                  <a:pt x="24167" y="4506516"/>
                </a:lnTo>
                <a:lnTo>
                  <a:pt x="23937" y="4507782"/>
                </a:lnTo>
                <a:lnTo>
                  <a:pt x="19259" y="4508907"/>
                </a:lnTo>
                <a:lnTo>
                  <a:pt x="22502" y="4515684"/>
                </a:lnTo>
                <a:lnTo>
                  <a:pt x="20478" y="4526825"/>
                </a:lnTo>
                <a:lnTo>
                  <a:pt x="18411" y="4528756"/>
                </a:lnTo>
                <a:lnTo>
                  <a:pt x="16565" y="4502890"/>
                </a:lnTo>
                <a:close/>
                <a:moveTo>
                  <a:pt x="30497" y="4493128"/>
                </a:moveTo>
                <a:lnTo>
                  <a:pt x="27917" y="4502166"/>
                </a:lnTo>
                <a:lnTo>
                  <a:pt x="26489" y="4495936"/>
                </a:lnTo>
                <a:lnTo>
                  <a:pt x="25197" y="4496842"/>
                </a:lnTo>
                <a:lnTo>
                  <a:pt x="25403" y="4494913"/>
                </a:lnTo>
                <a:close/>
                <a:moveTo>
                  <a:pt x="15170" y="4483330"/>
                </a:moveTo>
                <a:lnTo>
                  <a:pt x="16565" y="4502890"/>
                </a:lnTo>
                <a:lnTo>
                  <a:pt x="14466" y="4504361"/>
                </a:lnTo>
                <a:cubicBezTo>
                  <a:pt x="10977" y="4503138"/>
                  <a:pt x="8493" y="4494543"/>
                  <a:pt x="10458" y="4490320"/>
                </a:cubicBezTo>
                <a:close/>
                <a:moveTo>
                  <a:pt x="15712" y="4472637"/>
                </a:moveTo>
                <a:lnTo>
                  <a:pt x="18301" y="4478684"/>
                </a:lnTo>
                <a:lnTo>
                  <a:pt x="15170" y="4483330"/>
                </a:lnTo>
                <a:lnTo>
                  <a:pt x="14622" y="4475657"/>
                </a:lnTo>
                <a:close/>
                <a:moveTo>
                  <a:pt x="23295" y="4471274"/>
                </a:moveTo>
                <a:lnTo>
                  <a:pt x="26489" y="4484704"/>
                </a:lnTo>
                <a:lnTo>
                  <a:pt x="25403" y="4494913"/>
                </a:lnTo>
                <a:lnTo>
                  <a:pt x="22482" y="4495936"/>
                </a:lnTo>
                <a:cubicBezTo>
                  <a:pt x="19236" y="4492147"/>
                  <a:pt x="20222" y="4484477"/>
                  <a:pt x="18474" y="4479088"/>
                </a:cubicBezTo>
                <a:lnTo>
                  <a:pt x="18301" y="4478684"/>
                </a:lnTo>
                <a:close/>
                <a:moveTo>
                  <a:pt x="12598" y="4465365"/>
                </a:moveTo>
                <a:lnTo>
                  <a:pt x="14044" y="4468742"/>
                </a:lnTo>
                <a:lnTo>
                  <a:pt x="14466" y="4473472"/>
                </a:lnTo>
                <a:lnTo>
                  <a:pt x="14622" y="4475657"/>
                </a:lnTo>
                <a:lnTo>
                  <a:pt x="14216" y="4476783"/>
                </a:lnTo>
                <a:cubicBezTo>
                  <a:pt x="12128" y="4482567"/>
                  <a:pt x="10458" y="4486311"/>
                  <a:pt x="10458" y="4481896"/>
                </a:cubicBezTo>
                <a:close/>
                <a:moveTo>
                  <a:pt x="12654" y="4464940"/>
                </a:moveTo>
                <a:lnTo>
                  <a:pt x="12598" y="4465365"/>
                </a:lnTo>
                <a:lnTo>
                  <a:pt x="12462" y="4465047"/>
                </a:lnTo>
                <a:close/>
                <a:moveTo>
                  <a:pt x="19970" y="4460839"/>
                </a:moveTo>
                <a:lnTo>
                  <a:pt x="15712" y="4472637"/>
                </a:lnTo>
                <a:lnTo>
                  <a:pt x="14044" y="4468742"/>
                </a:lnTo>
                <a:lnTo>
                  <a:pt x="13655" y="4464379"/>
                </a:lnTo>
                <a:close/>
                <a:moveTo>
                  <a:pt x="13276" y="4460131"/>
                </a:moveTo>
                <a:lnTo>
                  <a:pt x="13655" y="4464379"/>
                </a:lnTo>
                <a:lnTo>
                  <a:pt x="12654" y="4464940"/>
                </a:lnTo>
                <a:close/>
                <a:moveTo>
                  <a:pt x="20478" y="4459431"/>
                </a:moveTo>
                <a:lnTo>
                  <a:pt x="20713" y="4460422"/>
                </a:lnTo>
                <a:lnTo>
                  <a:pt x="19970" y="4460839"/>
                </a:lnTo>
                <a:close/>
                <a:moveTo>
                  <a:pt x="14485" y="4446732"/>
                </a:moveTo>
                <a:lnTo>
                  <a:pt x="14469" y="4455029"/>
                </a:lnTo>
                <a:lnTo>
                  <a:pt x="13473" y="4458610"/>
                </a:lnTo>
                <a:lnTo>
                  <a:pt x="13276" y="4460131"/>
                </a:lnTo>
                <a:lnTo>
                  <a:pt x="12462" y="4451007"/>
                </a:lnTo>
                <a:close/>
                <a:moveTo>
                  <a:pt x="16470" y="4406078"/>
                </a:moveTo>
                <a:cubicBezTo>
                  <a:pt x="17138" y="4412630"/>
                  <a:pt x="13892" y="4424129"/>
                  <a:pt x="18474" y="4425734"/>
                </a:cubicBezTo>
                <a:lnTo>
                  <a:pt x="21819" y="4416359"/>
                </a:lnTo>
                <a:lnTo>
                  <a:pt x="22482" y="4425734"/>
                </a:lnTo>
                <a:cubicBezTo>
                  <a:pt x="23753" y="4437439"/>
                  <a:pt x="26425" y="4448672"/>
                  <a:pt x="29447" y="4459786"/>
                </a:cubicBezTo>
                <a:lnTo>
                  <a:pt x="29904" y="4461468"/>
                </a:lnTo>
                <a:lnTo>
                  <a:pt x="23295" y="4471274"/>
                </a:lnTo>
                <a:lnTo>
                  <a:pt x="20713" y="4460422"/>
                </a:lnTo>
                <a:lnTo>
                  <a:pt x="22482" y="4459431"/>
                </a:lnTo>
                <a:cubicBezTo>
                  <a:pt x="23353" y="4455770"/>
                  <a:pt x="14896" y="4460435"/>
                  <a:pt x="14466" y="4456623"/>
                </a:cubicBezTo>
                <a:lnTo>
                  <a:pt x="14469" y="4455029"/>
                </a:lnTo>
                <a:lnTo>
                  <a:pt x="18665" y="4439947"/>
                </a:lnTo>
                <a:cubicBezTo>
                  <a:pt x="20116" y="4435456"/>
                  <a:pt x="20967" y="4433173"/>
                  <a:pt x="20254" y="4434537"/>
                </a:cubicBezTo>
                <a:lnTo>
                  <a:pt x="14485" y="4446732"/>
                </a:lnTo>
                <a:lnTo>
                  <a:pt x="14513" y="4431418"/>
                </a:lnTo>
                <a:cubicBezTo>
                  <a:pt x="15165" y="4422971"/>
                  <a:pt x="16136" y="4414502"/>
                  <a:pt x="16470" y="4406078"/>
                </a:cubicBezTo>
                <a:close/>
                <a:moveTo>
                  <a:pt x="12959" y="4388939"/>
                </a:moveTo>
                <a:lnTo>
                  <a:pt x="12993" y="4389115"/>
                </a:lnTo>
                <a:lnTo>
                  <a:pt x="12462" y="4389229"/>
                </a:lnTo>
                <a:close/>
                <a:moveTo>
                  <a:pt x="14796" y="4388730"/>
                </a:moveTo>
                <a:lnTo>
                  <a:pt x="16470" y="4400461"/>
                </a:lnTo>
                <a:cubicBezTo>
                  <a:pt x="16823" y="4402933"/>
                  <a:pt x="15721" y="4400675"/>
                  <a:pt x="14582" y="4397173"/>
                </a:cubicBezTo>
                <a:lnTo>
                  <a:pt x="12993" y="4389115"/>
                </a:lnTo>
                <a:close/>
                <a:moveTo>
                  <a:pt x="19727" y="4386771"/>
                </a:moveTo>
                <a:lnTo>
                  <a:pt x="20031" y="4391068"/>
                </a:lnTo>
                <a:lnTo>
                  <a:pt x="18347" y="4387416"/>
                </a:lnTo>
                <a:close/>
                <a:moveTo>
                  <a:pt x="17757" y="4386137"/>
                </a:moveTo>
                <a:lnTo>
                  <a:pt x="18347" y="4387416"/>
                </a:lnTo>
                <a:lnTo>
                  <a:pt x="16159" y="4388438"/>
                </a:lnTo>
                <a:lnTo>
                  <a:pt x="14796" y="4388730"/>
                </a:lnTo>
                <a:lnTo>
                  <a:pt x="14682" y="4387933"/>
                </a:lnTo>
                <a:close/>
                <a:moveTo>
                  <a:pt x="21680" y="4383847"/>
                </a:moveTo>
                <a:lnTo>
                  <a:pt x="21363" y="4386007"/>
                </a:lnTo>
                <a:lnTo>
                  <a:pt x="19727" y="4386771"/>
                </a:lnTo>
                <a:lnTo>
                  <a:pt x="19606" y="4385058"/>
                </a:lnTo>
                <a:close/>
                <a:moveTo>
                  <a:pt x="26489" y="4383613"/>
                </a:moveTo>
                <a:cubicBezTo>
                  <a:pt x="25821" y="4392037"/>
                  <a:pt x="26044" y="4400696"/>
                  <a:pt x="24485" y="4408886"/>
                </a:cubicBezTo>
                <a:lnTo>
                  <a:pt x="21819" y="4416359"/>
                </a:lnTo>
                <a:lnTo>
                  <a:pt x="20031" y="4391068"/>
                </a:lnTo>
                <a:lnTo>
                  <a:pt x="20478" y="4392037"/>
                </a:lnTo>
                <a:lnTo>
                  <a:pt x="21363" y="4386007"/>
                </a:lnTo>
                <a:close/>
                <a:moveTo>
                  <a:pt x="13677" y="4380890"/>
                </a:moveTo>
                <a:lnTo>
                  <a:pt x="14682" y="4387933"/>
                </a:lnTo>
                <a:lnTo>
                  <a:pt x="12959" y="4388939"/>
                </a:lnTo>
                <a:lnTo>
                  <a:pt x="12462" y="4386421"/>
                </a:lnTo>
                <a:close/>
                <a:moveTo>
                  <a:pt x="18878" y="4374756"/>
                </a:moveTo>
                <a:lnTo>
                  <a:pt x="19606" y="4385058"/>
                </a:lnTo>
                <a:lnTo>
                  <a:pt x="17757" y="4386137"/>
                </a:lnTo>
                <a:lnTo>
                  <a:pt x="15821" y="4381939"/>
                </a:lnTo>
                <a:cubicBezTo>
                  <a:pt x="14994" y="4379510"/>
                  <a:pt x="15026" y="4377820"/>
                  <a:pt x="16323" y="4376273"/>
                </a:cubicBezTo>
                <a:close/>
                <a:moveTo>
                  <a:pt x="32634" y="4368058"/>
                </a:moveTo>
                <a:lnTo>
                  <a:pt x="32501" y="4372381"/>
                </a:lnTo>
                <a:lnTo>
                  <a:pt x="32937" y="4377274"/>
                </a:lnTo>
                <a:lnTo>
                  <a:pt x="21680" y="4383847"/>
                </a:lnTo>
                <a:lnTo>
                  <a:pt x="22534" y="4378026"/>
                </a:lnTo>
                <a:lnTo>
                  <a:pt x="22062" y="4372865"/>
                </a:lnTo>
                <a:lnTo>
                  <a:pt x="24412" y="4371470"/>
                </a:lnTo>
                <a:close/>
                <a:moveTo>
                  <a:pt x="21041" y="4361694"/>
                </a:moveTo>
                <a:lnTo>
                  <a:pt x="22062" y="4372865"/>
                </a:lnTo>
                <a:lnTo>
                  <a:pt x="18878" y="4374756"/>
                </a:lnTo>
                <a:lnTo>
                  <a:pt x="18522" y="4369721"/>
                </a:lnTo>
                <a:close/>
                <a:moveTo>
                  <a:pt x="20478" y="4349916"/>
                </a:moveTo>
                <a:lnTo>
                  <a:pt x="23111" y="4359065"/>
                </a:lnTo>
                <a:lnTo>
                  <a:pt x="23518" y="4361896"/>
                </a:lnTo>
                <a:lnTo>
                  <a:pt x="23992" y="4362225"/>
                </a:lnTo>
                <a:lnTo>
                  <a:pt x="24522" y="4364369"/>
                </a:lnTo>
                <a:cubicBezTo>
                  <a:pt x="24309" y="4364260"/>
                  <a:pt x="22924" y="4361035"/>
                  <a:pt x="21535" y="4360118"/>
                </a:cubicBezTo>
                <a:lnTo>
                  <a:pt x="21041" y="4361694"/>
                </a:lnTo>
                <a:lnTo>
                  <a:pt x="20478" y="4355532"/>
                </a:lnTo>
                <a:lnTo>
                  <a:pt x="20280" y="4350817"/>
                </a:lnTo>
                <a:close/>
                <a:moveTo>
                  <a:pt x="16470" y="4335876"/>
                </a:moveTo>
                <a:lnTo>
                  <a:pt x="20069" y="4345784"/>
                </a:lnTo>
                <a:lnTo>
                  <a:pt x="20280" y="4350817"/>
                </a:lnTo>
                <a:lnTo>
                  <a:pt x="13677" y="4380890"/>
                </a:lnTo>
                <a:lnTo>
                  <a:pt x="12462" y="4372381"/>
                </a:lnTo>
                <a:cubicBezTo>
                  <a:pt x="13798" y="4360212"/>
                  <a:pt x="8395" y="4340725"/>
                  <a:pt x="16470" y="4335876"/>
                </a:cubicBezTo>
                <a:close/>
                <a:moveTo>
                  <a:pt x="14144" y="4322954"/>
                </a:moveTo>
                <a:lnTo>
                  <a:pt x="14145" y="4322957"/>
                </a:lnTo>
                <a:lnTo>
                  <a:pt x="14086" y="4323152"/>
                </a:lnTo>
                <a:close/>
                <a:moveTo>
                  <a:pt x="30295" y="4314930"/>
                </a:moveTo>
                <a:cubicBezTo>
                  <a:pt x="31208" y="4313825"/>
                  <a:pt x="31973" y="4313999"/>
                  <a:pt x="32501" y="4316219"/>
                </a:cubicBezTo>
                <a:lnTo>
                  <a:pt x="33665" y="4334686"/>
                </a:lnTo>
                <a:lnTo>
                  <a:pt x="33378" y="4343987"/>
                </a:lnTo>
                <a:lnTo>
                  <a:pt x="26489" y="4363956"/>
                </a:lnTo>
                <a:lnTo>
                  <a:pt x="23992" y="4362225"/>
                </a:lnTo>
                <a:lnTo>
                  <a:pt x="23816" y="4361515"/>
                </a:lnTo>
                <a:lnTo>
                  <a:pt x="23111" y="4359065"/>
                </a:lnTo>
                <a:lnTo>
                  <a:pt x="21946" y="4350954"/>
                </a:lnTo>
                <a:lnTo>
                  <a:pt x="20069" y="4345784"/>
                </a:lnTo>
                <a:lnTo>
                  <a:pt x="19491" y="4332036"/>
                </a:lnTo>
                <a:lnTo>
                  <a:pt x="20238" y="4331279"/>
                </a:lnTo>
                <a:lnTo>
                  <a:pt x="20478" y="4338684"/>
                </a:lnTo>
                <a:cubicBezTo>
                  <a:pt x="23483" y="4333068"/>
                  <a:pt x="27556" y="4318245"/>
                  <a:pt x="30295" y="4314930"/>
                </a:cubicBezTo>
                <a:close/>
                <a:moveTo>
                  <a:pt x="17749" y="4311133"/>
                </a:moveTo>
                <a:lnTo>
                  <a:pt x="18728" y="4313852"/>
                </a:lnTo>
                <a:lnTo>
                  <a:pt x="19491" y="4332036"/>
                </a:lnTo>
                <a:lnTo>
                  <a:pt x="18474" y="4333067"/>
                </a:lnTo>
                <a:lnTo>
                  <a:pt x="14145" y="4322957"/>
                </a:lnTo>
                <a:close/>
                <a:moveTo>
                  <a:pt x="17693" y="4309828"/>
                </a:moveTo>
                <a:lnTo>
                  <a:pt x="17969" y="4310410"/>
                </a:lnTo>
                <a:lnTo>
                  <a:pt x="17749" y="4311133"/>
                </a:lnTo>
                <a:lnTo>
                  <a:pt x="17517" y="4310489"/>
                </a:lnTo>
                <a:close/>
                <a:moveTo>
                  <a:pt x="18631" y="4309688"/>
                </a:moveTo>
                <a:lnTo>
                  <a:pt x="19720" y="4315322"/>
                </a:lnTo>
                <a:lnTo>
                  <a:pt x="19766" y="4316733"/>
                </a:lnTo>
                <a:lnTo>
                  <a:pt x="18728" y="4313852"/>
                </a:lnTo>
                <a:lnTo>
                  <a:pt x="18579" y="4310289"/>
                </a:lnTo>
                <a:close/>
                <a:moveTo>
                  <a:pt x="19415" y="4305907"/>
                </a:moveTo>
                <a:lnTo>
                  <a:pt x="19589" y="4311280"/>
                </a:lnTo>
                <a:lnTo>
                  <a:pt x="18728" y="4308588"/>
                </a:lnTo>
                <a:lnTo>
                  <a:pt x="18810" y="4307652"/>
                </a:lnTo>
                <a:lnTo>
                  <a:pt x="19226" y="4306284"/>
                </a:lnTo>
                <a:close/>
                <a:moveTo>
                  <a:pt x="21227" y="4304560"/>
                </a:moveTo>
                <a:lnTo>
                  <a:pt x="25481" y="4318085"/>
                </a:lnTo>
                <a:cubicBezTo>
                  <a:pt x="25899" y="4321090"/>
                  <a:pt x="25815" y="4324056"/>
                  <a:pt x="24794" y="4326660"/>
                </a:cubicBezTo>
                <a:lnTo>
                  <a:pt x="20238" y="4331279"/>
                </a:lnTo>
                <a:lnTo>
                  <a:pt x="19766" y="4316733"/>
                </a:lnTo>
                <a:lnTo>
                  <a:pt x="20255" y="4318092"/>
                </a:lnTo>
                <a:lnTo>
                  <a:pt x="19720" y="4315322"/>
                </a:lnTo>
                <a:lnTo>
                  <a:pt x="19589" y="4311280"/>
                </a:lnTo>
                <a:lnTo>
                  <a:pt x="23653" y="4323984"/>
                </a:lnTo>
                <a:close/>
                <a:moveTo>
                  <a:pt x="19341" y="4303639"/>
                </a:moveTo>
                <a:lnTo>
                  <a:pt x="19408" y="4305690"/>
                </a:lnTo>
                <a:lnTo>
                  <a:pt x="19226" y="4306284"/>
                </a:lnTo>
                <a:lnTo>
                  <a:pt x="18866" y="4307008"/>
                </a:lnTo>
                <a:lnTo>
                  <a:pt x="19073" y="4304646"/>
                </a:lnTo>
                <a:close/>
                <a:moveTo>
                  <a:pt x="20998" y="4302728"/>
                </a:moveTo>
                <a:lnTo>
                  <a:pt x="21227" y="4304560"/>
                </a:lnTo>
                <a:lnTo>
                  <a:pt x="20785" y="4303155"/>
                </a:lnTo>
                <a:close/>
                <a:moveTo>
                  <a:pt x="20478" y="4302178"/>
                </a:moveTo>
                <a:lnTo>
                  <a:pt x="20785" y="4303155"/>
                </a:lnTo>
                <a:lnTo>
                  <a:pt x="19415" y="4305907"/>
                </a:lnTo>
                <a:lnTo>
                  <a:pt x="19408" y="4305690"/>
                </a:lnTo>
                <a:close/>
                <a:moveTo>
                  <a:pt x="20339" y="4297527"/>
                </a:moveTo>
                <a:lnTo>
                  <a:pt x="20478" y="4299370"/>
                </a:lnTo>
                <a:lnTo>
                  <a:pt x="19341" y="4303639"/>
                </a:lnTo>
                <a:lnTo>
                  <a:pt x="19292" y="4302140"/>
                </a:lnTo>
                <a:lnTo>
                  <a:pt x="19416" y="4300728"/>
                </a:lnTo>
                <a:close/>
                <a:moveTo>
                  <a:pt x="20326" y="4297345"/>
                </a:moveTo>
                <a:lnTo>
                  <a:pt x="20346" y="4297505"/>
                </a:lnTo>
                <a:lnTo>
                  <a:pt x="20339" y="4297527"/>
                </a:lnTo>
                <a:close/>
                <a:moveTo>
                  <a:pt x="921" y="4295054"/>
                </a:moveTo>
                <a:lnTo>
                  <a:pt x="439" y="4310603"/>
                </a:lnTo>
                <a:cubicBezTo>
                  <a:pt x="8129" y="4386035"/>
                  <a:pt x="2217" y="4322197"/>
                  <a:pt x="4447" y="4498744"/>
                </a:cubicBezTo>
                <a:lnTo>
                  <a:pt x="4821" y="4521285"/>
                </a:lnTo>
                <a:lnTo>
                  <a:pt x="2443" y="4521209"/>
                </a:lnTo>
                <a:lnTo>
                  <a:pt x="4895" y="4525738"/>
                </a:lnTo>
                <a:lnTo>
                  <a:pt x="6560" y="4626100"/>
                </a:lnTo>
                <a:lnTo>
                  <a:pt x="5681" y="4627591"/>
                </a:lnTo>
                <a:cubicBezTo>
                  <a:pt x="4178" y="4630399"/>
                  <a:pt x="3266" y="4632380"/>
                  <a:pt x="4447" y="4630725"/>
                </a:cubicBezTo>
                <a:lnTo>
                  <a:pt x="6583" y="4627481"/>
                </a:lnTo>
                <a:lnTo>
                  <a:pt x="7618" y="4689814"/>
                </a:lnTo>
                <a:lnTo>
                  <a:pt x="6733" y="4694545"/>
                </a:lnTo>
                <a:cubicBezTo>
                  <a:pt x="4155" y="4708330"/>
                  <a:pt x="2820" y="4721903"/>
                  <a:pt x="6451" y="4734624"/>
                </a:cubicBezTo>
                <a:lnTo>
                  <a:pt x="8313" y="4731742"/>
                </a:lnTo>
                <a:lnTo>
                  <a:pt x="8455" y="4740240"/>
                </a:lnTo>
                <a:lnTo>
                  <a:pt x="8819" y="4746624"/>
                </a:lnTo>
                <a:lnTo>
                  <a:pt x="8454" y="4747794"/>
                </a:lnTo>
                <a:cubicBezTo>
                  <a:pt x="7376" y="4750813"/>
                  <a:pt x="5207" y="4753017"/>
                  <a:pt x="4446" y="4756218"/>
                </a:cubicBezTo>
                <a:cubicBezTo>
                  <a:pt x="3161" y="4761620"/>
                  <a:pt x="2721" y="4767386"/>
                  <a:pt x="2442" y="4773067"/>
                </a:cubicBezTo>
                <a:lnTo>
                  <a:pt x="1415" y="4806157"/>
                </a:lnTo>
                <a:lnTo>
                  <a:pt x="0" y="4808253"/>
                </a:lnTo>
                <a:lnTo>
                  <a:pt x="0" y="4295364"/>
                </a:lnTo>
                <a:close/>
                <a:moveTo>
                  <a:pt x="10219" y="4290228"/>
                </a:moveTo>
                <a:lnTo>
                  <a:pt x="13497" y="4299330"/>
                </a:lnTo>
                <a:lnTo>
                  <a:pt x="13623" y="4301275"/>
                </a:lnTo>
                <a:lnTo>
                  <a:pt x="10459" y="4294624"/>
                </a:lnTo>
                <a:cubicBezTo>
                  <a:pt x="11795" y="4301177"/>
                  <a:pt x="13288" y="4320892"/>
                  <a:pt x="14467" y="4314281"/>
                </a:cubicBezTo>
                <a:lnTo>
                  <a:pt x="13623" y="4301275"/>
                </a:lnTo>
                <a:lnTo>
                  <a:pt x="15989" y="4306247"/>
                </a:lnTo>
                <a:lnTo>
                  <a:pt x="17517" y="4310489"/>
                </a:lnTo>
                <a:lnTo>
                  <a:pt x="14770" y="4320805"/>
                </a:lnTo>
                <a:lnTo>
                  <a:pt x="14144" y="4322954"/>
                </a:lnTo>
                <a:lnTo>
                  <a:pt x="12462" y="4319027"/>
                </a:lnTo>
                <a:cubicBezTo>
                  <a:pt x="11794" y="4312475"/>
                  <a:pt x="11235" y="4305899"/>
                  <a:pt x="10458" y="4299370"/>
                </a:cubicBezTo>
                <a:lnTo>
                  <a:pt x="9018" y="4291821"/>
                </a:lnTo>
                <a:close/>
                <a:moveTo>
                  <a:pt x="15884" y="4282707"/>
                </a:moveTo>
                <a:lnTo>
                  <a:pt x="16471" y="4286200"/>
                </a:lnTo>
                <a:lnTo>
                  <a:pt x="16713" y="4287280"/>
                </a:lnTo>
                <a:lnTo>
                  <a:pt x="16242" y="4289524"/>
                </a:lnTo>
                <a:lnTo>
                  <a:pt x="15273" y="4283518"/>
                </a:lnTo>
                <a:close/>
                <a:moveTo>
                  <a:pt x="18099" y="4280683"/>
                </a:moveTo>
                <a:lnTo>
                  <a:pt x="18474" y="4282522"/>
                </a:lnTo>
                <a:lnTo>
                  <a:pt x="18720" y="4284491"/>
                </a:lnTo>
                <a:lnTo>
                  <a:pt x="19164" y="4298193"/>
                </a:lnTo>
                <a:lnTo>
                  <a:pt x="16713" y="4287280"/>
                </a:lnTo>
                <a:close/>
                <a:moveTo>
                  <a:pt x="18923" y="4278673"/>
                </a:moveTo>
                <a:lnTo>
                  <a:pt x="20326" y="4297345"/>
                </a:lnTo>
                <a:lnTo>
                  <a:pt x="18720" y="4284491"/>
                </a:lnTo>
                <a:lnTo>
                  <a:pt x="18547" y="4279172"/>
                </a:lnTo>
                <a:close/>
                <a:moveTo>
                  <a:pt x="18530" y="4278631"/>
                </a:moveTo>
                <a:lnTo>
                  <a:pt x="18547" y="4279172"/>
                </a:lnTo>
                <a:lnTo>
                  <a:pt x="18366" y="4279413"/>
                </a:lnTo>
                <a:close/>
                <a:moveTo>
                  <a:pt x="28562" y="4267222"/>
                </a:moveTo>
                <a:lnTo>
                  <a:pt x="28493" y="4268481"/>
                </a:lnTo>
                <a:lnTo>
                  <a:pt x="28441" y="4267673"/>
                </a:lnTo>
                <a:close/>
                <a:moveTo>
                  <a:pt x="32620" y="4267133"/>
                </a:moveTo>
                <a:lnTo>
                  <a:pt x="33281" y="4278072"/>
                </a:lnTo>
                <a:lnTo>
                  <a:pt x="20998" y="4302728"/>
                </a:lnTo>
                <a:lnTo>
                  <a:pt x="20346" y="4297505"/>
                </a:lnTo>
                <a:lnTo>
                  <a:pt x="20965" y="4295357"/>
                </a:lnTo>
                <a:lnTo>
                  <a:pt x="28278" y="4268275"/>
                </a:lnTo>
                <a:lnTo>
                  <a:pt x="28493" y="4271290"/>
                </a:lnTo>
                <a:close/>
                <a:moveTo>
                  <a:pt x="11533" y="4267102"/>
                </a:moveTo>
                <a:lnTo>
                  <a:pt x="12463" y="4283392"/>
                </a:lnTo>
                <a:lnTo>
                  <a:pt x="12694" y="4286942"/>
                </a:lnTo>
                <a:lnTo>
                  <a:pt x="10219" y="4290228"/>
                </a:lnTo>
                <a:lnTo>
                  <a:pt x="8455" y="4285330"/>
                </a:lnTo>
                <a:cubicBezTo>
                  <a:pt x="7465" y="4283388"/>
                  <a:pt x="7826" y="4285721"/>
                  <a:pt x="8504" y="4289128"/>
                </a:cubicBezTo>
                <a:lnTo>
                  <a:pt x="9018" y="4291821"/>
                </a:lnTo>
                <a:lnTo>
                  <a:pt x="8500" y="4292509"/>
                </a:lnTo>
                <a:lnTo>
                  <a:pt x="921" y="4295054"/>
                </a:lnTo>
                <a:lnTo>
                  <a:pt x="1416" y="4279107"/>
                </a:lnTo>
                <a:lnTo>
                  <a:pt x="3683" y="4275750"/>
                </a:lnTo>
                <a:close/>
                <a:moveTo>
                  <a:pt x="12994" y="4265493"/>
                </a:moveTo>
                <a:lnTo>
                  <a:pt x="13481" y="4268390"/>
                </a:lnTo>
                <a:lnTo>
                  <a:pt x="13140" y="4270299"/>
                </a:lnTo>
                <a:lnTo>
                  <a:pt x="12459" y="4266082"/>
                </a:lnTo>
                <a:close/>
                <a:moveTo>
                  <a:pt x="28159" y="4263349"/>
                </a:moveTo>
                <a:lnTo>
                  <a:pt x="28441" y="4267673"/>
                </a:lnTo>
                <a:lnTo>
                  <a:pt x="28278" y="4268275"/>
                </a:lnTo>
                <a:lnTo>
                  <a:pt x="27958" y="4263784"/>
                </a:lnTo>
                <a:close/>
                <a:moveTo>
                  <a:pt x="30497" y="4260057"/>
                </a:moveTo>
                <a:lnTo>
                  <a:pt x="28562" y="4267222"/>
                </a:lnTo>
                <a:lnTo>
                  <a:pt x="28840" y="4262159"/>
                </a:lnTo>
                <a:close/>
                <a:moveTo>
                  <a:pt x="29199" y="4255620"/>
                </a:moveTo>
                <a:lnTo>
                  <a:pt x="28840" y="4262159"/>
                </a:lnTo>
                <a:lnTo>
                  <a:pt x="28524" y="4262559"/>
                </a:lnTo>
                <a:lnTo>
                  <a:pt x="28159" y="4263349"/>
                </a:lnTo>
                <a:lnTo>
                  <a:pt x="27680" y="4255980"/>
                </a:lnTo>
                <a:close/>
                <a:moveTo>
                  <a:pt x="24891" y="4254240"/>
                </a:moveTo>
                <a:lnTo>
                  <a:pt x="27397" y="4256047"/>
                </a:lnTo>
                <a:lnTo>
                  <a:pt x="27405" y="4256045"/>
                </a:lnTo>
                <a:lnTo>
                  <a:pt x="27958" y="4263784"/>
                </a:lnTo>
                <a:lnTo>
                  <a:pt x="24485" y="4271290"/>
                </a:lnTo>
                <a:lnTo>
                  <a:pt x="18923" y="4278673"/>
                </a:lnTo>
                <a:lnTo>
                  <a:pt x="18817" y="4277263"/>
                </a:lnTo>
                <a:lnTo>
                  <a:pt x="20228" y="4270544"/>
                </a:lnTo>
                <a:lnTo>
                  <a:pt x="22352" y="4262844"/>
                </a:lnTo>
                <a:close/>
                <a:moveTo>
                  <a:pt x="19660" y="4249678"/>
                </a:moveTo>
                <a:lnTo>
                  <a:pt x="22483" y="4252503"/>
                </a:lnTo>
                <a:lnTo>
                  <a:pt x="23395" y="4253161"/>
                </a:lnTo>
                <a:lnTo>
                  <a:pt x="20478" y="4257249"/>
                </a:lnTo>
                <a:lnTo>
                  <a:pt x="19369" y="4258470"/>
                </a:lnTo>
                <a:lnTo>
                  <a:pt x="18771" y="4252601"/>
                </a:lnTo>
                <a:close/>
                <a:moveTo>
                  <a:pt x="16470" y="4246017"/>
                </a:moveTo>
                <a:lnTo>
                  <a:pt x="16508" y="4246523"/>
                </a:lnTo>
                <a:lnTo>
                  <a:pt x="16435" y="4246450"/>
                </a:lnTo>
                <a:close/>
                <a:moveTo>
                  <a:pt x="8627" y="4238634"/>
                </a:moveTo>
                <a:lnTo>
                  <a:pt x="9986" y="4239994"/>
                </a:lnTo>
                <a:lnTo>
                  <a:pt x="10458" y="4248258"/>
                </a:lnTo>
                <a:lnTo>
                  <a:pt x="10145" y="4248522"/>
                </a:lnTo>
                <a:lnTo>
                  <a:pt x="8587" y="4239245"/>
                </a:lnTo>
                <a:close/>
                <a:moveTo>
                  <a:pt x="30207" y="4237255"/>
                </a:moveTo>
                <a:lnTo>
                  <a:pt x="30852" y="4237858"/>
                </a:lnTo>
                <a:lnTo>
                  <a:pt x="31815" y="4253801"/>
                </a:lnTo>
                <a:lnTo>
                  <a:pt x="29921" y="4252031"/>
                </a:lnTo>
                <a:lnTo>
                  <a:pt x="29521" y="4249760"/>
                </a:lnTo>
                <a:close/>
                <a:moveTo>
                  <a:pt x="26621" y="4235015"/>
                </a:moveTo>
                <a:lnTo>
                  <a:pt x="26616" y="4235326"/>
                </a:lnTo>
                <a:lnTo>
                  <a:pt x="26541" y="4235078"/>
                </a:lnTo>
                <a:close/>
                <a:moveTo>
                  <a:pt x="8963" y="4233442"/>
                </a:moveTo>
                <a:lnTo>
                  <a:pt x="8627" y="4238634"/>
                </a:lnTo>
                <a:lnTo>
                  <a:pt x="8456" y="4238463"/>
                </a:lnTo>
                <a:lnTo>
                  <a:pt x="8587" y="4239245"/>
                </a:lnTo>
                <a:lnTo>
                  <a:pt x="8456" y="4241271"/>
                </a:lnTo>
                <a:lnTo>
                  <a:pt x="9688" y="4248907"/>
                </a:lnTo>
                <a:lnTo>
                  <a:pt x="6451" y="4251633"/>
                </a:lnTo>
                <a:cubicBezTo>
                  <a:pt x="2918" y="4248097"/>
                  <a:pt x="4588" y="4242480"/>
                  <a:pt x="7558" y="4236344"/>
                </a:cubicBezTo>
                <a:close/>
                <a:moveTo>
                  <a:pt x="26652" y="4233073"/>
                </a:moveTo>
                <a:lnTo>
                  <a:pt x="27529" y="4234303"/>
                </a:lnTo>
                <a:lnTo>
                  <a:pt x="26621" y="4235015"/>
                </a:lnTo>
                <a:close/>
                <a:moveTo>
                  <a:pt x="30497" y="4231976"/>
                </a:moveTo>
                <a:lnTo>
                  <a:pt x="30740" y="4235993"/>
                </a:lnTo>
                <a:lnTo>
                  <a:pt x="30310" y="4235390"/>
                </a:lnTo>
                <a:close/>
                <a:moveTo>
                  <a:pt x="11799" y="4227583"/>
                </a:moveTo>
                <a:lnTo>
                  <a:pt x="16674" y="4232029"/>
                </a:lnTo>
                <a:lnTo>
                  <a:pt x="16692" y="4232206"/>
                </a:lnTo>
                <a:lnTo>
                  <a:pt x="15639" y="4231382"/>
                </a:lnTo>
                <a:cubicBezTo>
                  <a:pt x="14321" y="4230492"/>
                  <a:pt x="12988" y="4229886"/>
                  <a:pt x="13256" y="4231284"/>
                </a:cubicBezTo>
                <a:lnTo>
                  <a:pt x="17274" y="4237919"/>
                </a:lnTo>
                <a:lnTo>
                  <a:pt x="17706" y="4242154"/>
                </a:lnTo>
                <a:lnTo>
                  <a:pt x="14685" y="4244698"/>
                </a:lnTo>
                <a:lnTo>
                  <a:pt x="9986" y="4239994"/>
                </a:lnTo>
                <a:lnTo>
                  <a:pt x="9543" y="4232244"/>
                </a:lnTo>
                <a:close/>
                <a:moveTo>
                  <a:pt x="13112" y="4224873"/>
                </a:moveTo>
                <a:lnTo>
                  <a:pt x="11799" y="4227583"/>
                </a:lnTo>
                <a:lnTo>
                  <a:pt x="10458" y="4226360"/>
                </a:lnTo>
                <a:close/>
                <a:moveTo>
                  <a:pt x="15559" y="4219817"/>
                </a:moveTo>
                <a:lnTo>
                  <a:pt x="15631" y="4220624"/>
                </a:lnTo>
                <a:lnTo>
                  <a:pt x="15077" y="4223772"/>
                </a:lnTo>
                <a:lnTo>
                  <a:pt x="13112" y="4224873"/>
                </a:lnTo>
                <a:close/>
                <a:moveTo>
                  <a:pt x="16219" y="4218453"/>
                </a:moveTo>
                <a:lnTo>
                  <a:pt x="17546" y="4220313"/>
                </a:lnTo>
                <a:lnTo>
                  <a:pt x="16316" y="4223077"/>
                </a:lnTo>
                <a:lnTo>
                  <a:pt x="15872" y="4223326"/>
                </a:lnTo>
                <a:lnTo>
                  <a:pt x="15631" y="4220624"/>
                </a:lnTo>
                <a:lnTo>
                  <a:pt x="15896" y="4219122"/>
                </a:lnTo>
                <a:close/>
                <a:moveTo>
                  <a:pt x="25917" y="4217695"/>
                </a:moveTo>
                <a:lnTo>
                  <a:pt x="26107" y="4219148"/>
                </a:lnTo>
                <a:lnTo>
                  <a:pt x="22482" y="4220744"/>
                </a:lnTo>
                <a:lnTo>
                  <a:pt x="21841" y="4219980"/>
                </a:lnTo>
                <a:close/>
                <a:moveTo>
                  <a:pt x="19132" y="4216750"/>
                </a:moveTo>
                <a:lnTo>
                  <a:pt x="21841" y="4219980"/>
                </a:lnTo>
                <a:lnTo>
                  <a:pt x="18604" y="4221794"/>
                </a:lnTo>
                <a:lnTo>
                  <a:pt x="17546" y="4220313"/>
                </a:lnTo>
                <a:close/>
                <a:moveTo>
                  <a:pt x="11279" y="4211697"/>
                </a:moveTo>
                <a:lnTo>
                  <a:pt x="10137" y="4215356"/>
                </a:lnTo>
                <a:lnTo>
                  <a:pt x="10315" y="4212606"/>
                </a:lnTo>
                <a:close/>
                <a:moveTo>
                  <a:pt x="10459" y="4210382"/>
                </a:moveTo>
                <a:lnTo>
                  <a:pt x="10978" y="4211108"/>
                </a:lnTo>
                <a:lnTo>
                  <a:pt x="10325" y="4212458"/>
                </a:lnTo>
                <a:close/>
                <a:moveTo>
                  <a:pt x="18715" y="4205917"/>
                </a:moveTo>
                <a:lnTo>
                  <a:pt x="17756" y="4208568"/>
                </a:lnTo>
                <a:lnTo>
                  <a:pt x="17116" y="4212199"/>
                </a:lnTo>
                <a:lnTo>
                  <a:pt x="16634" y="4208104"/>
                </a:lnTo>
                <a:close/>
                <a:moveTo>
                  <a:pt x="18888" y="4205736"/>
                </a:moveTo>
                <a:lnTo>
                  <a:pt x="18715" y="4205917"/>
                </a:lnTo>
                <a:lnTo>
                  <a:pt x="18763" y="4205786"/>
                </a:lnTo>
                <a:close/>
                <a:moveTo>
                  <a:pt x="19621" y="4183232"/>
                </a:moveTo>
                <a:lnTo>
                  <a:pt x="18825" y="4188432"/>
                </a:lnTo>
                <a:lnTo>
                  <a:pt x="16856" y="4191479"/>
                </a:lnTo>
                <a:lnTo>
                  <a:pt x="16840" y="4191409"/>
                </a:lnTo>
                <a:lnTo>
                  <a:pt x="18648" y="4185277"/>
                </a:lnTo>
                <a:close/>
                <a:moveTo>
                  <a:pt x="29133" y="4177923"/>
                </a:moveTo>
                <a:cubicBezTo>
                  <a:pt x="28612" y="4179204"/>
                  <a:pt x="27609" y="4181652"/>
                  <a:pt x="26358" y="4184809"/>
                </a:cubicBezTo>
                <a:lnTo>
                  <a:pt x="23272" y="4193333"/>
                </a:lnTo>
                <a:lnTo>
                  <a:pt x="23761" y="4189726"/>
                </a:lnTo>
                <a:lnTo>
                  <a:pt x="29015" y="4178049"/>
                </a:lnTo>
                <a:cubicBezTo>
                  <a:pt x="29693" y="4176532"/>
                  <a:pt x="29654" y="4176643"/>
                  <a:pt x="29133" y="4177923"/>
                </a:cubicBezTo>
                <a:close/>
                <a:moveTo>
                  <a:pt x="32771" y="4172717"/>
                </a:moveTo>
                <a:lnTo>
                  <a:pt x="29956" y="4186645"/>
                </a:lnTo>
                <a:lnTo>
                  <a:pt x="27312" y="4192283"/>
                </a:lnTo>
                <a:lnTo>
                  <a:pt x="23708" y="4199502"/>
                </a:lnTo>
                <a:lnTo>
                  <a:pt x="21246" y="4198927"/>
                </a:lnTo>
                <a:lnTo>
                  <a:pt x="23272" y="4193333"/>
                </a:lnTo>
                <a:lnTo>
                  <a:pt x="22483" y="4199149"/>
                </a:lnTo>
                <a:close/>
                <a:moveTo>
                  <a:pt x="27500" y="4162173"/>
                </a:moveTo>
                <a:lnTo>
                  <a:pt x="23761" y="4189726"/>
                </a:lnTo>
                <a:lnTo>
                  <a:pt x="19776" y="4198583"/>
                </a:lnTo>
                <a:lnTo>
                  <a:pt x="18474" y="4198279"/>
                </a:lnTo>
                <a:lnTo>
                  <a:pt x="17576" y="4194504"/>
                </a:lnTo>
                <a:lnTo>
                  <a:pt x="18475" y="4190725"/>
                </a:lnTo>
                <a:lnTo>
                  <a:pt x="18825" y="4188432"/>
                </a:lnTo>
                <a:lnTo>
                  <a:pt x="24323" y="4179929"/>
                </a:lnTo>
                <a:lnTo>
                  <a:pt x="27482" y="4162181"/>
                </a:lnTo>
                <a:close/>
                <a:moveTo>
                  <a:pt x="36510" y="4154220"/>
                </a:moveTo>
                <a:cubicBezTo>
                  <a:pt x="37587" y="4149692"/>
                  <a:pt x="35871" y="4163888"/>
                  <a:pt x="34506" y="4168261"/>
                </a:cubicBezTo>
                <a:lnTo>
                  <a:pt x="32771" y="4172717"/>
                </a:lnTo>
                <a:close/>
                <a:moveTo>
                  <a:pt x="17997" y="4152008"/>
                </a:moveTo>
                <a:lnTo>
                  <a:pt x="18398" y="4156218"/>
                </a:lnTo>
                <a:lnTo>
                  <a:pt x="18363" y="4156246"/>
                </a:lnTo>
                <a:lnTo>
                  <a:pt x="17807" y="4152348"/>
                </a:lnTo>
                <a:close/>
                <a:moveTo>
                  <a:pt x="16902" y="4146007"/>
                </a:moveTo>
                <a:lnTo>
                  <a:pt x="17807" y="4152348"/>
                </a:lnTo>
                <a:lnTo>
                  <a:pt x="15161" y="4157068"/>
                </a:lnTo>
                <a:lnTo>
                  <a:pt x="12463" y="4157028"/>
                </a:lnTo>
                <a:cubicBezTo>
                  <a:pt x="11900" y="4153080"/>
                  <a:pt x="13863" y="4150030"/>
                  <a:pt x="16237" y="4147035"/>
                </a:cubicBezTo>
                <a:close/>
                <a:moveTo>
                  <a:pt x="22598" y="4118664"/>
                </a:moveTo>
                <a:lnTo>
                  <a:pt x="24859" y="4126270"/>
                </a:lnTo>
                <a:lnTo>
                  <a:pt x="23923" y="4130645"/>
                </a:lnTo>
                <a:lnTo>
                  <a:pt x="23423" y="4130429"/>
                </a:lnTo>
                <a:lnTo>
                  <a:pt x="21452" y="4125677"/>
                </a:lnTo>
                <a:lnTo>
                  <a:pt x="20635" y="4122988"/>
                </a:lnTo>
                <a:close/>
                <a:moveTo>
                  <a:pt x="14794" y="4118345"/>
                </a:moveTo>
                <a:lnTo>
                  <a:pt x="17359" y="4145300"/>
                </a:lnTo>
                <a:lnTo>
                  <a:pt x="16902" y="4146007"/>
                </a:lnTo>
                <a:lnTo>
                  <a:pt x="16471" y="4142988"/>
                </a:lnTo>
                <a:cubicBezTo>
                  <a:pt x="11905" y="4147786"/>
                  <a:pt x="5894" y="4170251"/>
                  <a:pt x="10459" y="4165452"/>
                </a:cubicBezTo>
                <a:lnTo>
                  <a:pt x="15161" y="4157068"/>
                </a:lnTo>
                <a:lnTo>
                  <a:pt x="17283" y="4157099"/>
                </a:lnTo>
                <a:lnTo>
                  <a:pt x="18363" y="4156246"/>
                </a:lnTo>
                <a:lnTo>
                  <a:pt x="18475" y="4157028"/>
                </a:lnTo>
                <a:lnTo>
                  <a:pt x="18398" y="4156218"/>
                </a:lnTo>
                <a:lnTo>
                  <a:pt x="24486" y="4151412"/>
                </a:lnTo>
                <a:lnTo>
                  <a:pt x="20019" y="4180627"/>
                </a:lnTo>
                <a:lnTo>
                  <a:pt x="18648" y="4185277"/>
                </a:lnTo>
                <a:lnTo>
                  <a:pt x="16470" y="4189855"/>
                </a:lnTo>
                <a:lnTo>
                  <a:pt x="16840" y="4191409"/>
                </a:lnTo>
                <a:lnTo>
                  <a:pt x="16788" y="4191584"/>
                </a:lnTo>
                <a:lnTo>
                  <a:pt x="8314" y="4204692"/>
                </a:lnTo>
                <a:lnTo>
                  <a:pt x="7619" y="4162764"/>
                </a:lnTo>
                <a:lnTo>
                  <a:pt x="14467" y="4126139"/>
                </a:lnTo>
                <a:close/>
                <a:moveTo>
                  <a:pt x="14467" y="4114907"/>
                </a:moveTo>
                <a:lnTo>
                  <a:pt x="14906" y="4115689"/>
                </a:lnTo>
                <a:lnTo>
                  <a:pt x="14794" y="4118345"/>
                </a:lnTo>
                <a:close/>
                <a:moveTo>
                  <a:pt x="15484" y="4101914"/>
                </a:moveTo>
                <a:lnTo>
                  <a:pt x="15960" y="4105469"/>
                </a:lnTo>
                <a:lnTo>
                  <a:pt x="15877" y="4105731"/>
                </a:lnTo>
                <a:lnTo>
                  <a:pt x="15989" y="4105689"/>
                </a:lnTo>
                <a:lnTo>
                  <a:pt x="16471" y="4109291"/>
                </a:lnTo>
                <a:lnTo>
                  <a:pt x="20635" y="4122988"/>
                </a:lnTo>
                <a:lnTo>
                  <a:pt x="20479" y="4123331"/>
                </a:lnTo>
                <a:lnTo>
                  <a:pt x="21452" y="4125677"/>
                </a:lnTo>
                <a:lnTo>
                  <a:pt x="22286" y="4128421"/>
                </a:lnTo>
                <a:cubicBezTo>
                  <a:pt x="22768" y="4129676"/>
                  <a:pt x="22682" y="4129571"/>
                  <a:pt x="21541" y="4127516"/>
                </a:cubicBezTo>
                <a:lnTo>
                  <a:pt x="14906" y="4115689"/>
                </a:lnTo>
                <a:close/>
                <a:moveTo>
                  <a:pt x="17353" y="4101023"/>
                </a:moveTo>
                <a:lnTo>
                  <a:pt x="18460" y="4104749"/>
                </a:lnTo>
                <a:lnTo>
                  <a:pt x="15989" y="4105689"/>
                </a:lnTo>
                <a:lnTo>
                  <a:pt x="15960" y="4105469"/>
                </a:lnTo>
                <a:close/>
                <a:moveTo>
                  <a:pt x="31595" y="4094806"/>
                </a:moveTo>
                <a:lnTo>
                  <a:pt x="29956" y="4102460"/>
                </a:lnTo>
                <a:lnTo>
                  <a:pt x="22598" y="4118664"/>
                </a:lnTo>
                <a:lnTo>
                  <a:pt x="18460" y="4104749"/>
                </a:lnTo>
                <a:lnTo>
                  <a:pt x="20134" y="4104112"/>
                </a:lnTo>
                <a:close/>
                <a:moveTo>
                  <a:pt x="13680" y="4088431"/>
                </a:moveTo>
                <a:lnTo>
                  <a:pt x="13817" y="4089452"/>
                </a:lnTo>
                <a:lnTo>
                  <a:pt x="6584" y="4100431"/>
                </a:lnTo>
                <a:lnTo>
                  <a:pt x="6561" y="4099050"/>
                </a:lnTo>
                <a:lnTo>
                  <a:pt x="10459" y="4092442"/>
                </a:lnTo>
                <a:close/>
                <a:moveTo>
                  <a:pt x="14697" y="4088115"/>
                </a:moveTo>
                <a:lnTo>
                  <a:pt x="15803" y="4094314"/>
                </a:lnTo>
                <a:lnTo>
                  <a:pt x="15484" y="4101914"/>
                </a:lnTo>
                <a:lnTo>
                  <a:pt x="13817" y="4089452"/>
                </a:lnTo>
                <a:close/>
                <a:moveTo>
                  <a:pt x="16181" y="4085315"/>
                </a:moveTo>
                <a:lnTo>
                  <a:pt x="16156" y="4085900"/>
                </a:lnTo>
                <a:lnTo>
                  <a:pt x="14697" y="4088115"/>
                </a:lnTo>
                <a:lnTo>
                  <a:pt x="14558" y="4087337"/>
                </a:lnTo>
                <a:close/>
                <a:moveTo>
                  <a:pt x="29039" y="4085041"/>
                </a:moveTo>
                <a:lnTo>
                  <a:pt x="31724" y="4090086"/>
                </a:lnTo>
                <a:lnTo>
                  <a:pt x="32259" y="4091706"/>
                </a:lnTo>
                <a:lnTo>
                  <a:pt x="32207" y="4091947"/>
                </a:lnTo>
                <a:lnTo>
                  <a:pt x="28376" y="4085505"/>
                </a:lnTo>
                <a:close/>
                <a:moveTo>
                  <a:pt x="24538" y="4079051"/>
                </a:moveTo>
                <a:lnTo>
                  <a:pt x="28376" y="4085505"/>
                </a:lnTo>
                <a:lnTo>
                  <a:pt x="22483" y="4089634"/>
                </a:lnTo>
                <a:lnTo>
                  <a:pt x="22111" y="4086341"/>
                </a:lnTo>
                <a:close/>
                <a:moveTo>
                  <a:pt x="21278" y="4078966"/>
                </a:moveTo>
                <a:lnTo>
                  <a:pt x="22111" y="4086341"/>
                </a:lnTo>
                <a:lnTo>
                  <a:pt x="19432" y="4094388"/>
                </a:lnTo>
                <a:lnTo>
                  <a:pt x="17353" y="4101023"/>
                </a:lnTo>
                <a:lnTo>
                  <a:pt x="16471" y="4098058"/>
                </a:lnTo>
                <a:lnTo>
                  <a:pt x="15803" y="4094314"/>
                </a:lnTo>
                <a:lnTo>
                  <a:pt x="16156" y="4085900"/>
                </a:lnTo>
                <a:lnTo>
                  <a:pt x="18189" y="4082814"/>
                </a:lnTo>
                <a:close/>
                <a:moveTo>
                  <a:pt x="23190" y="4076585"/>
                </a:moveTo>
                <a:lnTo>
                  <a:pt x="24669" y="4078658"/>
                </a:lnTo>
                <a:lnTo>
                  <a:pt x="24538" y="4079051"/>
                </a:lnTo>
                <a:lnTo>
                  <a:pt x="23122" y="4076669"/>
                </a:lnTo>
                <a:close/>
                <a:moveTo>
                  <a:pt x="22702" y="4075963"/>
                </a:moveTo>
                <a:lnTo>
                  <a:pt x="23122" y="4076669"/>
                </a:lnTo>
                <a:lnTo>
                  <a:pt x="21278" y="4078966"/>
                </a:lnTo>
                <a:lnTo>
                  <a:pt x="21197" y="4078247"/>
                </a:lnTo>
                <a:close/>
                <a:moveTo>
                  <a:pt x="22483" y="4075594"/>
                </a:moveTo>
                <a:lnTo>
                  <a:pt x="22723" y="4075931"/>
                </a:lnTo>
                <a:lnTo>
                  <a:pt x="22702" y="4075963"/>
                </a:lnTo>
                <a:close/>
                <a:moveTo>
                  <a:pt x="21636" y="4069659"/>
                </a:moveTo>
                <a:lnTo>
                  <a:pt x="22483" y="4075594"/>
                </a:lnTo>
                <a:lnTo>
                  <a:pt x="20599" y="4072955"/>
                </a:lnTo>
                <a:lnTo>
                  <a:pt x="20557" y="4072575"/>
                </a:lnTo>
                <a:close/>
                <a:moveTo>
                  <a:pt x="28494" y="4067169"/>
                </a:moveTo>
                <a:lnTo>
                  <a:pt x="26897" y="4071967"/>
                </a:lnTo>
                <a:lnTo>
                  <a:pt x="23190" y="4076585"/>
                </a:lnTo>
                <a:lnTo>
                  <a:pt x="22723" y="4075931"/>
                </a:lnTo>
                <a:close/>
                <a:moveTo>
                  <a:pt x="10459" y="4064361"/>
                </a:moveTo>
                <a:lnTo>
                  <a:pt x="14558" y="4087337"/>
                </a:lnTo>
                <a:lnTo>
                  <a:pt x="13680" y="4088431"/>
                </a:lnTo>
                <a:close/>
                <a:moveTo>
                  <a:pt x="18929" y="4050697"/>
                </a:moveTo>
                <a:lnTo>
                  <a:pt x="21495" y="4068673"/>
                </a:lnTo>
                <a:lnTo>
                  <a:pt x="20549" y="4072504"/>
                </a:lnTo>
                <a:lnTo>
                  <a:pt x="20557" y="4072575"/>
                </a:lnTo>
                <a:lnTo>
                  <a:pt x="20479" y="4072786"/>
                </a:lnTo>
                <a:lnTo>
                  <a:pt x="20599" y="4072955"/>
                </a:lnTo>
                <a:lnTo>
                  <a:pt x="21197" y="4078247"/>
                </a:lnTo>
                <a:lnTo>
                  <a:pt x="18189" y="4082814"/>
                </a:lnTo>
                <a:lnTo>
                  <a:pt x="16181" y="4085315"/>
                </a:lnTo>
                <a:lnTo>
                  <a:pt x="16471" y="4078402"/>
                </a:lnTo>
                <a:cubicBezTo>
                  <a:pt x="16471" y="4075442"/>
                  <a:pt x="13907" y="4072832"/>
                  <a:pt x="14467" y="4069977"/>
                </a:cubicBezTo>
                <a:close/>
                <a:moveTo>
                  <a:pt x="308997" y="4048064"/>
                </a:moveTo>
                <a:cubicBezTo>
                  <a:pt x="249350" y="4048064"/>
                  <a:pt x="200997" y="4096417"/>
                  <a:pt x="200997" y="4156064"/>
                </a:cubicBezTo>
                <a:cubicBezTo>
                  <a:pt x="200997" y="4215711"/>
                  <a:pt x="249350" y="4264064"/>
                  <a:pt x="308997" y="4264064"/>
                </a:cubicBezTo>
                <a:cubicBezTo>
                  <a:pt x="368644" y="4264064"/>
                  <a:pt x="416997" y="4215711"/>
                  <a:pt x="416997" y="4156064"/>
                </a:cubicBezTo>
                <a:cubicBezTo>
                  <a:pt x="416997" y="4096417"/>
                  <a:pt x="368644" y="4048064"/>
                  <a:pt x="308997" y="4048064"/>
                </a:cubicBezTo>
                <a:close/>
                <a:moveTo>
                  <a:pt x="16471" y="4033472"/>
                </a:moveTo>
                <a:lnTo>
                  <a:pt x="17488" y="4040596"/>
                </a:lnTo>
                <a:lnTo>
                  <a:pt x="17473" y="4040536"/>
                </a:lnTo>
                <a:cubicBezTo>
                  <a:pt x="16972" y="4037245"/>
                  <a:pt x="16471" y="4033472"/>
                  <a:pt x="16471" y="4033472"/>
                </a:cubicBezTo>
                <a:close/>
                <a:moveTo>
                  <a:pt x="16471" y="4022240"/>
                </a:moveTo>
                <a:lnTo>
                  <a:pt x="16821" y="4026169"/>
                </a:lnTo>
                <a:lnTo>
                  <a:pt x="16471" y="4027856"/>
                </a:lnTo>
                <a:cubicBezTo>
                  <a:pt x="15237" y="4034772"/>
                  <a:pt x="10459" y="4054641"/>
                  <a:pt x="10459" y="4047513"/>
                </a:cubicBezTo>
                <a:cubicBezTo>
                  <a:pt x="10459" y="4038633"/>
                  <a:pt x="14467" y="4030664"/>
                  <a:pt x="16471" y="4022240"/>
                </a:cubicBezTo>
                <a:close/>
                <a:moveTo>
                  <a:pt x="18412" y="4001706"/>
                </a:moveTo>
                <a:lnTo>
                  <a:pt x="18475" y="4002584"/>
                </a:lnTo>
                <a:lnTo>
                  <a:pt x="18022" y="4002070"/>
                </a:lnTo>
                <a:close/>
                <a:moveTo>
                  <a:pt x="4822" y="3994235"/>
                </a:moveTo>
                <a:lnTo>
                  <a:pt x="11295" y="3994440"/>
                </a:lnTo>
                <a:lnTo>
                  <a:pt x="18022" y="4002070"/>
                </a:lnTo>
                <a:lnTo>
                  <a:pt x="14467" y="4005392"/>
                </a:lnTo>
                <a:cubicBezTo>
                  <a:pt x="12463" y="4003519"/>
                  <a:pt x="8380" y="4001466"/>
                  <a:pt x="5337" y="3999503"/>
                </a:cubicBezTo>
                <a:lnTo>
                  <a:pt x="4896" y="3998688"/>
                </a:lnTo>
                <a:close/>
                <a:moveTo>
                  <a:pt x="27918" y="3975116"/>
                </a:moveTo>
                <a:lnTo>
                  <a:pt x="28169" y="3976209"/>
                </a:lnTo>
                <a:cubicBezTo>
                  <a:pt x="27667" y="3974657"/>
                  <a:pt x="27274" y="3974408"/>
                  <a:pt x="30498" y="3991351"/>
                </a:cubicBezTo>
                <a:lnTo>
                  <a:pt x="31539" y="3996214"/>
                </a:lnTo>
                <a:lnTo>
                  <a:pt x="18929" y="4050697"/>
                </a:lnTo>
                <a:lnTo>
                  <a:pt x="17488" y="4040596"/>
                </a:lnTo>
                <a:lnTo>
                  <a:pt x="18475" y="4044705"/>
                </a:lnTo>
                <a:lnTo>
                  <a:pt x="16821" y="4026169"/>
                </a:lnTo>
                <a:lnTo>
                  <a:pt x="19166" y="4014882"/>
                </a:lnTo>
                <a:cubicBezTo>
                  <a:pt x="19865" y="4010507"/>
                  <a:pt x="19999" y="4006244"/>
                  <a:pt x="18475" y="4002584"/>
                </a:cubicBezTo>
                <a:cubicBezTo>
                  <a:pt x="21385" y="4026036"/>
                  <a:pt x="26207" y="3997960"/>
                  <a:pt x="26490" y="3996967"/>
                </a:cubicBezTo>
                <a:lnTo>
                  <a:pt x="22503" y="3988634"/>
                </a:lnTo>
                <a:lnTo>
                  <a:pt x="23938" y="3980732"/>
                </a:lnTo>
                <a:lnTo>
                  <a:pt x="26490" y="3980119"/>
                </a:lnTo>
                <a:close/>
                <a:moveTo>
                  <a:pt x="25198" y="3969792"/>
                </a:moveTo>
                <a:lnTo>
                  <a:pt x="24168" y="3979466"/>
                </a:lnTo>
                <a:lnTo>
                  <a:pt x="23938" y="3980732"/>
                </a:lnTo>
                <a:lnTo>
                  <a:pt x="19260" y="3981857"/>
                </a:lnTo>
                <a:lnTo>
                  <a:pt x="22503" y="3988634"/>
                </a:lnTo>
                <a:lnTo>
                  <a:pt x="20479" y="3999775"/>
                </a:lnTo>
                <a:lnTo>
                  <a:pt x="18412" y="4001706"/>
                </a:lnTo>
                <a:lnTo>
                  <a:pt x="16566" y="3975840"/>
                </a:lnTo>
                <a:close/>
                <a:moveTo>
                  <a:pt x="30498" y="3966078"/>
                </a:moveTo>
                <a:lnTo>
                  <a:pt x="27918" y="3975116"/>
                </a:lnTo>
                <a:lnTo>
                  <a:pt x="26490" y="3968887"/>
                </a:lnTo>
                <a:lnTo>
                  <a:pt x="25198" y="3969792"/>
                </a:lnTo>
                <a:lnTo>
                  <a:pt x="25404" y="3967863"/>
                </a:lnTo>
                <a:close/>
                <a:moveTo>
                  <a:pt x="15171" y="3956280"/>
                </a:moveTo>
                <a:lnTo>
                  <a:pt x="16566" y="3975840"/>
                </a:lnTo>
                <a:lnTo>
                  <a:pt x="14467" y="3977311"/>
                </a:lnTo>
                <a:cubicBezTo>
                  <a:pt x="10978" y="3976088"/>
                  <a:pt x="8494" y="3967493"/>
                  <a:pt x="10459" y="3963270"/>
                </a:cubicBezTo>
                <a:close/>
                <a:moveTo>
                  <a:pt x="15713" y="3945587"/>
                </a:moveTo>
                <a:lnTo>
                  <a:pt x="18302" y="3951634"/>
                </a:lnTo>
                <a:lnTo>
                  <a:pt x="15171" y="3956280"/>
                </a:lnTo>
                <a:lnTo>
                  <a:pt x="14623" y="3948607"/>
                </a:lnTo>
                <a:close/>
                <a:moveTo>
                  <a:pt x="23296" y="3944224"/>
                </a:moveTo>
                <a:lnTo>
                  <a:pt x="26490" y="3957654"/>
                </a:lnTo>
                <a:lnTo>
                  <a:pt x="25404" y="3967863"/>
                </a:lnTo>
                <a:lnTo>
                  <a:pt x="22483" y="3968887"/>
                </a:lnTo>
                <a:cubicBezTo>
                  <a:pt x="19237" y="3965097"/>
                  <a:pt x="20223" y="3957427"/>
                  <a:pt x="18475" y="3952038"/>
                </a:cubicBezTo>
                <a:lnTo>
                  <a:pt x="18302" y="3951634"/>
                </a:lnTo>
                <a:close/>
                <a:moveTo>
                  <a:pt x="12599" y="3938316"/>
                </a:moveTo>
                <a:lnTo>
                  <a:pt x="14045" y="3941692"/>
                </a:lnTo>
                <a:lnTo>
                  <a:pt x="14467" y="3946422"/>
                </a:lnTo>
                <a:lnTo>
                  <a:pt x="14623" y="3948607"/>
                </a:lnTo>
                <a:lnTo>
                  <a:pt x="14217" y="3949733"/>
                </a:lnTo>
                <a:cubicBezTo>
                  <a:pt x="12129" y="3955517"/>
                  <a:pt x="10459" y="3959261"/>
                  <a:pt x="10459" y="3954846"/>
                </a:cubicBezTo>
                <a:close/>
                <a:moveTo>
                  <a:pt x="12655" y="3937890"/>
                </a:moveTo>
                <a:lnTo>
                  <a:pt x="12599" y="3938316"/>
                </a:lnTo>
                <a:lnTo>
                  <a:pt x="12463" y="3937998"/>
                </a:lnTo>
                <a:close/>
                <a:moveTo>
                  <a:pt x="19971" y="3933789"/>
                </a:moveTo>
                <a:lnTo>
                  <a:pt x="15713" y="3945587"/>
                </a:lnTo>
                <a:lnTo>
                  <a:pt x="14045" y="3941692"/>
                </a:lnTo>
                <a:lnTo>
                  <a:pt x="13656" y="3937329"/>
                </a:lnTo>
                <a:close/>
                <a:moveTo>
                  <a:pt x="13277" y="3933081"/>
                </a:moveTo>
                <a:lnTo>
                  <a:pt x="13656" y="3937329"/>
                </a:lnTo>
                <a:lnTo>
                  <a:pt x="12655" y="3937890"/>
                </a:lnTo>
                <a:close/>
                <a:moveTo>
                  <a:pt x="20479" y="3932381"/>
                </a:moveTo>
                <a:lnTo>
                  <a:pt x="20714" y="3933372"/>
                </a:lnTo>
                <a:lnTo>
                  <a:pt x="19971" y="3933789"/>
                </a:lnTo>
                <a:close/>
                <a:moveTo>
                  <a:pt x="14486" y="3919682"/>
                </a:moveTo>
                <a:lnTo>
                  <a:pt x="14470" y="3927980"/>
                </a:lnTo>
                <a:lnTo>
                  <a:pt x="13474" y="3931560"/>
                </a:lnTo>
                <a:lnTo>
                  <a:pt x="13277" y="3933081"/>
                </a:lnTo>
                <a:lnTo>
                  <a:pt x="12463" y="3923957"/>
                </a:lnTo>
                <a:close/>
                <a:moveTo>
                  <a:pt x="16471" y="3879028"/>
                </a:moveTo>
                <a:cubicBezTo>
                  <a:pt x="17139" y="3885580"/>
                  <a:pt x="13893" y="3897079"/>
                  <a:pt x="18475" y="3898684"/>
                </a:cubicBezTo>
                <a:lnTo>
                  <a:pt x="21820" y="3889310"/>
                </a:lnTo>
                <a:lnTo>
                  <a:pt x="22483" y="3898684"/>
                </a:lnTo>
                <a:cubicBezTo>
                  <a:pt x="23754" y="3910390"/>
                  <a:pt x="26426" y="3921622"/>
                  <a:pt x="29448" y="3932736"/>
                </a:cubicBezTo>
                <a:lnTo>
                  <a:pt x="29905" y="3934418"/>
                </a:lnTo>
                <a:lnTo>
                  <a:pt x="23296" y="3944224"/>
                </a:lnTo>
                <a:lnTo>
                  <a:pt x="20714" y="3933372"/>
                </a:lnTo>
                <a:lnTo>
                  <a:pt x="22483" y="3932381"/>
                </a:lnTo>
                <a:cubicBezTo>
                  <a:pt x="23354" y="3928720"/>
                  <a:pt x="14897" y="3933385"/>
                  <a:pt x="14467" y="3929573"/>
                </a:cubicBezTo>
                <a:lnTo>
                  <a:pt x="14470" y="3927980"/>
                </a:lnTo>
                <a:lnTo>
                  <a:pt x="18666" y="3912897"/>
                </a:lnTo>
                <a:cubicBezTo>
                  <a:pt x="20117" y="3908406"/>
                  <a:pt x="20968" y="3906123"/>
                  <a:pt x="20255" y="3907487"/>
                </a:cubicBezTo>
                <a:lnTo>
                  <a:pt x="14486" y="3919682"/>
                </a:lnTo>
                <a:lnTo>
                  <a:pt x="14514" y="3904368"/>
                </a:lnTo>
                <a:cubicBezTo>
                  <a:pt x="15166" y="3895921"/>
                  <a:pt x="16137" y="3887452"/>
                  <a:pt x="16471" y="3879028"/>
                </a:cubicBezTo>
                <a:close/>
                <a:moveTo>
                  <a:pt x="12960" y="3861890"/>
                </a:moveTo>
                <a:lnTo>
                  <a:pt x="12994" y="3862066"/>
                </a:lnTo>
                <a:lnTo>
                  <a:pt x="12463" y="3862179"/>
                </a:lnTo>
                <a:close/>
                <a:moveTo>
                  <a:pt x="14797" y="3861680"/>
                </a:moveTo>
                <a:lnTo>
                  <a:pt x="16471" y="3873412"/>
                </a:lnTo>
                <a:cubicBezTo>
                  <a:pt x="16824" y="3875883"/>
                  <a:pt x="15722" y="3873625"/>
                  <a:pt x="14583" y="3870124"/>
                </a:cubicBezTo>
                <a:lnTo>
                  <a:pt x="12994" y="3862066"/>
                </a:lnTo>
                <a:close/>
                <a:moveTo>
                  <a:pt x="19728" y="3859721"/>
                </a:moveTo>
                <a:lnTo>
                  <a:pt x="20032" y="3864018"/>
                </a:lnTo>
                <a:lnTo>
                  <a:pt x="18348" y="3860366"/>
                </a:lnTo>
                <a:close/>
                <a:moveTo>
                  <a:pt x="17758" y="3859088"/>
                </a:moveTo>
                <a:lnTo>
                  <a:pt x="18348" y="3860366"/>
                </a:lnTo>
                <a:lnTo>
                  <a:pt x="16160" y="3861388"/>
                </a:lnTo>
                <a:lnTo>
                  <a:pt x="14797" y="3861680"/>
                </a:lnTo>
                <a:lnTo>
                  <a:pt x="14683" y="3860883"/>
                </a:lnTo>
                <a:close/>
                <a:moveTo>
                  <a:pt x="21681" y="3856797"/>
                </a:moveTo>
                <a:lnTo>
                  <a:pt x="21364" y="3858957"/>
                </a:lnTo>
                <a:lnTo>
                  <a:pt x="19728" y="3859721"/>
                </a:lnTo>
                <a:lnTo>
                  <a:pt x="19607" y="3858008"/>
                </a:lnTo>
                <a:close/>
                <a:moveTo>
                  <a:pt x="26490" y="3856563"/>
                </a:moveTo>
                <a:cubicBezTo>
                  <a:pt x="25822" y="3864987"/>
                  <a:pt x="26045" y="3873646"/>
                  <a:pt x="24486" y="3881836"/>
                </a:cubicBezTo>
                <a:lnTo>
                  <a:pt x="21820" y="3889310"/>
                </a:lnTo>
                <a:lnTo>
                  <a:pt x="20032" y="3864018"/>
                </a:lnTo>
                <a:lnTo>
                  <a:pt x="20479" y="3864987"/>
                </a:lnTo>
                <a:lnTo>
                  <a:pt x="21364" y="3858957"/>
                </a:lnTo>
                <a:close/>
                <a:moveTo>
                  <a:pt x="13678" y="3853840"/>
                </a:moveTo>
                <a:lnTo>
                  <a:pt x="14683" y="3860883"/>
                </a:lnTo>
                <a:lnTo>
                  <a:pt x="12960" y="3861890"/>
                </a:lnTo>
                <a:lnTo>
                  <a:pt x="12463" y="3859371"/>
                </a:lnTo>
                <a:close/>
                <a:moveTo>
                  <a:pt x="18879" y="3847707"/>
                </a:moveTo>
                <a:lnTo>
                  <a:pt x="19607" y="3858008"/>
                </a:lnTo>
                <a:lnTo>
                  <a:pt x="17758" y="3859088"/>
                </a:lnTo>
                <a:lnTo>
                  <a:pt x="15822" y="3854889"/>
                </a:lnTo>
                <a:cubicBezTo>
                  <a:pt x="14995" y="3852460"/>
                  <a:pt x="15027" y="3850770"/>
                  <a:pt x="16324" y="3849224"/>
                </a:cubicBezTo>
                <a:close/>
                <a:moveTo>
                  <a:pt x="32635" y="3841008"/>
                </a:moveTo>
                <a:lnTo>
                  <a:pt x="32502" y="3845331"/>
                </a:lnTo>
                <a:lnTo>
                  <a:pt x="32938" y="3850224"/>
                </a:lnTo>
                <a:lnTo>
                  <a:pt x="21681" y="3856797"/>
                </a:lnTo>
                <a:lnTo>
                  <a:pt x="22535" y="3850977"/>
                </a:lnTo>
                <a:lnTo>
                  <a:pt x="22063" y="3845816"/>
                </a:lnTo>
                <a:lnTo>
                  <a:pt x="24413" y="3844420"/>
                </a:lnTo>
                <a:close/>
                <a:moveTo>
                  <a:pt x="21042" y="3834644"/>
                </a:moveTo>
                <a:lnTo>
                  <a:pt x="22063" y="3845816"/>
                </a:lnTo>
                <a:lnTo>
                  <a:pt x="18879" y="3847707"/>
                </a:lnTo>
                <a:lnTo>
                  <a:pt x="18523" y="3842671"/>
                </a:lnTo>
                <a:close/>
                <a:moveTo>
                  <a:pt x="20479" y="3822866"/>
                </a:moveTo>
                <a:lnTo>
                  <a:pt x="23112" y="3832015"/>
                </a:lnTo>
                <a:lnTo>
                  <a:pt x="23519" y="3834846"/>
                </a:lnTo>
                <a:lnTo>
                  <a:pt x="23993" y="3835175"/>
                </a:lnTo>
                <a:lnTo>
                  <a:pt x="24523" y="3837318"/>
                </a:lnTo>
                <a:cubicBezTo>
                  <a:pt x="24310" y="3837210"/>
                  <a:pt x="22925" y="3833985"/>
                  <a:pt x="21536" y="3833068"/>
                </a:cubicBezTo>
                <a:lnTo>
                  <a:pt x="21042" y="3834644"/>
                </a:lnTo>
                <a:lnTo>
                  <a:pt x="20479" y="3828482"/>
                </a:lnTo>
                <a:lnTo>
                  <a:pt x="20281" y="3823767"/>
                </a:lnTo>
                <a:close/>
                <a:moveTo>
                  <a:pt x="16471" y="3808826"/>
                </a:moveTo>
                <a:lnTo>
                  <a:pt x="20070" y="3818734"/>
                </a:lnTo>
                <a:lnTo>
                  <a:pt x="20281" y="3823767"/>
                </a:lnTo>
                <a:lnTo>
                  <a:pt x="13678" y="3853840"/>
                </a:lnTo>
                <a:lnTo>
                  <a:pt x="12463" y="3845331"/>
                </a:lnTo>
                <a:cubicBezTo>
                  <a:pt x="13799" y="3833162"/>
                  <a:pt x="8396" y="3813675"/>
                  <a:pt x="16471" y="3808826"/>
                </a:cubicBezTo>
                <a:close/>
                <a:moveTo>
                  <a:pt x="14145" y="3795904"/>
                </a:moveTo>
                <a:lnTo>
                  <a:pt x="14146" y="3795908"/>
                </a:lnTo>
                <a:lnTo>
                  <a:pt x="14087" y="3796103"/>
                </a:lnTo>
                <a:close/>
                <a:moveTo>
                  <a:pt x="30296" y="3787880"/>
                </a:moveTo>
                <a:cubicBezTo>
                  <a:pt x="31209" y="3786775"/>
                  <a:pt x="31974" y="3786949"/>
                  <a:pt x="32502" y="3789169"/>
                </a:cubicBezTo>
                <a:lnTo>
                  <a:pt x="33666" y="3807637"/>
                </a:lnTo>
                <a:lnTo>
                  <a:pt x="33379" y="3816938"/>
                </a:lnTo>
                <a:lnTo>
                  <a:pt x="26490" y="3836906"/>
                </a:lnTo>
                <a:lnTo>
                  <a:pt x="23993" y="3835175"/>
                </a:lnTo>
                <a:lnTo>
                  <a:pt x="23817" y="3834465"/>
                </a:lnTo>
                <a:lnTo>
                  <a:pt x="23112" y="3832015"/>
                </a:lnTo>
                <a:lnTo>
                  <a:pt x="21947" y="3823905"/>
                </a:lnTo>
                <a:lnTo>
                  <a:pt x="20070" y="3818734"/>
                </a:lnTo>
                <a:lnTo>
                  <a:pt x="19492" y="3804986"/>
                </a:lnTo>
                <a:lnTo>
                  <a:pt x="20239" y="3804230"/>
                </a:lnTo>
                <a:lnTo>
                  <a:pt x="20479" y="3811634"/>
                </a:lnTo>
                <a:cubicBezTo>
                  <a:pt x="23485" y="3806018"/>
                  <a:pt x="27557" y="3791195"/>
                  <a:pt x="30296" y="3787880"/>
                </a:cubicBezTo>
                <a:close/>
                <a:moveTo>
                  <a:pt x="17750" y="3784083"/>
                </a:moveTo>
                <a:lnTo>
                  <a:pt x="18729" y="3786802"/>
                </a:lnTo>
                <a:lnTo>
                  <a:pt x="19492" y="3804986"/>
                </a:lnTo>
                <a:lnTo>
                  <a:pt x="18475" y="3806018"/>
                </a:lnTo>
                <a:lnTo>
                  <a:pt x="14146" y="3795908"/>
                </a:lnTo>
                <a:close/>
                <a:moveTo>
                  <a:pt x="17694" y="3782779"/>
                </a:moveTo>
                <a:lnTo>
                  <a:pt x="17970" y="3783360"/>
                </a:lnTo>
                <a:lnTo>
                  <a:pt x="17750" y="3784083"/>
                </a:lnTo>
                <a:lnTo>
                  <a:pt x="17518" y="3783439"/>
                </a:lnTo>
                <a:close/>
                <a:moveTo>
                  <a:pt x="18632" y="3782639"/>
                </a:moveTo>
                <a:lnTo>
                  <a:pt x="19721" y="3788272"/>
                </a:lnTo>
                <a:lnTo>
                  <a:pt x="19767" y="3789683"/>
                </a:lnTo>
                <a:lnTo>
                  <a:pt x="18729" y="3786802"/>
                </a:lnTo>
                <a:lnTo>
                  <a:pt x="18580" y="3783239"/>
                </a:lnTo>
                <a:close/>
                <a:moveTo>
                  <a:pt x="19416" y="3778857"/>
                </a:moveTo>
                <a:lnTo>
                  <a:pt x="19590" y="3784230"/>
                </a:lnTo>
                <a:lnTo>
                  <a:pt x="18729" y="3781538"/>
                </a:lnTo>
                <a:lnTo>
                  <a:pt x="18810" y="3780603"/>
                </a:lnTo>
                <a:lnTo>
                  <a:pt x="19228" y="3779234"/>
                </a:lnTo>
                <a:close/>
                <a:moveTo>
                  <a:pt x="21228" y="3777510"/>
                </a:moveTo>
                <a:lnTo>
                  <a:pt x="25482" y="3791035"/>
                </a:lnTo>
                <a:cubicBezTo>
                  <a:pt x="25900" y="3794040"/>
                  <a:pt x="25816" y="3797006"/>
                  <a:pt x="24795" y="3799611"/>
                </a:cubicBezTo>
                <a:lnTo>
                  <a:pt x="20239" y="3804230"/>
                </a:lnTo>
                <a:lnTo>
                  <a:pt x="19767" y="3789683"/>
                </a:lnTo>
                <a:lnTo>
                  <a:pt x="20256" y="3791042"/>
                </a:lnTo>
                <a:lnTo>
                  <a:pt x="19721" y="3788272"/>
                </a:lnTo>
                <a:lnTo>
                  <a:pt x="19590" y="3784230"/>
                </a:lnTo>
                <a:lnTo>
                  <a:pt x="23654" y="3796934"/>
                </a:lnTo>
                <a:close/>
                <a:moveTo>
                  <a:pt x="19342" y="3776589"/>
                </a:moveTo>
                <a:lnTo>
                  <a:pt x="19409" y="3778640"/>
                </a:lnTo>
                <a:lnTo>
                  <a:pt x="19228" y="3779234"/>
                </a:lnTo>
                <a:lnTo>
                  <a:pt x="18867" y="3779958"/>
                </a:lnTo>
                <a:lnTo>
                  <a:pt x="19074" y="3777596"/>
                </a:lnTo>
                <a:close/>
                <a:moveTo>
                  <a:pt x="20999" y="3775678"/>
                </a:moveTo>
                <a:lnTo>
                  <a:pt x="21228" y="3777510"/>
                </a:lnTo>
                <a:lnTo>
                  <a:pt x="20786" y="3776106"/>
                </a:lnTo>
                <a:close/>
                <a:moveTo>
                  <a:pt x="20479" y="3775129"/>
                </a:moveTo>
                <a:lnTo>
                  <a:pt x="20786" y="3776106"/>
                </a:lnTo>
                <a:lnTo>
                  <a:pt x="19416" y="3778857"/>
                </a:lnTo>
                <a:lnTo>
                  <a:pt x="19409" y="3778640"/>
                </a:lnTo>
                <a:close/>
                <a:moveTo>
                  <a:pt x="20340" y="3770477"/>
                </a:moveTo>
                <a:lnTo>
                  <a:pt x="20479" y="3772321"/>
                </a:lnTo>
                <a:lnTo>
                  <a:pt x="19342" y="3776589"/>
                </a:lnTo>
                <a:lnTo>
                  <a:pt x="19293" y="3775090"/>
                </a:lnTo>
                <a:lnTo>
                  <a:pt x="19417" y="3773678"/>
                </a:lnTo>
                <a:close/>
                <a:moveTo>
                  <a:pt x="20327" y="3770295"/>
                </a:moveTo>
                <a:lnTo>
                  <a:pt x="20347" y="3770455"/>
                </a:lnTo>
                <a:lnTo>
                  <a:pt x="20340" y="3770477"/>
                </a:lnTo>
                <a:close/>
                <a:moveTo>
                  <a:pt x="922" y="3768004"/>
                </a:moveTo>
                <a:lnTo>
                  <a:pt x="440" y="3783553"/>
                </a:lnTo>
                <a:cubicBezTo>
                  <a:pt x="8130" y="3858985"/>
                  <a:pt x="2218" y="3795147"/>
                  <a:pt x="4448" y="3971695"/>
                </a:cubicBezTo>
                <a:lnTo>
                  <a:pt x="4822" y="3994235"/>
                </a:lnTo>
                <a:lnTo>
                  <a:pt x="2444" y="3994159"/>
                </a:lnTo>
                <a:lnTo>
                  <a:pt x="4896" y="3998688"/>
                </a:lnTo>
                <a:lnTo>
                  <a:pt x="6561" y="4099050"/>
                </a:lnTo>
                <a:lnTo>
                  <a:pt x="5682" y="4100541"/>
                </a:lnTo>
                <a:cubicBezTo>
                  <a:pt x="4179" y="4103349"/>
                  <a:pt x="3267" y="4105329"/>
                  <a:pt x="4448" y="4103675"/>
                </a:cubicBezTo>
                <a:lnTo>
                  <a:pt x="6584" y="4100431"/>
                </a:lnTo>
                <a:lnTo>
                  <a:pt x="7619" y="4162764"/>
                </a:lnTo>
                <a:lnTo>
                  <a:pt x="6734" y="4167495"/>
                </a:lnTo>
                <a:cubicBezTo>
                  <a:pt x="4156" y="4181280"/>
                  <a:pt x="2821" y="4194853"/>
                  <a:pt x="6452" y="4207574"/>
                </a:cubicBezTo>
                <a:lnTo>
                  <a:pt x="8314" y="4204692"/>
                </a:lnTo>
                <a:lnTo>
                  <a:pt x="8456" y="4213190"/>
                </a:lnTo>
                <a:lnTo>
                  <a:pt x="8820" y="4219574"/>
                </a:lnTo>
                <a:lnTo>
                  <a:pt x="8455" y="4220744"/>
                </a:lnTo>
                <a:cubicBezTo>
                  <a:pt x="7377" y="4223763"/>
                  <a:pt x="5208" y="4225967"/>
                  <a:pt x="4447" y="4229168"/>
                </a:cubicBezTo>
                <a:cubicBezTo>
                  <a:pt x="3162" y="4234570"/>
                  <a:pt x="2722" y="4240336"/>
                  <a:pt x="2443" y="4246017"/>
                </a:cubicBezTo>
                <a:lnTo>
                  <a:pt x="1416" y="4279107"/>
                </a:lnTo>
                <a:lnTo>
                  <a:pt x="0" y="4281204"/>
                </a:lnTo>
                <a:lnTo>
                  <a:pt x="0" y="3768314"/>
                </a:lnTo>
                <a:close/>
                <a:moveTo>
                  <a:pt x="10220" y="3763178"/>
                </a:moveTo>
                <a:lnTo>
                  <a:pt x="13498" y="3772280"/>
                </a:lnTo>
                <a:lnTo>
                  <a:pt x="13624" y="3774225"/>
                </a:lnTo>
                <a:lnTo>
                  <a:pt x="10460" y="3767574"/>
                </a:lnTo>
                <a:cubicBezTo>
                  <a:pt x="11796" y="3774127"/>
                  <a:pt x="13289" y="3793842"/>
                  <a:pt x="14468" y="3787231"/>
                </a:cubicBezTo>
                <a:lnTo>
                  <a:pt x="13624" y="3774225"/>
                </a:lnTo>
                <a:lnTo>
                  <a:pt x="15990" y="3779197"/>
                </a:lnTo>
                <a:lnTo>
                  <a:pt x="17518" y="3783439"/>
                </a:lnTo>
                <a:lnTo>
                  <a:pt x="14771" y="3793755"/>
                </a:lnTo>
                <a:lnTo>
                  <a:pt x="14145" y="3795904"/>
                </a:lnTo>
                <a:lnTo>
                  <a:pt x="12463" y="3791977"/>
                </a:lnTo>
                <a:cubicBezTo>
                  <a:pt x="11795" y="3785425"/>
                  <a:pt x="11236" y="3778849"/>
                  <a:pt x="10459" y="3772321"/>
                </a:cubicBezTo>
                <a:lnTo>
                  <a:pt x="9019" y="3764771"/>
                </a:lnTo>
                <a:close/>
                <a:moveTo>
                  <a:pt x="15885" y="3755657"/>
                </a:moveTo>
                <a:lnTo>
                  <a:pt x="16472" y="3759150"/>
                </a:lnTo>
                <a:lnTo>
                  <a:pt x="16714" y="3760230"/>
                </a:lnTo>
                <a:lnTo>
                  <a:pt x="16243" y="3762474"/>
                </a:lnTo>
                <a:lnTo>
                  <a:pt x="15274" y="3756468"/>
                </a:lnTo>
                <a:close/>
                <a:moveTo>
                  <a:pt x="18100" y="3753633"/>
                </a:moveTo>
                <a:lnTo>
                  <a:pt x="18475" y="3755472"/>
                </a:lnTo>
                <a:lnTo>
                  <a:pt x="18721" y="3757442"/>
                </a:lnTo>
                <a:lnTo>
                  <a:pt x="19165" y="3771143"/>
                </a:lnTo>
                <a:lnTo>
                  <a:pt x="16714" y="3760230"/>
                </a:lnTo>
                <a:close/>
                <a:moveTo>
                  <a:pt x="18924" y="3751623"/>
                </a:moveTo>
                <a:lnTo>
                  <a:pt x="20327" y="3770295"/>
                </a:lnTo>
                <a:lnTo>
                  <a:pt x="18721" y="3757442"/>
                </a:lnTo>
                <a:lnTo>
                  <a:pt x="18548" y="3752122"/>
                </a:lnTo>
                <a:close/>
                <a:moveTo>
                  <a:pt x="18531" y="3751581"/>
                </a:moveTo>
                <a:lnTo>
                  <a:pt x="18548" y="3752122"/>
                </a:lnTo>
                <a:lnTo>
                  <a:pt x="18367" y="3752363"/>
                </a:lnTo>
                <a:close/>
                <a:moveTo>
                  <a:pt x="28563" y="3740172"/>
                </a:moveTo>
                <a:lnTo>
                  <a:pt x="28494" y="3741432"/>
                </a:lnTo>
                <a:lnTo>
                  <a:pt x="28442" y="3740623"/>
                </a:lnTo>
                <a:close/>
                <a:moveTo>
                  <a:pt x="32621" y="3740083"/>
                </a:moveTo>
                <a:lnTo>
                  <a:pt x="33282" y="3751022"/>
                </a:lnTo>
                <a:lnTo>
                  <a:pt x="20999" y="3775678"/>
                </a:lnTo>
                <a:lnTo>
                  <a:pt x="20347" y="3770455"/>
                </a:lnTo>
                <a:lnTo>
                  <a:pt x="20966" y="3768307"/>
                </a:lnTo>
                <a:lnTo>
                  <a:pt x="28279" y="3741225"/>
                </a:lnTo>
                <a:lnTo>
                  <a:pt x="28494" y="3744240"/>
                </a:lnTo>
                <a:close/>
                <a:moveTo>
                  <a:pt x="11534" y="3740052"/>
                </a:moveTo>
                <a:lnTo>
                  <a:pt x="12464" y="3756342"/>
                </a:lnTo>
                <a:lnTo>
                  <a:pt x="12695" y="3759892"/>
                </a:lnTo>
                <a:lnTo>
                  <a:pt x="10220" y="3763178"/>
                </a:lnTo>
                <a:lnTo>
                  <a:pt x="8456" y="3758280"/>
                </a:lnTo>
                <a:cubicBezTo>
                  <a:pt x="7466" y="3756338"/>
                  <a:pt x="7827" y="3758671"/>
                  <a:pt x="8505" y="3762078"/>
                </a:cubicBezTo>
                <a:lnTo>
                  <a:pt x="9019" y="3764771"/>
                </a:lnTo>
                <a:lnTo>
                  <a:pt x="8501" y="3765459"/>
                </a:lnTo>
                <a:lnTo>
                  <a:pt x="922" y="3768004"/>
                </a:lnTo>
                <a:lnTo>
                  <a:pt x="1417" y="3752057"/>
                </a:lnTo>
                <a:lnTo>
                  <a:pt x="3684" y="3748700"/>
                </a:lnTo>
                <a:close/>
                <a:moveTo>
                  <a:pt x="12995" y="3738443"/>
                </a:moveTo>
                <a:lnTo>
                  <a:pt x="13482" y="3741340"/>
                </a:lnTo>
                <a:lnTo>
                  <a:pt x="13141" y="3743250"/>
                </a:lnTo>
                <a:lnTo>
                  <a:pt x="12460" y="3739032"/>
                </a:lnTo>
                <a:close/>
                <a:moveTo>
                  <a:pt x="28160" y="3736299"/>
                </a:moveTo>
                <a:lnTo>
                  <a:pt x="28442" y="3740623"/>
                </a:lnTo>
                <a:lnTo>
                  <a:pt x="28279" y="3741225"/>
                </a:lnTo>
                <a:lnTo>
                  <a:pt x="27959" y="3736734"/>
                </a:lnTo>
                <a:close/>
                <a:moveTo>
                  <a:pt x="30498" y="3733007"/>
                </a:moveTo>
                <a:lnTo>
                  <a:pt x="28563" y="3740172"/>
                </a:lnTo>
                <a:lnTo>
                  <a:pt x="28841" y="3735109"/>
                </a:lnTo>
                <a:close/>
                <a:moveTo>
                  <a:pt x="29200" y="3728570"/>
                </a:moveTo>
                <a:lnTo>
                  <a:pt x="28841" y="3735109"/>
                </a:lnTo>
                <a:lnTo>
                  <a:pt x="28525" y="3735509"/>
                </a:lnTo>
                <a:lnTo>
                  <a:pt x="28160" y="3736299"/>
                </a:lnTo>
                <a:lnTo>
                  <a:pt x="27681" y="3728930"/>
                </a:lnTo>
                <a:close/>
                <a:moveTo>
                  <a:pt x="24892" y="3727190"/>
                </a:moveTo>
                <a:lnTo>
                  <a:pt x="27398" y="3728997"/>
                </a:lnTo>
                <a:lnTo>
                  <a:pt x="27406" y="3728995"/>
                </a:lnTo>
                <a:lnTo>
                  <a:pt x="27959" y="3736734"/>
                </a:lnTo>
                <a:lnTo>
                  <a:pt x="24486" y="3744240"/>
                </a:lnTo>
                <a:lnTo>
                  <a:pt x="18924" y="3751623"/>
                </a:lnTo>
                <a:lnTo>
                  <a:pt x="18818" y="3750213"/>
                </a:lnTo>
                <a:lnTo>
                  <a:pt x="20229" y="3743495"/>
                </a:lnTo>
                <a:lnTo>
                  <a:pt x="22353" y="3735794"/>
                </a:lnTo>
                <a:close/>
                <a:moveTo>
                  <a:pt x="19661" y="3722628"/>
                </a:moveTo>
                <a:lnTo>
                  <a:pt x="22484" y="3725453"/>
                </a:lnTo>
                <a:lnTo>
                  <a:pt x="23396" y="3726111"/>
                </a:lnTo>
                <a:lnTo>
                  <a:pt x="20479" y="3730199"/>
                </a:lnTo>
                <a:lnTo>
                  <a:pt x="19370" y="3731420"/>
                </a:lnTo>
                <a:lnTo>
                  <a:pt x="18772" y="3725551"/>
                </a:lnTo>
                <a:close/>
                <a:moveTo>
                  <a:pt x="16471" y="3718967"/>
                </a:moveTo>
                <a:lnTo>
                  <a:pt x="16509" y="3719473"/>
                </a:lnTo>
                <a:lnTo>
                  <a:pt x="16436" y="3719400"/>
                </a:lnTo>
                <a:close/>
                <a:moveTo>
                  <a:pt x="8628" y="3711584"/>
                </a:moveTo>
                <a:lnTo>
                  <a:pt x="9987" y="3712945"/>
                </a:lnTo>
                <a:lnTo>
                  <a:pt x="10459" y="3721209"/>
                </a:lnTo>
                <a:lnTo>
                  <a:pt x="10146" y="3721472"/>
                </a:lnTo>
                <a:lnTo>
                  <a:pt x="8588" y="3712195"/>
                </a:lnTo>
                <a:close/>
                <a:moveTo>
                  <a:pt x="30208" y="3710205"/>
                </a:moveTo>
                <a:lnTo>
                  <a:pt x="30853" y="3710808"/>
                </a:lnTo>
                <a:lnTo>
                  <a:pt x="31816" y="3726750"/>
                </a:lnTo>
                <a:lnTo>
                  <a:pt x="29922" y="3724981"/>
                </a:lnTo>
                <a:lnTo>
                  <a:pt x="29522" y="3722710"/>
                </a:lnTo>
                <a:close/>
                <a:moveTo>
                  <a:pt x="26622" y="3707965"/>
                </a:moveTo>
                <a:lnTo>
                  <a:pt x="26617" y="3708276"/>
                </a:lnTo>
                <a:lnTo>
                  <a:pt x="26542" y="3708028"/>
                </a:lnTo>
                <a:close/>
                <a:moveTo>
                  <a:pt x="8964" y="3706392"/>
                </a:moveTo>
                <a:lnTo>
                  <a:pt x="8628" y="3711584"/>
                </a:lnTo>
                <a:lnTo>
                  <a:pt x="8457" y="3711413"/>
                </a:lnTo>
                <a:lnTo>
                  <a:pt x="8588" y="3712195"/>
                </a:lnTo>
                <a:lnTo>
                  <a:pt x="8457" y="3714221"/>
                </a:lnTo>
                <a:lnTo>
                  <a:pt x="9689" y="3721857"/>
                </a:lnTo>
                <a:lnTo>
                  <a:pt x="6452" y="3724583"/>
                </a:lnTo>
                <a:cubicBezTo>
                  <a:pt x="2919" y="3721047"/>
                  <a:pt x="4589" y="3715430"/>
                  <a:pt x="7559" y="3709294"/>
                </a:cubicBezTo>
                <a:close/>
                <a:moveTo>
                  <a:pt x="26653" y="3706023"/>
                </a:moveTo>
                <a:lnTo>
                  <a:pt x="27530" y="3707253"/>
                </a:lnTo>
                <a:lnTo>
                  <a:pt x="26622" y="3707965"/>
                </a:lnTo>
                <a:close/>
                <a:moveTo>
                  <a:pt x="30498" y="3704926"/>
                </a:moveTo>
                <a:lnTo>
                  <a:pt x="30741" y="3708943"/>
                </a:lnTo>
                <a:lnTo>
                  <a:pt x="30311" y="3708341"/>
                </a:lnTo>
                <a:close/>
                <a:moveTo>
                  <a:pt x="11800" y="3700533"/>
                </a:moveTo>
                <a:lnTo>
                  <a:pt x="16675" y="3704979"/>
                </a:lnTo>
                <a:lnTo>
                  <a:pt x="16693" y="3705156"/>
                </a:lnTo>
                <a:lnTo>
                  <a:pt x="15640" y="3704332"/>
                </a:lnTo>
                <a:cubicBezTo>
                  <a:pt x="14322" y="3703442"/>
                  <a:pt x="12989" y="3702836"/>
                  <a:pt x="13257" y="3704234"/>
                </a:cubicBezTo>
                <a:lnTo>
                  <a:pt x="17275" y="3710869"/>
                </a:lnTo>
                <a:lnTo>
                  <a:pt x="17707" y="3715104"/>
                </a:lnTo>
                <a:lnTo>
                  <a:pt x="14686" y="3717648"/>
                </a:lnTo>
                <a:lnTo>
                  <a:pt x="9987" y="3712945"/>
                </a:lnTo>
                <a:lnTo>
                  <a:pt x="9544" y="3705194"/>
                </a:lnTo>
                <a:close/>
                <a:moveTo>
                  <a:pt x="13113" y="3697823"/>
                </a:moveTo>
                <a:lnTo>
                  <a:pt x="11800" y="3700533"/>
                </a:lnTo>
                <a:lnTo>
                  <a:pt x="10459" y="3699310"/>
                </a:lnTo>
                <a:close/>
                <a:moveTo>
                  <a:pt x="15560" y="3692767"/>
                </a:moveTo>
                <a:lnTo>
                  <a:pt x="15632" y="3693574"/>
                </a:lnTo>
                <a:lnTo>
                  <a:pt x="15078" y="3696722"/>
                </a:lnTo>
                <a:lnTo>
                  <a:pt x="13113" y="3697823"/>
                </a:lnTo>
                <a:close/>
                <a:moveTo>
                  <a:pt x="16220" y="3691404"/>
                </a:moveTo>
                <a:lnTo>
                  <a:pt x="17547" y="3693263"/>
                </a:lnTo>
                <a:lnTo>
                  <a:pt x="16317" y="3696027"/>
                </a:lnTo>
                <a:lnTo>
                  <a:pt x="15873" y="3696276"/>
                </a:lnTo>
                <a:lnTo>
                  <a:pt x="15632" y="3693574"/>
                </a:lnTo>
                <a:lnTo>
                  <a:pt x="15897" y="3692072"/>
                </a:lnTo>
                <a:close/>
                <a:moveTo>
                  <a:pt x="25918" y="3690645"/>
                </a:moveTo>
                <a:lnTo>
                  <a:pt x="26108" y="3692098"/>
                </a:lnTo>
                <a:lnTo>
                  <a:pt x="22483" y="3693694"/>
                </a:lnTo>
                <a:lnTo>
                  <a:pt x="21842" y="3692930"/>
                </a:lnTo>
                <a:close/>
                <a:moveTo>
                  <a:pt x="19133" y="3689700"/>
                </a:moveTo>
                <a:lnTo>
                  <a:pt x="21842" y="3692930"/>
                </a:lnTo>
                <a:lnTo>
                  <a:pt x="18605" y="3694745"/>
                </a:lnTo>
                <a:lnTo>
                  <a:pt x="17547" y="3693263"/>
                </a:lnTo>
                <a:close/>
                <a:moveTo>
                  <a:pt x="11280" y="3684647"/>
                </a:moveTo>
                <a:lnTo>
                  <a:pt x="10138" y="3688305"/>
                </a:lnTo>
                <a:lnTo>
                  <a:pt x="10316" y="3685556"/>
                </a:lnTo>
                <a:close/>
                <a:moveTo>
                  <a:pt x="10460" y="3683332"/>
                </a:moveTo>
                <a:lnTo>
                  <a:pt x="10979" y="3684058"/>
                </a:lnTo>
                <a:lnTo>
                  <a:pt x="10326" y="3685408"/>
                </a:lnTo>
                <a:close/>
                <a:moveTo>
                  <a:pt x="18716" y="3678867"/>
                </a:moveTo>
                <a:lnTo>
                  <a:pt x="17757" y="3681518"/>
                </a:lnTo>
                <a:lnTo>
                  <a:pt x="17117" y="3685150"/>
                </a:lnTo>
                <a:lnTo>
                  <a:pt x="16635" y="3681054"/>
                </a:lnTo>
                <a:close/>
                <a:moveTo>
                  <a:pt x="18889" y="3678686"/>
                </a:moveTo>
                <a:lnTo>
                  <a:pt x="18716" y="3678867"/>
                </a:lnTo>
                <a:lnTo>
                  <a:pt x="18764" y="3678736"/>
                </a:lnTo>
                <a:close/>
                <a:moveTo>
                  <a:pt x="19622" y="3656182"/>
                </a:moveTo>
                <a:lnTo>
                  <a:pt x="18826" y="3661382"/>
                </a:lnTo>
                <a:lnTo>
                  <a:pt x="16857" y="3664429"/>
                </a:lnTo>
                <a:lnTo>
                  <a:pt x="16841" y="3664359"/>
                </a:lnTo>
                <a:lnTo>
                  <a:pt x="18649" y="3658227"/>
                </a:lnTo>
                <a:close/>
                <a:moveTo>
                  <a:pt x="29134" y="3650873"/>
                </a:moveTo>
                <a:cubicBezTo>
                  <a:pt x="28613" y="3652153"/>
                  <a:pt x="27610" y="3654602"/>
                  <a:pt x="26359" y="3657759"/>
                </a:cubicBezTo>
                <a:lnTo>
                  <a:pt x="23273" y="3666283"/>
                </a:lnTo>
                <a:lnTo>
                  <a:pt x="23762" y="3662676"/>
                </a:lnTo>
                <a:lnTo>
                  <a:pt x="29016" y="3650999"/>
                </a:lnTo>
                <a:cubicBezTo>
                  <a:pt x="29694" y="3649482"/>
                  <a:pt x="29655" y="3649593"/>
                  <a:pt x="29134" y="3650873"/>
                </a:cubicBezTo>
                <a:close/>
                <a:moveTo>
                  <a:pt x="32772" y="3645667"/>
                </a:moveTo>
                <a:lnTo>
                  <a:pt x="29957" y="3659595"/>
                </a:lnTo>
                <a:lnTo>
                  <a:pt x="27313" y="3665233"/>
                </a:lnTo>
                <a:lnTo>
                  <a:pt x="23709" y="3672452"/>
                </a:lnTo>
                <a:lnTo>
                  <a:pt x="21247" y="3671877"/>
                </a:lnTo>
                <a:lnTo>
                  <a:pt x="23273" y="3666283"/>
                </a:lnTo>
                <a:lnTo>
                  <a:pt x="22484" y="3672100"/>
                </a:lnTo>
                <a:close/>
                <a:moveTo>
                  <a:pt x="27501" y="3635123"/>
                </a:moveTo>
                <a:lnTo>
                  <a:pt x="23762" y="3662676"/>
                </a:lnTo>
                <a:lnTo>
                  <a:pt x="19777" y="3671533"/>
                </a:lnTo>
                <a:lnTo>
                  <a:pt x="18475" y="3671229"/>
                </a:lnTo>
                <a:lnTo>
                  <a:pt x="17577" y="3667454"/>
                </a:lnTo>
                <a:lnTo>
                  <a:pt x="18476" y="3663675"/>
                </a:lnTo>
                <a:lnTo>
                  <a:pt x="18826" y="3661382"/>
                </a:lnTo>
                <a:lnTo>
                  <a:pt x="24324" y="3652879"/>
                </a:lnTo>
                <a:lnTo>
                  <a:pt x="27483" y="3635131"/>
                </a:lnTo>
                <a:close/>
                <a:moveTo>
                  <a:pt x="36511" y="3627170"/>
                </a:moveTo>
                <a:cubicBezTo>
                  <a:pt x="37588" y="3622642"/>
                  <a:pt x="35872" y="3636838"/>
                  <a:pt x="34507" y="3641211"/>
                </a:cubicBezTo>
                <a:lnTo>
                  <a:pt x="32772" y="3645667"/>
                </a:lnTo>
                <a:close/>
                <a:moveTo>
                  <a:pt x="17998" y="3624959"/>
                </a:moveTo>
                <a:lnTo>
                  <a:pt x="18399" y="3629169"/>
                </a:lnTo>
                <a:lnTo>
                  <a:pt x="18364" y="3629196"/>
                </a:lnTo>
                <a:lnTo>
                  <a:pt x="17808" y="3625298"/>
                </a:lnTo>
                <a:close/>
                <a:moveTo>
                  <a:pt x="16903" y="3618957"/>
                </a:moveTo>
                <a:lnTo>
                  <a:pt x="17808" y="3625298"/>
                </a:lnTo>
                <a:lnTo>
                  <a:pt x="15161" y="3630018"/>
                </a:lnTo>
                <a:lnTo>
                  <a:pt x="12464" y="3629978"/>
                </a:lnTo>
                <a:cubicBezTo>
                  <a:pt x="11901" y="3626030"/>
                  <a:pt x="13864" y="3622980"/>
                  <a:pt x="16238" y="3619985"/>
                </a:cubicBezTo>
                <a:close/>
                <a:moveTo>
                  <a:pt x="22599" y="3591614"/>
                </a:moveTo>
                <a:lnTo>
                  <a:pt x="24860" y="3599220"/>
                </a:lnTo>
                <a:lnTo>
                  <a:pt x="23924" y="3603595"/>
                </a:lnTo>
                <a:lnTo>
                  <a:pt x="23424" y="3603379"/>
                </a:lnTo>
                <a:lnTo>
                  <a:pt x="21453" y="3598627"/>
                </a:lnTo>
                <a:lnTo>
                  <a:pt x="20635" y="3595938"/>
                </a:lnTo>
                <a:close/>
                <a:moveTo>
                  <a:pt x="14795" y="3591295"/>
                </a:moveTo>
                <a:lnTo>
                  <a:pt x="17360" y="3618250"/>
                </a:lnTo>
                <a:lnTo>
                  <a:pt x="16903" y="3618957"/>
                </a:lnTo>
                <a:lnTo>
                  <a:pt x="16472" y="3615938"/>
                </a:lnTo>
                <a:cubicBezTo>
                  <a:pt x="11906" y="3620736"/>
                  <a:pt x="5895" y="3643201"/>
                  <a:pt x="10460" y="3638402"/>
                </a:cubicBezTo>
                <a:lnTo>
                  <a:pt x="15161" y="3630018"/>
                </a:lnTo>
                <a:lnTo>
                  <a:pt x="17284" y="3630049"/>
                </a:lnTo>
                <a:lnTo>
                  <a:pt x="18364" y="3629196"/>
                </a:lnTo>
                <a:lnTo>
                  <a:pt x="18476" y="3629978"/>
                </a:lnTo>
                <a:lnTo>
                  <a:pt x="18399" y="3629169"/>
                </a:lnTo>
                <a:lnTo>
                  <a:pt x="24487" y="3624362"/>
                </a:lnTo>
                <a:lnTo>
                  <a:pt x="20020" y="3653577"/>
                </a:lnTo>
                <a:lnTo>
                  <a:pt x="18649" y="3658227"/>
                </a:lnTo>
                <a:lnTo>
                  <a:pt x="16471" y="3662805"/>
                </a:lnTo>
                <a:lnTo>
                  <a:pt x="16841" y="3664359"/>
                </a:lnTo>
                <a:lnTo>
                  <a:pt x="16789" y="3664534"/>
                </a:lnTo>
                <a:lnTo>
                  <a:pt x="8315" y="3677642"/>
                </a:lnTo>
                <a:lnTo>
                  <a:pt x="7620" y="3635714"/>
                </a:lnTo>
                <a:lnTo>
                  <a:pt x="14468" y="3599089"/>
                </a:lnTo>
                <a:close/>
                <a:moveTo>
                  <a:pt x="14468" y="3587857"/>
                </a:moveTo>
                <a:lnTo>
                  <a:pt x="14907" y="3588639"/>
                </a:lnTo>
                <a:lnTo>
                  <a:pt x="14795" y="3591295"/>
                </a:lnTo>
                <a:close/>
                <a:moveTo>
                  <a:pt x="308997" y="3584201"/>
                </a:moveTo>
                <a:cubicBezTo>
                  <a:pt x="249350" y="3584201"/>
                  <a:pt x="200997" y="3632554"/>
                  <a:pt x="200997" y="3692201"/>
                </a:cubicBezTo>
                <a:cubicBezTo>
                  <a:pt x="200997" y="3751848"/>
                  <a:pt x="249350" y="3800201"/>
                  <a:pt x="308997" y="3800201"/>
                </a:cubicBezTo>
                <a:cubicBezTo>
                  <a:pt x="368644" y="3800201"/>
                  <a:pt x="416997" y="3751848"/>
                  <a:pt x="416997" y="3692201"/>
                </a:cubicBezTo>
                <a:cubicBezTo>
                  <a:pt x="416997" y="3632554"/>
                  <a:pt x="368644" y="3584201"/>
                  <a:pt x="308997" y="3584201"/>
                </a:cubicBezTo>
                <a:close/>
                <a:moveTo>
                  <a:pt x="15485" y="3574864"/>
                </a:moveTo>
                <a:lnTo>
                  <a:pt x="15961" y="3578419"/>
                </a:lnTo>
                <a:lnTo>
                  <a:pt x="15878" y="3578682"/>
                </a:lnTo>
                <a:lnTo>
                  <a:pt x="15990" y="3578639"/>
                </a:lnTo>
                <a:lnTo>
                  <a:pt x="16472" y="3582241"/>
                </a:lnTo>
                <a:lnTo>
                  <a:pt x="20635" y="3595938"/>
                </a:lnTo>
                <a:lnTo>
                  <a:pt x="20480" y="3596281"/>
                </a:lnTo>
                <a:lnTo>
                  <a:pt x="21453" y="3598627"/>
                </a:lnTo>
                <a:lnTo>
                  <a:pt x="22287" y="3601371"/>
                </a:lnTo>
                <a:cubicBezTo>
                  <a:pt x="22769" y="3602626"/>
                  <a:pt x="22683" y="3602521"/>
                  <a:pt x="21542" y="3600466"/>
                </a:cubicBezTo>
                <a:lnTo>
                  <a:pt x="14907" y="3588639"/>
                </a:lnTo>
                <a:close/>
                <a:moveTo>
                  <a:pt x="17354" y="3573973"/>
                </a:moveTo>
                <a:lnTo>
                  <a:pt x="18461" y="3577699"/>
                </a:lnTo>
                <a:lnTo>
                  <a:pt x="15990" y="3578639"/>
                </a:lnTo>
                <a:lnTo>
                  <a:pt x="15961" y="3578419"/>
                </a:lnTo>
                <a:close/>
                <a:moveTo>
                  <a:pt x="31596" y="3567756"/>
                </a:moveTo>
                <a:lnTo>
                  <a:pt x="29957" y="3575410"/>
                </a:lnTo>
                <a:lnTo>
                  <a:pt x="22599" y="3591614"/>
                </a:lnTo>
                <a:lnTo>
                  <a:pt x="18461" y="3577699"/>
                </a:lnTo>
                <a:lnTo>
                  <a:pt x="20135" y="3577062"/>
                </a:lnTo>
                <a:close/>
                <a:moveTo>
                  <a:pt x="13681" y="3561381"/>
                </a:moveTo>
                <a:lnTo>
                  <a:pt x="13818" y="3562402"/>
                </a:lnTo>
                <a:lnTo>
                  <a:pt x="6585" y="3573381"/>
                </a:lnTo>
                <a:lnTo>
                  <a:pt x="6562" y="3572001"/>
                </a:lnTo>
                <a:lnTo>
                  <a:pt x="10460" y="3565392"/>
                </a:lnTo>
                <a:close/>
                <a:moveTo>
                  <a:pt x="14698" y="3561065"/>
                </a:moveTo>
                <a:lnTo>
                  <a:pt x="15804" y="3567264"/>
                </a:lnTo>
                <a:lnTo>
                  <a:pt x="15485" y="3574864"/>
                </a:lnTo>
                <a:lnTo>
                  <a:pt x="13818" y="3562402"/>
                </a:lnTo>
                <a:close/>
                <a:moveTo>
                  <a:pt x="16182" y="3558266"/>
                </a:moveTo>
                <a:lnTo>
                  <a:pt x="16157" y="3558850"/>
                </a:lnTo>
                <a:lnTo>
                  <a:pt x="14698" y="3561065"/>
                </a:lnTo>
                <a:lnTo>
                  <a:pt x="14559" y="3560287"/>
                </a:lnTo>
                <a:close/>
                <a:moveTo>
                  <a:pt x="29039" y="3557991"/>
                </a:moveTo>
                <a:lnTo>
                  <a:pt x="31725" y="3563036"/>
                </a:lnTo>
                <a:lnTo>
                  <a:pt x="32260" y="3564656"/>
                </a:lnTo>
                <a:lnTo>
                  <a:pt x="32208" y="3564897"/>
                </a:lnTo>
                <a:lnTo>
                  <a:pt x="28377" y="3558455"/>
                </a:lnTo>
                <a:close/>
                <a:moveTo>
                  <a:pt x="24539" y="3552001"/>
                </a:moveTo>
                <a:lnTo>
                  <a:pt x="28377" y="3558455"/>
                </a:lnTo>
                <a:lnTo>
                  <a:pt x="22484" y="3562584"/>
                </a:lnTo>
                <a:lnTo>
                  <a:pt x="22112" y="3559292"/>
                </a:lnTo>
                <a:close/>
                <a:moveTo>
                  <a:pt x="21279" y="3551916"/>
                </a:moveTo>
                <a:lnTo>
                  <a:pt x="22112" y="3559292"/>
                </a:lnTo>
                <a:lnTo>
                  <a:pt x="19433" y="3567339"/>
                </a:lnTo>
                <a:lnTo>
                  <a:pt x="17354" y="3573973"/>
                </a:lnTo>
                <a:lnTo>
                  <a:pt x="16472" y="3571008"/>
                </a:lnTo>
                <a:lnTo>
                  <a:pt x="15804" y="3567264"/>
                </a:lnTo>
                <a:lnTo>
                  <a:pt x="16157" y="3558850"/>
                </a:lnTo>
                <a:lnTo>
                  <a:pt x="18190" y="3555765"/>
                </a:lnTo>
                <a:close/>
                <a:moveTo>
                  <a:pt x="23191" y="3549535"/>
                </a:moveTo>
                <a:lnTo>
                  <a:pt x="24670" y="3551608"/>
                </a:lnTo>
                <a:lnTo>
                  <a:pt x="24539" y="3552001"/>
                </a:lnTo>
                <a:lnTo>
                  <a:pt x="23123" y="3549619"/>
                </a:lnTo>
                <a:close/>
                <a:moveTo>
                  <a:pt x="22703" y="3548913"/>
                </a:moveTo>
                <a:lnTo>
                  <a:pt x="23123" y="3549619"/>
                </a:lnTo>
                <a:lnTo>
                  <a:pt x="21279" y="3551916"/>
                </a:lnTo>
                <a:lnTo>
                  <a:pt x="21198" y="3551197"/>
                </a:lnTo>
                <a:close/>
                <a:moveTo>
                  <a:pt x="22484" y="3548544"/>
                </a:moveTo>
                <a:lnTo>
                  <a:pt x="22724" y="3548881"/>
                </a:lnTo>
                <a:lnTo>
                  <a:pt x="22703" y="3548913"/>
                </a:lnTo>
                <a:close/>
                <a:moveTo>
                  <a:pt x="21637" y="3542609"/>
                </a:moveTo>
                <a:lnTo>
                  <a:pt x="22484" y="3548544"/>
                </a:lnTo>
                <a:lnTo>
                  <a:pt x="20600" y="3545905"/>
                </a:lnTo>
                <a:lnTo>
                  <a:pt x="20558" y="3545525"/>
                </a:lnTo>
                <a:close/>
                <a:moveTo>
                  <a:pt x="28495" y="3540120"/>
                </a:moveTo>
                <a:lnTo>
                  <a:pt x="26898" y="3544917"/>
                </a:lnTo>
                <a:lnTo>
                  <a:pt x="23191" y="3549535"/>
                </a:lnTo>
                <a:lnTo>
                  <a:pt x="22724" y="3548881"/>
                </a:lnTo>
                <a:close/>
                <a:moveTo>
                  <a:pt x="10460" y="3537311"/>
                </a:moveTo>
                <a:lnTo>
                  <a:pt x="14559" y="3560287"/>
                </a:lnTo>
                <a:lnTo>
                  <a:pt x="13681" y="3561381"/>
                </a:lnTo>
                <a:close/>
                <a:moveTo>
                  <a:pt x="18930" y="3523647"/>
                </a:moveTo>
                <a:lnTo>
                  <a:pt x="21496" y="3541623"/>
                </a:lnTo>
                <a:lnTo>
                  <a:pt x="20550" y="3545454"/>
                </a:lnTo>
                <a:lnTo>
                  <a:pt x="20558" y="3545525"/>
                </a:lnTo>
                <a:lnTo>
                  <a:pt x="20480" y="3545736"/>
                </a:lnTo>
                <a:lnTo>
                  <a:pt x="20600" y="3545905"/>
                </a:lnTo>
                <a:lnTo>
                  <a:pt x="21198" y="3551197"/>
                </a:lnTo>
                <a:lnTo>
                  <a:pt x="18190" y="3555765"/>
                </a:lnTo>
                <a:lnTo>
                  <a:pt x="16182" y="3558266"/>
                </a:lnTo>
                <a:lnTo>
                  <a:pt x="16472" y="3551352"/>
                </a:lnTo>
                <a:cubicBezTo>
                  <a:pt x="16472" y="3548392"/>
                  <a:pt x="13908" y="3545782"/>
                  <a:pt x="14468" y="3542928"/>
                </a:cubicBezTo>
                <a:close/>
                <a:moveTo>
                  <a:pt x="16472" y="3506422"/>
                </a:moveTo>
                <a:lnTo>
                  <a:pt x="17489" y="3513546"/>
                </a:lnTo>
                <a:lnTo>
                  <a:pt x="17474" y="3513486"/>
                </a:lnTo>
                <a:cubicBezTo>
                  <a:pt x="16973" y="3510195"/>
                  <a:pt x="16472" y="3506422"/>
                  <a:pt x="16472" y="3506422"/>
                </a:cubicBezTo>
                <a:close/>
                <a:moveTo>
                  <a:pt x="16472" y="3495190"/>
                </a:moveTo>
                <a:lnTo>
                  <a:pt x="16822" y="3499119"/>
                </a:lnTo>
                <a:lnTo>
                  <a:pt x="16472" y="3500806"/>
                </a:lnTo>
                <a:cubicBezTo>
                  <a:pt x="15238" y="3507722"/>
                  <a:pt x="10460" y="3527591"/>
                  <a:pt x="10460" y="3520463"/>
                </a:cubicBezTo>
                <a:cubicBezTo>
                  <a:pt x="10460" y="3511583"/>
                  <a:pt x="14468" y="3503614"/>
                  <a:pt x="16472" y="3495190"/>
                </a:cubicBezTo>
                <a:close/>
                <a:moveTo>
                  <a:pt x="18413" y="3474656"/>
                </a:moveTo>
                <a:lnTo>
                  <a:pt x="18476" y="3475534"/>
                </a:lnTo>
                <a:lnTo>
                  <a:pt x="18023" y="3475020"/>
                </a:lnTo>
                <a:close/>
                <a:moveTo>
                  <a:pt x="4823" y="3467185"/>
                </a:moveTo>
                <a:lnTo>
                  <a:pt x="11296" y="3467390"/>
                </a:lnTo>
                <a:lnTo>
                  <a:pt x="18023" y="3475020"/>
                </a:lnTo>
                <a:lnTo>
                  <a:pt x="14468" y="3478342"/>
                </a:lnTo>
                <a:cubicBezTo>
                  <a:pt x="12464" y="3476470"/>
                  <a:pt x="8381" y="3474416"/>
                  <a:pt x="5338" y="3472453"/>
                </a:cubicBezTo>
                <a:lnTo>
                  <a:pt x="4897" y="3471638"/>
                </a:lnTo>
                <a:close/>
                <a:moveTo>
                  <a:pt x="27919" y="3448067"/>
                </a:moveTo>
                <a:lnTo>
                  <a:pt x="28170" y="3449159"/>
                </a:lnTo>
                <a:cubicBezTo>
                  <a:pt x="27668" y="3447608"/>
                  <a:pt x="27275" y="3447358"/>
                  <a:pt x="30499" y="3464301"/>
                </a:cubicBezTo>
                <a:lnTo>
                  <a:pt x="31540" y="3469164"/>
                </a:lnTo>
                <a:lnTo>
                  <a:pt x="18930" y="3523647"/>
                </a:lnTo>
                <a:lnTo>
                  <a:pt x="17489" y="3513546"/>
                </a:lnTo>
                <a:lnTo>
                  <a:pt x="18476" y="3517655"/>
                </a:lnTo>
                <a:lnTo>
                  <a:pt x="16822" y="3499119"/>
                </a:lnTo>
                <a:lnTo>
                  <a:pt x="19167" y="3487832"/>
                </a:lnTo>
                <a:cubicBezTo>
                  <a:pt x="19866" y="3483457"/>
                  <a:pt x="20000" y="3479194"/>
                  <a:pt x="18476" y="3475534"/>
                </a:cubicBezTo>
                <a:cubicBezTo>
                  <a:pt x="21386" y="3498986"/>
                  <a:pt x="26208" y="3470910"/>
                  <a:pt x="26491" y="3469917"/>
                </a:cubicBezTo>
                <a:lnTo>
                  <a:pt x="22504" y="3461584"/>
                </a:lnTo>
                <a:lnTo>
                  <a:pt x="23939" y="3453682"/>
                </a:lnTo>
                <a:lnTo>
                  <a:pt x="26491" y="3453069"/>
                </a:lnTo>
                <a:close/>
                <a:moveTo>
                  <a:pt x="25199" y="3442743"/>
                </a:moveTo>
                <a:lnTo>
                  <a:pt x="24169" y="3452416"/>
                </a:lnTo>
                <a:lnTo>
                  <a:pt x="23939" y="3453682"/>
                </a:lnTo>
                <a:lnTo>
                  <a:pt x="19261" y="3454807"/>
                </a:lnTo>
                <a:lnTo>
                  <a:pt x="22504" y="3461584"/>
                </a:lnTo>
                <a:lnTo>
                  <a:pt x="20480" y="3472725"/>
                </a:lnTo>
                <a:lnTo>
                  <a:pt x="18413" y="3474656"/>
                </a:lnTo>
                <a:lnTo>
                  <a:pt x="16567" y="3448790"/>
                </a:lnTo>
                <a:close/>
                <a:moveTo>
                  <a:pt x="30499" y="3439028"/>
                </a:moveTo>
                <a:lnTo>
                  <a:pt x="27919" y="3448067"/>
                </a:lnTo>
                <a:lnTo>
                  <a:pt x="26491" y="3441837"/>
                </a:lnTo>
                <a:lnTo>
                  <a:pt x="25199" y="3442743"/>
                </a:lnTo>
                <a:lnTo>
                  <a:pt x="25405" y="3440813"/>
                </a:lnTo>
                <a:close/>
                <a:moveTo>
                  <a:pt x="15172" y="3429230"/>
                </a:moveTo>
                <a:lnTo>
                  <a:pt x="16567" y="3448790"/>
                </a:lnTo>
                <a:lnTo>
                  <a:pt x="14468" y="3450261"/>
                </a:lnTo>
                <a:cubicBezTo>
                  <a:pt x="10979" y="3449038"/>
                  <a:pt x="8495" y="3440443"/>
                  <a:pt x="10460" y="3436220"/>
                </a:cubicBezTo>
                <a:close/>
                <a:moveTo>
                  <a:pt x="15714" y="3418537"/>
                </a:moveTo>
                <a:lnTo>
                  <a:pt x="18303" y="3424585"/>
                </a:lnTo>
                <a:lnTo>
                  <a:pt x="15172" y="3429230"/>
                </a:lnTo>
                <a:lnTo>
                  <a:pt x="14624" y="3421558"/>
                </a:lnTo>
                <a:close/>
                <a:moveTo>
                  <a:pt x="23297" y="3417174"/>
                </a:moveTo>
                <a:lnTo>
                  <a:pt x="26491" y="3430605"/>
                </a:lnTo>
                <a:lnTo>
                  <a:pt x="25405" y="3440813"/>
                </a:lnTo>
                <a:lnTo>
                  <a:pt x="22484" y="3441837"/>
                </a:lnTo>
                <a:cubicBezTo>
                  <a:pt x="19238" y="3438047"/>
                  <a:pt x="20224" y="3430377"/>
                  <a:pt x="18476" y="3424988"/>
                </a:cubicBezTo>
                <a:lnTo>
                  <a:pt x="18303" y="3424585"/>
                </a:lnTo>
                <a:close/>
                <a:moveTo>
                  <a:pt x="12600" y="3411266"/>
                </a:moveTo>
                <a:lnTo>
                  <a:pt x="14046" y="3414643"/>
                </a:lnTo>
                <a:lnTo>
                  <a:pt x="14468" y="3419372"/>
                </a:lnTo>
                <a:lnTo>
                  <a:pt x="14624" y="3421558"/>
                </a:lnTo>
                <a:lnTo>
                  <a:pt x="14218" y="3422684"/>
                </a:lnTo>
                <a:cubicBezTo>
                  <a:pt x="12130" y="3428467"/>
                  <a:pt x="10460" y="3432212"/>
                  <a:pt x="10460" y="3427797"/>
                </a:cubicBezTo>
                <a:close/>
                <a:moveTo>
                  <a:pt x="12656" y="3410841"/>
                </a:moveTo>
                <a:lnTo>
                  <a:pt x="12600" y="3411266"/>
                </a:lnTo>
                <a:lnTo>
                  <a:pt x="12464" y="3410948"/>
                </a:lnTo>
                <a:close/>
                <a:moveTo>
                  <a:pt x="19972" y="3406740"/>
                </a:moveTo>
                <a:lnTo>
                  <a:pt x="15714" y="3418537"/>
                </a:lnTo>
                <a:lnTo>
                  <a:pt x="14046" y="3414643"/>
                </a:lnTo>
                <a:lnTo>
                  <a:pt x="13657" y="3410280"/>
                </a:lnTo>
                <a:close/>
                <a:moveTo>
                  <a:pt x="13278" y="3406032"/>
                </a:moveTo>
                <a:lnTo>
                  <a:pt x="13657" y="3410280"/>
                </a:lnTo>
                <a:lnTo>
                  <a:pt x="12656" y="3410841"/>
                </a:lnTo>
                <a:close/>
                <a:moveTo>
                  <a:pt x="20480" y="3405332"/>
                </a:moveTo>
                <a:lnTo>
                  <a:pt x="20715" y="3406323"/>
                </a:lnTo>
                <a:lnTo>
                  <a:pt x="19972" y="3406740"/>
                </a:lnTo>
                <a:close/>
                <a:moveTo>
                  <a:pt x="14487" y="3392633"/>
                </a:moveTo>
                <a:lnTo>
                  <a:pt x="14471" y="3400930"/>
                </a:lnTo>
                <a:lnTo>
                  <a:pt x="13475" y="3404510"/>
                </a:lnTo>
                <a:lnTo>
                  <a:pt x="13278" y="3406032"/>
                </a:lnTo>
                <a:lnTo>
                  <a:pt x="12464" y="3396907"/>
                </a:lnTo>
                <a:close/>
                <a:moveTo>
                  <a:pt x="16472" y="3351979"/>
                </a:moveTo>
                <a:cubicBezTo>
                  <a:pt x="17140" y="3358531"/>
                  <a:pt x="13894" y="3370030"/>
                  <a:pt x="18476" y="3371635"/>
                </a:cubicBezTo>
                <a:lnTo>
                  <a:pt x="21821" y="3362260"/>
                </a:lnTo>
                <a:lnTo>
                  <a:pt x="22484" y="3371635"/>
                </a:lnTo>
                <a:cubicBezTo>
                  <a:pt x="23755" y="3383340"/>
                  <a:pt x="26427" y="3394573"/>
                  <a:pt x="29449" y="3405687"/>
                </a:cubicBezTo>
                <a:lnTo>
                  <a:pt x="29906" y="3407368"/>
                </a:lnTo>
                <a:lnTo>
                  <a:pt x="23297" y="3417174"/>
                </a:lnTo>
                <a:lnTo>
                  <a:pt x="20715" y="3406323"/>
                </a:lnTo>
                <a:lnTo>
                  <a:pt x="22484" y="3405332"/>
                </a:lnTo>
                <a:cubicBezTo>
                  <a:pt x="23355" y="3401671"/>
                  <a:pt x="14898" y="3406335"/>
                  <a:pt x="14468" y="3402524"/>
                </a:cubicBezTo>
                <a:lnTo>
                  <a:pt x="14471" y="3400930"/>
                </a:lnTo>
                <a:lnTo>
                  <a:pt x="18667" y="3385848"/>
                </a:lnTo>
                <a:cubicBezTo>
                  <a:pt x="20118" y="3381357"/>
                  <a:pt x="20969" y="3379074"/>
                  <a:pt x="20256" y="3380437"/>
                </a:cubicBezTo>
                <a:lnTo>
                  <a:pt x="14487" y="3392633"/>
                </a:lnTo>
                <a:lnTo>
                  <a:pt x="14515" y="3377319"/>
                </a:lnTo>
                <a:cubicBezTo>
                  <a:pt x="15167" y="3368872"/>
                  <a:pt x="16138" y="3360402"/>
                  <a:pt x="16472" y="3351979"/>
                </a:cubicBezTo>
                <a:close/>
                <a:moveTo>
                  <a:pt x="12961" y="3334840"/>
                </a:moveTo>
                <a:lnTo>
                  <a:pt x="12995" y="3335017"/>
                </a:lnTo>
                <a:lnTo>
                  <a:pt x="12464" y="3335129"/>
                </a:lnTo>
                <a:close/>
                <a:moveTo>
                  <a:pt x="14798" y="3334631"/>
                </a:moveTo>
                <a:lnTo>
                  <a:pt x="16472" y="3346362"/>
                </a:lnTo>
                <a:cubicBezTo>
                  <a:pt x="16825" y="3348833"/>
                  <a:pt x="15723" y="3346576"/>
                  <a:pt x="14584" y="3343075"/>
                </a:cubicBezTo>
                <a:lnTo>
                  <a:pt x="12995" y="3335017"/>
                </a:lnTo>
                <a:close/>
                <a:moveTo>
                  <a:pt x="19729" y="3332671"/>
                </a:moveTo>
                <a:lnTo>
                  <a:pt x="20033" y="3336969"/>
                </a:lnTo>
                <a:lnTo>
                  <a:pt x="18349" y="3333316"/>
                </a:lnTo>
                <a:close/>
                <a:moveTo>
                  <a:pt x="17759" y="3332038"/>
                </a:moveTo>
                <a:lnTo>
                  <a:pt x="18349" y="3333316"/>
                </a:lnTo>
                <a:lnTo>
                  <a:pt x="16161" y="3334338"/>
                </a:lnTo>
                <a:lnTo>
                  <a:pt x="14798" y="3334631"/>
                </a:lnTo>
                <a:lnTo>
                  <a:pt x="14684" y="3333834"/>
                </a:lnTo>
                <a:close/>
                <a:moveTo>
                  <a:pt x="21682" y="3329748"/>
                </a:moveTo>
                <a:lnTo>
                  <a:pt x="21365" y="3331908"/>
                </a:lnTo>
                <a:lnTo>
                  <a:pt x="19729" y="3332671"/>
                </a:lnTo>
                <a:lnTo>
                  <a:pt x="19608" y="3330959"/>
                </a:lnTo>
                <a:close/>
                <a:moveTo>
                  <a:pt x="26491" y="3329514"/>
                </a:moveTo>
                <a:cubicBezTo>
                  <a:pt x="25823" y="3337938"/>
                  <a:pt x="26046" y="3346597"/>
                  <a:pt x="24487" y="3354786"/>
                </a:cubicBezTo>
                <a:lnTo>
                  <a:pt x="21821" y="3362260"/>
                </a:lnTo>
                <a:lnTo>
                  <a:pt x="20033" y="3336969"/>
                </a:lnTo>
                <a:lnTo>
                  <a:pt x="20480" y="3337938"/>
                </a:lnTo>
                <a:lnTo>
                  <a:pt x="21365" y="3331908"/>
                </a:lnTo>
                <a:close/>
                <a:moveTo>
                  <a:pt x="13679" y="3326791"/>
                </a:moveTo>
                <a:lnTo>
                  <a:pt x="14684" y="3333834"/>
                </a:lnTo>
                <a:lnTo>
                  <a:pt x="12961" y="3334840"/>
                </a:lnTo>
                <a:lnTo>
                  <a:pt x="12464" y="3332321"/>
                </a:lnTo>
                <a:close/>
                <a:moveTo>
                  <a:pt x="18880" y="3320657"/>
                </a:moveTo>
                <a:lnTo>
                  <a:pt x="19608" y="3330959"/>
                </a:lnTo>
                <a:lnTo>
                  <a:pt x="17759" y="3332038"/>
                </a:lnTo>
                <a:lnTo>
                  <a:pt x="15823" y="3327839"/>
                </a:lnTo>
                <a:cubicBezTo>
                  <a:pt x="14996" y="3325411"/>
                  <a:pt x="15028" y="3323720"/>
                  <a:pt x="16325" y="3322174"/>
                </a:cubicBezTo>
                <a:close/>
                <a:moveTo>
                  <a:pt x="32636" y="3313959"/>
                </a:moveTo>
                <a:lnTo>
                  <a:pt x="32503" y="3318281"/>
                </a:lnTo>
                <a:lnTo>
                  <a:pt x="32939" y="3323174"/>
                </a:lnTo>
                <a:lnTo>
                  <a:pt x="21682" y="3329748"/>
                </a:lnTo>
                <a:lnTo>
                  <a:pt x="22536" y="3323927"/>
                </a:lnTo>
                <a:lnTo>
                  <a:pt x="22064" y="3318766"/>
                </a:lnTo>
                <a:lnTo>
                  <a:pt x="24414" y="3317371"/>
                </a:lnTo>
                <a:close/>
                <a:moveTo>
                  <a:pt x="21043" y="3307594"/>
                </a:moveTo>
                <a:lnTo>
                  <a:pt x="22064" y="3318766"/>
                </a:lnTo>
                <a:lnTo>
                  <a:pt x="18880" y="3320657"/>
                </a:lnTo>
                <a:lnTo>
                  <a:pt x="18524" y="3315622"/>
                </a:lnTo>
                <a:close/>
                <a:moveTo>
                  <a:pt x="20480" y="3295816"/>
                </a:moveTo>
                <a:lnTo>
                  <a:pt x="23113" y="3304966"/>
                </a:lnTo>
                <a:lnTo>
                  <a:pt x="23520" y="3307797"/>
                </a:lnTo>
                <a:lnTo>
                  <a:pt x="23994" y="3308125"/>
                </a:lnTo>
                <a:lnTo>
                  <a:pt x="24524" y="3310269"/>
                </a:lnTo>
                <a:cubicBezTo>
                  <a:pt x="24311" y="3310161"/>
                  <a:pt x="22926" y="3306936"/>
                  <a:pt x="21537" y="3306019"/>
                </a:cubicBezTo>
                <a:lnTo>
                  <a:pt x="21043" y="3307594"/>
                </a:lnTo>
                <a:lnTo>
                  <a:pt x="20480" y="3301433"/>
                </a:lnTo>
                <a:lnTo>
                  <a:pt x="20282" y="3296718"/>
                </a:lnTo>
                <a:close/>
                <a:moveTo>
                  <a:pt x="16472" y="3281776"/>
                </a:moveTo>
                <a:lnTo>
                  <a:pt x="20071" y="3291685"/>
                </a:lnTo>
                <a:lnTo>
                  <a:pt x="20282" y="3296718"/>
                </a:lnTo>
                <a:lnTo>
                  <a:pt x="13679" y="3326791"/>
                </a:lnTo>
                <a:lnTo>
                  <a:pt x="12464" y="3318281"/>
                </a:lnTo>
                <a:cubicBezTo>
                  <a:pt x="13800" y="3306112"/>
                  <a:pt x="8397" y="3286625"/>
                  <a:pt x="16472" y="3281776"/>
                </a:cubicBezTo>
                <a:close/>
                <a:moveTo>
                  <a:pt x="14146" y="3268855"/>
                </a:moveTo>
                <a:lnTo>
                  <a:pt x="14147" y="3268858"/>
                </a:lnTo>
                <a:lnTo>
                  <a:pt x="14088" y="3269053"/>
                </a:lnTo>
                <a:close/>
                <a:moveTo>
                  <a:pt x="30297" y="3260831"/>
                </a:moveTo>
                <a:cubicBezTo>
                  <a:pt x="31210" y="3259727"/>
                  <a:pt x="31975" y="3259901"/>
                  <a:pt x="32503" y="3262120"/>
                </a:cubicBezTo>
                <a:lnTo>
                  <a:pt x="33667" y="3280587"/>
                </a:lnTo>
                <a:lnTo>
                  <a:pt x="33380" y="3289888"/>
                </a:lnTo>
                <a:lnTo>
                  <a:pt x="26491" y="3309856"/>
                </a:lnTo>
                <a:lnTo>
                  <a:pt x="23994" y="3308125"/>
                </a:lnTo>
                <a:lnTo>
                  <a:pt x="23818" y="3307415"/>
                </a:lnTo>
                <a:lnTo>
                  <a:pt x="23113" y="3304966"/>
                </a:lnTo>
                <a:lnTo>
                  <a:pt x="21948" y="3296855"/>
                </a:lnTo>
                <a:lnTo>
                  <a:pt x="20071" y="3291685"/>
                </a:lnTo>
                <a:lnTo>
                  <a:pt x="19493" y="3277937"/>
                </a:lnTo>
                <a:lnTo>
                  <a:pt x="20240" y="3277180"/>
                </a:lnTo>
                <a:lnTo>
                  <a:pt x="20480" y="3284584"/>
                </a:lnTo>
                <a:cubicBezTo>
                  <a:pt x="23485" y="3278968"/>
                  <a:pt x="27558" y="3264145"/>
                  <a:pt x="30297" y="3260831"/>
                </a:cubicBezTo>
                <a:close/>
                <a:moveTo>
                  <a:pt x="17751" y="3257034"/>
                </a:moveTo>
                <a:lnTo>
                  <a:pt x="18730" y="3259754"/>
                </a:lnTo>
                <a:lnTo>
                  <a:pt x="19493" y="3277937"/>
                </a:lnTo>
                <a:lnTo>
                  <a:pt x="18476" y="3278968"/>
                </a:lnTo>
                <a:lnTo>
                  <a:pt x="14147" y="3268858"/>
                </a:lnTo>
                <a:close/>
                <a:moveTo>
                  <a:pt x="17695" y="3255731"/>
                </a:moveTo>
                <a:lnTo>
                  <a:pt x="17971" y="3256312"/>
                </a:lnTo>
                <a:lnTo>
                  <a:pt x="17751" y="3257034"/>
                </a:lnTo>
                <a:lnTo>
                  <a:pt x="17519" y="3256389"/>
                </a:lnTo>
                <a:close/>
                <a:moveTo>
                  <a:pt x="18633" y="3255590"/>
                </a:moveTo>
                <a:lnTo>
                  <a:pt x="19722" y="3261223"/>
                </a:lnTo>
                <a:lnTo>
                  <a:pt x="19768" y="3262633"/>
                </a:lnTo>
                <a:lnTo>
                  <a:pt x="18730" y="3259754"/>
                </a:lnTo>
                <a:lnTo>
                  <a:pt x="18581" y="3256191"/>
                </a:lnTo>
                <a:close/>
                <a:moveTo>
                  <a:pt x="19417" y="3251807"/>
                </a:moveTo>
                <a:lnTo>
                  <a:pt x="19591" y="3257181"/>
                </a:lnTo>
                <a:lnTo>
                  <a:pt x="18730" y="3254489"/>
                </a:lnTo>
                <a:lnTo>
                  <a:pt x="18811" y="3253553"/>
                </a:lnTo>
                <a:lnTo>
                  <a:pt x="19229" y="3252184"/>
                </a:lnTo>
                <a:close/>
                <a:moveTo>
                  <a:pt x="21229" y="3250462"/>
                </a:moveTo>
                <a:lnTo>
                  <a:pt x="25483" y="3263986"/>
                </a:lnTo>
                <a:cubicBezTo>
                  <a:pt x="25901" y="3266990"/>
                  <a:pt x="25817" y="3269956"/>
                  <a:pt x="24796" y="3272561"/>
                </a:cubicBezTo>
                <a:lnTo>
                  <a:pt x="20240" y="3277180"/>
                </a:lnTo>
                <a:lnTo>
                  <a:pt x="19768" y="3262633"/>
                </a:lnTo>
                <a:lnTo>
                  <a:pt x="20257" y="3263993"/>
                </a:lnTo>
                <a:lnTo>
                  <a:pt x="19722" y="3261223"/>
                </a:lnTo>
                <a:lnTo>
                  <a:pt x="19591" y="3257181"/>
                </a:lnTo>
                <a:lnTo>
                  <a:pt x="23655" y="3269885"/>
                </a:lnTo>
                <a:close/>
                <a:moveTo>
                  <a:pt x="19343" y="3249539"/>
                </a:moveTo>
                <a:lnTo>
                  <a:pt x="19410" y="3251592"/>
                </a:lnTo>
                <a:lnTo>
                  <a:pt x="19229" y="3252184"/>
                </a:lnTo>
                <a:lnTo>
                  <a:pt x="18868" y="3252909"/>
                </a:lnTo>
                <a:lnTo>
                  <a:pt x="19075" y="3250546"/>
                </a:lnTo>
                <a:close/>
                <a:moveTo>
                  <a:pt x="21000" y="3248630"/>
                </a:moveTo>
                <a:lnTo>
                  <a:pt x="21229" y="3250462"/>
                </a:lnTo>
                <a:lnTo>
                  <a:pt x="20787" y="3249057"/>
                </a:lnTo>
                <a:close/>
                <a:moveTo>
                  <a:pt x="20480" y="3248080"/>
                </a:moveTo>
                <a:lnTo>
                  <a:pt x="20787" y="3249057"/>
                </a:lnTo>
                <a:lnTo>
                  <a:pt x="19417" y="3251807"/>
                </a:lnTo>
                <a:lnTo>
                  <a:pt x="19410" y="3251592"/>
                </a:lnTo>
                <a:close/>
                <a:moveTo>
                  <a:pt x="20341" y="3243428"/>
                </a:moveTo>
                <a:lnTo>
                  <a:pt x="20480" y="3245271"/>
                </a:lnTo>
                <a:lnTo>
                  <a:pt x="19343" y="3249539"/>
                </a:lnTo>
                <a:lnTo>
                  <a:pt x="19294" y="3248040"/>
                </a:lnTo>
                <a:lnTo>
                  <a:pt x="19418" y="3246628"/>
                </a:lnTo>
                <a:close/>
                <a:moveTo>
                  <a:pt x="20328" y="3243246"/>
                </a:moveTo>
                <a:lnTo>
                  <a:pt x="20348" y="3243407"/>
                </a:lnTo>
                <a:lnTo>
                  <a:pt x="20341" y="3243428"/>
                </a:lnTo>
                <a:close/>
                <a:moveTo>
                  <a:pt x="923" y="3240955"/>
                </a:moveTo>
                <a:lnTo>
                  <a:pt x="441" y="3256504"/>
                </a:lnTo>
                <a:cubicBezTo>
                  <a:pt x="8131" y="3331935"/>
                  <a:pt x="2219" y="3268097"/>
                  <a:pt x="4449" y="3444645"/>
                </a:cubicBezTo>
                <a:lnTo>
                  <a:pt x="4823" y="3467185"/>
                </a:lnTo>
                <a:lnTo>
                  <a:pt x="2445" y="3467109"/>
                </a:lnTo>
                <a:lnTo>
                  <a:pt x="4897" y="3471638"/>
                </a:lnTo>
                <a:lnTo>
                  <a:pt x="6562" y="3572001"/>
                </a:lnTo>
                <a:lnTo>
                  <a:pt x="5683" y="3573491"/>
                </a:lnTo>
                <a:cubicBezTo>
                  <a:pt x="4180" y="3576299"/>
                  <a:pt x="3268" y="3578279"/>
                  <a:pt x="4449" y="3576625"/>
                </a:cubicBezTo>
                <a:lnTo>
                  <a:pt x="6585" y="3573381"/>
                </a:lnTo>
                <a:lnTo>
                  <a:pt x="7620" y="3635714"/>
                </a:lnTo>
                <a:lnTo>
                  <a:pt x="6735" y="3640445"/>
                </a:lnTo>
                <a:cubicBezTo>
                  <a:pt x="4157" y="3654230"/>
                  <a:pt x="2822" y="3667803"/>
                  <a:pt x="6453" y="3680524"/>
                </a:cubicBezTo>
                <a:lnTo>
                  <a:pt x="8315" y="3677642"/>
                </a:lnTo>
                <a:lnTo>
                  <a:pt x="8457" y="3686140"/>
                </a:lnTo>
                <a:lnTo>
                  <a:pt x="8821" y="3692524"/>
                </a:lnTo>
                <a:lnTo>
                  <a:pt x="8456" y="3693694"/>
                </a:lnTo>
                <a:cubicBezTo>
                  <a:pt x="7378" y="3696713"/>
                  <a:pt x="5209" y="3698917"/>
                  <a:pt x="4448" y="3702118"/>
                </a:cubicBezTo>
                <a:cubicBezTo>
                  <a:pt x="3163" y="3707520"/>
                  <a:pt x="2723" y="3713287"/>
                  <a:pt x="2444" y="3718967"/>
                </a:cubicBezTo>
                <a:lnTo>
                  <a:pt x="1417" y="3752057"/>
                </a:lnTo>
                <a:lnTo>
                  <a:pt x="0" y="3754155"/>
                </a:lnTo>
                <a:lnTo>
                  <a:pt x="0" y="3241265"/>
                </a:lnTo>
                <a:close/>
                <a:moveTo>
                  <a:pt x="10221" y="3236128"/>
                </a:moveTo>
                <a:lnTo>
                  <a:pt x="13499" y="3245232"/>
                </a:lnTo>
                <a:lnTo>
                  <a:pt x="13625" y="3247176"/>
                </a:lnTo>
                <a:lnTo>
                  <a:pt x="10461" y="3240526"/>
                </a:lnTo>
                <a:cubicBezTo>
                  <a:pt x="11797" y="3247078"/>
                  <a:pt x="13290" y="3266793"/>
                  <a:pt x="14469" y="3260182"/>
                </a:cubicBezTo>
                <a:lnTo>
                  <a:pt x="13625" y="3247176"/>
                </a:lnTo>
                <a:lnTo>
                  <a:pt x="15991" y="3252147"/>
                </a:lnTo>
                <a:lnTo>
                  <a:pt x="17519" y="3256389"/>
                </a:lnTo>
                <a:lnTo>
                  <a:pt x="14772" y="3266706"/>
                </a:lnTo>
                <a:lnTo>
                  <a:pt x="14146" y="3268855"/>
                </a:lnTo>
                <a:lnTo>
                  <a:pt x="12464" y="3264928"/>
                </a:lnTo>
                <a:cubicBezTo>
                  <a:pt x="11796" y="3258375"/>
                  <a:pt x="11237" y="3251800"/>
                  <a:pt x="10460" y="3245271"/>
                </a:cubicBezTo>
                <a:lnTo>
                  <a:pt x="9020" y="3237722"/>
                </a:lnTo>
                <a:close/>
                <a:moveTo>
                  <a:pt x="15886" y="3228607"/>
                </a:moveTo>
                <a:lnTo>
                  <a:pt x="16473" y="3232101"/>
                </a:lnTo>
                <a:lnTo>
                  <a:pt x="16715" y="3233180"/>
                </a:lnTo>
                <a:lnTo>
                  <a:pt x="16244" y="3235424"/>
                </a:lnTo>
                <a:lnTo>
                  <a:pt x="15275" y="3229420"/>
                </a:lnTo>
                <a:close/>
                <a:moveTo>
                  <a:pt x="18101" y="3226584"/>
                </a:moveTo>
                <a:lnTo>
                  <a:pt x="18476" y="3228422"/>
                </a:lnTo>
                <a:lnTo>
                  <a:pt x="18722" y="3230394"/>
                </a:lnTo>
                <a:lnTo>
                  <a:pt x="19166" y="3244094"/>
                </a:lnTo>
                <a:lnTo>
                  <a:pt x="16715" y="3233180"/>
                </a:lnTo>
                <a:close/>
                <a:moveTo>
                  <a:pt x="18925" y="3224574"/>
                </a:moveTo>
                <a:lnTo>
                  <a:pt x="20328" y="3243246"/>
                </a:lnTo>
                <a:lnTo>
                  <a:pt x="18722" y="3230394"/>
                </a:lnTo>
                <a:lnTo>
                  <a:pt x="18549" y="3225073"/>
                </a:lnTo>
                <a:close/>
                <a:moveTo>
                  <a:pt x="18532" y="3224532"/>
                </a:moveTo>
                <a:lnTo>
                  <a:pt x="18549" y="3225073"/>
                </a:lnTo>
                <a:lnTo>
                  <a:pt x="18368" y="3225313"/>
                </a:lnTo>
                <a:close/>
                <a:moveTo>
                  <a:pt x="28564" y="3213123"/>
                </a:moveTo>
                <a:lnTo>
                  <a:pt x="28495" y="3214382"/>
                </a:lnTo>
                <a:lnTo>
                  <a:pt x="28443" y="3213574"/>
                </a:lnTo>
                <a:close/>
                <a:moveTo>
                  <a:pt x="32622" y="3213035"/>
                </a:moveTo>
                <a:lnTo>
                  <a:pt x="33283" y="3223973"/>
                </a:lnTo>
                <a:lnTo>
                  <a:pt x="21000" y="3248630"/>
                </a:lnTo>
                <a:lnTo>
                  <a:pt x="20348" y="3243407"/>
                </a:lnTo>
                <a:lnTo>
                  <a:pt x="20967" y="3241258"/>
                </a:lnTo>
                <a:lnTo>
                  <a:pt x="28280" y="3214175"/>
                </a:lnTo>
                <a:lnTo>
                  <a:pt x="28495" y="3217191"/>
                </a:lnTo>
                <a:close/>
                <a:moveTo>
                  <a:pt x="11535" y="3213002"/>
                </a:moveTo>
                <a:lnTo>
                  <a:pt x="12465" y="3229294"/>
                </a:lnTo>
                <a:lnTo>
                  <a:pt x="12696" y="3232844"/>
                </a:lnTo>
                <a:lnTo>
                  <a:pt x="10221" y="3236128"/>
                </a:lnTo>
                <a:lnTo>
                  <a:pt x="8457" y="3231231"/>
                </a:lnTo>
                <a:cubicBezTo>
                  <a:pt x="7467" y="3229289"/>
                  <a:pt x="7828" y="3231622"/>
                  <a:pt x="8506" y="3235030"/>
                </a:cubicBezTo>
                <a:lnTo>
                  <a:pt x="9020" y="3237722"/>
                </a:lnTo>
                <a:lnTo>
                  <a:pt x="8502" y="3238410"/>
                </a:lnTo>
                <a:lnTo>
                  <a:pt x="923" y="3240955"/>
                </a:lnTo>
                <a:lnTo>
                  <a:pt x="1418" y="3225008"/>
                </a:lnTo>
                <a:lnTo>
                  <a:pt x="3685" y="3221650"/>
                </a:lnTo>
                <a:close/>
                <a:moveTo>
                  <a:pt x="12996" y="3211394"/>
                </a:moveTo>
                <a:lnTo>
                  <a:pt x="13482" y="3214291"/>
                </a:lnTo>
                <a:lnTo>
                  <a:pt x="13142" y="3216200"/>
                </a:lnTo>
                <a:lnTo>
                  <a:pt x="12461" y="3211982"/>
                </a:lnTo>
                <a:close/>
                <a:moveTo>
                  <a:pt x="28161" y="3209250"/>
                </a:moveTo>
                <a:lnTo>
                  <a:pt x="28443" y="3213574"/>
                </a:lnTo>
                <a:lnTo>
                  <a:pt x="28280" y="3214175"/>
                </a:lnTo>
                <a:lnTo>
                  <a:pt x="27960" y="3209686"/>
                </a:lnTo>
                <a:close/>
                <a:moveTo>
                  <a:pt x="30499" y="3205959"/>
                </a:moveTo>
                <a:lnTo>
                  <a:pt x="28564" y="3213123"/>
                </a:lnTo>
                <a:lnTo>
                  <a:pt x="28842" y="3208061"/>
                </a:lnTo>
                <a:close/>
                <a:moveTo>
                  <a:pt x="29201" y="3201521"/>
                </a:moveTo>
                <a:lnTo>
                  <a:pt x="28842" y="3208061"/>
                </a:lnTo>
                <a:lnTo>
                  <a:pt x="28526" y="3208460"/>
                </a:lnTo>
                <a:lnTo>
                  <a:pt x="28161" y="3209250"/>
                </a:lnTo>
                <a:lnTo>
                  <a:pt x="27682" y="3201882"/>
                </a:lnTo>
                <a:close/>
                <a:moveTo>
                  <a:pt x="24893" y="3200141"/>
                </a:moveTo>
                <a:lnTo>
                  <a:pt x="27399" y="3201948"/>
                </a:lnTo>
                <a:lnTo>
                  <a:pt x="27407" y="3201947"/>
                </a:lnTo>
                <a:lnTo>
                  <a:pt x="27960" y="3209686"/>
                </a:lnTo>
                <a:lnTo>
                  <a:pt x="24487" y="3217191"/>
                </a:lnTo>
                <a:lnTo>
                  <a:pt x="18925" y="3224574"/>
                </a:lnTo>
                <a:lnTo>
                  <a:pt x="18819" y="3223164"/>
                </a:lnTo>
                <a:lnTo>
                  <a:pt x="20230" y="3216445"/>
                </a:lnTo>
                <a:lnTo>
                  <a:pt x="22354" y="3208746"/>
                </a:lnTo>
                <a:close/>
                <a:moveTo>
                  <a:pt x="19662" y="3195578"/>
                </a:moveTo>
                <a:lnTo>
                  <a:pt x="22485" y="3198403"/>
                </a:lnTo>
                <a:lnTo>
                  <a:pt x="23397" y="3199062"/>
                </a:lnTo>
                <a:lnTo>
                  <a:pt x="20480" y="3203150"/>
                </a:lnTo>
                <a:lnTo>
                  <a:pt x="19371" y="3204371"/>
                </a:lnTo>
                <a:lnTo>
                  <a:pt x="18773" y="3198501"/>
                </a:lnTo>
                <a:close/>
                <a:moveTo>
                  <a:pt x="16472" y="3191918"/>
                </a:moveTo>
                <a:lnTo>
                  <a:pt x="16510" y="3192424"/>
                </a:lnTo>
                <a:lnTo>
                  <a:pt x="16437" y="3192350"/>
                </a:lnTo>
                <a:close/>
                <a:moveTo>
                  <a:pt x="8629" y="3184535"/>
                </a:moveTo>
                <a:lnTo>
                  <a:pt x="9988" y="3185896"/>
                </a:lnTo>
                <a:lnTo>
                  <a:pt x="10460" y="3194161"/>
                </a:lnTo>
                <a:lnTo>
                  <a:pt x="10147" y="3194422"/>
                </a:lnTo>
                <a:lnTo>
                  <a:pt x="8589" y="3185146"/>
                </a:lnTo>
                <a:close/>
                <a:moveTo>
                  <a:pt x="30209" y="3183157"/>
                </a:moveTo>
                <a:lnTo>
                  <a:pt x="30854" y="3183759"/>
                </a:lnTo>
                <a:lnTo>
                  <a:pt x="31817" y="3199701"/>
                </a:lnTo>
                <a:lnTo>
                  <a:pt x="29923" y="3197932"/>
                </a:lnTo>
                <a:lnTo>
                  <a:pt x="29523" y="3195661"/>
                </a:lnTo>
                <a:close/>
                <a:moveTo>
                  <a:pt x="26623" y="3180917"/>
                </a:moveTo>
                <a:lnTo>
                  <a:pt x="26618" y="3181227"/>
                </a:lnTo>
                <a:lnTo>
                  <a:pt x="26543" y="3180980"/>
                </a:lnTo>
                <a:close/>
                <a:moveTo>
                  <a:pt x="8965" y="3179342"/>
                </a:moveTo>
                <a:lnTo>
                  <a:pt x="8629" y="3184535"/>
                </a:lnTo>
                <a:lnTo>
                  <a:pt x="8458" y="3184364"/>
                </a:lnTo>
                <a:lnTo>
                  <a:pt x="8589" y="3185146"/>
                </a:lnTo>
                <a:lnTo>
                  <a:pt x="8458" y="3187173"/>
                </a:lnTo>
                <a:lnTo>
                  <a:pt x="9690" y="3194808"/>
                </a:lnTo>
                <a:lnTo>
                  <a:pt x="6453" y="3197535"/>
                </a:lnTo>
                <a:cubicBezTo>
                  <a:pt x="2920" y="3193997"/>
                  <a:pt x="4590" y="3188381"/>
                  <a:pt x="7560" y="3182246"/>
                </a:cubicBezTo>
                <a:close/>
                <a:moveTo>
                  <a:pt x="26654" y="3178973"/>
                </a:moveTo>
                <a:lnTo>
                  <a:pt x="27531" y="3180204"/>
                </a:lnTo>
                <a:lnTo>
                  <a:pt x="26623" y="3180917"/>
                </a:lnTo>
                <a:close/>
                <a:moveTo>
                  <a:pt x="30499" y="3177878"/>
                </a:moveTo>
                <a:lnTo>
                  <a:pt x="30742" y="3181894"/>
                </a:lnTo>
                <a:lnTo>
                  <a:pt x="30312" y="3181292"/>
                </a:lnTo>
                <a:close/>
                <a:moveTo>
                  <a:pt x="11801" y="3173484"/>
                </a:moveTo>
                <a:lnTo>
                  <a:pt x="16676" y="3177930"/>
                </a:lnTo>
                <a:lnTo>
                  <a:pt x="16694" y="3178107"/>
                </a:lnTo>
                <a:lnTo>
                  <a:pt x="15641" y="3177282"/>
                </a:lnTo>
                <a:cubicBezTo>
                  <a:pt x="14323" y="3176393"/>
                  <a:pt x="12990" y="3175787"/>
                  <a:pt x="13258" y="3177184"/>
                </a:cubicBezTo>
                <a:lnTo>
                  <a:pt x="17276" y="3183821"/>
                </a:lnTo>
                <a:lnTo>
                  <a:pt x="17708" y="3188056"/>
                </a:lnTo>
                <a:lnTo>
                  <a:pt x="14687" y="3190599"/>
                </a:lnTo>
                <a:lnTo>
                  <a:pt x="9988" y="3185896"/>
                </a:lnTo>
                <a:lnTo>
                  <a:pt x="9545" y="3178144"/>
                </a:lnTo>
                <a:close/>
                <a:moveTo>
                  <a:pt x="13114" y="3170774"/>
                </a:moveTo>
                <a:lnTo>
                  <a:pt x="11801" y="3173484"/>
                </a:lnTo>
                <a:lnTo>
                  <a:pt x="10460" y="3172261"/>
                </a:lnTo>
                <a:close/>
                <a:moveTo>
                  <a:pt x="15561" y="3165718"/>
                </a:moveTo>
                <a:lnTo>
                  <a:pt x="15633" y="3166525"/>
                </a:lnTo>
                <a:lnTo>
                  <a:pt x="15079" y="3169672"/>
                </a:lnTo>
                <a:lnTo>
                  <a:pt x="13114" y="3170774"/>
                </a:lnTo>
                <a:close/>
                <a:moveTo>
                  <a:pt x="16221" y="3164355"/>
                </a:moveTo>
                <a:lnTo>
                  <a:pt x="17548" y="3166215"/>
                </a:lnTo>
                <a:lnTo>
                  <a:pt x="16318" y="3168977"/>
                </a:lnTo>
                <a:lnTo>
                  <a:pt x="15874" y="3169226"/>
                </a:lnTo>
                <a:lnTo>
                  <a:pt x="15633" y="3166525"/>
                </a:lnTo>
                <a:lnTo>
                  <a:pt x="15898" y="3165024"/>
                </a:lnTo>
                <a:close/>
                <a:moveTo>
                  <a:pt x="25919" y="3163596"/>
                </a:moveTo>
                <a:lnTo>
                  <a:pt x="26109" y="3165048"/>
                </a:lnTo>
                <a:lnTo>
                  <a:pt x="22484" y="3166644"/>
                </a:lnTo>
                <a:lnTo>
                  <a:pt x="21843" y="3165882"/>
                </a:lnTo>
                <a:close/>
                <a:moveTo>
                  <a:pt x="19134" y="3162651"/>
                </a:moveTo>
                <a:lnTo>
                  <a:pt x="21843" y="3165882"/>
                </a:lnTo>
                <a:lnTo>
                  <a:pt x="18606" y="3167695"/>
                </a:lnTo>
                <a:lnTo>
                  <a:pt x="17548" y="3166215"/>
                </a:lnTo>
                <a:close/>
                <a:moveTo>
                  <a:pt x="11281" y="3157598"/>
                </a:moveTo>
                <a:lnTo>
                  <a:pt x="10139" y="3161257"/>
                </a:lnTo>
                <a:lnTo>
                  <a:pt x="10317" y="3158507"/>
                </a:lnTo>
                <a:close/>
                <a:moveTo>
                  <a:pt x="10461" y="3156282"/>
                </a:moveTo>
                <a:lnTo>
                  <a:pt x="10980" y="3157009"/>
                </a:lnTo>
                <a:lnTo>
                  <a:pt x="10327" y="3158360"/>
                </a:lnTo>
                <a:close/>
                <a:moveTo>
                  <a:pt x="18717" y="3151818"/>
                </a:moveTo>
                <a:lnTo>
                  <a:pt x="17758" y="3154468"/>
                </a:lnTo>
                <a:lnTo>
                  <a:pt x="17118" y="3158100"/>
                </a:lnTo>
                <a:lnTo>
                  <a:pt x="16637" y="3154004"/>
                </a:lnTo>
                <a:close/>
                <a:moveTo>
                  <a:pt x="18890" y="3151636"/>
                </a:moveTo>
                <a:lnTo>
                  <a:pt x="18717" y="3151818"/>
                </a:lnTo>
                <a:lnTo>
                  <a:pt x="18765" y="3151687"/>
                </a:lnTo>
                <a:close/>
                <a:moveTo>
                  <a:pt x="19623" y="3129133"/>
                </a:moveTo>
                <a:lnTo>
                  <a:pt x="18827" y="3134333"/>
                </a:lnTo>
                <a:lnTo>
                  <a:pt x="16858" y="3137379"/>
                </a:lnTo>
                <a:lnTo>
                  <a:pt x="16842" y="3137311"/>
                </a:lnTo>
                <a:lnTo>
                  <a:pt x="18650" y="3131177"/>
                </a:lnTo>
                <a:close/>
                <a:moveTo>
                  <a:pt x="29135" y="3123824"/>
                </a:moveTo>
                <a:cubicBezTo>
                  <a:pt x="28614" y="3125105"/>
                  <a:pt x="27611" y="3127553"/>
                  <a:pt x="26360" y="3130711"/>
                </a:cubicBezTo>
                <a:lnTo>
                  <a:pt x="23274" y="3139234"/>
                </a:lnTo>
                <a:lnTo>
                  <a:pt x="23763" y="3135626"/>
                </a:lnTo>
                <a:lnTo>
                  <a:pt x="29017" y="3123950"/>
                </a:lnTo>
                <a:cubicBezTo>
                  <a:pt x="29695" y="3122434"/>
                  <a:pt x="29656" y="3122544"/>
                  <a:pt x="29135" y="3123824"/>
                </a:cubicBezTo>
                <a:close/>
                <a:moveTo>
                  <a:pt x="308997" y="3120339"/>
                </a:moveTo>
                <a:cubicBezTo>
                  <a:pt x="249350" y="3120339"/>
                  <a:pt x="200997" y="3168692"/>
                  <a:pt x="200997" y="3228339"/>
                </a:cubicBezTo>
                <a:cubicBezTo>
                  <a:pt x="200997" y="3287985"/>
                  <a:pt x="249350" y="3336338"/>
                  <a:pt x="308997" y="3336338"/>
                </a:cubicBezTo>
                <a:cubicBezTo>
                  <a:pt x="368644" y="3336338"/>
                  <a:pt x="416997" y="3287985"/>
                  <a:pt x="416997" y="3228339"/>
                </a:cubicBezTo>
                <a:cubicBezTo>
                  <a:pt x="416997" y="3168692"/>
                  <a:pt x="368644" y="3120339"/>
                  <a:pt x="308997" y="3120339"/>
                </a:cubicBezTo>
                <a:close/>
                <a:moveTo>
                  <a:pt x="32773" y="3118617"/>
                </a:moveTo>
                <a:lnTo>
                  <a:pt x="29958" y="3132545"/>
                </a:lnTo>
                <a:lnTo>
                  <a:pt x="27314" y="3138183"/>
                </a:lnTo>
                <a:lnTo>
                  <a:pt x="23710" y="3145404"/>
                </a:lnTo>
                <a:lnTo>
                  <a:pt x="21248" y="3144828"/>
                </a:lnTo>
                <a:lnTo>
                  <a:pt x="23274" y="3139234"/>
                </a:lnTo>
                <a:lnTo>
                  <a:pt x="22485" y="3145050"/>
                </a:lnTo>
                <a:close/>
                <a:moveTo>
                  <a:pt x="27502" y="3108075"/>
                </a:moveTo>
                <a:lnTo>
                  <a:pt x="23763" y="3135626"/>
                </a:lnTo>
                <a:lnTo>
                  <a:pt x="19778" y="3144485"/>
                </a:lnTo>
                <a:lnTo>
                  <a:pt x="18476" y="3144180"/>
                </a:lnTo>
                <a:lnTo>
                  <a:pt x="17578" y="3140405"/>
                </a:lnTo>
                <a:lnTo>
                  <a:pt x="18477" y="3136626"/>
                </a:lnTo>
                <a:lnTo>
                  <a:pt x="18827" y="3134333"/>
                </a:lnTo>
                <a:lnTo>
                  <a:pt x="24325" y="3125830"/>
                </a:lnTo>
                <a:lnTo>
                  <a:pt x="27484" y="3108082"/>
                </a:lnTo>
                <a:close/>
                <a:moveTo>
                  <a:pt x="36512" y="3100122"/>
                </a:moveTo>
                <a:cubicBezTo>
                  <a:pt x="37589" y="3095594"/>
                  <a:pt x="35873" y="3109788"/>
                  <a:pt x="34508" y="3114162"/>
                </a:cubicBezTo>
                <a:lnTo>
                  <a:pt x="32773" y="3118617"/>
                </a:lnTo>
                <a:close/>
                <a:moveTo>
                  <a:pt x="17999" y="3097910"/>
                </a:moveTo>
                <a:lnTo>
                  <a:pt x="18400" y="3102120"/>
                </a:lnTo>
                <a:lnTo>
                  <a:pt x="18365" y="3102148"/>
                </a:lnTo>
                <a:lnTo>
                  <a:pt x="17809" y="3098249"/>
                </a:lnTo>
                <a:close/>
                <a:moveTo>
                  <a:pt x="16904" y="3091909"/>
                </a:moveTo>
                <a:lnTo>
                  <a:pt x="17809" y="3098249"/>
                </a:lnTo>
                <a:lnTo>
                  <a:pt x="15162" y="3102970"/>
                </a:lnTo>
                <a:lnTo>
                  <a:pt x="12465" y="3102929"/>
                </a:lnTo>
                <a:cubicBezTo>
                  <a:pt x="11902" y="3098982"/>
                  <a:pt x="13865" y="3095932"/>
                  <a:pt x="16239" y="3092937"/>
                </a:cubicBezTo>
                <a:close/>
                <a:moveTo>
                  <a:pt x="22600" y="3064565"/>
                </a:moveTo>
                <a:lnTo>
                  <a:pt x="24861" y="3072170"/>
                </a:lnTo>
                <a:lnTo>
                  <a:pt x="23925" y="3076547"/>
                </a:lnTo>
                <a:lnTo>
                  <a:pt x="23425" y="3076330"/>
                </a:lnTo>
                <a:lnTo>
                  <a:pt x="21454" y="3071578"/>
                </a:lnTo>
                <a:lnTo>
                  <a:pt x="20636" y="3068890"/>
                </a:lnTo>
                <a:close/>
                <a:moveTo>
                  <a:pt x="14796" y="3064247"/>
                </a:moveTo>
                <a:lnTo>
                  <a:pt x="17361" y="3091200"/>
                </a:lnTo>
                <a:lnTo>
                  <a:pt x="16904" y="3091909"/>
                </a:lnTo>
                <a:lnTo>
                  <a:pt x="16473" y="3088888"/>
                </a:lnTo>
                <a:cubicBezTo>
                  <a:pt x="11907" y="3093687"/>
                  <a:pt x="5896" y="3116153"/>
                  <a:pt x="10461" y="3111354"/>
                </a:cubicBezTo>
                <a:lnTo>
                  <a:pt x="15162" y="3102970"/>
                </a:lnTo>
                <a:lnTo>
                  <a:pt x="17285" y="3103001"/>
                </a:lnTo>
                <a:lnTo>
                  <a:pt x="18365" y="3102148"/>
                </a:lnTo>
                <a:lnTo>
                  <a:pt x="18477" y="3102929"/>
                </a:lnTo>
                <a:lnTo>
                  <a:pt x="18400" y="3102120"/>
                </a:lnTo>
                <a:lnTo>
                  <a:pt x="24488" y="3097314"/>
                </a:lnTo>
                <a:lnTo>
                  <a:pt x="20021" y="3126529"/>
                </a:lnTo>
                <a:lnTo>
                  <a:pt x="18650" y="3131177"/>
                </a:lnTo>
                <a:lnTo>
                  <a:pt x="16472" y="3135757"/>
                </a:lnTo>
                <a:lnTo>
                  <a:pt x="16842" y="3137311"/>
                </a:lnTo>
                <a:lnTo>
                  <a:pt x="16790" y="3137486"/>
                </a:lnTo>
                <a:lnTo>
                  <a:pt x="8316" y="3150594"/>
                </a:lnTo>
                <a:lnTo>
                  <a:pt x="7621" y="3108665"/>
                </a:lnTo>
                <a:lnTo>
                  <a:pt x="14469" y="3072041"/>
                </a:lnTo>
                <a:close/>
                <a:moveTo>
                  <a:pt x="14469" y="3060808"/>
                </a:moveTo>
                <a:lnTo>
                  <a:pt x="14908" y="3061590"/>
                </a:lnTo>
                <a:lnTo>
                  <a:pt x="14796" y="3064247"/>
                </a:lnTo>
                <a:close/>
                <a:moveTo>
                  <a:pt x="15486" y="3047814"/>
                </a:moveTo>
                <a:lnTo>
                  <a:pt x="15962" y="3051370"/>
                </a:lnTo>
                <a:lnTo>
                  <a:pt x="15879" y="3051633"/>
                </a:lnTo>
                <a:lnTo>
                  <a:pt x="15991" y="3051591"/>
                </a:lnTo>
                <a:lnTo>
                  <a:pt x="16473" y="3055193"/>
                </a:lnTo>
                <a:lnTo>
                  <a:pt x="20636" y="3068890"/>
                </a:lnTo>
                <a:lnTo>
                  <a:pt x="20481" y="3069233"/>
                </a:lnTo>
                <a:lnTo>
                  <a:pt x="21454" y="3071578"/>
                </a:lnTo>
                <a:lnTo>
                  <a:pt x="22288" y="3074323"/>
                </a:lnTo>
                <a:cubicBezTo>
                  <a:pt x="22770" y="3075578"/>
                  <a:pt x="22684" y="3075473"/>
                  <a:pt x="21543" y="3073417"/>
                </a:cubicBezTo>
                <a:lnTo>
                  <a:pt x="14908" y="3061590"/>
                </a:lnTo>
                <a:close/>
                <a:moveTo>
                  <a:pt x="17355" y="3046925"/>
                </a:moveTo>
                <a:lnTo>
                  <a:pt x="18462" y="3050650"/>
                </a:lnTo>
                <a:lnTo>
                  <a:pt x="15991" y="3051591"/>
                </a:lnTo>
                <a:lnTo>
                  <a:pt x="15962" y="3051370"/>
                </a:lnTo>
                <a:close/>
                <a:moveTo>
                  <a:pt x="31597" y="3040707"/>
                </a:moveTo>
                <a:lnTo>
                  <a:pt x="29958" y="3048363"/>
                </a:lnTo>
                <a:lnTo>
                  <a:pt x="22600" y="3064565"/>
                </a:lnTo>
                <a:lnTo>
                  <a:pt x="18462" y="3050650"/>
                </a:lnTo>
                <a:lnTo>
                  <a:pt x="20136" y="3050012"/>
                </a:lnTo>
                <a:close/>
                <a:moveTo>
                  <a:pt x="13682" y="3034333"/>
                </a:moveTo>
                <a:lnTo>
                  <a:pt x="13819" y="3035354"/>
                </a:lnTo>
                <a:lnTo>
                  <a:pt x="6586" y="3046333"/>
                </a:lnTo>
                <a:lnTo>
                  <a:pt x="6563" y="3044952"/>
                </a:lnTo>
                <a:lnTo>
                  <a:pt x="10461" y="3038344"/>
                </a:lnTo>
                <a:close/>
                <a:moveTo>
                  <a:pt x="14699" y="3034016"/>
                </a:moveTo>
                <a:lnTo>
                  <a:pt x="15805" y="3040217"/>
                </a:lnTo>
                <a:lnTo>
                  <a:pt x="15486" y="3047814"/>
                </a:lnTo>
                <a:lnTo>
                  <a:pt x="13819" y="3035354"/>
                </a:lnTo>
                <a:close/>
                <a:moveTo>
                  <a:pt x="16183" y="3031218"/>
                </a:moveTo>
                <a:lnTo>
                  <a:pt x="16158" y="3031803"/>
                </a:lnTo>
                <a:lnTo>
                  <a:pt x="14699" y="3034016"/>
                </a:lnTo>
                <a:lnTo>
                  <a:pt x="14560" y="3033239"/>
                </a:lnTo>
                <a:close/>
                <a:moveTo>
                  <a:pt x="29040" y="3030943"/>
                </a:moveTo>
                <a:lnTo>
                  <a:pt x="31726" y="3035987"/>
                </a:lnTo>
                <a:lnTo>
                  <a:pt x="32261" y="3037607"/>
                </a:lnTo>
                <a:lnTo>
                  <a:pt x="32209" y="3037849"/>
                </a:lnTo>
                <a:lnTo>
                  <a:pt x="28378" y="3031407"/>
                </a:lnTo>
                <a:close/>
                <a:moveTo>
                  <a:pt x="24540" y="3024953"/>
                </a:moveTo>
                <a:lnTo>
                  <a:pt x="28378" y="3031407"/>
                </a:lnTo>
                <a:lnTo>
                  <a:pt x="22485" y="3035537"/>
                </a:lnTo>
                <a:lnTo>
                  <a:pt x="22113" y="3032242"/>
                </a:lnTo>
                <a:close/>
                <a:moveTo>
                  <a:pt x="21280" y="3024868"/>
                </a:moveTo>
                <a:lnTo>
                  <a:pt x="22113" y="3032242"/>
                </a:lnTo>
                <a:lnTo>
                  <a:pt x="19434" y="3040290"/>
                </a:lnTo>
                <a:lnTo>
                  <a:pt x="17355" y="3046925"/>
                </a:lnTo>
                <a:lnTo>
                  <a:pt x="16473" y="3043959"/>
                </a:lnTo>
                <a:lnTo>
                  <a:pt x="15805" y="3040217"/>
                </a:lnTo>
                <a:lnTo>
                  <a:pt x="16158" y="3031803"/>
                </a:lnTo>
                <a:lnTo>
                  <a:pt x="18191" y="3028716"/>
                </a:lnTo>
                <a:close/>
                <a:moveTo>
                  <a:pt x="23192" y="3022486"/>
                </a:moveTo>
                <a:lnTo>
                  <a:pt x="24671" y="3024560"/>
                </a:lnTo>
                <a:lnTo>
                  <a:pt x="24540" y="3024953"/>
                </a:lnTo>
                <a:lnTo>
                  <a:pt x="23124" y="3022571"/>
                </a:lnTo>
                <a:close/>
                <a:moveTo>
                  <a:pt x="22704" y="3021865"/>
                </a:moveTo>
                <a:lnTo>
                  <a:pt x="23124" y="3022571"/>
                </a:lnTo>
                <a:lnTo>
                  <a:pt x="21280" y="3024868"/>
                </a:lnTo>
                <a:lnTo>
                  <a:pt x="21199" y="3024149"/>
                </a:lnTo>
                <a:close/>
                <a:moveTo>
                  <a:pt x="22485" y="3021495"/>
                </a:moveTo>
                <a:lnTo>
                  <a:pt x="22725" y="3021831"/>
                </a:lnTo>
                <a:lnTo>
                  <a:pt x="22704" y="3021865"/>
                </a:lnTo>
                <a:close/>
                <a:moveTo>
                  <a:pt x="21638" y="3015560"/>
                </a:moveTo>
                <a:lnTo>
                  <a:pt x="22485" y="3021495"/>
                </a:lnTo>
                <a:lnTo>
                  <a:pt x="20601" y="3018856"/>
                </a:lnTo>
                <a:lnTo>
                  <a:pt x="20559" y="3018477"/>
                </a:lnTo>
                <a:close/>
                <a:moveTo>
                  <a:pt x="28496" y="3013071"/>
                </a:moveTo>
                <a:lnTo>
                  <a:pt x="26899" y="3017870"/>
                </a:lnTo>
                <a:lnTo>
                  <a:pt x="23192" y="3022486"/>
                </a:lnTo>
                <a:lnTo>
                  <a:pt x="22725" y="3021831"/>
                </a:lnTo>
                <a:close/>
                <a:moveTo>
                  <a:pt x="10461" y="3010263"/>
                </a:moveTo>
                <a:lnTo>
                  <a:pt x="14560" y="3033239"/>
                </a:lnTo>
                <a:lnTo>
                  <a:pt x="13682" y="3034333"/>
                </a:lnTo>
                <a:close/>
                <a:moveTo>
                  <a:pt x="18931" y="2996598"/>
                </a:moveTo>
                <a:lnTo>
                  <a:pt x="21497" y="3014573"/>
                </a:lnTo>
                <a:lnTo>
                  <a:pt x="20551" y="3018406"/>
                </a:lnTo>
                <a:lnTo>
                  <a:pt x="20559" y="3018477"/>
                </a:lnTo>
                <a:lnTo>
                  <a:pt x="20481" y="3018688"/>
                </a:lnTo>
                <a:lnTo>
                  <a:pt x="20601" y="3018856"/>
                </a:lnTo>
                <a:lnTo>
                  <a:pt x="21199" y="3024149"/>
                </a:lnTo>
                <a:lnTo>
                  <a:pt x="18191" y="3028716"/>
                </a:lnTo>
                <a:lnTo>
                  <a:pt x="16183" y="3031218"/>
                </a:lnTo>
                <a:lnTo>
                  <a:pt x="16473" y="3024303"/>
                </a:lnTo>
                <a:cubicBezTo>
                  <a:pt x="16473" y="3021345"/>
                  <a:pt x="13909" y="3018733"/>
                  <a:pt x="14469" y="3015878"/>
                </a:cubicBezTo>
                <a:close/>
                <a:moveTo>
                  <a:pt x="16473" y="2979374"/>
                </a:moveTo>
                <a:lnTo>
                  <a:pt x="17490" y="2986499"/>
                </a:lnTo>
                <a:lnTo>
                  <a:pt x="17475" y="2986438"/>
                </a:lnTo>
                <a:cubicBezTo>
                  <a:pt x="16974" y="2983147"/>
                  <a:pt x="16473" y="2979374"/>
                  <a:pt x="16473" y="2979374"/>
                </a:cubicBezTo>
                <a:close/>
                <a:moveTo>
                  <a:pt x="16473" y="2968142"/>
                </a:moveTo>
                <a:lnTo>
                  <a:pt x="16823" y="2972071"/>
                </a:lnTo>
                <a:lnTo>
                  <a:pt x="16473" y="2973757"/>
                </a:lnTo>
                <a:cubicBezTo>
                  <a:pt x="15239" y="2980674"/>
                  <a:pt x="10461" y="3000542"/>
                  <a:pt x="10461" y="2993416"/>
                </a:cubicBezTo>
                <a:cubicBezTo>
                  <a:pt x="10461" y="2984536"/>
                  <a:pt x="14469" y="2976567"/>
                  <a:pt x="16473" y="2968142"/>
                </a:cubicBezTo>
                <a:close/>
                <a:moveTo>
                  <a:pt x="18414" y="2947606"/>
                </a:moveTo>
                <a:lnTo>
                  <a:pt x="18477" y="2948486"/>
                </a:lnTo>
                <a:lnTo>
                  <a:pt x="18024" y="2947972"/>
                </a:lnTo>
                <a:close/>
                <a:moveTo>
                  <a:pt x="4824" y="2940136"/>
                </a:moveTo>
                <a:lnTo>
                  <a:pt x="11297" y="2940341"/>
                </a:lnTo>
                <a:lnTo>
                  <a:pt x="18024" y="2947972"/>
                </a:lnTo>
                <a:lnTo>
                  <a:pt x="14469" y="2951295"/>
                </a:lnTo>
                <a:cubicBezTo>
                  <a:pt x="12465" y="2949421"/>
                  <a:pt x="8382" y="2947368"/>
                  <a:pt x="5339" y="2945405"/>
                </a:cubicBezTo>
                <a:lnTo>
                  <a:pt x="4898" y="2944590"/>
                </a:lnTo>
                <a:close/>
                <a:moveTo>
                  <a:pt x="27920" y="2921019"/>
                </a:moveTo>
                <a:lnTo>
                  <a:pt x="28171" y="2922112"/>
                </a:lnTo>
                <a:cubicBezTo>
                  <a:pt x="27669" y="2920560"/>
                  <a:pt x="27276" y="2920310"/>
                  <a:pt x="30500" y="2937253"/>
                </a:cubicBezTo>
                <a:lnTo>
                  <a:pt x="31541" y="2942115"/>
                </a:lnTo>
                <a:lnTo>
                  <a:pt x="18931" y="2996598"/>
                </a:lnTo>
                <a:lnTo>
                  <a:pt x="17490" y="2986499"/>
                </a:lnTo>
                <a:lnTo>
                  <a:pt x="18477" y="2990606"/>
                </a:lnTo>
                <a:lnTo>
                  <a:pt x="16823" y="2972071"/>
                </a:lnTo>
                <a:lnTo>
                  <a:pt x="19168" y="2960784"/>
                </a:lnTo>
                <a:cubicBezTo>
                  <a:pt x="19867" y="2956407"/>
                  <a:pt x="20001" y="2952146"/>
                  <a:pt x="18477" y="2948486"/>
                </a:cubicBezTo>
                <a:cubicBezTo>
                  <a:pt x="21387" y="2971938"/>
                  <a:pt x="26209" y="2943862"/>
                  <a:pt x="26492" y="2942869"/>
                </a:cubicBezTo>
                <a:lnTo>
                  <a:pt x="22505" y="2934537"/>
                </a:lnTo>
                <a:lnTo>
                  <a:pt x="23940" y="2926634"/>
                </a:lnTo>
                <a:lnTo>
                  <a:pt x="26492" y="2926021"/>
                </a:lnTo>
                <a:close/>
                <a:moveTo>
                  <a:pt x="25200" y="2915695"/>
                </a:moveTo>
                <a:lnTo>
                  <a:pt x="24170" y="2925368"/>
                </a:lnTo>
                <a:lnTo>
                  <a:pt x="23940" y="2926634"/>
                </a:lnTo>
                <a:lnTo>
                  <a:pt x="19262" y="2927759"/>
                </a:lnTo>
                <a:lnTo>
                  <a:pt x="22505" y="2934537"/>
                </a:lnTo>
                <a:lnTo>
                  <a:pt x="20481" y="2945678"/>
                </a:lnTo>
                <a:lnTo>
                  <a:pt x="18414" y="2947606"/>
                </a:lnTo>
                <a:lnTo>
                  <a:pt x="16568" y="2921742"/>
                </a:lnTo>
                <a:close/>
                <a:moveTo>
                  <a:pt x="30500" y="2911980"/>
                </a:moveTo>
                <a:lnTo>
                  <a:pt x="27920" y="2921019"/>
                </a:lnTo>
                <a:lnTo>
                  <a:pt x="26492" y="2914789"/>
                </a:lnTo>
                <a:lnTo>
                  <a:pt x="25200" y="2915695"/>
                </a:lnTo>
                <a:lnTo>
                  <a:pt x="25406" y="2913765"/>
                </a:lnTo>
                <a:close/>
                <a:moveTo>
                  <a:pt x="15173" y="2902182"/>
                </a:moveTo>
                <a:lnTo>
                  <a:pt x="16568" y="2921742"/>
                </a:lnTo>
                <a:lnTo>
                  <a:pt x="14469" y="2923214"/>
                </a:lnTo>
                <a:cubicBezTo>
                  <a:pt x="10980" y="2921990"/>
                  <a:pt x="8496" y="2913395"/>
                  <a:pt x="10461" y="2909172"/>
                </a:cubicBezTo>
                <a:close/>
                <a:moveTo>
                  <a:pt x="15715" y="2891490"/>
                </a:moveTo>
                <a:lnTo>
                  <a:pt x="18304" y="2897537"/>
                </a:lnTo>
                <a:lnTo>
                  <a:pt x="15173" y="2902182"/>
                </a:lnTo>
                <a:lnTo>
                  <a:pt x="14625" y="2894509"/>
                </a:lnTo>
                <a:close/>
                <a:moveTo>
                  <a:pt x="23298" y="2890127"/>
                </a:moveTo>
                <a:lnTo>
                  <a:pt x="26492" y="2903557"/>
                </a:lnTo>
                <a:lnTo>
                  <a:pt x="25406" y="2913765"/>
                </a:lnTo>
                <a:lnTo>
                  <a:pt x="22485" y="2914789"/>
                </a:lnTo>
                <a:cubicBezTo>
                  <a:pt x="19239" y="2910999"/>
                  <a:pt x="20225" y="2903330"/>
                  <a:pt x="18477" y="2897940"/>
                </a:cubicBezTo>
                <a:lnTo>
                  <a:pt x="18304" y="2897537"/>
                </a:lnTo>
                <a:close/>
                <a:moveTo>
                  <a:pt x="12601" y="2884218"/>
                </a:moveTo>
                <a:lnTo>
                  <a:pt x="14047" y="2887594"/>
                </a:lnTo>
                <a:lnTo>
                  <a:pt x="14469" y="2892325"/>
                </a:lnTo>
                <a:lnTo>
                  <a:pt x="14625" y="2894509"/>
                </a:lnTo>
                <a:lnTo>
                  <a:pt x="14219" y="2895635"/>
                </a:lnTo>
                <a:cubicBezTo>
                  <a:pt x="12131" y="2901420"/>
                  <a:pt x="10461" y="2905163"/>
                  <a:pt x="10461" y="2900748"/>
                </a:cubicBezTo>
                <a:close/>
                <a:moveTo>
                  <a:pt x="12657" y="2883792"/>
                </a:moveTo>
                <a:lnTo>
                  <a:pt x="12601" y="2884218"/>
                </a:lnTo>
                <a:lnTo>
                  <a:pt x="12465" y="2883899"/>
                </a:lnTo>
                <a:close/>
                <a:moveTo>
                  <a:pt x="19973" y="2879692"/>
                </a:moveTo>
                <a:lnTo>
                  <a:pt x="15715" y="2891490"/>
                </a:lnTo>
                <a:lnTo>
                  <a:pt x="14047" y="2887594"/>
                </a:lnTo>
                <a:lnTo>
                  <a:pt x="13658" y="2883231"/>
                </a:lnTo>
                <a:close/>
                <a:moveTo>
                  <a:pt x="13279" y="2878984"/>
                </a:moveTo>
                <a:lnTo>
                  <a:pt x="13658" y="2883231"/>
                </a:lnTo>
                <a:lnTo>
                  <a:pt x="12657" y="2883792"/>
                </a:lnTo>
                <a:close/>
                <a:moveTo>
                  <a:pt x="20481" y="2878284"/>
                </a:moveTo>
                <a:lnTo>
                  <a:pt x="20716" y="2879275"/>
                </a:lnTo>
                <a:lnTo>
                  <a:pt x="19973" y="2879692"/>
                </a:lnTo>
                <a:close/>
                <a:moveTo>
                  <a:pt x="14488" y="2865586"/>
                </a:moveTo>
                <a:lnTo>
                  <a:pt x="14472" y="2873882"/>
                </a:lnTo>
                <a:lnTo>
                  <a:pt x="13476" y="2877462"/>
                </a:lnTo>
                <a:lnTo>
                  <a:pt x="13279" y="2878984"/>
                </a:lnTo>
                <a:lnTo>
                  <a:pt x="12465" y="2869859"/>
                </a:lnTo>
                <a:close/>
                <a:moveTo>
                  <a:pt x="16473" y="2824931"/>
                </a:moveTo>
                <a:cubicBezTo>
                  <a:pt x="17141" y="2831483"/>
                  <a:pt x="13895" y="2842981"/>
                  <a:pt x="18477" y="2844587"/>
                </a:cubicBezTo>
                <a:lnTo>
                  <a:pt x="21822" y="2835212"/>
                </a:lnTo>
                <a:lnTo>
                  <a:pt x="22485" y="2844587"/>
                </a:lnTo>
                <a:cubicBezTo>
                  <a:pt x="23756" y="2856292"/>
                  <a:pt x="26428" y="2867524"/>
                  <a:pt x="29450" y="2878639"/>
                </a:cubicBezTo>
                <a:lnTo>
                  <a:pt x="29907" y="2880320"/>
                </a:lnTo>
                <a:lnTo>
                  <a:pt x="23298" y="2890127"/>
                </a:lnTo>
                <a:lnTo>
                  <a:pt x="20716" y="2879275"/>
                </a:lnTo>
                <a:lnTo>
                  <a:pt x="22485" y="2878284"/>
                </a:lnTo>
                <a:cubicBezTo>
                  <a:pt x="23356" y="2874623"/>
                  <a:pt x="14899" y="2879287"/>
                  <a:pt x="14469" y="2875476"/>
                </a:cubicBezTo>
                <a:lnTo>
                  <a:pt x="14472" y="2873882"/>
                </a:lnTo>
                <a:lnTo>
                  <a:pt x="18668" y="2858800"/>
                </a:lnTo>
                <a:cubicBezTo>
                  <a:pt x="20119" y="2854310"/>
                  <a:pt x="20970" y="2852026"/>
                  <a:pt x="20257" y="2853390"/>
                </a:cubicBezTo>
                <a:lnTo>
                  <a:pt x="14488" y="2865586"/>
                </a:lnTo>
                <a:lnTo>
                  <a:pt x="14516" y="2850271"/>
                </a:lnTo>
                <a:cubicBezTo>
                  <a:pt x="15168" y="2841823"/>
                  <a:pt x="16139" y="2833353"/>
                  <a:pt x="16473" y="2824931"/>
                </a:cubicBezTo>
                <a:close/>
                <a:moveTo>
                  <a:pt x="12962" y="2807792"/>
                </a:moveTo>
                <a:lnTo>
                  <a:pt x="12996" y="2807968"/>
                </a:lnTo>
                <a:lnTo>
                  <a:pt x="12465" y="2808082"/>
                </a:lnTo>
                <a:close/>
                <a:moveTo>
                  <a:pt x="14799" y="2807582"/>
                </a:moveTo>
                <a:lnTo>
                  <a:pt x="16473" y="2819314"/>
                </a:lnTo>
                <a:cubicBezTo>
                  <a:pt x="16826" y="2821787"/>
                  <a:pt x="15724" y="2819527"/>
                  <a:pt x="14585" y="2816026"/>
                </a:cubicBezTo>
                <a:lnTo>
                  <a:pt x="12996" y="2807968"/>
                </a:lnTo>
                <a:close/>
                <a:moveTo>
                  <a:pt x="19730" y="2805624"/>
                </a:moveTo>
                <a:lnTo>
                  <a:pt x="20034" y="2809921"/>
                </a:lnTo>
                <a:lnTo>
                  <a:pt x="18350" y="2806269"/>
                </a:lnTo>
                <a:close/>
                <a:moveTo>
                  <a:pt x="17760" y="2804990"/>
                </a:moveTo>
                <a:lnTo>
                  <a:pt x="18350" y="2806269"/>
                </a:lnTo>
                <a:lnTo>
                  <a:pt x="16162" y="2807292"/>
                </a:lnTo>
                <a:lnTo>
                  <a:pt x="14799" y="2807582"/>
                </a:lnTo>
                <a:lnTo>
                  <a:pt x="14685" y="2806786"/>
                </a:lnTo>
                <a:close/>
                <a:moveTo>
                  <a:pt x="21683" y="2802699"/>
                </a:moveTo>
                <a:lnTo>
                  <a:pt x="21366" y="2804861"/>
                </a:lnTo>
                <a:lnTo>
                  <a:pt x="19730" y="2805624"/>
                </a:lnTo>
                <a:lnTo>
                  <a:pt x="19609" y="2803911"/>
                </a:lnTo>
                <a:close/>
                <a:moveTo>
                  <a:pt x="26492" y="2802467"/>
                </a:moveTo>
                <a:cubicBezTo>
                  <a:pt x="25824" y="2810891"/>
                  <a:pt x="26047" y="2819548"/>
                  <a:pt x="24488" y="2827738"/>
                </a:cubicBezTo>
                <a:lnTo>
                  <a:pt x="21822" y="2835212"/>
                </a:lnTo>
                <a:lnTo>
                  <a:pt x="20034" y="2809921"/>
                </a:lnTo>
                <a:lnTo>
                  <a:pt x="20481" y="2810891"/>
                </a:lnTo>
                <a:lnTo>
                  <a:pt x="21366" y="2804861"/>
                </a:lnTo>
                <a:close/>
                <a:moveTo>
                  <a:pt x="13680" y="2799743"/>
                </a:moveTo>
                <a:lnTo>
                  <a:pt x="14685" y="2806786"/>
                </a:lnTo>
                <a:lnTo>
                  <a:pt x="12962" y="2807792"/>
                </a:lnTo>
                <a:lnTo>
                  <a:pt x="12465" y="2805274"/>
                </a:lnTo>
                <a:close/>
                <a:moveTo>
                  <a:pt x="18881" y="2793609"/>
                </a:moveTo>
                <a:lnTo>
                  <a:pt x="19609" y="2803911"/>
                </a:lnTo>
                <a:lnTo>
                  <a:pt x="17760" y="2804990"/>
                </a:lnTo>
                <a:lnTo>
                  <a:pt x="15824" y="2800790"/>
                </a:lnTo>
                <a:cubicBezTo>
                  <a:pt x="14997" y="2798363"/>
                  <a:pt x="15029" y="2796673"/>
                  <a:pt x="16326" y="2795126"/>
                </a:cubicBezTo>
                <a:close/>
                <a:moveTo>
                  <a:pt x="32637" y="2786912"/>
                </a:moveTo>
                <a:lnTo>
                  <a:pt x="32504" y="2791234"/>
                </a:lnTo>
                <a:lnTo>
                  <a:pt x="32940" y="2796128"/>
                </a:lnTo>
                <a:lnTo>
                  <a:pt x="21683" y="2802699"/>
                </a:lnTo>
                <a:lnTo>
                  <a:pt x="22537" y="2796879"/>
                </a:lnTo>
                <a:lnTo>
                  <a:pt x="22065" y="2791718"/>
                </a:lnTo>
                <a:lnTo>
                  <a:pt x="24415" y="2790323"/>
                </a:lnTo>
                <a:close/>
                <a:moveTo>
                  <a:pt x="21044" y="2780547"/>
                </a:moveTo>
                <a:lnTo>
                  <a:pt x="22065" y="2791718"/>
                </a:lnTo>
                <a:lnTo>
                  <a:pt x="18881" y="2793609"/>
                </a:lnTo>
                <a:lnTo>
                  <a:pt x="18525" y="2788574"/>
                </a:lnTo>
                <a:close/>
                <a:moveTo>
                  <a:pt x="20481" y="2768770"/>
                </a:moveTo>
                <a:lnTo>
                  <a:pt x="23114" y="2777918"/>
                </a:lnTo>
                <a:lnTo>
                  <a:pt x="23521" y="2780750"/>
                </a:lnTo>
                <a:lnTo>
                  <a:pt x="23995" y="2781078"/>
                </a:lnTo>
                <a:lnTo>
                  <a:pt x="24525" y="2783221"/>
                </a:lnTo>
                <a:cubicBezTo>
                  <a:pt x="24312" y="2783113"/>
                  <a:pt x="22927" y="2779888"/>
                  <a:pt x="21538" y="2778970"/>
                </a:cubicBezTo>
                <a:lnTo>
                  <a:pt x="21044" y="2780547"/>
                </a:lnTo>
                <a:lnTo>
                  <a:pt x="20481" y="2774385"/>
                </a:lnTo>
                <a:lnTo>
                  <a:pt x="20283" y="2769670"/>
                </a:lnTo>
                <a:close/>
                <a:moveTo>
                  <a:pt x="16473" y="2754729"/>
                </a:moveTo>
                <a:lnTo>
                  <a:pt x="20072" y="2764637"/>
                </a:lnTo>
                <a:lnTo>
                  <a:pt x="20283" y="2769670"/>
                </a:lnTo>
                <a:lnTo>
                  <a:pt x="13680" y="2799743"/>
                </a:lnTo>
                <a:lnTo>
                  <a:pt x="12465" y="2791234"/>
                </a:lnTo>
                <a:cubicBezTo>
                  <a:pt x="13801" y="2779065"/>
                  <a:pt x="8398" y="2759578"/>
                  <a:pt x="16473" y="2754729"/>
                </a:cubicBezTo>
                <a:close/>
                <a:moveTo>
                  <a:pt x="14147" y="2741808"/>
                </a:moveTo>
                <a:lnTo>
                  <a:pt x="14148" y="2741810"/>
                </a:lnTo>
                <a:lnTo>
                  <a:pt x="14089" y="2742006"/>
                </a:lnTo>
                <a:close/>
                <a:moveTo>
                  <a:pt x="30298" y="2733783"/>
                </a:moveTo>
                <a:cubicBezTo>
                  <a:pt x="31211" y="2732678"/>
                  <a:pt x="31976" y="2732853"/>
                  <a:pt x="32504" y="2735072"/>
                </a:cubicBezTo>
                <a:lnTo>
                  <a:pt x="33668" y="2753539"/>
                </a:lnTo>
                <a:lnTo>
                  <a:pt x="33381" y="2762840"/>
                </a:lnTo>
                <a:lnTo>
                  <a:pt x="26492" y="2782810"/>
                </a:lnTo>
                <a:lnTo>
                  <a:pt x="23995" y="2781078"/>
                </a:lnTo>
                <a:lnTo>
                  <a:pt x="23819" y="2780368"/>
                </a:lnTo>
                <a:lnTo>
                  <a:pt x="23114" y="2777918"/>
                </a:lnTo>
                <a:lnTo>
                  <a:pt x="21949" y="2769809"/>
                </a:lnTo>
                <a:lnTo>
                  <a:pt x="20072" y="2764637"/>
                </a:lnTo>
                <a:lnTo>
                  <a:pt x="19494" y="2750890"/>
                </a:lnTo>
                <a:lnTo>
                  <a:pt x="20241" y="2750133"/>
                </a:lnTo>
                <a:lnTo>
                  <a:pt x="20481" y="2757536"/>
                </a:lnTo>
                <a:cubicBezTo>
                  <a:pt x="23486" y="2751921"/>
                  <a:pt x="27559" y="2737097"/>
                  <a:pt x="30298" y="2733783"/>
                </a:cubicBezTo>
                <a:close/>
                <a:moveTo>
                  <a:pt x="17752" y="2729986"/>
                </a:moveTo>
                <a:lnTo>
                  <a:pt x="18731" y="2732706"/>
                </a:lnTo>
                <a:lnTo>
                  <a:pt x="19494" y="2750890"/>
                </a:lnTo>
                <a:lnTo>
                  <a:pt x="18477" y="2751921"/>
                </a:lnTo>
                <a:lnTo>
                  <a:pt x="14148" y="2741810"/>
                </a:lnTo>
                <a:close/>
                <a:moveTo>
                  <a:pt x="17696" y="2728681"/>
                </a:moveTo>
                <a:lnTo>
                  <a:pt x="17972" y="2729264"/>
                </a:lnTo>
                <a:lnTo>
                  <a:pt x="17752" y="2729986"/>
                </a:lnTo>
                <a:lnTo>
                  <a:pt x="17520" y="2729343"/>
                </a:lnTo>
                <a:close/>
                <a:moveTo>
                  <a:pt x="18634" y="2728541"/>
                </a:moveTo>
                <a:lnTo>
                  <a:pt x="19723" y="2734175"/>
                </a:lnTo>
                <a:lnTo>
                  <a:pt x="19769" y="2735587"/>
                </a:lnTo>
                <a:lnTo>
                  <a:pt x="18731" y="2732706"/>
                </a:lnTo>
                <a:lnTo>
                  <a:pt x="18582" y="2729143"/>
                </a:lnTo>
                <a:close/>
                <a:moveTo>
                  <a:pt x="19418" y="2724759"/>
                </a:moveTo>
                <a:lnTo>
                  <a:pt x="19592" y="2730133"/>
                </a:lnTo>
                <a:lnTo>
                  <a:pt x="18731" y="2727441"/>
                </a:lnTo>
                <a:lnTo>
                  <a:pt x="18812" y="2726506"/>
                </a:lnTo>
                <a:lnTo>
                  <a:pt x="19230" y="2725138"/>
                </a:lnTo>
                <a:close/>
                <a:moveTo>
                  <a:pt x="21230" y="2723414"/>
                </a:moveTo>
                <a:lnTo>
                  <a:pt x="25484" y="2736939"/>
                </a:lnTo>
                <a:cubicBezTo>
                  <a:pt x="25902" y="2739943"/>
                  <a:pt x="25818" y="2742908"/>
                  <a:pt x="24797" y="2745514"/>
                </a:cubicBezTo>
                <a:lnTo>
                  <a:pt x="20241" y="2750133"/>
                </a:lnTo>
                <a:lnTo>
                  <a:pt x="19769" y="2735587"/>
                </a:lnTo>
                <a:lnTo>
                  <a:pt x="20258" y="2736946"/>
                </a:lnTo>
                <a:lnTo>
                  <a:pt x="19723" y="2734175"/>
                </a:lnTo>
                <a:lnTo>
                  <a:pt x="19592" y="2730133"/>
                </a:lnTo>
                <a:lnTo>
                  <a:pt x="23656" y="2742838"/>
                </a:lnTo>
                <a:close/>
                <a:moveTo>
                  <a:pt x="19344" y="2722493"/>
                </a:moveTo>
                <a:lnTo>
                  <a:pt x="19411" y="2724544"/>
                </a:lnTo>
                <a:lnTo>
                  <a:pt x="19230" y="2725138"/>
                </a:lnTo>
                <a:lnTo>
                  <a:pt x="18869" y="2725861"/>
                </a:lnTo>
                <a:lnTo>
                  <a:pt x="19076" y="2723498"/>
                </a:lnTo>
                <a:close/>
                <a:moveTo>
                  <a:pt x="21001" y="2721582"/>
                </a:moveTo>
                <a:lnTo>
                  <a:pt x="21230" y="2723414"/>
                </a:lnTo>
                <a:lnTo>
                  <a:pt x="20788" y="2722008"/>
                </a:lnTo>
                <a:close/>
                <a:moveTo>
                  <a:pt x="20481" y="2721032"/>
                </a:moveTo>
                <a:lnTo>
                  <a:pt x="20788" y="2722008"/>
                </a:lnTo>
                <a:lnTo>
                  <a:pt x="19418" y="2724759"/>
                </a:lnTo>
                <a:lnTo>
                  <a:pt x="19411" y="2724544"/>
                </a:lnTo>
                <a:close/>
                <a:moveTo>
                  <a:pt x="20342" y="2716380"/>
                </a:moveTo>
                <a:lnTo>
                  <a:pt x="20481" y="2718225"/>
                </a:lnTo>
                <a:lnTo>
                  <a:pt x="19344" y="2722493"/>
                </a:lnTo>
                <a:lnTo>
                  <a:pt x="19295" y="2720992"/>
                </a:lnTo>
                <a:lnTo>
                  <a:pt x="19419" y="2719582"/>
                </a:lnTo>
                <a:close/>
                <a:moveTo>
                  <a:pt x="20329" y="2716198"/>
                </a:moveTo>
                <a:lnTo>
                  <a:pt x="20349" y="2716359"/>
                </a:lnTo>
                <a:lnTo>
                  <a:pt x="20342" y="2716380"/>
                </a:lnTo>
                <a:close/>
                <a:moveTo>
                  <a:pt x="924" y="2713907"/>
                </a:moveTo>
                <a:lnTo>
                  <a:pt x="442" y="2729455"/>
                </a:lnTo>
                <a:cubicBezTo>
                  <a:pt x="8132" y="2804887"/>
                  <a:pt x="2220" y="2741050"/>
                  <a:pt x="4450" y="2917597"/>
                </a:cubicBezTo>
                <a:lnTo>
                  <a:pt x="4824" y="2940136"/>
                </a:lnTo>
                <a:lnTo>
                  <a:pt x="2446" y="2940061"/>
                </a:lnTo>
                <a:lnTo>
                  <a:pt x="4898" y="2944590"/>
                </a:lnTo>
                <a:lnTo>
                  <a:pt x="6563" y="3044952"/>
                </a:lnTo>
                <a:lnTo>
                  <a:pt x="5684" y="3046441"/>
                </a:lnTo>
                <a:cubicBezTo>
                  <a:pt x="4181" y="3049251"/>
                  <a:pt x="3269" y="3051231"/>
                  <a:pt x="4450" y="3049576"/>
                </a:cubicBezTo>
                <a:lnTo>
                  <a:pt x="6586" y="3046333"/>
                </a:lnTo>
                <a:lnTo>
                  <a:pt x="7621" y="3108665"/>
                </a:lnTo>
                <a:lnTo>
                  <a:pt x="6736" y="3113396"/>
                </a:lnTo>
                <a:cubicBezTo>
                  <a:pt x="4158" y="3127182"/>
                  <a:pt x="2823" y="3140754"/>
                  <a:pt x="6454" y="3153475"/>
                </a:cubicBezTo>
                <a:lnTo>
                  <a:pt x="8316" y="3150594"/>
                </a:lnTo>
                <a:lnTo>
                  <a:pt x="8458" y="3159092"/>
                </a:lnTo>
                <a:lnTo>
                  <a:pt x="8822" y="3165474"/>
                </a:lnTo>
                <a:lnTo>
                  <a:pt x="8457" y="3166644"/>
                </a:lnTo>
                <a:cubicBezTo>
                  <a:pt x="7379" y="3169664"/>
                  <a:pt x="5210" y="3171867"/>
                  <a:pt x="4449" y="3175069"/>
                </a:cubicBezTo>
                <a:cubicBezTo>
                  <a:pt x="3164" y="3180470"/>
                  <a:pt x="2724" y="3186238"/>
                  <a:pt x="2445" y="3191918"/>
                </a:cubicBezTo>
                <a:lnTo>
                  <a:pt x="1418" y="3225008"/>
                </a:lnTo>
                <a:lnTo>
                  <a:pt x="0" y="3227108"/>
                </a:lnTo>
                <a:lnTo>
                  <a:pt x="0" y="2714219"/>
                </a:lnTo>
                <a:close/>
                <a:moveTo>
                  <a:pt x="10222" y="2709080"/>
                </a:moveTo>
                <a:lnTo>
                  <a:pt x="13500" y="2718184"/>
                </a:lnTo>
                <a:lnTo>
                  <a:pt x="13626" y="2720128"/>
                </a:lnTo>
                <a:lnTo>
                  <a:pt x="10462" y="2713478"/>
                </a:lnTo>
                <a:cubicBezTo>
                  <a:pt x="11798" y="2720029"/>
                  <a:pt x="13291" y="2739745"/>
                  <a:pt x="14470" y="2733135"/>
                </a:cubicBezTo>
                <a:lnTo>
                  <a:pt x="13626" y="2720128"/>
                </a:lnTo>
                <a:lnTo>
                  <a:pt x="15992" y="2725099"/>
                </a:lnTo>
                <a:lnTo>
                  <a:pt x="17520" y="2729343"/>
                </a:lnTo>
                <a:lnTo>
                  <a:pt x="14773" y="2739659"/>
                </a:lnTo>
                <a:lnTo>
                  <a:pt x="14147" y="2741808"/>
                </a:lnTo>
                <a:lnTo>
                  <a:pt x="12465" y="2737881"/>
                </a:lnTo>
                <a:cubicBezTo>
                  <a:pt x="11797" y="2731327"/>
                  <a:pt x="11238" y="2724752"/>
                  <a:pt x="10461" y="2718225"/>
                </a:cubicBezTo>
                <a:lnTo>
                  <a:pt x="9021" y="2710674"/>
                </a:lnTo>
                <a:close/>
                <a:moveTo>
                  <a:pt x="15887" y="2701561"/>
                </a:moveTo>
                <a:lnTo>
                  <a:pt x="16474" y="2705055"/>
                </a:lnTo>
                <a:lnTo>
                  <a:pt x="16716" y="2706134"/>
                </a:lnTo>
                <a:lnTo>
                  <a:pt x="16245" y="2708376"/>
                </a:lnTo>
                <a:lnTo>
                  <a:pt x="15276" y="2702372"/>
                </a:lnTo>
                <a:close/>
                <a:moveTo>
                  <a:pt x="18102" y="2699537"/>
                </a:moveTo>
                <a:lnTo>
                  <a:pt x="18477" y="2701376"/>
                </a:lnTo>
                <a:lnTo>
                  <a:pt x="18723" y="2703346"/>
                </a:lnTo>
                <a:lnTo>
                  <a:pt x="19167" y="2717046"/>
                </a:lnTo>
                <a:lnTo>
                  <a:pt x="16716" y="2706134"/>
                </a:lnTo>
                <a:close/>
                <a:moveTo>
                  <a:pt x="18926" y="2697526"/>
                </a:moveTo>
                <a:lnTo>
                  <a:pt x="20329" y="2716198"/>
                </a:lnTo>
                <a:lnTo>
                  <a:pt x="18723" y="2703346"/>
                </a:lnTo>
                <a:lnTo>
                  <a:pt x="18550" y="2698025"/>
                </a:lnTo>
                <a:close/>
                <a:moveTo>
                  <a:pt x="18533" y="2697484"/>
                </a:moveTo>
                <a:lnTo>
                  <a:pt x="18550" y="2698025"/>
                </a:lnTo>
                <a:lnTo>
                  <a:pt x="18369" y="2698267"/>
                </a:lnTo>
                <a:close/>
                <a:moveTo>
                  <a:pt x="28565" y="2686077"/>
                </a:moveTo>
                <a:lnTo>
                  <a:pt x="28496" y="2687334"/>
                </a:lnTo>
                <a:lnTo>
                  <a:pt x="28444" y="2686527"/>
                </a:lnTo>
                <a:close/>
                <a:moveTo>
                  <a:pt x="32623" y="2685987"/>
                </a:moveTo>
                <a:lnTo>
                  <a:pt x="33284" y="2696925"/>
                </a:lnTo>
                <a:lnTo>
                  <a:pt x="21001" y="2721582"/>
                </a:lnTo>
                <a:lnTo>
                  <a:pt x="20349" y="2716359"/>
                </a:lnTo>
                <a:lnTo>
                  <a:pt x="20968" y="2714210"/>
                </a:lnTo>
                <a:lnTo>
                  <a:pt x="28281" y="2687129"/>
                </a:lnTo>
                <a:lnTo>
                  <a:pt x="28496" y="2690143"/>
                </a:lnTo>
                <a:close/>
                <a:moveTo>
                  <a:pt x="11536" y="2685956"/>
                </a:moveTo>
                <a:lnTo>
                  <a:pt x="12466" y="2702246"/>
                </a:lnTo>
                <a:lnTo>
                  <a:pt x="12697" y="2705796"/>
                </a:lnTo>
                <a:lnTo>
                  <a:pt x="10222" y="2709080"/>
                </a:lnTo>
                <a:lnTo>
                  <a:pt x="8458" y="2704183"/>
                </a:lnTo>
                <a:cubicBezTo>
                  <a:pt x="7468" y="2702241"/>
                  <a:pt x="7829" y="2704574"/>
                  <a:pt x="8507" y="2707982"/>
                </a:cubicBezTo>
                <a:lnTo>
                  <a:pt x="9021" y="2710674"/>
                </a:lnTo>
                <a:lnTo>
                  <a:pt x="8503" y="2711363"/>
                </a:lnTo>
                <a:lnTo>
                  <a:pt x="924" y="2713907"/>
                </a:lnTo>
                <a:lnTo>
                  <a:pt x="1419" y="2697960"/>
                </a:lnTo>
                <a:lnTo>
                  <a:pt x="3686" y="2694603"/>
                </a:lnTo>
                <a:close/>
                <a:moveTo>
                  <a:pt x="12997" y="2684346"/>
                </a:moveTo>
                <a:lnTo>
                  <a:pt x="13483" y="2687243"/>
                </a:lnTo>
                <a:lnTo>
                  <a:pt x="13143" y="2689154"/>
                </a:lnTo>
                <a:lnTo>
                  <a:pt x="12462" y="2684935"/>
                </a:lnTo>
                <a:close/>
                <a:moveTo>
                  <a:pt x="28162" y="2682202"/>
                </a:moveTo>
                <a:lnTo>
                  <a:pt x="28444" y="2686527"/>
                </a:lnTo>
                <a:lnTo>
                  <a:pt x="28281" y="2687129"/>
                </a:lnTo>
                <a:lnTo>
                  <a:pt x="27961" y="2682637"/>
                </a:lnTo>
                <a:close/>
                <a:moveTo>
                  <a:pt x="30500" y="2678910"/>
                </a:moveTo>
                <a:lnTo>
                  <a:pt x="28565" y="2686077"/>
                </a:lnTo>
                <a:lnTo>
                  <a:pt x="28843" y="2681011"/>
                </a:lnTo>
                <a:close/>
                <a:moveTo>
                  <a:pt x="29202" y="2674473"/>
                </a:moveTo>
                <a:lnTo>
                  <a:pt x="28843" y="2681011"/>
                </a:lnTo>
                <a:lnTo>
                  <a:pt x="28527" y="2681413"/>
                </a:lnTo>
                <a:lnTo>
                  <a:pt x="28162" y="2682202"/>
                </a:lnTo>
                <a:lnTo>
                  <a:pt x="27683" y="2674834"/>
                </a:lnTo>
                <a:close/>
                <a:moveTo>
                  <a:pt x="24894" y="2673093"/>
                </a:moveTo>
                <a:lnTo>
                  <a:pt x="27400" y="2674901"/>
                </a:lnTo>
                <a:lnTo>
                  <a:pt x="27408" y="2674899"/>
                </a:lnTo>
                <a:lnTo>
                  <a:pt x="27961" y="2682637"/>
                </a:lnTo>
                <a:lnTo>
                  <a:pt x="24488" y="2690143"/>
                </a:lnTo>
                <a:lnTo>
                  <a:pt x="18926" y="2697526"/>
                </a:lnTo>
                <a:lnTo>
                  <a:pt x="18820" y="2696116"/>
                </a:lnTo>
                <a:lnTo>
                  <a:pt x="20231" y="2689399"/>
                </a:lnTo>
                <a:lnTo>
                  <a:pt x="22355" y="2681696"/>
                </a:lnTo>
                <a:close/>
                <a:moveTo>
                  <a:pt x="19663" y="2668532"/>
                </a:moveTo>
                <a:lnTo>
                  <a:pt x="22486" y="2671356"/>
                </a:lnTo>
                <a:lnTo>
                  <a:pt x="23398" y="2672014"/>
                </a:lnTo>
                <a:lnTo>
                  <a:pt x="20481" y="2676102"/>
                </a:lnTo>
                <a:lnTo>
                  <a:pt x="19372" y="2677323"/>
                </a:lnTo>
                <a:lnTo>
                  <a:pt x="18774" y="2671455"/>
                </a:lnTo>
                <a:close/>
                <a:moveTo>
                  <a:pt x="16473" y="2664870"/>
                </a:moveTo>
                <a:lnTo>
                  <a:pt x="16511" y="2665376"/>
                </a:lnTo>
                <a:lnTo>
                  <a:pt x="16438" y="2665304"/>
                </a:lnTo>
                <a:close/>
                <a:moveTo>
                  <a:pt x="8630" y="2657488"/>
                </a:moveTo>
                <a:lnTo>
                  <a:pt x="9989" y="2658848"/>
                </a:lnTo>
                <a:lnTo>
                  <a:pt x="10461" y="2667112"/>
                </a:lnTo>
                <a:lnTo>
                  <a:pt x="10148" y="2667376"/>
                </a:lnTo>
                <a:lnTo>
                  <a:pt x="8590" y="2658099"/>
                </a:lnTo>
                <a:close/>
                <a:moveTo>
                  <a:pt x="308997" y="2656477"/>
                </a:moveTo>
                <a:cubicBezTo>
                  <a:pt x="249350" y="2656477"/>
                  <a:pt x="200997" y="2704830"/>
                  <a:pt x="200997" y="2764477"/>
                </a:cubicBezTo>
                <a:cubicBezTo>
                  <a:pt x="200997" y="2824123"/>
                  <a:pt x="249350" y="2872476"/>
                  <a:pt x="308997" y="2872476"/>
                </a:cubicBezTo>
                <a:cubicBezTo>
                  <a:pt x="368644" y="2872476"/>
                  <a:pt x="416997" y="2824123"/>
                  <a:pt x="416997" y="2764477"/>
                </a:cubicBezTo>
                <a:cubicBezTo>
                  <a:pt x="416997" y="2704830"/>
                  <a:pt x="368644" y="2656477"/>
                  <a:pt x="308997" y="2656477"/>
                </a:cubicBezTo>
                <a:close/>
                <a:moveTo>
                  <a:pt x="30210" y="2656109"/>
                </a:moveTo>
                <a:lnTo>
                  <a:pt x="30855" y="2656711"/>
                </a:lnTo>
                <a:lnTo>
                  <a:pt x="31818" y="2672653"/>
                </a:lnTo>
                <a:lnTo>
                  <a:pt x="29924" y="2670884"/>
                </a:lnTo>
                <a:lnTo>
                  <a:pt x="29524" y="2668613"/>
                </a:lnTo>
                <a:close/>
                <a:moveTo>
                  <a:pt x="26624" y="2653869"/>
                </a:moveTo>
                <a:lnTo>
                  <a:pt x="26619" y="2654179"/>
                </a:lnTo>
                <a:lnTo>
                  <a:pt x="26544" y="2653932"/>
                </a:lnTo>
                <a:close/>
                <a:moveTo>
                  <a:pt x="8966" y="2652296"/>
                </a:moveTo>
                <a:lnTo>
                  <a:pt x="8630" y="2657488"/>
                </a:lnTo>
                <a:lnTo>
                  <a:pt x="8459" y="2657316"/>
                </a:lnTo>
                <a:lnTo>
                  <a:pt x="8590" y="2658099"/>
                </a:lnTo>
                <a:lnTo>
                  <a:pt x="8459" y="2660125"/>
                </a:lnTo>
                <a:lnTo>
                  <a:pt x="9691" y="2667760"/>
                </a:lnTo>
                <a:lnTo>
                  <a:pt x="6454" y="2670487"/>
                </a:lnTo>
                <a:cubicBezTo>
                  <a:pt x="2921" y="2666951"/>
                  <a:pt x="4591" y="2661334"/>
                  <a:pt x="7561" y="2655198"/>
                </a:cubicBezTo>
                <a:close/>
                <a:moveTo>
                  <a:pt x="26655" y="2651926"/>
                </a:moveTo>
                <a:lnTo>
                  <a:pt x="27532" y="2653155"/>
                </a:lnTo>
                <a:lnTo>
                  <a:pt x="26624" y="2653869"/>
                </a:lnTo>
                <a:close/>
                <a:moveTo>
                  <a:pt x="30500" y="2650829"/>
                </a:moveTo>
                <a:lnTo>
                  <a:pt x="30743" y="2654846"/>
                </a:lnTo>
                <a:lnTo>
                  <a:pt x="30313" y="2654245"/>
                </a:lnTo>
                <a:close/>
                <a:moveTo>
                  <a:pt x="11802" y="2646437"/>
                </a:moveTo>
                <a:lnTo>
                  <a:pt x="16677" y="2650883"/>
                </a:lnTo>
                <a:lnTo>
                  <a:pt x="16695" y="2651060"/>
                </a:lnTo>
                <a:lnTo>
                  <a:pt x="15642" y="2650235"/>
                </a:lnTo>
                <a:cubicBezTo>
                  <a:pt x="14324" y="2649345"/>
                  <a:pt x="12991" y="2648739"/>
                  <a:pt x="13259" y="2650137"/>
                </a:cubicBezTo>
                <a:lnTo>
                  <a:pt x="17277" y="2656773"/>
                </a:lnTo>
                <a:lnTo>
                  <a:pt x="17709" y="2661008"/>
                </a:lnTo>
                <a:lnTo>
                  <a:pt x="14688" y="2663551"/>
                </a:lnTo>
                <a:lnTo>
                  <a:pt x="9989" y="2658848"/>
                </a:lnTo>
                <a:lnTo>
                  <a:pt x="9546" y="2651098"/>
                </a:lnTo>
                <a:close/>
                <a:moveTo>
                  <a:pt x="13115" y="2643726"/>
                </a:moveTo>
                <a:lnTo>
                  <a:pt x="11802" y="2646437"/>
                </a:lnTo>
                <a:lnTo>
                  <a:pt x="10461" y="2645213"/>
                </a:lnTo>
                <a:close/>
                <a:moveTo>
                  <a:pt x="15562" y="2638671"/>
                </a:moveTo>
                <a:lnTo>
                  <a:pt x="15634" y="2639477"/>
                </a:lnTo>
                <a:lnTo>
                  <a:pt x="15080" y="2642626"/>
                </a:lnTo>
                <a:lnTo>
                  <a:pt x="13115" y="2643726"/>
                </a:lnTo>
                <a:close/>
                <a:moveTo>
                  <a:pt x="16222" y="2637307"/>
                </a:moveTo>
                <a:lnTo>
                  <a:pt x="17549" y="2639167"/>
                </a:lnTo>
                <a:lnTo>
                  <a:pt x="16319" y="2641929"/>
                </a:lnTo>
                <a:lnTo>
                  <a:pt x="15875" y="2642178"/>
                </a:lnTo>
                <a:lnTo>
                  <a:pt x="15634" y="2639477"/>
                </a:lnTo>
                <a:lnTo>
                  <a:pt x="15899" y="2637976"/>
                </a:lnTo>
                <a:close/>
                <a:moveTo>
                  <a:pt x="25920" y="2636549"/>
                </a:moveTo>
                <a:lnTo>
                  <a:pt x="26110" y="2638001"/>
                </a:lnTo>
                <a:lnTo>
                  <a:pt x="22485" y="2639598"/>
                </a:lnTo>
                <a:lnTo>
                  <a:pt x="21844" y="2638833"/>
                </a:lnTo>
                <a:close/>
                <a:moveTo>
                  <a:pt x="19135" y="2635603"/>
                </a:moveTo>
                <a:lnTo>
                  <a:pt x="21844" y="2638833"/>
                </a:lnTo>
                <a:lnTo>
                  <a:pt x="18607" y="2640647"/>
                </a:lnTo>
                <a:lnTo>
                  <a:pt x="17549" y="2639167"/>
                </a:lnTo>
                <a:close/>
                <a:moveTo>
                  <a:pt x="11282" y="2630550"/>
                </a:moveTo>
                <a:lnTo>
                  <a:pt x="10140" y="2634209"/>
                </a:lnTo>
                <a:lnTo>
                  <a:pt x="10318" y="2631459"/>
                </a:lnTo>
                <a:close/>
                <a:moveTo>
                  <a:pt x="10462" y="2629235"/>
                </a:moveTo>
                <a:lnTo>
                  <a:pt x="10981" y="2629962"/>
                </a:lnTo>
                <a:lnTo>
                  <a:pt x="10328" y="2631312"/>
                </a:lnTo>
                <a:close/>
                <a:moveTo>
                  <a:pt x="18718" y="2624770"/>
                </a:moveTo>
                <a:lnTo>
                  <a:pt x="17759" y="2627421"/>
                </a:lnTo>
                <a:lnTo>
                  <a:pt x="17119" y="2631051"/>
                </a:lnTo>
                <a:lnTo>
                  <a:pt x="16637" y="2626958"/>
                </a:lnTo>
                <a:close/>
                <a:moveTo>
                  <a:pt x="18891" y="2624588"/>
                </a:moveTo>
                <a:lnTo>
                  <a:pt x="18718" y="2624770"/>
                </a:lnTo>
                <a:lnTo>
                  <a:pt x="18766" y="2624639"/>
                </a:lnTo>
                <a:close/>
                <a:moveTo>
                  <a:pt x="19624" y="2602085"/>
                </a:moveTo>
                <a:lnTo>
                  <a:pt x="18828" y="2607285"/>
                </a:lnTo>
                <a:lnTo>
                  <a:pt x="16859" y="2610333"/>
                </a:lnTo>
                <a:lnTo>
                  <a:pt x="16843" y="2610263"/>
                </a:lnTo>
                <a:lnTo>
                  <a:pt x="18651" y="2604129"/>
                </a:lnTo>
                <a:close/>
                <a:moveTo>
                  <a:pt x="29136" y="2596776"/>
                </a:moveTo>
                <a:cubicBezTo>
                  <a:pt x="28615" y="2598056"/>
                  <a:pt x="27612" y="2600504"/>
                  <a:pt x="26361" y="2603662"/>
                </a:cubicBezTo>
                <a:lnTo>
                  <a:pt x="23275" y="2612186"/>
                </a:lnTo>
                <a:lnTo>
                  <a:pt x="23764" y="2608578"/>
                </a:lnTo>
                <a:lnTo>
                  <a:pt x="29018" y="2596901"/>
                </a:lnTo>
                <a:cubicBezTo>
                  <a:pt x="29696" y="2595386"/>
                  <a:pt x="29657" y="2595496"/>
                  <a:pt x="29136" y="2596776"/>
                </a:cubicBezTo>
                <a:close/>
                <a:moveTo>
                  <a:pt x="32774" y="2591568"/>
                </a:moveTo>
                <a:lnTo>
                  <a:pt x="29959" y="2605497"/>
                </a:lnTo>
                <a:lnTo>
                  <a:pt x="27315" y="2611135"/>
                </a:lnTo>
                <a:lnTo>
                  <a:pt x="23711" y="2618356"/>
                </a:lnTo>
                <a:lnTo>
                  <a:pt x="21249" y="2617779"/>
                </a:lnTo>
                <a:lnTo>
                  <a:pt x="23275" y="2612186"/>
                </a:lnTo>
                <a:lnTo>
                  <a:pt x="22486" y="2618003"/>
                </a:lnTo>
                <a:close/>
                <a:moveTo>
                  <a:pt x="27503" y="2581026"/>
                </a:moveTo>
                <a:lnTo>
                  <a:pt x="23764" y="2608578"/>
                </a:lnTo>
                <a:lnTo>
                  <a:pt x="19779" y="2617437"/>
                </a:lnTo>
                <a:lnTo>
                  <a:pt x="18477" y="2617132"/>
                </a:lnTo>
                <a:lnTo>
                  <a:pt x="17579" y="2613358"/>
                </a:lnTo>
                <a:lnTo>
                  <a:pt x="18478" y="2609578"/>
                </a:lnTo>
                <a:lnTo>
                  <a:pt x="18828" y="2607285"/>
                </a:lnTo>
                <a:lnTo>
                  <a:pt x="24326" y="2598782"/>
                </a:lnTo>
                <a:lnTo>
                  <a:pt x="27485" y="2581034"/>
                </a:lnTo>
                <a:close/>
                <a:moveTo>
                  <a:pt x="36513" y="2573072"/>
                </a:moveTo>
                <a:cubicBezTo>
                  <a:pt x="37590" y="2568545"/>
                  <a:pt x="35874" y="2582740"/>
                  <a:pt x="34509" y="2587114"/>
                </a:cubicBezTo>
                <a:lnTo>
                  <a:pt x="32774" y="2591568"/>
                </a:lnTo>
                <a:close/>
                <a:moveTo>
                  <a:pt x="18000" y="2570862"/>
                </a:moveTo>
                <a:lnTo>
                  <a:pt x="18401" y="2575071"/>
                </a:lnTo>
                <a:lnTo>
                  <a:pt x="18366" y="2575099"/>
                </a:lnTo>
                <a:lnTo>
                  <a:pt x="17810" y="2571200"/>
                </a:lnTo>
                <a:close/>
                <a:moveTo>
                  <a:pt x="16905" y="2564860"/>
                </a:moveTo>
                <a:lnTo>
                  <a:pt x="17810" y="2571200"/>
                </a:lnTo>
                <a:lnTo>
                  <a:pt x="15163" y="2575921"/>
                </a:lnTo>
                <a:lnTo>
                  <a:pt x="12466" y="2575880"/>
                </a:lnTo>
                <a:cubicBezTo>
                  <a:pt x="11903" y="2571932"/>
                  <a:pt x="13866" y="2568883"/>
                  <a:pt x="16240" y="2565888"/>
                </a:cubicBezTo>
                <a:close/>
                <a:moveTo>
                  <a:pt x="22601" y="2537516"/>
                </a:moveTo>
                <a:lnTo>
                  <a:pt x="24862" y="2545122"/>
                </a:lnTo>
                <a:lnTo>
                  <a:pt x="23926" y="2549498"/>
                </a:lnTo>
                <a:lnTo>
                  <a:pt x="23426" y="2549282"/>
                </a:lnTo>
                <a:lnTo>
                  <a:pt x="21455" y="2544530"/>
                </a:lnTo>
                <a:lnTo>
                  <a:pt x="20637" y="2541840"/>
                </a:lnTo>
                <a:close/>
                <a:moveTo>
                  <a:pt x="14797" y="2537197"/>
                </a:moveTo>
                <a:lnTo>
                  <a:pt x="17362" y="2564152"/>
                </a:lnTo>
                <a:lnTo>
                  <a:pt x="16905" y="2564860"/>
                </a:lnTo>
                <a:lnTo>
                  <a:pt x="16474" y="2561840"/>
                </a:lnTo>
                <a:cubicBezTo>
                  <a:pt x="11908" y="2566639"/>
                  <a:pt x="5897" y="2589104"/>
                  <a:pt x="10462" y="2584305"/>
                </a:cubicBezTo>
                <a:lnTo>
                  <a:pt x="15163" y="2575921"/>
                </a:lnTo>
                <a:lnTo>
                  <a:pt x="17286" y="2575952"/>
                </a:lnTo>
                <a:lnTo>
                  <a:pt x="18366" y="2575099"/>
                </a:lnTo>
                <a:lnTo>
                  <a:pt x="18478" y="2575880"/>
                </a:lnTo>
                <a:lnTo>
                  <a:pt x="18401" y="2575071"/>
                </a:lnTo>
                <a:lnTo>
                  <a:pt x="24489" y="2570265"/>
                </a:lnTo>
                <a:lnTo>
                  <a:pt x="20022" y="2599479"/>
                </a:lnTo>
                <a:lnTo>
                  <a:pt x="18651" y="2604129"/>
                </a:lnTo>
                <a:lnTo>
                  <a:pt x="16473" y="2608709"/>
                </a:lnTo>
                <a:lnTo>
                  <a:pt x="16843" y="2610263"/>
                </a:lnTo>
                <a:lnTo>
                  <a:pt x="16791" y="2610436"/>
                </a:lnTo>
                <a:lnTo>
                  <a:pt x="8317" y="2623546"/>
                </a:lnTo>
                <a:lnTo>
                  <a:pt x="7622" y="2581618"/>
                </a:lnTo>
                <a:lnTo>
                  <a:pt x="14470" y="2544991"/>
                </a:lnTo>
                <a:close/>
                <a:moveTo>
                  <a:pt x="14470" y="2533761"/>
                </a:moveTo>
                <a:lnTo>
                  <a:pt x="14909" y="2534542"/>
                </a:lnTo>
                <a:lnTo>
                  <a:pt x="14797" y="2537197"/>
                </a:lnTo>
                <a:close/>
                <a:moveTo>
                  <a:pt x="15487" y="2520767"/>
                </a:moveTo>
                <a:lnTo>
                  <a:pt x="15963" y="2524322"/>
                </a:lnTo>
                <a:lnTo>
                  <a:pt x="15880" y="2524583"/>
                </a:lnTo>
                <a:lnTo>
                  <a:pt x="15992" y="2524541"/>
                </a:lnTo>
                <a:lnTo>
                  <a:pt x="16474" y="2528144"/>
                </a:lnTo>
                <a:lnTo>
                  <a:pt x="20637" y="2541840"/>
                </a:lnTo>
                <a:lnTo>
                  <a:pt x="20482" y="2542184"/>
                </a:lnTo>
                <a:lnTo>
                  <a:pt x="21455" y="2544530"/>
                </a:lnTo>
                <a:lnTo>
                  <a:pt x="22289" y="2547273"/>
                </a:lnTo>
                <a:cubicBezTo>
                  <a:pt x="22771" y="2548529"/>
                  <a:pt x="22685" y="2548424"/>
                  <a:pt x="21544" y="2546369"/>
                </a:cubicBezTo>
                <a:lnTo>
                  <a:pt x="14909" y="2534542"/>
                </a:lnTo>
                <a:close/>
                <a:moveTo>
                  <a:pt x="17356" y="2519875"/>
                </a:moveTo>
                <a:lnTo>
                  <a:pt x="18463" y="2523603"/>
                </a:lnTo>
                <a:lnTo>
                  <a:pt x="15992" y="2524541"/>
                </a:lnTo>
                <a:lnTo>
                  <a:pt x="15963" y="2524322"/>
                </a:lnTo>
                <a:close/>
                <a:moveTo>
                  <a:pt x="31598" y="2513658"/>
                </a:moveTo>
                <a:lnTo>
                  <a:pt x="29959" y="2521313"/>
                </a:lnTo>
                <a:lnTo>
                  <a:pt x="22601" y="2537516"/>
                </a:lnTo>
                <a:lnTo>
                  <a:pt x="18463" y="2523603"/>
                </a:lnTo>
                <a:lnTo>
                  <a:pt x="20137" y="2522963"/>
                </a:lnTo>
                <a:close/>
                <a:moveTo>
                  <a:pt x="13683" y="2507284"/>
                </a:moveTo>
                <a:lnTo>
                  <a:pt x="13820" y="2508305"/>
                </a:lnTo>
                <a:lnTo>
                  <a:pt x="6587" y="2519285"/>
                </a:lnTo>
                <a:lnTo>
                  <a:pt x="6564" y="2517903"/>
                </a:lnTo>
                <a:lnTo>
                  <a:pt x="10462" y="2511295"/>
                </a:lnTo>
                <a:close/>
                <a:moveTo>
                  <a:pt x="14700" y="2506967"/>
                </a:moveTo>
                <a:lnTo>
                  <a:pt x="15806" y="2513167"/>
                </a:lnTo>
                <a:lnTo>
                  <a:pt x="15487" y="2520767"/>
                </a:lnTo>
                <a:lnTo>
                  <a:pt x="13820" y="2508305"/>
                </a:lnTo>
                <a:close/>
                <a:moveTo>
                  <a:pt x="16184" y="2504168"/>
                </a:moveTo>
                <a:lnTo>
                  <a:pt x="16159" y="2504753"/>
                </a:lnTo>
                <a:lnTo>
                  <a:pt x="14700" y="2506967"/>
                </a:lnTo>
                <a:lnTo>
                  <a:pt x="14561" y="2506190"/>
                </a:lnTo>
                <a:close/>
                <a:moveTo>
                  <a:pt x="29042" y="2503893"/>
                </a:moveTo>
                <a:lnTo>
                  <a:pt x="31727" y="2508939"/>
                </a:lnTo>
                <a:lnTo>
                  <a:pt x="32262" y="2510559"/>
                </a:lnTo>
                <a:lnTo>
                  <a:pt x="32210" y="2510799"/>
                </a:lnTo>
                <a:lnTo>
                  <a:pt x="28379" y="2504357"/>
                </a:lnTo>
                <a:close/>
                <a:moveTo>
                  <a:pt x="24541" y="2497903"/>
                </a:moveTo>
                <a:lnTo>
                  <a:pt x="28379" y="2504357"/>
                </a:lnTo>
                <a:lnTo>
                  <a:pt x="22486" y="2508487"/>
                </a:lnTo>
                <a:lnTo>
                  <a:pt x="22114" y="2505195"/>
                </a:lnTo>
                <a:close/>
                <a:moveTo>
                  <a:pt x="21281" y="2497819"/>
                </a:moveTo>
                <a:lnTo>
                  <a:pt x="22114" y="2505195"/>
                </a:lnTo>
                <a:lnTo>
                  <a:pt x="19435" y="2513241"/>
                </a:lnTo>
                <a:lnTo>
                  <a:pt x="17356" y="2519875"/>
                </a:lnTo>
                <a:lnTo>
                  <a:pt x="16474" y="2516910"/>
                </a:lnTo>
                <a:lnTo>
                  <a:pt x="15806" y="2513167"/>
                </a:lnTo>
                <a:lnTo>
                  <a:pt x="16159" y="2504753"/>
                </a:lnTo>
                <a:lnTo>
                  <a:pt x="18192" y="2501667"/>
                </a:lnTo>
                <a:close/>
                <a:moveTo>
                  <a:pt x="23193" y="2495437"/>
                </a:moveTo>
                <a:lnTo>
                  <a:pt x="24672" y="2497511"/>
                </a:lnTo>
                <a:lnTo>
                  <a:pt x="24541" y="2497903"/>
                </a:lnTo>
                <a:lnTo>
                  <a:pt x="23125" y="2495521"/>
                </a:lnTo>
                <a:close/>
                <a:moveTo>
                  <a:pt x="22705" y="2494816"/>
                </a:moveTo>
                <a:lnTo>
                  <a:pt x="23125" y="2495521"/>
                </a:lnTo>
                <a:lnTo>
                  <a:pt x="21281" y="2497819"/>
                </a:lnTo>
                <a:lnTo>
                  <a:pt x="21200" y="2497099"/>
                </a:lnTo>
                <a:close/>
                <a:moveTo>
                  <a:pt x="22486" y="2494448"/>
                </a:moveTo>
                <a:lnTo>
                  <a:pt x="22726" y="2494784"/>
                </a:lnTo>
                <a:lnTo>
                  <a:pt x="22705" y="2494816"/>
                </a:lnTo>
                <a:close/>
                <a:moveTo>
                  <a:pt x="21639" y="2488511"/>
                </a:moveTo>
                <a:lnTo>
                  <a:pt x="22486" y="2494448"/>
                </a:lnTo>
                <a:lnTo>
                  <a:pt x="20602" y="2491807"/>
                </a:lnTo>
                <a:lnTo>
                  <a:pt x="20560" y="2491428"/>
                </a:lnTo>
                <a:close/>
                <a:moveTo>
                  <a:pt x="28497" y="2486023"/>
                </a:moveTo>
                <a:lnTo>
                  <a:pt x="26900" y="2490820"/>
                </a:lnTo>
                <a:lnTo>
                  <a:pt x="23193" y="2495437"/>
                </a:lnTo>
                <a:lnTo>
                  <a:pt x="22726" y="2494784"/>
                </a:lnTo>
                <a:close/>
                <a:moveTo>
                  <a:pt x="10462" y="2483214"/>
                </a:moveTo>
                <a:lnTo>
                  <a:pt x="14561" y="2506190"/>
                </a:lnTo>
                <a:lnTo>
                  <a:pt x="13683" y="2507284"/>
                </a:lnTo>
                <a:close/>
                <a:moveTo>
                  <a:pt x="18932" y="2469550"/>
                </a:moveTo>
                <a:lnTo>
                  <a:pt x="21498" y="2487526"/>
                </a:lnTo>
                <a:lnTo>
                  <a:pt x="20552" y="2491356"/>
                </a:lnTo>
                <a:lnTo>
                  <a:pt x="20560" y="2491428"/>
                </a:lnTo>
                <a:lnTo>
                  <a:pt x="20482" y="2491638"/>
                </a:lnTo>
                <a:lnTo>
                  <a:pt x="20602" y="2491807"/>
                </a:lnTo>
                <a:lnTo>
                  <a:pt x="21200" y="2497099"/>
                </a:lnTo>
                <a:lnTo>
                  <a:pt x="18192" y="2501667"/>
                </a:lnTo>
                <a:lnTo>
                  <a:pt x="16184" y="2504168"/>
                </a:lnTo>
                <a:lnTo>
                  <a:pt x="16474" y="2497254"/>
                </a:lnTo>
                <a:cubicBezTo>
                  <a:pt x="16474" y="2494295"/>
                  <a:pt x="13910" y="2491684"/>
                  <a:pt x="14470" y="2488830"/>
                </a:cubicBezTo>
                <a:close/>
                <a:moveTo>
                  <a:pt x="16474" y="2452325"/>
                </a:moveTo>
                <a:lnTo>
                  <a:pt x="17491" y="2459449"/>
                </a:lnTo>
                <a:lnTo>
                  <a:pt x="17476" y="2459388"/>
                </a:lnTo>
                <a:cubicBezTo>
                  <a:pt x="16975" y="2456098"/>
                  <a:pt x="16474" y="2452325"/>
                  <a:pt x="16474" y="2452325"/>
                </a:cubicBezTo>
                <a:close/>
                <a:moveTo>
                  <a:pt x="16474" y="2441093"/>
                </a:moveTo>
                <a:lnTo>
                  <a:pt x="16824" y="2445022"/>
                </a:lnTo>
                <a:lnTo>
                  <a:pt x="16474" y="2446710"/>
                </a:lnTo>
                <a:cubicBezTo>
                  <a:pt x="15240" y="2453625"/>
                  <a:pt x="10462" y="2473494"/>
                  <a:pt x="10462" y="2466366"/>
                </a:cubicBezTo>
                <a:cubicBezTo>
                  <a:pt x="10462" y="2457486"/>
                  <a:pt x="14470" y="2449518"/>
                  <a:pt x="16474" y="2441093"/>
                </a:cubicBezTo>
                <a:close/>
                <a:moveTo>
                  <a:pt x="18415" y="2420559"/>
                </a:moveTo>
                <a:lnTo>
                  <a:pt x="18478" y="2421437"/>
                </a:lnTo>
                <a:lnTo>
                  <a:pt x="18025" y="2420923"/>
                </a:lnTo>
                <a:close/>
                <a:moveTo>
                  <a:pt x="4825" y="2413089"/>
                </a:moveTo>
                <a:lnTo>
                  <a:pt x="11298" y="2413293"/>
                </a:lnTo>
                <a:lnTo>
                  <a:pt x="18025" y="2420923"/>
                </a:lnTo>
                <a:lnTo>
                  <a:pt x="14470" y="2424244"/>
                </a:lnTo>
                <a:cubicBezTo>
                  <a:pt x="12466" y="2422372"/>
                  <a:pt x="8383" y="2420319"/>
                  <a:pt x="5340" y="2418356"/>
                </a:cubicBezTo>
                <a:lnTo>
                  <a:pt x="4899" y="2417540"/>
                </a:lnTo>
                <a:close/>
                <a:moveTo>
                  <a:pt x="27921" y="2393969"/>
                </a:moveTo>
                <a:lnTo>
                  <a:pt x="28172" y="2395061"/>
                </a:lnTo>
                <a:cubicBezTo>
                  <a:pt x="27670" y="2393510"/>
                  <a:pt x="27277" y="2393261"/>
                  <a:pt x="30501" y="2410204"/>
                </a:cubicBezTo>
                <a:lnTo>
                  <a:pt x="31542" y="2415066"/>
                </a:lnTo>
                <a:lnTo>
                  <a:pt x="18932" y="2469550"/>
                </a:lnTo>
                <a:lnTo>
                  <a:pt x="17491" y="2459449"/>
                </a:lnTo>
                <a:lnTo>
                  <a:pt x="18478" y="2463559"/>
                </a:lnTo>
                <a:lnTo>
                  <a:pt x="16824" y="2445022"/>
                </a:lnTo>
                <a:lnTo>
                  <a:pt x="19169" y="2433735"/>
                </a:lnTo>
                <a:cubicBezTo>
                  <a:pt x="19868" y="2429359"/>
                  <a:pt x="20002" y="2425097"/>
                  <a:pt x="18478" y="2421437"/>
                </a:cubicBezTo>
                <a:cubicBezTo>
                  <a:pt x="21388" y="2444889"/>
                  <a:pt x="26210" y="2416813"/>
                  <a:pt x="26493" y="2415820"/>
                </a:cubicBezTo>
                <a:lnTo>
                  <a:pt x="22506" y="2407486"/>
                </a:lnTo>
                <a:lnTo>
                  <a:pt x="23941" y="2399586"/>
                </a:lnTo>
                <a:lnTo>
                  <a:pt x="26493" y="2398971"/>
                </a:lnTo>
                <a:close/>
                <a:moveTo>
                  <a:pt x="25201" y="2388645"/>
                </a:moveTo>
                <a:lnTo>
                  <a:pt x="24171" y="2398319"/>
                </a:lnTo>
                <a:lnTo>
                  <a:pt x="23941" y="2399586"/>
                </a:lnTo>
                <a:lnTo>
                  <a:pt x="19263" y="2400710"/>
                </a:lnTo>
                <a:lnTo>
                  <a:pt x="22506" y="2407486"/>
                </a:lnTo>
                <a:lnTo>
                  <a:pt x="20482" y="2418629"/>
                </a:lnTo>
                <a:lnTo>
                  <a:pt x="18415" y="2420559"/>
                </a:lnTo>
                <a:lnTo>
                  <a:pt x="16569" y="2394693"/>
                </a:lnTo>
                <a:close/>
                <a:moveTo>
                  <a:pt x="30501" y="2384931"/>
                </a:moveTo>
                <a:lnTo>
                  <a:pt x="27921" y="2393969"/>
                </a:lnTo>
                <a:lnTo>
                  <a:pt x="26493" y="2387740"/>
                </a:lnTo>
                <a:lnTo>
                  <a:pt x="25201" y="2388645"/>
                </a:lnTo>
                <a:lnTo>
                  <a:pt x="25407" y="2386716"/>
                </a:lnTo>
                <a:close/>
                <a:moveTo>
                  <a:pt x="15174" y="2375133"/>
                </a:moveTo>
                <a:lnTo>
                  <a:pt x="16569" y="2394693"/>
                </a:lnTo>
                <a:lnTo>
                  <a:pt x="14470" y="2396163"/>
                </a:lnTo>
                <a:cubicBezTo>
                  <a:pt x="10981" y="2394941"/>
                  <a:pt x="8497" y="2386346"/>
                  <a:pt x="10462" y="2382122"/>
                </a:cubicBezTo>
                <a:close/>
                <a:moveTo>
                  <a:pt x="15716" y="2364439"/>
                </a:moveTo>
                <a:lnTo>
                  <a:pt x="18305" y="2370487"/>
                </a:lnTo>
                <a:lnTo>
                  <a:pt x="15174" y="2375133"/>
                </a:lnTo>
                <a:lnTo>
                  <a:pt x="14626" y="2367460"/>
                </a:lnTo>
                <a:close/>
                <a:moveTo>
                  <a:pt x="23299" y="2363077"/>
                </a:moveTo>
                <a:lnTo>
                  <a:pt x="26493" y="2376506"/>
                </a:lnTo>
                <a:lnTo>
                  <a:pt x="25407" y="2386716"/>
                </a:lnTo>
                <a:lnTo>
                  <a:pt x="22486" y="2387740"/>
                </a:lnTo>
                <a:cubicBezTo>
                  <a:pt x="19240" y="2383950"/>
                  <a:pt x="20226" y="2376279"/>
                  <a:pt x="18478" y="2370891"/>
                </a:cubicBezTo>
                <a:lnTo>
                  <a:pt x="18305" y="2370487"/>
                </a:lnTo>
                <a:close/>
                <a:moveTo>
                  <a:pt x="12602" y="2357167"/>
                </a:moveTo>
                <a:lnTo>
                  <a:pt x="14048" y="2360544"/>
                </a:lnTo>
                <a:lnTo>
                  <a:pt x="14470" y="2365275"/>
                </a:lnTo>
                <a:lnTo>
                  <a:pt x="14626" y="2367460"/>
                </a:lnTo>
                <a:lnTo>
                  <a:pt x="14220" y="2368586"/>
                </a:lnTo>
                <a:cubicBezTo>
                  <a:pt x="12132" y="2374370"/>
                  <a:pt x="10462" y="2378114"/>
                  <a:pt x="10462" y="2373699"/>
                </a:cubicBezTo>
                <a:close/>
                <a:moveTo>
                  <a:pt x="12658" y="2356743"/>
                </a:moveTo>
                <a:lnTo>
                  <a:pt x="12602" y="2357167"/>
                </a:lnTo>
                <a:lnTo>
                  <a:pt x="12466" y="2356850"/>
                </a:lnTo>
                <a:close/>
                <a:moveTo>
                  <a:pt x="19974" y="2352642"/>
                </a:moveTo>
                <a:lnTo>
                  <a:pt x="15716" y="2364439"/>
                </a:lnTo>
                <a:lnTo>
                  <a:pt x="14048" y="2360544"/>
                </a:lnTo>
                <a:lnTo>
                  <a:pt x="13659" y="2356182"/>
                </a:lnTo>
                <a:close/>
                <a:moveTo>
                  <a:pt x="13280" y="2351933"/>
                </a:moveTo>
                <a:lnTo>
                  <a:pt x="13659" y="2356182"/>
                </a:lnTo>
                <a:lnTo>
                  <a:pt x="12658" y="2356743"/>
                </a:lnTo>
                <a:close/>
                <a:moveTo>
                  <a:pt x="20482" y="2351233"/>
                </a:moveTo>
                <a:lnTo>
                  <a:pt x="20717" y="2352225"/>
                </a:lnTo>
                <a:lnTo>
                  <a:pt x="19974" y="2352642"/>
                </a:lnTo>
                <a:close/>
                <a:moveTo>
                  <a:pt x="14489" y="2338535"/>
                </a:moveTo>
                <a:lnTo>
                  <a:pt x="14473" y="2346833"/>
                </a:lnTo>
                <a:lnTo>
                  <a:pt x="13477" y="2350413"/>
                </a:lnTo>
                <a:lnTo>
                  <a:pt x="13280" y="2351933"/>
                </a:lnTo>
                <a:lnTo>
                  <a:pt x="12466" y="2342810"/>
                </a:lnTo>
                <a:close/>
                <a:moveTo>
                  <a:pt x="16474" y="2297880"/>
                </a:moveTo>
                <a:cubicBezTo>
                  <a:pt x="17142" y="2304432"/>
                  <a:pt x="13896" y="2315931"/>
                  <a:pt x="18478" y="2317536"/>
                </a:cubicBezTo>
                <a:lnTo>
                  <a:pt x="21823" y="2308161"/>
                </a:lnTo>
                <a:lnTo>
                  <a:pt x="22486" y="2317536"/>
                </a:lnTo>
                <a:cubicBezTo>
                  <a:pt x="23757" y="2329241"/>
                  <a:pt x="26429" y="2340475"/>
                  <a:pt x="29451" y="2351589"/>
                </a:cubicBezTo>
                <a:lnTo>
                  <a:pt x="29908" y="2353271"/>
                </a:lnTo>
                <a:lnTo>
                  <a:pt x="23299" y="2363077"/>
                </a:lnTo>
                <a:lnTo>
                  <a:pt x="20717" y="2352225"/>
                </a:lnTo>
                <a:lnTo>
                  <a:pt x="22486" y="2351233"/>
                </a:lnTo>
                <a:cubicBezTo>
                  <a:pt x="23357" y="2347572"/>
                  <a:pt x="14900" y="2352238"/>
                  <a:pt x="14470" y="2348425"/>
                </a:cubicBezTo>
                <a:lnTo>
                  <a:pt x="14473" y="2346833"/>
                </a:lnTo>
                <a:lnTo>
                  <a:pt x="18669" y="2331749"/>
                </a:lnTo>
                <a:cubicBezTo>
                  <a:pt x="20120" y="2327257"/>
                  <a:pt x="20971" y="2324975"/>
                  <a:pt x="20258" y="2326338"/>
                </a:cubicBezTo>
                <a:lnTo>
                  <a:pt x="14489" y="2338535"/>
                </a:lnTo>
                <a:lnTo>
                  <a:pt x="14517" y="2323220"/>
                </a:lnTo>
                <a:cubicBezTo>
                  <a:pt x="15169" y="2314774"/>
                  <a:pt x="16140" y="2306304"/>
                  <a:pt x="16474" y="2297880"/>
                </a:cubicBezTo>
                <a:close/>
                <a:moveTo>
                  <a:pt x="12963" y="2280742"/>
                </a:moveTo>
                <a:lnTo>
                  <a:pt x="12997" y="2280917"/>
                </a:lnTo>
                <a:lnTo>
                  <a:pt x="12466" y="2281031"/>
                </a:lnTo>
                <a:close/>
                <a:moveTo>
                  <a:pt x="14800" y="2280531"/>
                </a:moveTo>
                <a:lnTo>
                  <a:pt x="16474" y="2292263"/>
                </a:lnTo>
                <a:cubicBezTo>
                  <a:pt x="16827" y="2294736"/>
                  <a:pt x="15725" y="2292478"/>
                  <a:pt x="14586" y="2288976"/>
                </a:cubicBezTo>
                <a:lnTo>
                  <a:pt x="12997" y="2280917"/>
                </a:lnTo>
                <a:close/>
                <a:moveTo>
                  <a:pt x="19731" y="2278573"/>
                </a:moveTo>
                <a:lnTo>
                  <a:pt x="20035" y="2282870"/>
                </a:lnTo>
                <a:lnTo>
                  <a:pt x="18351" y="2279218"/>
                </a:lnTo>
                <a:close/>
                <a:moveTo>
                  <a:pt x="17761" y="2277939"/>
                </a:moveTo>
                <a:lnTo>
                  <a:pt x="18351" y="2279218"/>
                </a:lnTo>
                <a:lnTo>
                  <a:pt x="16163" y="2280241"/>
                </a:lnTo>
                <a:lnTo>
                  <a:pt x="14800" y="2280531"/>
                </a:lnTo>
                <a:lnTo>
                  <a:pt x="14686" y="2279735"/>
                </a:lnTo>
                <a:close/>
                <a:moveTo>
                  <a:pt x="21684" y="2275650"/>
                </a:moveTo>
                <a:lnTo>
                  <a:pt x="21367" y="2277810"/>
                </a:lnTo>
                <a:lnTo>
                  <a:pt x="19731" y="2278573"/>
                </a:lnTo>
                <a:lnTo>
                  <a:pt x="19610" y="2276860"/>
                </a:lnTo>
                <a:close/>
                <a:moveTo>
                  <a:pt x="26493" y="2275415"/>
                </a:moveTo>
                <a:cubicBezTo>
                  <a:pt x="25825" y="2283840"/>
                  <a:pt x="26048" y="2292499"/>
                  <a:pt x="24489" y="2300689"/>
                </a:cubicBezTo>
                <a:lnTo>
                  <a:pt x="21823" y="2308161"/>
                </a:lnTo>
                <a:lnTo>
                  <a:pt x="20035" y="2282870"/>
                </a:lnTo>
                <a:lnTo>
                  <a:pt x="20482" y="2283840"/>
                </a:lnTo>
                <a:lnTo>
                  <a:pt x="21367" y="2277810"/>
                </a:lnTo>
                <a:close/>
                <a:moveTo>
                  <a:pt x="13681" y="2272692"/>
                </a:moveTo>
                <a:lnTo>
                  <a:pt x="14686" y="2279735"/>
                </a:lnTo>
                <a:lnTo>
                  <a:pt x="12963" y="2280742"/>
                </a:lnTo>
                <a:lnTo>
                  <a:pt x="12466" y="2278223"/>
                </a:lnTo>
                <a:close/>
                <a:moveTo>
                  <a:pt x="18882" y="2266558"/>
                </a:moveTo>
                <a:lnTo>
                  <a:pt x="19610" y="2276860"/>
                </a:lnTo>
                <a:lnTo>
                  <a:pt x="17761" y="2277939"/>
                </a:lnTo>
                <a:lnTo>
                  <a:pt x="15825" y="2273741"/>
                </a:lnTo>
                <a:cubicBezTo>
                  <a:pt x="14998" y="2271312"/>
                  <a:pt x="15030" y="2269622"/>
                  <a:pt x="16327" y="2268075"/>
                </a:cubicBezTo>
                <a:close/>
                <a:moveTo>
                  <a:pt x="32638" y="2259859"/>
                </a:moveTo>
                <a:lnTo>
                  <a:pt x="32505" y="2264183"/>
                </a:lnTo>
                <a:lnTo>
                  <a:pt x="32941" y="2269076"/>
                </a:lnTo>
                <a:lnTo>
                  <a:pt x="21684" y="2275650"/>
                </a:lnTo>
                <a:lnTo>
                  <a:pt x="22538" y="2269828"/>
                </a:lnTo>
                <a:lnTo>
                  <a:pt x="22066" y="2264668"/>
                </a:lnTo>
                <a:lnTo>
                  <a:pt x="24416" y="2263272"/>
                </a:lnTo>
                <a:close/>
                <a:moveTo>
                  <a:pt x="21045" y="2253496"/>
                </a:moveTo>
                <a:lnTo>
                  <a:pt x="22066" y="2264668"/>
                </a:lnTo>
                <a:lnTo>
                  <a:pt x="18882" y="2266558"/>
                </a:lnTo>
                <a:lnTo>
                  <a:pt x="18526" y="2261523"/>
                </a:lnTo>
                <a:close/>
                <a:moveTo>
                  <a:pt x="20482" y="2241718"/>
                </a:moveTo>
                <a:lnTo>
                  <a:pt x="23115" y="2250867"/>
                </a:lnTo>
                <a:lnTo>
                  <a:pt x="23522" y="2253698"/>
                </a:lnTo>
                <a:lnTo>
                  <a:pt x="23996" y="2254027"/>
                </a:lnTo>
                <a:lnTo>
                  <a:pt x="24526" y="2256170"/>
                </a:lnTo>
                <a:cubicBezTo>
                  <a:pt x="24313" y="2256062"/>
                  <a:pt x="22928" y="2252836"/>
                  <a:pt x="21539" y="2251921"/>
                </a:cubicBezTo>
                <a:lnTo>
                  <a:pt x="21045" y="2253496"/>
                </a:lnTo>
                <a:lnTo>
                  <a:pt x="20482" y="2247334"/>
                </a:lnTo>
                <a:lnTo>
                  <a:pt x="20284" y="2242619"/>
                </a:lnTo>
                <a:close/>
                <a:moveTo>
                  <a:pt x="16474" y="2227678"/>
                </a:moveTo>
                <a:lnTo>
                  <a:pt x="20073" y="2237587"/>
                </a:lnTo>
                <a:lnTo>
                  <a:pt x="20284" y="2242619"/>
                </a:lnTo>
                <a:lnTo>
                  <a:pt x="13681" y="2272692"/>
                </a:lnTo>
                <a:lnTo>
                  <a:pt x="12466" y="2264183"/>
                </a:lnTo>
                <a:cubicBezTo>
                  <a:pt x="13802" y="2252014"/>
                  <a:pt x="8399" y="2232527"/>
                  <a:pt x="16474" y="2227678"/>
                </a:cubicBezTo>
                <a:close/>
                <a:moveTo>
                  <a:pt x="14148" y="2214756"/>
                </a:moveTo>
                <a:lnTo>
                  <a:pt x="14149" y="2214759"/>
                </a:lnTo>
                <a:lnTo>
                  <a:pt x="14090" y="2214955"/>
                </a:lnTo>
                <a:close/>
                <a:moveTo>
                  <a:pt x="30299" y="2206732"/>
                </a:moveTo>
                <a:cubicBezTo>
                  <a:pt x="31212" y="2205627"/>
                  <a:pt x="31977" y="2205801"/>
                  <a:pt x="32505" y="2208021"/>
                </a:cubicBezTo>
                <a:lnTo>
                  <a:pt x="33669" y="2226488"/>
                </a:lnTo>
                <a:lnTo>
                  <a:pt x="33382" y="2235790"/>
                </a:lnTo>
                <a:lnTo>
                  <a:pt x="26493" y="2255759"/>
                </a:lnTo>
                <a:lnTo>
                  <a:pt x="23996" y="2254027"/>
                </a:lnTo>
                <a:lnTo>
                  <a:pt x="23820" y="2253317"/>
                </a:lnTo>
                <a:lnTo>
                  <a:pt x="23115" y="2250867"/>
                </a:lnTo>
                <a:lnTo>
                  <a:pt x="21950" y="2242756"/>
                </a:lnTo>
                <a:lnTo>
                  <a:pt x="20073" y="2237587"/>
                </a:lnTo>
                <a:lnTo>
                  <a:pt x="19495" y="2223838"/>
                </a:lnTo>
                <a:lnTo>
                  <a:pt x="20242" y="2223082"/>
                </a:lnTo>
                <a:lnTo>
                  <a:pt x="20482" y="2230485"/>
                </a:lnTo>
                <a:cubicBezTo>
                  <a:pt x="23488" y="2224870"/>
                  <a:pt x="27560" y="2210047"/>
                  <a:pt x="30299" y="2206732"/>
                </a:cubicBezTo>
                <a:close/>
                <a:moveTo>
                  <a:pt x="17753" y="2202935"/>
                </a:moveTo>
                <a:lnTo>
                  <a:pt x="18732" y="2205655"/>
                </a:lnTo>
                <a:lnTo>
                  <a:pt x="19495" y="2223838"/>
                </a:lnTo>
                <a:lnTo>
                  <a:pt x="18478" y="2224870"/>
                </a:lnTo>
                <a:lnTo>
                  <a:pt x="14149" y="2214759"/>
                </a:lnTo>
                <a:close/>
                <a:moveTo>
                  <a:pt x="17697" y="2201631"/>
                </a:moveTo>
                <a:lnTo>
                  <a:pt x="17973" y="2202212"/>
                </a:lnTo>
                <a:lnTo>
                  <a:pt x="17753" y="2202935"/>
                </a:lnTo>
                <a:lnTo>
                  <a:pt x="17521" y="2202291"/>
                </a:lnTo>
                <a:close/>
                <a:moveTo>
                  <a:pt x="18635" y="2201490"/>
                </a:moveTo>
                <a:lnTo>
                  <a:pt x="19724" y="2207124"/>
                </a:lnTo>
                <a:lnTo>
                  <a:pt x="19770" y="2208534"/>
                </a:lnTo>
                <a:lnTo>
                  <a:pt x="18732" y="2205655"/>
                </a:lnTo>
                <a:lnTo>
                  <a:pt x="18583" y="2202092"/>
                </a:lnTo>
                <a:close/>
                <a:moveTo>
                  <a:pt x="19419" y="2197708"/>
                </a:moveTo>
                <a:lnTo>
                  <a:pt x="19593" y="2203082"/>
                </a:lnTo>
                <a:lnTo>
                  <a:pt x="18732" y="2200390"/>
                </a:lnTo>
                <a:lnTo>
                  <a:pt x="18813" y="2199454"/>
                </a:lnTo>
                <a:lnTo>
                  <a:pt x="19231" y="2198086"/>
                </a:lnTo>
                <a:close/>
                <a:moveTo>
                  <a:pt x="21231" y="2196362"/>
                </a:moveTo>
                <a:lnTo>
                  <a:pt x="25485" y="2209887"/>
                </a:lnTo>
                <a:cubicBezTo>
                  <a:pt x="25903" y="2212891"/>
                  <a:pt x="25819" y="2215858"/>
                  <a:pt x="24798" y="2218463"/>
                </a:cubicBezTo>
                <a:lnTo>
                  <a:pt x="20242" y="2223082"/>
                </a:lnTo>
                <a:lnTo>
                  <a:pt x="19770" y="2208534"/>
                </a:lnTo>
                <a:lnTo>
                  <a:pt x="20259" y="2209895"/>
                </a:lnTo>
                <a:lnTo>
                  <a:pt x="19724" y="2207124"/>
                </a:lnTo>
                <a:lnTo>
                  <a:pt x="19593" y="2203082"/>
                </a:lnTo>
                <a:lnTo>
                  <a:pt x="23657" y="2215786"/>
                </a:lnTo>
                <a:close/>
                <a:moveTo>
                  <a:pt x="19345" y="2195441"/>
                </a:moveTo>
                <a:lnTo>
                  <a:pt x="19412" y="2197492"/>
                </a:lnTo>
                <a:lnTo>
                  <a:pt x="19231" y="2198086"/>
                </a:lnTo>
                <a:lnTo>
                  <a:pt x="18870" y="2198810"/>
                </a:lnTo>
                <a:lnTo>
                  <a:pt x="19077" y="2196448"/>
                </a:lnTo>
                <a:close/>
                <a:moveTo>
                  <a:pt x="21002" y="2194530"/>
                </a:moveTo>
                <a:lnTo>
                  <a:pt x="21231" y="2196362"/>
                </a:lnTo>
                <a:lnTo>
                  <a:pt x="20789" y="2194958"/>
                </a:lnTo>
                <a:close/>
                <a:moveTo>
                  <a:pt x="20482" y="2193980"/>
                </a:moveTo>
                <a:lnTo>
                  <a:pt x="20789" y="2194958"/>
                </a:lnTo>
                <a:lnTo>
                  <a:pt x="19419" y="2197708"/>
                </a:lnTo>
                <a:lnTo>
                  <a:pt x="19412" y="2197492"/>
                </a:lnTo>
                <a:close/>
                <a:moveTo>
                  <a:pt x="308998" y="2192612"/>
                </a:moveTo>
                <a:cubicBezTo>
                  <a:pt x="249351" y="2192612"/>
                  <a:pt x="200998" y="2240966"/>
                  <a:pt x="200998" y="2300613"/>
                </a:cubicBezTo>
                <a:cubicBezTo>
                  <a:pt x="200998" y="2360260"/>
                  <a:pt x="249351" y="2408613"/>
                  <a:pt x="308998" y="2408613"/>
                </a:cubicBezTo>
                <a:cubicBezTo>
                  <a:pt x="368645" y="2408613"/>
                  <a:pt x="416998" y="2360260"/>
                  <a:pt x="416998" y="2300613"/>
                </a:cubicBezTo>
                <a:cubicBezTo>
                  <a:pt x="416998" y="2240966"/>
                  <a:pt x="368645" y="2192612"/>
                  <a:pt x="308998" y="2192612"/>
                </a:cubicBezTo>
                <a:close/>
                <a:moveTo>
                  <a:pt x="20343" y="2189329"/>
                </a:moveTo>
                <a:lnTo>
                  <a:pt x="20482" y="2191173"/>
                </a:lnTo>
                <a:lnTo>
                  <a:pt x="19345" y="2195441"/>
                </a:lnTo>
                <a:lnTo>
                  <a:pt x="19296" y="2193942"/>
                </a:lnTo>
                <a:lnTo>
                  <a:pt x="19420" y="2192530"/>
                </a:lnTo>
                <a:close/>
                <a:moveTo>
                  <a:pt x="20330" y="2189147"/>
                </a:moveTo>
                <a:lnTo>
                  <a:pt x="20350" y="2189307"/>
                </a:lnTo>
                <a:lnTo>
                  <a:pt x="20343" y="2189329"/>
                </a:lnTo>
                <a:close/>
                <a:moveTo>
                  <a:pt x="925" y="2186857"/>
                </a:moveTo>
                <a:lnTo>
                  <a:pt x="443" y="2202405"/>
                </a:lnTo>
                <a:cubicBezTo>
                  <a:pt x="8133" y="2277836"/>
                  <a:pt x="2221" y="2213998"/>
                  <a:pt x="4451" y="2390548"/>
                </a:cubicBezTo>
                <a:lnTo>
                  <a:pt x="4825" y="2413089"/>
                </a:lnTo>
                <a:lnTo>
                  <a:pt x="2447" y="2413013"/>
                </a:lnTo>
                <a:lnTo>
                  <a:pt x="4899" y="2417540"/>
                </a:lnTo>
                <a:lnTo>
                  <a:pt x="6564" y="2517903"/>
                </a:lnTo>
                <a:lnTo>
                  <a:pt x="5685" y="2519394"/>
                </a:lnTo>
                <a:cubicBezTo>
                  <a:pt x="4182" y="2522201"/>
                  <a:pt x="3270" y="2524182"/>
                  <a:pt x="4451" y="2522527"/>
                </a:cubicBezTo>
                <a:lnTo>
                  <a:pt x="6587" y="2519285"/>
                </a:lnTo>
                <a:lnTo>
                  <a:pt x="7622" y="2581618"/>
                </a:lnTo>
                <a:lnTo>
                  <a:pt x="6737" y="2586348"/>
                </a:lnTo>
                <a:cubicBezTo>
                  <a:pt x="4159" y="2600132"/>
                  <a:pt x="2824" y="2613705"/>
                  <a:pt x="6455" y="2626427"/>
                </a:cubicBezTo>
                <a:lnTo>
                  <a:pt x="8317" y="2623546"/>
                </a:lnTo>
                <a:lnTo>
                  <a:pt x="8459" y="2632044"/>
                </a:lnTo>
                <a:lnTo>
                  <a:pt x="8823" y="2638426"/>
                </a:lnTo>
                <a:lnTo>
                  <a:pt x="8458" y="2639598"/>
                </a:lnTo>
                <a:cubicBezTo>
                  <a:pt x="7380" y="2642616"/>
                  <a:pt x="5211" y="2644819"/>
                  <a:pt x="4450" y="2648021"/>
                </a:cubicBezTo>
                <a:cubicBezTo>
                  <a:pt x="3165" y="2653424"/>
                  <a:pt x="2725" y="2659190"/>
                  <a:pt x="2446" y="2664870"/>
                </a:cubicBezTo>
                <a:lnTo>
                  <a:pt x="1419" y="2697960"/>
                </a:lnTo>
                <a:lnTo>
                  <a:pt x="0" y="2700062"/>
                </a:lnTo>
                <a:lnTo>
                  <a:pt x="0" y="2187168"/>
                </a:lnTo>
                <a:close/>
                <a:moveTo>
                  <a:pt x="10223" y="2182029"/>
                </a:moveTo>
                <a:lnTo>
                  <a:pt x="13501" y="2191132"/>
                </a:lnTo>
                <a:lnTo>
                  <a:pt x="13627" y="2193077"/>
                </a:lnTo>
                <a:lnTo>
                  <a:pt x="10463" y="2186426"/>
                </a:lnTo>
                <a:cubicBezTo>
                  <a:pt x="11799" y="2192979"/>
                  <a:pt x="13292" y="2212693"/>
                  <a:pt x="14471" y="2206082"/>
                </a:cubicBezTo>
                <a:lnTo>
                  <a:pt x="13627" y="2193077"/>
                </a:lnTo>
                <a:lnTo>
                  <a:pt x="15993" y="2198048"/>
                </a:lnTo>
                <a:lnTo>
                  <a:pt x="17521" y="2202291"/>
                </a:lnTo>
                <a:lnTo>
                  <a:pt x="14774" y="2212606"/>
                </a:lnTo>
                <a:lnTo>
                  <a:pt x="14148" y="2214756"/>
                </a:lnTo>
                <a:lnTo>
                  <a:pt x="12466" y="2210829"/>
                </a:lnTo>
                <a:cubicBezTo>
                  <a:pt x="11798" y="2204276"/>
                  <a:pt x="11239" y="2197701"/>
                  <a:pt x="10462" y="2191173"/>
                </a:cubicBezTo>
                <a:lnTo>
                  <a:pt x="9022" y="2183623"/>
                </a:lnTo>
                <a:close/>
                <a:moveTo>
                  <a:pt x="15888" y="2174509"/>
                </a:moveTo>
                <a:lnTo>
                  <a:pt x="16475" y="2178002"/>
                </a:lnTo>
                <a:lnTo>
                  <a:pt x="16717" y="2179081"/>
                </a:lnTo>
                <a:lnTo>
                  <a:pt x="16246" y="2181326"/>
                </a:lnTo>
                <a:lnTo>
                  <a:pt x="15277" y="2175321"/>
                </a:lnTo>
                <a:close/>
                <a:moveTo>
                  <a:pt x="18103" y="2172485"/>
                </a:moveTo>
                <a:lnTo>
                  <a:pt x="18478" y="2174324"/>
                </a:lnTo>
                <a:lnTo>
                  <a:pt x="18724" y="2176293"/>
                </a:lnTo>
                <a:lnTo>
                  <a:pt x="19168" y="2189995"/>
                </a:lnTo>
                <a:lnTo>
                  <a:pt x="16717" y="2179081"/>
                </a:lnTo>
                <a:close/>
                <a:moveTo>
                  <a:pt x="18927" y="2170475"/>
                </a:moveTo>
                <a:lnTo>
                  <a:pt x="20330" y="2189147"/>
                </a:lnTo>
                <a:lnTo>
                  <a:pt x="18724" y="2176293"/>
                </a:lnTo>
                <a:lnTo>
                  <a:pt x="18551" y="2170973"/>
                </a:lnTo>
                <a:close/>
                <a:moveTo>
                  <a:pt x="18534" y="2170433"/>
                </a:moveTo>
                <a:lnTo>
                  <a:pt x="18551" y="2170973"/>
                </a:lnTo>
                <a:lnTo>
                  <a:pt x="18370" y="2171215"/>
                </a:lnTo>
                <a:close/>
                <a:moveTo>
                  <a:pt x="28566" y="2159024"/>
                </a:moveTo>
                <a:lnTo>
                  <a:pt x="28497" y="2160284"/>
                </a:lnTo>
                <a:lnTo>
                  <a:pt x="28445" y="2159475"/>
                </a:lnTo>
                <a:close/>
                <a:moveTo>
                  <a:pt x="32624" y="2158935"/>
                </a:moveTo>
                <a:lnTo>
                  <a:pt x="33285" y="2169873"/>
                </a:lnTo>
                <a:lnTo>
                  <a:pt x="21002" y="2194530"/>
                </a:lnTo>
                <a:lnTo>
                  <a:pt x="20350" y="2189307"/>
                </a:lnTo>
                <a:lnTo>
                  <a:pt x="20969" y="2187159"/>
                </a:lnTo>
                <a:lnTo>
                  <a:pt x="28282" y="2160077"/>
                </a:lnTo>
                <a:lnTo>
                  <a:pt x="28497" y="2163092"/>
                </a:lnTo>
                <a:close/>
                <a:moveTo>
                  <a:pt x="11537" y="2158904"/>
                </a:moveTo>
                <a:lnTo>
                  <a:pt x="12467" y="2175194"/>
                </a:lnTo>
                <a:lnTo>
                  <a:pt x="12698" y="2178744"/>
                </a:lnTo>
                <a:lnTo>
                  <a:pt x="10223" y="2182029"/>
                </a:lnTo>
                <a:lnTo>
                  <a:pt x="8459" y="2177132"/>
                </a:lnTo>
                <a:cubicBezTo>
                  <a:pt x="7469" y="2175190"/>
                  <a:pt x="7830" y="2177523"/>
                  <a:pt x="8508" y="2180930"/>
                </a:cubicBezTo>
                <a:lnTo>
                  <a:pt x="9022" y="2183623"/>
                </a:lnTo>
                <a:lnTo>
                  <a:pt x="8504" y="2184311"/>
                </a:lnTo>
                <a:lnTo>
                  <a:pt x="925" y="2186857"/>
                </a:lnTo>
                <a:lnTo>
                  <a:pt x="1420" y="2170909"/>
                </a:lnTo>
                <a:lnTo>
                  <a:pt x="3687" y="2167551"/>
                </a:lnTo>
                <a:close/>
                <a:moveTo>
                  <a:pt x="12998" y="2157295"/>
                </a:moveTo>
                <a:lnTo>
                  <a:pt x="13485" y="2160192"/>
                </a:lnTo>
                <a:lnTo>
                  <a:pt x="13144" y="2162102"/>
                </a:lnTo>
                <a:lnTo>
                  <a:pt x="12463" y="2157884"/>
                </a:lnTo>
                <a:close/>
                <a:moveTo>
                  <a:pt x="28163" y="2155151"/>
                </a:moveTo>
                <a:lnTo>
                  <a:pt x="28445" y="2159475"/>
                </a:lnTo>
                <a:lnTo>
                  <a:pt x="28282" y="2160077"/>
                </a:lnTo>
                <a:lnTo>
                  <a:pt x="27962" y="2155586"/>
                </a:lnTo>
                <a:close/>
                <a:moveTo>
                  <a:pt x="30501" y="2151859"/>
                </a:moveTo>
                <a:lnTo>
                  <a:pt x="28566" y="2159024"/>
                </a:lnTo>
                <a:lnTo>
                  <a:pt x="28844" y="2153960"/>
                </a:lnTo>
                <a:close/>
                <a:moveTo>
                  <a:pt x="29203" y="2147422"/>
                </a:moveTo>
                <a:lnTo>
                  <a:pt x="28844" y="2153960"/>
                </a:lnTo>
                <a:lnTo>
                  <a:pt x="28528" y="2154360"/>
                </a:lnTo>
                <a:lnTo>
                  <a:pt x="28163" y="2155151"/>
                </a:lnTo>
                <a:lnTo>
                  <a:pt x="27684" y="2147782"/>
                </a:lnTo>
                <a:close/>
                <a:moveTo>
                  <a:pt x="24895" y="2146042"/>
                </a:moveTo>
                <a:lnTo>
                  <a:pt x="27401" y="2147848"/>
                </a:lnTo>
                <a:lnTo>
                  <a:pt x="27409" y="2147847"/>
                </a:lnTo>
                <a:lnTo>
                  <a:pt x="27962" y="2155586"/>
                </a:lnTo>
                <a:lnTo>
                  <a:pt x="24489" y="2163092"/>
                </a:lnTo>
                <a:lnTo>
                  <a:pt x="18927" y="2170475"/>
                </a:lnTo>
                <a:lnTo>
                  <a:pt x="18821" y="2169065"/>
                </a:lnTo>
                <a:lnTo>
                  <a:pt x="20232" y="2162346"/>
                </a:lnTo>
                <a:lnTo>
                  <a:pt x="22356" y="2154645"/>
                </a:lnTo>
                <a:close/>
                <a:moveTo>
                  <a:pt x="19664" y="2141480"/>
                </a:moveTo>
                <a:lnTo>
                  <a:pt x="22487" y="2144305"/>
                </a:lnTo>
                <a:lnTo>
                  <a:pt x="23399" y="2144963"/>
                </a:lnTo>
                <a:lnTo>
                  <a:pt x="20482" y="2149051"/>
                </a:lnTo>
                <a:lnTo>
                  <a:pt x="19373" y="2150272"/>
                </a:lnTo>
                <a:lnTo>
                  <a:pt x="18775" y="2144403"/>
                </a:lnTo>
                <a:close/>
                <a:moveTo>
                  <a:pt x="16474" y="2137819"/>
                </a:moveTo>
                <a:lnTo>
                  <a:pt x="16512" y="2138325"/>
                </a:lnTo>
                <a:lnTo>
                  <a:pt x="16439" y="2138252"/>
                </a:lnTo>
                <a:close/>
                <a:moveTo>
                  <a:pt x="8631" y="2130435"/>
                </a:moveTo>
                <a:lnTo>
                  <a:pt x="9990" y="2131797"/>
                </a:lnTo>
                <a:lnTo>
                  <a:pt x="10462" y="2140061"/>
                </a:lnTo>
                <a:lnTo>
                  <a:pt x="10149" y="2140324"/>
                </a:lnTo>
                <a:lnTo>
                  <a:pt x="8591" y="2131047"/>
                </a:lnTo>
                <a:close/>
                <a:moveTo>
                  <a:pt x="30211" y="2129056"/>
                </a:moveTo>
                <a:lnTo>
                  <a:pt x="30856" y="2129660"/>
                </a:lnTo>
                <a:lnTo>
                  <a:pt x="31819" y="2145602"/>
                </a:lnTo>
                <a:lnTo>
                  <a:pt x="29925" y="2143832"/>
                </a:lnTo>
                <a:lnTo>
                  <a:pt x="29525" y="2141562"/>
                </a:lnTo>
                <a:close/>
                <a:moveTo>
                  <a:pt x="26625" y="2126817"/>
                </a:moveTo>
                <a:lnTo>
                  <a:pt x="26620" y="2127128"/>
                </a:lnTo>
                <a:lnTo>
                  <a:pt x="26545" y="2126880"/>
                </a:lnTo>
                <a:close/>
                <a:moveTo>
                  <a:pt x="8967" y="2125244"/>
                </a:moveTo>
                <a:lnTo>
                  <a:pt x="8631" y="2130435"/>
                </a:lnTo>
                <a:lnTo>
                  <a:pt x="8460" y="2130265"/>
                </a:lnTo>
                <a:lnTo>
                  <a:pt x="8591" y="2131047"/>
                </a:lnTo>
                <a:lnTo>
                  <a:pt x="8460" y="2133073"/>
                </a:lnTo>
                <a:lnTo>
                  <a:pt x="9692" y="2140709"/>
                </a:lnTo>
                <a:lnTo>
                  <a:pt x="6455" y="2143435"/>
                </a:lnTo>
                <a:cubicBezTo>
                  <a:pt x="2922" y="2139898"/>
                  <a:pt x="4592" y="2134283"/>
                  <a:pt x="7562" y="2128146"/>
                </a:cubicBezTo>
                <a:close/>
                <a:moveTo>
                  <a:pt x="26656" y="2124874"/>
                </a:moveTo>
                <a:lnTo>
                  <a:pt x="27533" y="2126105"/>
                </a:lnTo>
                <a:lnTo>
                  <a:pt x="26625" y="2126817"/>
                </a:lnTo>
                <a:close/>
                <a:moveTo>
                  <a:pt x="30501" y="2123777"/>
                </a:moveTo>
                <a:lnTo>
                  <a:pt x="30744" y="2127794"/>
                </a:lnTo>
                <a:lnTo>
                  <a:pt x="30314" y="2127193"/>
                </a:lnTo>
                <a:close/>
                <a:moveTo>
                  <a:pt x="11803" y="2119385"/>
                </a:moveTo>
                <a:lnTo>
                  <a:pt x="16678" y="2123831"/>
                </a:lnTo>
                <a:lnTo>
                  <a:pt x="16696" y="2124007"/>
                </a:lnTo>
                <a:lnTo>
                  <a:pt x="15643" y="2123184"/>
                </a:lnTo>
                <a:cubicBezTo>
                  <a:pt x="14325" y="2122294"/>
                  <a:pt x="12992" y="2121688"/>
                  <a:pt x="13260" y="2123086"/>
                </a:cubicBezTo>
                <a:lnTo>
                  <a:pt x="17278" y="2129721"/>
                </a:lnTo>
                <a:lnTo>
                  <a:pt x="17710" y="2133956"/>
                </a:lnTo>
                <a:lnTo>
                  <a:pt x="14689" y="2136500"/>
                </a:lnTo>
                <a:lnTo>
                  <a:pt x="9990" y="2131797"/>
                </a:lnTo>
                <a:lnTo>
                  <a:pt x="9547" y="2124046"/>
                </a:lnTo>
                <a:close/>
                <a:moveTo>
                  <a:pt x="13116" y="2116675"/>
                </a:moveTo>
                <a:lnTo>
                  <a:pt x="11803" y="2119385"/>
                </a:lnTo>
                <a:lnTo>
                  <a:pt x="10462" y="2118162"/>
                </a:lnTo>
                <a:close/>
                <a:moveTo>
                  <a:pt x="15563" y="2111619"/>
                </a:moveTo>
                <a:lnTo>
                  <a:pt x="15635" y="2112426"/>
                </a:lnTo>
                <a:lnTo>
                  <a:pt x="15081" y="2115574"/>
                </a:lnTo>
                <a:lnTo>
                  <a:pt x="13116" y="2116675"/>
                </a:lnTo>
                <a:close/>
                <a:moveTo>
                  <a:pt x="16223" y="2110256"/>
                </a:moveTo>
                <a:lnTo>
                  <a:pt x="17550" y="2112115"/>
                </a:lnTo>
                <a:lnTo>
                  <a:pt x="16320" y="2114879"/>
                </a:lnTo>
                <a:lnTo>
                  <a:pt x="15876" y="2115128"/>
                </a:lnTo>
                <a:lnTo>
                  <a:pt x="15635" y="2112426"/>
                </a:lnTo>
                <a:lnTo>
                  <a:pt x="15900" y="2110924"/>
                </a:lnTo>
                <a:close/>
                <a:moveTo>
                  <a:pt x="25921" y="2109497"/>
                </a:moveTo>
                <a:lnTo>
                  <a:pt x="26111" y="2110950"/>
                </a:lnTo>
                <a:lnTo>
                  <a:pt x="22486" y="2112546"/>
                </a:lnTo>
                <a:lnTo>
                  <a:pt x="21845" y="2111782"/>
                </a:lnTo>
                <a:close/>
                <a:moveTo>
                  <a:pt x="19136" y="2108552"/>
                </a:moveTo>
                <a:lnTo>
                  <a:pt x="21845" y="2111782"/>
                </a:lnTo>
                <a:lnTo>
                  <a:pt x="18608" y="2113597"/>
                </a:lnTo>
                <a:lnTo>
                  <a:pt x="17550" y="2112115"/>
                </a:lnTo>
                <a:close/>
                <a:moveTo>
                  <a:pt x="11283" y="2103499"/>
                </a:moveTo>
                <a:lnTo>
                  <a:pt x="10141" y="2107157"/>
                </a:lnTo>
                <a:lnTo>
                  <a:pt x="10319" y="2104408"/>
                </a:lnTo>
                <a:close/>
                <a:moveTo>
                  <a:pt x="10463" y="2102184"/>
                </a:moveTo>
                <a:lnTo>
                  <a:pt x="10982" y="2102909"/>
                </a:lnTo>
                <a:lnTo>
                  <a:pt x="10329" y="2104259"/>
                </a:lnTo>
                <a:close/>
                <a:moveTo>
                  <a:pt x="18719" y="2097719"/>
                </a:moveTo>
                <a:lnTo>
                  <a:pt x="17760" y="2100370"/>
                </a:lnTo>
                <a:lnTo>
                  <a:pt x="17120" y="2104001"/>
                </a:lnTo>
                <a:lnTo>
                  <a:pt x="16638" y="2099906"/>
                </a:lnTo>
                <a:close/>
                <a:moveTo>
                  <a:pt x="18892" y="2097537"/>
                </a:moveTo>
                <a:lnTo>
                  <a:pt x="18719" y="2097719"/>
                </a:lnTo>
                <a:lnTo>
                  <a:pt x="18767" y="2097587"/>
                </a:lnTo>
                <a:close/>
                <a:moveTo>
                  <a:pt x="19625" y="2075033"/>
                </a:moveTo>
                <a:lnTo>
                  <a:pt x="18829" y="2080235"/>
                </a:lnTo>
                <a:lnTo>
                  <a:pt x="16860" y="2083280"/>
                </a:lnTo>
                <a:lnTo>
                  <a:pt x="16844" y="2083211"/>
                </a:lnTo>
                <a:lnTo>
                  <a:pt x="18652" y="2077078"/>
                </a:lnTo>
                <a:close/>
                <a:moveTo>
                  <a:pt x="29137" y="2069725"/>
                </a:moveTo>
                <a:cubicBezTo>
                  <a:pt x="28616" y="2071005"/>
                  <a:pt x="27613" y="2073453"/>
                  <a:pt x="26362" y="2076610"/>
                </a:cubicBezTo>
                <a:lnTo>
                  <a:pt x="23276" y="2085134"/>
                </a:lnTo>
                <a:lnTo>
                  <a:pt x="23765" y="2081526"/>
                </a:lnTo>
                <a:lnTo>
                  <a:pt x="29019" y="2069851"/>
                </a:lnTo>
                <a:cubicBezTo>
                  <a:pt x="29697" y="2068333"/>
                  <a:pt x="29658" y="2068444"/>
                  <a:pt x="29137" y="2069725"/>
                </a:cubicBezTo>
                <a:close/>
                <a:moveTo>
                  <a:pt x="32775" y="2064518"/>
                </a:moveTo>
                <a:lnTo>
                  <a:pt x="29960" y="2078446"/>
                </a:lnTo>
                <a:lnTo>
                  <a:pt x="27316" y="2084085"/>
                </a:lnTo>
                <a:lnTo>
                  <a:pt x="23712" y="2091304"/>
                </a:lnTo>
                <a:lnTo>
                  <a:pt x="21250" y="2090729"/>
                </a:lnTo>
                <a:lnTo>
                  <a:pt x="23276" y="2085134"/>
                </a:lnTo>
                <a:lnTo>
                  <a:pt x="22487" y="2090951"/>
                </a:lnTo>
                <a:close/>
                <a:moveTo>
                  <a:pt x="27504" y="2053975"/>
                </a:moveTo>
                <a:lnTo>
                  <a:pt x="23765" y="2081526"/>
                </a:lnTo>
                <a:lnTo>
                  <a:pt x="19780" y="2090384"/>
                </a:lnTo>
                <a:lnTo>
                  <a:pt x="18478" y="2090082"/>
                </a:lnTo>
                <a:lnTo>
                  <a:pt x="17580" y="2086305"/>
                </a:lnTo>
                <a:lnTo>
                  <a:pt x="18479" y="2082527"/>
                </a:lnTo>
                <a:lnTo>
                  <a:pt x="18829" y="2080235"/>
                </a:lnTo>
                <a:lnTo>
                  <a:pt x="24327" y="2071731"/>
                </a:lnTo>
                <a:lnTo>
                  <a:pt x="27486" y="2053983"/>
                </a:lnTo>
                <a:close/>
                <a:moveTo>
                  <a:pt x="36514" y="2046022"/>
                </a:moveTo>
                <a:cubicBezTo>
                  <a:pt x="37591" y="2041494"/>
                  <a:pt x="35875" y="2055690"/>
                  <a:pt x="34510" y="2060063"/>
                </a:cubicBezTo>
                <a:lnTo>
                  <a:pt x="32775" y="2064518"/>
                </a:lnTo>
                <a:close/>
                <a:moveTo>
                  <a:pt x="18001" y="2043810"/>
                </a:moveTo>
                <a:lnTo>
                  <a:pt x="18402" y="2048021"/>
                </a:lnTo>
                <a:lnTo>
                  <a:pt x="18367" y="2048048"/>
                </a:lnTo>
                <a:lnTo>
                  <a:pt x="17811" y="2044150"/>
                </a:lnTo>
                <a:close/>
                <a:moveTo>
                  <a:pt x="16906" y="2037809"/>
                </a:moveTo>
                <a:lnTo>
                  <a:pt x="17811" y="2044150"/>
                </a:lnTo>
                <a:lnTo>
                  <a:pt x="15164" y="2048870"/>
                </a:lnTo>
                <a:lnTo>
                  <a:pt x="12467" y="2048830"/>
                </a:lnTo>
                <a:cubicBezTo>
                  <a:pt x="11904" y="2044882"/>
                  <a:pt x="13867" y="2041833"/>
                  <a:pt x="16241" y="2038838"/>
                </a:cubicBezTo>
                <a:close/>
                <a:moveTo>
                  <a:pt x="22602" y="2010467"/>
                </a:moveTo>
                <a:lnTo>
                  <a:pt x="24863" y="2018072"/>
                </a:lnTo>
                <a:lnTo>
                  <a:pt x="23927" y="2022447"/>
                </a:lnTo>
                <a:lnTo>
                  <a:pt x="23427" y="2022231"/>
                </a:lnTo>
                <a:lnTo>
                  <a:pt x="21456" y="2017480"/>
                </a:lnTo>
                <a:lnTo>
                  <a:pt x="20638" y="2014790"/>
                </a:lnTo>
                <a:close/>
                <a:moveTo>
                  <a:pt x="14798" y="2010147"/>
                </a:moveTo>
                <a:lnTo>
                  <a:pt x="17363" y="2037101"/>
                </a:lnTo>
                <a:lnTo>
                  <a:pt x="16906" y="2037809"/>
                </a:lnTo>
                <a:lnTo>
                  <a:pt x="16475" y="2034789"/>
                </a:lnTo>
                <a:cubicBezTo>
                  <a:pt x="11909" y="2039588"/>
                  <a:pt x="5898" y="2062052"/>
                  <a:pt x="10463" y="2057253"/>
                </a:cubicBezTo>
                <a:lnTo>
                  <a:pt x="15164" y="2048870"/>
                </a:lnTo>
                <a:lnTo>
                  <a:pt x="17287" y="2048900"/>
                </a:lnTo>
                <a:lnTo>
                  <a:pt x="18367" y="2048048"/>
                </a:lnTo>
                <a:lnTo>
                  <a:pt x="18479" y="2048830"/>
                </a:lnTo>
                <a:lnTo>
                  <a:pt x="18402" y="2048021"/>
                </a:lnTo>
                <a:lnTo>
                  <a:pt x="24490" y="2043214"/>
                </a:lnTo>
                <a:lnTo>
                  <a:pt x="20023" y="2072428"/>
                </a:lnTo>
                <a:lnTo>
                  <a:pt x="18652" y="2077078"/>
                </a:lnTo>
                <a:lnTo>
                  <a:pt x="16474" y="2081657"/>
                </a:lnTo>
                <a:lnTo>
                  <a:pt x="16844" y="2083211"/>
                </a:lnTo>
                <a:lnTo>
                  <a:pt x="16792" y="2083385"/>
                </a:lnTo>
                <a:lnTo>
                  <a:pt x="8318" y="2096493"/>
                </a:lnTo>
                <a:lnTo>
                  <a:pt x="7623" y="2054565"/>
                </a:lnTo>
                <a:lnTo>
                  <a:pt x="14471" y="2017941"/>
                </a:lnTo>
                <a:close/>
                <a:moveTo>
                  <a:pt x="14471" y="2006708"/>
                </a:moveTo>
                <a:lnTo>
                  <a:pt x="14910" y="2007491"/>
                </a:lnTo>
                <a:lnTo>
                  <a:pt x="14798" y="2010147"/>
                </a:lnTo>
                <a:close/>
                <a:moveTo>
                  <a:pt x="15488" y="1993716"/>
                </a:moveTo>
                <a:lnTo>
                  <a:pt x="15964" y="1997271"/>
                </a:lnTo>
                <a:lnTo>
                  <a:pt x="15881" y="1997533"/>
                </a:lnTo>
                <a:lnTo>
                  <a:pt x="15993" y="1997491"/>
                </a:lnTo>
                <a:lnTo>
                  <a:pt x="16475" y="2001092"/>
                </a:lnTo>
                <a:lnTo>
                  <a:pt x="20638" y="2014790"/>
                </a:lnTo>
                <a:lnTo>
                  <a:pt x="20483" y="2015133"/>
                </a:lnTo>
                <a:lnTo>
                  <a:pt x="21456" y="2017480"/>
                </a:lnTo>
                <a:lnTo>
                  <a:pt x="22290" y="2020223"/>
                </a:lnTo>
                <a:cubicBezTo>
                  <a:pt x="22772" y="2021479"/>
                  <a:pt x="22686" y="2021374"/>
                  <a:pt x="21545" y="2019319"/>
                </a:cubicBezTo>
                <a:lnTo>
                  <a:pt x="14910" y="2007491"/>
                </a:lnTo>
                <a:close/>
                <a:moveTo>
                  <a:pt x="17357" y="1992825"/>
                </a:moveTo>
                <a:lnTo>
                  <a:pt x="18464" y="1996551"/>
                </a:lnTo>
                <a:lnTo>
                  <a:pt x="15993" y="1997491"/>
                </a:lnTo>
                <a:lnTo>
                  <a:pt x="15964" y="1997271"/>
                </a:lnTo>
                <a:close/>
                <a:moveTo>
                  <a:pt x="31599" y="1986608"/>
                </a:moveTo>
                <a:lnTo>
                  <a:pt x="29960" y="1994262"/>
                </a:lnTo>
                <a:lnTo>
                  <a:pt x="22602" y="2010467"/>
                </a:lnTo>
                <a:lnTo>
                  <a:pt x="18464" y="1996551"/>
                </a:lnTo>
                <a:lnTo>
                  <a:pt x="20138" y="1995914"/>
                </a:lnTo>
                <a:close/>
                <a:moveTo>
                  <a:pt x="13684" y="1980232"/>
                </a:moveTo>
                <a:lnTo>
                  <a:pt x="13821" y="1981253"/>
                </a:lnTo>
                <a:lnTo>
                  <a:pt x="6588" y="1992233"/>
                </a:lnTo>
                <a:lnTo>
                  <a:pt x="6565" y="1990852"/>
                </a:lnTo>
                <a:lnTo>
                  <a:pt x="10463" y="1984245"/>
                </a:lnTo>
                <a:close/>
                <a:moveTo>
                  <a:pt x="14701" y="1979917"/>
                </a:moveTo>
                <a:lnTo>
                  <a:pt x="15807" y="1986116"/>
                </a:lnTo>
                <a:lnTo>
                  <a:pt x="15488" y="1993716"/>
                </a:lnTo>
                <a:lnTo>
                  <a:pt x="13821" y="1981253"/>
                </a:lnTo>
                <a:close/>
                <a:moveTo>
                  <a:pt x="16185" y="1977118"/>
                </a:moveTo>
                <a:lnTo>
                  <a:pt x="16160" y="1977702"/>
                </a:lnTo>
                <a:lnTo>
                  <a:pt x="14701" y="1979917"/>
                </a:lnTo>
                <a:lnTo>
                  <a:pt x="14562" y="1979139"/>
                </a:lnTo>
                <a:close/>
                <a:moveTo>
                  <a:pt x="29043" y="1976842"/>
                </a:moveTo>
                <a:lnTo>
                  <a:pt x="31728" y="1981888"/>
                </a:lnTo>
                <a:lnTo>
                  <a:pt x="32263" y="1983508"/>
                </a:lnTo>
                <a:lnTo>
                  <a:pt x="32211" y="1983749"/>
                </a:lnTo>
                <a:lnTo>
                  <a:pt x="28380" y="1977307"/>
                </a:lnTo>
                <a:close/>
                <a:moveTo>
                  <a:pt x="24542" y="1970853"/>
                </a:moveTo>
                <a:lnTo>
                  <a:pt x="28380" y="1977307"/>
                </a:lnTo>
                <a:lnTo>
                  <a:pt x="22487" y="1981436"/>
                </a:lnTo>
                <a:lnTo>
                  <a:pt x="22115" y="1978144"/>
                </a:lnTo>
                <a:close/>
                <a:moveTo>
                  <a:pt x="21282" y="1970768"/>
                </a:moveTo>
                <a:lnTo>
                  <a:pt x="22115" y="1978144"/>
                </a:lnTo>
                <a:lnTo>
                  <a:pt x="19436" y="1986191"/>
                </a:lnTo>
                <a:lnTo>
                  <a:pt x="17357" y="1992825"/>
                </a:lnTo>
                <a:lnTo>
                  <a:pt x="16475" y="1989860"/>
                </a:lnTo>
                <a:lnTo>
                  <a:pt x="15807" y="1986116"/>
                </a:lnTo>
                <a:lnTo>
                  <a:pt x="16160" y="1977702"/>
                </a:lnTo>
                <a:lnTo>
                  <a:pt x="18193" y="1974617"/>
                </a:lnTo>
                <a:close/>
                <a:moveTo>
                  <a:pt x="23194" y="1968387"/>
                </a:moveTo>
                <a:lnTo>
                  <a:pt x="24673" y="1970461"/>
                </a:lnTo>
                <a:lnTo>
                  <a:pt x="24542" y="1970853"/>
                </a:lnTo>
                <a:lnTo>
                  <a:pt x="23126" y="1968471"/>
                </a:lnTo>
                <a:close/>
                <a:moveTo>
                  <a:pt x="22706" y="1967765"/>
                </a:moveTo>
                <a:lnTo>
                  <a:pt x="23126" y="1968471"/>
                </a:lnTo>
                <a:lnTo>
                  <a:pt x="21282" y="1970768"/>
                </a:lnTo>
                <a:lnTo>
                  <a:pt x="21201" y="1970049"/>
                </a:lnTo>
                <a:close/>
                <a:moveTo>
                  <a:pt x="22487" y="1967396"/>
                </a:moveTo>
                <a:lnTo>
                  <a:pt x="22727" y="1967732"/>
                </a:lnTo>
                <a:lnTo>
                  <a:pt x="22706" y="1967765"/>
                </a:lnTo>
                <a:close/>
                <a:moveTo>
                  <a:pt x="21640" y="1961462"/>
                </a:moveTo>
                <a:lnTo>
                  <a:pt x="22487" y="1967396"/>
                </a:lnTo>
                <a:lnTo>
                  <a:pt x="20603" y="1964756"/>
                </a:lnTo>
                <a:lnTo>
                  <a:pt x="20561" y="1964377"/>
                </a:lnTo>
                <a:close/>
                <a:moveTo>
                  <a:pt x="28498" y="1958972"/>
                </a:moveTo>
                <a:lnTo>
                  <a:pt x="26901" y="1963770"/>
                </a:lnTo>
                <a:lnTo>
                  <a:pt x="23194" y="1968387"/>
                </a:lnTo>
                <a:lnTo>
                  <a:pt x="22727" y="1967732"/>
                </a:lnTo>
                <a:close/>
                <a:moveTo>
                  <a:pt x="10463" y="1956163"/>
                </a:moveTo>
                <a:lnTo>
                  <a:pt x="14562" y="1979139"/>
                </a:lnTo>
                <a:lnTo>
                  <a:pt x="13684" y="1980232"/>
                </a:lnTo>
                <a:close/>
                <a:moveTo>
                  <a:pt x="18933" y="1942499"/>
                </a:moveTo>
                <a:lnTo>
                  <a:pt x="21499" y="1960474"/>
                </a:lnTo>
                <a:lnTo>
                  <a:pt x="20553" y="1964306"/>
                </a:lnTo>
                <a:lnTo>
                  <a:pt x="20561" y="1964377"/>
                </a:lnTo>
                <a:lnTo>
                  <a:pt x="20483" y="1964588"/>
                </a:lnTo>
                <a:lnTo>
                  <a:pt x="20603" y="1964756"/>
                </a:lnTo>
                <a:lnTo>
                  <a:pt x="21201" y="1970049"/>
                </a:lnTo>
                <a:lnTo>
                  <a:pt x="18193" y="1974617"/>
                </a:lnTo>
                <a:lnTo>
                  <a:pt x="16185" y="1977118"/>
                </a:lnTo>
                <a:lnTo>
                  <a:pt x="16475" y="1970204"/>
                </a:lnTo>
                <a:cubicBezTo>
                  <a:pt x="16475" y="1967244"/>
                  <a:pt x="13911" y="1964634"/>
                  <a:pt x="14471" y="1961780"/>
                </a:cubicBezTo>
                <a:close/>
                <a:moveTo>
                  <a:pt x="16475" y="1925276"/>
                </a:moveTo>
                <a:lnTo>
                  <a:pt x="17492" y="1932398"/>
                </a:lnTo>
                <a:lnTo>
                  <a:pt x="17477" y="1932338"/>
                </a:lnTo>
                <a:cubicBezTo>
                  <a:pt x="16976" y="1929049"/>
                  <a:pt x="16475" y="1925276"/>
                  <a:pt x="16475" y="1925276"/>
                </a:cubicBezTo>
                <a:close/>
                <a:moveTo>
                  <a:pt x="16475" y="1914042"/>
                </a:moveTo>
                <a:lnTo>
                  <a:pt x="16825" y="1917971"/>
                </a:lnTo>
                <a:lnTo>
                  <a:pt x="16475" y="1919659"/>
                </a:lnTo>
                <a:cubicBezTo>
                  <a:pt x="15241" y="1926574"/>
                  <a:pt x="10463" y="1946443"/>
                  <a:pt x="10463" y="1939315"/>
                </a:cubicBezTo>
                <a:cubicBezTo>
                  <a:pt x="10463" y="1930435"/>
                  <a:pt x="14471" y="1922468"/>
                  <a:pt x="16475" y="1914042"/>
                </a:cubicBezTo>
                <a:close/>
                <a:moveTo>
                  <a:pt x="18416" y="1893508"/>
                </a:moveTo>
                <a:lnTo>
                  <a:pt x="18479" y="1894386"/>
                </a:lnTo>
                <a:lnTo>
                  <a:pt x="18026" y="1893873"/>
                </a:lnTo>
                <a:close/>
                <a:moveTo>
                  <a:pt x="4826" y="1886038"/>
                </a:moveTo>
                <a:lnTo>
                  <a:pt x="11299" y="1886243"/>
                </a:lnTo>
                <a:lnTo>
                  <a:pt x="18026" y="1893873"/>
                </a:lnTo>
                <a:lnTo>
                  <a:pt x="14471" y="1897194"/>
                </a:lnTo>
                <a:cubicBezTo>
                  <a:pt x="12467" y="1895322"/>
                  <a:pt x="8384" y="1893269"/>
                  <a:pt x="5341" y="1891307"/>
                </a:cubicBezTo>
                <a:lnTo>
                  <a:pt x="4900" y="1890490"/>
                </a:lnTo>
                <a:close/>
                <a:moveTo>
                  <a:pt x="27922" y="1866919"/>
                </a:moveTo>
                <a:lnTo>
                  <a:pt x="28173" y="1868011"/>
                </a:lnTo>
                <a:cubicBezTo>
                  <a:pt x="27671" y="1866459"/>
                  <a:pt x="27278" y="1866211"/>
                  <a:pt x="30502" y="1883154"/>
                </a:cubicBezTo>
                <a:lnTo>
                  <a:pt x="31543" y="1888016"/>
                </a:lnTo>
                <a:lnTo>
                  <a:pt x="18933" y="1942499"/>
                </a:lnTo>
                <a:lnTo>
                  <a:pt x="17492" y="1932398"/>
                </a:lnTo>
                <a:lnTo>
                  <a:pt x="18479" y="1936507"/>
                </a:lnTo>
                <a:lnTo>
                  <a:pt x="16825" y="1917971"/>
                </a:lnTo>
                <a:lnTo>
                  <a:pt x="19170" y="1906684"/>
                </a:lnTo>
                <a:cubicBezTo>
                  <a:pt x="19869" y="1902309"/>
                  <a:pt x="20003" y="1898047"/>
                  <a:pt x="18479" y="1894386"/>
                </a:cubicBezTo>
                <a:cubicBezTo>
                  <a:pt x="21389" y="1917838"/>
                  <a:pt x="26211" y="1889762"/>
                  <a:pt x="26494" y="1888769"/>
                </a:cubicBezTo>
                <a:lnTo>
                  <a:pt x="22507" y="1880437"/>
                </a:lnTo>
                <a:lnTo>
                  <a:pt x="23942" y="1872535"/>
                </a:lnTo>
                <a:lnTo>
                  <a:pt x="26494" y="1871921"/>
                </a:lnTo>
                <a:close/>
                <a:moveTo>
                  <a:pt x="25202" y="1861594"/>
                </a:moveTo>
                <a:lnTo>
                  <a:pt x="24172" y="1871268"/>
                </a:lnTo>
                <a:lnTo>
                  <a:pt x="23942" y="1872535"/>
                </a:lnTo>
                <a:lnTo>
                  <a:pt x="19264" y="1873660"/>
                </a:lnTo>
                <a:lnTo>
                  <a:pt x="22507" y="1880437"/>
                </a:lnTo>
                <a:lnTo>
                  <a:pt x="20483" y="1891578"/>
                </a:lnTo>
                <a:lnTo>
                  <a:pt x="18416" y="1893508"/>
                </a:lnTo>
                <a:lnTo>
                  <a:pt x="16570" y="1867642"/>
                </a:lnTo>
                <a:close/>
                <a:moveTo>
                  <a:pt x="30502" y="1857881"/>
                </a:moveTo>
                <a:lnTo>
                  <a:pt x="27922" y="1866919"/>
                </a:lnTo>
                <a:lnTo>
                  <a:pt x="26494" y="1860689"/>
                </a:lnTo>
                <a:lnTo>
                  <a:pt x="25202" y="1861594"/>
                </a:lnTo>
                <a:lnTo>
                  <a:pt x="25408" y="1859665"/>
                </a:lnTo>
                <a:close/>
                <a:moveTo>
                  <a:pt x="15175" y="1848082"/>
                </a:moveTo>
                <a:lnTo>
                  <a:pt x="16570" y="1867642"/>
                </a:lnTo>
                <a:lnTo>
                  <a:pt x="14471" y="1869113"/>
                </a:lnTo>
                <a:cubicBezTo>
                  <a:pt x="10982" y="1867891"/>
                  <a:pt x="8498" y="1859295"/>
                  <a:pt x="10463" y="1855074"/>
                </a:cubicBezTo>
                <a:close/>
                <a:moveTo>
                  <a:pt x="15717" y="1837389"/>
                </a:moveTo>
                <a:lnTo>
                  <a:pt x="18306" y="1843436"/>
                </a:lnTo>
                <a:lnTo>
                  <a:pt x="15175" y="1848082"/>
                </a:lnTo>
                <a:lnTo>
                  <a:pt x="14627" y="1840410"/>
                </a:lnTo>
                <a:close/>
                <a:moveTo>
                  <a:pt x="23300" y="1836026"/>
                </a:moveTo>
                <a:lnTo>
                  <a:pt x="26494" y="1849456"/>
                </a:lnTo>
                <a:lnTo>
                  <a:pt x="25408" y="1859665"/>
                </a:lnTo>
                <a:lnTo>
                  <a:pt x="22487" y="1860689"/>
                </a:lnTo>
                <a:cubicBezTo>
                  <a:pt x="19241" y="1856899"/>
                  <a:pt x="20227" y="1849231"/>
                  <a:pt x="18479" y="1843840"/>
                </a:cubicBezTo>
                <a:lnTo>
                  <a:pt x="18306" y="1843436"/>
                </a:lnTo>
                <a:close/>
                <a:moveTo>
                  <a:pt x="12603" y="1830119"/>
                </a:moveTo>
                <a:lnTo>
                  <a:pt x="14049" y="1833496"/>
                </a:lnTo>
                <a:lnTo>
                  <a:pt x="14471" y="1838224"/>
                </a:lnTo>
                <a:lnTo>
                  <a:pt x="14627" y="1840410"/>
                </a:lnTo>
                <a:lnTo>
                  <a:pt x="14221" y="1841535"/>
                </a:lnTo>
                <a:cubicBezTo>
                  <a:pt x="12133" y="1847320"/>
                  <a:pt x="10463" y="1851063"/>
                  <a:pt x="10463" y="1846648"/>
                </a:cubicBezTo>
                <a:close/>
                <a:moveTo>
                  <a:pt x="12659" y="1829692"/>
                </a:moveTo>
                <a:lnTo>
                  <a:pt x="12603" y="1830119"/>
                </a:lnTo>
                <a:lnTo>
                  <a:pt x="12467" y="1829800"/>
                </a:lnTo>
                <a:close/>
                <a:moveTo>
                  <a:pt x="19975" y="1825592"/>
                </a:moveTo>
                <a:lnTo>
                  <a:pt x="15717" y="1837389"/>
                </a:lnTo>
                <a:lnTo>
                  <a:pt x="14049" y="1833496"/>
                </a:lnTo>
                <a:lnTo>
                  <a:pt x="13660" y="1829131"/>
                </a:lnTo>
                <a:close/>
                <a:moveTo>
                  <a:pt x="13281" y="1824884"/>
                </a:moveTo>
                <a:lnTo>
                  <a:pt x="13660" y="1829131"/>
                </a:lnTo>
                <a:lnTo>
                  <a:pt x="12659" y="1829692"/>
                </a:lnTo>
                <a:close/>
                <a:moveTo>
                  <a:pt x="20483" y="1824183"/>
                </a:moveTo>
                <a:lnTo>
                  <a:pt x="20718" y="1825175"/>
                </a:lnTo>
                <a:lnTo>
                  <a:pt x="19975" y="1825592"/>
                </a:lnTo>
                <a:close/>
                <a:moveTo>
                  <a:pt x="14490" y="1811484"/>
                </a:moveTo>
                <a:lnTo>
                  <a:pt x="14474" y="1819782"/>
                </a:lnTo>
                <a:lnTo>
                  <a:pt x="13478" y="1823362"/>
                </a:lnTo>
                <a:lnTo>
                  <a:pt x="13281" y="1824884"/>
                </a:lnTo>
                <a:lnTo>
                  <a:pt x="12467" y="1815759"/>
                </a:lnTo>
                <a:close/>
                <a:moveTo>
                  <a:pt x="16475" y="1770830"/>
                </a:moveTo>
                <a:cubicBezTo>
                  <a:pt x="17143" y="1777382"/>
                  <a:pt x="13897" y="1788881"/>
                  <a:pt x="18479" y="1790487"/>
                </a:cubicBezTo>
                <a:lnTo>
                  <a:pt x="21824" y="1781112"/>
                </a:lnTo>
                <a:lnTo>
                  <a:pt x="22487" y="1790487"/>
                </a:lnTo>
                <a:cubicBezTo>
                  <a:pt x="23758" y="1802192"/>
                  <a:pt x="26430" y="1813424"/>
                  <a:pt x="29452" y="1824539"/>
                </a:cubicBezTo>
                <a:lnTo>
                  <a:pt x="29909" y="1826221"/>
                </a:lnTo>
                <a:lnTo>
                  <a:pt x="23300" y="1836026"/>
                </a:lnTo>
                <a:lnTo>
                  <a:pt x="20718" y="1825175"/>
                </a:lnTo>
                <a:lnTo>
                  <a:pt x="22487" y="1824183"/>
                </a:lnTo>
                <a:cubicBezTo>
                  <a:pt x="23358" y="1820522"/>
                  <a:pt x="14901" y="1825187"/>
                  <a:pt x="14471" y="1821376"/>
                </a:cubicBezTo>
                <a:lnTo>
                  <a:pt x="14474" y="1819782"/>
                </a:lnTo>
                <a:lnTo>
                  <a:pt x="18670" y="1804699"/>
                </a:lnTo>
                <a:cubicBezTo>
                  <a:pt x="20121" y="1800208"/>
                  <a:pt x="20972" y="1797925"/>
                  <a:pt x="20259" y="1799290"/>
                </a:cubicBezTo>
                <a:lnTo>
                  <a:pt x="14490" y="1811484"/>
                </a:lnTo>
                <a:lnTo>
                  <a:pt x="14518" y="1796170"/>
                </a:lnTo>
                <a:cubicBezTo>
                  <a:pt x="15170" y="1787724"/>
                  <a:pt x="16141" y="1779254"/>
                  <a:pt x="16475" y="1770830"/>
                </a:cubicBezTo>
                <a:close/>
                <a:moveTo>
                  <a:pt x="12964" y="1753691"/>
                </a:moveTo>
                <a:lnTo>
                  <a:pt x="12998" y="1753868"/>
                </a:lnTo>
                <a:lnTo>
                  <a:pt x="12467" y="1753981"/>
                </a:lnTo>
                <a:close/>
                <a:moveTo>
                  <a:pt x="14801" y="1753482"/>
                </a:moveTo>
                <a:lnTo>
                  <a:pt x="16475" y="1765214"/>
                </a:lnTo>
                <a:cubicBezTo>
                  <a:pt x="16828" y="1767685"/>
                  <a:pt x="15726" y="1765427"/>
                  <a:pt x="14587" y="1761926"/>
                </a:cubicBezTo>
                <a:lnTo>
                  <a:pt x="12998" y="1753868"/>
                </a:lnTo>
                <a:close/>
                <a:moveTo>
                  <a:pt x="19732" y="1751524"/>
                </a:moveTo>
                <a:lnTo>
                  <a:pt x="20036" y="1755820"/>
                </a:lnTo>
                <a:lnTo>
                  <a:pt x="18352" y="1752168"/>
                </a:lnTo>
                <a:close/>
                <a:moveTo>
                  <a:pt x="17762" y="1750890"/>
                </a:moveTo>
                <a:lnTo>
                  <a:pt x="18352" y="1752168"/>
                </a:lnTo>
                <a:lnTo>
                  <a:pt x="16164" y="1753190"/>
                </a:lnTo>
                <a:lnTo>
                  <a:pt x="14801" y="1753482"/>
                </a:lnTo>
                <a:lnTo>
                  <a:pt x="14687" y="1752685"/>
                </a:lnTo>
                <a:close/>
                <a:moveTo>
                  <a:pt x="21685" y="1748600"/>
                </a:moveTo>
                <a:lnTo>
                  <a:pt x="21368" y="1750760"/>
                </a:lnTo>
                <a:lnTo>
                  <a:pt x="19732" y="1751524"/>
                </a:lnTo>
                <a:lnTo>
                  <a:pt x="19611" y="1749811"/>
                </a:lnTo>
                <a:close/>
                <a:moveTo>
                  <a:pt x="26494" y="1748365"/>
                </a:moveTo>
                <a:cubicBezTo>
                  <a:pt x="25826" y="1756790"/>
                  <a:pt x="26049" y="1765448"/>
                  <a:pt x="24490" y="1773638"/>
                </a:cubicBezTo>
                <a:lnTo>
                  <a:pt x="21824" y="1781112"/>
                </a:lnTo>
                <a:lnTo>
                  <a:pt x="20036" y="1755820"/>
                </a:lnTo>
                <a:lnTo>
                  <a:pt x="20483" y="1756790"/>
                </a:lnTo>
                <a:lnTo>
                  <a:pt x="21368" y="1750760"/>
                </a:lnTo>
                <a:close/>
                <a:moveTo>
                  <a:pt x="13682" y="1745642"/>
                </a:moveTo>
                <a:lnTo>
                  <a:pt x="14687" y="1752685"/>
                </a:lnTo>
                <a:lnTo>
                  <a:pt x="12964" y="1753691"/>
                </a:lnTo>
                <a:lnTo>
                  <a:pt x="12467" y="1751173"/>
                </a:lnTo>
                <a:close/>
                <a:moveTo>
                  <a:pt x="18883" y="1739509"/>
                </a:moveTo>
                <a:lnTo>
                  <a:pt x="19611" y="1749811"/>
                </a:lnTo>
                <a:lnTo>
                  <a:pt x="17762" y="1750890"/>
                </a:lnTo>
                <a:lnTo>
                  <a:pt x="15826" y="1746691"/>
                </a:lnTo>
                <a:cubicBezTo>
                  <a:pt x="14999" y="1744262"/>
                  <a:pt x="15031" y="1742572"/>
                  <a:pt x="16328" y="1741026"/>
                </a:cubicBezTo>
                <a:close/>
                <a:moveTo>
                  <a:pt x="32639" y="1732810"/>
                </a:moveTo>
                <a:lnTo>
                  <a:pt x="32506" y="1737134"/>
                </a:lnTo>
                <a:lnTo>
                  <a:pt x="32942" y="1742026"/>
                </a:lnTo>
                <a:lnTo>
                  <a:pt x="21685" y="1748600"/>
                </a:lnTo>
                <a:lnTo>
                  <a:pt x="22539" y="1742778"/>
                </a:lnTo>
                <a:lnTo>
                  <a:pt x="22067" y="1737618"/>
                </a:lnTo>
                <a:lnTo>
                  <a:pt x="24417" y="1736222"/>
                </a:lnTo>
                <a:close/>
                <a:moveTo>
                  <a:pt x="308998" y="1728750"/>
                </a:moveTo>
                <a:cubicBezTo>
                  <a:pt x="249351" y="1728750"/>
                  <a:pt x="200998" y="1777103"/>
                  <a:pt x="200998" y="1836750"/>
                </a:cubicBezTo>
                <a:cubicBezTo>
                  <a:pt x="200998" y="1896397"/>
                  <a:pt x="249351" y="1944750"/>
                  <a:pt x="308998" y="1944750"/>
                </a:cubicBezTo>
                <a:cubicBezTo>
                  <a:pt x="368645" y="1944750"/>
                  <a:pt x="416998" y="1896397"/>
                  <a:pt x="416998" y="1836750"/>
                </a:cubicBezTo>
                <a:cubicBezTo>
                  <a:pt x="416998" y="1777103"/>
                  <a:pt x="368645" y="1728750"/>
                  <a:pt x="308998" y="1728750"/>
                </a:cubicBezTo>
                <a:close/>
                <a:moveTo>
                  <a:pt x="21046" y="1726446"/>
                </a:moveTo>
                <a:lnTo>
                  <a:pt x="22067" y="1737618"/>
                </a:lnTo>
                <a:lnTo>
                  <a:pt x="18883" y="1739509"/>
                </a:lnTo>
                <a:lnTo>
                  <a:pt x="18527" y="1734473"/>
                </a:lnTo>
                <a:close/>
                <a:moveTo>
                  <a:pt x="20483" y="1714668"/>
                </a:moveTo>
                <a:lnTo>
                  <a:pt x="23116" y="1723817"/>
                </a:lnTo>
                <a:lnTo>
                  <a:pt x="23523" y="1726649"/>
                </a:lnTo>
                <a:lnTo>
                  <a:pt x="23997" y="1726977"/>
                </a:lnTo>
                <a:lnTo>
                  <a:pt x="24527" y="1729121"/>
                </a:lnTo>
                <a:cubicBezTo>
                  <a:pt x="24314" y="1729012"/>
                  <a:pt x="22929" y="1725788"/>
                  <a:pt x="21540" y="1724870"/>
                </a:cubicBezTo>
                <a:lnTo>
                  <a:pt x="21046" y="1726446"/>
                </a:lnTo>
                <a:lnTo>
                  <a:pt x="20483" y="1720284"/>
                </a:lnTo>
                <a:lnTo>
                  <a:pt x="20285" y="1715570"/>
                </a:lnTo>
                <a:close/>
                <a:moveTo>
                  <a:pt x="16475" y="1700628"/>
                </a:moveTo>
                <a:lnTo>
                  <a:pt x="20074" y="1710537"/>
                </a:lnTo>
                <a:lnTo>
                  <a:pt x="20285" y="1715570"/>
                </a:lnTo>
                <a:lnTo>
                  <a:pt x="13682" y="1745642"/>
                </a:lnTo>
                <a:lnTo>
                  <a:pt x="12467" y="1737134"/>
                </a:lnTo>
                <a:cubicBezTo>
                  <a:pt x="13803" y="1724964"/>
                  <a:pt x="8400" y="1705479"/>
                  <a:pt x="16475" y="1700628"/>
                </a:cubicBezTo>
                <a:close/>
                <a:moveTo>
                  <a:pt x="14149" y="1687706"/>
                </a:moveTo>
                <a:lnTo>
                  <a:pt x="14150" y="1687710"/>
                </a:lnTo>
                <a:lnTo>
                  <a:pt x="14091" y="1687905"/>
                </a:lnTo>
                <a:close/>
                <a:moveTo>
                  <a:pt x="30300" y="1679682"/>
                </a:moveTo>
                <a:cubicBezTo>
                  <a:pt x="31213" y="1678577"/>
                  <a:pt x="31978" y="1678751"/>
                  <a:pt x="32506" y="1680971"/>
                </a:cubicBezTo>
                <a:lnTo>
                  <a:pt x="33670" y="1699439"/>
                </a:lnTo>
                <a:lnTo>
                  <a:pt x="33383" y="1708740"/>
                </a:lnTo>
                <a:lnTo>
                  <a:pt x="26494" y="1728709"/>
                </a:lnTo>
                <a:lnTo>
                  <a:pt x="23997" y="1726977"/>
                </a:lnTo>
                <a:lnTo>
                  <a:pt x="23821" y="1726267"/>
                </a:lnTo>
                <a:lnTo>
                  <a:pt x="23116" y="1723817"/>
                </a:lnTo>
                <a:lnTo>
                  <a:pt x="21951" y="1715707"/>
                </a:lnTo>
                <a:lnTo>
                  <a:pt x="20074" y="1710537"/>
                </a:lnTo>
                <a:lnTo>
                  <a:pt x="19496" y="1696788"/>
                </a:lnTo>
                <a:lnTo>
                  <a:pt x="20243" y="1696032"/>
                </a:lnTo>
                <a:lnTo>
                  <a:pt x="20483" y="1703436"/>
                </a:lnTo>
                <a:cubicBezTo>
                  <a:pt x="23488" y="1697820"/>
                  <a:pt x="27561" y="1682997"/>
                  <a:pt x="30300" y="1679682"/>
                </a:cubicBezTo>
                <a:close/>
                <a:moveTo>
                  <a:pt x="17754" y="1675885"/>
                </a:moveTo>
                <a:lnTo>
                  <a:pt x="18733" y="1678605"/>
                </a:lnTo>
                <a:lnTo>
                  <a:pt x="19496" y="1696788"/>
                </a:lnTo>
                <a:lnTo>
                  <a:pt x="18479" y="1697820"/>
                </a:lnTo>
                <a:lnTo>
                  <a:pt x="14150" y="1687710"/>
                </a:lnTo>
                <a:close/>
                <a:moveTo>
                  <a:pt x="17698" y="1674581"/>
                </a:moveTo>
                <a:lnTo>
                  <a:pt x="17974" y="1675162"/>
                </a:lnTo>
                <a:lnTo>
                  <a:pt x="17754" y="1675885"/>
                </a:lnTo>
                <a:lnTo>
                  <a:pt x="17522" y="1675241"/>
                </a:lnTo>
                <a:close/>
                <a:moveTo>
                  <a:pt x="18636" y="1674441"/>
                </a:moveTo>
                <a:lnTo>
                  <a:pt x="19725" y="1680074"/>
                </a:lnTo>
                <a:lnTo>
                  <a:pt x="19771" y="1681485"/>
                </a:lnTo>
                <a:lnTo>
                  <a:pt x="18733" y="1678605"/>
                </a:lnTo>
                <a:lnTo>
                  <a:pt x="18584" y="1675041"/>
                </a:lnTo>
                <a:close/>
                <a:moveTo>
                  <a:pt x="19420" y="1670659"/>
                </a:moveTo>
                <a:lnTo>
                  <a:pt x="19594" y="1676032"/>
                </a:lnTo>
                <a:lnTo>
                  <a:pt x="18733" y="1673340"/>
                </a:lnTo>
                <a:lnTo>
                  <a:pt x="18814" y="1672405"/>
                </a:lnTo>
                <a:lnTo>
                  <a:pt x="19232" y="1671036"/>
                </a:lnTo>
                <a:close/>
                <a:moveTo>
                  <a:pt x="21232" y="1669313"/>
                </a:moveTo>
                <a:lnTo>
                  <a:pt x="25486" y="1682837"/>
                </a:lnTo>
                <a:cubicBezTo>
                  <a:pt x="25904" y="1685842"/>
                  <a:pt x="25820" y="1688808"/>
                  <a:pt x="24799" y="1691413"/>
                </a:cubicBezTo>
                <a:lnTo>
                  <a:pt x="20243" y="1696032"/>
                </a:lnTo>
                <a:lnTo>
                  <a:pt x="19771" y="1681485"/>
                </a:lnTo>
                <a:lnTo>
                  <a:pt x="20260" y="1682845"/>
                </a:lnTo>
                <a:lnTo>
                  <a:pt x="19725" y="1680074"/>
                </a:lnTo>
                <a:lnTo>
                  <a:pt x="19594" y="1676032"/>
                </a:lnTo>
                <a:lnTo>
                  <a:pt x="23658" y="1688736"/>
                </a:lnTo>
                <a:close/>
                <a:moveTo>
                  <a:pt x="19346" y="1668391"/>
                </a:moveTo>
                <a:lnTo>
                  <a:pt x="19413" y="1670442"/>
                </a:lnTo>
                <a:lnTo>
                  <a:pt x="19232" y="1671036"/>
                </a:lnTo>
                <a:lnTo>
                  <a:pt x="18871" y="1671760"/>
                </a:lnTo>
                <a:lnTo>
                  <a:pt x="19078" y="1669398"/>
                </a:lnTo>
                <a:close/>
                <a:moveTo>
                  <a:pt x="21003" y="1667480"/>
                </a:moveTo>
                <a:lnTo>
                  <a:pt x="21232" y="1669313"/>
                </a:lnTo>
                <a:lnTo>
                  <a:pt x="20790" y="1667907"/>
                </a:lnTo>
                <a:close/>
                <a:moveTo>
                  <a:pt x="20483" y="1666931"/>
                </a:moveTo>
                <a:lnTo>
                  <a:pt x="20790" y="1667907"/>
                </a:lnTo>
                <a:lnTo>
                  <a:pt x="19420" y="1670659"/>
                </a:lnTo>
                <a:lnTo>
                  <a:pt x="19413" y="1670442"/>
                </a:lnTo>
                <a:close/>
                <a:moveTo>
                  <a:pt x="20344" y="1662280"/>
                </a:moveTo>
                <a:lnTo>
                  <a:pt x="20483" y="1664123"/>
                </a:lnTo>
                <a:lnTo>
                  <a:pt x="19346" y="1668391"/>
                </a:lnTo>
                <a:lnTo>
                  <a:pt x="19297" y="1666892"/>
                </a:lnTo>
                <a:lnTo>
                  <a:pt x="19421" y="1665480"/>
                </a:lnTo>
                <a:close/>
                <a:moveTo>
                  <a:pt x="20331" y="1662097"/>
                </a:moveTo>
                <a:lnTo>
                  <a:pt x="20351" y="1662257"/>
                </a:lnTo>
                <a:lnTo>
                  <a:pt x="20344" y="1662280"/>
                </a:lnTo>
                <a:close/>
                <a:moveTo>
                  <a:pt x="926" y="1659807"/>
                </a:moveTo>
                <a:lnTo>
                  <a:pt x="444" y="1675355"/>
                </a:lnTo>
                <a:cubicBezTo>
                  <a:pt x="8134" y="1750787"/>
                  <a:pt x="2222" y="1686949"/>
                  <a:pt x="4452" y="1863497"/>
                </a:cubicBezTo>
                <a:lnTo>
                  <a:pt x="4826" y="1886038"/>
                </a:lnTo>
                <a:lnTo>
                  <a:pt x="2448" y="1885962"/>
                </a:lnTo>
                <a:lnTo>
                  <a:pt x="4900" y="1890490"/>
                </a:lnTo>
                <a:lnTo>
                  <a:pt x="6565" y="1990852"/>
                </a:lnTo>
                <a:lnTo>
                  <a:pt x="5686" y="1992343"/>
                </a:lnTo>
                <a:cubicBezTo>
                  <a:pt x="4183" y="1995151"/>
                  <a:pt x="3271" y="1997131"/>
                  <a:pt x="4452" y="1995477"/>
                </a:cubicBezTo>
                <a:lnTo>
                  <a:pt x="6588" y="1992233"/>
                </a:lnTo>
                <a:lnTo>
                  <a:pt x="7623" y="2054565"/>
                </a:lnTo>
                <a:lnTo>
                  <a:pt x="6738" y="2059297"/>
                </a:lnTo>
                <a:cubicBezTo>
                  <a:pt x="4160" y="2073082"/>
                  <a:pt x="2825" y="2086655"/>
                  <a:pt x="6456" y="2099376"/>
                </a:cubicBezTo>
                <a:lnTo>
                  <a:pt x="8318" y="2096493"/>
                </a:lnTo>
                <a:lnTo>
                  <a:pt x="8460" y="2104991"/>
                </a:lnTo>
                <a:lnTo>
                  <a:pt x="8824" y="2111375"/>
                </a:lnTo>
                <a:lnTo>
                  <a:pt x="8459" y="2112546"/>
                </a:lnTo>
                <a:cubicBezTo>
                  <a:pt x="7381" y="2115564"/>
                  <a:pt x="5212" y="2117768"/>
                  <a:pt x="4451" y="2120969"/>
                </a:cubicBezTo>
                <a:cubicBezTo>
                  <a:pt x="3166" y="2126372"/>
                  <a:pt x="2726" y="2132138"/>
                  <a:pt x="2447" y="2137819"/>
                </a:cubicBezTo>
                <a:lnTo>
                  <a:pt x="1420" y="2170909"/>
                </a:lnTo>
                <a:lnTo>
                  <a:pt x="0" y="2173012"/>
                </a:lnTo>
                <a:lnTo>
                  <a:pt x="0" y="1660118"/>
                </a:lnTo>
                <a:close/>
                <a:moveTo>
                  <a:pt x="10224" y="1654980"/>
                </a:moveTo>
                <a:lnTo>
                  <a:pt x="13502" y="1664082"/>
                </a:lnTo>
                <a:lnTo>
                  <a:pt x="13628" y="1666027"/>
                </a:lnTo>
                <a:lnTo>
                  <a:pt x="10464" y="1659376"/>
                </a:lnTo>
                <a:cubicBezTo>
                  <a:pt x="11800" y="1665929"/>
                  <a:pt x="13293" y="1685644"/>
                  <a:pt x="14472" y="1679033"/>
                </a:cubicBezTo>
                <a:lnTo>
                  <a:pt x="13628" y="1666027"/>
                </a:lnTo>
                <a:lnTo>
                  <a:pt x="15994" y="1670999"/>
                </a:lnTo>
                <a:lnTo>
                  <a:pt x="17522" y="1675241"/>
                </a:lnTo>
                <a:lnTo>
                  <a:pt x="14775" y="1685557"/>
                </a:lnTo>
                <a:lnTo>
                  <a:pt x="14149" y="1687706"/>
                </a:lnTo>
                <a:lnTo>
                  <a:pt x="12467" y="1683779"/>
                </a:lnTo>
                <a:cubicBezTo>
                  <a:pt x="11799" y="1677227"/>
                  <a:pt x="11240" y="1670652"/>
                  <a:pt x="10463" y="1664123"/>
                </a:cubicBezTo>
                <a:lnTo>
                  <a:pt x="9023" y="1656573"/>
                </a:lnTo>
                <a:close/>
                <a:moveTo>
                  <a:pt x="15889" y="1647459"/>
                </a:moveTo>
                <a:lnTo>
                  <a:pt x="16476" y="1650952"/>
                </a:lnTo>
                <a:lnTo>
                  <a:pt x="16718" y="1652032"/>
                </a:lnTo>
                <a:lnTo>
                  <a:pt x="16247" y="1654276"/>
                </a:lnTo>
                <a:lnTo>
                  <a:pt x="15278" y="1648271"/>
                </a:lnTo>
                <a:close/>
                <a:moveTo>
                  <a:pt x="18104" y="1645435"/>
                </a:moveTo>
                <a:lnTo>
                  <a:pt x="18479" y="1647274"/>
                </a:lnTo>
                <a:lnTo>
                  <a:pt x="18725" y="1649244"/>
                </a:lnTo>
                <a:lnTo>
                  <a:pt x="19169" y="1662945"/>
                </a:lnTo>
                <a:lnTo>
                  <a:pt x="16718" y="1652032"/>
                </a:lnTo>
                <a:close/>
                <a:moveTo>
                  <a:pt x="18928" y="1643425"/>
                </a:moveTo>
                <a:lnTo>
                  <a:pt x="20331" y="1662097"/>
                </a:lnTo>
                <a:lnTo>
                  <a:pt x="18725" y="1649244"/>
                </a:lnTo>
                <a:lnTo>
                  <a:pt x="18552" y="1643924"/>
                </a:lnTo>
                <a:close/>
                <a:moveTo>
                  <a:pt x="18535" y="1643383"/>
                </a:moveTo>
                <a:lnTo>
                  <a:pt x="18552" y="1643924"/>
                </a:lnTo>
                <a:lnTo>
                  <a:pt x="18371" y="1644166"/>
                </a:lnTo>
                <a:close/>
                <a:moveTo>
                  <a:pt x="28567" y="1631975"/>
                </a:moveTo>
                <a:lnTo>
                  <a:pt x="28498" y="1633234"/>
                </a:lnTo>
                <a:lnTo>
                  <a:pt x="28446" y="1632425"/>
                </a:lnTo>
                <a:close/>
                <a:moveTo>
                  <a:pt x="32625" y="1631885"/>
                </a:moveTo>
                <a:lnTo>
                  <a:pt x="33286" y="1642824"/>
                </a:lnTo>
                <a:lnTo>
                  <a:pt x="21003" y="1667480"/>
                </a:lnTo>
                <a:lnTo>
                  <a:pt x="20351" y="1662257"/>
                </a:lnTo>
                <a:lnTo>
                  <a:pt x="20970" y="1660109"/>
                </a:lnTo>
                <a:lnTo>
                  <a:pt x="28283" y="1633027"/>
                </a:lnTo>
                <a:lnTo>
                  <a:pt x="28498" y="1636042"/>
                </a:lnTo>
                <a:close/>
                <a:moveTo>
                  <a:pt x="11538" y="1631854"/>
                </a:moveTo>
                <a:lnTo>
                  <a:pt x="12468" y="1648144"/>
                </a:lnTo>
                <a:lnTo>
                  <a:pt x="12699" y="1651695"/>
                </a:lnTo>
                <a:lnTo>
                  <a:pt x="10224" y="1654980"/>
                </a:lnTo>
                <a:lnTo>
                  <a:pt x="8460" y="1650082"/>
                </a:lnTo>
                <a:cubicBezTo>
                  <a:pt x="7470" y="1648140"/>
                  <a:pt x="7831" y="1650473"/>
                  <a:pt x="8509" y="1653880"/>
                </a:cubicBezTo>
                <a:lnTo>
                  <a:pt x="9023" y="1656573"/>
                </a:lnTo>
                <a:lnTo>
                  <a:pt x="8505" y="1657261"/>
                </a:lnTo>
                <a:lnTo>
                  <a:pt x="926" y="1659807"/>
                </a:lnTo>
                <a:lnTo>
                  <a:pt x="1421" y="1643859"/>
                </a:lnTo>
                <a:lnTo>
                  <a:pt x="3688" y="1640502"/>
                </a:lnTo>
                <a:close/>
                <a:moveTo>
                  <a:pt x="12999" y="1630245"/>
                </a:moveTo>
                <a:lnTo>
                  <a:pt x="13486" y="1633142"/>
                </a:lnTo>
                <a:lnTo>
                  <a:pt x="13145" y="1635052"/>
                </a:lnTo>
                <a:lnTo>
                  <a:pt x="12464" y="1630834"/>
                </a:lnTo>
                <a:close/>
                <a:moveTo>
                  <a:pt x="28164" y="1628102"/>
                </a:moveTo>
                <a:lnTo>
                  <a:pt x="28446" y="1632425"/>
                </a:lnTo>
                <a:lnTo>
                  <a:pt x="28283" y="1633027"/>
                </a:lnTo>
                <a:lnTo>
                  <a:pt x="27963" y="1628536"/>
                </a:lnTo>
                <a:close/>
                <a:moveTo>
                  <a:pt x="30502" y="1624809"/>
                </a:moveTo>
                <a:lnTo>
                  <a:pt x="28567" y="1631975"/>
                </a:lnTo>
                <a:lnTo>
                  <a:pt x="28845" y="1626911"/>
                </a:lnTo>
                <a:close/>
                <a:moveTo>
                  <a:pt x="29204" y="1620372"/>
                </a:moveTo>
                <a:lnTo>
                  <a:pt x="28845" y="1626911"/>
                </a:lnTo>
                <a:lnTo>
                  <a:pt x="28529" y="1627311"/>
                </a:lnTo>
                <a:lnTo>
                  <a:pt x="28164" y="1628102"/>
                </a:lnTo>
                <a:lnTo>
                  <a:pt x="27685" y="1620732"/>
                </a:lnTo>
                <a:close/>
                <a:moveTo>
                  <a:pt x="24896" y="1618992"/>
                </a:moveTo>
                <a:lnTo>
                  <a:pt x="27402" y="1620801"/>
                </a:lnTo>
                <a:lnTo>
                  <a:pt x="27410" y="1620798"/>
                </a:lnTo>
                <a:lnTo>
                  <a:pt x="27963" y="1628536"/>
                </a:lnTo>
                <a:lnTo>
                  <a:pt x="24490" y="1636042"/>
                </a:lnTo>
                <a:lnTo>
                  <a:pt x="18928" y="1643425"/>
                </a:lnTo>
                <a:lnTo>
                  <a:pt x="18822" y="1642015"/>
                </a:lnTo>
                <a:lnTo>
                  <a:pt x="20233" y="1635297"/>
                </a:lnTo>
                <a:lnTo>
                  <a:pt x="22357" y="1627596"/>
                </a:lnTo>
                <a:close/>
                <a:moveTo>
                  <a:pt x="19665" y="1614430"/>
                </a:moveTo>
                <a:lnTo>
                  <a:pt x="22488" y="1617256"/>
                </a:lnTo>
                <a:lnTo>
                  <a:pt x="23400" y="1617913"/>
                </a:lnTo>
                <a:lnTo>
                  <a:pt x="20483" y="1622001"/>
                </a:lnTo>
                <a:lnTo>
                  <a:pt x="19374" y="1623222"/>
                </a:lnTo>
                <a:lnTo>
                  <a:pt x="18776" y="1617354"/>
                </a:lnTo>
                <a:close/>
                <a:moveTo>
                  <a:pt x="16475" y="1610769"/>
                </a:moveTo>
                <a:lnTo>
                  <a:pt x="16513" y="1611275"/>
                </a:lnTo>
                <a:lnTo>
                  <a:pt x="16440" y="1611203"/>
                </a:lnTo>
                <a:close/>
                <a:moveTo>
                  <a:pt x="8632" y="1603386"/>
                </a:moveTo>
                <a:lnTo>
                  <a:pt x="9991" y="1604747"/>
                </a:lnTo>
                <a:lnTo>
                  <a:pt x="10463" y="1613011"/>
                </a:lnTo>
                <a:lnTo>
                  <a:pt x="10150" y="1613274"/>
                </a:lnTo>
                <a:lnTo>
                  <a:pt x="8592" y="1603997"/>
                </a:lnTo>
                <a:close/>
                <a:moveTo>
                  <a:pt x="30212" y="1602007"/>
                </a:moveTo>
                <a:lnTo>
                  <a:pt x="30857" y="1602610"/>
                </a:lnTo>
                <a:lnTo>
                  <a:pt x="31820" y="1618553"/>
                </a:lnTo>
                <a:lnTo>
                  <a:pt x="29926" y="1616783"/>
                </a:lnTo>
                <a:lnTo>
                  <a:pt x="29526" y="1614512"/>
                </a:lnTo>
                <a:close/>
                <a:moveTo>
                  <a:pt x="26626" y="1599768"/>
                </a:moveTo>
                <a:lnTo>
                  <a:pt x="26621" y="1600078"/>
                </a:lnTo>
                <a:lnTo>
                  <a:pt x="26546" y="1599831"/>
                </a:lnTo>
                <a:close/>
                <a:moveTo>
                  <a:pt x="8968" y="1598195"/>
                </a:moveTo>
                <a:lnTo>
                  <a:pt x="8632" y="1603386"/>
                </a:lnTo>
                <a:lnTo>
                  <a:pt x="8461" y="1603215"/>
                </a:lnTo>
                <a:lnTo>
                  <a:pt x="8592" y="1603997"/>
                </a:lnTo>
                <a:lnTo>
                  <a:pt x="8461" y="1606023"/>
                </a:lnTo>
                <a:lnTo>
                  <a:pt x="9693" y="1613659"/>
                </a:lnTo>
                <a:lnTo>
                  <a:pt x="6456" y="1616385"/>
                </a:lnTo>
                <a:cubicBezTo>
                  <a:pt x="2923" y="1612849"/>
                  <a:pt x="4593" y="1607234"/>
                  <a:pt x="7563" y="1601097"/>
                </a:cubicBezTo>
                <a:close/>
                <a:moveTo>
                  <a:pt x="26657" y="1597825"/>
                </a:moveTo>
                <a:lnTo>
                  <a:pt x="27534" y="1599055"/>
                </a:lnTo>
                <a:lnTo>
                  <a:pt x="26626" y="1599768"/>
                </a:lnTo>
                <a:close/>
                <a:moveTo>
                  <a:pt x="30502" y="1596729"/>
                </a:moveTo>
                <a:lnTo>
                  <a:pt x="30745" y="1600745"/>
                </a:lnTo>
                <a:lnTo>
                  <a:pt x="30315" y="1600143"/>
                </a:lnTo>
                <a:close/>
                <a:moveTo>
                  <a:pt x="11804" y="1592335"/>
                </a:moveTo>
                <a:lnTo>
                  <a:pt x="16679" y="1596781"/>
                </a:lnTo>
                <a:lnTo>
                  <a:pt x="16697" y="1596958"/>
                </a:lnTo>
                <a:lnTo>
                  <a:pt x="15644" y="1596134"/>
                </a:lnTo>
                <a:cubicBezTo>
                  <a:pt x="14326" y="1595244"/>
                  <a:pt x="12993" y="1594638"/>
                  <a:pt x="13261" y="1596036"/>
                </a:cubicBezTo>
                <a:lnTo>
                  <a:pt x="17279" y="1602672"/>
                </a:lnTo>
                <a:lnTo>
                  <a:pt x="17711" y="1606906"/>
                </a:lnTo>
                <a:lnTo>
                  <a:pt x="14690" y="1609450"/>
                </a:lnTo>
                <a:lnTo>
                  <a:pt x="9991" y="1604747"/>
                </a:lnTo>
                <a:lnTo>
                  <a:pt x="9548" y="1596997"/>
                </a:lnTo>
                <a:close/>
                <a:moveTo>
                  <a:pt x="13117" y="1589625"/>
                </a:moveTo>
                <a:lnTo>
                  <a:pt x="11804" y="1592335"/>
                </a:lnTo>
                <a:lnTo>
                  <a:pt x="10463" y="1591112"/>
                </a:lnTo>
                <a:close/>
                <a:moveTo>
                  <a:pt x="15564" y="1584570"/>
                </a:moveTo>
                <a:lnTo>
                  <a:pt x="15636" y="1585376"/>
                </a:lnTo>
                <a:lnTo>
                  <a:pt x="15082" y="1588525"/>
                </a:lnTo>
                <a:lnTo>
                  <a:pt x="13117" y="1589625"/>
                </a:lnTo>
                <a:close/>
                <a:moveTo>
                  <a:pt x="16224" y="1583206"/>
                </a:moveTo>
                <a:lnTo>
                  <a:pt x="17551" y="1585066"/>
                </a:lnTo>
                <a:lnTo>
                  <a:pt x="16321" y="1587829"/>
                </a:lnTo>
                <a:lnTo>
                  <a:pt x="15877" y="1588078"/>
                </a:lnTo>
                <a:lnTo>
                  <a:pt x="15636" y="1585376"/>
                </a:lnTo>
                <a:lnTo>
                  <a:pt x="15901" y="1583875"/>
                </a:lnTo>
                <a:close/>
                <a:moveTo>
                  <a:pt x="25922" y="1582447"/>
                </a:moveTo>
                <a:lnTo>
                  <a:pt x="26112" y="1583901"/>
                </a:lnTo>
                <a:lnTo>
                  <a:pt x="22487" y="1585497"/>
                </a:lnTo>
                <a:lnTo>
                  <a:pt x="21846" y="1584732"/>
                </a:lnTo>
                <a:close/>
                <a:moveTo>
                  <a:pt x="19137" y="1581502"/>
                </a:moveTo>
                <a:lnTo>
                  <a:pt x="21846" y="1584732"/>
                </a:lnTo>
                <a:lnTo>
                  <a:pt x="18609" y="1586547"/>
                </a:lnTo>
                <a:lnTo>
                  <a:pt x="17551" y="1585066"/>
                </a:lnTo>
                <a:close/>
                <a:moveTo>
                  <a:pt x="11284" y="1576449"/>
                </a:moveTo>
                <a:lnTo>
                  <a:pt x="10142" y="1580107"/>
                </a:lnTo>
                <a:lnTo>
                  <a:pt x="10320" y="1577358"/>
                </a:lnTo>
                <a:close/>
                <a:moveTo>
                  <a:pt x="10464" y="1575134"/>
                </a:moveTo>
                <a:lnTo>
                  <a:pt x="10983" y="1575860"/>
                </a:lnTo>
                <a:lnTo>
                  <a:pt x="10330" y="1577210"/>
                </a:lnTo>
                <a:close/>
                <a:moveTo>
                  <a:pt x="18720" y="1570669"/>
                </a:moveTo>
                <a:lnTo>
                  <a:pt x="17761" y="1573320"/>
                </a:lnTo>
                <a:lnTo>
                  <a:pt x="17121" y="1576952"/>
                </a:lnTo>
                <a:lnTo>
                  <a:pt x="16639" y="1572856"/>
                </a:lnTo>
                <a:close/>
                <a:moveTo>
                  <a:pt x="18893" y="1570488"/>
                </a:moveTo>
                <a:lnTo>
                  <a:pt x="18720" y="1570669"/>
                </a:lnTo>
                <a:lnTo>
                  <a:pt x="18768" y="1570538"/>
                </a:lnTo>
                <a:close/>
                <a:moveTo>
                  <a:pt x="19626" y="1547984"/>
                </a:moveTo>
                <a:lnTo>
                  <a:pt x="18830" y="1553186"/>
                </a:lnTo>
                <a:lnTo>
                  <a:pt x="16861" y="1556231"/>
                </a:lnTo>
                <a:lnTo>
                  <a:pt x="16845" y="1556162"/>
                </a:lnTo>
                <a:lnTo>
                  <a:pt x="18653" y="1550029"/>
                </a:lnTo>
                <a:close/>
                <a:moveTo>
                  <a:pt x="29139" y="1542677"/>
                </a:moveTo>
                <a:cubicBezTo>
                  <a:pt x="28617" y="1543957"/>
                  <a:pt x="27614" y="1546404"/>
                  <a:pt x="26363" y="1549562"/>
                </a:cubicBezTo>
                <a:lnTo>
                  <a:pt x="23277" y="1558085"/>
                </a:lnTo>
                <a:lnTo>
                  <a:pt x="23766" y="1554478"/>
                </a:lnTo>
                <a:lnTo>
                  <a:pt x="29020" y="1542801"/>
                </a:lnTo>
                <a:cubicBezTo>
                  <a:pt x="29698" y="1541284"/>
                  <a:pt x="29659" y="1541396"/>
                  <a:pt x="29139" y="1542677"/>
                </a:cubicBezTo>
                <a:close/>
                <a:moveTo>
                  <a:pt x="32776" y="1537470"/>
                </a:moveTo>
                <a:lnTo>
                  <a:pt x="29961" y="1551397"/>
                </a:lnTo>
                <a:lnTo>
                  <a:pt x="27317" y="1557035"/>
                </a:lnTo>
                <a:lnTo>
                  <a:pt x="23713" y="1564255"/>
                </a:lnTo>
                <a:lnTo>
                  <a:pt x="21251" y="1563679"/>
                </a:lnTo>
                <a:lnTo>
                  <a:pt x="23277" y="1558085"/>
                </a:lnTo>
                <a:lnTo>
                  <a:pt x="22488" y="1563903"/>
                </a:lnTo>
                <a:close/>
                <a:moveTo>
                  <a:pt x="27505" y="1526926"/>
                </a:moveTo>
                <a:lnTo>
                  <a:pt x="23766" y="1554478"/>
                </a:lnTo>
                <a:lnTo>
                  <a:pt x="19781" y="1563336"/>
                </a:lnTo>
                <a:lnTo>
                  <a:pt x="18479" y="1563032"/>
                </a:lnTo>
                <a:lnTo>
                  <a:pt x="17581" y="1559258"/>
                </a:lnTo>
                <a:lnTo>
                  <a:pt x="18480" y="1555477"/>
                </a:lnTo>
                <a:lnTo>
                  <a:pt x="18830" y="1553186"/>
                </a:lnTo>
                <a:lnTo>
                  <a:pt x="24328" y="1544681"/>
                </a:lnTo>
                <a:lnTo>
                  <a:pt x="27487" y="1526933"/>
                </a:lnTo>
                <a:close/>
                <a:moveTo>
                  <a:pt x="36515" y="1518973"/>
                </a:moveTo>
                <a:cubicBezTo>
                  <a:pt x="37592" y="1514445"/>
                  <a:pt x="35876" y="1528641"/>
                  <a:pt x="34511" y="1533014"/>
                </a:cubicBezTo>
                <a:lnTo>
                  <a:pt x="32776" y="1537470"/>
                </a:lnTo>
                <a:close/>
                <a:moveTo>
                  <a:pt x="18002" y="1516761"/>
                </a:moveTo>
                <a:lnTo>
                  <a:pt x="18403" y="1520971"/>
                </a:lnTo>
                <a:lnTo>
                  <a:pt x="18368" y="1520999"/>
                </a:lnTo>
                <a:lnTo>
                  <a:pt x="17812" y="1517100"/>
                </a:lnTo>
                <a:close/>
                <a:moveTo>
                  <a:pt x="16907" y="1510760"/>
                </a:moveTo>
                <a:lnTo>
                  <a:pt x="17812" y="1517100"/>
                </a:lnTo>
                <a:lnTo>
                  <a:pt x="15166" y="1521820"/>
                </a:lnTo>
                <a:lnTo>
                  <a:pt x="12468" y="1521780"/>
                </a:lnTo>
                <a:cubicBezTo>
                  <a:pt x="11905" y="1517833"/>
                  <a:pt x="13868" y="1514783"/>
                  <a:pt x="16242" y="1511788"/>
                </a:cubicBezTo>
                <a:close/>
                <a:moveTo>
                  <a:pt x="22603" y="1483418"/>
                </a:moveTo>
                <a:lnTo>
                  <a:pt x="24864" y="1491023"/>
                </a:lnTo>
                <a:lnTo>
                  <a:pt x="23928" y="1495398"/>
                </a:lnTo>
                <a:lnTo>
                  <a:pt x="23428" y="1495181"/>
                </a:lnTo>
                <a:lnTo>
                  <a:pt x="21457" y="1490429"/>
                </a:lnTo>
                <a:lnTo>
                  <a:pt x="20639" y="1487741"/>
                </a:lnTo>
                <a:close/>
                <a:moveTo>
                  <a:pt x="14799" y="1483099"/>
                </a:moveTo>
                <a:lnTo>
                  <a:pt x="17364" y="1510052"/>
                </a:lnTo>
                <a:lnTo>
                  <a:pt x="16907" y="1510760"/>
                </a:lnTo>
                <a:lnTo>
                  <a:pt x="16476" y="1507740"/>
                </a:lnTo>
                <a:cubicBezTo>
                  <a:pt x="11910" y="1512539"/>
                  <a:pt x="5899" y="1535004"/>
                  <a:pt x="10464" y="1530205"/>
                </a:cubicBezTo>
                <a:lnTo>
                  <a:pt x="15166" y="1521820"/>
                </a:lnTo>
                <a:lnTo>
                  <a:pt x="17288" y="1521852"/>
                </a:lnTo>
                <a:lnTo>
                  <a:pt x="18368" y="1520999"/>
                </a:lnTo>
                <a:lnTo>
                  <a:pt x="18480" y="1521780"/>
                </a:lnTo>
                <a:lnTo>
                  <a:pt x="18403" y="1520971"/>
                </a:lnTo>
                <a:lnTo>
                  <a:pt x="24491" y="1516165"/>
                </a:lnTo>
                <a:lnTo>
                  <a:pt x="20024" y="1545379"/>
                </a:lnTo>
                <a:lnTo>
                  <a:pt x="18653" y="1550029"/>
                </a:lnTo>
                <a:lnTo>
                  <a:pt x="16475" y="1554608"/>
                </a:lnTo>
                <a:lnTo>
                  <a:pt x="16845" y="1556162"/>
                </a:lnTo>
                <a:lnTo>
                  <a:pt x="16793" y="1556336"/>
                </a:lnTo>
                <a:lnTo>
                  <a:pt x="8319" y="1569444"/>
                </a:lnTo>
                <a:lnTo>
                  <a:pt x="7624" y="1527516"/>
                </a:lnTo>
                <a:lnTo>
                  <a:pt x="14472" y="1490891"/>
                </a:lnTo>
                <a:close/>
                <a:moveTo>
                  <a:pt x="14472" y="1479659"/>
                </a:moveTo>
                <a:lnTo>
                  <a:pt x="14911" y="1480442"/>
                </a:lnTo>
                <a:lnTo>
                  <a:pt x="14799" y="1483099"/>
                </a:lnTo>
                <a:close/>
                <a:moveTo>
                  <a:pt x="15489" y="1466667"/>
                </a:moveTo>
                <a:lnTo>
                  <a:pt x="15965" y="1470221"/>
                </a:lnTo>
                <a:lnTo>
                  <a:pt x="15882" y="1470485"/>
                </a:lnTo>
                <a:lnTo>
                  <a:pt x="15994" y="1470441"/>
                </a:lnTo>
                <a:lnTo>
                  <a:pt x="16476" y="1474044"/>
                </a:lnTo>
                <a:lnTo>
                  <a:pt x="20639" y="1487741"/>
                </a:lnTo>
                <a:lnTo>
                  <a:pt x="20484" y="1488084"/>
                </a:lnTo>
                <a:lnTo>
                  <a:pt x="21457" y="1490429"/>
                </a:lnTo>
                <a:lnTo>
                  <a:pt x="22291" y="1493175"/>
                </a:lnTo>
                <a:cubicBezTo>
                  <a:pt x="22773" y="1494429"/>
                  <a:pt x="22687" y="1494324"/>
                  <a:pt x="21546" y="1492268"/>
                </a:cubicBezTo>
                <a:lnTo>
                  <a:pt x="14911" y="1480442"/>
                </a:lnTo>
                <a:close/>
                <a:moveTo>
                  <a:pt x="17358" y="1465777"/>
                </a:moveTo>
                <a:lnTo>
                  <a:pt x="18465" y="1469502"/>
                </a:lnTo>
                <a:lnTo>
                  <a:pt x="15994" y="1470441"/>
                </a:lnTo>
                <a:lnTo>
                  <a:pt x="15965" y="1470221"/>
                </a:lnTo>
                <a:close/>
                <a:moveTo>
                  <a:pt x="31600" y="1459558"/>
                </a:moveTo>
                <a:lnTo>
                  <a:pt x="29961" y="1467212"/>
                </a:lnTo>
                <a:lnTo>
                  <a:pt x="22603" y="1483418"/>
                </a:lnTo>
                <a:lnTo>
                  <a:pt x="18465" y="1469502"/>
                </a:lnTo>
                <a:lnTo>
                  <a:pt x="20139" y="1468865"/>
                </a:lnTo>
                <a:close/>
                <a:moveTo>
                  <a:pt x="13685" y="1453184"/>
                </a:moveTo>
                <a:lnTo>
                  <a:pt x="13821" y="1454205"/>
                </a:lnTo>
                <a:lnTo>
                  <a:pt x="6589" y="1465185"/>
                </a:lnTo>
                <a:lnTo>
                  <a:pt x="6566" y="1463803"/>
                </a:lnTo>
                <a:lnTo>
                  <a:pt x="10464" y="1457195"/>
                </a:lnTo>
                <a:close/>
                <a:moveTo>
                  <a:pt x="14702" y="1452867"/>
                </a:moveTo>
                <a:lnTo>
                  <a:pt x="15808" y="1459067"/>
                </a:lnTo>
                <a:lnTo>
                  <a:pt x="15489" y="1466667"/>
                </a:lnTo>
                <a:lnTo>
                  <a:pt x="13821" y="1454205"/>
                </a:lnTo>
                <a:close/>
                <a:moveTo>
                  <a:pt x="16186" y="1450068"/>
                </a:moveTo>
                <a:lnTo>
                  <a:pt x="16161" y="1450653"/>
                </a:lnTo>
                <a:lnTo>
                  <a:pt x="14702" y="1452867"/>
                </a:lnTo>
                <a:lnTo>
                  <a:pt x="14563" y="1452090"/>
                </a:lnTo>
                <a:close/>
                <a:moveTo>
                  <a:pt x="29044" y="1449793"/>
                </a:moveTo>
                <a:lnTo>
                  <a:pt x="31729" y="1454839"/>
                </a:lnTo>
                <a:lnTo>
                  <a:pt x="32264" y="1456458"/>
                </a:lnTo>
                <a:lnTo>
                  <a:pt x="32212" y="1456699"/>
                </a:lnTo>
                <a:lnTo>
                  <a:pt x="28381" y="1450258"/>
                </a:lnTo>
                <a:close/>
                <a:moveTo>
                  <a:pt x="24543" y="1443803"/>
                </a:moveTo>
                <a:lnTo>
                  <a:pt x="28381" y="1450258"/>
                </a:lnTo>
                <a:lnTo>
                  <a:pt x="22488" y="1454387"/>
                </a:lnTo>
                <a:lnTo>
                  <a:pt x="22116" y="1451095"/>
                </a:lnTo>
                <a:close/>
                <a:moveTo>
                  <a:pt x="21283" y="1443719"/>
                </a:moveTo>
                <a:lnTo>
                  <a:pt x="22116" y="1451095"/>
                </a:lnTo>
                <a:lnTo>
                  <a:pt x="19437" y="1459141"/>
                </a:lnTo>
                <a:lnTo>
                  <a:pt x="17358" y="1465777"/>
                </a:lnTo>
                <a:lnTo>
                  <a:pt x="16476" y="1462812"/>
                </a:lnTo>
                <a:lnTo>
                  <a:pt x="15808" y="1459067"/>
                </a:lnTo>
                <a:lnTo>
                  <a:pt x="16161" y="1450653"/>
                </a:lnTo>
                <a:lnTo>
                  <a:pt x="18194" y="1447567"/>
                </a:lnTo>
                <a:close/>
                <a:moveTo>
                  <a:pt x="23195" y="1441337"/>
                </a:moveTo>
                <a:lnTo>
                  <a:pt x="24674" y="1443411"/>
                </a:lnTo>
                <a:lnTo>
                  <a:pt x="24543" y="1443803"/>
                </a:lnTo>
                <a:lnTo>
                  <a:pt x="23127" y="1441421"/>
                </a:lnTo>
                <a:close/>
                <a:moveTo>
                  <a:pt x="22707" y="1440716"/>
                </a:moveTo>
                <a:lnTo>
                  <a:pt x="23127" y="1441421"/>
                </a:lnTo>
                <a:lnTo>
                  <a:pt x="21283" y="1443719"/>
                </a:lnTo>
                <a:lnTo>
                  <a:pt x="21202" y="1443001"/>
                </a:lnTo>
                <a:close/>
                <a:moveTo>
                  <a:pt x="22488" y="1440346"/>
                </a:moveTo>
                <a:lnTo>
                  <a:pt x="22728" y="1440684"/>
                </a:lnTo>
                <a:lnTo>
                  <a:pt x="22707" y="1440716"/>
                </a:lnTo>
                <a:close/>
                <a:moveTo>
                  <a:pt x="21641" y="1434412"/>
                </a:moveTo>
                <a:lnTo>
                  <a:pt x="22488" y="1440346"/>
                </a:lnTo>
                <a:lnTo>
                  <a:pt x="20604" y="1437708"/>
                </a:lnTo>
                <a:lnTo>
                  <a:pt x="20562" y="1437328"/>
                </a:lnTo>
                <a:close/>
                <a:moveTo>
                  <a:pt x="28499" y="1431923"/>
                </a:moveTo>
                <a:lnTo>
                  <a:pt x="26902" y="1436721"/>
                </a:lnTo>
                <a:lnTo>
                  <a:pt x="23195" y="1441337"/>
                </a:lnTo>
                <a:lnTo>
                  <a:pt x="22728" y="1440684"/>
                </a:lnTo>
                <a:close/>
                <a:moveTo>
                  <a:pt x="10464" y="1429114"/>
                </a:moveTo>
                <a:lnTo>
                  <a:pt x="14563" y="1452090"/>
                </a:lnTo>
                <a:lnTo>
                  <a:pt x="13685" y="1453184"/>
                </a:lnTo>
                <a:close/>
                <a:moveTo>
                  <a:pt x="18934" y="1415449"/>
                </a:moveTo>
                <a:lnTo>
                  <a:pt x="21500" y="1433426"/>
                </a:lnTo>
                <a:lnTo>
                  <a:pt x="20554" y="1437257"/>
                </a:lnTo>
                <a:lnTo>
                  <a:pt x="20562" y="1437328"/>
                </a:lnTo>
                <a:lnTo>
                  <a:pt x="20484" y="1437538"/>
                </a:lnTo>
                <a:lnTo>
                  <a:pt x="20604" y="1437708"/>
                </a:lnTo>
                <a:lnTo>
                  <a:pt x="21202" y="1443001"/>
                </a:lnTo>
                <a:lnTo>
                  <a:pt x="18194" y="1447567"/>
                </a:lnTo>
                <a:lnTo>
                  <a:pt x="16186" y="1450068"/>
                </a:lnTo>
                <a:lnTo>
                  <a:pt x="16476" y="1443155"/>
                </a:lnTo>
                <a:cubicBezTo>
                  <a:pt x="16476" y="1440195"/>
                  <a:pt x="13912" y="1437584"/>
                  <a:pt x="14472" y="1434731"/>
                </a:cubicBezTo>
                <a:close/>
                <a:moveTo>
                  <a:pt x="16476" y="1398225"/>
                </a:moveTo>
                <a:lnTo>
                  <a:pt x="17493" y="1405350"/>
                </a:lnTo>
                <a:lnTo>
                  <a:pt x="17478" y="1405289"/>
                </a:lnTo>
                <a:cubicBezTo>
                  <a:pt x="16977" y="1401999"/>
                  <a:pt x="16476" y="1398225"/>
                  <a:pt x="16476" y="1398225"/>
                </a:cubicBezTo>
                <a:close/>
                <a:moveTo>
                  <a:pt x="16476" y="1386993"/>
                </a:moveTo>
                <a:lnTo>
                  <a:pt x="16826" y="1390922"/>
                </a:lnTo>
                <a:lnTo>
                  <a:pt x="16476" y="1392610"/>
                </a:lnTo>
                <a:cubicBezTo>
                  <a:pt x="15242" y="1399525"/>
                  <a:pt x="10464" y="1419395"/>
                  <a:pt x="10464" y="1412266"/>
                </a:cubicBezTo>
                <a:cubicBezTo>
                  <a:pt x="10464" y="1403386"/>
                  <a:pt x="14472" y="1395418"/>
                  <a:pt x="16476" y="1386993"/>
                </a:cubicBezTo>
                <a:close/>
                <a:moveTo>
                  <a:pt x="18417" y="1366459"/>
                </a:moveTo>
                <a:lnTo>
                  <a:pt x="18480" y="1367336"/>
                </a:lnTo>
                <a:lnTo>
                  <a:pt x="18027" y="1366823"/>
                </a:lnTo>
                <a:close/>
                <a:moveTo>
                  <a:pt x="4827" y="1358988"/>
                </a:moveTo>
                <a:lnTo>
                  <a:pt x="11300" y="1359193"/>
                </a:lnTo>
                <a:lnTo>
                  <a:pt x="18027" y="1366823"/>
                </a:lnTo>
                <a:lnTo>
                  <a:pt x="14472" y="1370145"/>
                </a:lnTo>
                <a:cubicBezTo>
                  <a:pt x="12468" y="1368273"/>
                  <a:pt x="8385" y="1366219"/>
                  <a:pt x="5342" y="1364257"/>
                </a:cubicBezTo>
                <a:lnTo>
                  <a:pt x="4901" y="1363441"/>
                </a:lnTo>
                <a:close/>
                <a:moveTo>
                  <a:pt x="27923" y="1339870"/>
                </a:moveTo>
                <a:lnTo>
                  <a:pt x="28174" y="1340962"/>
                </a:lnTo>
                <a:cubicBezTo>
                  <a:pt x="27672" y="1339410"/>
                  <a:pt x="27279" y="1339161"/>
                  <a:pt x="30503" y="1356104"/>
                </a:cubicBezTo>
                <a:lnTo>
                  <a:pt x="31544" y="1360967"/>
                </a:lnTo>
                <a:lnTo>
                  <a:pt x="18934" y="1415449"/>
                </a:lnTo>
                <a:lnTo>
                  <a:pt x="17493" y="1405350"/>
                </a:lnTo>
                <a:lnTo>
                  <a:pt x="18480" y="1409457"/>
                </a:lnTo>
                <a:lnTo>
                  <a:pt x="16826" y="1390922"/>
                </a:lnTo>
                <a:lnTo>
                  <a:pt x="19171" y="1379635"/>
                </a:lnTo>
                <a:cubicBezTo>
                  <a:pt x="19870" y="1375260"/>
                  <a:pt x="20004" y="1370997"/>
                  <a:pt x="18480" y="1367336"/>
                </a:cubicBezTo>
                <a:cubicBezTo>
                  <a:pt x="21390" y="1390788"/>
                  <a:pt x="26212" y="1362713"/>
                  <a:pt x="26495" y="1361720"/>
                </a:cubicBezTo>
                <a:lnTo>
                  <a:pt x="22508" y="1353387"/>
                </a:lnTo>
                <a:lnTo>
                  <a:pt x="23943" y="1345486"/>
                </a:lnTo>
                <a:lnTo>
                  <a:pt x="26495" y="1344872"/>
                </a:lnTo>
                <a:close/>
                <a:moveTo>
                  <a:pt x="25203" y="1334545"/>
                </a:moveTo>
                <a:lnTo>
                  <a:pt x="24173" y="1344219"/>
                </a:lnTo>
                <a:lnTo>
                  <a:pt x="23943" y="1345486"/>
                </a:lnTo>
                <a:lnTo>
                  <a:pt x="19265" y="1346610"/>
                </a:lnTo>
                <a:lnTo>
                  <a:pt x="22508" y="1353387"/>
                </a:lnTo>
                <a:lnTo>
                  <a:pt x="20484" y="1364529"/>
                </a:lnTo>
                <a:lnTo>
                  <a:pt x="18417" y="1366459"/>
                </a:lnTo>
                <a:lnTo>
                  <a:pt x="16571" y="1340593"/>
                </a:lnTo>
                <a:close/>
                <a:moveTo>
                  <a:pt x="30503" y="1330831"/>
                </a:moveTo>
                <a:lnTo>
                  <a:pt x="27923" y="1339870"/>
                </a:lnTo>
                <a:lnTo>
                  <a:pt x="26495" y="1333640"/>
                </a:lnTo>
                <a:lnTo>
                  <a:pt x="25203" y="1334545"/>
                </a:lnTo>
                <a:lnTo>
                  <a:pt x="25409" y="1332616"/>
                </a:lnTo>
                <a:close/>
                <a:moveTo>
                  <a:pt x="15176" y="1321033"/>
                </a:moveTo>
                <a:lnTo>
                  <a:pt x="16571" y="1340593"/>
                </a:lnTo>
                <a:lnTo>
                  <a:pt x="14472" y="1342064"/>
                </a:lnTo>
                <a:cubicBezTo>
                  <a:pt x="10983" y="1340841"/>
                  <a:pt x="8499" y="1332246"/>
                  <a:pt x="10464" y="1328024"/>
                </a:cubicBezTo>
                <a:close/>
                <a:moveTo>
                  <a:pt x="15718" y="1310341"/>
                </a:moveTo>
                <a:lnTo>
                  <a:pt x="18307" y="1316387"/>
                </a:lnTo>
                <a:lnTo>
                  <a:pt x="15176" y="1321033"/>
                </a:lnTo>
                <a:lnTo>
                  <a:pt x="14628" y="1313361"/>
                </a:lnTo>
                <a:close/>
                <a:moveTo>
                  <a:pt x="23301" y="1308977"/>
                </a:moveTo>
                <a:lnTo>
                  <a:pt x="26495" y="1322407"/>
                </a:lnTo>
                <a:lnTo>
                  <a:pt x="25409" y="1332616"/>
                </a:lnTo>
                <a:lnTo>
                  <a:pt x="22488" y="1333640"/>
                </a:lnTo>
                <a:cubicBezTo>
                  <a:pt x="19242" y="1329850"/>
                  <a:pt x="20228" y="1322181"/>
                  <a:pt x="18480" y="1316791"/>
                </a:cubicBezTo>
                <a:lnTo>
                  <a:pt x="18307" y="1316387"/>
                </a:lnTo>
                <a:close/>
                <a:moveTo>
                  <a:pt x="12604" y="1303069"/>
                </a:moveTo>
                <a:lnTo>
                  <a:pt x="14050" y="1306446"/>
                </a:lnTo>
                <a:lnTo>
                  <a:pt x="14472" y="1311175"/>
                </a:lnTo>
                <a:lnTo>
                  <a:pt x="14628" y="1313361"/>
                </a:lnTo>
                <a:lnTo>
                  <a:pt x="14222" y="1314487"/>
                </a:lnTo>
                <a:cubicBezTo>
                  <a:pt x="12134" y="1320271"/>
                  <a:pt x="10464" y="1324015"/>
                  <a:pt x="10464" y="1319599"/>
                </a:cubicBezTo>
                <a:close/>
                <a:moveTo>
                  <a:pt x="12660" y="1302643"/>
                </a:moveTo>
                <a:lnTo>
                  <a:pt x="12604" y="1303069"/>
                </a:lnTo>
                <a:lnTo>
                  <a:pt x="12468" y="1302751"/>
                </a:lnTo>
                <a:close/>
                <a:moveTo>
                  <a:pt x="19976" y="1298543"/>
                </a:moveTo>
                <a:lnTo>
                  <a:pt x="15718" y="1310341"/>
                </a:lnTo>
                <a:lnTo>
                  <a:pt x="14050" y="1306446"/>
                </a:lnTo>
                <a:lnTo>
                  <a:pt x="13661" y="1302082"/>
                </a:lnTo>
                <a:close/>
                <a:moveTo>
                  <a:pt x="13282" y="1297834"/>
                </a:moveTo>
                <a:lnTo>
                  <a:pt x="13661" y="1302082"/>
                </a:lnTo>
                <a:lnTo>
                  <a:pt x="12660" y="1302643"/>
                </a:lnTo>
                <a:close/>
                <a:moveTo>
                  <a:pt x="20484" y="1297134"/>
                </a:moveTo>
                <a:lnTo>
                  <a:pt x="20719" y="1298126"/>
                </a:lnTo>
                <a:lnTo>
                  <a:pt x="19976" y="1298543"/>
                </a:lnTo>
                <a:close/>
                <a:moveTo>
                  <a:pt x="14491" y="1284436"/>
                </a:moveTo>
                <a:lnTo>
                  <a:pt x="14475" y="1292733"/>
                </a:lnTo>
                <a:lnTo>
                  <a:pt x="13479" y="1296313"/>
                </a:lnTo>
                <a:lnTo>
                  <a:pt x="13282" y="1297834"/>
                </a:lnTo>
                <a:lnTo>
                  <a:pt x="12468" y="1288710"/>
                </a:lnTo>
                <a:close/>
                <a:moveTo>
                  <a:pt x="308998" y="1264887"/>
                </a:moveTo>
                <a:cubicBezTo>
                  <a:pt x="249351" y="1264887"/>
                  <a:pt x="200998" y="1313240"/>
                  <a:pt x="200998" y="1372887"/>
                </a:cubicBezTo>
                <a:cubicBezTo>
                  <a:pt x="200998" y="1432534"/>
                  <a:pt x="249351" y="1480887"/>
                  <a:pt x="308998" y="1480887"/>
                </a:cubicBezTo>
                <a:cubicBezTo>
                  <a:pt x="368645" y="1480887"/>
                  <a:pt x="416998" y="1432534"/>
                  <a:pt x="416998" y="1372887"/>
                </a:cubicBezTo>
                <a:cubicBezTo>
                  <a:pt x="416998" y="1313240"/>
                  <a:pt x="368645" y="1264887"/>
                  <a:pt x="308998" y="1264887"/>
                </a:cubicBezTo>
                <a:close/>
                <a:moveTo>
                  <a:pt x="16476" y="1243781"/>
                </a:moveTo>
                <a:cubicBezTo>
                  <a:pt x="17144" y="1250333"/>
                  <a:pt x="13898" y="1261832"/>
                  <a:pt x="18480" y="1263438"/>
                </a:cubicBezTo>
                <a:lnTo>
                  <a:pt x="21825" y="1254062"/>
                </a:lnTo>
                <a:lnTo>
                  <a:pt x="22488" y="1263438"/>
                </a:lnTo>
                <a:cubicBezTo>
                  <a:pt x="23759" y="1275142"/>
                  <a:pt x="26431" y="1286375"/>
                  <a:pt x="29453" y="1297489"/>
                </a:cubicBezTo>
                <a:lnTo>
                  <a:pt x="29910" y="1299171"/>
                </a:lnTo>
                <a:lnTo>
                  <a:pt x="23301" y="1308977"/>
                </a:lnTo>
                <a:lnTo>
                  <a:pt x="20719" y="1298126"/>
                </a:lnTo>
                <a:lnTo>
                  <a:pt x="22488" y="1297134"/>
                </a:lnTo>
                <a:cubicBezTo>
                  <a:pt x="23359" y="1293473"/>
                  <a:pt x="14902" y="1298138"/>
                  <a:pt x="14472" y="1294326"/>
                </a:cubicBezTo>
                <a:lnTo>
                  <a:pt x="14475" y="1292733"/>
                </a:lnTo>
                <a:lnTo>
                  <a:pt x="18671" y="1277650"/>
                </a:lnTo>
                <a:cubicBezTo>
                  <a:pt x="20122" y="1273159"/>
                  <a:pt x="20973" y="1270876"/>
                  <a:pt x="20260" y="1272240"/>
                </a:cubicBezTo>
                <a:lnTo>
                  <a:pt x="14491" y="1284436"/>
                </a:lnTo>
                <a:lnTo>
                  <a:pt x="14519" y="1269121"/>
                </a:lnTo>
                <a:cubicBezTo>
                  <a:pt x="15171" y="1260674"/>
                  <a:pt x="16142" y="1252205"/>
                  <a:pt x="16476" y="1243781"/>
                </a:cubicBezTo>
                <a:close/>
                <a:moveTo>
                  <a:pt x="12965" y="1226643"/>
                </a:moveTo>
                <a:lnTo>
                  <a:pt x="12999" y="1226819"/>
                </a:lnTo>
                <a:lnTo>
                  <a:pt x="12468" y="1226933"/>
                </a:lnTo>
                <a:close/>
                <a:moveTo>
                  <a:pt x="14802" y="1226433"/>
                </a:moveTo>
                <a:lnTo>
                  <a:pt x="16476" y="1238165"/>
                </a:lnTo>
                <a:cubicBezTo>
                  <a:pt x="16829" y="1240636"/>
                  <a:pt x="15727" y="1238378"/>
                  <a:pt x="14588" y="1234877"/>
                </a:cubicBezTo>
                <a:lnTo>
                  <a:pt x="12999" y="1226819"/>
                </a:lnTo>
                <a:close/>
                <a:moveTo>
                  <a:pt x="19733" y="1224475"/>
                </a:moveTo>
                <a:lnTo>
                  <a:pt x="20037" y="1228771"/>
                </a:lnTo>
                <a:lnTo>
                  <a:pt x="18353" y="1225119"/>
                </a:lnTo>
                <a:close/>
                <a:moveTo>
                  <a:pt x="17763" y="1223841"/>
                </a:moveTo>
                <a:lnTo>
                  <a:pt x="18353" y="1225119"/>
                </a:lnTo>
                <a:lnTo>
                  <a:pt x="16165" y="1226141"/>
                </a:lnTo>
                <a:lnTo>
                  <a:pt x="14802" y="1226433"/>
                </a:lnTo>
                <a:lnTo>
                  <a:pt x="14688" y="1225637"/>
                </a:lnTo>
                <a:close/>
                <a:moveTo>
                  <a:pt x="21686" y="1221551"/>
                </a:moveTo>
                <a:lnTo>
                  <a:pt x="21369" y="1223710"/>
                </a:lnTo>
                <a:lnTo>
                  <a:pt x="19733" y="1224475"/>
                </a:lnTo>
                <a:lnTo>
                  <a:pt x="19612" y="1222761"/>
                </a:lnTo>
                <a:close/>
                <a:moveTo>
                  <a:pt x="26495" y="1221316"/>
                </a:moveTo>
                <a:cubicBezTo>
                  <a:pt x="25827" y="1229740"/>
                  <a:pt x="26050" y="1238399"/>
                  <a:pt x="24491" y="1246589"/>
                </a:cubicBezTo>
                <a:lnTo>
                  <a:pt x="21825" y="1254062"/>
                </a:lnTo>
                <a:lnTo>
                  <a:pt x="20037" y="1228771"/>
                </a:lnTo>
                <a:lnTo>
                  <a:pt x="20484" y="1229740"/>
                </a:lnTo>
                <a:lnTo>
                  <a:pt x="21369" y="1223710"/>
                </a:lnTo>
                <a:close/>
                <a:moveTo>
                  <a:pt x="13683" y="1218593"/>
                </a:moveTo>
                <a:lnTo>
                  <a:pt x="14688" y="1225637"/>
                </a:lnTo>
                <a:lnTo>
                  <a:pt x="12965" y="1226643"/>
                </a:lnTo>
                <a:lnTo>
                  <a:pt x="12468" y="1224124"/>
                </a:lnTo>
                <a:close/>
                <a:moveTo>
                  <a:pt x="18884" y="1212460"/>
                </a:moveTo>
                <a:lnTo>
                  <a:pt x="19612" y="1222761"/>
                </a:lnTo>
                <a:lnTo>
                  <a:pt x="17763" y="1223841"/>
                </a:lnTo>
                <a:lnTo>
                  <a:pt x="15827" y="1219642"/>
                </a:lnTo>
                <a:cubicBezTo>
                  <a:pt x="15000" y="1217213"/>
                  <a:pt x="15032" y="1215523"/>
                  <a:pt x="16329" y="1213977"/>
                </a:cubicBezTo>
                <a:close/>
                <a:moveTo>
                  <a:pt x="32640" y="1205762"/>
                </a:moveTo>
                <a:lnTo>
                  <a:pt x="32507" y="1210084"/>
                </a:lnTo>
                <a:lnTo>
                  <a:pt x="32943" y="1214977"/>
                </a:lnTo>
                <a:lnTo>
                  <a:pt x="21686" y="1221551"/>
                </a:lnTo>
                <a:lnTo>
                  <a:pt x="22540" y="1215729"/>
                </a:lnTo>
                <a:lnTo>
                  <a:pt x="22068" y="1210569"/>
                </a:lnTo>
                <a:lnTo>
                  <a:pt x="24418" y="1209173"/>
                </a:lnTo>
                <a:close/>
                <a:moveTo>
                  <a:pt x="21047" y="1199396"/>
                </a:moveTo>
                <a:lnTo>
                  <a:pt x="22068" y="1210569"/>
                </a:lnTo>
                <a:lnTo>
                  <a:pt x="18884" y="1212460"/>
                </a:lnTo>
                <a:lnTo>
                  <a:pt x="18528" y="1207423"/>
                </a:lnTo>
                <a:close/>
                <a:moveTo>
                  <a:pt x="20484" y="1187619"/>
                </a:moveTo>
                <a:lnTo>
                  <a:pt x="23117" y="1196768"/>
                </a:lnTo>
                <a:lnTo>
                  <a:pt x="23524" y="1199600"/>
                </a:lnTo>
                <a:lnTo>
                  <a:pt x="23998" y="1199929"/>
                </a:lnTo>
                <a:lnTo>
                  <a:pt x="24528" y="1202072"/>
                </a:lnTo>
                <a:cubicBezTo>
                  <a:pt x="24315" y="1201964"/>
                  <a:pt x="22930" y="1198738"/>
                  <a:pt x="21541" y="1197821"/>
                </a:cubicBezTo>
                <a:lnTo>
                  <a:pt x="21047" y="1199396"/>
                </a:lnTo>
                <a:lnTo>
                  <a:pt x="20484" y="1193235"/>
                </a:lnTo>
                <a:lnTo>
                  <a:pt x="20286" y="1188521"/>
                </a:lnTo>
                <a:close/>
                <a:moveTo>
                  <a:pt x="16476" y="1173579"/>
                </a:moveTo>
                <a:lnTo>
                  <a:pt x="20075" y="1183487"/>
                </a:lnTo>
                <a:lnTo>
                  <a:pt x="20286" y="1188521"/>
                </a:lnTo>
                <a:lnTo>
                  <a:pt x="13683" y="1218593"/>
                </a:lnTo>
                <a:lnTo>
                  <a:pt x="12468" y="1210084"/>
                </a:lnTo>
                <a:cubicBezTo>
                  <a:pt x="13804" y="1197915"/>
                  <a:pt x="8401" y="1178429"/>
                  <a:pt x="16476" y="1173579"/>
                </a:cubicBezTo>
                <a:close/>
                <a:moveTo>
                  <a:pt x="14150" y="1160657"/>
                </a:moveTo>
                <a:lnTo>
                  <a:pt x="14151" y="1160661"/>
                </a:lnTo>
                <a:lnTo>
                  <a:pt x="14092" y="1160855"/>
                </a:lnTo>
                <a:close/>
                <a:moveTo>
                  <a:pt x="30301" y="1152632"/>
                </a:moveTo>
                <a:cubicBezTo>
                  <a:pt x="31214" y="1151528"/>
                  <a:pt x="31979" y="1151702"/>
                  <a:pt x="32507" y="1153921"/>
                </a:cubicBezTo>
                <a:lnTo>
                  <a:pt x="33671" y="1172390"/>
                </a:lnTo>
                <a:lnTo>
                  <a:pt x="33384" y="1181691"/>
                </a:lnTo>
                <a:lnTo>
                  <a:pt x="26495" y="1201660"/>
                </a:lnTo>
                <a:lnTo>
                  <a:pt x="23998" y="1199929"/>
                </a:lnTo>
                <a:lnTo>
                  <a:pt x="23822" y="1199218"/>
                </a:lnTo>
                <a:lnTo>
                  <a:pt x="23117" y="1196768"/>
                </a:lnTo>
                <a:lnTo>
                  <a:pt x="21952" y="1188658"/>
                </a:lnTo>
                <a:lnTo>
                  <a:pt x="20075" y="1183487"/>
                </a:lnTo>
                <a:lnTo>
                  <a:pt x="19497" y="1169739"/>
                </a:lnTo>
                <a:lnTo>
                  <a:pt x="20244" y="1168983"/>
                </a:lnTo>
                <a:lnTo>
                  <a:pt x="20484" y="1176387"/>
                </a:lnTo>
                <a:cubicBezTo>
                  <a:pt x="23489" y="1170770"/>
                  <a:pt x="27562" y="1155948"/>
                  <a:pt x="30301" y="1152632"/>
                </a:cubicBezTo>
                <a:close/>
                <a:moveTo>
                  <a:pt x="17755" y="1148836"/>
                </a:moveTo>
                <a:lnTo>
                  <a:pt x="18734" y="1151556"/>
                </a:lnTo>
                <a:lnTo>
                  <a:pt x="19497" y="1169739"/>
                </a:lnTo>
                <a:lnTo>
                  <a:pt x="18480" y="1170770"/>
                </a:lnTo>
                <a:lnTo>
                  <a:pt x="14151" y="1160661"/>
                </a:lnTo>
                <a:close/>
                <a:moveTo>
                  <a:pt x="17699" y="1147532"/>
                </a:moveTo>
                <a:lnTo>
                  <a:pt x="17975" y="1148113"/>
                </a:lnTo>
                <a:lnTo>
                  <a:pt x="17755" y="1148836"/>
                </a:lnTo>
                <a:lnTo>
                  <a:pt x="17523" y="1148192"/>
                </a:lnTo>
                <a:close/>
                <a:moveTo>
                  <a:pt x="18637" y="1147392"/>
                </a:moveTo>
                <a:lnTo>
                  <a:pt x="19726" y="1153025"/>
                </a:lnTo>
                <a:lnTo>
                  <a:pt x="19772" y="1154436"/>
                </a:lnTo>
                <a:lnTo>
                  <a:pt x="18734" y="1151556"/>
                </a:lnTo>
                <a:lnTo>
                  <a:pt x="18585" y="1147992"/>
                </a:lnTo>
                <a:close/>
                <a:moveTo>
                  <a:pt x="19421" y="1143610"/>
                </a:moveTo>
                <a:lnTo>
                  <a:pt x="19595" y="1148982"/>
                </a:lnTo>
                <a:lnTo>
                  <a:pt x="18734" y="1146290"/>
                </a:lnTo>
                <a:lnTo>
                  <a:pt x="18815" y="1145356"/>
                </a:lnTo>
                <a:lnTo>
                  <a:pt x="19233" y="1143987"/>
                </a:lnTo>
                <a:close/>
                <a:moveTo>
                  <a:pt x="21233" y="1142264"/>
                </a:moveTo>
                <a:lnTo>
                  <a:pt x="25487" y="1155788"/>
                </a:lnTo>
                <a:cubicBezTo>
                  <a:pt x="25905" y="1158793"/>
                  <a:pt x="25821" y="1161759"/>
                  <a:pt x="24800" y="1164364"/>
                </a:cubicBezTo>
                <a:lnTo>
                  <a:pt x="20244" y="1168983"/>
                </a:lnTo>
                <a:lnTo>
                  <a:pt x="19772" y="1154436"/>
                </a:lnTo>
                <a:lnTo>
                  <a:pt x="20261" y="1155795"/>
                </a:lnTo>
                <a:lnTo>
                  <a:pt x="19726" y="1153025"/>
                </a:lnTo>
                <a:lnTo>
                  <a:pt x="19595" y="1148982"/>
                </a:lnTo>
                <a:lnTo>
                  <a:pt x="23659" y="1161687"/>
                </a:lnTo>
                <a:close/>
                <a:moveTo>
                  <a:pt x="19347" y="1141342"/>
                </a:moveTo>
                <a:lnTo>
                  <a:pt x="19414" y="1143393"/>
                </a:lnTo>
                <a:lnTo>
                  <a:pt x="19233" y="1143987"/>
                </a:lnTo>
                <a:lnTo>
                  <a:pt x="18872" y="1144710"/>
                </a:lnTo>
                <a:lnTo>
                  <a:pt x="19079" y="1142349"/>
                </a:lnTo>
                <a:close/>
                <a:moveTo>
                  <a:pt x="21004" y="1140431"/>
                </a:moveTo>
                <a:lnTo>
                  <a:pt x="21233" y="1142264"/>
                </a:lnTo>
                <a:lnTo>
                  <a:pt x="20791" y="1140859"/>
                </a:lnTo>
                <a:close/>
                <a:moveTo>
                  <a:pt x="20484" y="1139882"/>
                </a:moveTo>
                <a:lnTo>
                  <a:pt x="20791" y="1140859"/>
                </a:lnTo>
                <a:lnTo>
                  <a:pt x="19421" y="1143610"/>
                </a:lnTo>
                <a:lnTo>
                  <a:pt x="19414" y="1143393"/>
                </a:lnTo>
                <a:close/>
                <a:moveTo>
                  <a:pt x="20345" y="1135231"/>
                </a:moveTo>
                <a:lnTo>
                  <a:pt x="20484" y="1137074"/>
                </a:lnTo>
                <a:lnTo>
                  <a:pt x="19347" y="1141342"/>
                </a:lnTo>
                <a:lnTo>
                  <a:pt x="19298" y="1139843"/>
                </a:lnTo>
                <a:lnTo>
                  <a:pt x="19422" y="1138431"/>
                </a:lnTo>
                <a:close/>
                <a:moveTo>
                  <a:pt x="20332" y="1135047"/>
                </a:moveTo>
                <a:lnTo>
                  <a:pt x="20352" y="1135208"/>
                </a:lnTo>
                <a:lnTo>
                  <a:pt x="20345" y="1135231"/>
                </a:lnTo>
                <a:close/>
                <a:moveTo>
                  <a:pt x="927" y="1132758"/>
                </a:moveTo>
                <a:lnTo>
                  <a:pt x="445" y="1148306"/>
                </a:lnTo>
                <a:cubicBezTo>
                  <a:pt x="8135" y="1223738"/>
                  <a:pt x="2223" y="1159901"/>
                  <a:pt x="4453" y="1336448"/>
                </a:cubicBezTo>
                <a:lnTo>
                  <a:pt x="4827" y="1358988"/>
                </a:lnTo>
                <a:lnTo>
                  <a:pt x="2449" y="1358913"/>
                </a:lnTo>
                <a:lnTo>
                  <a:pt x="4901" y="1363441"/>
                </a:lnTo>
                <a:lnTo>
                  <a:pt x="6566" y="1463803"/>
                </a:lnTo>
                <a:lnTo>
                  <a:pt x="5687" y="1465294"/>
                </a:lnTo>
                <a:cubicBezTo>
                  <a:pt x="4184" y="1468101"/>
                  <a:pt x="3272" y="1470082"/>
                  <a:pt x="4453" y="1468427"/>
                </a:cubicBezTo>
                <a:lnTo>
                  <a:pt x="6589" y="1465185"/>
                </a:lnTo>
                <a:lnTo>
                  <a:pt x="7624" y="1527516"/>
                </a:lnTo>
                <a:lnTo>
                  <a:pt x="6739" y="1532247"/>
                </a:lnTo>
                <a:cubicBezTo>
                  <a:pt x="4161" y="1546033"/>
                  <a:pt x="2826" y="1559605"/>
                  <a:pt x="6457" y="1572326"/>
                </a:cubicBezTo>
                <a:lnTo>
                  <a:pt x="8319" y="1569444"/>
                </a:lnTo>
                <a:lnTo>
                  <a:pt x="8461" y="1577942"/>
                </a:lnTo>
                <a:lnTo>
                  <a:pt x="8825" y="1584325"/>
                </a:lnTo>
                <a:lnTo>
                  <a:pt x="8460" y="1585497"/>
                </a:lnTo>
                <a:cubicBezTo>
                  <a:pt x="7382" y="1588515"/>
                  <a:pt x="5213" y="1590719"/>
                  <a:pt x="4452" y="1593920"/>
                </a:cubicBezTo>
                <a:cubicBezTo>
                  <a:pt x="3167" y="1599323"/>
                  <a:pt x="2727" y="1605089"/>
                  <a:pt x="2448" y="1610769"/>
                </a:cubicBezTo>
                <a:lnTo>
                  <a:pt x="1421" y="1643859"/>
                </a:lnTo>
                <a:lnTo>
                  <a:pt x="0" y="1645963"/>
                </a:lnTo>
                <a:lnTo>
                  <a:pt x="0" y="1133070"/>
                </a:lnTo>
                <a:close/>
                <a:moveTo>
                  <a:pt x="10225" y="1127931"/>
                </a:moveTo>
                <a:lnTo>
                  <a:pt x="13503" y="1137033"/>
                </a:lnTo>
                <a:lnTo>
                  <a:pt x="13629" y="1138978"/>
                </a:lnTo>
                <a:lnTo>
                  <a:pt x="10465" y="1132327"/>
                </a:lnTo>
                <a:cubicBezTo>
                  <a:pt x="11801" y="1138880"/>
                  <a:pt x="13294" y="1158594"/>
                  <a:pt x="14473" y="1151984"/>
                </a:cubicBezTo>
                <a:lnTo>
                  <a:pt x="13629" y="1138978"/>
                </a:lnTo>
                <a:lnTo>
                  <a:pt x="15995" y="1143950"/>
                </a:lnTo>
                <a:lnTo>
                  <a:pt x="17523" y="1148192"/>
                </a:lnTo>
                <a:lnTo>
                  <a:pt x="14776" y="1158508"/>
                </a:lnTo>
                <a:lnTo>
                  <a:pt x="14150" y="1160657"/>
                </a:lnTo>
                <a:lnTo>
                  <a:pt x="12468" y="1156730"/>
                </a:lnTo>
                <a:cubicBezTo>
                  <a:pt x="11800" y="1150178"/>
                  <a:pt x="11241" y="1143602"/>
                  <a:pt x="10464" y="1137074"/>
                </a:cubicBezTo>
                <a:lnTo>
                  <a:pt x="9024" y="1129525"/>
                </a:lnTo>
                <a:close/>
                <a:moveTo>
                  <a:pt x="15890" y="1120410"/>
                </a:moveTo>
                <a:lnTo>
                  <a:pt x="16477" y="1123903"/>
                </a:lnTo>
                <a:lnTo>
                  <a:pt x="16719" y="1124983"/>
                </a:lnTo>
                <a:lnTo>
                  <a:pt x="16248" y="1127227"/>
                </a:lnTo>
                <a:lnTo>
                  <a:pt x="15279" y="1121221"/>
                </a:lnTo>
                <a:close/>
                <a:moveTo>
                  <a:pt x="18105" y="1118386"/>
                </a:moveTo>
                <a:lnTo>
                  <a:pt x="18480" y="1120225"/>
                </a:lnTo>
                <a:lnTo>
                  <a:pt x="18726" y="1122195"/>
                </a:lnTo>
                <a:lnTo>
                  <a:pt x="19170" y="1135895"/>
                </a:lnTo>
                <a:lnTo>
                  <a:pt x="16719" y="1124983"/>
                </a:lnTo>
                <a:close/>
                <a:moveTo>
                  <a:pt x="18929" y="1116377"/>
                </a:moveTo>
                <a:lnTo>
                  <a:pt x="20332" y="1135047"/>
                </a:lnTo>
                <a:lnTo>
                  <a:pt x="18726" y="1122195"/>
                </a:lnTo>
                <a:lnTo>
                  <a:pt x="18553" y="1116874"/>
                </a:lnTo>
                <a:close/>
                <a:moveTo>
                  <a:pt x="18536" y="1116333"/>
                </a:moveTo>
                <a:lnTo>
                  <a:pt x="18553" y="1116874"/>
                </a:lnTo>
                <a:lnTo>
                  <a:pt x="18372" y="1117116"/>
                </a:lnTo>
                <a:close/>
                <a:moveTo>
                  <a:pt x="28568" y="1104926"/>
                </a:moveTo>
                <a:lnTo>
                  <a:pt x="28499" y="1106185"/>
                </a:lnTo>
                <a:lnTo>
                  <a:pt x="28447" y="1105376"/>
                </a:lnTo>
                <a:close/>
                <a:moveTo>
                  <a:pt x="32626" y="1104836"/>
                </a:moveTo>
                <a:lnTo>
                  <a:pt x="33287" y="1115774"/>
                </a:lnTo>
                <a:lnTo>
                  <a:pt x="21004" y="1140431"/>
                </a:lnTo>
                <a:lnTo>
                  <a:pt x="20352" y="1135208"/>
                </a:lnTo>
                <a:lnTo>
                  <a:pt x="20971" y="1133060"/>
                </a:lnTo>
                <a:lnTo>
                  <a:pt x="28284" y="1105978"/>
                </a:lnTo>
                <a:lnTo>
                  <a:pt x="28499" y="1108993"/>
                </a:lnTo>
                <a:close/>
                <a:moveTo>
                  <a:pt x="11539" y="1104805"/>
                </a:moveTo>
                <a:lnTo>
                  <a:pt x="12469" y="1121095"/>
                </a:lnTo>
                <a:lnTo>
                  <a:pt x="12700" y="1124646"/>
                </a:lnTo>
                <a:lnTo>
                  <a:pt x="10225" y="1127931"/>
                </a:lnTo>
                <a:lnTo>
                  <a:pt x="8461" y="1123032"/>
                </a:lnTo>
                <a:cubicBezTo>
                  <a:pt x="7471" y="1121090"/>
                  <a:pt x="7832" y="1123424"/>
                  <a:pt x="8510" y="1126831"/>
                </a:cubicBezTo>
                <a:lnTo>
                  <a:pt x="9024" y="1129525"/>
                </a:lnTo>
                <a:lnTo>
                  <a:pt x="8506" y="1130212"/>
                </a:lnTo>
                <a:lnTo>
                  <a:pt x="927" y="1132758"/>
                </a:lnTo>
                <a:lnTo>
                  <a:pt x="1422" y="1116809"/>
                </a:lnTo>
                <a:lnTo>
                  <a:pt x="3689" y="1113453"/>
                </a:lnTo>
                <a:close/>
                <a:moveTo>
                  <a:pt x="13000" y="1103195"/>
                </a:moveTo>
                <a:lnTo>
                  <a:pt x="13487" y="1106092"/>
                </a:lnTo>
                <a:lnTo>
                  <a:pt x="13146" y="1108003"/>
                </a:lnTo>
                <a:lnTo>
                  <a:pt x="12465" y="1103786"/>
                </a:lnTo>
                <a:close/>
                <a:moveTo>
                  <a:pt x="28165" y="1101051"/>
                </a:moveTo>
                <a:lnTo>
                  <a:pt x="28447" y="1105376"/>
                </a:lnTo>
                <a:lnTo>
                  <a:pt x="28284" y="1105978"/>
                </a:lnTo>
                <a:lnTo>
                  <a:pt x="27964" y="1101488"/>
                </a:lnTo>
                <a:close/>
                <a:moveTo>
                  <a:pt x="30503" y="1097760"/>
                </a:moveTo>
                <a:lnTo>
                  <a:pt x="28568" y="1104926"/>
                </a:lnTo>
                <a:lnTo>
                  <a:pt x="28846" y="1099862"/>
                </a:lnTo>
                <a:close/>
                <a:moveTo>
                  <a:pt x="29205" y="1093322"/>
                </a:moveTo>
                <a:lnTo>
                  <a:pt x="28846" y="1099862"/>
                </a:lnTo>
                <a:lnTo>
                  <a:pt x="28530" y="1100262"/>
                </a:lnTo>
                <a:lnTo>
                  <a:pt x="28165" y="1101051"/>
                </a:lnTo>
                <a:lnTo>
                  <a:pt x="27686" y="1093683"/>
                </a:lnTo>
                <a:close/>
                <a:moveTo>
                  <a:pt x="24897" y="1091942"/>
                </a:moveTo>
                <a:lnTo>
                  <a:pt x="27403" y="1093751"/>
                </a:lnTo>
                <a:lnTo>
                  <a:pt x="27411" y="1093748"/>
                </a:lnTo>
                <a:lnTo>
                  <a:pt x="27964" y="1101488"/>
                </a:lnTo>
                <a:lnTo>
                  <a:pt x="24491" y="1108993"/>
                </a:lnTo>
                <a:lnTo>
                  <a:pt x="18929" y="1116377"/>
                </a:lnTo>
                <a:lnTo>
                  <a:pt x="18823" y="1114965"/>
                </a:lnTo>
                <a:lnTo>
                  <a:pt x="20234" y="1108248"/>
                </a:lnTo>
                <a:lnTo>
                  <a:pt x="22358" y="1100547"/>
                </a:lnTo>
                <a:close/>
                <a:moveTo>
                  <a:pt x="19666" y="1087381"/>
                </a:moveTo>
                <a:lnTo>
                  <a:pt x="22489" y="1090206"/>
                </a:lnTo>
                <a:lnTo>
                  <a:pt x="23401" y="1090863"/>
                </a:lnTo>
                <a:lnTo>
                  <a:pt x="20484" y="1094951"/>
                </a:lnTo>
                <a:lnTo>
                  <a:pt x="19375" y="1096172"/>
                </a:lnTo>
                <a:lnTo>
                  <a:pt x="18777" y="1090304"/>
                </a:lnTo>
                <a:close/>
                <a:moveTo>
                  <a:pt x="16476" y="1083719"/>
                </a:moveTo>
                <a:lnTo>
                  <a:pt x="16514" y="1084225"/>
                </a:lnTo>
                <a:lnTo>
                  <a:pt x="16441" y="1084153"/>
                </a:lnTo>
                <a:close/>
                <a:moveTo>
                  <a:pt x="8633" y="1076336"/>
                </a:moveTo>
                <a:lnTo>
                  <a:pt x="9992" y="1077697"/>
                </a:lnTo>
                <a:lnTo>
                  <a:pt x="10464" y="1085961"/>
                </a:lnTo>
                <a:lnTo>
                  <a:pt x="10151" y="1086225"/>
                </a:lnTo>
                <a:lnTo>
                  <a:pt x="8593" y="1076948"/>
                </a:lnTo>
                <a:close/>
                <a:moveTo>
                  <a:pt x="30213" y="1074958"/>
                </a:moveTo>
                <a:lnTo>
                  <a:pt x="30858" y="1075561"/>
                </a:lnTo>
                <a:lnTo>
                  <a:pt x="31821" y="1091504"/>
                </a:lnTo>
                <a:lnTo>
                  <a:pt x="29927" y="1089733"/>
                </a:lnTo>
                <a:lnTo>
                  <a:pt x="29527" y="1087463"/>
                </a:lnTo>
                <a:close/>
                <a:moveTo>
                  <a:pt x="26627" y="1072718"/>
                </a:moveTo>
                <a:lnTo>
                  <a:pt x="26622" y="1073028"/>
                </a:lnTo>
                <a:lnTo>
                  <a:pt x="26547" y="1072781"/>
                </a:lnTo>
                <a:close/>
                <a:moveTo>
                  <a:pt x="8969" y="1071145"/>
                </a:moveTo>
                <a:lnTo>
                  <a:pt x="8633" y="1076336"/>
                </a:lnTo>
                <a:lnTo>
                  <a:pt x="8462" y="1076165"/>
                </a:lnTo>
                <a:lnTo>
                  <a:pt x="8593" y="1076948"/>
                </a:lnTo>
                <a:lnTo>
                  <a:pt x="8462" y="1078974"/>
                </a:lnTo>
                <a:lnTo>
                  <a:pt x="9694" y="1086609"/>
                </a:lnTo>
                <a:lnTo>
                  <a:pt x="6457" y="1089336"/>
                </a:lnTo>
                <a:cubicBezTo>
                  <a:pt x="2924" y="1085800"/>
                  <a:pt x="4594" y="1080184"/>
                  <a:pt x="7564" y="1074047"/>
                </a:cubicBezTo>
                <a:close/>
                <a:moveTo>
                  <a:pt x="26658" y="1070776"/>
                </a:moveTo>
                <a:lnTo>
                  <a:pt x="27535" y="1072005"/>
                </a:lnTo>
                <a:lnTo>
                  <a:pt x="26627" y="1072718"/>
                </a:lnTo>
                <a:close/>
                <a:moveTo>
                  <a:pt x="30503" y="1069679"/>
                </a:moveTo>
                <a:lnTo>
                  <a:pt x="30746" y="1073697"/>
                </a:lnTo>
                <a:lnTo>
                  <a:pt x="30316" y="1073093"/>
                </a:lnTo>
                <a:close/>
                <a:moveTo>
                  <a:pt x="11806" y="1065285"/>
                </a:moveTo>
                <a:lnTo>
                  <a:pt x="16680" y="1069732"/>
                </a:lnTo>
                <a:lnTo>
                  <a:pt x="16698" y="1069909"/>
                </a:lnTo>
                <a:lnTo>
                  <a:pt x="15645" y="1069084"/>
                </a:lnTo>
                <a:cubicBezTo>
                  <a:pt x="14327" y="1068194"/>
                  <a:pt x="12994" y="1067588"/>
                  <a:pt x="13262" y="1068987"/>
                </a:cubicBezTo>
                <a:lnTo>
                  <a:pt x="17280" y="1075622"/>
                </a:lnTo>
                <a:lnTo>
                  <a:pt x="17712" y="1079857"/>
                </a:lnTo>
                <a:lnTo>
                  <a:pt x="14691" y="1082402"/>
                </a:lnTo>
                <a:lnTo>
                  <a:pt x="9992" y="1077697"/>
                </a:lnTo>
                <a:lnTo>
                  <a:pt x="9549" y="1069947"/>
                </a:lnTo>
                <a:close/>
                <a:moveTo>
                  <a:pt x="13118" y="1062575"/>
                </a:moveTo>
                <a:lnTo>
                  <a:pt x="11806" y="1065285"/>
                </a:lnTo>
                <a:lnTo>
                  <a:pt x="10464" y="1064062"/>
                </a:lnTo>
                <a:close/>
                <a:moveTo>
                  <a:pt x="15565" y="1057519"/>
                </a:moveTo>
                <a:lnTo>
                  <a:pt x="15637" y="1058326"/>
                </a:lnTo>
                <a:lnTo>
                  <a:pt x="15083" y="1061475"/>
                </a:lnTo>
                <a:lnTo>
                  <a:pt x="13118" y="1062575"/>
                </a:lnTo>
                <a:close/>
                <a:moveTo>
                  <a:pt x="16225" y="1056156"/>
                </a:moveTo>
                <a:lnTo>
                  <a:pt x="17552" y="1058016"/>
                </a:lnTo>
                <a:lnTo>
                  <a:pt x="16322" y="1060780"/>
                </a:lnTo>
                <a:lnTo>
                  <a:pt x="15878" y="1061029"/>
                </a:lnTo>
                <a:lnTo>
                  <a:pt x="15637" y="1058326"/>
                </a:lnTo>
                <a:lnTo>
                  <a:pt x="15902" y="1056825"/>
                </a:lnTo>
                <a:close/>
                <a:moveTo>
                  <a:pt x="25923" y="1055398"/>
                </a:moveTo>
                <a:lnTo>
                  <a:pt x="26113" y="1056851"/>
                </a:lnTo>
                <a:lnTo>
                  <a:pt x="22488" y="1058447"/>
                </a:lnTo>
                <a:lnTo>
                  <a:pt x="21847" y="1057682"/>
                </a:lnTo>
                <a:close/>
                <a:moveTo>
                  <a:pt x="19138" y="1054452"/>
                </a:moveTo>
                <a:lnTo>
                  <a:pt x="21847" y="1057682"/>
                </a:lnTo>
                <a:lnTo>
                  <a:pt x="18610" y="1059498"/>
                </a:lnTo>
                <a:lnTo>
                  <a:pt x="17552" y="1058016"/>
                </a:lnTo>
                <a:close/>
                <a:moveTo>
                  <a:pt x="11285" y="1049399"/>
                </a:moveTo>
                <a:lnTo>
                  <a:pt x="10143" y="1053058"/>
                </a:lnTo>
                <a:lnTo>
                  <a:pt x="10321" y="1050308"/>
                </a:lnTo>
                <a:close/>
                <a:moveTo>
                  <a:pt x="10465" y="1048084"/>
                </a:moveTo>
                <a:lnTo>
                  <a:pt x="10984" y="1048810"/>
                </a:lnTo>
                <a:lnTo>
                  <a:pt x="10331" y="1050161"/>
                </a:lnTo>
                <a:close/>
                <a:moveTo>
                  <a:pt x="18721" y="1043619"/>
                </a:moveTo>
                <a:lnTo>
                  <a:pt x="17762" y="1046271"/>
                </a:lnTo>
                <a:lnTo>
                  <a:pt x="17122" y="1049902"/>
                </a:lnTo>
                <a:lnTo>
                  <a:pt x="16640" y="1045807"/>
                </a:lnTo>
                <a:close/>
                <a:moveTo>
                  <a:pt x="18894" y="1043439"/>
                </a:moveTo>
                <a:lnTo>
                  <a:pt x="18721" y="1043619"/>
                </a:lnTo>
                <a:lnTo>
                  <a:pt x="18769" y="1043488"/>
                </a:lnTo>
                <a:close/>
                <a:moveTo>
                  <a:pt x="19627" y="1020936"/>
                </a:moveTo>
                <a:lnTo>
                  <a:pt x="18831" y="1026136"/>
                </a:lnTo>
                <a:lnTo>
                  <a:pt x="16862" y="1029182"/>
                </a:lnTo>
                <a:lnTo>
                  <a:pt x="16846" y="1029112"/>
                </a:lnTo>
                <a:lnTo>
                  <a:pt x="18654" y="1022980"/>
                </a:lnTo>
                <a:close/>
                <a:moveTo>
                  <a:pt x="29139" y="1015626"/>
                </a:moveTo>
                <a:cubicBezTo>
                  <a:pt x="28618" y="1016906"/>
                  <a:pt x="27615" y="1019356"/>
                  <a:pt x="26364" y="1022512"/>
                </a:cubicBezTo>
                <a:lnTo>
                  <a:pt x="23278" y="1031035"/>
                </a:lnTo>
                <a:lnTo>
                  <a:pt x="23767" y="1027428"/>
                </a:lnTo>
                <a:lnTo>
                  <a:pt x="29021" y="1015751"/>
                </a:lnTo>
                <a:cubicBezTo>
                  <a:pt x="29699" y="1014235"/>
                  <a:pt x="29660" y="1014347"/>
                  <a:pt x="29139" y="1015626"/>
                </a:cubicBezTo>
                <a:close/>
                <a:moveTo>
                  <a:pt x="32777" y="1010420"/>
                </a:moveTo>
                <a:lnTo>
                  <a:pt x="29962" y="1024348"/>
                </a:lnTo>
                <a:lnTo>
                  <a:pt x="27318" y="1029986"/>
                </a:lnTo>
                <a:lnTo>
                  <a:pt x="23714" y="1037205"/>
                </a:lnTo>
                <a:lnTo>
                  <a:pt x="21252" y="1036629"/>
                </a:lnTo>
                <a:lnTo>
                  <a:pt x="23278" y="1031035"/>
                </a:lnTo>
                <a:lnTo>
                  <a:pt x="22489" y="1036853"/>
                </a:lnTo>
                <a:close/>
                <a:moveTo>
                  <a:pt x="27506" y="999876"/>
                </a:moveTo>
                <a:lnTo>
                  <a:pt x="23767" y="1027428"/>
                </a:lnTo>
                <a:lnTo>
                  <a:pt x="19782" y="1036286"/>
                </a:lnTo>
                <a:lnTo>
                  <a:pt x="18480" y="1035983"/>
                </a:lnTo>
                <a:lnTo>
                  <a:pt x="17582" y="1032208"/>
                </a:lnTo>
                <a:lnTo>
                  <a:pt x="18481" y="1028429"/>
                </a:lnTo>
                <a:lnTo>
                  <a:pt x="18831" y="1026136"/>
                </a:lnTo>
                <a:lnTo>
                  <a:pt x="24329" y="1017631"/>
                </a:lnTo>
                <a:lnTo>
                  <a:pt x="27488" y="999883"/>
                </a:lnTo>
                <a:close/>
                <a:moveTo>
                  <a:pt x="36516" y="991923"/>
                </a:moveTo>
                <a:cubicBezTo>
                  <a:pt x="37593" y="987395"/>
                  <a:pt x="35877" y="1001591"/>
                  <a:pt x="34512" y="1005963"/>
                </a:cubicBezTo>
                <a:lnTo>
                  <a:pt x="32777" y="1010420"/>
                </a:lnTo>
                <a:close/>
                <a:moveTo>
                  <a:pt x="18003" y="989711"/>
                </a:moveTo>
                <a:lnTo>
                  <a:pt x="18404" y="993921"/>
                </a:lnTo>
                <a:lnTo>
                  <a:pt x="18369" y="993948"/>
                </a:lnTo>
                <a:lnTo>
                  <a:pt x="17813" y="990050"/>
                </a:lnTo>
                <a:close/>
                <a:moveTo>
                  <a:pt x="16908" y="983709"/>
                </a:moveTo>
                <a:lnTo>
                  <a:pt x="17813" y="990050"/>
                </a:lnTo>
                <a:lnTo>
                  <a:pt x="15167" y="994771"/>
                </a:lnTo>
                <a:lnTo>
                  <a:pt x="12469" y="994731"/>
                </a:lnTo>
                <a:cubicBezTo>
                  <a:pt x="11906" y="990783"/>
                  <a:pt x="13869" y="987733"/>
                  <a:pt x="16243" y="984738"/>
                </a:cubicBezTo>
                <a:close/>
                <a:moveTo>
                  <a:pt x="22604" y="956367"/>
                </a:moveTo>
                <a:lnTo>
                  <a:pt x="24865" y="963973"/>
                </a:lnTo>
                <a:lnTo>
                  <a:pt x="23929" y="968347"/>
                </a:lnTo>
                <a:lnTo>
                  <a:pt x="23429" y="968131"/>
                </a:lnTo>
                <a:lnTo>
                  <a:pt x="21458" y="963379"/>
                </a:lnTo>
                <a:lnTo>
                  <a:pt x="20640" y="960691"/>
                </a:lnTo>
                <a:close/>
                <a:moveTo>
                  <a:pt x="14800" y="956048"/>
                </a:moveTo>
                <a:lnTo>
                  <a:pt x="17365" y="983002"/>
                </a:lnTo>
                <a:lnTo>
                  <a:pt x="16908" y="983709"/>
                </a:lnTo>
                <a:lnTo>
                  <a:pt x="16477" y="980691"/>
                </a:lnTo>
                <a:cubicBezTo>
                  <a:pt x="11911" y="985490"/>
                  <a:pt x="5900" y="1007954"/>
                  <a:pt x="10465" y="1003155"/>
                </a:cubicBezTo>
                <a:lnTo>
                  <a:pt x="15167" y="994771"/>
                </a:lnTo>
                <a:lnTo>
                  <a:pt x="17289" y="994801"/>
                </a:lnTo>
                <a:lnTo>
                  <a:pt x="18369" y="993948"/>
                </a:lnTo>
                <a:lnTo>
                  <a:pt x="18481" y="994731"/>
                </a:lnTo>
                <a:lnTo>
                  <a:pt x="18404" y="993921"/>
                </a:lnTo>
                <a:lnTo>
                  <a:pt x="24492" y="989114"/>
                </a:lnTo>
                <a:lnTo>
                  <a:pt x="20025" y="1018330"/>
                </a:lnTo>
                <a:lnTo>
                  <a:pt x="18654" y="1022980"/>
                </a:lnTo>
                <a:lnTo>
                  <a:pt x="16476" y="1027558"/>
                </a:lnTo>
                <a:lnTo>
                  <a:pt x="16846" y="1029112"/>
                </a:lnTo>
                <a:lnTo>
                  <a:pt x="16794" y="1029287"/>
                </a:lnTo>
                <a:lnTo>
                  <a:pt x="8320" y="1042395"/>
                </a:lnTo>
                <a:lnTo>
                  <a:pt x="7625" y="1000468"/>
                </a:lnTo>
                <a:lnTo>
                  <a:pt x="14473" y="963842"/>
                </a:lnTo>
                <a:close/>
                <a:moveTo>
                  <a:pt x="14473" y="952609"/>
                </a:moveTo>
                <a:lnTo>
                  <a:pt x="14912" y="953391"/>
                </a:lnTo>
                <a:lnTo>
                  <a:pt x="14800" y="956048"/>
                </a:lnTo>
                <a:close/>
                <a:moveTo>
                  <a:pt x="15490" y="939617"/>
                </a:moveTo>
                <a:lnTo>
                  <a:pt x="15966" y="943171"/>
                </a:lnTo>
                <a:lnTo>
                  <a:pt x="15883" y="943434"/>
                </a:lnTo>
                <a:lnTo>
                  <a:pt x="15995" y="943391"/>
                </a:lnTo>
                <a:lnTo>
                  <a:pt x="16477" y="946993"/>
                </a:lnTo>
                <a:lnTo>
                  <a:pt x="20640" y="960691"/>
                </a:lnTo>
                <a:lnTo>
                  <a:pt x="20485" y="961034"/>
                </a:lnTo>
                <a:lnTo>
                  <a:pt x="21458" y="963379"/>
                </a:lnTo>
                <a:lnTo>
                  <a:pt x="22292" y="966123"/>
                </a:lnTo>
                <a:cubicBezTo>
                  <a:pt x="22774" y="967379"/>
                  <a:pt x="22688" y="967274"/>
                  <a:pt x="21547" y="965218"/>
                </a:cubicBezTo>
                <a:lnTo>
                  <a:pt x="14912" y="953391"/>
                </a:lnTo>
                <a:close/>
                <a:moveTo>
                  <a:pt x="17359" y="938726"/>
                </a:moveTo>
                <a:lnTo>
                  <a:pt x="18466" y="942451"/>
                </a:lnTo>
                <a:lnTo>
                  <a:pt x="15995" y="943391"/>
                </a:lnTo>
                <a:lnTo>
                  <a:pt x="15966" y="943171"/>
                </a:lnTo>
                <a:close/>
                <a:moveTo>
                  <a:pt x="31601" y="932508"/>
                </a:moveTo>
                <a:lnTo>
                  <a:pt x="29962" y="940163"/>
                </a:lnTo>
                <a:lnTo>
                  <a:pt x="22604" y="956367"/>
                </a:lnTo>
                <a:lnTo>
                  <a:pt x="18466" y="942451"/>
                </a:lnTo>
                <a:lnTo>
                  <a:pt x="20140" y="941814"/>
                </a:lnTo>
                <a:close/>
                <a:moveTo>
                  <a:pt x="13686" y="926133"/>
                </a:moveTo>
                <a:lnTo>
                  <a:pt x="13822" y="927154"/>
                </a:lnTo>
                <a:lnTo>
                  <a:pt x="6590" y="938134"/>
                </a:lnTo>
                <a:lnTo>
                  <a:pt x="6567" y="936753"/>
                </a:lnTo>
                <a:lnTo>
                  <a:pt x="10465" y="930145"/>
                </a:lnTo>
                <a:close/>
                <a:moveTo>
                  <a:pt x="14703" y="925817"/>
                </a:moveTo>
                <a:lnTo>
                  <a:pt x="15809" y="932017"/>
                </a:lnTo>
                <a:lnTo>
                  <a:pt x="15490" y="939617"/>
                </a:lnTo>
                <a:lnTo>
                  <a:pt x="13822" y="927154"/>
                </a:lnTo>
                <a:close/>
                <a:moveTo>
                  <a:pt x="16187" y="923018"/>
                </a:moveTo>
                <a:lnTo>
                  <a:pt x="16162" y="923602"/>
                </a:lnTo>
                <a:lnTo>
                  <a:pt x="14703" y="925817"/>
                </a:lnTo>
                <a:lnTo>
                  <a:pt x="14564" y="925039"/>
                </a:lnTo>
                <a:close/>
                <a:moveTo>
                  <a:pt x="29045" y="922743"/>
                </a:moveTo>
                <a:lnTo>
                  <a:pt x="31730" y="927788"/>
                </a:lnTo>
                <a:lnTo>
                  <a:pt x="32265" y="929408"/>
                </a:lnTo>
                <a:lnTo>
                  <a:pt x="32213" y="929649"/>
                </a:lnTo>
                <a:lnTo>
                  <a:pt x="28382" y="923207"/>
                </a:lnTo>
                <a:close/>
                <a:moveTo>
                  <a:pt x="24544" y="916753"/>
                </a:moveTo>
                <a:lnTo>
                  <a:pt x="28382" y="923207"/>
                </a:lnTo>
                <a:lnTo>
                  <a:pt x="22489" y="927336"/>
                </a:lnTo>
                <a:lnTo>
                  <a:pt x="22117" y="924045"/>
                </a:lnTo>
                <a:close/>
                <a:moveTo>
                  <a:pt x="21284" y="916668"/>
                </a:moveTo>
                <a:lnTo>
                  <a:pt x="22117" y="924045"/>
                </a:lnTo>
                <a:lnTo>
                  <a:pt x="19438" y="932091"/>
                </a:lnTo>
                <a:lnTo>
                  <a:pt x="17359" y="938726"/>
                </a:lnTo>
                <a:lnTo>
                  <a:pt x="16477" y="935761"/>
                </a:lnTo>
                <a:lnTo>
                  <a:pt x="15809" y="932017"/>
                </a:lnTo>
                <a:lnTo>
                  <a:pt x="16162" y="923602"/>
                </a:lnTo>
                <a:lnTo>
                  <a:pt x="18195" y="920517"/>
                </a:lnTo>
                <a:close/>
                <a:moveTo>
                  <a:pt x="23196" y="914287"/>
                </a:moveTo>
                <a:lnTo>
                  <a:pt x="24675" y="916360"/>
                </a:lnTo>
                <a:lnTo>
                  <a:pt x="24544" y="916753"/>
                </a:lnTo>
                <a:lnTo>
                  <a:pt x="23128" y="914371"/>
                </a:lnTo>
                <a:close/>
                <a:moveTo>
                  <a:pt x="22708" y="913665"/>
                </a:moveTo>
                <a:lnTo>
                  <a:pt x="23128" y="914371"/>
                </a:lnTo>
                <a:lnTo>
                  <a:pt x="21284" y="916668"/>
                </a:lnTo>
                <a:lnTo>
                  <a:pt x="21203" y="915950"/>
                </a:lnTo>
                <a:close/>
                <a:moveTo>
                  <a:pt x="22489" y="913296"/>
                </a:moveTo>
                <a:lnTo>
                  <a:pt x="22729" y="913633"/>
                </a:lnTo>
                <a:lnTo>
                  <a:pt x="22708" y="913665"/>
                </a:lnTo>
                <a:close/>
                <a:moveTo>
                  <a:pt x="21642" y="907361"/>
                </a:moveTo>
                <a:lnTo>
                  <a:pt x="22489" y="913296"/>
                </a:lnTo>
                <a:lnTo>
                  <a:pt x="20605" y="910657"/>
                </a:lnTo>
                <a:lnTo>
                  <a:pt x="20563" y="910277"/>
                </a:lnTo>
                <a:close/>
                <a:moveTo>
                  <a:pt x="28500" y="904872"/>
                </a:moveTo>
                <a:lnTo>
                  <a:pt x="26903" y="909670"/>
                </a:lnTo>
                <a:lnTo>
                  <a:pt x="23196" y="914287"/>
                </a:lnTo>
                <a:lnTo>
                  <a:pt x="22729" y="913633"/>
                </a:lnTo>
                <a:close/>
                <a:moveTo>
                  <a:pt x="10465" y="902064"/>
                </a:moveTo>
                <a:lnTo>
                  <a:pt x="14564" y="925039"/>
                </a:lnTo>
                <a:lnTo>
                  <a:pt x="13686" y="926133"/>
                </a:lnTo>
                <a:close/>
                <a:moveTo>
                  <a:pt x="18935" y="888400"/>
                </a:moveTo>
                <a:lnTo>
                  <a:pt x="21501" y="906375"/>
                </a:lnTo>
                <a:lnTo>
                  <a:pt x="20555" y="910206"/>
                </a:lnTo>
                <a:lnTo>
                  <a:pt x="20563" y="910277"/>
                </a:lnTo>
                <a:lnTo>
                  <a:pt x="20485" y="910488"/>
                </a:lnTo>
                <a:lnTo>
                  <a:pt x="20605" y="910657"/>
                </a:lnTo>
                <a:lnTo>
                  <a:pt x="21203" y="915950"/>
                </a:lnTo>
                <a:lnTo>
                  <a:pt x="18195" y="920517"/>
                </a:lnTo>
                <a:lnTo>
                  <a:pt x="16187" y="923018"/>
                </a:lnTo>
                <a:lnTo>
                  <a:pt x="16477" y="916104"/>
                </a:lnTo>
                <a:cubicBezTo>
                  <a:pt x="16477" y="913144"/>
                  <a:pt x="13913" y="910534"/>
                  <a:pt x="14473" y="907680"/>
                </a:cubicBezTo>
                <a:close/>
                <a:moveTo>
                  <a:pt x="16477" y="871175"/>
                </a:moveTo>
                <a:lnTo>
                  <a:pt x="17494" y="878298"/>
                </a:lnTo>
                <a:lnTo>
                  <a:pt x="17479" y="878238"/>
                </a:lnTo>
                <a:cubicBezTo>
                  <a:pt x="16978" y="874948"/>
                  <a:pt x="16477" y="871175"/>
                  <a:pt x="16477" y="871175"/>
                </a:cubicBezTo>
                <a:close/>
                <a:moveTo>
                  <a:pt x="16477" y="859942"/>
                </a:moveTo>
                <a:lnTo>
                  <a:pt x="16827" y="863871"/>
                </a:lnTo>
                <a:lnTo>
                  <a:pt x="16477" y="865558"/>
                </a:lnTo>
                <a:cubicBezTo>
                  <a:pt x="15243" y="872474"/>
                  <a:pt x="10465" y="892344"/>
                  <a:pt x="10465" y="885215"/>
                </a:cubicBezTo>
                <a:cubicBezTo>
                  <a:pt x="10465" y="876335"/>
                  <a:pt x="14473" y="868367"/>
                  <a:pt x="16477" y="859942"/>
                </a:cubicBezTo>
                <a:close/>
                <a:moveTo>
                  <a:pt x="18418" y="839408"/>
                </a:moveTo>
                <a:lnTo>
                  <a:pt x="18481" y="840286"/>
                </a:lnTo>
                <a:lnTo>
                  <a:pt x="18028" y="839772"/>
                </a:lnTo>
                <a:close/>
                <a:moveTo>
                  <a:pt x="4828" y="831937"/>
                </a:moveTo>
                <a:lnTo>
                  <a:pt x="11301" y="832142"/>
                </a:lnTo>
                <a:lnTo>
                  <a:pt x="18028" y="839772"/>
                </a:lnTo>
                <a:lnTo>
                  <a:pt x="14473" y="843094"/>
                </a:lnTo>
                <a:cubicBezTo>
                  <a:pt x="12469" y="841222"/>
                  <a:pt x="8386" y="839168"/>
                  <a:pt x="5343" y="837205"/>
                </a:cubicBezTo>
                <a:lnTo>
                  <a:pt x="4902" y="836390"/>
                </a:lnTo>
                <a:close/>
                <a:moveTo>
                  <a:pt x="27924" y="812819"/>
                </a:moveTo>
                <a:lnTo>
                  <a:pt x="28175" y="813911"/>
                </a:lnTo>
                <a:cubicBezTo>
                  <a:pt x="27673" y="812359"/>
                  <a:pt x="27280" y="812110"/>
                  <a:pt x="30504" y="829053"/>
                </a:cubicBezTo>
                <a:lnTo>
                  <a:pt x="31545" y="833916"/>
                </a:lnTo>
                <a:lnTo>
                  <a:pt x="18935" y="888400"/>
                </a:lnTo>
                <a:lnTo>
                  <a:pt x="17494" y="878298"/>
                </a:lnTo>
                <a:lnTo>
                  <a:pt x="18481" y="882407"/>
                </a:lnTo>
                <a:lnTo>
                  <a:pt x="16827" y="863871"/>
                </a:lnTo>
                <a:lnTo>
                  <a:pt x="19172" y="852584"/>
                </a:lnTo>
                <a:cubicBezTo>
                  <a:pt x="19871" y="848209"/>
                  <a:pt x="20005" y="843946"/>
                  <a:pt x="18481" y="840286"/>
                </a:cubicBezTo>
                <a:cubicBezTo>
                  <a:pt x="21391" y="863738"/>
                  <a:pt x="26213" y="835662"/>
                  <a:pt x="26496" y="834669"/>
                </a:cubicBezTo>
                <a:lnTo>
                  <a:pt x="22509" y="826337"/>
                </a:lnTo>
                <a:lnTo>
                  <a:pt x="23944" y="818435"/>
                </a:lnTo>
                <a:lnTo>
                  <a:pt x="26496" y="817821"/>
                </a:lnTo>
                <a:close/>
                <a:moveTo>
                  <a:pt x="25204" y="807494"/>
                </a:moveTo>
                <a:lnTo>
                  <a:pt x="24174" y="817168"/>
                </a:lnTo>
                <a:lnTo>
                  <a:pt x="23944" y="818435"/>
                </a:lnTo>
                <a:lnTo>
                  <a:pt x="19266" y="819560"/>
                </a:lnTo>
                <a:lnTo>
                  <a:pt x="22509" y="826337"/>
                </a:lnTo>
                <a:lnTo>
                  <a:pt x="20485" y="837478"/>
                </a:lnTo>
                <a:lnTo>
                  <a:pt x="18418" y="839408"/>
                </a:lnTo>
                <a:lnTo>
                  <a:pt x="16572" y="813542"/>
                </a:lnTo>
                <a:close/>
                <a:moveTo>
                  <a:pt x="30504" y="803781"/>
                </a:moveTo>
                <a:lnTo>
                  <a:pt x="27924" y="812819"/>
                </a:lnTo>
                <a:lnTo>
                  <a:pt x="26496" y="806589"/>
                </a:lnTo>
                <a:lnTo>
                  <a:pt x="25204" y="807494"/>
                </a:lnTo>
                <a:lnTo>
                  <a:pt x="25410" y="805565"/>
                </a:lnTo>
                <a:close/>
                <a:moveTo>
                  <a:pt x="308998" y="801024"/>
                </a:moveTo>
                <a:cubicBezTo>
                  <a:pt x="249351" y="801024"/>
                  <a:pt x="200998" y="849377"/>
                  <a:pt x="200998" y="909024"/>
                </a:cubicBezTo>
                <a:cubicBezTo>
                  <a:pt x="200998" y="968671"/>
                  <a:pt x="249351" y="1017024"/>
                  <a:pt x="308998" y="1017024"/>
                </a:cubicBezTo>
                <a:cubicBezTo>
                  <a:pt x="368645" y="1017024"/>
                  <a:pt x="416998" y="968671"/>
                  <a:pt x="416998" y="909024"/>
                </a:cubicBezTo>
                <a:cubicBezTo>
                  <a:pt x="416998" y="849377"/>
                  <a:pt x="368645" y="801024"/>
                  <a:pt x="308998" y="801024"/>
                </a:cubicBezTo>
                <a:close/>
                <a:moveTo>
                  <a:pt x="15177" y="793982"/>
                </a:moveTo>
                <a:lnTo>
                  <a:pt x="16572" y="813542"/>
                </a:lnTo>
                <a:lnTo>
                  <a:pt x="14473" y="815013"/>
                </a:lnTo>
                <a:cubicBezTo>
                  <a:pt x="10984" y="813790"/>
                  <a:pt x="8500" y="805195"/>
                  <a:pt x="10465" y="800972"/>
                </a:cubicBezTo>
                <a:close/>
                <a:moveTo>
                  <a:pt x="15719" y="783289"/>
                </a:moveTo>
                <a:lnTo>
                  <a:pt x="18308" y="789336"/>
                </a:lnTo>
                <a:lnTo>
                  <a:pt x="15177" y="793982"/>
                </a:lnTo>
                <a:lnTo>
                  <a:pt x="14629" y="786309"/>
                </a:lnTo>
                <a:close/>
                <a:moveTo>
                  <a:pt x="23302" y="781926"/>
                </a:moveTo>
                <a:lnTo>
                  <a:pt x="26496" y="795356"/>
                </a:lnTo>
                <a:lnTo>
                  <a:pt x="25410" y="805565"/>
                </a:lnTo>
                <a:lnTo>
                  <a:pt x="22489" y="806589"/>
                </a:lnTo>
                <a:cubicBezTo>
                  <a:pt x="19243" y="802799"/>
                  <a:pt x="20229" y="795129"/>
                  <a:pt x="18481" y="789740"/>
                </a:cubicBezTo>
                <a:lnTo>
                  <a:pt x="18308" y="789336"/>
                </a:lnTo>
                <a:close/>
                <a:moveTo>
                  <a:pt x="12605" y="776018"/>
                </a:moveTo>
                <a:lnTo>
                  <a:pt x="14051" y="779395"/>
                </a:lnTo>
                <a:lnTo>
                  <a:pt x="14473" y="784124"/>
                </a:lnTo>
                <a:lnTo>
                  <a:pt x="14629" y="786309"/>
                </a:lnTo>
                <a:lnTo>
                  <a:pt x="14223" y="787435"/>
                </a:lnTo>
                <a:cubicBezTo>
                  <a:pt x="12135" y="793219"/>
                  <a:pt x="10465" y="796964"/>
                  <a:pt x="10465" y="792548"/>
                </a:cubicBezTo>
                <a:close/>
                <a:moveTo>
                  <a:pt x="12661" y="775593"/>
                </a:moveTo>
                <a:lnTo>
                  <a:pt x="12605" y="776018"/>
                </a:lnTo>
                <a:lnTo>
                  <a:pt x="12469" y="775700"/>
                </a:lnTo>
                <a:close/>
                <a:moveTo>
                  <a:pt x="19977" y="771492"/>
                </a:moveTo>
                <a:lnTo>
                  <a:pt x="15719" y="783289"/>
                </a:lnTo>
                <a:lnTo>
                  <a:pt x="14051" y="779395"/>
                </a:lnTo>
                <a:lnTo>
                  <a:pt x="13662" y="775031"/>
                </a:lnTo>
                <a:close/>
                <a:moveTo>
                  <a:pt x="13283" y="770784"/>
                </a:moveTo>
                <a:lnTo>
                  <a:pt x="13662" y="775031"/>
                </a:lnTo>
                <a:lnTo>
                  <a:pt x="12661" y="775593"/>
                </a:lnTo>
                <a:close/>
                <a:moveTo>
                  <a:pt x="20485" y="770084"/>
                </a:moveTo>
                <a:lnTo>
                  <a:pt x="20720" y="771075"/>
                </a:lnTo>
                <a:lnTo>
                  <a:pt x="19977" y="771492"/>
                </a:lnTo>
                <a:close/>
                <a:moveTo>
                  <a:pt x="14492" y="757384"/>
                </a:moveTo>
                <a:lnTo>
                  <a:pt x="14476" y="765682"/>
                </a:lnTo>
                <a:lnTo>
                  <a:pt x="13480" y="769262"/>
                </a:lnTo>
                <a:lnTo>
                  <a:pt x="13283" y="770784"/>
                </a:lnTo>
                <a:lnTo>
                  <a:pt x="12469" y="761659"/>
                </a:lnTo>
                <a:close/>
                <a:moveTo>
                  <a:pt x="16477" y="716730"/>
                </a:moveTo>
                <a:cubicBezTo>
                  <a:pt x="17145" y="723282"/>
                  <a:pt x="13899" y="734781"/>
                  <a:pt x="18481" y="736386"/>
                </a:cubicBezTo>
                <a:lnTo>
                  <a:pt x="21826" y="727012"/>
                </a:lnTo>
                <a:lnTo>
                  <a:pt x="22489" y="736386"/>
                </a:lnTo>
                <a:cubicBezTo>
                  <a:pt x="23760" y="748092"/>
                  <a:pt x="26432" y="759324"/>
                  <a:pt x="29454" y="770438"/>
                </a:cubicBezTo>
                <a:lnTo>
                  <a:pt x="29911" y="772120"/>
                </a:lnTo>
                <a:lnTo>
                  <a:pt x="23302" y="781926"/>
                </a:lnTo>
                <a:lnTo>
                  <a:pt x="20720" y="771075"/>
                </a:lnTo>
                <a:lnTo>
                  <a:pt x="22489" y="770084"/>
                </a:lnTo>
                <a:cubicBezTo>
                  <a:pt x="23360" y="766422"/>
                  <a:pt x="14903" y="771087"/>
                  <a:pt x="14473" y="767275"/>
                </a:cubicBezTo>
                <a:lnTo>
                  <a:pt x="14476" y="765682"/>
                </a:lnTo>
                <a:lnTo>
                  <a:pt x="18672" y="750599"/>
                </a:lnTo>
                <a:cubicBezTo>
                  <a:pt x="20123" y="746108"/>
                  <a:pt x="20974" y="743825"/>
                  <a:pt x="20261" y="745189"/>
                </a:cubicBezTo>
                <a:lnTo>
                  <a:pt x="14492" y="757384"/>
                </a:lnTo>
                <a:lnTo>
                  <a:pt x="14520" y="742070"/>
                </a:lnTo>
                <a:cubicBezTo>
                  <a:pt x="15172" y="733624"/>
                  <a:pt x="16143" y="725154"/>
                  <a:pt x="16477" y="716730"/>
                </a:cubicBezTo>
                <a:close/>
                <a:moveTo>
                  <a:pt x="12966" y="699591"/>
                </a:moveTo>
                <a:lnTo>
                  <a:pt x="13000" y="699768"/>
                </a:lnTo>
                <a:lnTo>
                  <a:pt x="12469" y="699881"/>
                </a:lnTo>
                <a:close/>
                <a:moveTo>
                  <a:pt x="14803" y="699382"/>
                </a:moveTo>
                <a:lnTo>
                  <a:pt x="16477" y="711114"/>
                </a:lnTo>
                <a:cubicBezTo>
                  <a:pt x="16830" y="713585"/>
                  <a:pt x="15728" y="711327"/>
                  <a:pt x="14589" y="707826"/>
                </a:cubicBezTo>
                <a:lnTo>
                  <a:pt x="13000" y="699768"/>
                </a:lnTo>
                <a:close/>
                <a:moveTo>
                  <a:pt x="19734" y="697424"/>
                </a:moveTo>
                <a:lnTo>
                  <a:pt x="20038" y="701720"/>
                </a:lnTo>
                <a:lnTo>
                  <a:pt x="18354" y="698068"/>
                </a:lnTo>
                <a:close/>
                <a:moveTo>
                  <a:pt x="17764" y="696790"/>
                </a:moveTo>
                <a:lnTo>
                  <a:pt x="18354" y="698068"/>
                </a:lnTo>
                <a:lnTo>
                  <a:pt x="16166" y="699090"/>
                </a:lnTo>
                <a:lnTo>
                  <a:pt x="14803" y="699382"/>
                </a:lnTo>
                <a:lnTo>
                  <a:pt x="14689" y="698585"/>
                </a:lnTo>
                <a:close/>
                <a:moveTo>
                  <a:pt x="21687" y="694500"/>
                </a:moveTo>
                <a:lnTo>
                  <a:pt x="21370" y="696660"/>
                </a:lnTo>
                <a:lnTo>
                  <a:pt x="19734" y="697424"/>
                </a:lnTo>
                <a:lnTo>
                  <a:pt x="19613" y="695710"/>
                </a:lnTo>
                <a:close/>
                <a:moveTo>
                  <a:pt x="26496" y="694265"/>
                </a:moveTo>
                <a:cubicBezTo>
                  <a:pt x="25828" y="702689"/>
                  <a:pt x="26051" y="711348"/>
                  <a:pt x="24492" y="719538"/>
                </a:cubicBezTo>
                <a:lnTo>
                  <a:pt x="21826" y="727012"/>
                </a:lnTo>
                <a:lnTo>
                  <a:pt x="20038" y="701720"/>
                </a:lnTo>
                <a:lnTo>
                  <a:pt x="20485" y="702689"/>
                </a:lnTo>
                <a:lnTo>
                  <a:pt x="21370" y="696660"/>
                </a:lnTo>
                <a:close/>
                <a:moveTo>
                  <a:pt x="13684" y="691542"/>
                </a:moveTo>
                <a:lnTo>
                  <a:pt x="14689" y="698585"/>
                </a:lnTo>
                <a:lnTo>
                  <a:pt x="12966" y="699591"/>
                </a:lnTo>
                <a:lnTo>
                  <a:pt x="12469" y="697073"/>
                </a:lnTo>
                <a:close/>
                <a:moveTo>
                  <a:pt x="18885" y="685409"/>
                </a:moveTo>
                <a:lnTo>
                  <a:pt x="19613" y="695710"/>
                </a:lnTo>
                <a:lnTo>
                  <a:pt x="17764" y="696790"/>
                </a:lnTo>
                <a:lnTo>
                  <a:pt x="15828" y="692591"/>
                </a:lnTo>
                <a:cubicBezTo>
                  <a:pt x="15001" y="690162"/>
                  <a:pt x="15033" y="688472"/>
                  <a:pt x="16330" y="686926"/>
                </a:cubicBezTo>
                <a:close/>
                <a:moveTo>
                  <a:pt x="32641" y="678711"/>
                </a:moveTo>
                <a:lnTo>
                  <a:pt x="32508" y="683033"/>
                </a:lnTo>
                <a:lnTo>
                  <a:pt x="32944" y="687926"/>
                </a:lnTo>
                <a:lnTo>
                  <a:pt x="21687" y="694500"/>
                </a:lnTo>
                <a:lnTo>
                  <a:pt x="22541" y="688679"/>
                </a:lnTo>
                <a:lnTo>
                  <a:pt x="22069" y="683518"/>
                </a:lnTo>
                <a:lnTo>
                  <a:pt x="24419" y="682122"/>
                </a:lnTo>
                <a:close/>
                <a:moveTo>
                  <a:pt x="21048" y="672346"/>
                </a:moveTo>
                <a:lnTo>
                  <a:pt x="22069" y="683518"/>
                </a:lnTo>
                <a:lnTo>
                  <a:pt x="18885" y="685409"/>
                </a:lnTo>
                <a:lnTo>
                  <a:pt x="18529" y="680373"/>
                </a:lnTo>
                <a:close/>
                <a:moveTo>
                  <a:pt x="20485" y="660568"/>
                </a:moveTo>
                <a:lnTo>
                  <a:pt x="23118" y="669717"/>
                </a:lnTo>
                <a:lnTo>
                  <a:pt x="23525" y="672549"/>
                </a:lnTo>
                <a:lnTo>
                  <a:pt x="23999" y="672877"/>
                </a:lnTo>
                <a:lnTo>
                  <a:pt x="24529" y="675021"/>
                </a:lnTo>
                <a:cubicBezTo>
                  <a:pt x="24316" y="674912"/>
                  <a:pt x="22931" y="671687"/>
                  <a:pt x="21542" y="670770"/>
                </a:cubicBezTo>
                <a:lnTo>
                  <a:pt x="21048" y="672346"/>
                </a:lnTo>
                <a:lnTo>
                  <a:pt x="20485" y="666184"/>
                </a:lnTo>
                <a:lnTo>
                  <a:pt x="20287" y="661470"/>
                </a:lnTo>
                <a:close/>
                <a:moveTo>
                  <a:pt x="16477" y="646528"/>
                </a:moveTo>
                <a:lnTo>
                  <a:pt x="20076" y="656437"/>
                </a:lnTo>
                <a:lnTo>
                  <a:pt x="20287" y="661470"/>
                </a:lnTo>
                <a:lnTo>
                  <a:pt x="13684" y="691542"/>
                </a:lnTo>
                <a:lnTo>
                  <a:pt x="12469" y="683033"/>
                </a:lnTo>
                <a:cubicBezTo>
                  <a:pt x="13805" y="670864"/>
                  <a:pt x="8402" y="651378"/>
                  <a:pt x="16477" y="646528"/>
                </a:cubicBezTo>
                <a:close/>
                <a:moveTo>
                  <a:pt x="14151" y="633606"/>
                </a:moveTo>
                <a:lnTo>
                  <a:pt x="14152" y="633610"/>
                </a:lnTo>
                <a:lnTo>
                  <a:pt x="14093" y="633805"/>
                </a:lnTo>
                <a:close/>
                <a:moveTo>
                  <a:pt x="30302" y="625582"/>
                </a:moveTo>
                <a:cubicBezTo>
                  <a:pt x="31215" y="624477"/>
                  <a:pt x="31980" y="624651"/>
                  <a:pt x="32508" y="626871"/>
                </a:cubicBezTo>
                <a:lnTo>
                  <a:pt x="33672" y="645339"/>
                </a:lnTo>
                <a:lnTo>
                  <a:pt x="33385" y="654640"/>
                </a:lnTo>
                <a:lnTo>
                  <a:pt x="26496" y="674609"/>
                </a:lnTo>
                <a:lnTo>
                  <a:pt x="23999" y="672877"/>
                </a:lnTo>
                <a:lnTo>
                  <a:pt x="23823" y="672167"/>
                </a:lnTo>
                <a:lnTo>
                  <a:pt x="23118" y="669717"/>
                </a:lnTo>
                <a:lnTo>
                  <a:pt x="21953" y="661607"/>
                </a:lnTo>
                <a:lnTo>
                  <a:pt x="20076" y="656437"/>
                </a:lnTo>
                <a:lnTo>
                  <a:pt x="19498" y="642688"/>
                </a:lnTo>
                <a:lnTo>
                  <a:pt x="20245" y="641932"/>
                </a:lnTo>
                <a:lnTo>
                  <a:pt x="20485" y="649336"/>
                </a:lnTo>
                <a:cubicBezTo>
                  <a:pt x="23491" y="643720"/>
                  <a:pt x="27563" y="628897"/>
                  <a:pt x="30302" y="625582"/>
                </a:cubicBezTo>
                <a:close/>
                <a:moveTo>
                  <a:pt x="17756" y="621785"/>
                </a:moveTo>
                <a:lnTo>
                  <a:pt x="18735" y="624505"/>
                </a:lnTo>
                <a:lnTo>
                  <a:pt x="19498" y="642688"/>
                </a:lnTo>
                <a:lnTo>
                  <a:pt x="18481" y="643720"/>
                </a:lnTo>
                <a:lnTo>
                  <a:pt x="14152" y="633610"/>
                </a:lnTo>
                <a:close/>
                <a:moveTo>
                  <a:pt x="17700" y="620481"/>
                </a:moveTo>
                <a:lnTo>
                  <a:pt x="17976" y="621062"/>
                </a:lnTo>
                <a:lnTo>
                  <a:pt x="17756" y="621785"/>
                </a:lnTo>
                <a:lnTo>
                  <a:pt x="17524" y="621141"/>
                </a:lnTo>
                <a:close/>
                <a:moveTo>
                  <a:pt x="18638" y="620341"/>
                </a:moveTo>
                <a:lnTo>
                  <a:pt x="19727" y="625974"/>
                </a:lnTo>
                <a:lnTo>
                  <a:pt x="19773" y="627385"/>
                </a:lnTo>
                <a:lnTo>
                  <a:pt x="18735" y="624505"/>
                </a:lnTo>
                <a:lnTo>
                  <a:pt x="18586" y="620941"/>
                </a:lnTo>
                <a:close/>
                <a:moveTo>
                  <a:pt x="19422" y="616559"/>
                </a:moveTo>
                <a:lnTo>
                  <a:pt x="19596" y="621932"/>
                </a:lnTo>
                <a:lnTo>
                  <a:pt x="18735" y="619240"/>
                </a:lnTo>
                <a:lnTo>
                  <a:pt x="18816" y="618305"/>
                </a:lnTo>
                <a:lnTo>
                  <a:pt x="19234" y="616936"/>
                </a:lnTo>
                <a:close/>
                <a:moveTo>
                  <a:pt x="21234" y="615213"/>
                </a:moveTo>
                <a:lnTo>
                  <a:pt x="25488" y="628737"/>
                </a:lnTo>
                <a:cubicBezTo>
                  <a:pt x="25906" y="631742"/>
                  <a:pt x="25822" y="634708"/>
                  <a:pt x="24801" y="637313"/>
                </a:cubicBezTo>
                <a:lnTo>
                  <a:pt x="20245" y="641932"/>
                </a:lnTo>
                <a:lnTo>
                  <a:pt x="19773" y="627385"/>
                </a:lnTo>
                <a:lnTo>
                  <a:pt x="20262" y="628745"/>
                </a:lnTo>
                <a:lnTo>
                  <a:pt x="19727" y="625974"/>
                </a:lnTo>
                <a:lnTo>
                  <a:pt x="19596" y="621932"/>
                </a:lnTo>
                <a:lnTo>
                  <a:pt x="23660" y="634636"/>
                </a:lnTo>
                <a:close/>
                <a:moveTo>
                  <a:pt x="19348" y="614291"/>
                </a:moveTo>
                <a:lnTo>
                  <a:pt x="19415" y="616342"/>
                </a:lnTo>
                <a:lnTo>
                  <a:pt x="19234" y="616936"/>
                </a:lnTo>
                <a:lnTo>
                  <a:pt x="18873" y="617660"/>
                </a:lnTo>
                <a:lnTo>
                  <a:pt x="19080" y="615298"/>
                </a:lnTo>
                <a:close/>
                <a:moveTo>
                  <a:pt x="21005" y="613380"/>
                </a:moveTo>
                <a:lnTo>
                  <a:pt x="21234" y="615213"/>
                </a:lnTo>
                <a:lnTo>
                  <a:pt x="20792" y="613808"/>
                </a:lnTo>
                <a:close/>
                <a:moveTo>
                  <a:pt x="20485" y="612831"/>
                </a:moveTo>
                <a:lnTo>
                  <a:pt x="20792" y="613808"/>
                </a:lnTo>
                <a:lnTo>
                  <a:pt x="19422" y="616559"/>
                </a:lnTo>
                <a:lnTo>
                  <a:pt x="19415" y="616342"/>
                </a:lnTo>
                <a:close/>
                <a:moveTo>
                  <a:pt x="20346" y="608180"/>
                </a:moveTo>
                <a:lnTo>
                  <a:pt x="20485" y="610023"/>
                </a:lnTo>
                <a:lnTo>
                  <a:pt x="19348" y="614291"/>
                </a:lnTo>
                <a:lnTo>
                  <a:pt x="19299" y="612792"/>
                </a:lnTo>
                <a:lnTo>
                  <a:pt x="19423" y="611381"/>
                </a:lnTo>
                <a:close/>
                <a:moveTo>
                  <a:pt x="20333" y="607997"/>
                </a:moveTo>
                <a:lnTo>
                  <a:pt x="20353" y="608158"/>
                </a:lnTo>
                <a:lnTo>
                  <a:pt x="20346" y="608180"/>
                </a:lnTo>
                <a:close/>
                <a:moveTo>
                  <a:pt x="928" y="605707"/>
                </a:moveTo>
                <a:lnTo>
                  <a:pt x="446" y="621255"/>
                </a:lnTo>
                <a:cubicBezTo>
                  <a:pt x="8136" y="696687"/>
                  <a:pt x="2224" y="632849"/>
                  <a:pt x="4454" y="809397"/>
                </a:cubicBezTo>
                <a:lnTo>
                  <a:pt x="4828" y="831937"/>
                </a:lnTo>
                <a:lnTo>
                  <a:pt x="2450" y="831861"/>
                </a:lnTo>
                <a:lnTo>
                  <a:pt x="4902" y="836390"/>
                </a:lnTo>
                <a:lnTo>
                  <a:pt x="6567" y="936753"/>
                </a:lnTo>
                <a:lnTo>
                  <a:pt x="5688" y="938243"/>
                </a:lnTo>
                <a:cubicBezTo>
                  <a:pt x="4185" y="941051"/>
                  <a:pt x="3273" y="943032"/>
                  <a:pt x="4454" y="941377"/>
                </a:cubicBezTo>
                <a:lnTo>
                  <a:pt x="6590" y="938134"/>
                </a:lnTo>
                <a:lnTo>
                  <a:pt x="7625" y="1000468"/>
                </a:lnTo>
                <a:lnTo>
                  <a:pt x="6740" y="1005197"/>
                </a:lnTo>
                <a:cubicBezTo>
                  <a:pt x="4162" y="1018983"/>
                  <a:pt x="2827" y="1032555"/>
                  <a:pt x="6458" y="1045276"/>
                </a:cubicBezTo>
                <a:lnTo>
                  <a:pt x="8320" y="1042395"/>
                </a:lnTo>
                <a:lnTo>
                  <a:pt x="8462" y="1050893"/>
                </a:lnTo>
                <a:lnTo>
                  <a:pt x="8826" y="1057277"/>
                </a:lnTo>
                <a:lnTo>
                  <a:pt x="8461" y="1058447"/>
                </a:lnTo>
                <a:cubicBezTo>
                  <a:pt x="7383" y="1061465"/>
                  <a:pt x="5214" y="1063670"/>
                  <a:pt x="4453" y="1066872"/>
                </a:cubicBezTo>
                <a:cubicBezTo>
                  <a:pt x="3168" y="1072273"/>
                  <a:pt x="2728" y="1078039"/>
                  <a:pt x="2449" y="1083719"/>
                </a:cubicBezTo>
                <a:lnTo>
                  <a:pt x="1422" y="1116809"/>
                </a:lnTo>
                <a:lnTo>
                  <a:pt x="0" y="1118916"/>
                </a:lnTo>
                <a:lnTo>
                  <a:pt x="0" y="606019"/>
                </a:lnTo>
                <a:close/>
                <a:moveTo>
                  <a:pt x="10226" y="600880"/>
                </a:moveTo>
                <a:lnTo>
                  <a:pt x="13504" y="609982"/>
                </a:lnTo>
                <a:lnTo>
                  <a:pt x="13630" y="611927"/>
                </a:lnTo>
                <a:lnTo>
                  <a:pt x="10466" y="605277"/>
                </a:lnTo>
                <a:cubicBezTo>
                  <a:pt x="11802" y="611829"/>
                  <a:pt x="13295" y="631544"/>
                  <a:pt x="14474" y="624933"/>
                </a:cubicBezTo>
                <a:lnTo>
                  <a:pt x="13630" y="611927"/>
                </a:lnTo>
                <a:lnTo>
                  <a:pt x="15996" y="616900"/>
                </a:lnTo>
                <a:lnTo>
                  <a:pt x="17524" y="621141"/>
                </a:lnTo>
                <a:lnTo>
                  <a:pt x="14777" y="631457"/>
                </a:lnTo>
                <a:lnTo>
                  <a:pt x="14151" y="633606"/>
                </a:lnTo>
                <a:lnTo>
                  <a:pt x="12469" y="629679"/>
                </a:lnTo>
                <a:cubicBezTo>
                  <a:pt x="11801" y="623127"/>
                  <a:pt x="11242" y="616551"/>
                  <a:pt x="10465" y="610023"/>
                </a:cubicBezTo>
                <a:lnTo>
                  <a:pt x="9025" y="602474"/>
                </a:lnTo>
                <a:close/>
                <a:moveTo>
                  <a:pt x="15891" y="593359"/>
                </a:moveTo>
                <a:lnTo>
                  <a:pt x="16478" y="596852"/>
                </a:lnTo>
                <a:lnTo>
                  <a:pt x="16720" y="597932"/>
                </a:lnTo>
                <a:lnTo>
                  <a:pt x="16249" y="600176"/>
                </a:lnTo>
                <a:lnTo>
                  <a:pt x="15280" y="594171"/>
                </a:lnTo>
                <a:close/>
                <a:moveTo>
                  <a:pt x="18106" y="591335"/>
                </a:moveTo>
                <a:lnTo>
                  <a:pt x="18481" y="593174"/>
                </a:lnTo>
                <a:lnTo>
                  <a:pt x="18727" y="595144"/>
                </a:lnTo>
                <a:lnTo>
                  <a:pt x="19171" y="608845"/>
                </a:lnTo>
                <a:lnTo>
                  <a:pt x="16720" y="597932"/>
                </a:lnTo>
                <a:close/>
                <a:moveTo>
                  <a:pt x="18930" y="589326"/>
                </a:moveTo>
                <a:lnTo>
                  <a:pt x="20333" y="607997"/>
                </a:lnTo>
                <a:lnTo>
                  <a:pt x="18727" y="595144"/>
                </a:lnTo>
                <a:lnTo>
                  <a:pt x="18554" y="589824"/>
                </a:lnTo>
                <a:close/>
                <a:moveTo>
                  <a:pt x="18537" y="589283"/>
                </a:moveTo>
                <a:lnTo>
                  <a:pt x="18554" y="589824"/>
                </a:lnTo>
                <a:lnTo>
                  <a:pt x="18373" y="590066"/>
                </a:lnTo>
                <a:close/>
                <a:moveTo>
                  <a:pt x="28569" y="577875"/>
                </a:moveTo>
                <a:lnTo>
                  <a:pt x="28500" y="579134"/>
                </a:lnTo>
                <a:lnTo>
                  <a:pt x="28448" y="578325"/>
                </a:lnTo>
                <a:close/>
                <a:moveTo>
                  <a:pt x="32627" y="577786"/>
                </a:moveTo>
                <a:lnTo>
                  <a:pt x="33288" y="588724"/>
                </a:lnTo>
                <a:lnTo>
                  <a:pt x="21005" y="613380"/>
                </a:lnTo>
                <a:lnTo>
                  <a:pt x="20353" y="608158"/>
                </a:lnTo>
                <a:lnTo>
                  <a:pt x="20972" y="606009"/>
                </a:lnTo>
                <a:lnTo>
                  <a:pt x="28285" y="578927"/>
                </a:lnTo>
                <a:lnTo>
                  <a:pt x="28500" y="581942"/>
                </a:lnTo>
                <a:close/>
                <a:moveTo>
                  <a:pt x="11540" y="577755"/>
                </a:moveTo>
                <a:lnTo>
                  <a:pt x="12470" y="594044"/>
                </a:lnTo>
                <a:lnTo>
                  <a:pt x="12701" y="597595"/>
                </a:lnTo>
                <a:lnTo>
                  <a:pt x="10226" y="600880"/>
                </a:lnTo>
                <a:lnTo>
                  <a:pt x="8462" y="595982"/>
                </a:lnTo>
                <a:cubicBezTo>
                  <a:pt x="7472" y="594040"/>
                  <a:pt x="7833" y="596373"/>
                  <a:pt x="8511" y="599781"/>
                </a:cubicBezTo>
                <a:lnTo>
                  <a:pt x="9025" y="602474"/>
                </a:lnTo>
                <a:lnTo>
                  <a:pt x="8507" y="603161"/>
                </a:lnTo>
                <a:lnTo>
                  <a:pt x="928" y="605707"/>
                </a:lnTo>
                <a:lnTo>
                  <a:pt x="1423" y="589759"/>
                </a:lnTo>
                <a:lnTo>
                  <a:pt x="3690" y="586402"/>
                </a:lnTo>
                <a:close/>
                <a:moveTo>
                  <a:pt x="13001" y="576145"/>
                </a:moveTo>
                <a:lnTo>
                  <a:pt x="13488" y="579042"/>
                </a:lnTo>
                <a:lnTo>
                  <a:pt x="13147" y="580952"/>
                </a:lnTo>
                <a:lnTo>
                  <a:pt x="12466" y="576734"/>
                </a:lnTo>
                <a:close/>
                <a:moveTo>
                  <a:pt x="28166" y="574001"/>
                </a:moveTo>
                <a:lnTo>
                  <a:pt x="28448" y="578325"/>
                </a:lnTo>
                <a:lnTo>
                  <a:pt x="28285" y="578927"/>
                </a:lnTo>
                <a:lnTo>
                  <a:pt x="27965" y="574437"/>
                </a:lnTo>
                <a:close/>
                <a:moveTo>
                  <a:pt x="30504" y="570709"/>
                </a:moveTo>
                <a:lnTo>
                  <a:pt x="28569" y="577875"/>
                </a:lnTo>
                <a:lnTo>
                  <a:pt x="28847" y="572811"/>
                </a:lnTo>
                <a:close/>
                <a:moveTo>
                  <a:pt x="29206" y="566272"/>
                </a:moveTo>
                <a:lnTo>
                  <a:pt x="28847" y="572811"/>
                </a:lnTo>
                <a:lnTo>
                  <a:pt x="28531" y="573212"/>
                </a:lnTo>
                <a:lnTo>
                  <a:pt x="28166" y="574001"/>
                </a:lnTo>
                <a:lnTo>
                  <a:pt x="27687" y="566633"/>
                </a:lnTo>
                <a:close/>
                <a:moveTo>
                  <a:pt x="24898" y="564892"/>
                </a:moveTo>
                <a:lnTo>
                  <a:pt x="27404" y="566700"/>
                </a:lnTo>
                <a:lnTo>
                  <a:pt x="27412" y="566698"/>
                </a:lnTo>
                <a:lnTo>
                  <a:pt x="27965" y="574437"/>
                </a:lnTo>
                <a:lnTo>
                  <a:pt x="24492" y="581942"/>
                </a:lnTo>
                <a:lnTo>
                  <a:pt x="18930" y="589326"/>
                </a:lnTo>
                <a:lnTo>
                  <a:pt x="18824" y="587915"/>
                </a:lnTo>
                <a:lnTo>
                  <a:pt x="20235" y="581196"/>
                </a:lnTo>
                <a:lnTo>
                  <a:pt x="22359" y="573496"/>
                </a:lnTo>
                <a:close/>
                <a:moveTo>
                  <a:pt x="19667" y="560330"/>
                </a:moveTo>
                <a:lnTo>
                  <a:pt x="22490" y="563155"/>
                </a:lnTo>
                <a:lnTo>
                  <a:pt x="23402" y="563813"/>
                </a:lnTo>
                <a:lnTo>
                  <a:pt x="20485" y="567901"/>
                </a:lnTo>
                <a:lnTo>
                  <a:pt x="19376" y="569122"/>
                </a:lnTo>
                <a:lnTo>
                  <a:pt x="18778" y="563253"/>
                </a:lnTo>
                <a:close/>
                <a:moveTo>
                  <a:pt x="16477" y="556669"/>
                </a:moveTo>
                <a:lnTo>
                  <a:pt x="16515" y="557175"/>
                </a:lnTo>
                <a:lnTo>
                  <a:pt x="16442" y="557102"/>
                </a:lnTo>
                <a:close/>
                <a:moveTo>
                  <a:pt x="8634" y="549286"/>
                </a:moveTo>
                <a:lnTo>
                  <a:pt x="9993" y="550647"/>
                </a:lnTo>
                <a:lnTo>
                  <a:pt x="10465" y="558911"/>
                </a:lnTo>
                <a:lnTo>
                  <a:pt x="10152" y="559175"/>
                </a:lnTo>
                <a:lnTo>
                  <a:pt x="8594" y="549898"/>
                </a:lnTo>
                <a:close/>
                <a:moveTo>
                  <a:pt x="30214" y="547907"/>
                </a:moveTo>
                <a:lnTo>
                  <a:pt x="30859" y="548510"/>
                </a:lnTo>
                <a:lnTo>
                  <a:pt x="31822" y="564453"/>
                </a:lnTo>
                <a:lnTo>
                  <a:pt x="29928" y="562683"/>
                </a:lnTo>
                <a:lnTo>
                  <a:pt x="29528" y="560412"/>
                </a:lnTo>
                <a:close/>
                <a:moveTo>
                  <a:pt x="26628" y="545668"/>
                </a:moveTo>
                <a:lnTo>
                  <a:pt x="26623" y="545978"/>
                </a:lnTo>
                <a:lnTo>
                  <a:pt x="26548" y="545730"/>
                </a:lnTo>
                <a:close/>
                <a:moveTo>
                  <a:pt x="8970" y="544094"/>
                </a:moveTo>
                <a:lnTo>
                  <a:pt x="8634" y="549286"/>
                </a:lnTo>
                <a:lnTo>
                  <a:pt x="8463" y="549115"/>
                </a:lnTo>
                <a:lnTo>
                  <a:pt x="8594" y="549898"/>
                </a:lnTo>
                <a:lnTo>
                  <a:pt x="8463" y="551923"/>
                </a:lnTo>
                <a:lnTo>
                  <a:pt x="9695" y="559559"/>
                </a:lnTo>
                <a:lnTo>
                  <a:pt x="6458" y="562285"/>
                </a:lnTo>
                <a:cubicBezTo>
                  <a:pt x="2925" y="558749"/>
                  <a:pt x="4595" y="553133"/>
                  <a:pt x="7565" y="546996"/>
                </a:cubicBezTo>
                <a:close/>
                <a:moveTo>
                  <a:pt x="26659" y="543725"/>
                </a:moveTo>
                <a:lnTo>
                  <a:pt x="27536" y="544955"/>
                </a:lnTo>
                <a:lnTo>
                  <a:pt x="26628" y="545668"/>
                </a:lnTo>
                <a:close/>
                <a:moveTo>
                  <a:pt x="30504" y="542629"/>
                </a:moveTo>
                <a:lnTo>
                  <a:pt x="30747" y="546645"/>
                </a:lnTo>
                <a:lnTo>
                  <a:pt x="30317" y="546043"/>
                </a:lnTo>
                <a:close/>
                <a:moveTo>
                  <a:pt x="11807" y="538236"/>
                </a:moveTo>
                <a:lnTo>
                  <a:pt x="16681" y="542681"/>
                </a:lnTo>
                <a:lnTo>
                  <a:pt x="16699" y="542858"/>
                </a:lnTo>
                <a:lnTo>
                  <a:pt x="15646" y="542034"/>
                </a:lnTo>
                <a:cubicBezTo>
                  <a:pt x="14328" y="541144"/>
                  <a:pt x="12995" y="540538"/>
                  <a:pt x="13263" y="541936"/>
                </a:cubicBezTo>
                <a:lnTo>
                  <a:pt x="17281" y="548572"/>
                </a:lnTo>
                <a:lnTo>
                  <a:pt x="17713" y="552807"/>
                </a:lnTo>
                <a:lnTo>
                  <a:pt x="14692" y="555351"/>
                </a:lnTo>
                <a:lnTo>
                  <a:pt x="9993" y="550647"/>
                </a:lnTo>
                <a:lnTo>
                  <a:pt x="9550" y="542896"/>
                </a:lnTo>
                <a:close/>
                <a:moveTo>
                  <a:pt x="13119" y="535525"/>
                </a:moveTo>
                <a:lnTo>
                  <a:pt x="11807" y="538236"/>
                </a:lnTo>
                <a:lnTo>
                  <a:pt x="10465" y="537012"/>
                </a:lnTo>
                <a:close/>
                <a:moveTo>
                  <a:pt x="15566" y="530470"/>
                </a:moveTo>
                <a:lnTo>
                  <a:pt x="15638" y="531276"/>
                </a:lnTo>
                <a:lnTo>
                  <a:pt x="15084" y="534424"/>
                </a:lnTo>
                <a:lnTo>
                  <a:pt x="13119" y="535525"/>
                </a:lnTo>
                <a:close/>
                <a:moveTo>
                  <a:pt x="16226" y="529106"/>
                </a:moveTo>
                <a:lnTo>
                  <a:pt x="17553" y="530965"/>
                </a:lnTo>
                <a:lnTo>
                  <a:pt x="16323" y="533729"/>
                </a:lnTo>
                <a:lnTo>
                  <a:pt x="15879" y="533978"/>
                </a:lnTo>
                <a:lnTo>
                  <a:pt x="15638" y="531276"/>
                </a:lnTo>
                <a:lnTo>
                  <a:pt x="15903" y="529774"/>
                </a:lnTo>
                <a:close/>
                <a:moveTo>
                  <a:pt x="25924" y="528347"/>
                </a:moveTo>
                <a:lnTo>
                  <a:pt x="26114" y="529800"/>
                </a:lnTo>
                <a:lnTo>
                  <a:pt x="22489" y="531396"/>
                </a:lnTo>
                <a:lnTo>
                  <a:pt x="21848" y="530632"/>
                </a:lnTo>
                <a:close/>
                <a:moveTo>
                  <a:pt x="19139" y="527402"/>
                </a:moveTo>
                <a:lnTo>
                  <a:pt x="21848" y="530632"/>
                </a:lnTo>
                <a:lnTo>
                  <a:pt x="18611" y="532447"/>
                </a:lnTo>
                <a:lnTo>
                  <a:pt x="17553" y="530965"/>
                </a:lnTo>
                <a:close/>
                <a:moveTo>
                  <a:pt x="11286" y="522349"/>
                </a:moveTo>
                <a:lnTo>
                  <a:pt x="10144" y="526008"/>
                </a:lnTo>
                <a:lnTo>
                  <a:pt x="10322" y="523258"/>
                </a:lnTo>
                <a:close/>
                <a:moveTo>
                  <a:pt x="10466" y="521034"/>
                </a:moveTo>
                <a:lnTo>
                  <a:pt x="10985" y="521760"/>
                </a:lnTo>
                <a:lnTo>
                  <a:pt x="10332" y="523110"/>
                </a:lnTo>
                <a:close/>
                <a:moveTo>
                  <a:pt x="18722" y="516569"/>
                </a:moveTo>
                <a:lnTo>
                  <a:pt x="17763" y="519220"/>
                </a:lnTo>
                <a:lnTo>
                  <a:pt x="17123" y="522852"/>
                </a:lnTo>
                <a:lnTo>
                  <a:pt x="16641" y="518756"/>
                </a:lnTo>
                <a:close/>
                <a:moveTo>
                  <a:pt x="18895" y="516388"/>
                </a:moveTo>
                <a:lnTo>
                  <a:pt x="18722" y="516569"/>
                </a:lnTo>
                <a:lnTo>
                  <a:pt x="18770" y="516438"/>
                </a:lnTo>
                <a:close/>
                <a:moveTo>
                  <a:pt x="19628" y="493885"/>
                </a:moveTo>
                <a:lnTo>
                  <a:pt x="18832" y="499085"/>
                </a:lnTo>
                <a:lnTo>
                  <a:pt x="16863" y="502131"/>
                </a:lnTo>
                <a:lnTo>
                  <a:pt x="16847" y="502062"/>
                </a:lnTo>
                <a:lnTo>
                  <a:pt x="18655" y="495929"/>
                </a:lnTo>
                <a:close/>
                <a:moveTo>
                  <a:pt x="29140" y="488576"/>
                </a:moveTo>
                <a:cubicBezTo>
                  <a:pt x="28619" y="489856"/>
                  <a:pt x="27616" y="492305"/>
                  <a:pt x="26365" y="495462"/>
                </a:cubicBezTo>
                <a:lnTo>
                  <a:pt x="23279" y="503985"/>
                </a:lnTo>
                <a:lnTo>
                  <a:pt x="23768" y="500378"/>
                </a:lnTo>
                <a:lnTo>
                  <a:pt x="29022" y="488701"/>
                </a:lnTo>
                <a:cubicBezTo>
                  <a:pt x="29700" y="487184"/>
                  <a:pt x="29661" y="487296"/>
                  <a:pt x="29140" y="488576"/>
                </a:cubicBezTo>
                <a:close/>
                <a:moveTo>
                  <a:pt x="32778" y="483369"/>
                </a:moveTo>
                <a:lnTo>
                  <a:pt x="29963" y="497297"/>
                </a:lnTo>
                <a:lnTo>
                  <a:pt x="27319" y="502935"/>
                </a:lnTo>
                <a:lnTo>
                  <a:pt x="23715" y="510154"/>
                </a:lnTo>
                <a:lnTo>
                  <a:pt x="21253" y="509579"/>
                </a:lnTo>
                <a:lnTo>
                  <a:pt x="23279" y="503985"/>
                </a:lnTo>
                <a:lnTo>
                  <a:pt x="22490" y="509802"/>
                </a:lnTo>
                <a:close/>
                <a:moveTo>
                  <a:pt x="27507" y="472825"/>
                </a:moveTo>
                <a:lnTo>
                  <a:pt x="23768" y="500378"/>
                </a:lnTo>
                <a:lnTo>
                  <a:pt x="19783" y="509236"/>
                </a:lnTo>
                <a:lnTo>
                  <a:pt x="18481" y="508932"/>
                </a:lnTo>
                <a:lnTo>
                  <a:pt x="17583" y="505157"/>
                </a:lnTo>
                <a:lnTo>
                  <a:pt x="18482" y="501378"/>
                </a:lnTo>
                <a:lnTo>
                  <a:pt x="18832" y="499085"/>
                </a:lnTo>
                <a:lnTo>
                  <a:pt x="24330" y="490581"/>
                </a:lnTo>
                <a:lnTo>
                  <a:pt x="27489" y="472833"/>
                </a:lnTo>
                <a:close/>
                <a:moveTo>
                  <a:pt x="36517" y="464872"/>
                </a:moveTo>
                <a:cubicBezTo>
                  <a:pt x="37594" y="460345"/>
                  <a:pt x="35878" y="474540"/>
                  <a:pt x="34513" y="478913"/>
                </a:cubicBezTo>
                <a:lnTo>
                  <a:pt x="32778" y="483369"/>
                </a:lnTo>
                <a:close/>
                <a:moveTo>
                  <a:pt x="18004" y="462661"/>
                </a:moveTo>
                <a:lnTo>
                  <a:pt x="18405" y="466871"/>
                </a:lnTo>
                <a:lnTo>
                  <a:pt x="18370" y="466898"/>
                </a:lnTo>
                <a:lnTo>
                  <a:pt x="17814" y="463000"/>
                </a:lnTo>
                <a:close/>
                <a:moveTo>
                  <a:pt x="16909" y="456659"/>
                </a:moveTo>
                <a:lnTo>
                  <a:pt x="17814" y="463000"/>
                </a:lnTo>
                <a:lnTo>
                  <a:pt x="15168" y="467720"/>
                </a:lnTo>
                <a:lnTo>
                  <a:pt x="12470" y="467680"/>
                </a:lnTo>
                <a:cubicBezTo>
                  <a:pt x="11907" y="463733"/>
                  <a:pt x="13870" y="460683"/>
                  <a:pt x="16244" y="457688"/>
                </a:cubicBezTo>
                <a:close/>
                <a:moveTo>
                  <a:pt x="22605" y="429317"/>
                </a:moveTo>
                <a:lnTo>
                  <a:pt x="24866" y="436922"/>
                </a:lnTo>
                <a:lnTo>
                  <a:pt x="23930" y="441297"/>
                </a:lnTo>
                <a:lnTo>
                  <a:pt x="23430" y="441081"/>
                </a:lnTo>
                <a:lnTo>
                  <a:pt x="21459" y="436329"/>
                </a:lnTo>
                <a:lnTo>
                  <a:pt x="20641" y="433640"/>
                </a:lnTo>
                <a:close/>
                <a:moveTo>
                  <a:pt x="14801" y="428998"/>
                </a:moveTo>
                <a:lnTo>
                  <a:pt x="17366" y="455952"/>
                </a:lnTo>
                <a:lnTo>
                  <a:pt x="16909" y="456659"/>
                </a:lnTo>
                <a:lnTo>
                  <a:pt x="16478" y="453640"/>
                </a:lnTo>
                <a:cubicBezTo>
                  <a:pt x="11912" y="458439"/>
                  <a:pt x="5901" y="480903"/>
                  <a:pt x="10466" y="476105"/>
                </a:cubicBezTo>
                <a:lnTo>
                  <a:pt x="15168" y="467720"/>
                </a:lnTo>
                <a:lnTo>
                  <a:pt x="17290" y="467751"/>
                </a:lnTo>
                <a:lnTo>
                  <a:pt x="18370" y="466898"/>
                </a:lnTo>
                <a:lnTo>
                  <a:pt x="18482" y="467680"/>
                </a:lnTo>
                <a:lnTo>
                  <a:pt x="18405" y="466871"/>
                </a:lnTo>
                <a:lnTo>
                  <a:pt x="24493" y="462064"/>
                </a:lnTo>
                <a:lnTo>
                  <a:pt x="20026" y="491279"/>
                </a:lnTo>
                <a:lnTo>
                  <a:pt x="18655" y="495929"/>
                </a:lnTo>
                <a:lnTo>
                  <a:pt x="16477" y="500507"/>
                </a:lnTo>
                <a:lnTo>
                  <a:pt x="16847" y="502062"/>
                </a:lnTo>
                <a:lnTo>
                  <a:pt x="16795" y="502236"/>
                </a:lnTo>
                <a:lnTo>
                  <a:pt x="8321" y="515344"/>
                </a:lnTo>
                <a:lnTo>
                  <a:pt x="7626" y="473416"/>
                </a:lnTo>
                <a:lnTo>
                  <a:pt x="14474" y="436792"/>
                </a:lnTo>
                <a:close/>
                <a:moveTo>
                  <a:pt x="14474" y="425559"/>
                </a:moveTo>
                <a:lnTo>
                  <a:pt x="14913" y="426341"/>
                </a:lnTo>
                <a:lnTo>
                  <a:pt x="14801" y="428998"/>
                </a:lnTo>
                <a:close/>
                <a:moveTo>
                  <a:pt x="15491" y="412567"/>
                </a:moveTo>
                <a:lnTo>
                  <a:pt x="15967" y="416121"/>
                </a:lnTo>
                <a:lnTo>
                  <a:pt x="15884" y="416384"/>
                </a:lnTo>
                <a:lnTo>
                  <a:pt x="15996" y="416341"/>
                </a:lnTo>
                <a:lnTo>
                  <a:pt x="16478" y="419943"/>
                </a:lnTo>
                <a:lnTo>
                  <a:pt x="20641" y="433640"/>
                </a:lnTo>
                <a:lnTo>
                  <a:pt x="20486" y="433983"/>
                </a:lnTo>
                <a:lnTo>
                  <a:pt x="21459" y="436329"/>
                </a:lnTo>
                <a:lnTo>
                  <a:pt x="22293" y="439073"/>
                </a:lnTo>
                <a:cubicBezTo>
                  <a:pt x="22775" y="440329"/>
                  <a:pt x="22689" y="440224"/>
                  <a:pt x="21548" y="438168"/>
                </a:cubicBezTo>
                <a:lnTo>
                  <a:pt x="14913" y="426341"/>
                </a:lnTo>
                <a:close/>
                <a:moveTo>
                  <a:pt x="17360" y="411676"/>
                </a:moveTo>
                <a:lnTo>
                  <a:pt x="18467" y="415401"/>
                </a:lnTo>
                <a:lnTo>
                  <a:pt x="15996" y="416341"/>
                </a:lnTo>
                <a:lnTo>
                  <a:pt x="15967" y="416121"/>
                </a:lnTo>
                <a:close/>
                <a:moveTo>
                  <a:pt x="31602" y="405458"/>
                </a:moveTo>
                <a:lnTo>
                  <a:pt x="29963" y="413113"/>
                </a:lnTo>
                <a:lnTo>
                  <a:pt x="22605" y="429317"/>
                </a:lnTo>
                <a:lnTo>
                  <a:pt x="18467" y="415401"/>
                </a:lnTo>
                <a:lnTo>
                  <a:pt x="20141" y="414764"/>
                </a:lnTo>
                <a:close/>
                <a:moveTo>
                  <a:pt x="13687" y="399083"/>
                </a:moveTo>
                <a:lnTo>
                  <a:pt x="13823" y="400104"/>
                </a:lnTo>
                <a:lnTo>
                  <a:pt x="6591" y="411083"/>
                </a:lnTo>
                <a:lnTo>
                  <a:pt x="6568" y="409703"/>
                </a:lnTo>
                <a:lnTo>
                  <a:pt x="10466" y="403095"/>
                </a:lnTo>
                <a:close/>
                <a:moveTo>
                  <a:pt x="14704" y="398767"/>
                </a:moveTo>
                <a:lnTo>
                  <a:pt x="15810" y="404967"/>
                </a:lnTo>
                <a:lnTo>
                  <a:pt x="15491" y="412567"/>
                </a:lnTo>
                <a:lnTo>
                  <a:pt x="13823" y="400104"/>
                </a:lnTo>
                <a:close/>
                <a:moveTo>
                  <a:pt x="16188" y="395968"/>
                </a:moveTo>
                <a:lnTo>
                  <a:pt x="16163" y="396552"/>
                </a:lnTo>
                <a:lnTo>
                  <a:pt x="14704" y="398767"/>
                </a:lnTo>
                <a:lnTo>
                  <a:pt x="14565" y="397989"/>
                </a:lnTo>
                <a:close/>
                <a:moveTo>
                  <a:pt x="29046" y="395693"/>
                </a:moveTo>
                <a:lnTo>
                  <a:pt x="31731" y="400738"/>
                </a:lnTo>
                <a:lnTo>
                  <a:pt x="32266" y="402358"/>
                </a:lnTo>
                <a:lnTo>
                  <a:pt x="32214" y="402599"/>
                </a:lnTo>
                <a:lnTo>
                  <a:pt x="28383" y="396157"/>
                </a:lnTo>
                <a:close/>
                <a:moveTo>
                  <a:pt x="24545" y="389703"/>
                </a:moveTo>
                <a:lnTo>
                  <a:pt x="28383" y="396157"/>
                </a:lnTo>
                <a:lnTo>
                  <a:pt x="22490" y="400286"/>
                </a:lnTo>
                <a:lnTo>
                  <a:pt x="22118" y="396994"/>
                </a:lnTo>
                <a:close/>
                <a:moveTo>
                  <a:pt x="21285" y="389618"/>
                </a:moveTo>
                <a:lnTo>
                  <a:pt x="22118" y="396994"/>
                </a:lnTo>
                <a:lnTo>
                  <a:pt x="19439" y="405041"/>
                </a:lnTo>
                <a:lnTo>
                  <a:pt x="17360" y="411676"/>
                </a:lnTo>
                <a:lnTo>
                  <a:pt x="16478" y="408711"/>
                </a:lnTo>
                <a:lnTo>
                  <a:pt x="15810" y="404967"/>
                </a:lnTo>
                <a:lnTo>
                  <a:pt x="16163" y="396552"/>
                </a:lnTo>
                <a:lnTo>
                  <a:pt x="18196" y="393467"/>
                </a:lnTo>
                <a:close/>
                <a:moveTo>
                  <a:pt x="23197" y="387237"/>
                </a:moveTo>
                <a:lnTo>
                  <a:pt x="24676" y="389310"/>
                </a:lnTo>
                <a:lnTo>
                  <a:pt x="24545" y="389703"/>
                </a:lnTo>
                <a:lnTo>
                  <a:pt x="23129" y="387322"/>
                </a:lnTo>
                <a:close/>
                <a:moveTo>
                  <a:pt x="22709" y="386615"/>
                </a:moveTo>
                <a:lnTo>
                  <a:pt x="23129" y="387322"/>
                </a:lnTo>
                <a:lnTo>
                  <a:pt x="21285" y="389618"/>
                </a:lnTo>
                <a:lnTo>
                  <a:pt x="21204" y="388900"/>
                </a:lnTo>
                <a:close/>
                <a:moveTo>
                  <a:pt x="22490" y="386246"/>
                </a:moveTo>
                <a:lnTo>
                  <a:pt x="22730" y="386583"/>
                </a:lnTo>
                <a:lnTo>
                  <a:pt x="22709" y="386615"/>
                </a:lnTo>
                <a:close/>
                <a:moveTo>
                  <a:pt x="21643" y="380311"/>
                </a:moveTo>
                <a:lnTo>
                  <a:pt x="22490" y="386246"/>
                </a:lnTo>
                <a:lnTo>
                  <a:pt x="20606" y="383607"/>
                </a:lnTo>
                <a:lnTo>
                  <a:pt x="20564" y="383227"/>
                </a:lnTo>
                <a:close/>
                <a:moveTo>
                  <a:pt x="28501" y="377822"/>
                </a:moveTo>
                <a:lnTo>
                  <a:pt x="26904" y="382620"/>
                </a:lnTo>
                <a:lnTo>
                  <a:pt x="23197" y="387237"/>
                </a:lnTo>
                <a:lnTo>
                  <a:pt x="22730" y="386583"/>
                </a:lnTo>
                <a:close/>
                <a:moveTo>
                  <a:pt x="10466" y="375014"/>
                </a:moveTo>
                <a:lnTo>
                  <a:pt x="14565" y="397989"/>
                </a:lnTo>
                <a:lnTo>
                  <a:pt x="13687" y="399083"/>
                </a:lnTo>
                <a:close/>
                <a:moveTo>
                  <a:pt x="18936" y="361350"/>
                </a:moveTo>
                <a:lnTo>
                  <a:pt x="21502" y="379325"/>
                </a:lnTo>
                <a:lnTo>
                  <a:pt x="20556" y="383156"/>
                </a:lnTo>
                <a:lnTo>
                  <a:pt x="20564" y="383227"/>
                </a:lnTo>
                <a:lnTo>
                  <a:pt x="20486" y="383438"/>
                </a:lnTo>
                <a:lnTo>
                  <a:pt x="20606" y="383607"/>
                </a:lnTo>
                <a:lnTo>
                  <a:pt x="21204" y="388900"/>
                </a:lnTo>
                <a:lnTo>
                  <a:pt x="18196" y="393467"/>
                </a:lnTo>
                <a:lnTo>
                  <a:pt x="16188" y="395968"/>
                </a:lnTo>
                <a:lnTo>
                  <a:pt x="16478" y="389054"/>
                </a:lnTo>
                <a:cubicBezTo>
                  <a:pt x="16478" y="386094"/>
                  <a:pt x="13914" y="383484"/>
                  <a:pt x="14474" y="380630"/>
                </a:cubicBezTo>
                <a:close/>
                <a:moveTo>
                  <a:pt x="16478" y="344125"/>
                </a:moveTo>
                <a:lnTo>
                  <a:pt x="17495" y="351248"/>
                </a:lnTo>
                <a:lnTo>
                  <a:pt x="17480" y="351188"/>
                </a:lnTo>
                <a:cubicBezTo>
                  <a:pt x="16979" y="347898"/>
                  <a:pt x="16478" y="344125"/>
                  <a:pt x="16478" y="344125"/>
                </a:cubicBezTo>
                <a:close/>
                <a:moveTo>
                  <a:pt x="308998" y="337161"/>
                </a:moveTo>
                <a:cubicBezTo>
                  <a:pt x="249351" y="337161"/>
                  <a:pt x="200998" y="385514"/>
                  <a:pt x="200998" y="445161"/>
                </a:cubicBezTo>
                <a:cubicBezTo>
                  <a:pt x="200998" y="504808"/>
                  <a:pt x="249351" y="553161"/>
                  <a:pt x="308998" y="553161"/>
                </a:cubicBezTo>
                <a:cubicBezTo>
                  <a:pt x="368645" y="553161"/>
                  <a:pt x="416998" y="504808"/>
                  <a:pt x="416998" y="445161"/>
                </a:cubicBezTo>
                <a:cubicBezTo>
                  <a:pt x="416998" y="385514"/>
                  <a:pt x="368645" y="337161"/>
                  <a:pt x="308998" y="337161"/>
                </a:cubicBezTo>
                <a:close/>
                <a:moveTo>
                  <a:pt x="16478" y="332892"/>
                </a:moveTo>
                <a:lnTo>
                  <a:pt x="16828" y="336821"/>
                </a:lnTo>
                <a:lnTo>
                  <a:pt x="16478" y="338509"/>
                </a:lnTo>
                <a:cubicBezTo>
                  <a:pt x="15244" y="345424"/>
                  <a:pt x="10466" y="365294"/>
                  <a:pt x="10466" y="358165"/>
                </a:cubicBezTo>
                <a:cubicBezTo>
                  <a:pt x="10466" y="349285"/>
                  <a:pt x="14474" y="341317"/>
                  <a:pt x="16478" y="332892"/>
                </a:cubicBezTo>
                <a:close/>
                <a:moveTo>
                  <a:pt x="18419" y="312358"/>
                </a:moveTo>
                <a:lnTo>
                  <a:pt x="18482" y="313236"/>
                </a:lnTo>
                <a:lnTo>
                  <a:pt x="18029" y="312723"/>
                </a:lnTo>
                <a:close/>
                <a:moveTo>
                  <a:pt x="4829" y="304887"/>
                </a:moveTo>
                <a:lnTo>
                  <a:pt x="11302" y="305092"/>
                </a:lnTo>
                <a:lnTo>
                  <a:pt x="18029" y="312723"/>
                </a:lnTo>
                <a:lnTo>
                  <a:pt x="14474" y="316044"/>
                </a:lnTo>
                <a:cubicBezTo>
                  <a:pt x="12470" y="314172"/>
                  <a:pt x="8387" y="312118"/>
                  <a:pt x="5344" y="310156"/>
                </a:cubicBezTo>
                <a:lnTo>
                  <a:pt x="4903" y="309340"/>
                </a:lnTo>
                <a:close/>
                <a:moveTo>
                  <a:pt x="27925" y="285769"/>
                </a:moveTo>
                <a:lnTo>
                  <a:pt x="28176" y="286861"/>
                </a:lnTo>
                <a:cubicBezTo>
                  <a:pt x="27674" y="285309"/>
                  <a:pt x="27281" y="285061"/>
                  <a:pt x="30505" y="302003"/>
                </a:cubicBezTo>
                <a:lnTo>
                  <a:pt x="31546" y="306866"/>
                </a:lnTo>
                <a:lnTo>
                  <a:pt x="18936" y="361350"/>
                </a:lnTo>
                <a:lnTo>
                  <a:pt x="17495" y="351248"/>
                </a:lnTo>
                <a:lnTo>
                  <a:pt x="18482" y="355357"/>
                </a:lnTo>
                <a:lnTo>
                  <a:pt x="16828" y="336821"/>
                </a:lnTo>
                <a:lnTo>
                  <a:pt x="19173" y="325534"/>
                </a:lnTo>
                <a:cubicBezTo>
                  <a:pt x="19872" y="321159"/>
                  <a:pt x="20006" y="316896"/>
                  <a:pt x="18482" y="313236"/>
                </a:cubicBezTo>
                <a:cubicBezTo>
                  <a:pt x="21392" y="336688"/>
                  <a:pt x="26214" y="308612"/>
                  <a:pt x="26497" y="307620"/>
                </a:cubicBezTo>
                <a:lnTo>
                  <a:pt x="22510" y="299287"/>
                </a:lnTo>
                <a:lnTo>
                  <a:pt x="23945" y="291385"/>
                </a:lnTo>
                <a:lnTo>
                  <a:pt x="26497" y="290771"/>
                </a:lnTo>
                <a:close/>
                <a:moveTo>
                  <a:pt x="25205" y="280444"/>
                </a:moveTo>
                <a:lnTo>
                  <a:pt x="24175" y="290118"/>
                </a:lnTo>
                <a:lnTo>
                  <a:pt x="23945" y="291385"/>
                </a:lnTo>
                <a:lnTo>
                  <a:pt x="19267" y="292510"/>
                </a:lnTo>
                <a:lnTo>
                  <a:pt x="22510" y="299287"/>
                </a:lnTo>
                <a:lnTo>
                  <a:pt x="20486" y="310428"/>
                </a:lnTo>
                <a:lnTo>
                  <a:pt x="18419" y="312358"/>
                </a:lnTo>
                <a:lnTo>
                  <a:pt x="16573" y="286492"/>
                </a:lnTo>
                <a:close/>
                <a:moveTo>
                  <a:pt x="30505" y="276731"/>
                </a:moveTo>
                <a:lnTo>
                  <a:pt x="27925" y="285769"/>
                </a:lnTo>
                <a:lnTo>
                  <a:pt x="26497" y="279539"/>
                </a:lnTo>
                <a:lnTo>
                  <a:pt x="25205" y="280444"/>
                </a:lnTo>
                <a:lnTo>
                  <a:pt x="25411" y="278516"/>
                </a:lnTo>
                <a:close/>
                <a:moveTo>
                  <a:pt x="15178" y="266932"/>
                </a:moveTo>
                <a:lnTo>
                  <a:pt x="16573" y="286492"/>
                </a:lnTo>
                <a:lnTo>
                  <a:pt x="14474" y="287963"/>
                </a:lnTo>
                <a:cubicBezTo>
                  <a:pt x="10985" y="286740"/>
                  <a:pt x="8501" y="278145"/>
                  <a:pt x="10466" y="273923"/>
                </a:cubicBezTo>
                <a:close/>
                <a:moveTo>
                  <a:pt x="15720" y="256240"/>
                </a:moveTo>
                <a:lnTo>
                  <a:pt x="18309" y="262286"/>
                </a:lnTo>
                <a:lnTo>
                  <a:pt x="15178" y="266932"/>
                </a:lnTo>
                <a:lnTo>
                  <a:pt x="14630" y="259259"/>
                </a:lnTo>
                <a:close/>
                <a:moveTo>
                  <a:pt x="23303" y="254877"/>
                </a:moveTo>
                <a:lnTo>
                  <a:pt x="26497" y="268306"/>
                </a:lnTo>
                <a:lnTo>
                  <a:pt x="25411" y="278516"/>
                </a:lnTo>
                <a:lnTo>
                  <a:pt x="22490" y="279539"/>
                </a:lnTo>
                <a:cubicBezTo>
                  <a:pt x="19244" y="275749"/>
                  <a:pt x="20230" y="268080"/>
                  <a:pt x="18482" y="262690"/>
                </a:cubicBezTo>
                <a:lnTo>
                  <a:pt x="18309" y="262286"/>
                </a:lnTo>
                <a:close/>
                <a:moveTo>
                  <a:pt x="12606" y="248968"/>
                </a:moveTo>
                <a:lnTo>
                  <a:pt x="14052" y="252345"/>
                </a:lnTo>
                <a:lnTo>
                  <a:pt x="14474" y="257074"/>
                </a:lnTo>
                <a:lnTo>
                  <a:pt x="14630" y="259259"/>
                </a:lnTo>
                <a:lnTo>
                  <a:pt x="14224" y="260386"/>
                </a:lnTo>
                <a:cubicBezTo>
                  <a:pt x="12136" y="266170"/>
                  <a:pt x="10466" y="269914"/>
                  <a:pt x="10466" y="265498"/>
                </a:cubicBezTo>
                <a:close/>
                <a:moveTo>
                  <a:pt x="12662" y="248543"/>
                </a:moveTo>
                <a:lnTo>
                  <a:pt x="12606" y="248968"/>
                </a:lnTo>
                <a:lnTo>
                  <a:pt x="12470" y="248650"/>
                </a:lnTo>
                <a:close/>
                <a:moveTo>
                  <a:pt x="19978" y="244442"/>
                </a:moveTo>
                <a:lnTo>
                  <a:pt x="15720" y="256240"/>
                </a:lnTo>
                <a:lnTo>
                  <a:pt x="14052" y="252345"/>
                </a:lnTo>
                <a:lnTo>
                  <a:pt x="13663" y="247981"/>
                </a:lnTo>
                <a:close/>
                <a:moveTo>
                  <a:pt x="13284" y="243734"/>
                </a:moveTo>
                <a:lnTo>
                  <a:pt x="13663" y="247981"/>
                </a:lnTo>
                <a:lnTo>
                  <a:pt x="12662" y="248543"/>
                </a:lnTo>
                <a:close/>
                <a:moveTo>
                  <a:pt x="20486" y="243034"/>
                </a:moveTo>
                <a:lnTo>
                  <a:pt x="20721" y="244025"/>
                </a:lnTo>
                <a:lnTo>
                  <a:pt x="19978" y="244442"/>
                </a:lnTo>
                <a:close/>
                <a:moveTo>
                  <a:pt x="14493" y="230334"/>
                </a:moveTo>
                <a:lnTo>
                  <a:pt x="14477" y="238632"/>
                </a:lnTo>
                <a:lnTo>
                  <a:pt x="13481" y="242212"/>
                </a:lnTo>
                <a:lnTo>
                  <a:pt x="13284" y="243734"/>
                </a:lnTo>
                <a:lnTo>
                  <a:pt x="12470" y="234609"/>
                </a:lnTo>
                <a:close/>
                <a:moveTo>
                  <a:pt x="16478" y="189680"/>
                </a:moveTo>
                <a:cubicBezTo>
                  <a:pt x="17146" y="196232"/>
                  <a:pt x="13900" y="207731"/>
                  <a:pt x="18482" y="209337"/>
                </a:cubicBezTo>
                <a:lnTo>
                  <a:pt x="21827" y="199962"/>
                </a:lnTo>
                <a:lnTo>
                  <a:pt x="22490" y="209337"/>
                </a:lnTo>
                <a:cubicBezTo>
                  <a:pt x="23761" y="221042"/>
                  <a:pt x="26433" y="232274"/>
                  <a:pt x="29455" y="243388"/>
                </a:cubicBezTo>
                <a:lnTo>
                  <a:pt x="29912" y="245070"/>
                </a:lnTo>
                <a:lnTo>
                  <a:pt x="23303" y="254877"/>
                </a:lnTo>
                <a:lnTo>
                  <a:pt x="20721" y="244025"/>
                </a:lnTo>
                <a:lnTo>
                  <a:pt x="22490" y="243034"/>
                </a:lnTo>
                <a:cubicBezTo>
                  <a:pt x="23361" y="239373"/>
                  <a:pt x="14904" y="244038"/>
                  <a:pt x="14474" y="240226"/>
                </a:cubicBezTo>
                <a:lnTo>
                  <a:pt x="14477" y="238632"/>
                </a:lnTo>
                <a:lnTo>
                  <a:pt x="18673" y="223550"/>
                </a:lnTo>
                <a:cubicBezTo>
                  <a:pt x="20124" y="219058"/>
                  <a:pt x="20975" y="216775"/>
                  <a:pt x="20262" y="218139"/>
                </a:cubicBezTo>
                <a:lnTo>
                  <a:pt x="14493" y="230334"/>
                </a:lnTo>
                <a:lnTo>
                  <a:pt x="14521" y="215021"/>
                </a:lnTo>
                <a:cubicBezTo>
                  <a:pt x="15173" y="206574"/>
                  <a:pt x="16144" y="198104"/>
                  <a:pt x="16478" y="189680"/>
                </a:cubicBezTo>
                <a:close/>
                <a:moveTo>
                  <a:pt x="12967" y="172542"/>
                </a:moveTo>
                <a:lnTo>
                  <a:pt x="13001" y="172718"/>
                </a:lnTo>
                <a:lnTo>
                  <a:pt x="12470" y="172832"/>
                </a:lnTo>
                <a:close/>
                <a:moveTo>
                  <a:pt x="14804" y="172332"/>
                </a:moveTo>
                <a:lnTo>
                  <a:pt x="16478" y="184064"/>
                </a:lnTo>
                <a:cubicBezTo>
                  <a:pt x="16831" y="186535"/>
                  <a:pt x="15729" y="184278"/>
                  <a:pt x="14590" y="180776"/>
                </a:cubicBezTo>
                <a:lnTo>
                  <a:pt x="13001" y="172718"/>
                </a:lnTo>
                <a:close/>
                <a:moveTo>
                  <a:pt x="19735" y="170374"/>
                </a:moveTo>
                <a:lnTo>
                  <a:pt x="20039" y="174670"/>
                </a:lnTo>
                <a:lnTo>
                  <a:pt x="18355" y="171018"/>
                </a:lnTo>
                <a:close/>
                <a:moveTo>
                  <a:pt x="17765" y="169740"/>
                </a:moveTo>
                <a:lnTo>
                  <a:pt x="18355" y="171018"/>
                </a:lnTo>
                <a:lnTo>
                  <a:pt x="16167" y="172040"/>
                </a:lnTo>
                <a:lnTo>
                  <a:pt x="14804" y="172332"/>
                </a:lnTo>
                <a:lnTo>
                  <a:pt x="14690" y="171536"/>
                </a:lnTo>
                <a:close/>
                <a:moveTo>
                  <a:pt x="21688" y="167450"/>
                </a:moveTo>
                <a:lnTo>
                  <a:pt x="21371" y="169610"/>
                </a:lnTo>
                <a:lnTo>
                  <a:pt x="19735" y="170374"/>
                </a:lnTo>
                <a:lnTo>
                  <a:pt x="19614" y="168661"/>
                </a:lnTo>
                <a:close/>
                <a:moveTo>
                  <a:pt x="26497" y="167215"/>
                </a:moveTo>
                <a:cubicBezTo>
                  <a:pt x="25829" y="175640"/>
                  <a:pt x="26052" y="184298"/>
                  <a:pt x="24493" y="192488"/>
                </a:cubicBezTo>
                <a:lnTo>
                  <a:pt x="21827" y="199962"/>
                </a:lnTo>
                <a:lnTo>
                  <a:pt x="20039" y="174670"/>
                </a:lnTo>
                <a:lnTo>
                  <a:pt x="20486" y="175640"/>
                </a:lnTo>
                <a:lnTo>
                  <a:pt x="21371" y="169610"/>
                </a:lnTo>
                <a:close/>
                <a:moveTo>
                  <a:pt x="13685" y="164492"/>
                </a:moveTo>
                <a:lnTo>
                  <a:pt x="14690" y="171536"/>
                </a:lnTo>
                <a:lnTo>
                  <a:pt x="12967" y="172542"/>
                </a:lnTo>
                <a:lnTo>
                  <a:pt x="12470" y="170023"/>
                </a:lnTo>
                <a:close/>
                <a:moveTo>
                  <a:pt x="18886" y="158359"/>
                </a:moveTo>
                <a:lnTo>
                  <a:pt x="19614" y="168661"/>
                </a:lnTo>
                <a:lnTo>
                  <a:pt x="17765" y="169740"/>
                </a:lnTo>
                <a:lnTo>
                  <a:pt x="15829" y="165541"/>
                </a:lnTo>
                <a:cubicBezTo>
                  <a:pt x="15002" y="163112"/>
                  <a:pt x="15034" y="161422"/>
                  <a:pt x="16331" y="159876"/>
                </a:cubicBezTo>
                <a:close/>
                <a:moveTo>
                  <a:pt x="32642" y="151661"/>
                </a:moveTo>
                <a:lnTo>
                  <a:pt x="32509" y="155983"/>
                </a:lnTo>
                <a:lnTo>
                  <a:pt x="32945" y="160876"/>
                </a:lnTo>
                <a:lnTo>
                  <a:pt x="21688" y="167450"/>
                </a:lnTo>
                <a:lnTo>
                  <a:pt x="22542" y="161629"/>
                </a:lnTo>
                <a:lnTo>
                  <a:pt x="22070" y="156468"/>
                </a:lnTo>
                <a:lnTo>
                  <a:pt x="24420" y="155072"/>
                </a:lnTo>
                <a:close/>
                <a:moveTo>
                  <a:pt x="21049" y="145296"/>
                </a:moveTo>
                <a:lnTo>
                  <a:pt x="22070" y="156468"/>
                </a:lnTo>
                <a:lnTo>
                  <a:pt x="18886" y="158359"/>
                </a:lnTo>
                <a:lnTo>
                  <a:pt x="18530" y="153324"/>
                </a:lnTo>
                <a:close/>
                <a:moveTo>
                  <a:pt x="20486" y="133518"/>
                </a:moveTo>
                <a:lnTo>
                  <a:pt x="23119" y="142668"/>
                </a:lnTo>
                <a:lnTo>
                  <a:pt x="23526" y="145499"/>
                </a:lnTo>
                <a:lnTo>
                  <a:pt x="24000" y="145828"/>
                </a:lnTo>
                <a:lnTo>
                  <a:pt x="24530" y="147971"/>
                </a:lnTo>
                <a:cubicBezTo>
                  <a:pt x="24317" y="147863"/>
                  <a:pt x="22932" y="144638"/>
                  <a:pt x="21543" y="143721"/>
                </a:cubicBezTo>
                <a:lnTo>
                  <a:pt x="21049" y="145296"/>
                </a:lnTo>
                <a:lnTo>
                  <a:pt x="20486" y="139135"/>
                </a:lnTo>
                <a:lnTo>
                  <a:pt x="20288" y="134420"/>
                </a:lnTo>
                <a:close/>
                <a:moveTo>
                  <a:pt x="16478" y="119478"/>
                </a:moveTo>
                <a:lnTo>
                  <a:pt x="20077" y="129387"/>
                </a:lnTo>
                <a:lnTo>
                  <a:pt x="20288" y="134420"/>
                </a:lnTo>
                <a:lnTo>
                  <a:pt x="13685" y="164492"/>
                </a:lnTo>
                <a:lnTo>
                  <a:pt x="12470" y="155983"/>
                </a:lnTo>
                <a:cubicBezTo>
                  <a:pt x="13806" y="143815"/>
                  <a:pt x="8403" y="124328"/>
                  <a:pt x="16478" y="119478"/>
                </a:cubicBezTo>
                <a:close/>
                <a:moveTo>
                  <a:pt x="14152" y="106556"/>
                </a:moveTo>
                <a:lnTo>
                  <a:pt x="14153" y="106560"/>
                </a:lnTo>
                <a:lnTo>
                  <a:pt x="14094" y="106755"/>
                </a:lnTo>
                <a:close/>
                <a:moveTo>
                  <a:pt x="30303" y="98532"/>
                </a:moveTo>
                <a:cubicBezTo>
                  <a:pt x="31216" y="97428"/>
                  <a:pt x="31981" y="97601"/>
                  <a:pt x="32509" y="99821"/>
                </a:cubicBezTo>
                <a:lnTo>
                  <a:pt x="33673" y="118289"/>
                </a:lnTo>
                <a:lnTo>
                  <a:pt x="33386" y="127590"/>
                </a:lnTo>
                <a:lnTo>
                  <a:pt x="26497" y="147559"/>
                </a:lnTo>
                <a:lnTo>
                  <a:pt x="24000" y="145828"/>
                </a:lnTo>
                <a:lnTo>
                  <a:pt x="23824" y="145118"/>
                </a:lnTo>
                <a:lnTo>
                  <a:pt x="23119" y="142668"/>
                </a:lnTo>
                <a:lnTo>
                  <a:pt x="21954" y="134557"/>
                </a:lnTo>
                <a:lnTo>
                  <a:pt x="20077" y="129387"/>
                </a:lnTo>
                <a:lnTo>
                  <a:pt x="19499" y="115638"/>
                </a:lnTo>
                <a:lnTo>
                  <a:pt x="20246" y="114882"/>
                </a:lnTo>
                <a:lnTo>
                  <a:pt x="20486" y="122286"/>
                </a:lnTo>
                <a:cubicBezTo>
                  <a:pt x="23491" y="116670"/>
                  <a:pt x="27564" y="101847"/>
                  <a:pt x="30303" y="98532"/>
                </a:cubicBezTo>
                <a:close/>
                <a:moveTo>
                  <a:pt x="17757" y="94736"/>
                </a:moveTo>
                <a:lnTo>
                  <a:pt x="18736" y="97455"/>
                </a:lnTo>
                <a:lnTo>
                  <a:pt x="19499" y="115638"/>
                </a:lnTo>
                <a:lnTo>
                  <a:pt x="18482" y="116670"/>
                </a:lnTo>
                <a:lnTo>
                  <a:pt x="14153" y="106560"/>
                </a:lnTo>
                <a:close/>
                <a:moveTo>
                  <a:pt x="18540" y="92777"/>
                </a:moveTo>
                <a:lnTo>
                  <a:pt x="19728" y="98925"/>
                </a:lnTo>
                <a:lnTo>
                  <a:pt x="19774" y="100335"/>
                </a:lnTo>
                <a:lnTo>
                  <a:pt x="18736" y="97455"/>
                </a:lnTo>
                <a:close/>
                <a:moveTo>
                  <a:pt x="18517" y="92240"/>
                </a:moveTo>
                <a:lnTo>
                  <a:pt x="18540" y="92777"/>
                </a:lnTo>
                <a:lnTo>
                  <a:pt x="18468" y="92403"/>
                </a:lnTo>
                <a:close/>
                <a:moveTo>
                  <a:pt x="18294" y="91507"/>
                </a:moveTo>
                <a:lnTo>
                  <a:pt x="18468" y="92403"/>
                </a:lnTo>
                <a:lnTo>
                  <a:pt x="17757" y="94736"/>
                </a:lnTo>
                <a:lnTo>
                  <a:pt x="17525" y="94092"/>
                </a:lnTo>
                <a:lnTo>
                  <a:pt x="18198" y="91564"/>
                </a:lnTo>
                <a:close/>
                <a:moveTo>
                  <a:pt x="18482" y="91397"/>
                </a:moveTo>
                <a:lnTo>
                  <a:pt x="18632" y="91865"/>
                </a:lnTo>
                <a:lnTo>
                  <a:pt x="18517" y="92240"/>
                </a:lnTo>
                <a:close/>
                <a:moveTo>
                  <a:pt x="17917" y="89555"/>
                </a:moveTo>
                <a:lnTo>
                  <a:pt x="18260" y="91330"/>
                </a:lnTo>
                <a:lnTo>
                  <a:pt x="18198" y="91564"/>
                </a:lnTo>
                <a:lnTo>
                  <a:pt x="17162" y="92174"/>
                </a:lnTo>
                <a:close/>
                <a:moveTo>
                  <a:pt x="19423" y="89509"/>
                </a:moveTo>
                <a:lnTo>
                  <a:pt x="19597" y="94882"/>
                </a:lnTo>
                <a:lnTo>
                  <a:pt x="18632" y="91865"/>
                </a:lnTo>
                <a:lnTo>
                  <a:pt x="19235" y="89886"/>
                </a:lnTo>
                <a:close/>
                <a:moveTo>
                  <a:pt x="21235" y="88163"/>
                </a:moveTo>
                <a:lnTo>
                  <a:pt x="25489" y="101688"/>
                </a:lnTo>
                <a:cubicBezTo>
                  <a:pt x="25907" y="104692"/>
                  <a:pt x="25823" y="107658"/>
                  <a:pt x="24802" y="110263"/>
                </a:cubicBezTo>
                <a:lnTo>
                  <a:pt x="20246" y="114882"/>
                </a:lnTo>
                <a:lnTo>
                  <a:pt x="19774" y="100335"/>
                </a:lnTo>
                <a:lnTo>
                  <a:pt x="20263" y="101695"/>
                </a:lnTo>
                <a:lnTo>
                  <a:pt x="19728" y="98925"/>
                </a:lnTo>
                <a:lnTo>
                  <a:pt x="19597" y="94882"/>
                </a:lnTo>
                <a:lnTo>
                  <a:pt x="23661" y="107587"/>
                </a:lnTo>
                <a:close/>
                <a:moveTo>
                  <a:pt x="19349" y="87241"/>
                </a:moveTo>
                <a:lnTo>
                  <a:pt x="19416" y="89293"/>
                </a:lnTo>
                <a:lnTo>
                  <a:pt x="19235" y="89886"/>
                </a:lnTo>
                <a:lnTo>
                  <a:pt x="18482" y="91397"/>
                </a:lnTo>
                <a:lnTo>
                  <a:pt x="18294" y="91507"/>
                </a:lnTo>
                <a:lnTo>
                  <a:pt x="18260" y="91330"/>
                </a:lnTo>
                <a:close/>
                <a:moveTo>
                  <a:pt x="21006" y="86330"/>
                </a:moveTo>
                <a:lnTo>
                  <a:pt x="21235" y="88163"/>
                </a:lnTo>
                <a:lnTo>
                  <a:pt x="20793" y="86758"/>
                </a:lnTo>
                <a:close/>
                <a:moveTo>
                  <a:pt x="20486" y="85781"/>
                </a:moveTo>
                <a:lnTo>
                  <a:pt x="20793" y="86758"/>
                </a:lnTo>
                <a:lnTo>
                  <a:pt x="19423" y="89509"/>
                </a:lnTo>
                <a:lnTo>
                  <a:pt x="19416" y="89293"/>
                </a:lnTo>
                <a:close/>
                <a:moveTo>
                  <a:pt x="20347" y="81130"/>
                </a:moveTo>
                <a:lnTo>
                  <a:pt x="20486" y="82973"/>
                </a:lnTo>
                <a:lnTo>
                  <a:pt x="19349" y="87241"/>
                </a:lnTo>
                <a:lnTo>
                  <a:pt x="19272" y="84859"/>
                </a:lnTo>
                <a:close/>
                <a:moveTo>
                  <a:pt x="20334" y="80947"/>
                </a:moveTo>
                <a:lnTo>
                  <a:pt x="20354" y="81108"/>
                </a:lnTo>
                <a:lnTo>
                  <a:pt x="20347" y="81130"/>
                </a:lnTo>
                <a:close/>
                <a:moveTo>
                  <a:pt x="929" y="78657"/>
                </a:moveTo>
                <a:lnTo>
                  <a:pt x="447" y="94205"/>
                </a:lnTo>
                <a:cubicBezTo>
                  <a:pt x="8137" y="169637"/>
                  <a:pt x="2225" y="105800"/>
                  <a:pt x="4455" y="282347"/>
                </a:cubicBezTo>
                <a:lnTo>
                  <a:pt x="4829" y="304887"/>
                </a:lnTo>
                <a:lnTo>
                  <a:pt x="2451" y="304812"/>
                </a:lnTo>
                <a:lnTo>
                  <a:pt x="4903" y="309340"/>
                </a:lnTo>
                <a:lnTo>
                  <a:pt x="6568" y="409703"/>
                </a:lnTo>
                <a:lnTo>
                  <a:pt x="5689" y="411193"/>
                </a:lnTo>
                <a:cubicBezTo>
                  <a:pt x="4186" y="414001"/>
                  <a:pt x="3274" y="415982"/>
                  <a:pt x="4455" y="414327"/>
                </a:cubicBezTo>
                <a:lnTo>
                  <a:pt x="6591" y="411083"/>
                </a:lnTo>
                <a:lnTo>
                  <a:pt x="7626" y="473416"/>
                </a:lnTo>
                <a:lnTo>
                  <a:pt x="6741" y="478147"/>
                </a:lnTo>
                <a:cubicBezTo>
                  <a:pt x="4163" y="491933"/>
                  <a:pt x="2828" y="505505"/>
                  <a:pt x="6459" y="518226"/>
                </a:cubicBezTo>
                <a:lnTo>
                  <a:pt x="8321" y="515344"/>
                </a:lnTo>
                <a:lnTo>
                  <a:pt x="8463" y="523842"/>
                </a:lnTo>
                <a:lnTo>
                  <a:pt x="8827" y="530226"/>
                </a:lnTo>
                <a:lnTo>
                  <a:pt x="8462" y="531396"/>
                </a:lnTo>
                <a:cubicBezTo>
                  <a:pt x="7384" y="534415"/>
                  <a:pt x="5215" y="536619"/>
                  <a:pt x="4454" y="539821"/>
                </a:cubicBezTo>
                <a:cubicBezTo>
                  <a:pt x="3169" y="545222"/>
                  <a:pt x="2729" y="550989"/>
                  <a:pt x="2450" y="556669"/>
                </a:cubicBezTo>
                <a:lnTo>
                  <a:pt x="1423" y="589759"/>
                </a:lnTo>
                <a:lnTo>
                  <a:pt x="0" y="591866"/>
                </a:lnTo>
                <a:lnTo>
                  <a:pt x="0" y="78969"/>
                </a:lnTo>
                <a:close/>
                <a:moveTo>
                  <a:pt x="10227" y="73830"/>
                </a:moveTo>
                <a:lnTo>
                  <a:pt x="17525" y="94092"/>
                </a:lnTo>
                <a:lnTo>
                  <a:pt x="14778" y="104407"/>
                </a:lnTo>
                <a:lnTo>
                  <a:pt x="14152" y="106556"/>
                </a:lnTo>
                <a:lnTo>
                  <a:pt x="12470" y="102629"/>
                </a:lnTo>
                <a:cubicBezTo>
                  <a:pt x="11802" y="96077"/>
                  <a:pt x="11243" y="89501"/>
                  <a:pt x="10466" y="82973"/>
                </a:cubicBezTo>
                <a:lnTo>
                  <a:pt x="9026" y="75424"/>
                </a:lnTo>
                <a:close/>
                <a:moveTo>
                  <a:pt x="17960" y="63565"/>
                </a:moveTo>
                <a:lnTo>
                  <a:pt x="18482" y="66124"/>
                </a:lnTo>
                <a:lnTo>
                  <a:pt x="18728" y="68094"/>
                </a:lnTo>
                <a:lnTo>
                  <a:pt x="19272" y="84859"/>
                </a:lnTo>
                <a:lnTo>
                  <a:pt x="17917" y="89555"/>
                </a:lnTo>
                <a:lnTo>
                  <a:pt x="14474" y="71740"/>
                </a:lnTo>
                <a:lnTo>
                  <a:pt x="14048" y="68757"/>
                </a:lnTo>
                <a:close/>
                <a:moveTo>
                  <a:pt x="18931" y="62276"/>
                </a:moveTo>
                <a:lnTo>
                  <a:pt x="20334" y="80947"/>
                </a:lnTo>
                <a:lnTo>
                  <a:pt x="18728" y="68094"/>
                </a:lnTo>
                <a:lnTo>
                  <a:pt x="18555" y="62774"/>
                </a:lnTo>
                <a:close/>
                <a:moveTo>
                  <a:pt x="28570" y="50825"/>
                </a:moveTo>
                <a:lnTo>
                  <a:pt x="28501" y="52084"/>
                </a:lnTo>
                <a:lnTo>
                  <a:pt x="28449" y="51276"/>
                </a:lnTo>
                <a:close/>
                <a:moveTo>
                  <a:pt x="32628" y="50736"/>
                </a:moveTo>
                <a:lnTo>
                  <a:pt x="33289" y="61674"/>
                </a:lnTo>
                <a:lnTo>
                  <a:pt x="21006" y="86330"/>
                </a:lnTo>
                <a:lnTo>
                  <a:pt x="20354" y="81108"/>
                </a:lnTo>
                <a:lnTo>
                  <a:pt x="20973" y="78960"/>
                </a:lnTo>
                <a:lnTo>
                  <a:pt x="28286" y="51877"/>
                </a:lnTo>
                <a:lnTo>
                  <a:pt x="28501" y="54892"/>
                </a:lnTo>
                <a:close/>
                <a:moveTo>
                  <a:pt x="14943" y="48766"/>
                </a:moveTo>
                <a:lnTo>
                  <a:pt x="14949" y="48797"/>
                </a:lnTo>
                <a:lnTo>
                  <a:pt x="14937" y="48836"/>
                </a:lnTo>
                <a:close/>
                <a:moveTo>
                  <a:pt x="14251" y="47720"/>
                </a:moveTo>
                <a:lnTo>
                  <a:pt x="12470" y="57700"/>
                </a:lnTo>
                <a:lnTo>
                  <a:pt x="14048" y="68757"/>
                </a:lnTo>
                <a:lnTo>
                  <a:pt x="10227" y="73830"/>
                </a:lnTo>
                <a:lnTo>
                  <a:pt x="8463" y="68932"/>
                </a:lnTo>
                <a:cubicBezTo>
                  <a:pt x="7473" y="66990"/>
                  <a:pt x="7834" y="69324"/>
                  <a:pt x="8512" y="72731"/>
                </a:cubicBezTo>
                <a:lnTo>
                  <a:pt x="9026" y="75424"/>
                </a:lnTo>
                <a:lnTo>
                  <a:pt x="8508" y="76112"/>
                </a:lnTo>
                <a:lnTo>
                  <a:pt x="929" y="78657"/>
                </a:lnTo>
                <a:lnTo>
                  <a:pt x="1424" y="62709"/>
                </a:lnTo>
                <a:lnTo>
                  <a:pt x="3691" y="59352"/>
                </a:lnTo>
                <a:close/>
                <a:moveTo>
                  <a:pt x="28167" y="46951"/>
                </a:moveTo>
                <a:lnTo>
                  <a:pt x="28449" y="51276"/>
                </a:lnTo>
                <a:lnTo>
                  <a:pt x="28286" y="51877"/>
                </a:lnTo>
                <a:lnTo>
                  <a:pt x="27966" y="47387"/>
                </a:lnTo>
                <a:close/>
                <a:moveTo>
                  <a:pt x="15102" y="46783"/>
                </a:moveTo>
                <a:lnTo>
                  <a:pt x="14943" y="48766"/>
                </a:lnTo>
                <a:lnTo>
                  <a:pt x="14642" y="47289"/>
                </a:lnTo>
                <a:close/>
                <a:moveTo>
                  <a:pt x="14474" y="46468"/>
                </a:moveTo>
                <a:lnTo>
                  <a:pt x="14642" y="47289"/>
                </a:lnTo>
                <a:lnTo>
                  <a:pt x="14251" y="47720"/>
                </a:lnTo>
                <a:close/>
                <a:moveTo>
                  <a:pt x="17564" y="44071"/>
                </a:moveTo>
                <a:lnTo>
                  <a:pt x="18731" y="59606"/>
                </a:lnTo>
                <a:lnTo>
                  <a:pt x="18482" y="60508"/>
                </a:lnTo>
                <a:lnTo>
                  <a:pt x="18555" y="62774"/>
                </a:lnTo>
                <a:lnTo>
                  <a:pt x="17960" y="63565"/>
                </a:lnTo>
                <a:lnTo>
                  <a:pt x="14949" y="48797"/>
                </a:lnTo>
                <a:lnTo>
                  <a:pt x="15793" y="46021"/>
                </a:lnTo>
                <a:close/>
                <a:moveTo>
                  <a:pt x="30505" y="43660"/>
                </a:moveTo>
                <a:lnTo>
                  <a:pt x="28570" y="50825"/>
                </a:lnTo>
                <a:lnTo>
                  <a:pt x="28848" y="45761"/>
                </a:lnTo>
                <a:close/>
                <a:moveTo>
                  <a:pt x="26927" y="32828"/>
                </a:moveTo>
                <a:lnTo>
                  <a:pt x="29430" y="35167"/>
                </a:lnTo>
                <a:lnTo>
                  <a:pt x="28848" y="45761"/>
                </a:lnTo>
                <a:lnTo>
                  <a:pt x="28532" y="46162"/>
                </a:lnTo>
                <a:lnTo>
                  <a:pt x="28167" y="46951"/>
                </a:lnTo>
                <a:lnTo>
                  <a:pt x="27359" y="34533"/>
                </a:lnTo>
                <a:lnTo>
                  <a:pt x="26992" y="33739"/>
                </a:lnTo>
                <a:close/>
                <a:moveTo>
                  <a:pt x="26454" y="32575"/>
                </a:moveTo>
                <a:lnTo>
                  <a:pt x="26992" y="33739"/>
                </a:lnTo>
                <a:lnTo>
                  <a:pt x="27966" y="47387"/>
                </a:lnTo>
                <a:lnTo>
                  <a:pt x="24493" y="54892"/>
                </a:lnTo>
                <a:lnTo>
                  <a:pt x="18931" y="62276"/>
                </a:lnTo>
                <a:lnTo>
                  <a:pt x="18731" y="59606"/>
                </a:lnTo>
                <a:lnTo>
                  <a:pt x="22360" y="46446"/>
                </a:lnTo>
                <a:close/>
                <a:moveTo>
                  <a:pt x="26497" y="32427"/>
                </a:moveTo>
                <a:lnTo>
                  <a:pt x="26454" y="32575"/>
                </a:lnTo>
                <a:lnTo>
                  <a:pt x="26429" y="32523"/>
                </a:lnTo>
                <a:close/>
                <a:moveTo>
                  <a:pt x="16478" y="29619"/>
                </a:moveTo>
                <a:lnTo>
                  <a:pt x="17330" y="40967"/>
                </a:lnTo>
                <a:lnTo>
                  <a:pt x="15793" y="46021"/>
                </a:lnTo>
                <a:lnTo>
                  <a:pt x="15102" y="46783"/>
                </a:lnTo>
                <a:close/>
                <a:moveTo>
                  <a:pt x="21381" y="27648"/>
                </a:moveTo>
                <a:lnTo>
                  <a:pt x="26300" y="32243"/>
                </a:lnTo>
                <a:lnTo>
                  <a:pt x="26429" y="32523"/>
                </a:lnTo>
                <a:lnTo>
                  <a:pt x="20486" y="40852"/>
                </a:lnTo>
                <a:lnTo>
                  <a:pt x="17564" y="44071"/>
                </a:lnTo>
                <a:lnTo>
                  <a:pt x="17330" y="40967"/>
                </a:lnTo>
                <a:close/>
                <a:moveTo>
                  <a:pt x="26629" y="18618"/>
                </a:moveTo>
                <a:lnTo>
                  <a:pt x="26497" y="26811"/>
                </a:lnTo>
                <a:lnTo>
                  <a:pt x="26927" y="32828"/>
                </a:lnTo>
                <a:lnTo>
                  <a:pt x="26300" y="32243"/>
                </a:lnTo>
                <a:lnTo>
                  <a:pt x="22490" y="24003"/>
                </a:lnTo>
                <a:lnTo>
                  <a:pt x="21381" y="27648"/>
                </a:lnTo>
                <a:lnTo>
                  <a:pt x="20486" y="26811"/>
                </a:lnTo>
                <a:lnTo>
                  <a:pt x="19127" y="24567"/>
                </a:lnTo>
                <a:lnTo>
                  <a:pt x="20306" y="23574"/>
                </a:lnTo>
                <a:close/>
                <a:moveTo>
                  <a:pt x="30505" y="15579"/>
                </a:moveTo>
                <a:lnTo>
                  <a:pt x="31823" y="37403"/>
                </a:lnTo>
                <a:lnTo>
                  <a:pt x="29430" y="35167"/>
                </a:lnTo>
                <a:close/>
                <a:moveTo>
                  <a:pt x="11808" y="11186"/>
                </a:moveTo>
                <a:lnTo>
                  <a:pt x="17945" y="16783"/>
                </a:lnTo>
                <a:cubicBezTo>
                  <a:pt x="18595" y="17310"/>
                  <a:pt x="12728" y="12091"/>
                  <a:pt x="13264" y="14886"/>
                </a:cubicBezTo>
                <a:lnTo>
                  <a:pt x="19127" y="24567"/>
                </a:lnTo>
                <a:lnTo>
                  <a:pt x="6459" y="35235"/>
                </a:lnTo>
                <a:cubicBezTo>
                  <a:pt x="2926" y="31699"/>
                  <a:pt x="4596" y="26083"/>
                  <a:pt x="7566" y="19947"/>
                </a:cubicBezTo>
                <a:close/>
                <a:moveTo>
                  <a:pt x="13120" y="8475"/>
                </a:moveTo>
                <a:lnTo>
                  <a:pt x="11808" y="11186"/>
                </a:lnTo>
                <a:lnTo>
                  <a:pt x="10466" y="9963"/>
                </a:lnTo>
                <a:close/>
                <a:moveTo>
                  <a:pt x="25925" y="1297"/>
                </a:moveTo>
                <a:lnTo>
                  <a:pt x="26115" y="2750"/>
                </a:lnTo>
                <a:lnTo>
                  <a:pt x="22490" y="4346"/>
                </a:lnTo>
                <a:lnTo>
                  <a:pt x="21849" y="3582"/>
                </a:lnTo>
                <a:close/>
                <a:moveTo>
                  <a:pt x="29675" y="0"/>
                </a:moveTo>
                <a:lnTo>
                  <a:pt x="11858623" y="0"/>
                </a:lnTo>
                <a:lnTo>
                  <a:pt x="11858623" y="6524624"/>
                </a:lnTo>
                <a:lnTo>
                  <a:pt x="37638" y="6524624"/>
                </a:lnTo>
                <a:lnTo>
                  <a:pt x="38259" y="6514883"/>
                </a:lnTo>
                <a:cubicBezTo>
                  <a:pt x="42064" y="6492848"/>
                  <a:pt x="49219" y="6487577"/>
                  <a:pt x="34501" y="6503046"/>
                </a:cubicBezTo>
                <a:lnTo>
                  <a:pt x="32933" y="6485475"/>
                </a:lnTo>
                <a:lnTo>
                  <a:pt x="36505" y="6483389"/>
                </a:lnTo>
                <a:cubicBezTo>
                  <a:pt x="39368" y="6480981"/>
                  <a:pt x="45715" y="6470812"/>
                  <a:pt x="42516" y="6472157"/>
                </a:cubicBezTo>
                <a:lnTo>
                  <a:pt x="32630" y="6476259"/>
                </a:lnTo>
                <a:lnTo>
                  <a:pt x="33374" y="6452188"/>
                </a:lnTo>
                <a:lnTo>
                  <a:pt x="34113" y="6450046"/>
                </a:lnTo>
                <a:lnTo>
                  <a:pt x="33661" y="6442887"/>
                </a:lnTo>
                <a:lnTo>
                  <a:pt x="34688" y="6409638"/>
                </a:lnTo>
                <a:lnTo>
                  <a:pt x="33277" y="6386272"/>
                </a:lnTo>
                <a:lnTo>
                  <a:pt x="35151" y="6382511"/>
                </a:lnTo>
                <a:cubicBezTo>
                  <a:pt x="43611" y="6366267"/>
                  <a:pt x="46426" y="6361736"/>
                  <a:pt x="41632" y="6366255"/>
                </a:cubicBezTo>
                <a:lnTo>
                  <a:pt x="32616" y="6375334"/>
                </a:lnTo>
                <a:lnTo>
                  <a:pt x="31811" y="6362001"/>
                </a:lnTo>
                <a:lnTo>
                  <a:pt x="32497" y="6362642"/>
                </a:lnTo>
                <a:lnTo>
                  <a:pt x="34391" y="6349368"/>
                </a:lnTo>
                <a:lnTo>
                  <a:pt x="34502" y="6349471"/>
                </a:lnTo>
                <a:lnTo>
                  <a:pt x="34397" y="6349325"/>
                </a:lnTo>
                <a:lnTo>
                  <a:pt x="34501" y="6348601"/>
                </a:lnTo>
                <a:cubicBezTo>
                  <a:pt x="34202" y="6345252"/>
                  <a:pt x="31185" y="6336944"/>
                  <a:pt x="30493" y="6340177"/>
                </a:cubicBezTo>
                <a:lnTo>
                  <a:pt x="28811" y="6341496"/>
                </a:lnTo>
                <a:lnTo>
                  <a:pt x="28490" y="6341047"/>
                </a:lnTo>
                <a:lnTo>
                  <a:pt x="26705" y="6337711"/>
                </a:lnTo>
                <a:lnTo>
                  <a:pt x="26787" y="6332598"/>
                </a:lnTo>
                <a:lnTo>
                  <a:pt x="26103" y="6327348"/>
                </a:lnTo>
                <a:lnTo>
                  <a:pt x="28578" y="6326259"/>
                </a:lnTo>
                <a:cubicBezTo>
                  <a:pt x="30593" y="6324483"/>
                  <a:pt x="31910" y="6322666"/>
                  <a:pt x="30493" y="6323328"/>
                </a:cubicBezTo>
                <a:lnTo>
                  <a:pt x="25913" y="6325895"/>
                </a:lnTo>
                <a:lnTo>
                  <a:pt x="24481" y="6314904"/>
                </a:lnTo>
                <a:lnTo>
                  <a:pt x="22140" y="6318185"/>
                </a:lnTo>
                <a:lnTo>
                  <a:pt x="25148" y="6311428"/>
                </a:lnTo>
                <a:lnTo>
                  <a:pt x="30493" y="6309288"/>
                </a:lnTo>
                <a:lnTo>
                  <a:pt x="26514" y="6308359"/>
                </a:lnTo>
                <a:lnTo>
                  <a:pt x="27809" y="6305450"/>
                </a:lnTo>
                <a:lnTo>
                  <a:pt x="29952" y="6294845"/>
                </a:lnTo>
                <a:lnTo>
                  <a:pt x="37410" y="6278947"/>
                </a:lnTo>
                <a:cubicBezTo>
                  <a:pt x="44519" y="6262996"/>
                  <a:pt x="50992" y="6246215"/>
                  <a:pt x="48529" y="6242763"/>
                </a:cubicBezTo>
                <a:cubicBezTo>
                  <a:pt x="42841" y="6234793"/>
                  <a:pt x="37841" y="6259612"/>
                  <a:pt x="32498" y="6268036"/>
                </a:cubicBezTo>
                <a:lnTo>
                  <a:pt x="27496" y="6270373"/>
                </a:lnTo>
                <a:lnTo>
                  <a:pt x="27547" y="6269993"/>
                </a:lnTo>
                <a:lnTo>
                  <a:pt x="27478" y="6270381"/>
                </a:lnTo>
                <a:lnTo>
                  <a:pt x="26486" y="6270844"/>
                </a:lnTo>
                <a:cubicBezTo>
                  <a:pt x="26486" y="6264565"/>
                  <a:pt x="30644" y="6259712"/>
                  <a:pt x="32498" y="6253996"/>
                </a:cubicBezTo>
                <a:cubicBezTo>
                  <a:pt x="36690" y="6241072"/>
                  <a:pt x="36275" y="6241247"/>
                  <a:pt x="38510" y="6228723"/>
                </a:cubicBezTo>
                <a:cubicBezTo>
                  <a:pt x="36506" y="6230595"/>
                  <a:pt x="34084" y="6231800"/>
                  <a:pt x="32498" y="6234339"/>
                </a:cubicBezTo>
                <a:lnTo>
                  <a:pt x="17993" y="6260208"/>
                </a:lnTo>
                <a:lnTo>
                  <a:pt x="17355" y="6253500"/>
                </a:lnTo>
                <a:lnTo>
                  <a:pt x="22479" y="6245572"/>
                </a:lnTo>
                <a:lnTo>
                  <a:pt x="23919" y="6238845"/>
                </a:lnTo>
                <a:lnTo>
                  <a:pt x="26486" y="6239955"/>
                </a:lnTo>
                <a:lnTo>
                  <a:pt x="24855" y="6234470"/>
                </a:lnTo>
                <a:lnTo>
                  <a:pt x="29952" y="6210660"/>
                </a:lnTo>
                <a:lnTo>
                  <a:pt x="34502" y="6200642"/>
                </a:lnTo>
                <a:lnTo>
                  <a:pt x="31591" y="6203006"/>
                </a:lnTo>
                <a:lnTo>
                  <a:pt x="32203" y="6200147"/>
                </a:lnTo>
                <a:lnTo>
                  <a:pt x="32498" y="6200642"/>
                </a:lnTo>
                <a:lnTo>
                  <a:pt x="32255" y="6199905"/>
                </a:lnTo>
                <a:lnTo>
                  <a:pt x="34502" y="6189410"/>
                </a:lnTo>
                <a:lnTo>
                  <a:pt x="29035" y="6193241"/>
                </a:lnTo>
                <a:lnTo>
                  <a:pt x="28490" y="6192218"/>
                </a:lnTo>
                <a:lnTo>
                  <a:pt x="24665" y="6186858"/>
                </a:lnTo>
                <a:lnTo>
                  <a:pt x="26893" y="6180167"/>
                </a:lnTo>
                <a:lnTo>
                  <a:pt x="28490" y="6178177"/>
                </a:lnTo>
                <a:cubicBezTo>
                  <a:pt x="32905" y="6169135"/>
                  <a:pt x="40843" y="6156404"/>
                  <a:pt x="36506" y="6147289"/>
                </a:cubicBezTo>
                <a:cubicBezTo>
                  <a:pt x="35190" y="6144523"/>
                  <a:pt x="31680" y="6151551"/>
                  <a:pt x="28251" y="6159968"/>
                </a:cubicBezTo>
                <a:lnTo>
                  <a:pt x="21632" y="6177859"/>
                </a:lnTo>
                <a:lnTo>
                  <a:pt x="21491" y="6176873"/>
                </a:lnTo>
                <a:lnTo>
                  <a:pt x="24984" y="6162730"/>
                </a:lnTo>
                <a:cubicBezTo>
                  <a:pt x="29264" y="6150966"/>
                  <a:pt x="35380" y="6140139"/>
                  <a:pt x="38510" y="6133248"/>
                </a:cubicBezTo>
                <a:cubicBezTo>
                  <a:pt x="39178" y="6136056"/>
                  <a:pt x="38824" y="6143448"/>
                  <a:pt x="40513" y="6141672"/>
                </a:cubicBezTo>
                <a:cubicBezTo>
                  <a:pt x="46606" y="6135269"/>
                  <a:pt x="57369" y="6126309"/>
                  <a:pt x="54540" y="6116400"/>
                </a:cubicBezTo>
                <a:cubicBezTo>
                  <a:pt x="52097" y="6107840"/>
                  <a:pt x="42517" y="6123888"/>
                  <a:pt x="36506" y="6127632"/>
                </a:cubicBezTo>
                <a:lnTo>
                  <a:pt x="31535" y="6104414"/>
                </a:lnTo>
                <a:lnTo>
                  <a:pt x="38510" y="6074278"/>
                </a:lnTo>
                <a:lnTo>
                  <a:pt x="29901" y="6042618"/>
                </a:lnTo>
                <a:lnTo>
                  <a:pt x="44521" y="6020925"/>
                </a:lnTo>
                <a:cubicBezTo>
                  <a:pt x="41849" y="6019053"/>
                  <a:pt x="36663" y="6019489"/>
                  <a:pt x="36506" y="6015309"/>
                </a:cubicBezTo>
                <a:cubicBezTo>
                  <a:pt x="34865" y="5971615"/>
                  <a:pt x="54126" y="5955370"/>
                  <a:pt x="34502" y="5975995"/>
                </a:cubicBezTo>
                <a:lnTo>
                  <a:pt x="32934" y="5958424"/>
                </a:lnTo>
                <a:lnTo>
                  <a:pt x="36506" y="5956339"/>
                </a:lnTo>
                <a:cubicBezTo>
                  <a:pt x="39369" y="5953931"/>
                  <a:pt x="45716" y="5943762"/>
                  <a:pt x="42517" y="5945106"/>
                </a:cubicBezTo>
                <a:lnTo>
                  <a:pt x="32631" y="5949208"/>
                </a:lnTo>
                <a:lnTo>
                  <a:pt x="33375" y="5925137"/>
                </a:lnTo>
                <a:lnTo>
                  <a:pt x="34114" y="5922996"/>
                </a:lnTo>
                <a:lnTo>
                  <a:pt x="33662" y="5915836"/>
                </a:lnTo>
                <a:lnTo>
                  <a:pt x="34689" y="5882588"/>
                </a:lnTo>
                <a:lnTo>
                  <a:pt x="33278" y="5859222"/>
                </a:lnTo>
                <a:lnTo>
                  <a:pt x="35152" y="5855461"/>
                </a:lnTo>
                <a:cubicBezTo>
                  <a:pt x="43612" y="5839217"/>
                  <a:pt x="46427" y="5834685"/>
                  <a:pt x="41633" y="5839205"/>
                </a:cubicBezTo>
                <a:lnTo>
                  <a:pt x="32617" y="5848283"/>
                </a:lnTo>
                <a:lnTo>
                  <a:pt x="31812" y="5834951"/>
                </a:lnTo>
                <a:lnTo>
                  <a:pt x="32498" y="5835591"/>
                </a:lnTo>
                <a:lnTo>
                  <a:pt x="34392" y="5822318"/>
                </a:lnTo>
                <a:lnTo>
                  <a:pt x="34503" y="5822421"/>
                </a:lnTo>
                <a:lnTo>
                  <a:pt x="34398" y="5822275"/>
                </a:lnTo>
                <a:lnTo>
                  <a:pt x="34502" y="5821551"/>
                </a:lnTo>
                <a:cubicBezTo>
                  <a:pt x="34203" y="5818202"/>
                  <a:pt x="31186" y="5809894"/>
                  <a:pt x="30494" y="5813126"/>
                </a:cubicBezTo>
                <a:lnTo>
                  <a:pt x="28812" y="5814445"/>
                </a:lnTo>
                <a:lnTo>
                  <a:pt x="28491" y="5813996"/>
                </a:lnTo>
                <a:lnTo>
                  <a:pt x="26706" y="5810660"/>
                </a:lnTo>
                <a:lnTo>
                  <a:pt x="26788" y="5805548"/>
                </a:lnTo>
                <a:lnTo>
                  <a:pt x="26104" y="5800298"/>
                </a:lnTo>
                <a:lnTo>
                  <a:pt x="28579" y="5799208"/>
                </a:lnTo>
                <a:cubicBezTo>
                  <a:pt x="30594" y="5797432"/>
                  <a:pt x="31911" y="5795616"/>
                  <a:pt x="30494" y="5796278"/>
                </a:cubicBezTo>
                <a:lnTo>
                  <a:pt x="25914" y="5798845"/>
                </a:lnTo>
                <a:lnTo>
                  <a:pt x="24482" y="5787854"/>
                </a:lnTo>
                <a:lnTo>
                  <a:pt x="22141" y="5791135"/>
                </a:lnTo>
                <a:lnTo>
                  <a:pt x="25149" y="5784377"/>
                </a:lnTo>
                <a:lnTo>
                  <a:pt x="30494" y="5782237"/>
                </a:lnTo>
                <a:lnTo>
                  <a:pt x="26515" y="5781308"/>
                </a:lnTo>
                <a:lnTo>
                  <a:pt x="27810" y="5778400"/>
                </a:lnTo>
                <a:lnTo>
                  <a:pt x="29953" y="5767795"/>
                </a:lnTo>
                <a:lnTo>
                  <a:pt x="37411" y="5751897"/>
                </a:lnTo>
                <a:cubicBezTo>
                  <a:pt x="44520" y="5735946"/>
                  <a:pt x="50993" y="5719165"/>
                  <a:pt x="48530" y="5715713"/>
                </a:cubicBezTo>
                <a:cubicBezTo>
                  <a:pt x="42842" y="5707743"/>
                  <a:pt x="37842" y="5732562"/>
                  <a:pt x="32499" y="5740986"/>
                </a:cubicBezTo>
                <a:lnTo>
                  <a:pt x="27497" y="5743323"/>
                </a:lnTo>
                <a:lnTo>
                  <a:pt x="27548" y="5742943"/>
                </a:lnTo>
                <a:lnTo>
                  <a:pt x="27479" y="5743331"/>
                </a:lnTo>
                <a:lnTo>
                  <a:pt x="26487" y="5743794"/>
                </a:lnTo>
                <a:cubicBezTo>
                  <a:pt x="26487" y="5737515"/>
                  <a:pt x="30645" y="5732662"/>
                  <a:pt x="32499" y="5726946"/>
                </a:cubicBezTo>
                <a:cubicBezTo>
                  <a:pt x="36691" y="5714022"/>
                  <a:pt x="36276" y="5714197"/>
                  <a:pt x="38511" y="5701673"/>
                </a:cubicBezTo>
                <a:cubicBezTo>
                  <a:pt x="36507" y="5703545"/>
                  <a:pt x="34085" y="5704750"/>
                  <a:pt x="32499" y="5707289"/>
                </a:cubicBezTo>
                <a:lnTo>
                  <a:pt x="17994" y="5733158"/>
                </a:lnTo>
                <a:lnTo>
                  <a:pt x="17356" y="5726450"/>
                </a:lnTo>
                <a:lnTo>
                  <a:pt x="22480" y="5718522"/>
                </a:lnTo>
                <a:lnTo>
                  <a:pt x="23920" y="5711795"/>
                </a:lnTo>
                <a:lnTo>
                  <a:pt x="26487" y="5712905"/>
                </a:lnTo>
                <a:lnTo>
                  <a:pt x="24856" y="5707420"/>
                </a:lnTo>
                <a:lnTo>
                  <a:pt x="29953" y="5683610"/>
                </a:lnTo>
                <a:lnTo>
                  <a:pt x="34503" y="5673592"/>
                </a:lnTo>
                <a:lnTo>
                  <a:pt x="31592" y="5675956"/>
                </a:lnTo>
                <a:lnTo>
                  <a:pt x="32204" y="5673097"/>
                </a:lnTo>
                <a:lnTo>
                  <a:pt x="32499" y="5673592"/>
                </a:lnTo>
                <a:lnTo>
                  <a:pt x="32256" y="5672855"/>
                </a:lnTo>
                <a:lnTo>
                  <a:pt x="34503" y="5662360"/>
                </a:lnTo>
                <a:lnTo>
                  <a:pt x="29036" y="5666191"/>
                </a:lnTo>
                <a:lnTo>
                  <a:pt x="28491" y="5665168"/>
                </a:lnTo>
                <a:lnTo>
                  <a:pt x="24666" y="5659808"/>
                </a:lnTo>
                <a:lnTo>
                  <a:pt x="26894" y="5653117"/>
                </a:lnTo>
                <a:lnTo>
                  <a:pt x="28491" y="5651127"/>
                </a:lnTo>
                <a:cubicBezTo>
                  <a:pt x="32906" y="5642085"/>
                  <a:pt x="40844" y="5629354"/>
                  <a:pt x="36507" y="5620239"/>
                </a:cubicBezTo>
                <a:cubicBezTo>
                  <a:pt x="35191" y="5617473"/>
                  <a:pt x="31681" y="5624501"/>
                  <a:pt x="28252" y="5632918"/>
                </a:cubicBezTo>
                <a:lnTo>
                  <a:pt x="21633" y="5650809"/>
                </a:lnTo>
                <a:lnTo>
                  <a:pt x="21492" y="5649823"/>
                </a:lnTo>
                <a:lnTo>
                  <a:pt x="24985" y="5635680"/>
                </a:lnTo>
                <a:cubicBezTo>
                  <a:pt x="29265" y="5623916"/>
                  <a:pt x="35381" y="5613089"/>
                  <a:pt x="38511" y="5606198"/>
                </a:cubicBezTo>
                <a:cubicBezTo>
                  <a:pt x="39179" y="5609006"/>
                  <a:pt x="38825" y="5616398"/>
                  <a:pt x="40514" y="5614622"/>
                </a:cubicBezTo>
                <a:cubicBezTo>
                  <a:pt x="46607" y="5608219"/>
                  <a:pt x="57370" y="5599259"/>
                  <a:pt x="54541" y="5589350"/>
                </a:cubicBezTo>
                <a:cubicBezTo>
                  <a:pt x="52098" y="5580790"/>
                  <a:pt x="42518" y="5596838"/>
                  <a:pt x="36507" y="5600582"/>
                </a:cubicBezTo>
                <a:lnTo>
                  <a:pt x="31536" y="5577364"/>
                </a:lnTo>
                <a:lnTo>
                  <a:pt x="38511" y="5547228"/>
                </a:lnTo>
                <a:lnTo>
                  <a:pt x="29902" y="5515568"/>
                </a:lnTo>
                <a:lnTo>
                  <a:pt x="44522" y="5493875"/>
                </a:lnTo>
                <a:cubicBezTo>
                  <a:pt x="41850" y="5492003"/>
                  <a:pt x="36664" y="5492439"/>
                  <a:pt x="36507" y="5488259"/>
                </a:cubicBezTo>
                <a:cubicBezTo>
                  <a:pt x="34866" y="5444565"/>
                  <a:pt x="54127" y="5428320"/>
                  <a:pt x="34503" y="5448945"/>
                </a:cubicBezTo>
                <a:lnTo>
                  <a:pt x="32935" y="5431374"/>
                </a:lnTo>
                <a:lnTo>
                  <a:pt x="36507" y="5429289"/>
                </a:lnTo>
                <a:cubicBezTo>
                  <a:pt x="39370" y="5426881"/>
                  <a:pt x="45717" y="5416712"/>
                  <a:pt x="42518" y="5418056"/>
                </a:cubicBezTo>
                <a:lnTo>
                  <a:pt x="32632" y="5422158"/>
                </a:lnTo>
                <a:lnTo>
                  <a:pt x="33376" y="5398087"/>
                </a:lnTo>
                <a:lnTo>
                  <a:pt x="34115" y="5395946"/>
                </a:lnTo>
                <a:lnTo>
                  <a:pt x="33663" y="5388786"/>
                </a:lnTo>
                <a:lnTo>
                  <a:pt x="34690" y="5355538"/>
                </a:lnTo>
                <a:lnTo>
                  <a:pt x="33279" y="5332172"/>
                </a:lnTo>
                <a:lnTo>
                  <a:pt x="35153" y="5328411"/>
                </a:lnTo>
                <a:cubicBezTo>
                  <a:pt x="43613" y="5312167"/>
                  <a:pt x="46428" y="5307635"/>
                  <a:pt x="41634" y="5312155"/>
                </a:cubicBezTo>
                <a:lnTo>
                  <a:pt x="32618" y="5321233"/>
                </a:lnTo>
                <a:lnTo>
                  <a:pt x="31813" y="5307901"/>
                </a:lnTo>
                <a:lnTo>
                  <a:pt x="32499" y="5308541"/>
                </a:lnTo>
                <a:lnTo>
                  <a:pt x="34393" y="5295268"/>
                </a:lnTo>
                <a:lnTo>
                  <a:pt x="34504" y="5295371"/>
                </a:lnTo>
                <a:lnTo>
                  <a:pt x="34399" y="5295225"/>
                </a:lnTo>
                <a:lnTo>
                  <a:pt x="34503" y="5294501"/>
                </a:lnTo>
                <a:cubicBezTo>
                  <a:pt x="34204" y="5291152"/>
                  <a:pt x="31187" y="5282844"/>
                  <a:pt x="30495" y="5286076"/>
                </a:cubicBezTo>
                <a:lnTo>
                  <a:pt x="28813" y="5287395"/>
                </a:lnTo>
                <a:lnTo>
                  <a:pt x="28492" y="5286946"/>
                </a:lnTo>
                <a:lnTo>
                  <a:pt x="26707" y="5283610"/>
                </a:lnTo>
                <a:lnTo>
                  <a:pt x="26789" y="5278497"/>
                </a:lnTo>
                <a:lnTo>
                  <a:pt x="26105" y="5273248"/>
                </a:lnTo>
                <a:lnTo>
                  <a:pt x="28580" y="5272158"/>
                </a:lnTo>
                <a:cubicBezTo>
                  <a:pt x="30595" y="5270382"/>
                  <a:pt x="31912" y="5268566"/>
                  <a:pt x="30495" y="5269228"/>
                </a:cubicBezTo>
                <a:lnTo>
                  <a:pt x="25915" y="5271795"/>
                </a:lnTo>
                <a:lnTo>
                  <a:pt x="24483" y="5260804"/>
                </a:lnTo>
                <a:lnTo>
                  <a:pt x="22142" y="5264085"/>
                </a:lnTo>
                <a:lnTo>
                  <a:pt x="25150" y="5257328"/>
                </a:lnTo>
                <a:lnTo>
                  <a:pt x="30495" y="5255187"/>
                </a:lnTo>
                <a:lnTo>
                  <a:pt x="26516" y="5254258"/>
                </a:lnTo>
                <a:lnTo>
                  <a:pt x="27811" y="5251350"/>
                </a:lnTo>
                <a:lnTo>
                  <a:pt x="29954" y="5240745"/>
                </a:lnTo>
                <a:lnTo>
                  <a:pt x="37412" y="5224847"/>
                </a:lnTo>
                <a:cubicBezTo>
                  <a:pt x="44521" y="5208895"/>
                  <a:pt x="50994" y="5192115"/>
                  <a:pt x="48531" y="5188663"/>
                </a:cubicBezTo>
                <a:cubicBezTo>
                  <a:pt x="42843" y="5180693"/>
                  <a:pt x="37843" y="5205512"/>
                  <a:pt x="32500" y="5213936"/>
                </a:cubicBezTo>
                <a:lnTo>
                  <a:pt x="27498" y="5216273"/>
                </a:lnTo>
                <a:lnTo>
                  <a:pt x="27549" y="5215893"/>
                </a:lnTo>
                <a:lnTo>
                  <a:pt x="27480" y="5216281"/>
                </a:lnTo>
                <a:lnTo>
                  <a:pt x="26488" y="5216744"/>
                </a:lnTo>
                <a:cubicBezTo>
                  <a:pt x="26488" y="5210465"/>
                  <a:pt x="30646" y="5205612"/>
                  <a:pt x="32500" y="5199896"/>
                </a:cubicBezTo>
                <a:cubicBezTo>
                  <a:pt x="36692" y="5186972"/>
                  <a:pt x="36277" y="5187147"/>
                  <a:pt x="38512" y="5174623"/>
                </a:cubicBezTo>
                <a:cubicBezTo>
                  <a:pt x="36508" y="5176495"/>
                  <a:pt x="34086" y="5177700"/>
                  <a:pt x="32500" y="5180239"/>
                </a:cubicBezTo>
                <a:lnTo>
                  <a:pt x="17995" y="5206108"/>
                </a:lnTo>
                <a:lnTo>
                  <a:pt x="17357" y="5199400"/>
                </a:lnTo>
                <a:lnTo>
                  <a:pt x="22481" y="5191472"/>
                </a:lnTo>
                <a:lnTo>
                  <a:pt x="23921" y="5184745"/>
                </a:lnTo>
                <a:lnTo>
                  <a:pt x="26488" y="5185855"/>
                </a:lnTo>
                <a:lnTo>
                  <a:pt x="24857" y="5180370"/>
                </a:lnTo>
                <a:lnTo>
                  <a:pt x="29954" y="5156560"/>
                </a:lnTo>
                <a:lnTo>
                  <a:pt x="34504" y="5146542"/>
                </a:lnTo>
                <a:lnTo>
                  <a:pt x="31593" y="5148906"/>
                </a:lnTo>
                <a:lnTo>
                  <a:pt x="32205" y="5146047"/>
                </a:lnTo>
                <a:lnTo>
                  <a:pt x="32500" y="5146542"/>
                </a:lnTo>
                <a:lnTo>
                  <a:pt x="32257" y="5145806"/>
                </a:lnTo>
                <a:lnTo>
                  <a:pt x="34504" y="5135310"/>
                </a:lnTo>
                <a:lnTo>
                  <a:pt x="29037" y="5139140"/>
                </a:lnTo>
                <a:lnTo>
                  <a:pt x="28492" y="5138118"/>
                </a:lnTo>
                <a:lnTo>
                  <a:pt x="24667" y="5132758"/>
                </a:lnTo>
                <a:lnTo>
                  <a:pt x="26895" y="5126067"/>
                </a:lnTo>
                <a:lnTo>
                  <a:pt x="28492" y="5124077"/>
                </a:lnTo>
                <a:cubicBezTo>
                  <a:pt x="32907" y="5115035"/>
                  <a:pt x="40845" y="5102304"/>
                  <a:pt x="36508" y="5093189"/>
                </a:cubicBezTo>
                <a:cubicBezTo>
                  <a:pt x="35192" y="5090423"/>
                  <a:pt x="31682" y="5097451"/>
                  <a:pt x="28253" y="5105868"/>
                </a:cubicBezTo>
                <a:lnTo>
                  <a:pt x="21634" y="5123759"/>
                </a:lnTo>
                <a:lnTo>
                  <a:pt x="21493" y="5122773"/>
                </a:lnTo>
                <a:lnTo>
                  <a:pt x="24986" y="5108630"/>
                </a:lnTo>
                <a:cubicBezTo>
                  <a:pt x="29266" y="5096866"/>
                  <a:pt x="35382" y="5086039"/>
                  <a:pt x="38512" y="5079148"/>
                </a:cubicBezTo>
                <a:cubicBezTo>
                  <a:pt x="39180" y="5081956"/>
                  <a:pt x="38826" y="5089348"/>
                  <a:pt x="40515" y="5087572"/>
                </a:cubicBezTo>
                <a:cubicBezTo>
                  <a:pt x="46608" y="5081169"/>
                  <a:pt x="57371" y="5072209"/>
                  <a:pt x="54542" y="5062300"/>
                </a:cubicBezTo>
                <a:cubicBezTo>
                  <a:pt x="52099" y="5053740"/>
                  <a:pt x="42519" y="5069788"/>
                  <a:pt x="36508" y="5073532"/>
                </a:cubicBezTo>
                <a:lnTo>
                  <a:pt x="31537" y="5050314"/>
                </a:lnTo>
                <a:lnTo>
                  <a:pt x="38512" y="5020178"/>
                </a:lnTo>
                <a:lnTo>
                  <a:pt x="29903" y="4988518"/>
                </a:lnTo>
                <a:lnTo>
                  <a:pt x="44523" y="4966825"/>
                </a:lnTo>
                <a:cubicBezTo>
                  <a:pt x="41851" y="4964953"/>
                  <a:pt x="36665" y="4965389"/>
                  <a:pt x="36508" y="4961209"/>
                </a:cubicBezTo>
                <a:cubicBezTo>
                  <a:pt x="34867" y="4917515"/>
                  <a:pt x="54128" y="4901270"/>
                  <a:pt x="34504" y="4921895"/>
                </a:cubicBezTo>
                <a:lnTo>
                  <a:pt x="32936" y="4904324"/>
                </a:lnTo>
                <a:lnTo>
                  <a:pt x="36508" y="4902239"/>
                </a:lnTo>
                <a:cubicBezTo>
                  <a:pt x="39371" y="4899831"/>
                  <a:pt x="45718" y="4889662"/>
                  <a:pt x="42519" y="4891006"/>
                </a:cubicBezTo>
                <a:lnTo>
                  <a:pt x="32633" y="4895108"/>
                </a:lnTo>
                <a:lnTo>
                  <a:pt x="33377" y="4871037"/>
                </a:lnTo>
                <a:lnTo>
                  <a:pt x="34116" y="4868896"/>
                </a:lnTo>
                <a:lnTo>
                  <a:pt x="33664" y="4861736"/>
                </a:lnTo>
                <a:lnTo>
                  <a:pt x="34691" y="4828488"/>
                </a:lnTo>
                <a:lnTo>
                  <a:pt x="33280" y="4805122"/>
                </a:lnTo>
                <a:lnTo>
                  <a:pt x="35154" y="4801361"/>
                </a:lnTo>
                <a:cubicBezTo>
                  <a:pt x="43614" y="4785117"/>
                  <a:pt x="46429" y="4780585"/>
                  <a:pt x="41635" y="4785105"/>
                </a:cubicBezTo>
                <a:lnTo>
                  <a:pt x="32619" y="4794183"/>
                </a:lnTo>
                <a:lnTo>
                  <a:pt x="31814" y="4780851"/>
                </a:lnTo>
                <a:lnTo>
                  <a:pt x="32500" y="4781491"/>
                </a:lnTo>
                <a:lnTo>
                  <a:pt x="34394" y="4768218"/>
                </a:lnTo>
                <a:lnTo>
                  <a:pt x="34505" y="4768321"/>
                </a:lnTo>
                <a:lnTo>
                  <a:pt x="34400" y="4768175"/>
                </a:lnTo>
                <a:lnTo>
                  <a:pt x="34504" y="4767451"/>
                </a:lnTo>
                <a:cubicBezTo>
                  <a:pt x="34205" y="4764102"/>
                  <a:pt x="31188" y="4755794"/>
                  <a:pt x="30496" y="4759026"/>
                </a:cubicBezTo>
                <a:lnTo>
                  <a:pt x="28814" y="4760345"/>
                </a:lnTo>
                <a:lnTo>
                  <a:pt x="28493" y="4759896"/>
                </a:lnTo>
                <a:lnTo>
                  <a:pt x="26708" y="4756560"/>
                </a:lnTo>
                <a:lnTo>
                  <a:pt x="26790" y="4751448"/>
                </a:lnTo>
                <a:lnTo>
                  <a:pt x="26106" y="4746198"/>
                </a:lnTo>
                <a:lnTo>
                  <a:pt x="28581" y="4745108"/>
                </a:lnTo>
                <a:cubicBezTo>
                  <a:pt x="30596" y="4743332"/>
                  <a:pt x="31913" y="4741516"/>
                  <a:pt x="30496" y="4742178"/>
                </a:cubicBezTo>
                <a:lnTo>
                  <a:pt x="25916" y="4744745"/>
                </a:lnTo>
                <a:lnTo>
                  <a:pt x="24484" y="4733754"/>
                </a:lnTo>
                <a:lnTo>
                  <a:pt x="22143" y="4737035"/>
                </a:lnTo>
                <a:lnTo>
                  <a:pt x="25151" y="4730277"/>
                </a:lnTo>
                <a:lnTo>
                  <a:pt x="30496" y="4728137"/>
                </a:lnTo>
                <a:lnTo>
                  <a:pt x="26517" y="4727208"/>
                </a:lnTo>
                <a:lnTo>
                  <a:pt x="27812" y="4724300"/>
                </a:lnTo>
                <a:lnTo>
                  <a:pt x="29955" y="4713695"/>
                </a:lnTo>
                <a:lnTo>
                  <a:pt x="37413" y="4697797"/>
                </a:lnTo>
                <a:cubicBezTo>
                  <a:pt x="44522" y="4681846"/>
                  <a:pt x="50995" y="4665065"/>
                  <a:pt x="48532" y="4661613"/>
                </a:cubicBezTo>
                <a:cubicBezTo>
                  <a:pt x="42844" y="4653643"/>
                  <a:pt x="37844" y="4678462"/>
                  <a:pt x="32501" y="4686886"/>
                </a:cubicBezTo>
                <a:lnTo>
                  <a:pt x="27499" y="4689223"/>
                </a:lnTo>
                <a:lnTo>
                  <a:pt x="27550" y="4688843"/>
                </a:lnTo>
                <a:lnTo>
                  <a:pt x="27481" y="4689231"/>
                </a:lnTo>
                <a:lnTo>
                  <a:pt x="26489" y="4689694"/>
                </a:lnTo>
                <a:cubicBezTo>
                  <a:pt x="26489" y="4683415"/>
                  <a:pt x="30647" y="4678562"/>
                  <a:pt x="32501" y="4672846"/>
                </a:cubicBezTo>
                <a:cubicBezTo>
                  <a:pt x="36693" y="4659922"/>
                  <a:pt x="36278" y="4660097"/>
                  <a:pt x="38513" y="4647573"/>
                </a:cubicBezTo>
                <a:cubicBezTo>
                  <a:pt x="36509" y="4649445"/>
                  <a:pt x="34087" y="4650650"/>
                  <a:pt x="32501" y="4653189"/>
                </a:cubicBezTo>
                <a:lnTo>
                  <a:pt x="17996" y="4679058"/>
                </a:lnTo>
                <a:lnTo>
                  <a:pt x="17358" y="4672350"/>
                </a:lnTo>
                <a:lnTo>
                  <a:pt x="22482" y="4664422"/>
                </a:lnTo>
                <a:lnTo>
                  <a:pt x="23922" y="4657695"/>
                </a:lnTo>
                <a:lnTo>
                  <a:pt x="26489" y="4658805"/>
                </a:lnTo>
                <a:lnTo>
                  <a:pt x="24858" y="4653320"/>
                </a:lnTo>
                <a:lnTo>
                  <a:pt x="29955" y="4629510"/>
                </a:lnTo>
                <a:lnTo>
                  <a:pt x="34505" y="4619492"/>
                </a:lnTo>
                <a:lnTo>
                  <a:pt x="31594" y="4621856"/>
                </a:lnTo>
                <a:lnTo>
                  <a:pt x="32206" y="4618997"/>
                </a:lnTo>
                <a:lnTo>
                  <a:pt x="32501" y="4619492"/>
                </a:lnTo>
                <a:lnTo>
                  <a:pt x="32258" y="4618755"/>
                </a:lnTo>
                <a:lnTo>
                  <a:pt x="34505" y="4608260"/>
                </a:lnTo>
                <a:lnTo>
                  <a:pt x="29038" y="4612090"/>
                </a:lnTo>
                <a:lnTo>
                  <a:pt x="28493" y="4611068"/>
                </a:lnTo>
                <a:lnTo>
                  <a:pt x="24668" y="4605708"/>
                </a:lnTo>
                <a:lnTo>
                  <a:pt x="26896" y="4599017"/>
                </a:lnTo>
                <a:lnTo>
                  <a:pt x="28493" y="4597027"/>
                </a:lnTo>
                <a:cubicBezTo>
                  <a:pt x="32908" y="4587985"/>
                  <a:pt x="40846" y="4575254"/>
                  <a:pt x="36509" y="4566139"/>
                </a:cubicBezTo>
                <a:cubicBezTo>
                  <a:pt x="35193" y="4563373"/>
                  <a:pt x="31683" y="4570401"/>
                  <a:pt x="28254" y="4578818"/>
                </a:cubicBezTo>
                <a:lnTo>
                  <a:pt x="21635" y="4596709"/>
                </a:lnTo>
                <a:lnTo>
                  <a:pt x="21494" y="4595723"/>
                </a:lnTo>
                <a:lnTo>
                  <a:pt x="24987" y="4581580"/>
                </a:lnTo>
                <a:cubicBezTo>
                  <a:pt x="29267" y="4569816"/>
                  <a:pt x="35383" y="4558989"/>
                  <a:pt x="38513" y="4552098"/>
                </a:cubicBezTo>
                <a:cubicBezTo>
                  <a:pt x="39181" y="4554906"/>
                  <a:pt x="38827" y="4562298"/>
                  <a:pt x="40516" y="4560522"/>
                </a:cubicBezTo>
                <a:cubicBezTo>
                  <a:pt x="46609" y="4554119"/>
                  <a:pt x="57372" y="4545159"/>
                  <a:pt x="54543" y="4535250"/>
                </a:cubicBezTo>
                <a:cubicBezTo>
                  <a:pt x="52100" y="4526690"/>
                  <a:pt x="42520" y="4542738"/>
                  <a:pt x="36509" y="4546482"/>
                </a:cubicBezTo>
                <a:lnTo>
                  <a:pt x="31538" y="4523264"/>
                </a:lnTo>
                <a:lnTo>
                  <a:pt x="38513" y="4493128"/>
                </a:lnTo>
                <a:lnTo>
                  <a:pt x="29904" y="4461468"/>
                </a:lnTo>
                <a:lnTo>
                  <a:pt x="44524" y="4439775"/>
                </a:lnTo>
                <a:cubicBezTo>
                  <a:pt x="41852" y="4437903"/>
                  <a:pt x="36666" y="4438339"/>
                  <a:pt x="36509" y="4434159"/>
                </a:cubicBezTo>
                <a:cubicBezTo>
                  <a:pt x="34868" y="4390465"/>
                  <a:pt x="54129" y="4374220"/>
                  <a:pt x="34505" y="4394845"/>
                </a:cubicBezTo>
                <a:lnTo>
                  <a:pt x="32937" y="4377274"/>
                </a:lnTo>
                <a:lnTo>
                  <a:pt x="36509" y="4375189"/>
                </a:lnTo>
                <a:cubicBezTo>
                  <a:pt x="39372" y="4372781"/>
                  <a:pt x="45719" y="4362612"/>
                  <a:pt x="42520" y="4363956"/>
                </a:cubicBezTo>
                <a:lnTo>
                  <a:pt x="32634" y="4368058"/>
                </a:lnTo>
                <a:lnTo>
                  <a:pt x="33378" y="4343987"/>
                </a:lnTo>
                <a:lnTo>
                  <a:pt x="34117" y="4341846"/>
                </a:lnTo>
                <a:lnTo>
                  <a:pt x="33665" y="4334686"/>
                </a:lnTo>
                <a:lnTo>
                  <a:pt x="34692" y="4301438"/>
                </a:lnTo>
                <a:lnTo>
                  <a:pt x="33281" y="4278072"/>
                </a:lnTo>
                <a:lnTo>
                  <a:pt x="35155" y="4274311"/>
                </a:lnTo>
                <a:cubicBezTo>
                  <a:pt x="43615" y="4258067"/>
                  <a:pt x="46430" y="4253535"/>
                  <a:pt x="41636" y="4258055"/>
                </a:cubicBezTo>
                <a:lnTo>
                  <a:pt x="32620" y="4267133"/>
                </a:lnTo>
                <a:lnTo>
                  <a:pt x="31815" y="4253801"/>
                </a:lnTo>
                <a:lnTo>
                  <a:pt x="32501" y="4254441"/>
                </a:lnTo>
                <a:lnTo>
                  <a:pt x="34395" y="4241168"/>
                </a:lnTo>
                <a:lnTo>
                  <a:pt x="34506" y="4241271"/>
                </a:lnTo>
                <a:lnTo>
                  <a:pt x="34401" y="4241125"/>
                </a:lnTo>
                <a:lnTo>
                  <a:pt x="34505" y="4240401"/>
                </a:lnTo>
                <a:cubicBezTo>
                  <a:pt x="34206" y="4237052"/>
                  <a:pt x="31189" y="4228744"/>
                  <a:pt x="30497" y="4231976"/>
                </a:cubicBezTo>
                <a:lnTo>
                  <a:pt x="28815" y="4233295"/>
                </a:lnTo>
                <a:lnTo>
                  <a:pt x="28494" y="4232846"/>
                </a:lnTo>
                <a:lnTo>
                  <a:pt x="26709" y="4229510"/>
                </a:lnTo>
                <a:lnTo>
                  <a:pt x="26791" y="4224397"/>
                </a:lnTo>
                <a:lnTo>
                  <a:pt x="26107" y="4219148"/>
                </a:lnTo>
                <a:lnTo>
                  <a:pt x="28582" y="4218058"/>
                </a:lnTo>
                <a:cubicBezTo>
                  <a:pt x="30597" y="4216282"/>
                  <a:pt x="31914" y="4214466"/>
                  <a:pt x="30497" y="4215128"/>
                </a:cubicBezTo>
                <a:lnTo>
                  <a:pt x="25917" y="4217695"/>
                </a:lnTo>
                <a:lnTo>
                  <a:pt x="24485" y="4206704"/>
                </a:lnTo>
                <a:lnTo>
                  <a:pt x="22144" y="4209985"/>
                </a:lnTo>
                <a:lnTo>
                  <a:pt x="25152" y="4203228"/>
                </a:lnTo>
                <a:lnTo>
                  <a:pt x="30497" y="4201087"/>
                </a:lnTo>
                <a:lnTo>
                  <a:pt x="26518" y="4200158"/>
                </a:lnTo>
                <a:lnTo>
                  <a:pt x="27813" y="4197250"/>
                </a:lnTo>
                <a:lnTo>
                  <a:pt x="29956" y="4186645"/>
                </a:lnTo>
                <a:lnTo>
                  <a:pt x="37414" y="4170747"/>
                </a:lnTo>
                <a:cubicBezTo>
                  <a:pt x="44523" y="4154795"/>
                  <a:pt x="50996" y="4138015"/>
                  <a:pt x="48533" y="4134563"/>
                </a:cubicBezTo>
                <a:cubicBezTo>
                  <a:pt x="42845" y="4126593"/>
                  <a:pt x="37845" y="4151412"/>
                  <a:pt x="32502" y="4159836"/>
                </a:cubicBezTo>
                <a:lnTo>
                  <a:pt x="27500" y="4162173"/>
                </a:lnTo>
                <a:lnTo>
                  <a:pt x="27551" y="4161793"/>
                </a:lnTo>
                <a:lnTo>
                  <a:pt x="27482" y="4162181"/>
                </a:lnTo>
                <a:lnTo>
                  <a:pt x="26490" y="4162644"/>
                </a:lnTo>
                <a:cubicBezTo>
                  <a:pt x="26490" y="4156365"/>
                  <a:pt x="30648" y="4151512"/>
                  <a:pt x="32502" y="4145796"/>
                </a:cubicBezTo>
                <a:cubicBezTo>
                  <a:pt x="36694" y="4132872"/>
                  <a:pt x="36279" y="4133047"/>
                  <a:pt x="38514" y="4120523"/>
                </a:cubicBezTo>
                <a:cubicBezTo>
                  <a:pt x="36510" y="4122395"/>
                  <a:pt x="34088" y="4123600"/>
                  <a:pt x="32502" y="4126139"/>
                </a:cubicBezTo>
                <a:lnTo>
                  <a:pt x="17997" y="4152008"/>
                </a:lnTo>
                <a:lnTo>
                  <a:pt x="17359" y="4145300"/>
                </a:lnTo>
                <a:lnTo>
                  <a:pt x="22483" y="4137372"/>
                </a:lnTo>
                <a:lnTo>
                  <a:pt x="23923" y="4130645"/>
                </a:lnTo>
                <a:lnTo>
                  <a:pt x="26490" y="4131755"/>
                </a:lnTo>
                <a:lnTo>
                  <a:pt x="24859" y="4126270"/>
                </a:lnTo>
                <a:lnTo>
                  <a:pt x="29956" y="4102460"/>
                </a:lnTo>
                <a:lnTo>
                  <a:pt x="34506" y="4092442"/>
                </a:lnTo>
                <a:lnTo>
                  <a:pt x="31595" y="4094806"/>
                </a:lnTo>
                <a:lnTo>
                  <a:pt x="32207" y="4091947"/>
                </a:lnTo>
                <a:lnTo>
                  <a:pt x="32502" y="4092442"/>
                </a:lnTo>
                <a:lnTo>
                  <a:pt x="32259" y="4091706"/>
                </a:lnTo>
                <a:lnTo>
                  <a:pt x="34506" y="4081210"/>
                </a:lnTo>
                <a:lnTo>
                  <a:pt x="29039" y="4085041"/>
                </a:lnTo>
                <a:lnTo>
                  <a:pt x="28494" y="4084018"/>
                </a:lnTo>
                <a:lnTo>
                  <a:pt x="24669" y="4078658"/>
                </a:lnTo>
                <a:lnTo>
                  <a:pt x="26897" y="4071967"/>
                </a:lnTo>
                <a:lnTo>
                  <a:pt x="28494" y="4069977"/>
                </a:lnTo>
                <a:cubicBezTo>
                  <a:pt x="32909" y="4060935"/>
                  <a:pt x="40847" y="4048204"/>
                  <a:pt x="36510" y="4039089"/>
                </a:cubicBezTo>
                <a:cubicBezTo>
                  <a:pt x="35194" y="4036323"/>
                  <a:pt x="31684" y="4043351"/>
                  <a:pt x="28255" y="4051768"/>
                </a:cubicBezTo>
                <a:lnTo>
                  <a:pt x="21636" y="4069659"/>
                </a:lnTo>
                <a:lnTo>
                  <a:pt x="21495" y="4068673"/>
                </a:lnTo>
                <a:lnTo>
                  <a:pt x="24988" y="4054530"/>
                </a:lnTo>
                <a:cubicBezTo>
                  <a:pt x="29268" y="4042766"/>
                  <a:pt x="35384" y="4031939"/>
                  <a:pt x="38514" y="4025048"/>
                </a:cubicBezTo>
                <a:cubicBezTo>
                  <a:pt x="39182" y="4027856"/>
                  <a:pt x="38828" y="4035248"/>
                  <a:pt x="40517" y="4033472"/>
                </a:cubicBezTo>
                <a:cubicBezTo>
                  <a:pt x="46610" y="4027069"/>
                  <a:pt x="57373" y="4018109"/>
                  <a:pt x="54544" y="4008200"/>
                </a:cubicBezTo>
                <a:cubicBezTo>
                  <a:pt x="52101" y="3999640"/>
                  <a:pt x="42521" y="4015688"/>
                  <a:pt x="36510" y="4019432"/>
                </a:cubicBezTo>
                <a:lnTo>
                  <a:pt x="31539" y="3996214"/>
                </a:lnTo>
                <a:lnTo>
                  <a:pt x="38514" y="3966078"/>
                </a:lnTo>
                <a:lnTo>
                  <a:pt x="29905" y="3934418"/>
                </a:lnTo>
                <a:lnTo>
                  <a:pt x="44525" y="3912725"/>
                </a:lnTo>
                <a:cubicBezTo>
                  <a:pt x="41853" y="3910853"/>
                  <a:pt x="36667" y="3911289"/>
                  <a:pt x="36510" y="3907109"/>
                </a:cubicBezTo>
                <a:cubicBezTo>
                  <a:pt x="34869" y="3863415"/>
                  <a:pt x="54130" y="3847170"/>
                  <a:pt x="34506" y="3867795"/>
                </a:cubicBezTo>
                <a:lnTo>
                  <a:pt x="32938" y="3850224"/>
                </a:lnTo>
                <a:lnTo>
                  <a:pt x="36510" y="3848139"/>
                </a:lnTo>
                <a:cubicBezTo>
                  <a:pt x="39373" y="3845731"/>
                  <a:pt x="45720" y="3835562"/>
                  <a:pt x="42521" y="3836906"/>
                </a:cubicBezTo>
                <a:lnTo>
                  <a:pt x="32635" y="3841008"/>
                </a:lnTo>
                <a:lnTo>
                  <a:pt x="33379" y="3816938"/>
                </a:lnTo>
                <a:lnTo>
                  <a:pt x="34118" y="3814796"/>
                </a:lnTo>
                <a:lnTo>
                  <a:pt x="33666" y="3807637"/>
                </a:lnTo>
                <a:lnTo>
                  <a:pt x="34693" y="3774388"/>
                </a:lnTo>
                <a:lnTo>
                  <a:pt x="33282" y="3751022"/>
                </a:lnTo>
                <a:lnTo>
                  <a:pt x="35156" y="3747261"/>
                </a:lnTo>
                <a:cubicBezTo>
                  <a:pt x="43616" y="3731017"/>
                  <a:pt x="46431" y="3726485"/>
                  <a:pt x="41637" y="3731005"/>
                </a:cubicBezTo>
                <a:lnTo>
                  <a:pt x="32621" y="3740083"/>
                </a:lnTo>
                <a:lnTo>
                  <a:pt x="31816" y="3726750"/>
                </a:lnTo>
                <a:lnTo>
                  <a:pt x="32502" y="3727391"/>
                </a:lnTo>
                <a:lnTo>
                  <a:pt x="34396" y="3714118"/>
                </a:lnTo>
                <a:lnTo>
                  <a:pt x="34507" y="3714221"/>
                </a:lnTo>
                <a:lnTo>
                  <a:pt x="34402" y="3714075"/>
                </a:lnTo>
                <a:lnTo>
                  <a:pt x="34506" y="3713351"/>
                </a:lnTo>
                <a:cubicBezTo>
                  <a:pt x="34207" y="3710002"/>
                  <a:pt x="31190" y="3701694"/>
                  <a:pt x="30498" y="3704926"/>
                </a:cubicBezTo>
                <a:lnTo>
                  <a:pt x="28815" y="3706245"/>
                </a:lnTo>
                <a:lnTo>
                  <a:pt x="28495" y="3705797"/>
                </a:lnTo>
                <a:lnTo>
                  <a:pt x="26710" y="3702460"/>
                </a:lnTo>
                <a:lnTo>
                  <a:pt x="26792" y="3697348"/>
                </a:lnTo>
                <a:lnTo>
                  <a:pt x="26108" y="3692098"/>
                </a:lnTo>
                <a:lnTo>
                  <a:pt x="28583" y="3691008"/>
                </a:lnTo>
                <a:cubicBezTo>
                  <a:pt x="30598" y="3689232"/>
                  <a:pt x="31915" y="3687416"/>
                  <a:pt x="30498" y="3688078"/>
                </a:cubicBezTo>
                <a:lnTo>
                  <a:pt x="25918" y="3690645"/>
                </a:lnTo>
                <a:lnTo>
                  <a:pt x="24486" y="3679654"/>
                </a:lnTo>
                <a:lnTo>
                  <a:pt x="22145" y="3682935"/>
                </a:lnTo>
                <a:lnTo>
                  <a:pt x="25153" y="3676178"/>
                </a:lnTo>
                <a:lnTo>
                  <a:pt x="30498" y="3674038"/>
                </a:lnTo>
                <a:lnTo>
                  <a:pt x="26519" y="3673108"/>
                </a:lnTo>
                <a:lnTo>
                  <a:pt x="27814" y="3670200"/>
                </a:lnTo>
                <a:lnTo>
                  <a:pt x="29957" y="3659595"/>
                </a:lnTo>
                <a:lnTo>
                  <a:pt x="37415" y="3643697"/>
                </a:lnTo>
                <a:cubicBezTo>
                  <a:pt x="44524" y="3627746"/>
                  <a:pt x="50997" y="3610966"/>
                  <a:pt x="48534" y="3607514"/>
                </a:cubicBezTo>
                <a:cubicBezTo>
                  <a:pt x="42846" y="3599543"/>
                  <a:pt x="37846" y="3624362"/>
                  <a:pt x="32503" y="3632786"/>
                </a:cubicBezTo>
                <a:lnTo>
                  <a:pt x="27501" y="3635123"/>
                </a:lnTo>
                <a:lnTo>
                  <a:pt x="27552" y="3634743"/>
                </a:lnTo>
                <a:lnTo>
                  <a:pt x="27483" y="3635131"/>
                </a:lnTo>
                <a:lnTo>
                  <a:pt x="26491" y="3635594"/>
                </a:lnTo>
                <a:cubicBezTo>
                  <a:pt x="26491" y="3629315"/>
                  <a:pt x="30649" y="3624462"/>
                  <a:pt x="32503" y="3618746"/>
                </a:cubicBezTo>
                <a:cubicBezTo>
                  <a:pt x="36695" y="3605822"/>
                  <a:pt x="36280" y="3605997"/>
                  <a:pt x="38515" y="3593473"/>
                </a:cubicBezTo>
                <a:cubicBezTo>
                  <a:pt x="36511" y="3595345"/>
                  <a:pt x="34089" y="3596550"/>
                  <a:pt x="32503" y="3599089"/>
                </a:cubicBezTo>
                <a:lnTo>
                  <a:pt x="17998" y="3624959"/>
                </a:lnTo>
                <a:lnTo>
                  <a:pt x="17360" y="3618250"/>
                </a:lnTo>
                <a:lnTo>
                  <a:pt x="22484" y="3610322"/>
                </a:lnTo>
                <a:lnTo>
                  <a:pt x="23924" y="3603595"/>
                </a:lnTo>
                <a:lnTo>
                  <a:pt x="26491" y="3604705"/>
                </a:lnTo>
                <a:lnTo>
                  <a:pt x="24860" y="3599220"/>
                </a:lnTo>
                <a:lnTo>
                  <a:pt x="29957" y="3575410"/>
                </a:lnTo>
                <a:lnTo>
                  <a:pt x="34507" y="3565392"/>
                </a:lnTo>
                <a:lnTo>
                  <a:pt x="31596" y="3567756"/>
                </a:lnTo>
                <a:lnTo>
                  <a:pt x="32208" y="3564897"/>
                </a:lnTo>
                <a:lnTo>
                  <a:pt x="32503" y="3565392"/>
                </a:lnTo>
                <a:lnTo>
                  <a:pt x="32260" y="3564656"/>
                </a:lnTo>
                <a:lnTo>
                  <a:pt x="34507" y="3554160"/>
                </a:lnTo>
                <a:lnTo>
                  <a:pt x="29039" y="3557991"/>
                </a:lnTo>
                <a:lnTo>
                  <a:pt x="28495" y="3556968"/>
                </a:lnTo>
                <a:lnTo>
                  <a:pt x="24670" y="3551608"/>
                </a:lnTo>
                <a:lnTo>
                  <a:pt x="26898" y="3544917"/>
                </a:lnTo>
                <a:lnTo>
                  <a:pt x="28495" y="3542928"/>
                </a:lnTo>
                <a:cubicBezTo>
                  <a:pt x="32910" y="3533886"/>
                  <a:pt x="40848" y="3521155"/>
                  <a:pt x="36511" y="3512039"/>
                </a:cubicBezTo>
                <a:cubicBezTo>
                  <a:pt x="35195" y="3509273"/>
                  <a:pt x="31685" y="3516301"/>
                  <a:pt x="28256" y="3524718"/>
                </a:cubicBezTo>
                <a:lnTo>
                  <a:pt x="21637" y="3542609"/>
                </a:lnTo>
                <a:lnTo>
                  <a:pt x="21496" y="3541623"/>
                </a:lnTo>
                <a:lnTo>
                  <a:pt x="24989" y="3527480"/>
                </a:lnTo>
                <a:cubicBezTo>
                  <a:pt x="29269" y="3515716"/>
                  <a:pt x="35385" y="3504889"/>
                  <a:pt x="38515" y="3497998"/>
                </a:cubicBezTo>
                <a:cubicBezTo>
                  <a:pt x="39183" y="3500806"/>
                  <a:pt x="38829" y="3508198"/>
                  <a:pt x="40518" y="3506422"/>
                </a:cubicBezTo>
                <a:cubicBezTo>
                  <a:pt x="46611" y="3500019"/>
                  <a:pt x="57374" y="3491059"/>
                  <a:pt x="54545" y="3481150"/>
                </a:cubicBezTo>
                <a:cubicBezTo>
                  <a:pt x="52102" y="3472590"/>
                  <a:pt x="42522" y="3488638"/>
                  <a:pt x="36511" y="3492382"/>
                </a:cubicBezTo>
                <a:lnTo>
                  <a:pt x="31540" y="3469164"/>
                </a:lnTo>
                <a:lnTo>
                  <a:pt x="38515" y="3439028"/>
                </a:lnTo>
                <a:lnTo>
                  <a:pt x="29906" y="3407368"/>
                </a:lnTo>
                <a:lnTo>
                  <a:pt x="44526" y="3385675"/>
                </a:lnTo>
                <a:cubicBezTo>
                  <a:pt x="41854" y="3383804"/>
                  <a:pt x="36668" y="3384239"/>
                  <a:pt x="36511" y="3380059"/>
                </a:cubicBezTo>
                <a:cubicBezTo>
                  <a:pt x="34870" y="3336366"/>
                  <a:pt x="54131" y="3320121"/>
                  <a:pt x="34507" y="3340746"/>
                </a:cubicBezTo>
                <a:lnTo>
                  <a:pt x="32939" y="3323174"/>
                </a:lnTo>
                <a:lnTo>
                  <a:pt x="36511" y="3321089"/>
                </a:lnTo>
                <a:cubicBezTo>
                  <a:pt x="39374" y="3318682"/>
                  <a:pt x="45721" y="3308512"/>
                  <a:pt x="42522" y="3309856"/>
                </a:cubicBezTo>
                <a:lnTo>
                  <a:pt x="32636" y="3313959"/>
                </a:lnTo>
                <a:lnTo>
                  <a:pt x="33380" y="3289888"/>
                </a:lnTo>
                <a:lnTo>
                  <a:pt x="34119" y="3287746"/>
                </a:lnTo>
                <a:lnTo>
                  <a:pt x="33667" y="3280587"/>
                </a:lnTo>
                <a:lnTo>
                  <a:pt x="34694" y="3247339"/>
                </a:lnTo>
                <a:lnTo>
                  <a:pt x="33283" y="3223973"/>
                </a:lnTo>
                <a:lnTo>
                  <a:pt x="35157" y="3220213"/>
                </a:lnTo>
                <a:cubicBezTo>
                  <a:pt x="43617" y="3203968"/>
                  <a:pt x="46432" y="3199435"/>
                  <a:pt x="41638" y="3203957"/>
                </a:cubicBezTo>
                <a:lnTo>
                  <a:pt x="32622" y="3213035"/>
                </a:lnTo>
                <a:lnTo>
                  <a:pt x="31817" y="3199701"/>
                </a:lnTo>
                <a:lnTo>
                  <a:pt x="32503" y="3200342"/>
                </a:lnTo>
                <a:lnTo>
                  <a:pt x="34397" y="3187068"/>
                </a:lnTo>
                <a:lnTo>
                  <a:pt x="34508" y="3187173"/>
                </a:lnTo>
                <a:lnTo>
                  <a:pt x="34403" y="3187026"/>
                </a:lnTo>
                <a:lnTo>
                  <a:pt x="34507" y="3186301"/>
                </a:lnTo>
                <a:cubicBezTo>
                  <a:pt x="34208" y="3182954"/>
                  <a:pt x="31191" y="3174645"/>
                  <a:pt x="30499" y="3177878"/>
                </a:cubicBezTo>
                <a:lnTo>
                  <a:pt x="28816" y="3179197"/>
                </a:lnTo>
                <a:lnTo>
                  <a:pt x="28496" y="3178747"/>
                </a:lnTo>
                <a:lnTo>
                  <a:pt x="26711" y="3175412"/>
                </a:lnTo>
                <a:lnTo>
                  <a:pt x="26793" y="3170298"/>
                </a:lnTo>
                <a:lnTo>
                  <a:pt x="26109" y="3165048"/>
                </a:lnTo>
                <a:lnTo>
                  <a:pt x="28584" y="3163959"/>
                </a:lnTo>
                <a:cubicBezTo>
                  <a:pt x="30599" y="3162183"/>
                  <a:pt x="31916" y="3160367"/>
                  <a:pt x="30499" y="3161029"/>
                </a:cubicBezTo>
                <a:lnTo>
                  <a:pt x="25919" y="3163596"/>
                </a:lnTo>
                <a:lnTo>
                  <a:pt x="24487" y="3152604"/>
                </a:lnTo>
                <a:lnTo>
                  <a:pt x="22146" y="3155885"/>
                </a:lnTo>
                <a:lnTo>
                  <a:pt x="25154" y="3149128"/>
                </a:lnTo>
                <a:lnTo>
                  <a:pt x="30499" y="3146989"/>
                </a:lnTo>
                <a:lnTo>
                  <a:pt x="26520" y="3146059"/>
                </a:lnTo>
                <a:lnTo>
                  <a:pt x="27815" y="3143152"/>
                </a:lnTo>
                <a:lnTo>
                  <a:pt x="29958" y="3132545"/>
                </a:lnTo>
                <a:lnTo>
                  <a:pt x="37416" y="3116647"/>
                </a:lnTo>
                <a:cubicBezTo>
                  <a:pt x="44525" y="3100696"/>
                  <a:pt x="50998" y="3083917"/>
                  <a:pt x="48535" y="3080465"/>
                </a:cubicBezTo>
                <a:cubicBezTo>
                  <a:pt x="42847" y="3072494"/>
                  <a:pt x="37847" y="3097314"/>
                  <a:pt x="32504" y="3105737"/>
                </a:cubicBezTo>
                <a:lnTo>
                  <a:pt x="27502" y="3108075"/>
                </a:lnTo>
                <a:lnTo>
                  <a:pt x="27553" y="3107695"/>
                </a:lnTo>
                <a:lnTo>
                  <a:pt x="27484" y="3108082"/>
                </a:lnTo>
                <a:lnTo>
                  <a:pt x="26492" y="3108546"/>
                </a:lnTo>
                <a:cubicBezTo>
                  <a:pt x="26492" y="3102267"/>
                  <a:pt x="30650" y="3097414"/>
                  <a:pt x="32504" y="3091697"/>
                </a:cubicBezTo>
                <a:cubicBezTo>
                  <a:pt x="36696" y="3078773"/>
                  <a:pt x="36281" y="3078948"/>
                  <a:pt x="38516" y="3066425"/>
                </a:cubicBezTo>
                <a:cubicBezTo>
                  <a:pt x="36512" y="3068296"/>
                  <a:pt x="34090" y="3069501"/>
                  <a:pt x="32504" y="3072041"/>
                </a:cubicBezTo>
                <a:lnTo>
                  <a:pt x="17999" y="3097910"/>
                </a:lnTo>
                <a:lnTo>
                  <a:pt x="17361" y="3091200"/>
                </a:lnTo>
                <a:lnTo>
                  <a:pt x="22485" y="3083273"/>
                </a:lnTo>
                <a:lnTo>
                  <a:pt x="23925" y="3076547"/>
                </a:lnTo>
                <a:lnTo>
                  <a:pt x="26492" y="3077656"/>
                </a:lnTo>
                <a:lnTo>
                  <a:pt x="24861" y="3072170"/>
                </a:lnTo>
                <a:lnTo>
                  <a:pt x="29958" y="3048363"/>
                </a:lnTo>
                <a:lnTo>
                  <a:pt x="34508" y="3038344"/>
                </a:lnTo>
                <a:lnTo>
                  <a:pt x="31597" y="3040707"/>
                </a:lnTo>
                <a:lnTo>
                  <a:pt x="32209" y="3037849"/>
                </a:lnTo>
                <a:lnTo>
                  <a:pt x="32504" y="3038344"/>
                </a:lnTo>
                <a:lnTo>
                  <a:pt x="32261" y="3037607"/>
                </a:lnTo>
                <a:lnTo>
                  <a:pt x="34508" y="3027112"/>
                </a:lnTo>
                <a:lnTo>
                  <a:pt x="29040" y="3030943"/>
                </a:lnTo>
                <a:lnTo>
                  <a:pt x="28496" y="3029920"/>
                </a:lnTo>
                <a:lnTo>
                  <a:pt x="24671" y="3024560"/>
                </a:lnTo>
                <a:lnTo>
                  <a:pt x="26899" y="3017870"/>
                </a:lnTo>
                <a:lnTo>
                  <a:pt x="28496" y="3015878"/>
                </a:lnTo>
                <a:cubicBezTo>
                  <a:pt x="32911" y="3006837"/>
                  <a:pt x="40849" y="2994106"/>
                  <a:pt x="36512" y="2984990"/>
                </a:cubicBezTo>
                <a:cubicBezTo>
                  <a:pt x="35196" y="2982226"/>
                  <a:pt x="31686" y="2989253"/>
                  <a:pt x="28257" y="2997670"/>
                </a:cubicBezTo>
                <a:lnTo>
                  <a:pt x="21638" y="3015560"/>
                </a:lnTo>
                <a:lnTo>
                  <a:pt x="21497" y="3014573"/>
                </a:lnTo>
                <a:lnTo>
                  <a:pt x="24990" y="3000432"/>
                </a:lnTo>
                <a:cubicBezTo>
                  <a:pt x="29270" y="2988668"/>
                  <a:pt x="35386" y="2977842"/>
                  <a:pt x="38516" y="2970950"/>
                </a:cubicBezTo>
                <a:cubicBezTo>
                  <a:pt x="39184" y="2973757"/>
                  <a:pt x="38830" y="2981150"/>
                  <a:pt x="40519" y="2979374"/>
                </a:cubicBezTo>
                <a:cubicBezTo>
                  <a:pt x="46612" y="2972971"/>
                  <a:pt x="57375" y="2964011"/>
                  <a:pt x="54546" y="2954102"/>
                </a:cubicBezTo>
                <a:cubicBezTo>
                  <a:pt x="52103" y="2945543"/>
                  <a:pt x="42523" y="2961590"/>
                  <a:pt x="36512" y="2965335"/>
                </a:cubicBezTo>
                <a:lnTo>
                  <a:pt x="31541" y="2942115"/>
                </a:lnTo>
                <a:lnTo>
                  <a:pt x="38516" y="2911980"/>
                </a:lnTo>
                <a:lnTo>
                  <a:pt x="29907" y="2880320"/>
                </a:lnTo>
                <a:lnTo>
                  <a:pt x="44527" y="2858627"/>
                </a:lnTo>
                <a:cubicBezTo>
                  <a:pt x="41855" y="2856756"/>
                  <a:pt x="36669" y="2857193"/>
                  <a:pt x="36512" y="2853010"/>
                </a:cubicBezTo>
                <a:cubicBezTo>
                  <a:pt x="34871" y="2809318"/>
                  <a:pt x="54132" y="2793072"/>
                  <a:pt x="34508" y="2813698"/>
                </a:cubicBezTo>
                <a:lnTo>
                  <a:pt x="32940" y="2796128"/>
                </a:lnTo>
                <a:lnTo>
                  <a:pt x="36512" y="2794042"/>
                </a:lnTo>
                <a:cubicBezTo>
                  <a:pt x="39375" y="2791634"/>
                  <a:pt x="45722" y="2781465"/>
                  <a:pt x="42523" y="2782810"/>
                </a:cubicBezTo>
                <a:lnTo>
                  <a:pt x="32637" y="2786912"/>
                </a:lnTo>
                <a:lnTo>
                  <a:pt x="33381" y="2762840"/>
                </a:lnTo>
                <a:lnTo>
                  <a:pt x="34120" y="2760699"/>
                </a:lnTo>
                <a:lnTo>
                  <a:pt x="33668" y="2753539"/>
                </a:lnTo>
                <a:lnTo>
                  <a:pt x="34695" y="2720290"/>
                </a:lnTo>
                <a:lnTo>
                  <a:pt x="33284" y="2696925"/>
                </a:lnTo>
                <a:lnTo>
                  <a:pt x="35158" y="2693165"/>
                </a:lnTo>
                <a:cubicBezTo>
                  <a:pt x="43618" y="2676920"/>
                  <a:pt x="46433" y="2672389"/>
                  <a:pt x="41639" y="2676909"/>
                </a:cubicBezTo>
                <a:lnTo>
                  <a:pt x="32623" y="2685987"/>
                </a:lnTo>
                <a:lnTo>
                  <a:pt x="31818" y="2672653"/>
                </a:lnTo>
                <a:lnTo>
                  <a:pt x="32504" y="2673294"/>
                </a:lnTo>
                <a:lnTo>
                  <a:pt x="34398" y="2660020"/>
                </a:lnTo>
                <a:lnTo>
                  <a:pt x="34509" y="2660125"/>
                </a:lnTo>
                <a:lnTo>
                  <a:pt x="34404" y="2659978"/>
                </a:lnTo>
                <a:lnTo>
                  <a:pt x="34508" y="2659255"/>
                </a:lnTo>
                <a:cubicBezTo>
                  <a:pt x="34209" y="2655906"/>
                  <a:pt x="31192" y="2647597"/>
                  <a:pt x="30500" y="2650829"/>
                </a:cubicBezTo>
                <a:lnTo>
                  <a:pt x="28817" y="2652149"/>
                </a:lnTo>
                <a:lnTo>
                  <a:pt x="28497" y="2651701"/>
                </a:lnTo>
                <a:lnTo>
                  <a:pt x="26712" y="2648364"/>
                </a:lnTo>
                <a:lnTo>
                  <a:pt x="26794" y="2643250"/>
                </a:lnTo>
                <a:lnTo>
                  <a:pt x="26110" y="2638001"/>
                </a:lnTo>
                <a:lnTo>
                  <a:pt x="28585" y="2636911"/>
                </a:lnTo>
                <a:cubicBezTo>
                  <a:pt x="30600" y="2635135"/>
                  <a:pt x="31917" y="2633319"/>
                  <a:pt x="30500" y="2633980"/>
                </a:cubicBezTo>
                <a:lnTo>
                  <a:pt x="25920" y="2636549"/>
                </a:lnTo>
                <a:lnTo>
                  <a:pt x="24488" y="2625556"/>
                </a:lnTo>
                <a:lnTo>
                  <a:pt x="22147" y="2628839"/>
                </a:lnTo>
                <a:lnTo>
                  <a:pt x="25155" y="2622080"/>
                </a:lnTo>
                <a:lnTo>
                  <a:pt x="30500" y="2619941"/>
                </a:lnTo>
                <a:lnTo>
                  <a:pt x="26521" y="2619010"/>
                </a:lnTo>
                <a:lnTo>
                  <a:pt x="27816" y="2616102"/>
                </a:lnTo>
                <a:lnTo>
                  <a:pt x="29959" y="2605497"/>
                </a:lnTo>
                <a:lnTo>
                  <a:pt x="37417" y="2589601"/>
                </a:lnTo>
                <a:cubicBezTo>
                  <a:pt x="44526" y="2573649"/>
                  <a:pt x="50999" y="2556868"/>
                  <a:pt x="48536" y="2553417"/>
                </a:cubicBezTo>
                <a:cubicBezTo>
                  <a:pt x="42848" y="2545447"/>
                  <a:pt x="37848" y="2570265"/>
                  <a:pt x="32505" y="2578691"/>
                </a:cubicBezTo>
                <a:lnTo>
                  <a:pt x="27503" y="2581026"/>
                </a:lnTo>
                <a:lnTo>
                  <a:pt x="27554" y="2580646"/>
                </a:lnTo>
                <a:lnTo>
                  <a:pt x="27485" y="2581034"/>
                </a:lnTo>
                <a:lnTo>
                  <a:pt x="26493" y="2581497"/>
                </a:lnTo>
                <a:cubicBezTo>
                  <a:pt x="26493" y="2575219"/>
                  <a:pt x="30651" y="2570366"/>
                  <a:pt x="32505" y="2564648"/>
                </a:cubicBezTo>
                <a:cubicBezTo>
                  <a:pt x="36697" y="2551725"/>
                  <a:pt x="36282" y="2551899"/>
                  <a:pt x="38517" y="2539376"/>
                </a:cubicBezTo>
                <a:cubicBezTo>
                  <a:pt x="36513" y="2541248"/>
                  <a:pt x="34091" y="2542452"/>
                  <a:pt x="32505" y="2544991"/>
                </a:cubicBezTo>
                <a:lnTo>
                  <a:pt x="18000" y="2570862"/>
                </a:lnTo>
                <a:lnTo>
                  <a:pt x="17362" y="2564152"/>
                </a:lnTo>
                <a:lnTo>
                  <a:pt x="22486" y="2556225"/>
                </a:lnTo>
                <a:lnTo>
                  <a:pt x="23926" y="2549498"/>
                </a:lnTo>
                <a:lnTo>
                  <a:pt x="26493" y="2550608"/>
                </a:lnTo>
                <a:lnTo>
                  <a:pt x="24862" y="2545122"/>
                </a:lnTo>
                <a:lnTo>
                  <a:pt x="29959" y="2521313"/>
                </a:lnTo>
                <a:lnTo>
                  <a:pt x="34509" y="2511295"/>
                </a:lnTo>
                <a:lnTo>
                  <a:pt x="31598" y="2513658"/>
                </a:lnTo>
                <a:lnTo>
                  <a:pt x="32210" y="2510799"/>
                </a:lnTo>
                <a:lnTo>
                  <a:pt x="32505" y="2511295"/>
                </a:lnTo>
                <a:lnTo>
                  <a:pt x="32262" y="2510559"/>
                </a:lnTo>
                <a:lnTo>
                  <a:pt x="34509" y="2500063"/>
                </a:lnTo>
                <a:lnTo>
                  <a:pt x="29042" y="2503893"/>
                </a:lnTo>
                <a:lnTo>
                  <a:pt x="28497" y="2502871"/>
                </a:lnTo>
                <a:lnTo>
                  <a:pt x="24672" y="2497511"/>
                </a:lnTo>
                <a:lnTo>
                  <a:pt x="26900" y="2490820"/>
                </a:lnTo>
                <a:lnTo>
                  <a:pt x="28497" y="2488830"/>
                </a:lnTo>
                <a:cubicBezTo>
                  <a:pt x="32912" y="2479787"/>
                  <a:pt x="40850" y="2467057"/>
                  <a:pt x="36513" y="2457941"/>
                </a:cubicBezTo>
                <a:cubicBezTo>
                  <a:pt x="35197" y="2455176"/>
                  <a:pt x="31687" y="2462203"/>
                  <a:pt x="28258" y="2470621"/>
                </a:cubicBezTo>
                <a:lnTo>
                  <a:pt x="21639" y="2488511"/>
                </a:lnTo>
                <a:lnTo>
                  <a:pt x="21498" y="2487526"/>
                </a:lnTo>
                <a:lnTo>
                  <a:pt x="24991" y="2473383"/>
                </a:lnTo>
                <a:cubicBezTo>
                  <a:pt x="29271" y="2461618"/>
                  <a:pt x="35387" y="2450792"/>
                  <a:pt x="38517" y="2443901"/>
                </a:cubicBezTo>
                <a:cubicBezTo>
                  <a:pt x="39185" y="2446710"/>
                  <a:pt x="38831" y="2454101"/>
                  <a:pt x="40520" y="2452325"/>
                </a:cubicBezTo>
                <a:cubicBezTo>
                  <a:pt x="46613" y="2445922"/>
                  <a:pt x="57376" y="2436961"/>
                  <a:pt x="54547" y="2427053"/>
                </a:cubicBezTo>
                <a:cubicBezTo>
                  <a:pt x="52104" y="2418494"/>
                  <a:pt x="42524" y="2434541"/>
                  <a:pt x="36513" y="2438285"/>
                </a:cubicBezTo>
                <a:lnTo>
                  <a:pt x="31542" y="2415066"/>
                </a:lnTo>
                <a:lnTo>
                  <a:pt x="38517" y="2384931"/>
                </a:lnTo>
                <a:lnTo>
                  <a:pt x="29908" y="2353271"/>
                </a:lnTo>
                <a:lnTo>
                  <a:pt x="44528" y="2331576"/>
                </a:lnTo>
                <a:cubicBezTo>
                  <a:pt x="41856" y="2329706"/>
                  <a:pt x="36670" y="2330142"/>
                  <a:pt x="36513" y="2325961"/>
                </a:cubicBezTo>
                <a:cubicBezTo>
                  <a:pt x="34872" y="2282267"/>
                  <a:pt x="54133" y="2266022"/>
                  <a:pt x="34509" y="2286648"/>
                </a:cubicBezTo>
                <a:lnTo>
                  <a:pt x="32941" y="2269076"/>
                </a:lnTo>
                <a:lnTo>
                  <a:pt x="36513" y="2266991"/>
                </a:lnTo>
                <a:cubicBezTo>
                  <a:pt x="39376" y="2264583"/>
                  <a:pt x="45723" y="2254414"/>
                  <a:pt x="42524" y="2255759"/>
                </a:cubicBezTo>
                <a:lnTo>
                  <a:pt x="32638" y="2259859"/>
                </a:lnTo>
                <a:lnTo>
                  <a:pt x="33382" y="2235790"/>
                </a:lnTo>
                <a:lnTo>
                  <a:pt x="34121" y="2233648"/>
                </a:lnTo>
                <a:lnTo>
                  <a:pt x="33669" y="2226488"/>
                </a:lnTo>
                <a:lnTo>
                  <a:pt x="34696" y="2193239"/>
                </a:lnTo>
                <a:lnTo>
                  <a:pt x="33285" y="2169873"/>
                </a:lnTo>
                <a:lnTo>
                  <a:pt x="35159" y="2166113"/>
                </a:lnTo>
                <a:cubicBezTo>
                  <a:pt x="43619" y="2149869"/>
                  <a:pt x="46434" y="2145337"/>
                  <a:pt x="41640" y="2149857"/>
                </a:cubicBezTo>
                <a:lnTo>
                  <a:pt x="32624" y="2158935"/>
                </a:lnTo>
                <a:lnTo>
                  <a:pt x="31819" y="2145602"/>
                </a:lnTo>
                <a:lnTo>
                  <a:pt x="32505" y="2146243"/>
                </a:lnTo>
                <a:lnTo>
                  <a:pt x="34399" y="2132969"/>
                </a:lnTo>
                <a:lnTo>
                  <a:pt x="34510" y="2133073"/>
                </a:lnTo>
                <a:lnTo>
                  <a:pt x="34405" y="2132927"/>
                </a:lnTo>
                <a:lnTo>
                  <a:pt x="34509" y="2132203"/>
                </a:lnTo>
                <a:cubicBezTo>
                  <a:pt x="34210" y="2128853"/>
                  <a:pt x="31193" y="2120546"/>
                  <a:pt x="30501" y="2123777"/>
                </a:cubicBezTo>
                <a:lnTo>
                  <a:pt x="28818" y="2125097"/>
                </a:lnTo>
                <a:lnTo>
                  <a:pt x="28498" y="2124649"/>
                </a:lnTo>
                <a:lnTo>
                  <a:pt x="26713" y="2121311"/>
                </a:lnTo>
                <a:lnTo>
                  <a:pt x="26795" y="2116198"/>
                </a:lnTo>
                <a:lnTo>
                  <a:pt x="26111" y="2110950"/>
                </a:lnTo>
                <a:lnTo>
                  <a:pt x="28586" y="2109859"/>
                </a:lnTo>
                <a:cubicBezTo>
                  <a:pt x="30601" y="2108084"/>
                  <a:pt x="31918" y="2106268"/>
                  <a:pt x="30501" y="2106930"/>
                </a:cubicBezTo>
                <a:lnTo>
                  <a:pt x="25921" y="2109497"/>
                </a:lnTo>
                <a:lnTo>
                  <a:pt x="24489" y="2098505"/>
                </a:lnTo>
                <a:lnTo>
                  <a:pt x="22148" y="2101786"/>
                </a:lnTo>
                <a:lnTo>
                  <a:pt x="25156" y="2095029"/>
                </a:lnTo>
                <a:lnTo>
                  <a:pt x="30501" y="2092889"/>
                </a:lnTo>
                <a:lnTo>
                  <a:pt x="26522" y="2091959"/>
                </a:lnTo>
                <a:lnTo>
                  <a:pt x="27817" y="2089052"/>
                </a:lnTo>
                <a:lnTo>
                  <a:pt x="29960" y="2078446"/>
                </a:lnTo>
                <a:lnTo>
                  <a:pt x="37418" y="2062549"/>
                </a:lnTo>
                <a:cubicBezTo>
                  <a:pt x="44527" y="2046597"/>
                  <a:pt x="51000" y="2029816"/>
                  <a:pt x="48537" y="2026366"/>
                </a:cubicBezTo>
                <a:cubicBezTo>
                  <a:pt x="42849" y="2018395"/>
                  <a:pt x="37849" y="2043214"/>
                  <a:pt x="32506" y="2051638"/>
                </a:cubicBezTo>
                <a:lnTo>
                  <a:pt x="27504" y="2053975"/>
                </a:lnTo>
                <a:lnTo>
                  <a:pt x="27555" y="2053594"/>
                </a:lnTo>
                <a:lnTo>
                  <a:pt x="27486" y="2053983"/>
                </a:lnTo>
                <a:lnTo>
                  <a:pt x="26494" y="2054445"/>
                </a:lnTo>
                <a:cubicBezTo>
                  <a:pt x="26494" y="2048168"/>
                  <a:pt x="30652" y="2043314"/>
                  <a:pt x="32506" y="2037598"/>
                </a:cubicBezTo>
                <a:cubicBezTo>
                  <a:pt x="36698" y="2024675"/>
                  <a:pt x="36283" y="2024849"/>
                  <a:pt x="38518" y="2012325"/>
                </a:cubicBezTo>
                <a:cubicBezTo>
                  <a:pt x="36514" y="2014197"/>
                  <a:pt x="34092" y="2015402"/>
                  <a:pt x="32506" y="2017941"/>
                </a:cubicBezTo>
                <a:lnTo>
                  <a:pt x="18001" y="2043810"/>
                </a:lnTo>
                <a:lnTo>
                  <a:pt x="17363" y="2037101"/>
                </a:lnTo>
                <a:lnTo>
                  <a:pt x="22487" y="2029173"/>
                </a:lnTo>
                <a:lnTo>
                  <a:pt x="23927" y="2022447"/>
                </a:lnTo>
                <a:lnTo>
                  <a:pt x="26494" y="2023557"/>
                </a:lnTo>
                <a:lnTo>
                  <a:pt x="24863" y="2018072"/>
                </a:lnTo>
                <a:lnTo>
                  <a:pt x="29960" y="1994262"/>
                </a:lnTo>
                <a:lnTo>
                  <a:pt x="34510" y="1984245"/>
                </a:lnTo>
                <a:lnTo>
                  <a:pt x="31599" y="1986608"/>
                </a:lnTo>
                <a:lnTo>
                  <a:pt x="32211" y="1983749"/>
                </a:lnTo>
                <a:lnTo>
                  <a:pt x="32506" y="1984245"/>
                </a:lnTo>
                <a:lnTo>
                  <a:pt x="32263" y="1983508"/>
                </a:lnTo>
                <a:lnTo>
                  <a:pt x="34510" y="1973011"/>
                </a:lnTo>
                <a:lnTo>
                  <a:pt x="29043" y="1976842"/>
                </a:lnTo>
                <a:lnTo>
                  <a:pt x="28498" y="1975820"/>
                </a:lnTo>
                <a:lnTo>
                  <a:pt x="24673" y="1970461"/>
                </a:lnTo>
                <a:lnTo>
                  <a:pt x="26901" y="1963770"/>
                </a:lnTo>
                <a:lnTo>
                  <a:pt x="28498" y="1961780"/>
                </a:lnTo>
                <a:cubicBezTo>
                  <a:pt x="32913" y="1952738"/>
                  <a:pt x="40851" y="1940007"/>
                  <a:pt x="36514" y="1930890"/>
                </a:cubicBezTo>
                <a:cubicBezTo>
                  <a:pt x="35198" y="1928126"/>
                  <a:pt x="31688" y="1935153"/>
                  <a:pt x="28259" y="1943570"/>
                </a:cubicBezTo>
                <a:lnTo>
                  <a:pt x="21640" y="1961462"/>
                </a:lnTo>
                <a:lnTo>
                  <a:pt x="21499" y="1960474"/>
                </a:lnTo>
                <a:lnTo>
                  <a:pt x="24992" y="1946332"/>
                </a:lnTo>
                <a:cubicBezTo>
                  <a:pt x="29272" y="1934568"/>
                  <a:pt x="35388" y="1923741"/>
                  <a:pt x="38518" y="1916850"/>
                </a:cubicBezTo>
                <a:cubicBezTo>
                  <a:pt x="39186" y="1919659"/>
                  <a:pt x="38832" y="1927052"/>
                  <a:pt x="40521" y="1925276"/>
                </a:cubicBezTo>
                <a:cubicBezTo>
                  <a:pt x="46614" y="1918871"/>
                  <a:pt x="57377" y="1909911"/>
                  <a:pt x="54548" y="1900002"/>
                </a:cubicBezTo>
                <a:cubicBezTo>
                  <a:pt x="52105" y="1891443"/>
                  <a:pt x="42525" y="1907490"/>
                  <a:pt x="36514" y="1911234"/>
                </a:cubicBezTo>
                <a:lnTo>
                  <a:pt x="31543" y="1888016"/>
                </a:lnTo>
                <a:lnTo>
                  <a:pt x="38518" y="1857881"/>
                </a:lnTo>
                <a:lnTo>
                  <a:pt x="29909" y="1826221"/>
                </a:lnTo>
                <a:lnTo>
                  <a:pt x="44529" y="1804527"/>
                </a:lnTo>
                <a:cubicBezTo>
                  <a:pt x="41857" y="1802655"/>
                  <a:pt x="36671" y="1803091"/>
                  <a:pt x="36514" y="1798911"/>
                </a:cubicBezTo>
                <a:cubicBezTo>
                  <a:pt x="34873" y="1755217"/>
                  <a:pt x="54134" y="1738973"/>
                  <a:pt x="34510" y="1759597"/>
                </a:cubicBezTo>
                <a:lnTo>
                  <a:pt x="32942" y="1742026"/>
                </a:lnTo>
                <a:lnTo>
                  <a:pt x="36514" y="1739941"/>
                </a:lnTo>
                <a:cubicBezTo>
                  <a:pt x="39377" y="1737533"/>
                  <a:pt x="45724" y="1727364"/>
                  <a:pt x="42525" y="1728709"/>
                </a:cubicBezTo>
                <a:lnTo>
                  <a:pt x="32639" y="1732810"/>
                </a:lnTo>
                <a:lnTo>
                  <a:pt x="33383" y="1708740"/>
                </a:lnTo>
                <a:lnTo>
                  <a:pt x="34122" y="1706599"/>
                </a:lnTo>
                <a:lnTo>
                  <a:pt x="33670" y="1699439"/>
                </a:lnTo>
                <a:lnTo>
                  <a:pt x="34697" y="1666190"/>
                </a:lnTo>
                <a:lnTo>
                  <a:pt x="33286" y="1642824"/>
                </a:lnTo>
                <a:lnTo>
                  <a:pt x="35160" y="1639063"/>
                </a:lnTo>
                <a:cubicBezTo>
                  <a:pt x="43620" y="1622819"/>
                  <a:pt x="46435" y="1618287"/>
                  <a:pt x="41641" y="1622807"/>
                </a:cubicBezTo>
                <a:lnTo>
                  <a:pt x="32625" y="1631885"/>
                </a:lnTo>
                <a:lnTo>
                  <a:pt x="31820" y="1618553"/>
                </a:lnTo>
                <a:lnTo>
                  <a:pt x="32506" y="1619193"/>
                </a:lnTo>
                <a:lnTo>
                  <a:pt x="34400" y="1605920"/>
                </a:lnTo>
                <a:lnTo>
                  <a:pt x="34511" y="1606023"/>
                </a:lnTo>
                <a:lnTo>
                  <a:pt x="34406" y="1605877"/>
                </a:lnTo>
                <a:lnTo>
                  <a:pt x="34510" y="1605153"/>
                </a:lnTo>
                <a:cubicBezTo>
                  <a:pt x="34211" y="1601804"/>
                  <a:pt x="31194" y="1593496"/>
                  <a:pt x="30502" y="1596729"/>
                </a:cubicBezTo>
                <a:lnTo>
                  <a:pt x="28819" y="1598048"/>
                </a:lnTo>
                <a:lnTo>
                  <a:pt x="28499" y="1597599"/>
                </a:lnTo>
                <a:lnTo>
                  <a:pt x="26714" y="1594263"/>
                </a:lnTo>
                <a:lnTo>
                  <a:pt x="26796" y="1589150"/>
                </a:lnTo>
                <a:lnTo>
                  <a:pt x="26112" y="1583901"/>
                </a:lnTo>
                <a:lnTo>
                  <a:pt x="28587" y="1582810"/>
                </a:lnTo>
                <a:cubicBezTo>
                  <a:pt x="30602" y="1581034"/>
                  <a:pt x="31919" y="1579218"/>
                  <a:pt x="30502" y="1579880"/>
                </a:cubicBezTo>
                <a:lnTo>
                  <a:pt x="25922" y="1582447"/>
                </a:lnTo>
                <a:lnTo>
                  <a:pt x="24490" y="1571456"/>
                </a:lnTo>
                <a:lnTo>
                  <a:pt x="22149" y="1574737"/>
                </a:lnTo>
                <a:lnTo>
                  <a:pt x="25157" y="1567979"/>
                </a:lnTo>
                <a:lnTo>
                  <a:pt x="30502" y="1565840"/>
                </a:lnTo>
                <a:lnTo>
                  <a:pt x="26523" y="1564910"/>
                </a:lnTo>
                <a:lnTo>
                  <a:pt x="27818" y="1562002"/>
                </a:lnTo>
                <a:lnTo>
                  <a:pt x="29961" y="1551397"/>
                </a:lnTo>
                <a:lnTo>
                  <a:pt x="37419" y="1535499"/>
                </a:lnTo>
                <a:cubicBezTo>
                  <a:pt x="44528" y="1519549"/>
                  <a:pt x="51001" y="1502768"/>
                  <a:pt x="48538" y="1499316"/>
                </a:cubicBezTo>
                <a:cubicBezTo>
                  <a:pt x="42850" y="1491347"/>
                  <a:pt x="37850" y="1516165"/>
                  <a:pt x="32507" y="1524589"/>
                </a:cubicBezTo>
                <a:lnTo>
                  <a:pt x="27505" y="1526926"/>
                </a:lnTo>
                <a:lnTo>
                  <a:pt x="27556" y="1526546"/>
                </a:lnTo>
                <a:lnTo>
                  <a:pt x="27487" y="1526933"/>
                </a:lnTo>
                <a:lnTo>
                  <a:pt x="26495" y="1527397"/>
                </a:lnTo>
                <a:cubicBezTo>
                  <a:pt x="26495" y="1521118"/>
                  <a:pt x="30653" y="1516265"/>
                  <a:pt x="32507" y="1510548"/>
                </a:cubicBezTo>
                <a:cubicBezTo>
                  <a:pt x="36699" y="1497624"/>
                  <a:pt x="36284" y="1497799"/>
                  <a:pt x="38519" y="1485276"/>
                </a:cubicBezTo>
                <a:cubicBezTo>
                  <a:pt x="36515" y="1487147"/>
                  <a:pt x="34093" y="1488352"/>
                  <a:pt x="32507" y="1490891"/>
                </a:cubicBezTo>
                <a:lnTo>
                  <a:pt x="18002" y="1516761"/>
                </a:lnTo>
                <a:lnTo>
                  <a:pt x="17364" y="1510052"/>
                </a:lnTo>
                <a:lnTo>
                  <a:pt x="22488" y="1502125"/>
                </a:lnTo>
                <a:lnTo>
                  <a:pt x="23928" y="1495398"/>
                </a:lnTo>
                <a:lnTo>
                  <a:pt x="26495" y="1496508"/>
                </a:lnTo>
                <a:lnTo>
                  <a:pt x="24864" y="1491023"/>
                </a:lnTo>
                <a:lnTo>
                  <a:pt x="29961" y="1467212"/>
                </a:lnTo>
                <a:lnTo>
                  <a:pt x="34511" y="1457195"/>
                </a:lnTo>
                <a:lnTo>
                  <a:pt x="31600" y="1459558"/>
                </a:lnTo>
                <a:lnTo>
                  <a:pt x="32212" y="1456699"/>
                </a:lnTo>
                <a:lnTo>
                  <a:pt x="32507" y="1457195"/>
                </a:lnTo>
                <a:lnTo>
                  <a:pt x="32264" y="1456458"/>
                </a:lnTo>
                <a:lnTo>
                  <a:pt x="34511" y="1445963"/>
                </a:lnTo>
                <a:lnTo>
                  <a:pt x="29044" y="1449793"/>
                </a:lnTo>
                <a:lnTo>
                  <a:pt x="28499" y="1448771"/>
                </a:lnTo>
                <a:lnTo>
                  <a:pt x="24674" y="1443411"/>
                </a:lnTo>
                <a:lnTo>
                  <a:pt x="26902" y="1436721"/>
                </a:lnTo>
                <a:lnTo>
                  <a:pt x="28499" y="1434731"/>
                </a:lnTo>
                <a:cubicBezTo>
                  <a:pt x="32914" y="1425688"/>
                  <a:pt x="40852" y="1412958"/>
                  <a:pt x="36515" y="1403842"/>
                </a:cubicBezTo>
                <a:cubicBezTo>
                  <a:pt x="35199" y="1401076"/>
                  <a:pt x="31689" y="1408103"/>
                  <a:pt x="28260" y="1416521"/>
                </a:cubicBezTo>
                <a:lnTo>
                  <a:pt x="21641" y="1434412"/>
                </a:lnTo>
                <a:lnTo>
                  <a:pt x="21500" y="1433426"/>
                </a:lnTo>
                <a:lnTo>
                  <a:pt x="24993" y="1419283"/>
                </a:lnTo>
                <a:cubicBezTo>
                  <a:pt x="29273" y="1407518"/>
                  <a:pt x="35389" y="1396692"/>
                  <a:pt x="38519" y="1389801"/>
                </a:cubicBezTo>
                <a:cubicBezTo>
                  <a:pt x="39187" y="1392610"/>
                  <a:pt x="38833" y="1400001"/>
                  <a:pt x="40522" y="1398225"/>
                </a:cubicBezTo>
                <a:cubicBezTo>
                  <a:pt x="46615" y="1391822"/>
                  <a:pt x="57378" y="1382861"/>
                  <a:pt x="54549" y="1372953"/>
                </a:cubicBezTo>
                <a:cubicBezTo>
                  <a:pt x="52106" y="1364393"/>
                  <a:pt x="42526" y="1380441"/>
                  <a:pt x="36515" y="1384185"/>
                </a:cubicBezTo>
                <a:lnTo>
                  <a:pt x="31544" y="1360967"/>
                </a:lnTo>
                <a:lnTo>
                  <a:pt x="38519" y="1330831"/>
                </a:lnTo>
                <a:lnTo>
                  <a:pt x="29910" y="1299171"/>
                </a:lnTo>
                <a:lnTo>
                  <a:pt x="44530" y="1277478"/>
                </a:lnTo>
                <a:cubicBezTo>
                  <a:pt x="41858" y="1275606"/>
                  <a:pt x="36672" y="1276042"/>
                  <a:pt x="36515" y="1271862"/>
                </a:cubicBezTo>
                <a:cubicBezTo>
                  <a:pt x="34874" y="1228168"/>
                  <a:pt x="54135" y="1211923"/>
                  <a:pt x="34511" y="1232549"/>
                </a:cubicBezTo>
                <a:lnTo>
                  <a:pt x="32943" y="1214977"/>
                </a:lnTo>
                <a:lnTo>
                  <a:pt x="36515" y="1212892"/>
                </a:lnTo>
                <a:cubicBezTo>
                  <a:pt x="39378" y="1210484"/>
                  <a:pt x="45725" y="1200315"/>
                  <a:pt x="42526" y="1201660"/>
                </a:cubicBezTo>
                <a:lnTo>
                  <a:pt x="32640" y="1205762"/>
                </a:lnTo>
                <a:lnTo>
                  <a:pt x="33384" y="1181691"/>
                </a:lnTo>
                <a:lnTo>
                  <a:pt x="34123" y="1179549"/>
                </a:lnTo>
                <a:lnTo>
                  <a:pt x="33671" y="1172390"/>
                </a:lnTo>
                <a:lnTo>
                  <a:pt x="34698" y="1139141"/>
                </a:lnTo>
                <a:lnTo>
                  <a:pt x="33287" y="1115774"/>
                </a:lnTo>
                <a:lnTo>
                  <a:pt x="35161" y="1112014"/>
                </a:lnTo>
                <a:cubicBezTo>
                  <a:pt x="43621" y="1095769"/>
                  <a:pt x="46436" y="1091238"/>
                  <a:pt x="41642" y="1095758"/>
                </a:cubicBezTo>
                <a:lnTo>
                  <a:pt x="32626" y="1104836"/>
                </a:lnTo>
                <a:lnTo>
                  <a:pt x="31821" y="1091504"/>
                </a:lnTo>
                <a:lnTo>
                  <a:pt x="32507" y="1092144"/>
                </a:lnTo>
                <a:lnTo>
                  <a:pt x="34401" y="1078871"/>
                </a:lnTo>
                <a:lnTo>
                  <a:pt x="34512" y="1078974"/>
                </a:lnTo>
                <a:lnTo>
                  <a:pt x="34407" y="1078827"/>
                </a:lnTo>
                <a:lnTo>
                  <a:pt x="34511" y="1078104"/>
                </a:lnTo>
                <a:cubicBezTo>
                  <a:pt x="34212" y="1074755"/>
                  <a:pt x="31195" y="1066446"/>
                  <a:pt x="30503" y="1069679"/>
                </a:cubicBezTo>
                <a:lnTo>
                  <a:pt x="28820" y="1070998"/>
                </a:lnTo>
                <a:lnTo>
                  <a:pt x="28500" y="1070550"/>
                </a:lnTo>
                <a:lnTo>
                  <a:pt x="26715" y="1067213"/>
                </a:lnTo>
                <a:lnTo>
                  <a:pt x="26797" y="1062101"/>
                </a:lnTo>
                <a:lnTo>
                  <a:pt x="26113" y="1056851"/>
                </a:lnTo>
                <a:lnTo>
                  <a:pt x="28588" y="1055760"/>
                </a:lnTo>
                <a:cubicBezTo>
                  <a:pt x="30603" y="1053986"/>
                  <a:pt x="31920" y="1052168"/>
                  <a:pt x="30503" y="1052830"/>
                </a:cubicBezTo>
                <a:lnTo>
                  <a:pt x="25923" y="1055398"/>
                </a:lnTo>
                <a:lnTo>
                  <a:pt x="24491" y="1044407"/>
                </a:lnTo>
                <a:lnTo>
                  <a:pt x="22150" y="1047688"/>
                </a:lnTo>
                <a:lnTo>
                  <a:pt x="25158" y="1040931"/>
                </a:lnTo>
                <a:lnTo>
                  <a:pt x="30503" y="1038790"/>
                </a:lnTo>
                <a:lnTo>
                  <a:pt x="26524" y="1037860"/>
                </a:lnTo>
                <a:lnTo>
                  <a:pt x="27819" y="1034953"/>
                </a:lnTo>
                <a:lnTo>
                  <a:pt x="29962" y="1024348"/>
                </a:lnTo>
                <a:lnTo>
                  <a:pt x="37420" y="1008450"/>
                </a:lnTo>
                <a:cubicBezTo>
                  <a:pt x="44529" y="992499"/>
                  <a:pt x="51002" y="975718"/>
                  <a:pt x="48539" y="972266"/>
                </a:cubicBezTo>
                <a:cubicBezTo>
                  <a:pt x="42851" y="964297"/>
                  <a:pt x="37851" y="989114"/>
                  <a:pt x="32508" y="997540"/>
                </a:cubicBezTo>
                <a:lnTo>
                  <a:pt x="27506" y="999876"/>
                </a:lnTo>
                <a:lnTo>
                  <a:pt x="27557" y="999495"/>
                </a:lnTo>
                <a:lnTo>
                  <a:pt x="27488" y="999883"/>
                </a:lnTo>
                <a:lnTo>
                  <a:pt x="26496" y="1000347"/>
                </a:lnTo>
                <a:cubicBezTo>
                  <a:pt x="26496" y="994068"/>
                  <a:pt x="30654" y="989214"/>
                  <a:pt x="32508" y="983498"/>
                </a:cubicBezTo>
                <a:cubicBezTo>
                  <a:pt x="36700" y="970574"/>
                  <a:pt x="36285" y="970750"/>
                  <a:pt x="38520" y="958225"/>
                </a:cubicBezTo>
                <a:cubicBezTo>
                  <a:pt x="36516" y="960097"/>
                  <a:pt x="34094" y="961302"/>
                  <a:pt x="32508" y="963842"/>
                </a:cubicBezTo>
                <a:lnTo>
                  <a:pt x="18003" y="989711"/>
                </a:lnTo>
                <a:lnTo>
                  <a:pt x="17365" y="983002"/>
                </a:lnTo>
                <a:lnTo>
                  <a:pt x="22489" y="975074"/>
                </a:lnTo>
                <a:lnTo>
                  <a:pt x="23929" y="968347"/>
                </a:lnTo>
                <a:lnTo>
                  <a:pt x="26496" y="969458"/>
                </a:lnTo>
                <a:lnTo>
                  <a:pt x="24865" y="963973"/>
                </a:lnTo>
                <a:lnTo>
                  <a:pt x="29962" y="940163"/>
                </a:lnTo>
                <a:lnTo>
                  <a:pt x="34512" y="930145"/>
                </a:lnTo>
                <a:lnTo>
                  <a:pt x="31601" y="932508"/>
                </a:lnTo>
                <a:lnTo>
                  <a:pt x="32213" y="929649"/>
                </a:lnTo>
                <a:lnTo>
                  <a:pt x="32508" y="930145"/>
                </a:lnTo>
                <a:lnTo>
                  <a:pt x="32265" y="929408"/>
                </a:lnTo>
                <a:lnTo>
                  <a:pt x="34512" y="918912"/>
                </a:lnTo>
                <a:lnTo>
                  <a:pt x="29045" y="922743"/>
                </a:lnTo>
                <a:lnTo>
                  <a:pt x="28500" y="921720"/>
                </a:lnTo>
                <a:lnTo>
                  <a:pt x="24675" y="916360"/>
                </a:lnTo>
                <a:lnTo>
                  <a:pt x="26903" y="909670"/>
                </a:lnTo>
                <a:lnTo>
                  <a:pt x="28500" y="907680"/>
                </a:lnTo>
                <a:cubicBezTo>
                  <a:pt x="32915" y="898638"/>
                  <a:pt x="40853" y="885907"/>
                  <a:pt x="36516" y="876791"/>
                </a:cubicBezTo>
                <a:cubicBezTo>
                  <a:pt x="35200" y="874025"/>
                  <a:pt x="31690" y="881053"/>
                  <a:pt x="28261" y="889471"/>
                </a:cubicBezTo>
                <a:lnTo>
                  <a:pt x="21642" y="907361"/>
                </a:lnTo>
                <a:lnTo>
                  <a:pt x="21501" y="906375"/>
                </a:lnTo>
                <a:lnTo>
                  <a:pt x="24994" y="892232"/>
                </a:lnTo>
                <a:cubicBezTo>
                  <a:pt x="29274" y="880468"/>
                  <a:pt x="35390" y="869641"/>
                  <a:pt x="38520" y="862750"/>
                </a:cubicBezTo>
                <a:cubicBezTo>
                  <a:pt x="39188" y="865558"/>
                  <a:pt x="38834" y="872950"/>
                  <a:pt x="40523" y="871175"/>
                </a:cubicBezTo>
                <a:cubicBezTo>
                  <a:pt x="46616" y="864771"/>
                  <a:pt x="57379" y="855811"/>
                  <a:pt x="54550" y="845902"/>
                </a:cubicBezTo>
                <a:cubicBezTo>
                  <a:pt x="52107" y="837342"/>
                  <a:pt x="42527" y="853390"/>
                  <a:pt x="36516" y="857134"/>
                </a:cubicBezTo>
                <a:lnTo>
                  <a:pt x="31545" y="833916"/>
                </a:lnTo>
                <a:lnTo>
                  <a:pt x="38520" y="803781"/>
                </a:lnTo>
                <a:lnTo>
                  <a:pt x="29911" y="772120"/>
                </a:lnTo>
                <a:lnTo>
                  <a:pt x="44531" y="750427"/>
                </a:lnTo>
                <a:cubicBezTo>
                  <a:pt x="41859" y="748555"/>
                  <a:pt x="36673" y="748991"/>
                  <a:pt x="36516" y="744811"/>
                </a:cubicBezTo>
                <a:cubicBezTo>
                  <a:pt x="34875" y="701117"/>
                  <a:pt x="54136" y="684872"/>
                  <a:pt x="34512" y="705498"/>
                </a:cubicBezTo>
                <a:lnTo>
                  <a:pt x="32944" y="687926"/>
                </a:lnTo>
                <a:lnTo>
                  <a:pt x="36516" y="685841"/>
                </a:lnTo>
                <a:cubicBezTo>
                  <a:pt x="39379" y="683433"/>
                  <a:pt x="45726" y="673264"/>
                  <a:pt x="42527" y="674609"/>
                </a:cubicBezTo>
                <a:lnTo>
                  <a:pt x="32641" y="678711"/>
                </a:lnTo>
                <a:lnTo>
                  <a:pt x="33385" y="654640"/>
                </a:lnTo>
                <a:lnTo>
                  <a:pt x="34124" y="652498"/>
                </a:lnTo>
                <a:lnTo>
                  <a:pt x="33672" y="645339"/>
                </a:lnTo>
                <a:lnTo>
                  <a:pt x="34699" y="612090"/>
                </a:lnTo>
                <a:lnTo>
                  <a:pt x="33288" y="588724"/>
                </a:lnTo>
                <a:lnTo>
                  <a:pt x="35162" y="584963"/>
                </a:lnTo>
                <a:cubicBezTo>
                  <a:pt x="43622" y="568719"/>
                  <a:pt x="46437" y="564188"/>
                  <a:pt x="41643" y="568707"/>
                </a:cubicBezTo>
                <a:lnTo>
                  <a:pt x="32627" y="577786"/>
                </a:lnTo>
                <a:lnTo>
                  <a:pt x="31822" y="564453"/>
                </a:lnTo>
                <a:lnTo>
                  <a:pt x="32508" y="565093"/>
                </a:lnTo>
                <a:lnTo>
                  <a:pt x="34402" y="551820"/>
                </a:lnTo>
                <a:lnTo>
                  <a:pt x="34513" y="551923"/>
                </a:lnTo>
                <a:lnTo>
                  <a:pt x="34408" y="551777"/>
                </a:lnTo>
                <a:lnTo>
                  <a:pt x="34512" y="551053"/>
                </a:lnTo>
                <a:cubicBezTo>
                  <a:pt x="34213" y="547704"/>
                  <a:pt x="31196" y="539396"/>
                  <a:pt x="30504" y="542629"/>
                </a:cubicBezTo>
                <a:lnTo>
                  <a:pt x="28821" y="543948"/>
                </a:lnTo>
                <a:lnTo>
                  <a:pt x="28501" y="543499"/>
                </a:lnTo>
                <a:lnTo>
                  <a:pt x="26716" y="540163"/>
                </a:lnTo>
                <a:lnTo>
                  <a:pt x="26798" y="535050"/>
                </a:lnTo>
                <a:lnTo>
                  <a:pt x="26114" y="529800"/>
                </a:lnTo>
                <a:lnTo>
                  <a:pt x="28589" y="528710"/>
                </a:lnTo>
                <a:cubicBezTo>
                  <a:pt x="30604" y="526935"/>
                  <a:pt x="31921" y="525118"/>
                  <a:pt x="30504" y="525780"/>
                </a:cubicBezTo>
                <a:lnTo>
                  <a:pt x="25924" y="528347"/>
                </a:lnTo>
                <a:lnTo>
                  <a:pt x="24492" y="517356"/>
                </a:lnTo>
                <a:lnTo>
                  <a:pt x="22151" y="520637"/>
                </a:lnTo>
                <a:lnTo>
                  <a:pt x="25159" y="513880"/>
                </a:lnTo>
                <a:lnTo>
                  <a:pt x="30504" y="511740"/>
                </a:lnTo>
                <a:lnTo>
                  <a:pt x="26525" y="510810"/>
                </a:lnTo>
                <a:lnTo>
                  <a:pt x="27820" y="507902"/>
                </a:lnTo>
                <a:lnTo>
                  <a:pt x="29963" y="497297"/>
                </a:lnTo>
                <a:lnTo>
                  <a:pt x="37421" y="481399"/>
                </a:lnTo>
                <a:cubicBezTo>
                  <a:pt x="44530" y="465448"/>
                  <a:pt x="51003" y="448668"/>
                  <a:pt x="48540" y="445216"/>
                </a:cubicBezTo>
                <a:cubicBezTo>
                  <a:pt x="42852" y="437246"/>
                  <a:pt x="37852" y="462064"/>
                  <a:pt x="32509" y="470489"/>
                </a:cubicBezTo>
                <a:lnTo>
                  <a:pt x="27507" y="472825"/>
                </a:lnTo>
                <a:lnTo>
                  <a:pt x="27558" y="472445"/>
                </a:lnTo>
                <a:lnTo>
                  <a:pt x="27489" y="472833"/>
                </a:lnTo>
                <a:lnTo>
                  <a:pt x="26497" y="473297"/>
                </a:lnTo>
                <a:cubicBezTo>
                  <a:pt x="26497" y="467018"/>
                  <a:pt x="30655" y="462164"/>
                  <a:pt x="32509" y="456448"/>
                </a:cubicBezTo>
                <a:cubicBezTo>
                  <a:pt x="36701" y="443524"/>
                  <a:pt x="36286" y="443699"/>
                  <a:pt x="38521" y="431175"/>
                </a:cubicBezTo>
                <a:cubicBezTo>
                  <a:pt x="36517" y="433047"/>
                  <a:pt x="34095" y="434252"/>
                  <a:pt x="32509" y="436792"/>
                </a:cubicBezTo>
                <a:lnTo>
                  <a:pt x="18004" y="462661"/>
                </a:lnTo>
                <a:lnTo>
                  <a:pt x="17366" y="455952"/>
                </a:lnTo>
                <a:lnTo>
                  <a:pt x="22490" y="448024"/>
                </a:lnTo>
                <a:lnTo>
                  <a:pt x="23930" y="441297"/>
                </a:lnTo>
                <a:lnTo>
                  <a:pt x="26497" y="442408"/>
                </a:lnTo>
                <a:lnTo>
                  <a:pt x="24866" y="436922"/>
                </a:lnTo>
                <a:lnTo>
                  <a:pt x="29963" y="413113"/>
                </a:lnTo>
                <a:lnTo>
                  <a:pt x="34513" y="403095"/>
                </a:lnTo>
                <a:lnTo>
                  <a:pt x="31602" y="405458"/>
                </a:lnTo>
                <a:lnTo>
                  <a:pt x="32214" y="402599"/>
                </a:lnTo>
                <a:lnTo>
                  <a:pt x="32509" y="403095"/>
                </a:lnTo>
                <a:lnTo>
                  <a:pt x="32266" y="402358"/>
                </a:lnTo>
                <a:lnTo>
                  <a:pt x="34513" y="391862"/>
                </a:lnTo>
                <a:lnTo>
                  <a:pt x="29046" y="395693"/>
                </a:lnTo>
                <a:lnTo>
                  <a:pt x="28501" y="394670"/>
                </a:lnTo>
                <a:lnTo>
                  <a:pt x="24676" y="389310"/>
                </a:lnTo>
                <a:lnTo>
                  <a:pt x="26904" y="382620"/>
                </a:lnTo>
                <a:lnTo>
                  <a:pt x="28501" y="380630"/>
                </a:lnTo>
                <a:cubicBezTo>
                  <a:pt x="32916" y="371588"/>
                  <a:pt x="40854" y="358857"/>
                  <a:pt x="36517" y="349741"/>
                </a:cubicBezTo>
                <a:cubicBezTo>
                  <a:pt x="35201" y="346975"/>
                  <a:pt x="31691" y="354003"/>
                  <a:pt x="28262" y="362420"/>
                </a:cubicBezTo>
                <a:lnTo>
                  <a:pt x="21643" y="380311"/>
                </a:lnTo>
                <a:lnTo>
                  <a:pt x="21502" y="379325"/>
                </a:lnTo>
                <a:lnTo>
                  <a:pt x="24995" y="365182"/>
                </a:lnTo>
                <a:cubicBezTo>
                  <a:pt x="29275" y="353418"/>
                  <a:pt x="35391" y="342591"/>
                  <a:pt x="38521" y="335701"/>
                </a:cubicBezTo>
                <a:cubicBezTo>
                  <a:pt x="39189" y="338509"/>
                  <a:pt x="38835" y="345901"/>
                  <a:pt x="40524" y="344125"/>
                </a:cubicBezTo>
                <a:cubicBezTo>
                  <a:pt x="46617" y="337721"/>
                  <a:pt x="57380" y="328761"/>
                  <a:pt x="54551" y="318852"/>
                </a:cubicBezTo>
                <a:cubicBezTo>
                  <a:pt x="52108" y="310292"/>
                  <a:pt x="42528" y="326340"/>
                  <a:pt x="36517" y="330084"/>
                </a:cubicBezTo>
                <a:lnTo>
                  <a:pt x="31546" y="306866"/>
                </a:lnTo>
                <a:lnTo>
                  <a:pt x="38521" y="276731"/>
                </a:lnTo>
                <a:lnTo>
                  <a:pt x="29912" y="245070"/>
                </a:lnTo>
                <a:lnTo>
                  <a:pt x="44532" y="223377"/>
                </a:lnTo>
                <a:cubicBezTo>
                  <a:pt x="41860" y="221505"/>
                  <a:pt x="36674" y="221941"/>
                  <a:pt x="36517" y="217761"/>
                </a:cubicBezTo>
                <a:cubicBezTo>
                  <a:pt x="34876" y="174068"/>
                  <a:pt x="54137" y="157822"/>
                  <a:pt x="34513" y="178448"/>
                </a:cubicBezTo>
                <a:lnTo>
                  <a:pt x="32945" y="160876"/>
                </a:lnTo>
                <a:lnTo>
                  <a:pt x="36517" y="158791"/>
                </a:lnTo>
                <a:cubicBezTo>
                  <a:pt x="39380" y="156383"/>
                  <a:pt x="45727" y="146214"/>
                  <a:pt x="42528" y="147559"/>
                </a:cubicBezTo>
                <a:lnTo>
                  <a:pt x="32642" y="151661"/>
                </a:lnTo>
                <a:lnTo>
                  <a:pt x="33386" y="127590"/>
                </a:lnTo>
                <a:lnTo>
                  <a:pt x="34125" y="125448"/>
                </a:lnTo>
                <a:lnTo>
                  <a:pt x="33673" y="118289"/>
                </a:lnTo>
                <a:lnTo>
                  <a:pt x="34700" y="85040"/>
                </a:lnTo>
                <a:lnTo>
                  <a:pt x="33289" y="61674"/>
                </a:lnTo>
                <a:lnTo>
                  <a:pt x="35163" y="57913"/>
                </a:lnTo>
                <a:cubicBezTo>
                  <a:pt x="43623" y="41669"/>
                  <a:pt x="46438" y="37138"/>
                  <a:pt x="41644" y="41657"/>
                </a:cubicBezTo>
                <a:lnTo>
                  <a:pt x="32628" y="50736"/>
                </a:lnTo>
                <a:lnTo>
                  <a:pt x="31823" y="37403"/>
                </a:lnTo>
                <a:lnTo>
                  <a:pt x="32509" y="38043"/>
                </a:lnTo>
                <a:cubicBezTo>
                  <a:pt x="33177" y="33364"/>
                  <a:pt x="34935" y="28739"/>
                  <a:pt x="34513" y="24003"/>
                </a:cubicBezTo>
                <a:cubicBezTo>
                  <a:pt x="34214" y="20654"/>
                  <a:pt x="31197" y="12346"/>
                  <a:pt x="30505" y="15579"/>
                </a:cubicBezTo>
                <a:lnTo>
                  <a:pt x="26629" y="18618"/>
                </a:lnTo>
                <a:lnTo>
                  <a:pt x="26799" y="8000"/>
                </a:lnTo>
                <a:lnTo>
                  <a:pt x="26115" y="2750"/>
                </a:lnTo>
                <a:lnTo>
                  <a:pt x="28590" y="1660"/>
                </a:lnTo>
                <a:close/>
                <a:moveTo>
                  <a:pt x="25756" y="0"/>
                </a:moveTo>
                <a:lnTo>
                  <a:pt x="28239" y="0"/>
                </a:lnTo>
                <a:lnTo>
                  <a:pt x="25925" y="1297"/>
                </a:lnTo>
                <a:close/>
                <a:moveTo>
                  <a:pt x="17576" y="0"/>
                </a:moveTo>
                <a:lnTo>
                  <a:pt x="18845" y="0"/>
                </a:lnTo>
                <a:lnTo>
                  <a:pt x="21849" y="3582"/>
                </a:lnTo>
                <a:lnTo>
                  <a:pt x="13120" y="8475"/>
                </a:lnTo>
                <a:lnTo>
                  <a:pt x="16478" y="1538"/>
                </a:lnTo>
                <a:close/>
                <a:moveTo>
                  <a:pt x="0" y="0"/>
                </a:moveTo>
                <a:lnTo>
                  <a:pt x="9820" y="0"/>
                </a:lnTo>
                <a:lnTo>
                  <a:pt x="8463" y="4346"/>
                </a:lnTo>
                <a:cubicBezTo>
                  <a:pt x="7385" y="7365"/>
                  <a:pt x="5216" y="9569"/>
                  <a:pt x="4455" y="12771"/>
                </a:cubicBezTo>
                <a:cubicBezTo>
                  <a:pt x="3170" y="18172"/>
                  <a:pt x="2730" y="23939"/>
                  <a:pt x="2451" y="29619"/>
                </a:cubicBezTo>
                <a:lnTo>
                  <a:pt x="1424" y="62709"/>
                </a:lnTo>
                <a:lnTo>
                  <a:pt x="0" y="648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508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C4EDE15-0F52-64F4-17F9-E252CD936D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8084469"/>
              </p:ext>
            </p:extLst>
          </p:nvPr>
        </p:nvGraphicFramePr>
        <p:xfrm>
          <a:off x="996302" y="402424"/>
          <a:ext cx="1073227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10">
                  <a:extLst>
                    <a:ext uri="{9D8B030D-6E8A-4147-A177-3AD203B41FA5}">
                      <a16:colId xmlns:a16="http://schemas.microsoft.com/office/drawing/2014/main" val="2663609724"/>
                    </a:ext>
                  </a:extLst>
                </a:gridCol>
                <a:gridCol w="9591870">
                  <a:extLst>
                    <a:ext uri="{9D8B030D-6E8A-4147-A177-3AD203B41FA5}">
                      <a16:colId xmlns:a16="http://schemas.microsoft.com/office/drawing/2014/main" val="3307477755"/>
                    </a:ext>
                  </a:extLst>
                </a:gridCol>
                <a:gridCol w="578498">
                  <a:extLst>
                    <a:ext uri="{9D8B030D-6E8A-4147-A177-3AD203B41FA5}">
                      <a16:colId xmlns:a16="http://schemas.microsoft.com/office/drawing/2014/main" val="2464177580"/>
                    </a:ext>
                  </a:extLst>
                </a:gridCol>
              </a:tblGrid>
              <a:tr h="3600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5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987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0" algn="l"/>
                          <a:tab pos="2419350" algn="l"/>
                        </a:tabLst>
                        <a:defRPr/>
                      </a:pPr>
                      <a:r>
                        <a:rPr kumimoji="0" lang="ko-KR" altLang="en-US" sz="2400" b="0" i="1" u="none" strike="noStrike" kern="0" cap="none" spc="0" normalizeH="0" baseline="0" noProof="0" dirty="0">
                          <a:ln w="15875"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  <a:cs typeface="+mn-cs"/>
                        </a:rPr>
                        <a:t>파워포인트 템플릿</a:t>
                      </a:r>
                      <a:r>
                        <a:rPr kumimoji="0" lang="en-US" altLang="ko-KR" sz="2400" b="0" i="1" u="none" strike="noStrike" kern="0" cap="none" spc="0" normalizeH="0" baseline="0" noProof="0" dirty="0">
                          <a:ln w="15875"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1" u="none" strike="noStrike" kern="0" cap="none" spc="0" normalizeH="0" baseline="0" noProof="0" dirty="0">
                          <a:ln w="15875"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p.01</a:t>
                      </a:r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095787"/>
                  </a:ext>
                </a:extLst>
              </a:tr>
              <a:tr h="3600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600514"/>
                  </a:ext>
                </a:extLst>
              </a:tr>
            </a:tbl>
          </a:graphicData>
        </a:graphic>
      </p:graphicFrame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A5C9E810-AE05-3CFB-E3D3-9B8F40FC7FF7}"/>
              </a:ext>
            </a:extLst>
          </p:cNvPr>
          <p:cNvSpPr/>
          <p:nvPr/>
        </p:nvSpPr>
        <p:spPr>
          <a:xfrm>
            <a:off x="1116806" y="364087"/>
            <a:ext cx="381794" cy="383381"/>
          </a:xfrm>
          <a:custGeom>
            <a:avLst/>
            <a:gdLst>
              <a:gd name="connsiteX0" fmla="*/ 0 w 440532"/>
              <a:gd name="connsiteY0" fmla="*/ 197644 h 383381"/>
              <a:gd name="connsiteX1" fmla="*/ 173832 w 440532"/>
              <a:gd name="connsiteY1" fmla="*/ 383381 h 383381"/>
              <a:gd name="connsiteX2" fmla="*/ 440532 w 440532"/>
              <a:gd name="connsiteY2" fmla="*/ 0 h 383381"/>
              <a:gd name="connsiteX3" fmla="*/ 176213 w 440532"/>
              <a:gd name="connsiteY3" fmla="*/ 295275 h 383381"/>
              <a:gd name="connsiteX4" fmla="*/ 0 w 440532"/>
              <a:gd name="connsiteY4" fmla="*/ 197644 h 38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532" h="383381">
                <a:moveTo>
                  <a:pt x="0" y="197644"/>
                </a:moveTo>
                <a:lnTo>
                  <a:pt x="173832" y="383381"/>
                </a:lnTo>
                <a:lnTo>
                  <a:pt x="440532" y="0"/>
                </a:lnTo>
                <a:lnTo>
                  <a:pt x="176213" y="295275"/>
                </a:lnTo>
                <a:lnTo>
                  <a:pt x="0" y="197644"/>
                </a:lnTo>
                <a:close/>
              </a:path>
            </a:pathLst>
          </a:custGeom>
          <a:solidFill>
            <a:srgbClr val="E470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5DD87AA8-471E-4FF5-9408-0BC06C4E041D}"/>
              </a:ext>
            </a:extLst>
          </p:cNvPr>
          <p:cNvGrpSpPr/>
          <p:nvPr/>
        </p:nvGrpSpPr>
        <p:grpSpPr>
          <a:xfrm>
            <a:off x="1859442" y="2714212"/>
            <a:ext cx="2846547" cy="1446846"/>
            <a:chOff x="1835573" y="2833386"/>
            <a:chExt cx="2846547" cy="1446846"/>
          </a:xfrm>
        </p:grpSpPr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96E46811-97CE-69B8-9A0D-5DDC2E2F2D68}"/>
                </a:ext>
              </a:extLst>
            </p:cNvPr>
            <p:cNvSpPr/>
            <p:nvPr/>
          </p:nvSpPr>
          <p:spPr>
            <a:xfrm>
              <a:off x="1835573" y="4039850"/>
              <a:ext cx="240382" cy="240382"/>
            </a:xfrm>
            <a:prstGeom prst="ellipse">
              <a:avLst/>
            </a:prstGeom>
            <a:solidFill>
              <a:srgbClr val="FF7C80">
                <a:alpha val="62000"/>
              </a:srgbClr>
            </a:solidFill>
            <a:ln>
              <a:solidFill>
                <a:srgbClr val="E4707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오른쪽 대괄호 5">
              <a:extLst>
                <a:ext uri="{FF2B5EF4-FFF2-40B4-BE49-F238E27FC236}">
                  <a16:creationId xmlns:a16="http://schemas.microsoft.com/office/drawing/2014/main" id="{6F2A0550-C995-8D8F-DBBD-3FED38928FA3}"/>
                </a:ext>
              </a:extLst>
            </p:cNvPr>
            <p:cNvSpPr/>
            <p:nvPr/>
          </p:nvSpPr>
          <p:spPr>
            <a:xfrm rot="16200000">
              <a:off x="2655614" y="2133535"/>
              <a:ext cx="1326655" cy="2726357"/>
            </a:xfrm>
            <a:prstGeom prst="rightBracket">
              <a:avLst>
                <a:gd name="adj" fmla="val 102753"/>
              </a:avLst>
            </a:prstGeom>
            <a:ln w="28575">
              <a:solidFill>
                <a:srgbClr val="FF7C80"/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A711FB08-EE4E-D7BB-46C8-B52F969B7412}"/>
              </a:ext>
            </a:extLst>
          </p:cNvPr>
          <p:cNvSpPr/>
          <p:nvPr/>
        </p:nvSpPr>
        <p:spPr>
          <a:xfrm>
            <a:off x="2343357" y="3542055"/>
            <a:ext cx="1998906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7C03DF93-B994-B669-512E-3A28BCC051FB}"/>
              </a:ext>
            </a:extLst>
          </p:cNvPr>
          <p:cNvSpPr>
            <a:spLocks/>
          </p:cNvSpPr>
          <p:nvPr/>
        </p:nvSpPr>
        <p:spPr bwMode="auto">
          <a:xfrm>
            <a:off x="8691614" y="3166616"/>
            <a:ext cx="236452" cy="312042"/>
          </a:xfrm>
          <a:custGeom>
            <a:avLst/>
            <a:gdLst>
              <a:gd name="T0" fmla="*/ 1093 w 9310"/>
              <a:gd name="T1" fmla="*/ 12245 h 12286"/>
              <a:gd name="T2" fmla="*/ 582 w 9310"/>
              <a:gd name="T3" fmla="*/ 12007 h 12286"/>
              <a:gd name="T4" fmla="*/ 279 w 9310"/>
              <a:gd name="T5" fmla="*/ 11710 h 12286"/>
              <a:gd name="T6" fmla="*/ 42 w 9310"/>
              <a:gd name="T7" fmla="*/ 11209 h 12286"/>
              <a:gd name="T8" fmla="*/ 0 w 9310"/>
              <a:gd name="T9" fmla="*/ 1919 h 12286"/>
              <a:gd name="T10" fmla="*/ 117 w 9310"/>
              <a:gd name="T11" fmla="*/ 1260 h 12286"/>
              <a:gd name="T12" fmla="*/ 498 w 9310"/>
              <a:gd name="T13" fmla="*/ 629 h 12286"/>
              <a:gd name="T14" fmla="*/ 1088 w 9310"/>
              <a:gd name="T15" fmla="*/ 189 h 12286"/>
              <a:gd name="T16" fmla="*/ 1821 w 9310"/>
              <a:gd name="T17" fmla="*/ 1 h 12286"/>
              <a:gd name="T18" fmla="*/ 7682 w 9310"/>
              <a:gd name="T19" fmla="*/ 22 h 12286"/>
              <a:gd name="T20" fmla="*/ 8385 w 9310"/>
              <a:gd name="T21" fmla="*/ 278 h 12286"/>
              <a:gd name="T22" fmla="*/ 8929 w 9310"/>
              <a:gd name="T23" fmla="*/ 772 h 12286"/>
              <a:gd name="T24" fmla="*/ 9250 w 9310"/>
              <a:gd name="T25" fmla="*/ 1440 h 12286"/>
              <a:gd name="T26" fmla="*/ 9310 w 9310"/>
              <a:gd name="T27" fmla="*/ 8471 h 12286"/>
              <a:gd name="T28" fmla="*/ 9201 w 9310"/>
              <a:gd name="T29" fmla="*/ 8777 h 12286"/>
              <a:gd name="T30" fmla="*/ 8880 w 9310"/>
              <a:gd name="T31" fmla="*/ 8949 h 12286"/>
              <a:gd name="T32" fmla="*/ 8601 w 9310"/>
              <a:gd name="T33" fmla="*/ 8894 h 12286"/>
              <a:gd name="T34" fmla="*/ 8370 w 9310"/>
              <a:gd name="T35" fmla="*/ 8615 h 12286"/>
              <a:gd name="T36" fmla="*/ 8349 w 9310"/>
              <a:gd name="T37" fmla="*/ 1870 h 12286"/>
              <a:gd name="T38" fmla="*/ 8255 w 9310"/>
              <a:gd name="T39" fmla="*/ 1503 h 12286"/>
              <a:gd name="T40" fmla="*/ 8035 w 9310"/>
              <a:gd name="T41" fmla="*/ 1209 h 12286"/>
              <a:gd name="T42" fmla="*/ 7720 w 9310"/>
              <a:gd name="T43" fmla="*/ 1018 h 12286"/>
              <a:gd name="T44" fmla="*/ 7390 w 9310"/>
              <a:gd name="T45" fmla="*/ 960 h 12286"/>
              <a:gd name="T46" fmla="*/ 1680 w 9310"/>
              <a:gd name="T47" fmla="*/ 989 h 12286"/>
              <a:gd name="T48" fmla="*/ 1346 w 9310"/>
              <a:gd name="T49" fmla="*/ 1150 h 12286"/>
              <a:gd name="T50" fmla="*/ 1098 w 9310"/>
              <a:gd name="T51" fmla="*/ 1423 h 12286"/>
              <a:gd name="T52" fmla="*/ 970 w 9310"/>
              <a:gd name="T53" fmla="*/ 1774 h 12286"/>
              <a:gd name="T54" fmla="*/ 962 w 9310"/>
              <a:gd name="T55" fmla="*/ 10904 h 12286"/>
              <a:gd name="T56" fmla="*/ 1091 w 9310"/>
              <a:gd name="T57" fmla="*/ 11185 h 12286"/>
              <a:gd name="T58" fmla="*/ 1405 w 9310"/>
              <a:gd name="T59" fmla="*/ 11326 h 12286"/>
              <a:gd name="T60" fmla="*/ 1677 w 9310"/>
              <a:gd name="T61" fmla="*/ 11273 h 12286"/>
              <a:gd name="T62" fmla="*/ 4346 w 9310"/>
              <a:gd name="T63" fmla="*/ 8559 h 12286"/>
              <a:gd name="T64" fmla="*/ 4655 w 9310"/>
              <a:gd name="T65" fmla="*/ 8448 h 12286"/>
              <a:gd name="T66" fmla="*/ 4964 w 9310"/>
              <a:gd name="T67" fmla="*/ 8559 h 12286"/>
              <a:gd name="T68" fmla="*/ 7633 w 9310"/>
              <a:gd name="T69" fmla="*/ 11273 h 12286"/>
              <a:gd name="T70" fmla="*/ 7902 w 9310"/>
              <a:gd name="T71" fmla="*/ 11326 h 12286"/>
              <a:gd name="T72" fmla="*/ 8215 w 9310"/>
              <a:gd name="T73" fmla="*/ 11182 h 12286"/>
              <a:gd name="T74" fmla="*/ 8349 w 9310"/>
              <a:gd name="T75" fmla="*/ 10897 h 12286"/>
              <a:gd name="T76" fmla="*/ 8408 w 9310"/>
              <a:gd name="T77" fmla="*/ 10618 h 12286"/>
              <a:gd name="T78" fmla="*/ 8687 w 9310"/>
              <a:gd name="T79" fmla="*/ 10387 h 12286"/>
              <a:gd name="T80" fmla="*/ 8974 w 9310"/>
              <a:gd name="T81" fmla="*/ 10387 h 12286"/>
              <a:gd name="T82" fmla="*/ 9253 w 9310"/>
              <a:gd name="T83" fmla="*/ 10618 h 12286"/>
              <a:gd name="T84" fmla="*/ 9309 w 9310"/>
              <a:gd name="T85" fmla="*/ 10920 h 12286"/>
              <a:gd name="T86" fmla="*/ 9174 w 9310"/>
              <a:gd name="T87" fmla="*/ 11466 h 12286"/>
              <a:gd name="T88" fmla="*/ 8890 w 9310"/>
              <a:gd name="T89" fmla="*/ 11865 h 12286"/>
              <a:gd name="T90" fmla="*/ 8474 w 9310"/>
              <a:gd name="T91" fmla="*/ 12151 h 12286"/>
              <a:gd name="T92" fmla="*/ 7913 w 9310"/>
              <a:gd name="T93" fmla="*/ 12286 h 12286"/>
              <a:gd name="T94" fmla="*/ 7489 w 9310"/>
              <a:gd name="T95" fmla="*/ 12242 h 12286"/>
              <a:gd name="T96" fmla="*/ 6997 w 9310"/>
              <a:gd name="T97" fmla="*/ 12001 h 12286"/>
              <a:gd name="T98" fmla="*/ 2472 w 9310"/>
              <a:gd name="T99" fmla="*/ 11859 h 12286"/>
              <a:gd name="T100" fmla="*/ 2080 w 9310"/>
              <a:gd name="T101" fmla="*/ 12145 h 12286"/>
              <a:gd name="T102" fmla="*/ 1545 w 9310"/>
              <a:gd name="T103" fmla="*/ 12285 h 122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9310" h="12286">
                <a:moveTo>
                  <a:pt x="1447" y="12286"/>
                </a:moveTo>
                <a:lnTo>
                  <a:pt x="1375" y="12286"/>
                </a:lnTo>
                <a:lnTo>
                  <a:pt x="1232" y="12272"/>
                </a:lnTo>
                <a:lnTo>
                  <a:pt x="1093" y="12245"/>
                </a:lnTo>
                <a:lnTo>
                  <a:pt x="957" y="12203"/>
                </a:lnTo>
                <a:lnTo>
                  <a:pt x="826" y="12150"/>
                </a:lnTo>
                <a:lnTo>
                  <a:pt x="700" y="12085"/>
                </a:lnTo>
                <a:lnTo>
                  <a:pt x="582" y="12007"/>
                </a:lnTo>
                <a:lnTo>
                  <a:pt x="471" y="11918"/>
                </a:lnTo>
                <a:lnTo>
                  <a:pt x="419" y="11869"/>
                </a:lnTo>
                <a:lnTo>
                  <a:pt x="370" y="11818"/>
                </a:lnTo>
                <a:lnTo>
                  <a:pt x="279" y="11710"/>
                </a:lnTo>
                <a:lnTo>
                  <a:pt x="202" y="11595"/>
                </a:lnTo>
                <a:lnTo>
                  <a:pt x="135" y="11471"/>
                </a:lnTo>
                <a:lnTo>
                  <a:pt x="82" y="11343"/>
                </a:lnTo>
                <a:lnTo>
                  <a:pt x="42" y="11209"/>
                </a:lnTo>
                <a:lnTo>
                  <a:pt x="14" y="11070"/>
                </a:lnTo>
                <a:lnTo>
                  <a:pt x="1" y="10927"/>
                </a:lnTo>
                <a:lnTo>
                  <a:pt x="0" y="10855"/>
                </a:lnTo>
                <a:lnTo>
                  <a:pt x="0" y="1919"/>
                </a:lnTo>
                <a:lnTo>
                  <a:pt x="1" y="1821"/>
                </a:lnTo>
                <a:lnTo>
                  <a:pt x="22" y="1627"/>
                </a:lnTo>
                <a:lnTo>
                  <a:pt x="60" y="1440"/>
                </a:lnTo>
                <a:lnTo>
                  <a:pt x="117" y="1260"/>
                </a:lnTo>
                <a:lnTo>
                  <a:pt x="189" y="1089"/>
                </a:lnTo>
                <a:lnTo>
                  <a:pt x="278" y="924"/>
                </a:lnTo>
                <a:lnTo>
                  <a:pt x="382" y="772"/>
                </a:lnTo>
                <a:lnTo>
                  <a:pt x="498" y="629"/>
                </a:lnTo>
                <a:lnTo>
                  <a:pt x="629" y="498"/>
                </a:lnTo>
                <a:lnTo>
                  <a:pt x="772" y="382"/>
                </a:lnTo>
                <a:lnTo>
                  <a:pt x="924" y="278"/>
                </a:lnTo>
                <a:lnTo>
                  <a:pt x="1088" y="189"/>
                </a:lnTo>
                <a:lnTo>
                  <a:pt x="1260" y="117"/>
                </a:lnTo>
                <a:lnTo>
                  <a:pt x="1440" y="60"/>
                </a:lnTo>
                <a:lnTo>
                  <a:pt x="1627" y="22"/>
                </a:lnTo>
                <a:lnTo>
                  <a:pt x="1821" y="1"/>
                </a:lnTo>
                <a:lnTo>
                  <a:pt x="1919" y="0"/>
                </a:lnTo>
                <a:lnTo>
                  <a:pt x="7390" y="0"/>
                </a:lnTo>
                <a:lnTo>
                  <a:pt x="7489" y="1"/>
                </a:lnTo>
                <a:lnTo>
                  <a:pt x="7682" y="22"/>
                </a:lnTo>
                <a:lnTo>
                  <a:pt x="7869" y="60"/>
                </a:lnTo>
                <a:lnTo>
                  <a:pt x="8049" y="117"/>
                </a:lnTo>
                <a:lnTo>
                  <a:pt x="8222" y="189"/>
                </a:lnTo>
                <a:lnTo>
                  <a:pt x="8385" y="278"/>
                </a:lnTo>
                <a:lnTo>
                  <a:pt x="8539" y="382"/>
                </a:lnTo>
                <a:lnTo>
                  <a:pt x="8681" y="498"/>
                </a:lnTo>
                <a:lnTo>
                  <a:pt x="8811" y="629"/>
                </a:lnTo>
                <a:lnTo>
                  <a:pt x="8929" y="772"/>
                </a:lnTo>
                <a:lnTo>
                  <a:pt x="9033" y="924"/>
                </a:lnTo>
                <a:lnTo>
                  <a:pt x="9120" y="1089"/>
                </a:lnTo>
                <a:lnTo>
                  <a:pt x="9194" y="1260"/>
                </a:lnTo>
                <a:lnTo>
                  <a:pt x="9250" y="1440"/>
                </a:lnTo>
                <a:lnTo>
                  <a:pt x="9289" y="1627"/>
                </a:lnTo>
                <a:lnTo>
                  <a:pt x="9308" y="1821"/>
                </a:lnTo>
                <a:lnTo>
                  <a:pt x="9310" y="1919"/>
                </a:lnTo>
                <a:lnTo>
                  <a:pt x="9310" y="8471"/>
                </a:lnTo>
                <a:lnTo>
                  <a:pt x="9308" y="8521"/>
                </a:lnTo>
                <a:lnTo>
                  <a:pt x="9289" y="8615"/>
                </a:lnTo>
                <a:lnTo>
                  <a:pt x="9253" y="8700"/>
                </a:lnTo>
                <a:lnTo>
                  <a:pt x="9201" y="8777"/>
                </a:lnTo>
                <a:lnTo>
                  <a:pt x="9136" y="8842"/>
                </a:lnTo>
                <a:lnTo>
                  <a:pt x="9058" y="8894"/>
                </a:lnTo>
                <a:lnTo>
                  <a:pt x="8974" y="8930"/>
                </a:lnTo>
                <a:lnTo>
                  <a:pt x="8880" y="8949"/>
                </a:lnTo>
                <a:lnTo>
                  <a:pt x="8830" y="8952"/>
                </a:lnTo>
                <a:lnTo>
                  <a:pt x="8781" y="8949"/>
                </a:lnTo>
                <a:lnTo>
                  <a:pt x="8687" y="8930"/>
                </a:lnTo>
                <a:lnTo>
                  <a:pt x="8601" y="8894"/>
                </a:lnTo>
                <a:lnTo>
                  <a:pt x="8524" y="8842"/>
                </a:lnTo>
                <a:lnTo>
                  <a:pt x="8460" y="8777"/>
                </a:lnTo>
                <a:lnTo>
                  <a:pt x="8408" y="8700"/>
                </a:lnTo>
                <a:lnTo>
                  <a:pt x="8370" y="8615"/>
                </a:lnTo>
                <a:lnTo>
                  <a:pt x="8352" y="8521"/>
                </a:lnTo>
                <a:lnTo>
                  <a:pt x="8350" y="8471"/>
                </a:lnTo>
                <a:lnTo>
                  <a:pt x="8350" y="1919"/>
                </a:lnTo>
                <a:lnTo>
                  <a:pt x="8349" y="1870"/>
                </a:lnTo>
                <a:lnTo>
                  <a:pt x="8340" y="1774"/>
                </a:lnTo>
                <a:lnTo>
                  <a:pt x="8320" y="1680"/>
                </a:lnTo>
                <a:lnTo>
                  <a:pt x="8293" y="1590"/>
                </a:lnTo>
                <a:lnTo>
                  <a:pt x="8255" y="1503"/>
                </a:lnTo>
                <a:lnTo>
                  <a:pt x="8211" y="1423"/>
                </a:lnTo>
                <a:lnTo>
                  <a:pt x="8160" y="1346"/>
                </a:lnTo>
                <a:lnTo>
                  <a:pt x="8101" y="1274"/>
                </a:lnTo>
                <a:lnTo>
                  <a:pt x="8035" y="1209"/>
                </a:lnTo>
                <a:lnTo>
                  <a:pt x="7964" y="1150"/>
                </a:lnTo>
                <a:lnTo>
                  <a:pt x="7888" y="1099"/>
                </a:lnTo>
                <a:lnTo>
                  <a:pt x="7806" y="1054"/>
                </a:lnTo>
                <a:lnTo>
                  <a:pt x="7720" y="1018"/>
                </a:lnTo>
                <a:lnTo>
                  <a:pt x="7630" y="989"/>
                </a:lnTo>
                <a:lnTo>
                  <a:pt x="7537" y="970"/>
                </a:lnTo>
                <a:lnTo>
                  <a:pt x="7440" y="960"/>
                </a:lnTo>
                <a:lnTo>
                  <a:pt x="7390" y="960"/>
                </a:lnTo>
                <a:lnTo>
                  <a:pt x="1919" y="960"/>
                </a:lnTo>
                <a:lnTo>
                  <a:pt x="1870" y="960"/>
                </a:lnTo>
                <a:lnTo>
                  <a:pt x="1774" y="970"/>
                </a:lnTo>
                <a:lnTo>
                  <a:pt x="1680" y="989"/>
                </a:lnTo>
                <a:lnTo>
                  <a:pt x="1589" y="1018"/>
                </a:lnTo>
                <a:lnTo>
                  <a:pt x="1503" y="1054"/>
                </a:lnTo>
                <a:lnTo>
                  <a:pt x="1422" y="1099"/>
                </a:lnTo>
                <a:lnTo>
                  <a:pt x="1346" y="1150"/>
                </a:lnTo>
                <a:lnTo>
                  <a:pt x="1274" y="1209"/>
                </a:lnTo>
                <a:lnTo>
                  <a:pt x="1209" y="1274"/>
                </a:lnTo>
                <a:lnTo>
                  <a:pt x="1150" y="1346"/>
                </a:lnTo>
                <a:lnTo>
                  <a:pt x="1098" y="1423"/>
                </a:lnTo>
                <a:lnTo>
                  <a:pt x="1054" y="1503"/>
                </a:lnTo>
                <a:lnTo>
                  <a:pt x="1018" y="1590"/>
                </a:lnTo>
                <a:lnTo>
                  <a:pt x="989" y="1680"/>
                </a:lnTo>
                <a:lnTo>
                  <a:pt x="970" y="1774"/>
                </a:lnTo>
                <a:lnTo>
                  <a:pt x="960" y="1870"/>
                </a:lnTo>
                <a:lnTo>
                  <a:pt x="960" y="1919"/>
                </a:lnTo>
                <a:lnTo>
                  <a:pt x="960" y="10855"/>
                </a:lnTo>
                <a:lnTo>
                  <a:pt x="962" y="10904"/>
                </a:lnTo>
                <a:lnTo>
                  <a:pt x="978" y="10995"/>
                </a:lnTo>
                <a:lnTo>
                  <a:pt x="1011" y="11078"/>
                </a:lnTo>
                <a:lnTo>
                  <a:pt x="1061" y="11152"/>
                </a:lnTo>
                <a:lnTo>
                  <a:pt x="1091" y="11185"/>
                </a:lnTo>
                <a:lnTo>
                  <a:pt x="1129" y="11218"/>
                </a:lnTo>
                <a:lnTo>
                  <a:pt x="1212" y="11271"/>
                </a:lnTo>
                <a:lnTo>
                  <a:pt x="1306" y="11307"/>
                </a:lnTo>
                <a:lnTo>
                  <a:pt x="1405" y="11326"/>
                </a:lnTo>
                <a:lnTo>
                  <a:pt x="1456" y="11327"/>
                </a:lnTo>
                <a:lnTo>
                  <a:pt x="1504" y="11325"/>
                </a:lnTo>
                <a:lnTo>
                  <a:pt x="1595" y="11307"/>
                </a:lnTo>
                <a:lnTo>
                  <a:pt x="1677" y="11273"/>
                </a:lnTo>
                <a:lnTo>
                  <a:pt x="1751" y="11222"/>
                </a:lnTo>
                <a:lnTo>
                  <a:pt x="1784" y="11191"/>
                </a:lnTo>
                <a:lnTo>
                  <a:pt x="4310" y="8592"/>
                </a:lnTo>
                <a:lnTo>
                  <a:pt x="4346" y="8559"/>
                </a:lnTo>
                <a:lnTo>
                  <a:pt x="4426" y="8505"/>
                </a:lnTo>
                <a:lnTo>
                  <a:pt x="4513" y="8468"/>
                </a:lnTo>
                <a:lnTo>
                  <a:pt x="4607" y="8449"/>
                </a:lnTo>
                <a:lnTo>
                  <a:pt x="4655" y="8448"/>
                </a:lnTo>
                <a:lnTo>
                  <a:pt x="4703" y="8449"/>
                </a:lnTo>
                <a:lnTo>
                  <a:pt x="4797" y="8468"/>
                </a:lnTo>
                <a:lnTo>
                  <a:pt x="4885" y="8505"/>
                </a:lnTo>
                <a:lnTo>
                  <a:pt x="4964" y="8559"/>
                </a:lnTo>
                <a:lnTo>
                  <a:pt x="4999" y="8592"/>
                </a:lnTo>
                <a:lnTo>
                  <a:pt x="7527" y="11191"/>
                </a:lnTo>
                <a:lnTo>
                  <a:pt x="7560" y="11222"/>
                </a:lnTo>
                <a:lnTo>
                  <a:pt x="7633" y="11273"/>
                </a:lnTo>
                <a:lnTo>
                  <a:pt x="7714" y="11307"/>
                </a:lnTo>
                <a:lnTo>
                  <a:pt x="7803" y="11325"/>
                </a:lnTo>
                <a:lnTo>
                  <a:pt x="7852" y="11327"/>
                </a:lnTo>
                <a:lnTo>
                  <a:pt x="7902" y="11326"/>
                </a:lnTo>
                <a:lnTo>
                  <a:pt x="8002" y="11306"/>
                </a:lnTo>
                <a:lnTo>
                  <a:pt x="8095" y="11270"/>
                </a:lnTo>
                <a:lnTo>
                  <a:pt x="8179" y="11215"/>
                </a:lnTo>
                <a:lnTo>
                  <a:pt x="8215" y="11182"/>
                </a:lnTo>
                <a:lnTo>
                  <a:pt x="8248" y="11148"/>
                </a:lnTo>
                <a:lnTo>
                  <a:pt x="8298" y="11073"/>
                </a:lnTo>
                <a:lnTo>
                  <a:pt x="8331" y="10989"/>
                </a:lnTo>
                <a:lnTo>
                  <a:pt x="8349" y="10897"/>
                </a:lnTo>
                <a:lnTo>
                  <a:pt x="8350" y="10847"/>
                </a:lnTo>
                <a:lnTo>
                  <a:pt x="8352" y="10798"/>
                </a:lnTo>
                <a:lnTo>
                  <a:pt x="8370" y="10704"/>
                </a:lnTo>
                <a:lnTo>
                  <a:pt x="8408" y="10618"/>
                </a:lnTo>
                <a:lnTo>
                  <a:pt x="8460" y="10541"/>
                </a:lnTo>
                <a:lnTo>
                  <a:pt x="8524" y="10477"/>
                </a:lnTo>
                <a:lnTo>
                  <a:pt x="8601" y="10425"/>
                </a:lnTo>
                <a:lnTo>
                  <a:pt x="8687" y="10387"/>
                </a:lnTo>
                <a:lnTo>
                  <a:pt x="8781" y="10369"/>
                </a:lnTo>
                <a:lnTo>
                  <a:pt x="8830" y="10367"/>
                </a:lnTo>
                <a:lnTo>
                  <a:pt x="8880" y="10369"/>
                </a:lnTo>
                <a:lnTo>
                  <a:pt x="8974" y="10387"/>
                </a:lnTo>
                <a:lnTo>
                  <a:pt x="9058" y="10425"/>
                </a:lnTo>
                <a:lnTo>
                  <a:pt x="9136" y="10477"/>
                </a:lnTo>
                <a:lnTo>
                  <a:pt x="9201" y="10541"/>
                </a:lnTo>
                <a:lnTo>
                  <a:pt x="9253" y="10618"/>
                </a:lnTo>
                <a:lnTo>
                  <a:pt x="9289" y="10704"/>
                </a:lnTo>
                <a:lnTo>
                  <a:pt x="9308" y="10798"/>
                </a:lnTo>
                <a:lnTo>
                  <a:pt x="9310" y="10847"/>
                </a:lnTo>
                <a:lnTo>
                  <a:pt x="9309" y="10920"/>
                </a:lnTo>
                <a:lnTo>
                  <a:pt x="9295" y="11063"/>
                </a:lnTo>
                <a:lnTo>
                  <a:pt x="9267" y="11202"/>
                </a:lnTo>
                <a:lnTo>
                  <a:pt x="9227" y="11336"/>
                </a:lnTo>
                <a:lnTo>
                  <a:pt x="9174" y="11466"/>
                </a:lnTo>
                <a:lnTo>
                  <a:pt x="9107" y="11588"/>
                </a:lnTo>
                <a:lnTo>
                  <a:pt x="9030" y="11705"/>
                </a:lnTo>
                <a:lnTo>
                  <a:pt x="8939" y="11814"/>
                </a:lnTo>
                <a:lnTo>
                  <a:pt x="8890" y="11865"/>
                </a:lnTo>
                <a:lnTo>
                  <a:pt x="8837" y="11915"/>
                </a:lnTo>
                <a:lnTo>
                  <a:pt x="8724" y="12006"/>
                </a:lnTo>
                <a:lnTo>
                  <a:pt x="8602" y="12085"/>
                </a:lnTo>
                <a:lnTo>
                  <a:pt x="8474" y="12151"/>
                </a:lnTo>
                <a:lnTo>
                  <a:pt x="8340" y="12206"/>
                </a:lnTo>
                <a:lnTo>
                  <a:pt x="8200" y="12246"/>
                </a:lnTo>
                <a:lnTo>
                  <a:pt x="8058" y="12273"/>
                </a:lnTo>
                <a:lnTo>
                  <a:pt x="7913" y="12286"/>
                </a:lnTo>
                <a:lnTo>
                  <a:pt x="7841" y="12286"/>
                </a:lnTo>
                <a:lnTo>
                  <a:pt x="7767" y="12285"/>
                </a:lnTo>
                <a:lnTo>
                  <a:pt x="7626" y="12269"/>
                </a:lnTo>
                <a:lnTo>
                  <a:pt x="7489" y="12242"/>
                </a:lnTo>
                <a:lnTo>
                  <a:pt x="7358" y="12200"/>
                </a:lnTo>
                <a:lnTo>
                  <a:pt x="7232" y="12147"/>
                </a:lnTo>
                <a:lnTo>
                  <a:pt x="7111" y="12079"/>
                </a:lnTo>
                <a:lnTo>
                  <a:pt x="6997" y="12001"/>
                </a:lnTo>
                <a:lnTo>
                  <a:pt x="6889" y="11911"/>
                </a:lnTo>
                <a:lnTo>
                  <a:pt x="6839" y="11859"/>
                </a:lnTo>
                <a:lnTo>
                  <a:pt x="4655" y="9615"/>
                </a:lnTo>
                <a:lnTo>
                  <a:pt x="2472" y="11859"/>
                </a:lnTo>
                <a:lnTo>
                  <a:pt x="2422" y="11909"/>
                </a:lnTo>
                <a:lnTo>
                  <a:pt x="2315" y="12000"/>
                </a:lnTo>
                <a:lnTo>
                  <a:pt x="2201" y="12079"/>
                </a:lnTo>
                <a:lnTo>
                  <a:pt x="2080" y="12145"/>
                </a:lnTo>
                <a:lnTo>
                  <a:pt x="1955" y="12199"/>
                </a:lnTo>
                <a:lnTo>
                  <a:pt x="1823" y="12240"/>
                </a:lnTo>
                <a:lnTo>
                  <a:pt x="1686" y="12269"/>
                </a:lnTo>
                <a:lnTo>
                  <a:pt x="1545" y="12285"/>
                </a:lnTo>
                <a:lnTo>
                  <a:pt x="1473" y="12286"/>
                </a:lnTo>
                <a:lnTo>
                  <a:pt x="1460" y="12286"/>
                </a:lnTo>
                <a:lnTo>
                  <a:pt x="1447" y="1228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9" name="자유형 23">
            <a:extLst>
              <a:ext uri="{FF2B5EF4-FFF2-40B4-BE49-F238E27FC236}">
                <a16:creationId xmlns:a16="http://schemas.microsoft.com/office/drawing/2014/main" id="{80D06703-C078-E427-1921-B311FA18A38F}"/>
              </a:ext>
            </a:extLst>
          </p:cNvPr>
          <p:cNvSpPr>
            <a:spLocks/>
          </p:cNvSpPr>
          <p:nvPr/>
        </p:nvSpPr>
        <p:spPr bwMode="auto">
          <a:xfrm>
            <a:off x="5956106" y="5297755"/>
            <a:ext cx="284918" cy="249359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0" name="Freeform 6">
            <a:extLst>
              <a:ext uri="{FF2B5EF4-FFF2-40B4-BE49-F238E27FC236}">
                <a16:creationId xmlns:a16="http://schemas.microsoft.com/office/drawing/2014/main" id="{75227034-4360-554A-B1D0-3DD8164D4EEA}"/>
              </a:ext>
            </a:extLst>
          </p:cNvPr>
          <p:cNvSpPr>
            <a:spLocks/>
          </p:cNvSpPr>
          <p:nvPr/>
        </p:nvSpPr>
        <p:spPr bwMode="auto">
          <a:xfrm rot="10800000" flipH="1" flipV="1">
            <a:off x="3198862" y="3166616"/>
            <a:ext cx="287896" cy="255248"/>
          </a:xfrm>
          <a:custGeom>
            <a:avLst/>
            <a:gdLst>
              <a:gd name="T0" fmla="*/ 2689 w 3491"/>
              <a:gd name="T1" fmla="*/ 15 h 3097"/>
              <a:gd name="T2" fmla="*/ 2963 w 3491"/>
              <a:gd name="T3" fmla="*/ 108 h 3097"/>
              <a:gd name="T4" fmla="*/ 3204 w 3491"/>
              <a:gd name="T5" fmla="*/ 281 h 3097"/>
              <a:gd name="T6" fmla="*/ 3382 w 3491"/>
              <a:gd name="T7" fmla="*/ 518 h 3097"/>
              <a:gd name="T8" fmla="*/ 3475 w 3491"/>
              <a:gd name="T9" fmla="*/ 786 h 3097"/>
              <a:gd name="T10" fmla="*/ 3486 w 3491"/>
              <a:gd name="T11" fmla="*/ 1066 h 3097"/>
              <a:gd name="T12" fmla="*/ 3413 w 3491"/>
              <a:gd name="T13" fmla="*/ 1339 h 3097"/>
              <a:gd name="T14" fmla="*/ 3256 w 3491"/>
              <a:gd name="T15" fmla="*/ 1586 h 3097"/>
              <a:gd name="T16" fmla="*/ 1965 w 3491"/>
              <a:gd name="T17" fmla="*/ 2838 h 3097"/>
              <a:gd name="T18" fmla="*/ 1873 w 3491"/>
              <a:gd name="T19" fmla="*/ 2828 h 3097"/>
              <a:gd name="T20" fmla="*/ 1821 w 3491"/>
              <a:gd name="T21" fmla="*/ 2749 h 3097"/>
              <a:gd name="T22" fmla="*/ 1853 w 3491"/>
              <a:gd name="T23" fmla="*/ 2662 h 3097"/>
              <a:gd name="T24" fmla="*/ 3153 w 3491"/>
              <a:gd name="T25" fmla="*/ 1355 h 3097"/>
              <a:gd name="T26" fmla="*/ 3242 w 3491"/>
              <a:gd name="T27" fmla="*/ 1126 h 3097"/>
              <a:gd name="T28" fmla="*/ 3253 w 3491"/>
              <a:gd name="T29" fmla="*/ 885 h 3097"/>
              <a:gd name="T30" fmla="*/ 3183 w 3491"/>
              <a:gd name="T31" fmla="*/ 653 h 3097"/>
              <a:gd name="T32" fmla="*/ 3035 w 3491"/>
              <a:gd name="T33" fmla="*/ 448 h 3097"/>
              <a:gd name="T34" fmla="*/ 2825 w 3491"/>
              <a:gd name="T35" fmla="*/ 301 h 3097"/>
              <a:gd name="T36" fmla="*/ 2586 w 3491"/>
              <a:gd name="T37" fmla="*/ 234 h 3097"/>
              <a:gd name="T38" fmla="*/ 2340 w 3491"/>
              <a:gd name="T39" fmla="*/ 243 h 3097"/>
              <a:gd name="T40" fmla="*/ 2108 w 3491"/>
              <a:gd name="T41" fmla="*/ 331 h 3097"/>
              <a:gd name="T42" fmla="*/ 378 w 3491"/>
              <a:gd name="T43" fmla="*/ 1972 h 3097"/>
              <a:gd name="T44" fmla="*/ 258 w 3491"/>
              <a:gd name="T45" fmla="*/ 2149 h 3097"/>
              <a:gd name="T46" fmla="*/ 218 w 3491"/>
              <a:gd name="T47" fmla="*/ 2350 h 3097"/>
              <a:gd name="T48" fmla="*/ 258 w 3491"/>
              <a:gd name="T49" fmla="*/ 2551 h 3097"/>
              <a:gd name="T50" fmla="*/ 378 w 3491"/>
              <a:gd name="T51" fmla="*/ 2728 h 3097"/>
              <a:gd name="T52" fmla="*/ 558 w 3491"/>
              <a:gd name="T53" fmla="*/ 2846 h 3097"/>
              <a:gd name="T54" fmla="*/ 763 w 3491"/>
              <a:gd name="T55" fmla="*/ 2885 h 3097"/>
              <a:gd name="T56" fmla="*/ 968 w 3491"/>
              <a:gd name="T57" fmla="*/ 2846 h 3097"/>
              <a:gd name="T58" fmla="*/ 1149 w 3491"/>
              <a:gd name="T59" fmla="*/ 2728 h 3097"/>
              <a:gd name="T60" fmla="*/ 2809 w 3491"/>
              <a:gd name="T61" fmla="*/ 1091 h 3097"/>
              <a:gd name="T62" fmla="*/ 2837 w 3491"/>
              <a:gd name="T63" fmla="*/ 942 h 3097"/>
              <a:gd name="T64" fmla="*/ 2791 w 3491"/>
              <a:gd name="T65" fmla="*/ 797 h 3097"/>
              <a:gd name="T66" fmla="*/ 2677 w 3491"/>
              <a:gd name="T67" fmla="*/ 685 h 3097"/>
              <a:gd name="T68" fmla="*/ 2528 w 3491"/>
              <a:gd name="T69" fmla="*/ 641 h 3097"/>
              <a:gd name="T70" fmla="*/ 2377 w 3491"/>
              <a:gd name="T71" fmla="*/ 668 h 3097"/>
              <a:gd name="T72" fmla="*/ 1082 w 3491"/>
              <a:gd name="T73" fmla="*/ 1906 h 3097"/>
              <a:gd name="T74" fmla="*/ 992 w 3491"/>
              <a:gd name="T75" fmla="*/ 1937 h 3097"/>
              <a:gd name="T76" fmla="*/ 911 w 3491"/>
              <a:gd name="T77" fmla="*/ 1887 h 3097"/>
              <a:gd name="T78" fmla="*/ 900 w 3491"/>
              <a:gd name="T79" fmla="*/ 1796 h 3097"/>
              <a:gd name="T80" fmla="*/ 2165 w 3491"/>
              <a:gd name="T81" fmla="*/ 546 h 3097"/>
              <a:gd name="T82" fmla="*/ 2354 w 3491"/>
              <a:gd name="T83" fmla="*/ 449 h 3097"/>
              <a:gd name="T84" fmla="*/ 2562 w 3491"/>
              <a:gd name="T85" fmla="*/ 429 h 3097"/>
              <a:gd name="T86" fmla="*/ 2763 w 3491"/>
              <a:gd name="T87" fmla="*/ 488 h 3097"/>
              <a:gd name="T88" fmla="*/ 2932 w 3491"/>
              <a:gd name="T89" fmla="*/ 623 h 3097"/>
              <a:gd name="T90" fmla="*/ 3032 w 3491"/>
              <a:gd name="T91" fmla="*/ 809 h 3097"/>
              <a:gd name="T92" fmla="*/ 3053 w 3491"/>
              <a:gd name="T93" fmla="*/ 1012 h 3097"/>
              <a:gd name="T94" fmla="*/ 2993 w 3491"/>
              <a:gd name="T95" fmla="*/ 1209 h 3097"/>
              <a:gd name="T96" fmla="*/ 1303 w 3491"/>
              <a:gd name="T97" fmla="*/ 2879 h 3097"/>
              <a:gd name="T98" fmla="*/ 1094 w 3491"/>
              <a:gd name="T99" fmla="*/ 3025 h 3097"/>
              <a:gd name="T100" fmla="*/ 855 w 3491"/>
              <a:gd name="T101" fmla="*/ 3092 h 3097"/>
              <a:gd name="T102" fmla="*/ 609 w 3491"/>
              <a:gd name="T103" fmla="*/ 3083 h 3097"/>
              <a:gd name="T104" fmla="*/ 377 w 3491"/>
              <a:gd name="T105" fmla="*/ 2995 h 3097"/>
              <a:gd name="T106" fmla="*/ 178 w 3491"/>
              <a:gd name="T107" fmla="*/ 2832 h 3097"/>
              <a:gd name="T108" fmla="*/ 51 w 3491"/>
              <a:gd name="T109" fmla="*/ 2617 h 3097"/>
              <a:gd name="T110" fmla="*/ 0 w 3491"/>
              <a:gd name="T111" fmla="*/ 2381 h 3097"/>
              <a:gd name="T112" fmla="*/ 30 w 3491"/>
              <a:gd name="T113" fmla="*/ 2141 h 3097"/>
              <a:gd name="T114" fmla="*/ 139 w 3491"/>
              <a:gd name="T115" fmla="*/ 1920 h 3097"/>
              <a:gd name="T116" fmla="*/ 1872 w 3491"/>
              <a:gd name="T117" fmla="*/ 230 h 3097"/>
              <a:gd name="T118" fmla="*/ 2123 w 3491"/>
              <a:gd name="T119" fmla="*/ 76 h 3097"/>
              <a:gd name="T120" fmla="*/ 2402 w 3491"/>
              <a:gd name="T121" fmla="*/ 5 h 30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491" h="3097">
                <a:moveTo>
                  <a:pt x="2474" y="0"/>
                </a:moveTo>
                <a:lnTo>
                  <a:pt x="2546" y="0"/>
                </a:lnTo>
                <a:lnTo>
                  <a:pt x="2618" y="5"/>
                </a:lnTo>
                <a:lnTo>
                  <a:pt x="2689" y="15"/>
                </a:lnTo>
                <a:lnTo>
                  <a:pt x="2758" y="31"/>
                </a:lnTo>
                <a:lnTo>
                  <a:pt x="2828" y="51"/>
                </a:lnTo>
                <a:lnTo>
                  <a:pt x="2896" y="76"/>
                </a:lnTo>
                <a:lnTo>
                  <a:pt x="2963" y="108"/>
                </a:lnTo>
                <a:lnTo>
                  <a:pt x="3026" y="143"/>
                </a:lnTo>
                <a:lnTo>
                  <a:pt x="3088" y="183"/>
                </a:lnTo>
                <a:lnTo>
                  <a:pt x="3147" y="230"/>
                </a:lnTo>
                <a:lnTo>
                  <a:pt x="3204" y="281"/>
                </a:lnTo>
                <a:lnTo>
                  <a:pt x="3256" y="336"/>
                </a:lnTo>
                <a:lnTo>
                  <a:pt x="3303" y="394"/>
                </a:lnTo>
                <a:lnTo>
                  <a:pt x="3345" y="455"/>
                </a:lnTo>
                <a:lnTo>
                  <a:pt x="3382" y="518"/>
                </a:lnTo>
                <a:lnTo>
                  <a:pt x="3413" y="582"/>
                </a:lnTo>
                <a:lnTo>
                  <a:pt x="3439" y="650"/>
                </a:lnTo>
                <a:lnTo>
                  <a:pt x="3460" y="717"/>
                </a:lnTo>
                <a:lnTo>
                  <a:pt x="3475" y="786"/>
                </a:lnTo>
                <a:lnTo>
                  <a:pt x="3486" y="856"/>
                </a:lnTo>
                <a:lnTo>
                  <a:pt x="3491" y="926"/>
                </a:lnTo>
                <a:lnTo>
                  <a:pt x="3491" y="996"/>
                </a:lnTo>
                <a:lnTo>
                  <a:pt x="3486" y="1066"/>
                </a:lnTo>
                <a:lnTo>
                  <a:pt x="3475" y="1136"/>
                </a:lnTo>
                <a:lnTo>
                  <a:pt x="3460" y="1205"/>
                </a:lnTo>
                <a:lnTo>
                  <a:pt x="3439" y="1273"/>
                </a:lnTo>
                <a:lnTo>
                  <a:pt x="3413" y="1339"/>
                </a:lnTo>
                <a:lnTo>
                  <a:pt x="3382" y="1404"/>
                </a:lnTo>
                <a:lnTo>
                  <a:pt x="3345" y="1467"/>
                </a:lnTo>
                <a:lnTo>
                  <a:pt x="3303" y="1528"/>
                </a:lnTo>
                <a:lnTo>
                  <a:pt x="3256" y="1586"/>
                </a:lnTo>
                <a:lnTo>
                  <a:pt x="3204" y="1641"/>
                </a:lnTo>
                <a:lnTo>
                  <a:pt x="2007" y="2813"/>
                </a:lnTo>
                <a:lnTo>
                  <a:pt x="1988" y="2828"/>
                </a:lnTo>
                <a:lnTo>
                  <a:pt x="1965" y="2838"/>
                </a:lnTo>
                <a:lnTo>
                  <a:pt x="1942" y="2844"/>
                </a:lnTo>
                <a:lnTo>
                  <a:pt x="1918" y="2844"/>
                </a:lnTo>
                <a:lnTo>
                  <a:pt x="1894" y="2838"/>
                </a:lnTo>
                <a:lnTo>
                  <a:pt x="1873" y="2828"/>
                </a:lnTo>
                <a:lnTo>
                  <a:pt x="1853" y="2813"/>
                </a:lnTo>
                <a:lnTo>
                  <a:pt x="1837" y="2793"/>
                </a:lnTo>
                <a:lnTo>
                  <a:pt x="1827" y="2772"/>
                </a:lnTo>
                <a:lnTo>
                  <a:pt x="1821" y="2749"/>
                </a:lnTo>
                <a:lnTo>
                  <a:pt x="1821" y="2726"/>
                </a:lnTo>
                <a:lnTo>
                  <a:pt x="1827" y="2703"/>
                </a:lnTo>
                <a:lnTo>
                  <a:pt x="1837" y="2681"/>
                </a:lnTo>
                <a:lnTo>
                  <a:pt x="1853" y="2662"/>
                </a:lnTo>
                <a:lnTo>
                  <a:pt x="3035" y="1505"/>
                </a:lnTo>
                <a:lnTo>
                  <a:pt x="3079" y="1458"/>
                </a:lnTo>
                <a:lnTo>
                  <a:pt x="3118" y="1407"/>
                </a:lnTo>
                <a:lnTo>
                  <a:pt x="3153" y="1355"/>
                </a:lnTo>
                <a:lnTo>
                  <a:pt x="3183" y="1300"/>
                </a:lnTo>
                <a:lnTo>
                  <a:pt x="3208" y="1243"/>
                </a:lnTo>
                <a:lnTo>
                  <a:pt x="3228" y="1185"/>
                </a:lnTo>
                <a:lnTo>
                  <a:pt x="3242" y="1126"/>
                </a:lnTo>
                <a:lnTo>
                  <a:pt x="3253" y="1066"/>
                </a:lnTo>
                <a:lnTo>
                  <a:pt x="3257" y="1006"/>
                </a:lnTo>
                <a:lnTo>
                  <a:pt x="3257" y="946"/>
                </a:lnTo>
                <a:lnTo>
                  <a:pt x="3253" y="885"/>
                </a:lnTo>
                <a:lnTo>
                  <a:pt x="3242" y="826"/>
                </a:lnTo>
                <a:lnTo>
                  <a:pt x="3228" y="766"/>
                </a:lnTo>
                <a:lnTo>
                  <a:pt x="3208" y="709"/>
                </a:lnTo>
                <a:lnTo>
                  <a:pt x="3183" y="653"/>
                </a:lnTo>
                <a:lnTo>
                  <a:pt x="3153" y="598"/>
                </a:lnTo>
                <a:lnTo>
                  <a:pt x="3118" y="545"/>
                </a:lnTo>
                <a:lnTo>
                  <a:pt x="3079" y="495"/>
                </a:lnTo>
                <a:lnTo>
                  <a:pt x="3035" y="448"/>
                </a:lnTo>
                <a:lnTo>
                  <a:pt x="2985" y="403"/>
                </a:lnTo>
                <a:lnTo>
                  <a:pt x="2935" y="364"/>
                </a:lnTo>
                <a:lnTo>
                  <a:pt x="2881" y="331"/>
                </a:lnTo>
                <a:lnTo>
                  <a:pt x="2825" y="301"/>
                </a:lnTo>
                <a:lnTo>
                  <a:pt x="2767" y="277"/>
                </a:lnTo>
                <a:lnTo>
                  <a:pt x="2708" y="258"/>
                </a:lnTo>
                <a:lnTo>
                  <a:pt x="2648" y="243"/>
                </a:lnTo>
                <a:lnTo>
                  <a:pt x="2586" y="234"/>
                </a:lnTo>
                <a:lnTo>
                  <a:pt x="2525" y="229"/>
                </a:lnTo>
                <a:lnTo>
                  <a:pt x="2464" y="229"/>
                </a:lnTo>
                <a:lnTo>
                  <a:pt x="2402" y="234"/>
                </a:lnTo>
                <a:lnTo>
                  <a:pt x="2340" y="243"/>
                </a:lnTo>
                <a:lnTo>
                  <a:pt x="2280" y="258"/>
                </a:lnTo>
                <a:lnTo>
                  <a:pt x="2221" y="277"/>
                </a:lnTo>
                <a:lnTo>
                  <a:pt x="2164" y="301"/>
                </a:lnTo>
                <a:lnTo>
                  <a:pt x="2108" y="331"/>
                </a:lnTo>
                <a:lnTo>
                  <a:pt x="2055" y="364"/>
                </a:lnTo>
                <a:lnTo>
                  <a:pt x="2003" y="403"/>
                </a:lnTo>
                <a:lnTo>
                  <a:pt x="1955" y="448"/>
                </a:lnTo>
                <a:lnTo>
                  <a:pt x="378" y="1972"/>
                </a:lnTo>
                <a:lnTo>
                  <a:pt x="341" y="2013"/>
                </a:lnTo>
                <a:lnTo>
                  <a:pt x="307" y="2057"/>
                </a:lnTo>
                <a:lnTo>
                  <a:pt x="280" y="2102"/>
                </a:lnTo>
                <a:lnTo>
                  <a:pt x="258" y="2149"/>
                </a:lnTo>
                <a:lnTo>
                  <a:pt x="241" y="2199"/>
                </a:lnTo>
                <a:lnTo>
                  <a:pt x="228" y="2248"/>
                </a:lnTo>
                <a:lnTo>
                  <a:pt x="220" y="2299"/>
                </a:lnTo>
                <a:lnTo>
                  <a:pt x="218" y="2350"/>
                </a:lnTo>
                <a:lnTo>
                  <a:pt x="220" y="2402"/>
                </a:lnTo>
                <a:lnTo>
                  <a:pt x="228" y="2452"/>
                </a:lnTo>
                <a:lnTo>
                  <a:pt x="241" y="2503"/>
                </a:lnTo>
                <a:lnTo>
                  <a:pt x="258" y="2551"/>
                </a:lnTo>
                <a:lnTo>
                  <a:pt x="280" y="2599"/>
                </a:lnTo>
                <a:lnTo>
                  <a:pt x="307" y="2644"/>
                </a:lnTo>
                <a:lnTo>
                  <a:pt x="341" y="2687"/>
                </a:lnTo>
                <a:lnTo>
                  <a:pt x="378" y="2728"/>
                </a:lnTo>
                <a:lnTo>
                  <a:pt x="419" y="2765"/>
                </a:lnTo>
                <a:lnTo>
                  <a:pt x="463" y="2796"/>
                </a:lnTo>
                <a:lnTo>
                  <a:pt x="509" y="2824"/>
                </a:lnTo>
                <a:lnTo>
                  <a:pt x="558" y="2846"/>
                </a:lnTo>
                <a:lnTo>
                  <a:pt x="608" y="2863"/>
                </a:lnTo>
                <a:lnTo>
                  <a:pt x="660" y="2874"/>
                </a:lnTo>
                <a:lnTo>
                  <a:pt x="711" y="2882"/>
                </a:lnTo>
                <a:lnTo>
                  <a:pt x="763" y="2885"/>
                </a:lnTo>
                <a:lnTo>
                  <a:pt x="816" y="2882"/>
                </a:lnTo>
                <a:lnTo>
                  <a:pt x="867" y="2874"/>
                </a:lnTo>
                <a:lnTo>
                  <a:pt x="919" y="2863"/>
                </a:lnTo>
                <a:lnTo>
                  <a:pt x="968" y="2846"/>
                </a:lnTo>
                <a:lnTo>
                  <a:pt x="1018" y="2824"/>
                </a:lnTo>
                <a:lnTo>
                  <a:pt x="1064" y="2796"/>
                </a:lnTo>
                <a:lnTo>
                  <a:pt x="1108" y="2765"/>
                </a:lnTo>
                <a:lnTo>
                  <a:pt x="1149" y="2728"/>
                </a:lnTo>
                <a:lnTo>
                  <a:pt x="2741" y="1187"/>
                </a:lnTo>
                <a:lnTo>
                  <a:pt x="2768" y="1158"/>
                </a:lnTo>
                <a:lnTo>
                  <a:pt x="2791" y="1125"/>
                </a:lnTo>
                <a:lnTo>
                  <a:pt x="2809" y="1091"/>
                </a:lnTo>
                <a:lnTo>
                  <a:pt x="2823" y="1055"/>
                </a:lnTo>
                <a:lnTo>
                  <a:pt x="2831" y="1018"/>
                </a:lnTo>
                <a:lnTo>
                  <a:pt x="2837" y="980"/>
                </a:lnTo>
                <a:lnTo>
                  <a:pt x="2837" y="942"/>
                </a:lnTo>
                <a:lnTo>
                  <a:pt x="2831" y="904"/>
                </a:lnTo>
                <a:lnTo>
                  <a:pt x="2823" y="867"/>
                </a:lnTo>
                <a:lnTo>
                  <a:pt x="2809" y="832"/>
                </a:lnTo>
                <a:lnTo>
                  <a:pt x="2791" y="797"/>
                </a:lnTo>
                <a:lnTo>
                  <a:pt x="2768" y="764"/>
                </a:lnTo>
                <a:lnTo>
                  <a:pt x="2741" y="734"/>
                </a:lnTo>
                <a:lnTo>
                  <a:pt x="2710" y="707"/>
                </a:lnTo>
                <a:lnTo>
                  <a:pt x="2677" y="685"/>
                </a:lnTo>
                <a:lnTo>
                  <a:pt x="2642" y="668"/>
                </a:lnTo>
                <a:lnTo>
                  <a:pt x="2605" y="654"/>
                </a:lnTo>
                <a:lnTo>
                  <a:pt x="2567" y="645"/>
                </a:lnTo>
                <a:lnTo>
                  <a:pt x="2528" y="641"/>
                </a:lnTo>
                <a:lnTo>
                  <a:pt x="2490" y="641"/>
                </a:lnTo>
                <a:lnTo>
                  <a:pt x="2452" y="645"/>
                </a:lnTo>
                <a:lnTo>
                  <a:pt x="2415" y="654"/>
                </a:lnTo>
                <a:lnTo>
                  <a:pt x="2377" y="668"/>
                </a:lnTo>
                <a:lnTo>
                  <a:pt x="2343" y="685"/>
                </a:lnTo>
                <a:lnTo>
                  <a:pt x="2309" y="707"/>
                </a:lnTo>
                <a:lnTo>
                  <a:pt x="2278" y="734"/>
                </a:lnTo>
                <a:lnTo>
                  <a:pt x="1082" y="1906"/>
                </a:lnTo>
                <a:lnTo>
                  <a:pt x="1062" y="1922"/>
                </a:lnTo>
                <a:lnTo>
                  <a:pt x="1040" y="1931"/>
                </a:lnTo>
                <a:lnTo>
                  <a:pt x="1017" y="1937"/>
                </a:lnTo>
                <a:lnTo>
                  <a:pt x="992" y="1937"/>
                </a:lnTo>
                <a:lnTo>
                  <a:pt x="969" y="1931"/>
                </a:lnTo>
                <a:lnTo>
                  <a:pt x="947" y="1922"/>
                </a:lnTo>
                <a:lnTo>
                  <a:pt x="927" y="1906"/>
                </a:lnTo>
                <a:lnTo>
                  <a:pt x="911" y="1887"/>
                </a:lnTo>
                <a:lnTo>
                  <a:pt x="900" y="1865"/>
                </a:lnTo>
                <a:lnTo>
                  <a:pt x="896" y="1842"/>
                </a:lnTo>
                <a:lnTo>
                  <a:pt x="896" y="1819"/>
                </a:lnTo>
                <a:lnTo>
                  <a:pt x="900" y="1796"/>
                </a:lnTo>
                <a:lnTo>
                  <a:pt x="911" y="1775"/>
                </a:lnTo>
                <a:lnTo>
                  <a:pt x="927" y="1755"/>
                </a:lnTo>
                <a:lnTo>
                  <a:pt x="2123" y="583"/>
                </a:lnTo>
                <a:lnTo>
                  <a:pt x="2165" y="546"/>
                </a:lnTo>
                <a:lnTo>
                  <a:pt x="2209" y="515"/>
                </a:lnTo>
                <a:lnTo>
                  <a:pt x="2255" y="488"/>
                </a:lnTo>
                <a:lnTo>
                  <a:pt x="2304" y="465"/>
                </a:lnTo>
                <a:lnTo>
                  <a:pt x="2354" y="449"/>
                </a:lnTo>
                <a:lnTo>
                  <a:pt x="2405" y="436"/>
                </a:lnTo>
                <a:lnTo>
                  <a:pt x="2457" y="429"/>
                </a:lnTo>
                <a:lnTo>
                  <a:pt x="2509" y="427"/>
                </a:lnTo>
                <a:lnTo>
                  <a:pt x="2562" y="429"/>
                </a:lnTo>
                <a:lnTo>
                  <a:pt x="2613" y="436"/>
                </a:lnTo>
                <a:lnTo>
                  <a:pt x="2665" y="449"/>
                </a:lnTo>
                <a:lnTo>
                  <a:pt x="2714" y="465"/>
                </a:lnTo>
                <a:lnTo>
                  <a:pt x="2763" y="488"/>
                </a:lnTo>
                <a:lnTo>
                  <a:pt x="2810" y="515"/>
                </a:lnTo>
                <a:lnTo>
                  <a:pt x="2854" y="546"/>
                </a:lnTo>
                <a:lnTo>
                  <a:pt x="2895" y="583"/>
                </a:lnTo>
                <a:lnTo>
                  <a:pt x="2932" y="623"/>
                </a:lnTo>
                <a:lnTo>
                  <a:pt x="2965" y="666"/>
                </a:lnTo>
                <a:lnTo>
                  <a:pt x="2993" y="713"/>
                </a:lnTo>
                <a:lnTo>
                  <a:pt x="3015" y="760"/>
                </a:lnTo>
                <a:lnTo>
                  <a:pt x="3032" y="809"/>
                </a:lnTo>
                <a:lnTo>
                  <a:pt x="3045" y="859"/>
                </a:lnTo>
                <a:lnTo>
                  <a:pt x="3053" y="910"/>
                </a:lnTo>
                <a:lnTo>
                  <a:pt x="3055" y="961"/>
                </a:lnTo>
                <a:lnTo>
                  <a:pt x="3053" y="1012"/>
                </a:lnTo>
                <a:lnTo>
                  <a:pt x="3045" y="1063"/>
                </a:lnTo>
                <a:lnTo>
                  <a:pt x="3032" y="1113"/>
                </a:lnTo>
                <a:lnTo>
                  <a:pt x="3015" y="1162"/>
                </a:lnTo>
                <a:lnTo>
                  <a:pt x="2993" y="1209"/>
                </a:lnTo>
                <a:lnTo>
                  <a:pt x="2965" y="1255"/>
                </a:lnTo>
                <a:lnTo>
                  <a:pt x="2932" y="1298"/>
                </a:lnTo>
                <a:lnTo>
                  <a:pt x="2895" y="1339"/>
                </a:lnTo>
                <a:lnTo>
                  <a:pt x="1303" y="2879"/>
                </a:lnTo>
                <a:lnTo>
                  <a:pt x="1255" y="2923"/>
                </a:lnTo>
                <a:lnTo>
                  <a:pt x="1203" y="2962"/>
                </a:lnTo>
                <a:lnTo>
                  <a:pt x="1150" y="2995"/>
                </a:lnTo>
                <a:lnTo>
                  <a:pt x="1094" y="3025"/>
                </a:lnTo>
                <a:lnTo>
                  <a:pt x="1036" y="3049"/>
                </a:lnTo>
                <a:lnTo>
                  <a:pt x="977" y="3068"/>
                </a:lnTo>
                <a:lnTo>
                  <a:pt x="917" y="3083"/>
                </a:lnTo>
                <a:lnTo>
                  <a:pt x="855" y="3092"/>
                </a:lnTo>
                <a:lnTo>
                  <a:pt x="794" y="3097"/>
                </a:lnTo>
                <a:lnTo>
                  <a:pt x="733" y="3097"/>
                </a:lnTo>
                <a:lnTo>
                  <a:pt x="671" y="3092"/>
                </a:lnTo>
                <a:lnTo>
                  <a:pt x="609" y="3083"/>
                </a:lnTo>
                <a:lnTo>
                  <a:pt x="549" y="3068"/>
                </a:lnTo>
                <a:lnTo>
                  <a:pt x="490" y="3049"/>
                </a:lnTo>
                <a:lnTo>
                  <a:pt x="433" y="3025"/>
                </a:lnTo>
                <a:lnTo>
                  <a:pt x="377" y="2995"/>
                </a:lnTo>
                <a:lnTo>
                  <a:pt x="323" y="2962"/>
                </a:lnTo>
                <a:lnTo>
                  <a:pt x="272" y="2923"/>
                </a:lnTo>
                <a:lnTo>
                  <a:pt x="224" y="2879"/>
                </a:lnTo>
                <a:lnTo>
                  <a:pt x="178" y="2832"/>
                </a:lnTo>
                <a:lnTo>
                  <a:pt x="139" y="2782"/>
                </a:lnTo>
                <a:lnTo>
                  <a:pt x="104" y="2729"/>
                </a:lnTo>
                <a:lnTo>
                  <a:pt x="75" y="2674"/>
                </a:lnTo>
                <a:lnTo>
                  <a:pt x="51" y="2617"/>
                </a:lnTo>
                <a:lnTo>
                  <a:pt x="30" y="2560"/>
                </a:lnTo>
                <a:lnTo>
                  <a:pt x="15" y="2501"/>
                </a:lnTo>
                <a:lnTo>
                  <a:pt x="5" y="2441"/>
                </a:lnTo>
                <a:lnTo>
                  <a:pt x="0" y="2381"/>
                </a:lnTo>
                <a:lnTo>
                  <a:pt x="0" y="2321"/>
                </a:lnTo>
                <a:lnTo>
                  <a:pt x="5" y="2260"/>
                </a:lnTo>
                <a:lnTo>
                  <a:pt x="15" y="2200"/>
                </a:lnTo>
                <a:lnTo>
                  <a:pt x="30" y="2141"/>
                </a:lnTo>
                <a:lnTo>
                  <a:pt x="51" y="2083"/>
                </a:lnTo>
                <a:lnTo>
                  <a:pt x="75" y="2027"/>
                </a:lnTo>
                <a:lnTo>
                  <a:pt x="104" y="1972"/>
                </a:lnTo>
                <a:lnTo>
                  <a:pt x="139" y="1920"/>
                </a:lnTo>
                <a:lnTo>
                  <a:pt x="178" y="1869"/>
                </a:lnTo>
                <a:lnTo>
                  <a:pt x="224" y="1822"/>
                </a:lnTo>
                <a:lnTo>
                  <a:pt x="1815" y="281"/>
                </a:lnTo>
                <a:lnTo>
                  <a:pt x="1872" y="230"/>
                </a:lnTo>
                <a:lnTo>
                  <a:pt x="1931" y="183"/>
                </a:lnTo>
                <a:lnTo>
                  <a:pt x="1992" y="143"/>
                </a:lnTo>
                <a:lnTo>
                  <a:pt x="2057" y="108"/>
                </a:lnTo>
                <a:lnTo>
                  <a:pt x="2123" y="76"/>
                </a:lnTo>
                <a:lnTo>
                  <a:pt x="2191" y="51"/>
                </a:lnTo>
                <a:lnTo>
                  <a:pt x="2261" y="31"/>
                </a:lnTo>
                <a:lnTo>
                  <a:pt x="2331" y="15"/>
                </a:lnTo>
                <a:lnTo>
                  <a:pt x="2402" y="5"/>
                </a:lnTo>
                <a:lnTo>
                  <a:pt x="2474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A8374E8-76F8-1591-0FEC-DDE54D973348}"/>
              </a:ext>
            </a:extLst>
          </p:cNvPr>
          <p:cNvGrpSpPr/>
          <p:nvPr/>
        </p:nvGrpSpPr>
        <p:grpSpPr>
          <a:xfrm flipV="1">
            <a:off x="4615197" y="4358541"/>
            <a:ext cx="2846547" cy="1446846"/>
            <a:chOff x="2031517" y="2753557"/>
            <a:chExt cx="2846547" cy="1446846"/>
          </a:xfrm>
        </p:grpSpPr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CC01CE0-022E-294C-5757-C054A09A1093}"/>
                </a:ext>
              </a:extLst>
            </p:cNvPr>
            <p:cNvSpPr/>
            <p:nvPr/>
          </p:nvSpPr>
          <p:spPr>
            <a:xfrm>
              <a:off x="2031517" y="3960021"/>
              <a:ext cx="240382" cy="240382"/>
            </a:xfrm>
            <a:prstGeom prst="ellipse">
              <a:avLst/>
            </a:prstGeom>
            <a:solidFill>
              <a:srgbClr val="FF7C80">
                <a:alpha val="62000"/>
              </a:srgbClr>
            </a:solidFill>
            <a:ln>
              <a:solidFill>
                <a:srgbClr val="E4707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3" name="오른쪽 대괄호 12">
              <a:extLst>
                <a:ext uri="{FF2B5EF4-FFF2-40B4-BE49-F238E27FC236}">
                  <a16:creationId xmlns:a16="http://schemas.microsoft.com/office/drawing/2014/main" id="{122CAF89-DA4B-6EF3-3387-E37F3B604F67}"/>
                </a:ext>
              </a:extLst>
            </p:cNvPr>
            <p:cNvSpPr/>
            <p:nvPr/>
          </p:nvSpPr>
          <p:spPr>
            <a:xfrm rot="16200000">
              <a:off x="2851558" y="2053706"/>
              <a:ext cx="1326655" cy="2726357"/>
            </a:xfrm>
            <a:prstGeom prst="rightBracket">
              <a:avLst>
                <a:gd name="adj" fmla="val 102753"/>
              </a:avLst>
            </a:prstGeom>
            <a:ln w="28575">
              <a:solidFill>
                <a:srgbClr val="FF7C80"/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6BC5597-E280-1681-CE90-5D83708B603D}"/>
              </a:ext>
            </a:extLst>
          </p:cNvPr>
          <p:cNvSpPr/>
          <p:nvPr/>
        </p:nvSpPr>
        <p:spPr>
          <a:xfrm>
            <a:off x="5076872" y="3542054"/>
            <a:ext cx="1998906" cy="1539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D3AC830F-102D-C32F-2422-D32DE933CBEA}"/>
              </a:ext>
            </a:extLst>
          </p:cNvPr>
          <p:cNvGrpSpPr/>
          <p:nvPr/>
        </p:nvGrpSpPr>
        <p:grpSpPr>
          <a:xfrm>
            <a:off x="7326472" y="2714212"/>
            <a:ext cx="2846547" cy="1446846"/>
            <a:chOff x="7361229" y="2765671"/>
            <a:chExt cx="2846547" cy="1446846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254E13D-4BD5-E8C7-4BF1-A34B53C44568}"/>
                </a:ext>
              </a:extLst>
            </p:cNvPr>
            <p:cNvSpPr/>
            <p:nvPr/>
          </p:nvSpPr>
          <p:spPr>
            <a:xfrm>
              <a:off x="7361229" y="3972135"/>
              <a:ext cx="240382" cy="240382"/>
            </a:xfrm>
            <a:prstGeom prst="ellipse">
              <a:avLst/>
            </a:prstGeom>
            <a:solidFill>
              <a:schemeClr val="bg1">
                <a:lumMod val="85000"/>
                <a:alpha val="62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오른쪽 대괄호 17">
              <a:extLst>
                <a:ext uri="{FF2B5EF4-FFF2-40B4-BE49-F238E27FC236}">
                  <a16:creationId xmlns:a16="http://schemas.microsoft.com/office/drawing/2014/main" id="{0AA04C2B-7A78-CDBE-554D-B6630071A95A}"/>
                </a:ext>
              </a:extLst>
            </p:cNvPr>
            <p:cNvSpPr/>
            <p:nvPr/>
          </p:nvSpPr>
          <p:spPr>
            <a:xfrm rot="16200000">
              <a:off x="8181270" y="2065820"/>
              <a:ext cx="1326655" cy="2726357"/>
            </a:xfrm>
            <a:prstGeom prst="rightBracket">
              <a:avLst>
                <a:gd name="adj" fmla="val 102753"/>
              </a:avLst>
            </a:prstGeom>
            <a:ln w="28575">
              <a:solidFill>
                <a:schemeClr val="bg1">
                  <a:lumMod val="85000"/>
                </a:schemeClr>
              </a:solidFill>
              <a:headEnd type="oval" w="lg" len="lg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51C6F5-8772-C39E-72A3-9EE3484E7BEE}"/>
              </a:ext>
            </a:extLst>
          </p:cNvPr>
          <p:cNvSpPr/>
          <p:nvPr/>
        </p:nvSpPr>
        <p:spPr>
          <a:xfrm>
            <a:off x="7810387" y="3542053"/>
            <a:ext cx="199890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1FCF4BE-1E95-FFE2-28B9-256BB956B270}"/>
              </a:ext>
            </a:extLst>
          </p:cNvPr>
          <p:cNvSpPr/>
          <p:nvPr/>
        </p:nvSpPr>
        <p:spPr>
          <a:xfrm>
            <a:off x="8183079" y="1313994"/>
            <a:ext cx="3233243" cy="567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</a:p>
        </p:txBody>
      </p:sp>
      <p:sp>
        <p:nvSpPr>
          <p:cNvPr id="21" name="사각형: 둥근 모서리 5">
            <a:extLst>
              <a:ext uri="{FF2B5EF4-FFF2-40B4-BE49-F238E27FC236}">
                <a16:creationId xmlns:a16="http://schemas.microsoft.com/office/drawing/2014/main" id="{81F44D60-37E7-4333-0A3A-203503DF0AE0}"/>
              </a:ext>
            </a:extLst>
          </p:cNvPr>
          <p:cNvSpPr/>
          <p:nvPr/>
        </p:nvSpPr>
        <p:spPr>
          <a:xfrm>
            <a:off x="8183079" y="2034349"/>
            <a:ext cx="1253521" cy="387605"/>
          </a:xfrm>
          <a:prstGeom prst="roundRect">
            <a:avLst>
              <a:gd name="adj" fmla="val 50000"/>
            </a:avLst>
          </a:prstGeom>
          <a:solidFill>
            <a:srgbClr val="FF7C80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839619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DE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5B97D9-2A7E-846F-2973-6BA6D516B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자유형: 도형 1">
            <a:extLst>
              <a:ext uri="{FF2B5EF4-FFF2-40B4-BE49-F238E27FC236}">
                <a16:creationId xmlns:a16="http://schemas.microsoft.com/office/drawing/2014/main" id="{D0AA0CC0-F27E-3593-E5D2-B1729EC175AA}"/>
              </a:ext>
            </a:extLst>
          </p:cNvPr>
          <p:cNvSpPr/>
          <p:nvPr/>
        </p:nvSpPr>
        <p:spPr>
          <a:xfrm>
            <a:off x="209551" y="166688"/>
            <a:ext cx="11858623" cy="6524624"/>
          </a:xfrm>
          <a:custGeom>
            <a:avLst/>
            <a:gdLst>
              <a:gd name="connsiteX0" fmla="*/ 21815 w 11858623"/>
              <a:gd name="connsiteY0" fmla="*/ 6524560 h 6524624"/>
              <a:gd name="connsiteX1" fmla="*/ 21820 w 11858623"/>
              <a:gd name="connsiteY1" fmla="*/ 6524624 h 6524624"/>
              <a:gd name="connsiteX2" fmla="*/ 21792 w 11858623"/>
              <a:gd name="connsiteY2" fmla="*/ 6524624 h 6524624"/>
              <a:gd name="connsiteX3" fmla="*/ 16466 w 11858623"/>
              <a:gd name="connsiteY3" fmla="*/ 6514278 h 6524624"/>
              <a:gd name="connsiteX4" fmla="*/ 16054 w 11858623"/>
              <a:gd name="connsiteY4" fmla="*/ 6524624 h 6524624"/>
              <a:gd name="connsiteX5" fmla="*/ 15667 w 11858623"/>
              <a:gd name="connsiteY5" fmla="*/ 6524624 h 6524624"/>
              <a:gd name="connsiteX6" fmla="*/ 12955 w 11858623"/>
              <a:gd name="connsiteY6" fmla="*/ 6497140 h 6524624"/>
              <a:gd name="connsiteX7" fmla="*/ 12989 w 11858623"/>
              <a:gd name="connsiteY7" fmla="*/ 6497316 h 6524624"/>
              <a:gd name="connsiteX8" fmla="*/ 12458 w 11858623"/>
              <a:gd name="connsiteY8" fmla="*/ 6497430 h 6524624"/>
              <a:gd name="connsiteX9" fmla="*/ 14792 w 11858623"/>
              <a:gd name="connsiteY9" fmla="*/ 6496930 h 6524624"/>
              <a:gd name="connsiteX10" fmla="*/ 16466 w 11858623"/>
              <a:gd name="connsiteY10" fmla="*/ 6508662 h 6524624"/>
              <a:gd name="connsiteX11" fmla="*/ 14578 w 11858623"/>
              <a:gd name="connsiteY11" fmla="*/ 6505374 h 6524624"/>
              <a:gd name="connsiteX12" fmla="*/ 12989 w 11858623"/>
              <a:gd name="connsiteY12" fmla="*/ 6497316 h 6524624"/>
              <a:gd name="connsiteX13" fmla="*/ 19723 w 11858623"/>
              <a:gd name="connsiteY13" fmla="*/ 6494972 h 6524624"/>
              <a:gd name="connsiteX14" fmla="*/ 20027 w 11858623"/>
              <a:gd name="connsiteY14" fmla="*/ 6499268 h 6524624"/>
              <a:gd name="connsiteX15" fmla="*/ 18343 w 11858623"/>
              <a:gd name="connsiteY15" fmla="*/ 6495616 h 6524624"/>
              <a:gd name="connsiteX16" fmla="*/ 17753 w 11858623"/>
              <a:gd name="connsiteY16" fmla="*/ 6494338 h 6524624"/>
              <a:gd name="connsiteX17" fmla="*/ 18343 w 11858623"/>
              <a:gd name="connsiteY17" fmla="*/ 6495616 h 6524624"/>
              <a:gd name="connsiteX18" fmla="*/ 16155 w 11858623"/>
              <a:gd name="connsiteY18" fmla="*/ 6496638 h 6524624"/>
              <a:gd name="connsiteX19" fmla="*/ 14792 w 11858623"/>
              <a:gd name="connsiteY19" fmla="*/ 6496930 h 6524624"/>
              <a:gd name="connsiteX20" fmla="*/ 14678 w 11858623"/>
              <a:gd name="connsiteY20" fmla="*/ 6496134 h 6524624"/>
              <a:gd name="connsiteX21" fmla="*/ 21676 w 11858623"/>
              <a:gd name="connsiteY21" fmla="*/ 6492048 h 6524624"/>
              <a:gd name="connsiteX22" fmla="*/ 21359 w 11858623"/>
              <a:gd name="connsiteY22" fmla="*/ 6494208 h 6524624"/>
              <a:gd name="connsiteX23" fmla="*/ 19723 w 11858623"/>
              <a:gd name="connsiteY23" fmla="*/ 6494972 h 6524624"/>
              <a:gd name="connsiteX24" fmla="*/ 19602 w 11858623"/>
              <a:gd name="connsiteY24" fmla="*/ 6493259 h 6524624"/>
              <a:gd name="connsiteX25" fmla="*/ 26485 w 11858623"/>
              <a:gd name="connsiteY25" fmla="*/ 6491813 h 6524624"/>
              <a:gd name="connsiteX26" fmla="*/ 24481 w 11858623"/>
              <a:gd name="connsiteY26" fmla="*/ 6517086 h 6524624"/>
              <a:gd name="connsiteX27" fmla="*/ 21815 w 11858623"/>
              <a:gd name="connsiteY27" fmla="*/ 6524560 h 6524624"/>
              <a:gd name="connsiteX28" fmla="*/ 20027 w 11858623"/>
              <a:gd name="connsiteY28" fmla="*/ 6499268 h 6524624"/>
              <a:gd name="connsiteX29" fmla="*/ 20474 w 11858623"/>
              <a:gd name="connsiteY29" fmla="*/ 6500238 h 6524624"/>
              <a:gd name="connsiteX30" fmla="*/ 21359 w 11858623"/>
              <a:gd name="connsiteY30" fmla="*/ 6494208 h 6524624"/>
              <a:gd name="connsiteX31" fmla="*/ 13673 w 11858623"/>
              <a:gd name="connsiteY31" fmla="*/ 6489091 h 6524624"/>
              <a:gd name="connsiteX32" fmla="*/ 14678 w 11858623"/>
              <a:gd name="connsiteY32" fmla="*/ 6496134 h 6524624"/>
              <a:gd name="connsiteX33" fmla="*/ 12955 w 11858623"/>
              <a:gd name="connsiteY33" fmla="*/ 6497140 h 6524624"/>
              <a:gd name="connsiteX34" fmla="*/ 12458 w 11858623"/>
              <a:gd name="connsiteY34" fmla="*/ 6494622 h 6524624"/>
              <a:gd name="connsiteX35" fmla="*/ 18874 w 11858623"/>
              <a:gd name="connsiteY35" fmla="*/ 6482957 h 6524624"/>
              <a:gd name="connsiteX36" fmla="*/ 19602 w 11858623"/>
              <a:gd name="connsiteY36" fmla="*/ 6493259 h 6524624"/>
              <a:gd name="connsiteX37" fmla="*/ 17753 w 11858623"/>
              <a:gd name="connsiteY37" fmla="*/ 6494338 h 6524624"/>
              <a:gd name="connsiteX38" fmla="*/ 15817 w 11858623"/>
              <a:gd name="connsiteY38" fmla="*/ 6490139 h 6524624"/>
              <a:gd name="connsiteX39" fmla="*/ 16319 w 11858623"/>
              <a:gd name="connsiteY39" fmla="*/ 6484474 h 6524624"/>
              <a:gd name="connsiteX40" fmla="*/ 32630 w 11858623"/>
              <a:gd name="connsiteY40" fmla="*/ 6476259 h 6524624"/>
              <a:gd name="connsiteX41" fmla="*/ 32497 w 11858623"/>
              <a:gd name="connsiteY41" fmla="*/ 6480581 h 6524624"/>
              <a:gd name="connsiteX42" fmla="*/ 32933 w 11858623"/>
              <a:gd name="connsiteY42" fmla="*/ 6485475 h 6524624"/>
              <a:gd name="connsiteX43" fmla="*/ 21676 w 11858623"/>
              <a:gd name="connsiteY43" fmla="*/ 6492048 h 6524624"/>
              <a:gd name="connsiteX44" fmla="*/ 22530 w 11858623"/>
              <a:gd name="connsiteY44" fmla="*/ 6486227 h 6524624"/>
              <a:gd name="connsiteX45" fmla="*/ 22058 w 11858623"/>
              <a:gd name="connsiteY45" fmla="*/ 6481066 h 6524624"/>
              <a:gd name="connsiteX46" fmla="*/ 24408 w 11858623"/>
              <a:gd name="connsiteY46" fmla="*/ 6479670 h 6524624"/>
              <a:gd name="connsiteX47" fmla="*/ 21037 w 11858623"/>
              <a:gd name="connsiteY47" fmla="*/ 6469894 h 6524624"/>
              <a:gd name="connsiteX48" fmla="*/ 22058 w 11858623"/>
              <a:gd name="connsiteY48" fmla="*/ 6481066 h 6524624"/>
              <a:gd name="connsiteX49" fmla="*/ 18874 w 11858623"/>
              <a:gd name="connsiteY49" fmla="*/ 6482957 h 6524624"/>
              <a:gd name="connsiteX50" fmla="*/ 18518 w 11858623"/>
              <a:gd name="connsiteY50" fmla="*/ 6477922 h 6524624"/>
              <a:gd name="connsiteX51" fmla="*/ 20474 w 11858623"/>
              <a:gd name="connsiteY51" fmla="*/ 6458116 h 6524624"/>
              <a:gd name="connsiteX52" fmla="*/ 23107 w 11858623"/>
              <a:gd name="connsiteY52" fmla="*/ 6467266 h 6524624"/>
              <a:gd name="connsiteX53" fmla="*/ 23514 w 11858623"/>
              <a:gd name="connsiteY53" fmla="*/ 6470097 h 6524624"/>
              <a:gd name="connsiteX54" fmla="*/ 23988 w 11858623"/>
              <a:gd name="connsiteY54" fmla="*/ 6470425 h 6524624"/>
              <a:gd name="connsiteX55" fmla="*/ 24518 w 11858623"/>
              <a:gd name="connsiteY55" fmla="*/ 6472570 h 6524624"/>
              <a:gd name="connsiteX56" fmla="*/ 21531 w 11858623"/>
              <a:gd name="connsiteY56" fmla="*/ 6468319 h 6524624"/>
              <a:gd name="connsiteX57" fmla="*/ 21037 w 11858623"/>
              <a:gd name="connsiteY57" fmla="*/ 6469894 h 6524624"/>
              <a:gd name="connsiteX58" fmla="*/ 20474 w 11858623"/>
              <a:gd name="connsiteY58" fmla="*/ 6463733 h 6524624"/>
              <a:gd name="connsiteX59" fmla="*/ 20276 w 11858623"/>
              <a:gd name="connsiteY59" fmla="*/ 6459018 h 6524624"/>
              <a:gd name="connsiteX60" fmla="*/ 16466 w 11858623"/>
              <a:gd name="connsiteY60" fmla="*/ 6444076 h 6524624"/>
              <a:gd name="connsiteX61" fmla="*/ 20065 w 11858623"/>
              <a:gd name="connsiteY61" fmla="*/ 6453985 h 6524624"/>
              <a:gd name="connsiteX62" fmla="*/ 20276 w 11858623"/>
              <a:gd name="connsiteY62" fmla="*/ 6459018 h 6524624"/>
              <a:gd name="connsiteX63" fmla="*/ 13673 w 11858623"/>
              <a:gd name="connsiteY63" fmla="*/ 6489091 h 6524624"/>
              <a:gd name="connsiteX64" fmla="*/ 12458 w 11858623"/>
              <a:gd name="connsiteY64" fmla="*/ 6480581 h 6524624"/>
              <a:gd name="connsiteX65" fmla="*/ 16466 w 11858623"/>
              <a:gd name="connsiteY65" fmla="*/ 6444076 h 6524624"/>
              <a:gd name="connsiteX66" fmla="*/ 14140 w 11858623"/>
              <a:gd name="connsiteY66" fmla="*/ 6431154 h 6524624"/>
              <a:gd name="connsiteX67" fmla="*/ 14141 w 11858623"/>
              <a:gd name="connsiteY67" fmla="*/ 6431158 h 6524624"/>
              <a:gd name="connsiteX68" fmla="*/ 14082 w 11858623"/>
              <a:gd name="connsiteY68" fmla="*/ 6431353 h 6524624"/>
              <a:gd name="connsiteX69" fmla="*/ 30291 w 11858623"/>
              <a:gd name="connsiteY69" fmla="*/ 6423131 h 6524624"/>
              <a:gd name="connsiteX70" fmla="*/ 32497 w 11858623"/>
              <a:gd name="connsiteY70" fmla="*/ 6424419 h 6524624"/>
              <a:gd name="connsiteX71" fmla="*/ 33661 w 11858623"/>
              <a:gd name="connsiteY71" fmla="*/ 6442887 h 6524624"/>
              <a:gd name="connsiteX72" fmla="*/ 33374 w 11858623"/>
              <a:gd name="connsiteY72" fmla="*/ 6452188 h 6524624"/>
              <a:gd name="connsiteX73" fmla="*/ 26485 w 11858623"/>
              <a:gd name="connsiteY73" fmla="*/ 6472157 h 6524624"/>
              <a:gd name="connsiteX74" fmla="*/ 23988 w 11858623"/>
              <a:gd name="connsiteY74" fmla="*/ 6470425 h 6524624"/>
              <a:gd name="connsiteX75" fmla="*/ 23812 w 11858623"/>
              <a:gd name="connsiteY75" fmla="*/ 6469716 h 6524624"/>
              <a:gd name="connsiteX76" fmla="*/ 23107 w 11858623"/>
              <a:gd name="connsiteY76" fmla="*/ 6467266 h 6524624"/>
              <a:gd name="connsiteX77" fmla="*/ 21942 w 11858623"/>
              <a:gd name="connsiteY77" fmla="*/ 6459155 h 6524624"/>
              <a:gd name="connsiteX78" fmla="*/ 20065 w 11858623"/>
              <a:gd name="connsiteY78" fmla="*/ 6453985 h 6524624"/>
              <a:gd name="connsiteX79" fmla="*/ 19487 w 11858623"/>
              <a:gd name="connsiteY79" fmla="*/ 6440236 h 6524624"/>
              <a:gd name="connsiteX80" fmla="*/ 20234 w 11858623"/>
              <a:gd name="connsiteY80" fmla="*/ 6439480 h 6524624"/>
              <a:gd name="connsiteX81" fmla="*/ 20474 w 11858623"/>
              <a:gd name="connsiteY81" fmla="*/ 6446884 h 6524624"/>
              <a:gd name="connsiteX82" fmla="*/ 30291 w 11858623"/>
              <a:gd name="connsiteY82" fmla="*/ 6423131 h 6524624"/>
              <a:gd name="connsiteX83" fmla="*/ 17745 w 11858623"/>
              <a:gd name="connsiteY83" fmla="*/ 6419333 h 6524624"/>
              <a:gd name="connsiteX84" fmla="*/ 18724 w 11858623"/>
              <a:gd name="connsiteY84" fmla="*/ 6422053 h 6524624"/>
              <a:gd name="connsiteX85" fmla="*/ 19487 w 11858623"/>
              <a:gd name="connsiteY85" fmla="*/ 6440236 h 6524624"/>
              <a:gd name="connsiteX86" fmla="*/ 18470 w 11858623"/>
              <a:gd name="connsiteY86" fmla="*/ 6441268 h 6524624"/>
              <a:gd name="connsiteX87" fmla="*/ 14141 w 11858623"/>
              <a:gd name="connsiteY87" fmla="*/ 6431158 h 6524624"/>
              <a:gd name="connsiteX88" fmla="*/ 17689 w 11858623"/>
              <a:gd name="connsiteY88" fmla="*/ 6418029 h 6524624"/>
              <a:gd name="connsiteX89" fmla="*/ 17965 w 11858623"/>
              <a:gd name="connsiteY89" fmla="*/ 6418610 h 6524624"/>
              <a:gd name="connsiteX90" fmla="*/ 17745 w 11858623"/>
              <a:gd name="connsiteY90" fmla="*/ 6419333 h 6524624"/>
              <a:gd name="connsiteX91" fmla="*/ 17513 w 11858623"/>
              <a:gd name="connsiteY91" fmla="*/ 6418689 h 6524624"/>
              <a:gd name="connsiteX92" fmla="*/ 18627 w 11858623"/>
              <a:gd name="connsiteY92" fmla="*/ 6417889 h 6524624"/>
              <a:gd name="connsiteX93" fmla="*/ 19716 w 11858623"/>
              <a:gd name="connsiteY93" fmla="*/ 6423522 h 6524624"/>
              <a:gd name="connsiteX94" fmla="*/ 19762 w 11858623"/>
              <a:gd name="connsiteY94" fmla="*/ 6424933 h 6524624"/>
              <a:gd name="connsiteX95" fmla="*/ 18724 w 11858623"/>
              <a:gd name="connsiteY95" fmla="*/ 6422053 h 6524624"/>
              <a:gd name="connsiteX96" fmla="*/ 18575 w 11858623"/>
              <a:gd name="connsiteY96" fmla="*/ 6418489 h 6524624"/>
              <a:gd name="connsiteX97" fmla="*/ 19411 w 11858623"/>
              <a:gd name="connsiteY97" fmla="*/ 6414107 h 6524624"/>
              <a:gd name="connsiteX98" fmla="*/ 19585 w 11858623"/>
              <a:gd name="connsiteY98" fmla="*/ 6419480 h 6524624"/>
              <a:gd name="connsiteX99" fmla="*/ 18724 w 11858623"/>
              <a:gd name="connsiteY99" fmla="*/ 6416788 h 6524624"/>
              <a:gd name="connsiteX100" fmla="*/ 18806 w 11858623"/>
              <a:gd name="connsiteY100" fmla="*/ 6415852 h 6524624"/>
              <a:gd name="connsiteX101" fmla="*/ 19222 w 11858623"/>
              <a:gd name="connsiteY101" fmla="*/ 6414485 h 6524624"/>
              <a:gd name="connsiteX102" fmla="*/ 21223 w 11858623"/>
              <a:gd name="connsiteY102" fmla="*/ 6412761 h 6524624"/>
              <a:gd name="connsiteX103" fmla="*/ 25477 w 11858623"/>
              <a:gd name="connsiteY103" fmla="*/ 6426286 h 6524624"/>
              <a:gd name="connsiteX104" fmla="*/ 24790 w 11858623"/>
              <a:gd name="connsiteY104" fmla="*/ 6434861 h 6524624"/>
              <a:gd name="connsiteX105" fmla="*/ 20234 w 11858623"/>
              <a:gd name="connsiteY105" fmla="*/ 6439480 h 6524624"/>
              <a:gd name="connsiteX106" fmla="*/ 19762 w 11858623"/>
              <a:gd name="connsiteY106" fmla="*/ 6424933 h 6524624"/>
              <a:gd name="connsiteX107" fmla="*/ 20251 w 11858623"/>
              <a:gd name="connsiteY107" fmla="*/ 6426293 h 6524624"/>
              <a:gd name="connsiteX108" fmla="*/ 19716 w 11858623"/>
              <a:gd name="connsiteY108" fmla="*/ 6423522 h 6524624"/>
              <a:gd name="connsiteX109" fmla="*/ 19585 w 11858623"/>
              <a:gd name="connsiteY109" fmla="*/ 6419480 h 6524624"/>
              <a:gd name="connsiteX110" fmla="*/ 23649 w 11858623"/>
              <a:gd name="connsiteY110" fmla="*/ 6432185 h 6524624"/>
              <a:gd name="connsiteX111" fmla="*/ 19337 w 11858623"/>
              <a:gd name="connsiteY111" fmla="*/ 6411839 h 6524624"/>
              <a:gd name="connsiteX112" fmla="*/ 19404 w 11858623"/>
              <a:gd name="connsiteY112" fmla="*/ 6413890 h 6524624"/>
              <a:gd name="connsiteX113" fmla="*/ 19222 w 11858623"/>
              <a:gd name="connsiteY113" fmla="*/ 6414485 h 6524624"/>
              <a:gd name="connsiteX114" fmla="*/ 18862 w 11858623"/>
              <a:gd name="connsiteY114" fmla="*/ 6415208 h 6524624"/>
              <a:gd name="connsiteX115" fmla="*/ 19069 w 11858623"/>
              <a:gd name="connsiteY115" fmla="*/ 6412846 h 6524624"/>
              <a:gd name="connsiteX116" fmla="*/ 20994 w 11858623"/>
              <a:gd name="connsiteY116" fmla="*/ 6410928 h 6524624"/>
              <a:gd name="connsiteX117" fmla="*/ 21223 w 11858623"/>
              <a:gd name="connsiteY117" fmla="*/ 6412761 h 6524624"/>
              <a:gd name="connsiteX118" fmla="*/ 20781 w 11858623"/>
              <a:gd name="connsiteY118" fmla="*/ 6411356 h 6524624"/>
              <a:gd name="connsiteX119" fmla="*/ 20474 w 11858623"/>
              <a:gd name="connsiteY119" fmla="*/ 6410379 h 6524624"/>
              <a:gd name="connsiteX120" fmla="*/ 20781 w 11858623"/>
              <a:gd name="connsiteY120" fmla="*/ 6411356 h 6524624"/>
              <a:gd name="connsiteX121" fmla="*/ 19411 w 11858623"/>
              <a:gd name="connsiteY121" fmla="*/ 6414107 h 6524624"/>
              <a:gd name="connsiteX122" fmla="*/ 19404 w 11858623"/>
              <a:gd name="connsiteY122" fmla="*/ 6413890 h 6524624"/>
              <a:gd name="connsiteX123" fmla="*/ 20335 w 11858623"/>
              <a:gd name="connsiteY123" fmla="*/ 6405728 h 6524624"/>
              <a:gd name="connsiteX124" fmla="*/ 20474 w 11858623"/>
              <a:gd name="connsiteY124" fmla="*/ 6407571 h 6524624"/>
              <a:gd name="connsiteX125" fmla="*/ 19337 w 11858623"/>
              <a:gd name="connsiteY125" fmla="*/ 6411839 h 6524624"/>
              <a:gd name="connsiteX126" fmla="*/ 19288 w 11858623"/>
              <a:gd name="connsiteY126" fmla="*/ 6410340 h 6524624"/>
              <a:gd name="connsiteX127" fmla="*/ 19412 w 11858623"/>
              <a:gd name="connsiteY127" fmla="*/ 6408929 h 6524624"/>
              <a:gd name="connsiteX128" fmla="*/ 20322 w 11858623"/>
              <a:gd name="connsiteY128" fmla="*/ 6405545 h 6524624"/>
              <a:gd name="connsiteX129" fmla="*/ 20342 w 11858623"/>
              <a:gd name="connsiteY129" fmla="*/ 6405706 h 6524624"/>
              <a:gd name="connsiteX130" fmla="*/ 20335 w 11858623"/>
              <a:gd name="connsiteY130" fmla="*/ 6405728 h 6524624"/>
              <a:gd name="connsiteX131" fmla="*/ 917 w 11858623"/>
              <a:gd name="connsiteY131" fmla="*/ 6403255 h 6524624"/>
              <a:gd name="connsiteX132" fmla="*/ 435 w 11858623"/>
              <a:gd name="connsiteY132" fmla="*/ 6418803 h 6524624"/>
              <a:gd name="connsiteX133" fmla="*/ 3958 w 11858623"/>
              <a:gd name="connsiteY133" fmla="*/ 6513675 h 6524624"/>
              <a:gd name="connsiteX134" fmla="*/ 3954 w 11858623"/>
              <a:gd name="connsiteY134" fmla="*/ 6524624 h 6524624"/>
              <a:gd name="connsiteX135" fmla="*/ 0 w 11858623"/>
              <a:gd name="connsiteY135" fmla="*/ 6524624 h 6524624"/>
              <a:gd name="connsiteX136" fmla="*/ 0 w 11858623"/>
              <a:gd name="connsiteY136" fmla="*/ 6403563 h 6524624"/>
              <a:gd name="connsiteX137" fmla="*/ 10215 w 11858623"/>
              <a:gd name="connsiteY137" fmla="*/ 6398428 h 6524624"/>
              <a:gd name="connsiteX138" fmla="*/ 13493 w 11858623"/>
              <a:gd name="connsiteY138" fmla="*/ 6407530 h 6524624"/>
              <a:gd name="connsiteX139" fmla="*/ 13619 w 11858623"/>
              <a:gd name="connsiteY139" fmla="*/ 6409475 h 6524624"/>
              <a:gd name="connsiteX140" fmla="*/ 10455 w 11858623"/>
              <a:gd name="connsiteY140" fmla="*/ 6402825 h 6524624"/>
              <a:gd name="connsiteX141" fmla="*/ 14463 w 11858623"/>
              <a:gd name="connsiteY141" fmla="*/ 6422481 h 6524624"/>
              <a:gd name="connsiteX142" fmla="*/ 13619 w 11858623"/>
              <a:gd name="connsiteY142" fmla="*/ 6409475 h 6524624"/>
              <a:gd name="connsiteX143" fmla="*/ 15985 w 11858623"/>
              <a:gd name="connsiteY143" fmla="*/ 6414448 h 6524624"/>
              <a:gd name="connsiteX144" fmla="*/ 17513 w 11858623"/>
              <a:gd name="connsiteY144" fmla="*/ 6418689 h 6524624"/>
              <a:gd name="connsiteX145" fmla="*/ 14766 w 11858623"/>
              <a:gd name="connsiteY145" fmla="*/ 6429005 h 6524624"/>
              <a:gd name="connsiteX146" fmla="*/ 14140 w 11858623"/>
              <a:gd name="connsiteY146" fmla="*/ 6431154 h 6524624"/>
              <a:gd name="connsiteX147" fmla="*/ 12458 w 11858623"/>
              <a:gd name="connsiteY147" fmla="*/ 6427227 h 6524624"/>
              <a:gd name="connsiteX148" fmla="*/ 10454 w 11858623"/>
              <a:gd name="connsiteY148" fmla="*/ 6407571 h 6524624"/>
              <a:gd name="connsiteX149" fmla="*/ 9014 w 11858623"/>
              <a:gd name="connsiteY149" fmla="*/ 6400022 h 6524624"/>
              <a:gd name="connsiteX150" fmla="*/ 15880 w 11858623"/>
              <a:gd name="connsiteY150" fmla="*/ 6390907 h 6524624"/>
              <a:gd name="connsiteX151" fmla="*/ 16467 w 11858623"/>
              <a:gd name="connsiteY151" fmla="*/ 6394401 h 6524624"/>
              <a:gd name="connsiteX152" fmla="*/ 16709 w 11858623"/>
              <a:gd name="connsiteY152" fmla="*/ 6395480 h 6524624"/>
              <a:gd name="connsiteX153" fmla="*/ 16238 w 11858623"/>
              <a:gd name="connsiteY153" fmla="*/ 6397724 h 6524624"/>
              <a:gd name="connsiteX154" fmla="*/ 15269 w 11858623"/>
              <a:gd name="connsiteY154" fmla="*/ 6391719 h 6524624"/>
              <a:gd name="connsiteX155" fmla="*/ 18095 w 11858623"/>
              <a:gd name="connsiteY155" fmla="*/ 6388883 h 6524624"/>
              <a:gd name="connsiteX156" fmla="*/ 18470 w 11858623"/>
              <a:gd name="connsiteY156" fmla="*/ 6390722 h 6524624"/>
              <a:gd name="connsiteX157" fmla="*/ 18716 w 11858623"/>
              <a:gd name="connsiteY157" fmla="*/ 6392692 h 6524624"/>
              <a:gd name="connsiteX158" fmla="*/ 19160 w 11858623"/>
              <a:gd name="connsiteY158" fmla="*/ 6406393 h 6524624"/>
              <a:gd name="connsiteX159" fmla="*/ 16709 w 11858623"/>
              <a:gd name="connsiteY159" fmla="*/ 6395480 h 6524624"/>
              <a:gd name="connsiteX160" fmla="*/ 18919 w 11858623"/>
              <a:gd name="connsiteY160" fmla="*/ 6386874 h 6524624"/>
              <a:gd name="connsiteX161" fmla="*/ 20322 w 11858623"/>
              <a:gd name="connsiteY161" fmla="*/ 6405545 h 6524624"/>
              <a:gd name="connsiteX162" fmla="*/ 18716 w 11858623"/>
              <a:gd name="connsiteY162" fmla="*/ 6392692 h 6524624"/>
              <a:gd name="connsiteX163" fmla="*/ 18543 w 11858623"/>
              <a:gd name="connsiteY163" fmla="*/ 6387373 h 6524624"/>
              <a:gd name="connsiteX164" fmla="*/ 18526 w 11858623"/>
              <a:gd name="connsiteY164" fmla="*/ 6386832 h 6524624"/>
              <a:gd name="connsiteX165" fmla="*/ 18543 w 11858623"/>
              <a:gd name="connsiteY165" fmla="*/ 6387373 h 6524624"/>
              <a:gd name="connsiteX166" fmla="*/ 18361 w 11858623"/>
              <a:gd name="connsiteY166" fmla="*/ 6387614 h 6524624"/>
              <a:gd name="connsiteX167" fmla="*/ 28558 w 11858623"/>
              <a:gd name="connsiteY167" fmla="*/ 6375423 h 6524624"/>
              <a:gd name="connsiteX168" fmla="*/ 28489 w 11858623"/>
              <a:gd name="connsiteY168" fmla="*/ 6376682 h 6524624"/>
              <a:gd name="connsiteX169" fmla="*/ 28437 w 11858623"/>
              <a:gd name="connsiteY169" fmla="*/ 6375874 h 6524624"/>
              <a:gd name="connsiteX170" fmla="*/ 32616 w 11858623"/>
              <a:gd name="connsiteY170" fmla="*/ 6375334 h 6524624"/>
              <a:gd name="connsiteX171" fmla="*/ 33277 w 11858623"/>
              <a:gd name="connsiteY171" fmla="*/ 6386272 h 6524624"/>
              <a:gd name="connsiteX172" fmla="*/ 20994 w 11858623"/>
              <a:gd name="connsiteY172" fmla="*/ 6410928 h 6524624"/>
              <a:gd name="connsiteX173" fmla="*/ 20342 w 11858623"/>
              <a:gd name="connsiteY173" fmla="*/ 6405706 h 6524624"/>
              <a:gd name="connsiteX174" fmla="*/ 20961 w 11858623"/>
              <a:gd name="connsiteY174" fmla="*/ 6403558 h 6524624"/>
              <a:gd name="connsiteX175" fmla="*/ 28274 w 11858623"/>
              <a:gd name="connsiteY175" fmla="*/ 6376475 h 6524624"/>
              <a:gd name="connsiteX176" fmla="*/ 28489 w 11858623"/>
              <a:gd name="connsiteY176" fmla="*/ 6379490 h 6524624"/>
              <a:gd name="connsiteX177" fmla="*/ 11529 w 11858623"/>
              <a:gd name="connsiteY177" fmla="*/ 6375303 h 6524624"/>
              <a:gd name="connsiteX178" fmla="*/ 12459 w 11858623"/>
              <a:gd name="connsiteY178" fmla="*/ 6391592 h 6524624"/>
              <a:gd name="connsiteX179" fmla="*/ 12690 w 11858623"/>
              <a:gd name="connsiteY179" fmla="*/ 6395143 h 6524624"/>
              <a:gd name="connsiteX180" fmla="*/ 10215 w 11858623"/>
              <a:gd name="connsiteY180" fmla="*/ 6398428 h 6524624"/>
              <a:gd name="connsiteX181" fmla="*/ 8451 w 11858623"/>
              <a:gd name="connsiteY181" fmla="*/ 6393530 h 6524624"/>
              <a:gd name="connsiteX182" fmla="*/ 8500 w 11858623"/>
              <a:gd name="connsiteY182" fmla="*/ 6397329 h 6524624"/>
              <a:gd name="connsiteX183" fmla="*/ 9014 w 11858623"/>
              <a:gd name="connsiteY183" fmla="*/ 6400022 h 6524624"/>
              <a:gd name="connsiteX184" fmla="*/ 8496 w 11858623"/>
              <a:gd name="connsiteY184" fmla="*/ 6400710 h 6524624"/>
              <a:gd name="connsiteX185" fmla="*/ 917 w 11858623"/>
              <a:gd name="connsiteY185" fmla="*/ 6403255 h 6524624"/>
              <a:gd name="connsiteX186" fmla="*/ 1412 w 11858623"/>
              <a:gd name="connsiteY186" fmla="*/ 6387307 h 6524624"/>
              <a:gd name="connsiteX187" fmla="*/ 3679 w 11858623"/>
              <a:gd name="connsiteY187" fmla="*/ 6383950 h 6524624"/>
              <a:gd name="connsiteX188" fmla="*/ 12990 w 11858623"/>
              <a:gd name="connsiteY188" fmla="*/ 6373694 h 6524624"/>
              <a:gd name="connsiteX189" fmla="*/ 13477 w 11858623"/>
              <a:gd name="connsiteY189" fmla="*/ 6376591 h 6524624"/>
              <a:gd name="connsiteX190" fmla="*/ 13136 w 11858623"/>
              <a:gd name="connsiteY190" fmla="*/ 6378500 h 6524624"/>
              <a:gd name="connsiteX191" fmla="*/ 12455 w 11858623"/>
              <a:gd name="connsiteY191" fmla="*/ 6374283 h 6524624"/>
              <a:gd name="connsiteX192" fmla="*/ 28155 w 11858623"/>
              <a:gd name="connsiteY192" fmla="*/ 6371549 h 6524624"/>
              <a:gd name="connsiteX193" fmla="*/ 28437 w 11858623"/>
              <a:gd name="connsiteY193" fmla="*/ 6375874 h 6524624"/>
              <a:gd name="connsiteX194" fmla="*/ 28274 w 11858623"/>
              <a:gd name="connsiteY194" fmla="*/ 6376475 h 6524624"/>
              <a:gd name="connsiteX195" fmla="*/ 27954 w 11858623"/>
              <a:gd name="connsiteY195" fmla="*/ 6371985 h 6524624"/>
              <a:gd name="connsiteX196" fmla="*/ 30493 w 11858623"/>
              <a:gd name="connsiteY196" fmla="*/ 6368258 h 6524624"/>
              <a:gd name="connsiteX197" fmla="*/ 28558 w 11858623"/>
              <a:gd name="connsiteY197" fmla="*/ 6375423 h 6524624"/>
              <a:gd name="connsiteX198" fmla="*/ 28836 w 11858623"/>
              <a:gd name="connsiteY198" fmla="*/ 6370359 h 6524624"/>
              <a:gd name="connsiteX199" fmla="*/ 29195 w 11858623"/>
              <a:gd name="connsiteY199" fmla="*/ 6363820 h 6524624"/>
              <a:gd name="connsiteX200" fmla="*/ 28836 w 11858623"/>
              <a:gd name="connsiteY200" fmla="*/ 6370359 h 6524624"/>
              <a:gd name="connsiteX201" fmla="*/ 28520 w 11858623"/>
              <a:gd name="connsiteY201" fmla="*/ 6370760 h 6524624"/>
              <a:gd name="connsiteX202" fmla="*/ 28155 w 11858623"/>
              <a:gd name="connsiteY202" fmla="*/ 6371549 h 6524624"/>
              <a:gd name="connsiteX203" fmla="*/ 27676 w 11858623"/>
              <a:gd name="connsiteY203" fmla="*/ 6364181 h 6524624"/>
              <a:gd name="connsiteX204" fmla="*/ 24887 w 11858623"/>
              <a:gd name="connsiteY204" fmla="*/ 6362441 h 6524624"/>
              <a:gd name="connsiteX205" fmla="*/ 27393 w 11858623"/>
              <a:gd name="connsiteY205" fmla="*/ 6364248 h 6524624"/>
              <a:gd name="connsiteX206" fmla="*/ 27401 w 11858623"/>
              <a:gd name="connsiteY206" fmla="*/ 6364246 h 6524624"/>
              <a:gd name="connsiteX207" fmla="*/ 27954 w 11858623"/>
              <a:gd name="connsiteY207" fmla="*/ 6371985 h 6524624"/>
              <a:gd name="connsiteX208" fmla="*/ 24481 w 11858623"/>
              <a:gd name="connsiteY208" fmla="*/ 6379490 h 6524624"/>
              <a:gd name="connsiteX209" fmla="*/ 18919 w 11858623"/>
              <a:gd name="connsiteY209" fmla="*/ 6386874 h 6524624"/>
              <a:gd name="connsiteX210" fmla="*/ 18813 w 11858623"/>
              <a:gd name="connsiteY210" fmla="*/ 6385464 h 6524624"/>
              <a:gd name="connsiteX211" fmla="*/ 20224 w 11858623"/>
              <a:gd name="connsiteY211" fmla="*/ 6378745 h 6524624"/>
              <a:gd name="connsiteX212" fmla="*/ 22348 w 11858623"/>
              <a:gd name="connsiteY212" fmla="*/ 6371044 h 6524624"/>
              <a:gd name="connsiteX213" fmla="*/ 19656 w 11858623"/>
              <a:gd name="connsiteY213" fmla="*/ 6357878 h 6524624"/>
              <a:gd name="connsiteX214" fmla="*/ 22479 w 11858623"/>
              <a:gd name="connsiteY214" fmla="*/ 6360704 h 6524624"/>
              <a:gd name="connsiteX215" fmla="*/ 23391 w 11858623"/>
              <a:gd name="connsiteY215" fmla="*/ 6361362 h 6524624"/>
              <a:gd name="connsiteX216" fmla="*/ 20474 w 11858623"/>
              <a:gd name="connsiteY216" fmla="*/ 6365450 h 6524624"/>
              <a:gd name="connsiteX217" fmla="*/ 19365 w 11858623"/>
              <a:gd name="connsiteY217" fmla="*/ 6366671 h 6524624"/>
              <a:gd name="connsiteX218" fmla="*/ 18767 w 11858623"/>
              <a:gd name="connsiteY218" fmla="*/ 6360801 h 6524624"/>
              <a:gd name="connsiteX219" fmla="*/ 16466 w 11858623"/>
              <a:gd name="connsiteY219" fmla="*/ 6354217 h 6524624"/>
              <a:gd name="connsiteX220" fmla="*/ 16504 w 11858623"/>
              <a:gd name="connsiteY220" fmla="*/ 6354723 h 6524624"/>
              <a:gd name="connsiteX221" fmla="*/ 16431 w 11858623"/>
              <a:gd name="connsiteY221" fmla="*/ 6354651 h 6524624"/>
              <a:gd name="connsiteX222" fmla="*/ 8623 w 11858623"/>
              <a:gd name="connsiteY222" fmla="*/ 6346835 h 6524624"/>
              <a:gd name="connsiteX223" fmla="*/ 9982 w 11858623"/>
              <a:gd name="connsiteY223" fmla="*/ 6348195 h 6524624"/>
              <a:gd name="connsiteX224" fmla="*/ 10454 w 11858623"/>
              <a:gd name="connsiteY224" fmla="*/ 6356459 h 6524624"/>
              <a:gd name="connsiteX225" fmla="*/ 10141 w 11858623"/>
              <a:gd name="connsiteY225" fmla="*/ 6356723 h 6524624"/>
              <a:gd name="connsiteX226" fmla="*/ 8583 w 11858623"/>
              <a:gd name="connsiteY226" fmla="*/ 6347446 h 6524624"/>
              <a:gd name="connsiteX227" fmla="*/ 30203 w 11858623"/>
              <a:gd name="connsiteY227" fmla="*/ 6345456 h 6524624"/>
              <a:gd name="connsiteX228" fmla="*/ 30848 w 11858623"/>
              <a:gd name="connsiteY228" fmla="*/ 6346058 h 6524624"/>
              <a:gd name="connsiteX229" fmla="*/ 31811 w 11858623"/>
              <a:gd name="connsiteY229" fmla="*/ 6362001 h 6524624"/>
              <a:gd name="connsiteX230" fmla="*/ 29917 w 11858623"/>
              <a:gd name="connsiteY230" fmla="*/ 6360231 h 6524624"/>
              <a:gd name="connsiteX231" fmla="*/ 29517 w 11858623"/>
              <a:gd name="connsiteY231" fmla="*/ 6357960 h 6524624"/>
              <a:gd name="connsiteX232" fmla="*/ 26617 w 11858623"/>
              <a:gd name="connsiteY232" fmla="*/ 6343216 h 6524624"/>
              <a:gd name="connsiteX233" fmla="*/ 26612 w 11858623"/>
              <a:gd name="connsiteY233" fmla="*/ 6343527 h 6524624"/>
              <a:gd name="connsiteX234" fmla="*/ 26537 w 11858623"/>
              <a:gd name="connsiteY234" fmla="*/ 6343278 h 6524624"/>
              <a:gd name="connsiteX235" fmla="*/ 8959 w 11858623"/>
              <a:gd name="connsiteY235" fmla="*/ 6341642 h 6524624"/>
              <a:gd name="connsiteX236" fmla="*/ 8623 w 11858623"/>
              <a:gd name="connsiteY236" fmla="*/ 6346835 h 6524624"/>
              <a:gd name="connsiteX237" fmla="*/ 8452 w 11858623"/>
              <a:gd name="connsiteY237" fmla="*/ 6346663 h 6524624"/>
              <a:gd name="connsiteX238" fmla="*/ 8583 w 11858623"/>
              <a:gd name="connsiteY238" fmla="*/ 6347446 h 6524624"/>
              <a:gd name="connsiteX239" fmla="*/ 8452 w 11858623"/>
              <a:gd name="connsiteY239" fmla="*/ 6349471 h 6524624"/>
              <a:gd name="connsiteX240" fmla="*/ 9684 w 11858623"/>
              <a:gd name="connsiteY240" fmla="*/ 6357107 h 6524624"/>
              <a:gd name="connsiteX241" fmla="*/ 6447 w 11858623"/>
              <a:gd name="connsiteY241" fmla="*/ 6359833 h 6524624"/>
              <a:gd name="connsiteX242" fmla="*/ 7554 w 11858623"/>
              <a:gd name="connsiteY242" fmla="*/ 6344545 h 6524624"/>
              <a:gd name="connsiteX243" fmla="*/ 26648 w 11858623"/>
              <a:gd name="connsiteY243" fmla="*/ 6341273 h 6524624"/>
              <a:gd name="connsiteX244" fmla="*/ 27525 w 11858623"/>
              <a:gd name="connsiteY244" fmla="*/ 6342503 h 6524624"/>
              <a:gd name="connsiteX245" fmla="*/ 26617 w 11858623"/>
              <a:gd name="connsiteY245" fmla="*/ 6343216 h 6524624"/>
              <a:gd name="connsiteX246" fmla="*/ 30493 w 11858623"/>
              <a:gd name="connsiteY246" fmla="*/ 6340177 h 6524624"/>
              <a:gd name="connsiteX247" fmla="*/ 30736 w 11858623"/>
              <a:gd name="connsiteY247" fmla="*/ 6344194 h 6524624"/>
              <a:gd name="connsiteX248" fmla="*/ 30306 w 11858623"/>
              <a:gd name="connsiteY248" fmla="*/ 6343591 h 6524624"/>
              <a:gd name="connsiteX249" fmla="*/ 11795 w 11858623"/>
              <a:gd name="connsiteY249" fmla="*/ 6335784 h 6524624"/>
              <a:gd name="connsiteX250" fmla="*/ 16670 w 11858623"/>
              <a:gd name="connsiteY250" fmla="*/ 6340229 h 6524624"/>
              <a:gd name="connsiteX251" fmla="*/ 16688 w 11858623"/>
              <a:gd name="connsiteY251" fmla="*/ 6340406 h 6524624"/>
              <a:gd name="connsiteX252" fmla="*/ 15635 w 11858623"/>
              <a:gd name="connsiteY252" fmla="*/ 6339582 h 6524624"/>
              <a:gd name="connsiteX253" fmla="*/ 13252 w 11858623"/>
              <a:gd name="connsiteY253" fmla="*/ 6339484 h 6524624"/>
              <a:gd name="connsiteX254" fmla="*/ 17270 w 11858623"/>
              <a:gd name="connsiteY254" fmla="*/ 6346120 h 6524624"/>
              <a:gd name="connsiteX255" fmla="*/ 17702 w 11858623"/>
              <a:gd name="connsiteY255" fmla="*/ 6350355 h 6524624"/>
              <a:gd name="connsiteX256" fmla="*/ 14681 w 11858623"/>
              <a:gd name="connsiteY256" fmla="*/ 6352899 h 6524624"/>
              <a:gd name="connsiteX257" fmla="*/ 9982 w 11858623"/>
              <a:gd name="connsiteY257" fmla="*/ 6348195 h 6524624"/>
              <a:gd name="connsiteX258" fmla="*/ 9539 w 11858623"/>
              <a:gd name="connsiteY258" fmla="*/ 6340444 h 6524624"/>
              <a:gd name="connsiteX259" fmla="*/ 13108 w 11858623"/>
              <a:gd name="connsiteY259" fmla="*/ 6333074 h 6524624"/>
              <a:gd name="connsiteX260" fmla="*/ 11795 w 11858623"/>
              <a:gd name="connsiteY260" fmla="*/ 6335784 h 6524624"/>
              <a:gd name="connsiteX261" fmla="*/ 10454 w 11858623"/>
              <a:gd name="connsiteY261" fmla="*/ 6334561 h 6524624"/>
              <a:gd name="connsiteX262" fmla="*/ 15555 w 11858623"/>
              <a:gd name="connsiteY262" fmla="*/ 6328018 h 6524624"/>
              <a:gd name="connsiteX263" fmla="*/ 15627 w 11858623"/>
              <a:gd name="connsiteY263" fmla="*/ 6328824 h 6524624"/>
              <a:gd name="connsiteX264" fmla="*/ 15073 w 11858623"/>
              <a:gd name="connsiteY264" fmla="*/ 6331972 h 6524624"/>
              <a:gd name="connsiteX265" fmla="*/ 13108 w 11858623"/>
              <a:gd name="connsiteY265" fmla="*/ 6333074 h 6524624"/>
              <a:gd name="connsiteX266" fmla="*/ 16215 w 11858623"/>
              <a:gd name="connsiteY266" fmla="*/ 6326654 h 6524624"/>
              <a:gd name="connsiteX267" fmla="*/ 17542 w 11858623"/>
              <a:gd name="connsiteY267" fmla="*/ 6328514 h 6524624"/>
              <a:gd name="connsiteX268" fmla="*/ 16312 w 11858623"/>
              <a:gd name="connsiteY268" fmla="*/ 6331277 h 6524624"/>
              <a:gd name="connsiteX269" fmla="*/ 15868 w 11858623"/>
              <a:gd name="connsiteY269" fmla="*/ 6331526 h 6524624"/>
              <a:gd name="connsiteX270" fmla="*/ 15627 w 11858623"/>
              <a:gd name="connsiteY270" fmla="*/ 6328824 h 6524624"/>
              <a:gd name="connsiteX271" fmla="*/ 15892 w 11858623"/>
              <a:gd name="connsiteY271" fmla="*/ 6327322 h 6524624"/>
              <a:gd name="connsiteX272" fmla="*/ 25913 w 11858623"/>
              <a:gd name="connsiteY272" fmla="*/ 6325895 h 6524624"/>
              <a:gd name="connsiteX273" fmla="*/ 26103 w 11858623"/>
              <a:gd name="connsiteY273" fmla="*/ 6327348 h 6524624"/>
              <a:gd name="connsiteX274" fmla="*/ 22478 w 11858623"/>
              <a:gd name="connsiteY274" fmla="*/ 6328945 h 6524624"/>
              <a:gd name="connsiteX275" fmla="*/ 21837 w 11858623"/>
              <a:gd name="connsiteY275" fmla="*/ 6328180 h 6524624"/>
              <a:gd name="connsiteX276" fmla="*/ 19128 w 11858623"/>
              <a:gd name="connsiteY276" fmla="*/ 6324950 h 6524624"/>
              <a:gd name="connsiteX277" fmla="*/ 21837 w 11858623"/>
              <a:gd name="connsiteY277" fmla="*/ 6328180 h 6524624"/>
              <a:gd name="connsiteX278" fmla="*/ 18600 w 11858623"/>
              <a:gd name="connsiteY278" fmla="*/ 6329995 h 6524624"/>
              <a:gd name="connsiteX279" fmla="*/ 17542 w 11858623"/>
              <a:gd name="connsiteY279" fmla="*/ 6328514 h 6524624"/>
              <a:gd name="connsiteX280" fmla="*/ 11275 w 11858623"/>
              <a:gd name="connsiteY280" fmla="*/ 6319898 h 6524624"/>
              <a:gd name="connsiteX281" fmla="*/ 10133 w 11858623"/>
              <a:gd name="connsiteY281" fmla="*/ 6323556 h 6524624"/>
              <a:gd name="connsiteX282" fmla="*/ 10311 w 11858623"/>
              <a:gd name="connsiteY282" fmla="*/ 6320807 h 6524624"/>
              <a:gd name="connsiteX283" fmla="*/ 10455 w 11858623"/>
              <a:gd name="connsiteY283" fmla="*/ 6318582 h 6524624"/>
              <a:gd name="connsiteX284" fmla="*/ 10974 w 11858623"/>
              <a:gd name="connsiteY284" fmla="*/ 6319309 h 6524624"/>
              <a:gd name="connsiteX285" fmla="*/ 10321 w 11858623"/>
              <a:gd name="connsiteY285" fmla="*/ 6320658 h 6524624"/>
              <a:gd name="connsiteX286" fmla="*/ 18711 w 11858623"/>
              <a:gd name="connsiteY286" fmla="*/ 6314117 h 6524624"/>
              <a:gd name="connsiteX287" fmla="*/ 17752 w 11858623"/>
              <a:gd name="connsiteY287" fmla="*/ 6316768 h 6524624"/>
              <a:gd name="connsiteX288" fmla="*/ 17112 w 11858623"/>
              <a:gd name="connsiteY288" fmla="*/ 6320400 h 6524624"/>
              <a:gd name="connsiteX289" fmla="*/ 16630 w 11858623"/>
              <a:gd name="connsiteY289" fmla="*/ 6316304 h 6524624"/>
              <a:gd name="connsiteX290" fmla="*/ 18884 w 11858623"/>
              <a:gd name="connsiteY290" fmla="*/ 6313936 h 6524624"/>
              <a:gd name="connsiteX291" fmla="*/ 18711 w 11858623"/>
              <a:gd name="connsiteY291" fmla="*/ 6314117 h 6524624"/>
              <a:gd name="connsiteX292" fmla="*/ 18759 w 11858623"/>
              <a:gd name="connsiteY292" fmla="*/ 6313986 h 6524624"/>
              <a:gd name="connsiteX293" fmla="*/ 19617 w 11858623"/>
              <a:gd name="connsiteY293" fmla="*/ 6291433 h 6524624"/>
              <a:gd name="connsiteX294" fmla="*/ 18821 w 11858623"/>
              <a:gd name="connsiteY294" fmla="*/ 6296633 h 6524624"/>
              <a:gd name="connsiteX295" fmla="*/ 16852 w 11858623"/>
              <a:gd name="connsiteY295" fmla="*/ 6299679 h 6524624"/>
              <a:gd name="connsiteX296" fmla="*/ 16836 w 11858623"/>
              <a:gd name="connsiteY296" fmla="*/ 6299610 h 6524624"/>
              <a:gd name="connsiteX297" fmla="*/ 18644 w 11858623"/>
              <a:gd name="connsiteY297" fmla="*/ 6293478 h 6524624"/>
              <a:gd name="connsiteX298" fmla="*/ 29129 w 11858623"/>
              <a:gd name="connsiteY298" fmla="*/ 6286124 h 6524624"/>
              <a:gd name="connsiteX299" fmla="*/ 26354 w 11858623"/>
              <a:gd name="connsiteY299" fmla="*/ 6293010 h 6524624"/>
              <a:gd name="connsiteX300" fmla="*/ 23268 w 11858623"/>
              <a:gd name="connsiteY300" fmla="*/ 6301534 h 6524624"/>
              <a:gd name="connsiteX301" fmla="*/ 23757 w 11858623"/>
              <a:gd name="connsiteY301" fmla="*/ 6297926 h 6524624"/>
              <a:gd name="connsiteX302" fmla="*/ 29011 w 11858623"/>
              <a:gd name="connsiteY302" fmla="*/ 6286249 h 6524624"/>
              <a:gd name="connsiteX303" fmla="*/ 29129 w 11858623"/>
              <a:gd name="connsiteY303" fmla="*/ 6286124 h 6524624"/>
              <a:gd name="connsiteX304" fmla="*/ 32767 w 11858623"/>
              <a:gd name="connsiteY304" fmla="*/ 6280917 h 6524624"/>
              <a:gd name="connsiteX305" fmla="*/ 29952 w 11858623"/>
              <a:gd name="connsiteY305" fmla="*/ 6294845 h 6524624"/>
              <a:gd name="connsiteX306" fmla="*/ 27308 w 11858623"/>
              <a:gd name="connsiteY306" fmla="*/ 6300483 h 6524624"/>
              <a:gd name="connsiteX307" fmla="*/ 23704 w 11858623"/>
              <a:gd name="connsiteY307" fmla="*/ 6307702 h 6524624"/>
              <a:gd name="connsiteX308" fmla="*/ 21242 w 11858623"/>
              <a:gd name="connsiteY308" fmla="*/ 6307127 h 6524624"/>
              <a:gd name="connsiteX309" fmla="*/ 23268 w 11858623"/>
              <a:gd name="connsiteY309" fmla="*/ 6301534 h 6524624"/>
              <a:gd name="connsiteX310" fmla="*/ 22479 w 11858623"/>
              <a:gd name="connsiteY310" fmla="*/ 6307350 h 6524624"/>
              <a:gd name="connsiteX311" fmla="*/ 27496 w 11858623"/>
              <a:gd name="connsiteY311" fmla="*/ 6270373 h 6524624"/>
              <a:gd name="connsiteX312" fmla="*/ 23757 w 11858623"/>
              <a:gd name="connsiteY312" fmla="*/ 6297926 h 6524624"/>
              <a:gd name="connsiteX313" fmla="*/ 19772 w 11858623"/>
              <a:gd name="connsiteY313" fmla="*/ 6306784 h 6524624"/>
              <a:gd name="connsiteX314" fmla="*/ 18470 w 11858623"/>
              <a:gd name="connsiteY314" fmla="*/ 6306480 h 6524624"/>
              <a:gd name="connsiteX315" fmla="*/ 17572 w 11858623"/>
              <a:gd name="connsiteY315" fmla="*/ 6302705 h 6524624"/>
              <a:gd name="connsiteX316" fmla="*/ 18471 w 11858623"/>
              <a:gd name="connsiteY316" fmla="*/ 6298926 h 6524624"/>
              <a:gd name="connsiteX317" fmla="*/ 18821 w 11858623"/>
              <a:gd name="connsiteY317" fmla="*/ 6296633 h 6524624"/>
              <a:gd name="connsiteX318" fmla="*/ 24319 w 11858623"/>
              <a:gd name="connsiteY318" fmla="*/ 6288129 h 6524624"/>
              <a:gd name="connsiteX319" fmla="*/ 27478 w 11858623"/>
              <a:gd name="connsiteY319" fmla="*/ 6270381 h 6524624"/>
              <a:gd name="connsiteX320" fmla="*/ 36506 w 11858623"/>
              <a:gd name="connsiteY320" fmla="*/ 6262420 h 6524624"/>
              <a:gd name="connsiteX321" fmla="*/ 34502 w 11858623"/>
              <a:gd name="connsiteY321" fmla="*/ 6276461 h 6524624"/>
              <a:gd name="connsiteX322" fmla="*/ 32767 w 11858623"/>
              <a:gd name="connsiteY322" fmla="*/ 6280917 h 6524624"/>
              <a:gd name="connsiteX323" fmla="*/ 17993 w 11858623"/>
              <a:gd name="connsiteY323" fmla="*/ 6260208 h 6524624"/>
              <a:gd name="connsiteX324" fmla="*/ 18394 w 11858623"/>
              <a:gd name="connsiteY324" fmla="*/ 6264418 h 6524624"/>
              <a:gd name="connsiteX325" fmla="*/ 18359 w 11858623"/>
              <a:gd name="connsiteY325" fmla="*/ 6264446 h 6524624"/>
              <a:gd name="connsiteX326" fmla="*/ 17803 w 11858623"/>
              <a:gd name="connsiteY326" fmla="*/ 6260548 h 6524624"/>
              <a:gd name="connsiteX327" fmla="*/ 16898 w 11858623"/>
              <a:gd name="connsiteY327" fmla="*/ 6254207 h 6524624"/>
              <a:gd name="connsiteX328" fmla="*/ 17803 w 11858623"/>
              <a:gd name="connsiteY328" fmla="*/ 6260548 h 6524624"/>
              <a:gd name="connsiteX329" fmla="*/ 15157 w 11858623"/>
              <a:gd name="connsiteY329" fmla="*/ 6265268 h 6524624"/>
              <a:gd name="connsiteX330" fmla="*/ 12459 w 11858623"/>
              <a:gd name="connsiteY330" fmla="*/ 6265228 h 6524624"/>
              <a:gd name="connsiteX331" fmla="*/ 16233 w 11858623"/>
              <a:gd name="connsiteY331" fmla="*/ 6255235 h 6524624"/>
              <a:gd name="connsiteX332" fmla="*/ 22594 w 11858623"/>
              <a:gd name="connsiteY332" fmla="*/ 6226864 h 6524624"/>
              <a:gd name="connsiteX333" fmla="*/ 24855 w 11858623"/>
              <a:gd name="connsiteY333" fmla="*/ 6234470 h 6524624"/>
              <a:gd name="connsiteX334" fmla="*/ 23919 w 11858623"/>
              <a:gd name="connsiteY334" fmla="*/ 6238845 h 6524624"/>
              <a:gd name="connsiteX335" fmla="*/ 23419 w 11858623"/>
              <a:gd name="connsiteY335" fmla="*/ 6238629 h 6524624"/>
              <a:gd name="connsiteX336" fmla="*/ 21448 w 11858623"/>
              <a:gd name="connsiteY336" fmla="*/ 6233877 h 6524624"/>
              <a:gd name="connsiteX337" fmla="*/ 20631 w 11858623"/>
              <a:gd name="connsiteY337" fmla="*/ 6231188 h 6524624"/>
              <a:gd name="connsiteX338" fmla="*/ 14790 w 11858623"/>
              <a:gd name="connsiteY338" fmla="*/ 6226545 h 6524624"/>
              <a:gd name="connsiteX339" fmla="*/ 17355 w 11858623"/>
              <a:gd name="connsiteY339" fmla="*/ 6253500 h 6524624"/>
              <a:gd name="connsiteX340" fmla="*/ 16898 w 11858623"/>
              <a:gd name="connsiteY340" fmla="*/ 6254207 h 6524624"/>
              <a:gd name="connsiteX341" fmla="*/ 16467 w 11858623"/>
              <a:gd name="connsiteY341" fmla="*/ 6251188 h 6524624"/>
              <a:gd name="connsiteX342" fmla="*/ 10455 w 11858623"/>
              <a:gd name="connsiteY342" fmla="*/ 6273652 h 6524624"/>
              <a:gd name="connsiteX343" fmla="*/ 15157 w 11858623"/>
              <a:gd name="connsiteY343" fmla="*/ 6265268 h 6524624"/>
              <a:gd name="connsiteX344" fmla="*/ 17279 w 11858623"/>
              <a:gd name="connsiteY344" fmla="*/ 6265299 h 6524624"/>
              <a:gd name="connsiteX345" fmla="*/ 18359 w 11858623"/>
              <a:gd name="connsiteY345" fmla="*/ 6264446 h 6524624"/>
              <a:gd name="connsiteX346" fmla="*/ 18471 w 11858623"/>
              <a:gd name="connsiteY346" fmla="*/ 6265228 h 6524624"/>
              <a:gd name="connsiteX347" fmla="*/ 18394 w 11858623"/>
              <a:gd name="connsiteY347" fmla="*/ 6264418 h 6524624"/>
              <a:gd name="connsiteX348" fmla="*/ 24482 w 11858623"/>
              <a:gd name="connsiteY348" fmla="*/ 6259612 h 6524624"/>
              <a:gd name="connsiteX349" fmla="*/ 20015 w 11858623"/>
              <a:gd name="connsiteY349" fmla="*/ 6288827 h 6524624"/>
              <a:gd name="connsiteX350" fmla="*/ 18644 w 11858623"/>
              <a:gd name="connsiteY350" fmla="*/ 6293478 h 6524624"/>
              <a:gd name="connsiteX351" fmla="*/ 16466 w 11858623"/>
              <a:gd name="connsiteY351" fmla="*/ 6298056 h 6524624"/>
              <a:gd name="connsiteX352" fmla="*/ 16836 w 11858623"/>
              <a:gd name="connsiteY352" fmla="*/ 6299610 h 6524624"/>
              <a:gd name="connsiteX353" fmla="*/ 16784 w 11858623"/>
              <a:gd name="connsiteY353" fmla="*/ 6299784 h 6524624"/>
              <a:gd name="connsiteX354" fmla="*/ 8310 w 11858623"/>
              <a:gd name="connsiteY354" fmla="*/ 6312893 h 6524624"/>
              <a:gd name="connsiteX355" fmla="*/ 7615 w 11858623"/>
              <a:gd name="connsiteY355" fmla="*/ 6270964 h 6524624"/>
              <a:gd name="connsiteX356" fmla="*/ 14463 w 11858623"/>
              <a:gd name="connsiteY356" fmla="*/ 6234339 h 6524624"/>
              <a:gd name="connsiteX357" fmla="*/ 14463 w 11858623"/>
              <a:gd name="connsiteY357" fmla="*/ 6223107 h 6524624"/>
              <a:gd name="connsiteX358" fmla="*/ 14902 w 11858623"/>
              <a:gd name="connsiteY358" fmla="*/ 6223889 h 6524624"/>
              <a:gd name="connsiteX359" fmla="*/ 14790 w 11858623"/>
              <a:gd name="connsiteY359" fmla="*/ 6226545 h 6524624"/>
              <a:gd name="connsiteX360" fmla="*/ 15480 w 11858623"/>
              <a:gd name="connsiteY360" fmla="*/ 6210114 h 6524624"/>
              <a:gd name="connsiteX361" fmla="*/ 15956 w 11858623"/>
              <a:gd name="connsiteY361" fmla="*/ 6213669 h 6524624"/>
              <a:gd name="connsiteX362" fmla="*/ 15873 w 11858623"/>
              <a:gd name="connsiteY362" fmla="*/ 6213931 h 6524624"/>
              <a:gd name="connsiteX363" fmla="*/ 15985 w 11858623"/>
              <a:gd name="connsiteY363" fmla="*/ 6213889 h 6524624"/>
              <a:gd name="connsiteX364" fmla="*/ 16467 w 11858623"/>
              <a:gd name="connsiteY364" fmla="*/ 6217491 h 6524624"/>
              <a:gd name="connsiteX365" fmla="*/ 20631 w 11858623"/>
              <a:gd name="connsiteY365" fmla="*/ 6231188 h 6524624"/>
              <a:gd name="connsiteX366" fmla="*/ 20475 w 11858623"/>
              <a:gd name="connsiteY366" fmla="*/ 6231531 h 6524624"/>
              <a:gd name="connsiteX367" fmla="*/ 21448 w 11858623"/>
              <a:gd name="connsiteY367" fmla="*/ 6233877 h 6524624"/>
              <a:gd name="connsiteX368" fmla="*/ 22282 w 11858623"/>
              <a:gd name="connsiteY368" fmla="*/ 6236621 h 6524624"/>
              <a:gd name="connsiteX369" fmla="*/ 21537 w 11858623"/>
              <a:gd name="connsiteY369" fmla="*/ 6235716 h 6524624"/>
              <a:gd name="connsiteX370" fmla="*/ 14902 w 11858623"/>
              <a:gd name="connsiteY370" fmla="*/ 6223889 h 6524624"/>
              <a:gd name="connsiteX371" fmla="*/ 17349 w 11858623"/>
              <a:gd name="connsiteY371" fmla="*/ 6209223 h 6524624"/>
              <a:gd name="connsiteX372" fmla="*/ 18456 w 11858623"/>
              <a:gd name="connsiteY372" fmla="*/ 6212949 h 6524624"/>
              <a:gd name="connsiteX373" fmla="*/ 15985 w 11858623"/>
              <a:gd name="connsiteY373" fmla="*/ 6213889 h 6524624"/>
              <a:gd name="connsiteX374" fmla="*/ 15956 w 11858623"/>
              <a:gd name="connsiteY374" fmla="*/ 6213669 h 6524624"/>
              <a:gd name="connsiteX375" fmla="*/ 31591 w 11858623"/>
              <a:gd name="connsiteY375" fmla="*/ 6203006 h 6524624"/>
              <a:gd name="connsiteX376" fmla="*/ 29952 w 11858623"/>
              <a:gd name="connsiteY376" fmla="*/ 6210660 h 6524624"/>
              <a:gd name="connsiteX377" fmla="*/ 22594 w 11858623"/>
              <a:gd name="connsiteY377" fmla="*/ 6226864 h 6524624"/>
              <a:gd name="connsiteX378" fmla="*/ 18456 w 11858623"/>
              <a:gd name="connsiteY378" fmla="*/ 6212949 h 6524624"/>
              <a:gd name="connsiteX379" fmla="*/ 20130 w 11858623"/>
              <a:gd name="connsiteY379" fmla="*/ 6212312 h 6524624"/>
              <a:gd name="connsiteX380" fmla="*/ 13676 w 11858623"/>
              <a:gd name="connsiteY380" fmla="*/ 6196631 h 6524624"/>
              <a:gd name="connsiteX381" fmla="*/ 13813 w 11858623"/>
              <a:gd name="connsiteY381" fmla="*/ 6197652 h 6524624"/>
              <a:gd name="connsiteX382" fmla="*/ 6580 w 11858623"/>
              <a:gd name="connsiteY382" fmla="*/ 6208631 h 6524624"/>
              <a:gd name="connsiteX383" fmla="*/ 6557 w 11858623"/>
              <a:gd name="connsiteY383" fmla="*/ 6207250 h 6524624"/>
              <a:gd name="connsiteX384" fmla="*/ 10455 w 11858623"/>
              <a:gd name="connsiteY384" fmla="*/ 6200642 h 6524624"/>
              <a:gd name="connsiteX385" fmla="*/ 14693 w 11858623"/>
              <a:gd name="connsiteY385" fmla="*/ 6196315 h 6524624"/>
              <a:gd name="connsiteX386" fmla="*/ 15799 w 11858623"/>
              <a:gd name="connsiteY386" fmla="*/ 6202514 h 6524624"/>
              <a:gd name="connsiteX387" fmla="*/ 15480 w 11858623"/>
              <a:gd name="connsiteY387" fmla="*/ 6210114 h 6524624"/>
              <a:gd name="connsiteX388" fmla="*/ 13813 w 11858623"/>
              <a:gd name="connsiteY388" fmla="*/ 6197652 h 6524624"/>
              <a:gd name="connsiteX389" fmla="*/ 16177 w 11858623"/>
              <a:gd name="connsiteY389" fmla="*/ 6193515 h 6524624"/>
              <a:gd name="connsiteX390" fmla="*/ 16152 w 11858623"/>
              <a:gd name="connsiteY390" fmla="*/ 6194100 h 6524624"/>
              <a:gd name="connsiteX391" fmla="*/ 14693 w 11858623"/>
              <a:gd name="connsiteY391" fmla="*/ 6196315 h 6524624"/>
              <a:gd name="connsiteX392" fmla="*/ 14554 w 11858623"/>
              <a:gd name="connsiteY392" fmla="*/ 6195537 h 6524624"/>
              <a:gd name="connsiteX393" fmla="*/ 29035 w 11858623"/>
              <a:gd name="connsiteY393" fmla="*/ 6193241 h 6524624"/>
              <a:gd name="connsiteX394" fmla="*/ 31720 w 11858623"/>
              <a:gd name="connsiteY394" fmla="*/ 6198286 h 6524624"/>
              <a:gd name="connsiteX395" fmla="*/ 32255 w 11858623"/>
              <a:gd name="connsiteY395" fmla="*/ 6199905 h 6524624"/>
              <a:gd name="connsiteX396" fmla="*/ 32203 w 11858623"/>
              <a:gd name="connsiteY396" fmla="*/ 6200147 h 6524624"/>
              <a:gd name="connsiteX397" fmla="*/ 28372 w 11858623"/>
              <a:gd name="connsiteY397" fmla="*/ 6193705 h 6524624"/>
              <a:gd name="connsiteX398" fmla="*/ 24534 w 11858623"/>
              <a:gd name="connsiteY398" fmla="*/ 6187251 h 6524624"/>
              <a:gd name="connsiteX399" fmla="*/ 28372 w 11858623"/>
              <a:gd name="connsiteY399" fmla="*/ 6193705 h 6524624"/>
              <a:gd name="connsiteX400" fmla="*/ 22479 w 11858623"/>
              <a:gd name="connsiteY400" fmla="*/ 6197834 h 6524624"/>
              <a:gd name="connsiteX401" fmla="*/ 22107 w 11858623"/>
              <a:gd name="connsiteY401" fmla="*/ 6194541 h 6524624"/>
              <a:gd name="connsiteX402" fmla="*/ 21274 w 11858623"/>
              <a:gd name="connsiteY402" fmla="*/ 6187166 h 6524624"/>
              <a:gd name="connsiteX403" fmla="*/ 22107 w 11858623"/>
              <a:gd name="connsiteY403" fmla="*/ 6194541 h 6524624"/>
              <a:gd name="connsiteX404" fmla="*/ 19428 w 11858623"/>
              <a:gd name="connsiteY404" fmla="*/ 6202588 h 6524624"/>
              <a:gd name="connsiteX405" fmla="*/ 17349 w 11858623"/>
              <a:gd name="connsiteY405" fmla="*/ 6209223 h 6524624"/>
              <a:gd name="connsiteX406" fmla="*/ 16467 w 11858623"/>
              <a:gd name="connsiteY406" fmla="*/ 6206258 h 6524624"/>
              <a:gd name="connsiteX407" fmla="*/ 15799 w 11858623"/>
              <a:gd name="connsiteY407" fmla="*/ 6202514 h 6524624"/>
              <a:gd name="connsiteX408" fmla="*/ 16152 w 11858623"/>
              <a:gd name="connsiteY408" fmla="*/ 6194100 h 6524624"/>
              <a:gd name="connsiteX409" fmla="*/ 18185 w 11858623"/>
              <a:gd name="connsiteY409" fmla="*/ 6191014 h 6524624"/>
              <a:gd name="connsiteX410" fmla="*/ 23186 w 11858623"/>
              <a:gd name="connsiteY410" fmla="*/ 6184785 h 6524624"/>
              <a:gd name="connsiteX411" fmla="*/ 24665 w 11858623"/>
              <a:gd name="connsiteY411" fmla="*/ 6186858 h 6524624"/>
              <a:gd name="connsiteX412" fmla="*/ 24534 w 11858623"/>
              <a:gd name="connsiteY412" fmla="*/ 6187251 h 6524624"/>
              <a:gd name="connsiteX413" fmla="*/ 23118 w 11858623"/>
              <a:gd name="connsiteY413" fmla="*/ 6184869 h 6524624"/>
              <a:gd name="connsiteX414" fmla="*/ 22698 w 11858623"/>
              <a:gd name="connsiteY414" fmla="*/ 6184163 h 6524624"/>
              <a:gd name="connsiteX415" fmla="*/ 23118 w 11858623"/>
              <a:gd name="connsiteY415" fmla="*/ 6184869 h 6524624"/>
              <a:gd name="connsiteX416" fmla="*/ 21274 w 11858623"/>
              <a:gd name="connsiteY416" fmla="*/ 6187166 h 6524624"/>
              <a:gd name="connsiteX417" fmla="*/ 21193 w 11858623"/>
              <a:gd name="connsiteY417" fmla="*/ 6186447 h 6524624"/>
              <a:gd name="connsiteX418" fmla="*/ 22479 w 11858623"/>
              <a:gd name="connsiteY418" fmla="*/ 6183794 h 6524624"/>
              <a:gd name="connsiteX419" fmla="*/ 22719 w 11858623"/>
              <a:gd name="connsiteY419" fmla="*/ 6184131 h 6524624"/>
              <a:gd name="connsiteX420" fmla="*/ 22698 w 11858623"/>
              <a:gd name="connsiteY420" fmla="*/ 6184163 h 6524624"/>
              <a:gd name="connsiteX421" fmla="*/ 21632 w 11858623"/>
              <a:gd name="connsiteY421" fmla="*/ 6177859 h 6524624"/>
              <a:gd name="connsiteX422" fmla="*/ 22479 w 11858623"/>
              <a:gd name="connsiteY422" fmla="*/ 6183794 h 6524624"/>
              <a:gd name="connsiteX423" fmla="*/ 20595 w 11858623"/>
              <a:gd name="connsiteY423" fmla="*/ 6181155 h 6524624"/>
              <a:gd name="connsiteX424" fmla="*/ 20553 w 11858623"/>
              <a:gd name="connsiteY424" fmla="*/ 6180775 h 6524624"/>
              <a:gd name="connsiteX425" fmla="*/ 28490 w 11858623"/>
              <a:gd name="connsiteY425" fmla="*/ 6175369 h 6524624"/>
              <a:gd name="connsiteX426" fmla="*/ 26893 w 11858623"/>
              <a:gd name="connsiteY426" fmla="*/ 6180167 h 6524624"/>
              <a:gd name="connsiteX427" fmla="*/ 23186 w 11858623"/>
              <a:gd name="connsiteY427" fmla="*/ 6184785 h 6524624"/>
              <a:gd name="connsiteX428" fmla="*/ 22719 w 11858623"/>
              <a:gd name="connsiteY428" fmla="*/ 6184131 h 6524624"/>
              <a:gd name="connsiteX429" fmla="*/ 10455 w 11858623"/>
              <a:gd name="connsiteY429" fmla="*/ 6172561 h 6524624"/>
              <a:gd name="connsiteX430" fmla="*/ 14554 w 11858623"/>
              <a:gd name="connsiteY430" fmla="*/ 6195537 h 6524624"/>
              <a:gd name="connsiteX431" fmla="*/ 13676 w 11858623"/>
              <a:gd name="connsiteY431" fmla="*/ 6196631 h 6524624"/>
              <a:gd name="connsiteX432" fmla="*/ 18925 w 11858623"/>
              <a:gd name="connsiteY432" fmla="*/ 6158897 h 6524624"/>
              <a:gd name="connsiteX433" fmla="*/ 21491 w 11858623"/>
              <a:gd name="connsiteY433" fmla="*/ 6176873 h 6524624"/>
              <a:gd name="connsiteX434" fmla="*/ 20545 w 11858623"/>
              <a:gd name="connsiteY434" fmla="*/ 6180704 h 6524624"/>
              <a:gd name="connsiteX435" fmla="*/ 20553 w 11858623"/>
              <a:gd name="connsiteY435" fmla="*/ 6180775 h 6524624"/>
              <a:gd name="connsiteX436" fmla="*/ 20475 w 11858623"/>
              <a:gd name="connsiteY436" fmla="*/ 6180986 h 6524624"/>
              <a:gd name="connsiteX437" fmla="*/ 20595 w 11858623"/>
              <a:gd name="connsiteY437" fmla="*/ 6181155 h 6524624"/>
              <a:gd name="connsiteX438" fmla="*/ 21193 w 11858623"/>
              <a:gd name="connsiteY438" fmla="*/ 6186447 h 6524624"/>
              <a:gd name="connsiteX439" fmla="*/ 18185 w 11858623"/>
              <a:gd name="connsiteY439" fmla="*/ 6191014 h 6524624"/>
              <a:gd name="connsiteX440" fmla="*/ 16177 w 11858623"/>
              <a:gd name="connsiteY440" fmla="*/ 6193515 h 6524624"/>
              <a:gd name="connsiteX441" fmla="*/ 16467 w 11858623"/>
              <a:gd name="connsiteY441" fmla="*/ 6186602 h 6524624"/>
              <a:gd name="connsiteX442" fmla="*/ 14463 w 11858623"/>
              <a:gd name="connsiteY442" fmla="*/ 6178177 h 6524624"/>
              <a:gd name="connsiteX443" fmla="*/ 16467 w 11858623"/>
              <a:gd name="connsiteY443" fmla="*/ 6141672 h 6524624"/>
              <a:gd name="connsiteX444" fmla="*/ 17484 w 11858623"/>
              <a:gd name="connsiteY444" fmla="*/ 6148798 h 6524624"/>
              <a:gd name="connsiteX445" fmla="*/ 17469 w 11858623"/>
              <a:gd name="connsiteY445" fmla="*/ 6148736 h 6524624"/>
              <a:gd name="connsiteX446" fmla="*/ 16467 w 11858623"/>
              <a:gd name="connsiteY446" fmla="*/ 6141672 h 6524624"/>
              <a:gd name="connsiteX447" fmla="*/ 16467 w 11858623"/>
              <a:gd name="connsiteY447" fmla="*/ 6130440 h 6524624"/>
              <a:gd name="connsiteX448" fmla="*/ 16817 w 11858623"/>
              <a:gd name="connsiteY448" fmla="*/ 6134369 h 6524624"/>
              <a:gd name="connsiteX449" fmla="*/ 16467 w 11858623"/>
              <a:gd name="connsiteY449" fmla="*/ 6136056 h 6524624"/>
              <a:gd name="connsiteX450" fmla="*/ 10455 w 11858623"/>
              <a:gd name="connsiteY450" fmla="*/ 6155713 h 6524624"/>
              <a:gd name="connsiteX451" fmla="*/ 16467 w 11858623"/>
              <a:gd name="connsiteY451" fmla="*/ 6130440 h 6524624"/>
              <a:gd name="connsiteX452" fmla="*/ 18408 w 11858623"/>
              <a:gd name="connsiteY452" fmla="*/ 6109906 h 6524624"/>
              <a:gd name="connsiteX453" fmla="*/ 18471 w 11858623"/>
              <a:gd name="connsiteY453" fmla="*/ 6110783 h 6524624"/>
              <a:gd name="connsiteX454" fmla="*/ 18018 w 11858623"/>
              <a:gd name="connsiteY454" fmla="*/ 6110270 h 6524624"/>
              <a:gd name="connsiteX455" fmla="*/ 4818 w 11858623"/>
              <a:gd name="connsiteY455" fmla="*/ 6102435 h 6524624"/>
              <a:gd name="connsiteX456" fmla="*/ 11291 w 11858623"/>
              <a:gd name="connsiteY456" fmla="*/ 6102640 h 6524624"/>
              <a:gd name="connsiteX457" fmla="*/ 18018 w 11858623"/>
              <a:gd name="connsiteY457" fmla="*/ 6110270 h 6524624"/>
              <a:gd name="connsiteX458" fmla="*/ 14463 w 11858623"/>
              <a:gd name="connsiteY458" fmla="*/ 6113592 h 6524624"/>
              <a:gd name="connsiteX459" fmla="*/ 5333 w 11858623"/>
              <a:gd name="connsiteY459" fmla="*/ 6107703 h 6524624"/>
              <a:gd name="connsiteX460" fmla="*/ 4892 w 11858623"/>
              <a:gd name="connsiteY460" fmla="*/ 6106888 h 6524624"/>
              <a:gd name="connsiteX461" fmla="*/ 27914 w 11858623"/>
              <a:gd name="connsiteY461" fmla="*/ 6083316 h 6524624"/>
              <a:gd name="connsiteX462" fmla="*/ 28165 w 11858623"/>
              <a:gd name="connsiteY462" fmla="*/ 6084409 h 6524624"/>
              <a:gd name="connsiteX463" fmla="*/ 30494 w 11858623"/>
              <a:gd name="connsiteY463" fmla="*/ 6099551 h 6524624"/>
              <a:gd name="connsiteX464" fmla="*/ 31535 w 11858623"/>
              <a:gd name="connsiteY464" fmla="*/ 6104414 h 6524624"/>
              <a:gd name="connsiteX465" fmla="*/ 18925 w 11858623"/>
              <a:gd name="connsiteY465" fmla="*/ 6158897 h 6524624"/>
              <a:gd name="connsiteX466" fmla="*/ 17484 w 11858623"/>
              <a:gd name="connsiteY466" fmla="*/ 6148798 h 6524624"/>
              <a:gd name="connsiteX467" fmla="*/ 18471 w 11858623"/>
              <a:gd name="connsiteY467" fmla="*/ 6152905 h 6524624"/>
              <a:gd name="connsiteX468" fmla="*/ 16817 w 11858623"/>
              <a:gd name="connsiteY468" fmla="*/ 6134369 h 6524624"/>
              <a:gd name="connsiteX469" fmla="*/ 19162 w 11858623"/>
              <a:gd name="connsiteY469" fmla="*/ 6123082 h 6524624"/>
              <a:gd name="connsiteX470" fmla="*/ 18471 w 11858623"/>
              <a:gd name="connsiteY470" fmla="*/ 6110783 h 6524624"/>
              <a:gd name="connsiteX471" fmla="*/ 26486 w 11858623"/>
              <a:gd name="connsiteY471" fmla="*/ 6105167 h 6524624"/>
              <a:gd name="connsiteX472" fmla="*/ 22499 w 11858623"/>
              <a:gd name="connsiteY472" fmla="*/ 6096834 h 6524624"/>
              <a:gd name="connsiteX473" fmla="*/ 23934 w 11858623"/>
              <a:gd name="connsiteY473" fmla="*/ 6088932 h 6524624"/>
              <a:gd name="connsiteX474" fmla="*/ 26486 w 11858623"/>
              <a:gd name="connsiteY474" fmla="*/ 6088319 h 6524624"/>
              <a:gd name="connsiteX475" fmla="*/ 25194 w 11858623"/>
              <a:gd name="connsiteY475" fmla="*/ 6077992 h 6524624"/>
              <a:gd name="connsiteX476" fmla="*/ 24164 w 11858623"/>
              <a:gd name="connsiteY476" fmla="*/ 6087666 h 6524624"/>
              <a:gd name="connsiteX477" fmla="*/ 23934 w 11858623"/>
              <a:gd name="connsiteY477" fmla="*/ 6088932 h 6524624"/>
              <a:gd name="connsiteX478" fmla="*/ 19256 w 11858623"/>
              <a:gd name="connsiteY478" fmla="*/ 6090057 h 6524624"/>
              <a:gd name="connsiteX479" fmla="*/ 22499 w 11858623"/>
              <a:gd name="connsiteY479" fmla="*/ 6096834 h 6524624"/>
              <a:gd name="connsiteX480" fmla="*/ 20475 w 11858623"/>
              <a:gd name="connsiteY480" fmla="*/ 6107975 h 6524624"/>
              <a:gd name="connsiteX481" fmla="*/ 18408 w 11858623"/>
              <a:gd name="connsiteY481" fmla="*/ 6109906 h 6524624"/>
              <a:gd name="connsiteX482" fmla="*/ 16562 w 11858623"/>
              <a:gd name="connsiteY482" fmla="*/ 6084040 h 6524624"/>
              <a:gd name="connsiteX483" fmla="*/ 30494 w 11858623"/>
              <a:gd name="connsiteY483" fmla="*/ 6074278 h 6524624"/>
              <a:gd name="connsiteX484" fmla="*/ 27914 w 11858623"/>
              <a:gd name="connsiteY484" fmla="*/ 6083316 h 6524624"/>
              <a:gd name="connsiteX485" fmla="*/ 26486 w 11858623"/>
              <a:gd name="connsiteY485" fmla="*/ 6077086 h 6524624"/>
              <a:gd name="connsiteX486" fmla="*/ 25194 w 11858623"/>
              <a:gd name="connsiteY486" fmla="*/ 6077992 h 6524624"/>
              <a:gd name="connsiteX487" fmla="*/ 25400 w 11858623"/>
              <a:gd name="connsiteY487" fmla="*/ 6076063 h 6524624"/>
              <a:gd name="connsiteX488" fmla="*/ 15167 w 11858623"/>
              <a:gd name="connsiteY488" fmla="*/ 6064480 h 6524624"/>
              <a:gd name="connsiteX489" fmla="*/ 16562 w 11858623"/>
              <a:gd name="connsiteY489" fmla="*/ 6084040 h 6524624"/>
              <a:gd name="connsiteX490" fmla="*/ 14463 w 11858623"/>
              <a:gd name="connsiteY490" fmla="*/ 6085511 h 6524624"/>
              <a:gd name="connsiteX491" fmla="*/ 10455 w 11858623"/>
              <a:gd name="connsiteY491" fmla="*/ 6071470 h 6524624"/>
              <a:gd name="connsiteX492" fmla="*/ 15709 w 11858623"/>
              <a:gd name="connsiteY492" fmla="*/ 6053787 h 6524624"/>
              <a:gd name="connsiteX493" fmla="*/ 18298 w 11858623"/>
              <a:gd name="connsiteY493" fmla="*/ 6059834 h 6524624"/>
              <a:gd name="connsiteX494" fmla="*/ 15167 w 11858623"/>
              <a:gd name="connsiteY494" fmla="*/ 6064480 h 6524624"/>
              <a:gd name="connsiteX495" fmla="*/ 14619 w 11858623"/>
              <a:gd name="connsiteY495" fmla="*/ 6056807 h 6524624"/>
              <a:gd name="connsiteX496" fmla="*/ 23292 w 11858623"/>
              <a:gd name="connsiteY496" fmla="*/ 6052424 h 6524624"/>
              <a:gd name="connsiteX497" fmla="*/ 26486 w 11858623"/>
              <a:gd name="connsiteY497" fmla="*/ 6065854 h 6524624"/>
              <a:gd name="connsiteX498" fmla="*/ 25400 w 11858623"/>
              <a:gd name="connsiteY498" fmla="*/ 6076063 h 6524624"/>
              <a:gd name="connsiteX499" fmla="*/ 22479 w 11858623"/>
              <a:gd name="connsiteY499" fmla="*/ 6077086 h 6524624"/>
              <a:gd name="connsiteX500" fmla="*/ 18471 w 11858623"/>
              <a:gd name="connsiteY500" fmla="*/ 6060238 h 6524624"/>
              <a:gd name="connsiteX501" fmla="*/ 18298 w 11858623"/>
              <a:gd name="connsiteY501" fmla="*/ 6059834 h 6524624"/>
              <a:gd name="connsiteX502" fmla="*/ 12595 w 11858623"/>
              <a:gd name="connsiteY502" fmla="*/ 6046515 h 6524624"/>
              <a:gd name="connsiteX503" fmla="*/ 14041 w 11858623"/>
              <a:gd name="connsiteY503" fmla="*/ 6049892 h 6524624"/>
              <a:gd name="connsiteX504" fmla="*/ 14463 w 11858623"/>
              <a:gd name="connsiteY504" fmla="*/ 6054622 h 6524624"/>
              <a:gd name="connsiteX505" fmla="*/ 14619 w 11858623"/>
              <a:gd name="connsiteY505" fmla="*/ 6056807 h 6524624"/>
              <a:gd name="connsiteX506" fmla="*/ 14213 w 11858623"/>
              <a:gd name="connsiteY506" fmla="*/ 6057933 h 6524624"/>
              <a:gd name="connsiteX507" fmla="*/ 10455 w 11858623"/>
              <a:gd name="connsiteY507" fmla="*/ 6063046 h 6524624"/>
              <a:gd name="connsiteX508" fmla="*/ 12651 w 11858623"/>
              <a:gd name="connsiteY508" fmla="*/ 6046090 h 6524624"/>
              <a:gd name="connsiteX509" fmla="*/ 12595 w 11858623"/>
              <a:gd name="connsiteY509" fmla="*/ 6046515 h 6524624"/>
              <a:gd name="connsiteX510" fmla="*/ 12459 w 11858623"/>
              <a:gd name="connsiteY510" fmla="*/ 6046197 h 6524624"/>
              <a:gd name="connsiteX511" fmla="*/ 19967 w 11858623"/>
              <a:gd name="connsiteY511" fmla="*/ 6041989 h 6524624"/>
              <a:gd name="connsiteX512" fmla="*/ 15709 w 11858623"/>
              <a:gd name="connsiteY512" fmla="*/ 6053787 h 6524624"/>
              <a:gd name="connsiteX513" fmla="*/ 14041 w 11858623"/>
              <a:gd name="connsiteY513" fmla="*/ 6049892 h 6524624"/>
              <a:gd name="connsiteX514" fmla="*/ 13652 w 11858623"/>
              <a:gd name="connsiteY514" fmla="*/ 6045529 h 6524624"/>
              <a:gd name="connsiteX515" fmla="*/ 13273 w 11858623"/>
              <a:gd name="connsiteY515" fmla="*/ 6041281 h 6524624"/>
              <a:gd name="connsiteX516" fmla="*/ 13652 w 11858623"/>
              <a:gd name="connsiteY516" fmla="*/ 6045529 h 6524624"/>
              <a:gd name="connsiteX517" fmla="*/ 12651 w 11858623"/>
              <a:gd name="connsiteY517" fmla="*/ 6046090 h 6524624"/>
              <a:gd name="connsiteX518" fmla="*/ 20475 w 11858623"/>
              <a:gd name="connsiteY518" fmla="*/ 6040581 h 6524624"/>
              <a:gd name="connsiteX519" fmla="*/ 20710 w 11858623"/>
              <a:gd name="connsiteY519" fmla="*/ 6041572 h 6524624"/>
              <a:gd name="connsiteX520" fmla="*/ 19967 w 11858623"/>
              <a:gd name="connsiteY520" fmla="*/ 6041989 h 6524624"/>
              <a:gd name="connsiteX521" fmla="*/ 14482 w 11858623"/>
              <a:gd name="connsiteY521" fmla="*/ 6027882 h 6524624"/>
              <a:gd name="connsiteX522" fmla="*/ 14466 w 11858623"/>
              <a:gd name="connsiteY522" fmla="*/ 6036179 h 6524624"/>
              <a:gd name="connsiteX523" fmla="*/ 13470 w 11858623"/>
              <a:gd name="connsiteY523" fmla="*/ 6039760 h 6524624"/>
              <a:gd name="connsiteX524" fmla="*/ 13273 w 11858623"/>
              <a:gd name="connsiteY524" fmla="*/ 6041281 h 6524624"/>
              <a:gd name="connsiteX525" fmla="*/ 12459 w 11858623"/>
              <a:gd name="connsiteY525" fmla="*/ 6032157 h 6524624"/>
              <a:gd name="connsiteX526" fmla="*/ 16467 w 11858623"/>
              <a:gd name="connsiteY526" fmla="*/ 5987228 h 6524624"/>
              <a:gd name="connsiteX527" fmla="*/ 18471 w 11858623"/>
              <a:gd name="connsiteY527" fmla="*/ 6006884 h 6524624"/>
              <a:gd name="connsiteX528" fmla="*/ 21816 w 11858623"/>
              <a:gd name="connsiteY528" fmla="*/ 5997509 h 6524624"/>
              <a:gd name="connsiteX529" fmla="*/ 22479 w 11858623"/>
              <a:gd name="connsiteY529" fmla="*/ 6006884 h 6524624"/>
              <a:gd name="connsiteX530" fmla="*/ 29444 w 11858623"/>
              <a:gd name="connsiteY530" fmla="*/ 6040936 h 6524624"/>
              <a:gd name="connsiteX531" fmla="*/ 29901 w 11858623"/>
              <a:gd name="connsiteY531" fmla="*/ 6042618 h 6524624"/>
              <a:gd name="connsiteX532" fmla="*/ 23292 w 11858623"/>
              <a:gd name="connsiteY532" fmla="*/ 6052424 h 6524624"/>
              <a:gd name="connsiteX533" fmla="*/ 20710 w 11858623"/>
              <a:gd name="connsiteY533" fmla="*/ 6041572 h 6524624"/>
              <a:gd name="connsiteX534" fmla="*/ 22479 w 11858623"/>
              <a:gd name="connsiteY534" fmla="*/ 6040581 h 6524624"/>
              <a:gd name="connsiteX535" fmla="*/ 14463 w 11858623"/>
              <a:gd name="connsiteY535" fmla="*/ 6037773 h 6524624"/>
              <a:gd name="connsiteX536" fmla="*/ 14466 w 11858623"/>
              <a:gd name="connsiteY536" fmla="*/ 6036179 h 6524624"/>
              <a:gd name="connsiteX537" fmla="*/ 18662 w 11858623"/>
              <a:gd name="connsiteY537" fmla="*/ 6021097 h 6524624"/>
              <a:gd name="connsiteX538" fmla="*/ 20251 w 11858623"/>
              <a:gd name="connsiteY538" fmla="*/ 6015687 h 6524624"/>
              <a:gd name="connsiteX539" fmla="*/ 14482 w 11858623"/>
              <a:gd name="connsiteY539" fmla="*/ 6027882 h 6524624"/>
              <a:gd name="connsiteX540" fmla="*/ 14510 w 11858623"/>
              <a:gd name="connsiteY540" fmla="*/ 6012568 h 6524624"/>
              <a:gd name="connsiteX541" fmla="*/ 16467 w 11858623"/>
              <a:gd name="connsiteY541" fmla="*/ 5987228 h 6524624"/>
              <a:gd name="connsiteX542" fmla="*/ 12956 w 11858623"/>
              <a:gd name="connsiteY542" fmla="*/ 5970089 h 6524624"/>
              <a:gd name="connsiteX543" fmla="*/ 12990 w 11858623"/>
              <a:gd name="connsiteY543" fmla="*/ 5970266 h 6524624"/>
              <a:gd name="connsiteX544" fmla="*/ 12459 w 11858623"/>
              <a:gd name="connsiteY544" fmla="*/ 5970379 h 6524624"/>
              <a:gd name="connsiteX545" fmla="*/ 14793 w 11858623"/>
              <a:gd name="connsiteY545" fmla="*/ 5969880 h 6524624"/>
              <a:gd name="connsiteX546" fmla="*/ 16467 w 11858623"/>
              <a:gd name="connsiteY546" fmla="*/ 5981611 h 6524624"/>
              <a:gd name="connsiteX547" fmla="*/ 14579 w 11858623"/>
              <a:gd name="connsiteY547" fmla="*/ 5978323 h 6524624"/>
              <a:gd name="connsiteX548" fmla="*/ 12990 w 11858623"/>
              <a:gd name="connsiteY548" fmla="*/ 5970266 h 6524624"/>
              <a:gd name="connsiteX549" fmla="*/ 19724 w 11858623"/>
              <a:gd name="connsiteY549" fmla="*/ 5967921 h 6524624"/>
              <a:gd name="connsiteX550" fmla="*/ 20028 w 11858623"/>
              <a:gd name="connsiteY550" fmla="*/ 5972218 h 6524624"/>
              <a:gd name="connsiteX551" fmla="*/ 18344 w 11858623"/>
              <a:gd name="connsiteY551" fmla="*/ 5968566 h 6524624"/>
              <a:gd name="connsiteX552" fmla="*/ 17754 w 11858623"/>
              <a:gd name="connsiteY552" fmla="*/ 5967287 h 6524624"/>
              <a:gd name="connsiteX553" fmla="*/ 18344 w 11858623"/>
              <a:gd name="connsiteY553" fmla="*/ 5968566 h 6524624"/>
              <a:gd name="connsiteX554" fmla="*/ 16156 w 11858623"/>
              <a:gd name="connsiteY554" fmla="*/ 5969588 h 6524624"/>
              <a:gd name="connsiteX555" fmla="*/ 14793 w 11858623"/>
              <a:gd name="connsiteY555" fmla="*/ 5969880 h 6524624"/>
              <a:gd name="connsiteX556" fmla="*/ 14679 w 11858623"/>
              <a:gd name="connsiteY556" fmla="*/ 5969083 h 6524624"/>
              <a:gd name="connsiteX557" fmla="*/ 21677 w 11858623"/>
              <a:gd name="connsiteY557" fmla="*/ 5964997 h 6524624"/>
              <a:gd name="connsiteX558" fmla="*/ 21360 w 11858623"/>
              <a:gd name="connsiteY558" fmla="*/ 5967157 h 6524624"/>
              <a:gd name="connsiteX559" fmla="*/ 19724 w 11858623"/>
              <a:gd name="connsiteY559" fmla="*/ 5967921 h 6524624"/>
              <a:gd name="connsiteX560" fmla="*/ 19603 w 11858623"/>
              <a:gd name="connsiteY560" fmla="*/ 5966208 h 6524624"/>
              <a:gd name="connsiteX561" fmla="*/ 26486 w 11858623"/>
              <a:gd name="connsiteY561" fmla="*/ 5964763 h 6524624"/>
              <a:gd name="connsiteX562" fmla="*/ 24482 w 11858623"/>
              <a:gd name="connsiteY562" fmla="*/ 5990036 h 6524624"/>
              <a:gd name="connsiteX563" fmla="*/ 21816 w 11858623"/>
              <a:gd name="connsiteY563" fmla="*/ 5997509 h 6524624"/>
              <a:gd name="connsiteX564" fmla="*/ 20028 w 11858623"/>
              <a:gd name="connsiteY564" fmla="*/ 5972218 h 6524624"/>
              <a:gd name="connsiteX565" fmla="*/ 20475 w 11858623"/>
              <a:gd name="connsiteY565" fmla="*/ 5973187 h 6524624"/>
              <a:gd name="connsiteX566" fmla="*/ 21360 w 11858623"/>
              <a:gd name="connsiteY566" fmla="*/ 5967157 h 6524624"/>
              <a:gd name="connsiteX567" fmla="*/ 13674 w 11858623"/>
              <a:gd name="connsiteY567" fmla="*/ 5962040 h 6524624"/>
              <a:gd name="connsiteX568" fmla="*/ 14679 w 11858623"/>
              <a:gd name="connsiteY568" fmla="*/ 5969083 h 6524624"/>
              <a:gd name="connsiteX569" fmla="*/ 12956 w 11858623"/>
              <a:gd name="connsiteY569" fmla="*/ 5970089 h 6524624"/>
              <a:gd name="connsiteX570" fmla="*/ 12459 w 11858623"/>
              <a:gd name="connsiteY570" fmla="*/ 5967571 h 6524624"/>
              <a:gd name="connsiteX571" fmla="*/ 18875 w 11858623"/>
              <a:gd name="connsiteY571" fmla="*/ 5955906 h 6524624"/>
              <a:gd name="connsiteX572" fmla="*/ 19603 w 11858623"/>
              <a:gd name="connsiteY572" fmla="*/ 5966208 h 6524624"/>
              <a:gd name="connsiteX573" fmla="*/ 17754 w 11858623"/>
              <a:gd name="connsiteY573" fmla="*/ 5967287 h 6524624"/>
              <a:gd name="connsiteX574" fmla="*/ 15818 w 11858623"/>
              <a:gd name="connsiteY574" fmla="*/ 5963089 h 6524624"/>
              <a:gd name="connsiteX575" fmla="*/ 16320 w 11858623"/>
              <a:gd name="connsiteY575" fmla="*/ 5957423 h 6524624"/>
              <a:gd name="connsiteX576" fmla="*/ 32631 w 11858623"/>
              <a:gd name="connsiteY576" fmla="*/ 5949208 h 6524624"/>
              <a:gd name="connsiteX577" fmla="*/ 32498 w 11858623"/>
              <a:gd name="connsiteY577" fmla="*/ 5953531 h 6524624"/>
              <a:gd name="connsiteX578" fmla="*/ 32934 w 11858623"/>
              <a:gd name="connsiteY578" fmla="*/ 5958424 h 6524624"/>
              <a:gd name="connsiteX579" fmla="*/ 21677 w 11858623"/>
              <a:gd name="connsiteY579" fmla="*/ 5964997 h 6524624"/>
              <a:gd name="connsiteX580" fmla="*/ 22531 w 11858623"/>
              <a:gd name="connsiteY580" fmla="*/ 5959176 h 6524624"/>
              <a:gd name="connsiteX581" fmla="*/ 22059 w 11858623"/>
              <a:gd name="connsiteY581" fmla="*/ 5954015 h 6524624"/>
              <a:gd name="connsiteX582" fmla="*/ 24409 w 11858623"/>
              <a:gd name="connsiteY582" fmla="*/ 5952620 h 6524624"/>
              <a:gd name="connsiteX583" fmla="*/ 21038 w 11858623"/>
              <a:gd name="connsiteY583" fmla="*/ 5942844 h 6524624"/>
              <a:gd name="connsiteX584" fmla="*/ 22059 w 11858623"/>
              <a:gd name="connsiteY584" fmla="*/ 5954015 h 6524624"/>
              <a:gd name="connsiteX585" fmla="*/ 18875 w 11858623"/>
              <a:gd name="connsiteY585" fmla="*/ 5955906 h 6524624"/>
              <a:gd name="connsiteX586" fmla="*/ 18519 w 11858623"/>
              <a:gd name="connsiteY586" fmla="*/ 5950871 h 6524624"/>
              <a:gd name="connsiteX587" fmla="*/ 20475 w 11858623"/>
              <a:gd name="connsiteY587" fmla="*/ 5931066 h 6524624"/>
              <a:gd name="connsiteX588" fmla="*/ 23108 w 11858623"/>
              <a:gd name="connsiteY588" fmla="*/ 5940215 h 6524624"/>
              <a:gd name="connsiteX589" fmla="*/ 23515 w 11858623"/>
              <a:gd name="connsiteY589" fmla="*/ 5943046 h 6524624"/>
              <a:gd name="connsiteX590" fmla="*/ 23989 w 11858623"/>
              <a:gd name="connsiteY590" fmla="*/ 5943375 h 6524624"/>
              <a:gd name="connsiteX591" fmla="*/ 24519 w 11858623"/>
              <a:gd name="connsiteY591" fmla="*/ 5945519 h 6524624"/>
              <a:gd name="connsiteX592" fmla="*/ 21532 w 11858623"/>
              <a:gd name="connsiteY592" fmla="*/ 5941268 h 6524624"/>
              <a:gd name="connsiteX593" fmla="*/ 21038 w 11858623"/>
              <a:gd name="connsiteY593" fmla="*/ 5942844 h 6524624"/>
              <a:gd name="connsiteX594" fmla="*/ 20475 w 11858623"/>
              <a:gd name="connsiteY594" fmla="*/ 5936682 h 6524624"/>
              <a:gd name="connsiteX595" fmla="*/ 20277 w 11858623"/>
              <a:gd name="connsiteY595" fmla="*/ 5931967 h 6524624"/>
              <a:gd name="connsiteX596" fmla="*/ 16467 w 11858623"/>
              <a:gd name="connsiteY596" fmla="*/ 5917026 h 6524624"/>
              <a:gd name="connsiteX597" fmla="*/ 20066 w 11858623"/>
              <a:gd name="connsiteY597" fmla="*/ 5926934 h 6524624"/>
              <a:gd name="connsiteX598" fmla="*/ 20277 w 11858623"/>
              <a:gd name="connsiteY598" fmla="*/ 5931967 h 6524624"/>
              <a:gd name="connsiteX599" fmla="*/ 13674 w 11858623"/>
              <a:gd name="connsiteY599" fmla="*/ 5962040 h 6524624"/>
              <a:gd name="connsiteX600" fmla="*/ 12459 w 11858623"/>
              <a:gd name="connsiteY600" fmla="*/ 5953531 h 6524624"/>
              <a:gd name="connsiteX601" fmla="*/ 16467 w 11858623"/>
              <a:gd name="connsiteY601" fmla="*/ 5917026 h 6524624"/>
              <a:gd name="connsiteX602" fmla="*/ 14141 w 11858623"/>
              <a:gd name="connsiteY602" fmla="*/ 5904104 h 6524624"/>
              <a:gd name="connsiteX603" fmla="*/ 14142 w 11858623"/>
              <a:gd name="connsiteY603" fmla="*/ 5904107 h 6524624"/>
              <a:gd name="connsiteX604" fmla="*/ 14083 w 11858623"/>
              <a:gd name="connsiteY604" fmla="*/ 5904302 h 6524624"/>
              <a:gd name="connsiteX605" fmla="*/ 308996 w 11858623"/>
              <a:gd name="connsiteY605" fmla="*/ 5903516 h 6524624"/>
              <a:gd name="connsiteX606" fmla="*/ 200996 w 11858623"/>
              <a:gd name="connsiteY606" fmla="*/ 6011516 h 6524624"/>
              <a:gd name="connsiteX607" fmla="*/ 308996 w 11858623"/>
              <a:gd name="connsiteY607" fmla="*/ 6119516 h 6524624"/>
              <a:gd name="connsiteX608" fmla="*/ 416996 w 11858623"/>
              <a:gd name="connsiteY608" fmla="*/ 6011516 h 6524624"/>
              <a:gd name="connsiteX609" fmla="*/ 308996 w 11858623"/>
              <a:gd name="connsiteY609" fmla="*/ 5903516 h 6524624"/>
              <a:gd name="connsiteX610" fmla="*/ 30292 w 11858623"/>
              <a:gd name="connsiteY610" fmla="*/ 5896080 h 6524624"/>
              <a:gd name="connsiteX611" fmla="*/ 32498 w 11858623"/>
              <a:gd name="connsiteY611" fmla="*/ 5897369 h 6524624"/>
              <a:gd name="connsiteX612" fmla="*/ 33662 w 11858623"/>
              <a:gd name="connsiteY612" fmla="*/ 5915836 h 6524624"/>
              <a:gd name="connsiteX613" fmla="*/ 33375 w 11858623"/>
              <a:gd name="connsiteY613" fmla="*/ 5925137 h 6524624"/>
              <a:gd name="connsiteX614" fmla="*/ 26486 w 11858623"/>
              <a:gd name="connsiteY614" fmla="*/ 5945106 h 6524624"/>
              <a:gd name="connsiteX615" fmla="*/ 23989 w 11858623"/>
              <a:gd name="connsiteY615" fmla="*/ 5943375 h 6524624"/>
              <a:gd name="connsiteX616" fmla="*/ 23813 w 11858623"/>
              <a:gd name="connsiteY616" fmla="*/ 5942665 h 6524624"/>
              <a:gd name="connsiteX617" fmla="*/ 23108 w 11858623"/>
              <a:gd name="connsiteY617" fmla="*/ 5940215 h 6524624"/>
              <a:gd name="connsiteX618" fmla="*/ 21943 w 11858623"/>
              <a:gd name="connsiteY618" fmla="*/ 5932104 h 6524624"/>
              <a:gd name="connsiteX619" fmla="*/ 20066 w 11858623"/>
              <a:gd name="connsiteY619" fmla="*/ 5926934 h 6524624"/>
              <a:gd name="connsiteX620" fmla="*/ 19488 w 11858623"/>
              <a:gd name="connsiteY620" fmla="*/ 5913186 h 6524624"/>
              <a:gd name="connsiteX621" fmla="*/ 20235 w 11858623"/>
              <a:gd name="connsiteY621" fmla="*/ 5912429 h 6524624"/>
              <a:gd name="connsiteX622" fmla="*/ 20475 w 11858623"/>
              <a:gd name="connsiteY622" fmla="*/ 5919834 h 6524624"/>
              <a:gd name="connsiteX623" fmla="*/ 30292 w 11858623"/>
              <a:gd name="connsiteY623" fmla="*/ 5896080 h 6524624"/>
              <a:gd name="connsiteX624" fmla="*/ 17746 w 11858623"/>
              <a:gd name="connsiteY624" fmla="*/ 5892283 h 6524624"/>
              <a:gd name="connsiteX625" fmla="*/ 18725 w 11858623"/>
              <a:gd name="connsiteY625" fmla="*/ 5895002 h 6524624"/>
              <a:gd name="connsiteX626" fmla="*/ 19488 w 11858623"/>
              <a:gd name="connsiteY626" fmla="*/ 5913186 h 6524624"/>
              <a:gd name="connsiteX627" fmla="*/ 18471 w 11858623"/>
              <a:gd name="connsiteY627" fmla="*/ 5914217 h 6524624"/>
              <a:gd name="connsiteX628" fmla="*/ 14142 w 11858623"/>
              <a:gd name="connsiteY628" fmla="*/ 5904107 h 6524624"/>
              <a:gd name="connsiteX629" fmla="*/ 17690 w 11858623"/>
              <a:gd name="connsiteY629" fmla="*/ 5890978 h 6524624"/>
              <a:gd name="connsiteX630" fmla="*/ 17966 w 11858623"/>
              <a:gd name="connsiteY630" fmla="*/ 5891560 h 6524624"/>
              <a:gd name="connsiteX631" fmla="*/ 17746 w 11858623"/>
              <a:gd name="connsiteY631" fmla="*/ 5892283 h 6524624"/>
              <a:gd name="connsiteX632" fmla="*/ 17514 w 11858623"/>
              <a:gd name="connsiteY632" fmla="*/ 5891639 h 6524624"/>
              <a:gd name="connsiteX633" fmla="*/ 18628 w 11858623"/>
              <a:gd name="connsiteY633" fmla="*/ 5890838 h 6524624"/>
              <a:gd name="connsiteX634" fmla="*/ 19717 w 11858623"/>
              <a:gd name="connsiteY634" fmla="*/ 5896472 h 6524624"/>
              <a:gd name="connsiteX635" fmla="*/ 19763 w 11858623"/>
              <a:gd name="connsiteY635" fmla="*/ 5897883 h 6524624"/>
              <a:gd name="connsiteX636" fmla="*/ 18725 w 11858623"/>
              <a:gd name="connsiteY636" fmla="*/ 5895002 h 6524624"/>
              <a:gd name="connsiteX637" fmla="*/ 18576 w 11858623"/>
              <a:gd name="connsiteY637" fmla="*/ 5891439 h 6524624"/>
              <a:gd name="connsiteX638" fmla="*/ 19412 w 11858623"/>
              <a:gd name="connsiteY638" fmla="*/ 5887056 h 6524624"/>
              <a:gd name="connsiteX639" fmla="*/ 19586 w 11858623"/>
              <a:gd name="connsiteY639" fmla="*/ 5892430 h 6524624"/>
              <a:gd name="connsiteX640" fmla="*/ 18725 w 11858623"/>
              <a:gd name="connsiteY640" fmla="*/ 5889738 h 6524624"/>
              <a:gd name="connsiteX641" fmla="*/ 18807 w 11858623"/>
              <a:gd name="connsiteY641" fmla="*/ 5888802 h 6524624"/>
              <a:gd name="connsiteX642" fmla="*/ 19223 w 11858623"/>
              <a:gd name="connsiteY642" fmla="*/ 5887434 h 6524624"/>
              <a:gd name="connsiteX643" fmla="*/ 21224 w 11858623"/>
              <a:gd name="connsiteY643" fmla="*/ 5885710 h 6524624"/>
              <a:gd name="connsiteX644" fmla="*/ 25478 w 11858623"/>
              <a:gd name="connsiteY644" fmla="*/ 5899235 h 6524624"/>
              <a:gd name="connsiteX645" fmla="*/ 24791 w 11858623"/>
              <a:gd name="connsiteY645" fmla="*/ 5907811 h 6524624"/>
              <a:gd name="connsiteX646" fmla="*/ 20235 w 11858623"/>
              <a:gd name="connsiteY646" fmla="*/ 5912429 h 6524624"/>
              <a:gd name="connsiteX647" fmla="*/ 19763 w 11858623"/>
              <a:gd name="connsiteY647" fmla="*/ 5897883 h 6524624"/>
              <a:gd name="connsiteX648" fmla="*/ 20252 w 11858623"/>
              <a:gd name="connsiteY648" fmla="*/ 5899242 h 6524624"/>
              <a:gd name="connsiteX649" fmla="*/ 19717 w 11858623"/>
              <a:gd name="connsiteY649" fmla="*/ 5896472 h 6524624"/>
              <a:gd name="connsiteX650" fmla="*/ 19586 w 11858623"/>
              <a:gd name="connsiteY650" fmla="*/ 5892430 h 6524624"/>
              <a:gd name="connsiteX651" fmla="*/ 23650 w 11858623"/>
              <a:gd name="connsiteY651" fmla="*/ 5905134 h 6524624"/>
              <a:gd name="connsiteX652" fmla="*/ 19338 w 11858623"/>
              <a:gd name="connsiteY652" fmla="*/ 5884789 h 6524624"/>
              <a:gd name="connsiteX653" fmla="*/ 19405 w 11858623"/>
              <a:gd name="connsiteY653" fmla="*/ 5886840 h 6524624"/>
              <a:gd name="connsiteX654" fmla="*/ 19223 w 11858623"/>
              <a:gd name="connsiteY654" fmla="*/ 5887434 h 6524624"/>
              <a:gd name="connsiteX655" fmla="*/ 18863 w 11858623"/>
              <a:gd name="connsiteY655" fmla="*/ 5888158 h 6524624"/>
              <a:gd name="connsiteX656" fmla="*/ 19070 w 11858623"/>
              <a:gd name="connsiteY656" fmla="*/ 5885796 h 6524624"/>
              <a:gd name="connsiteX657" fmla="*/ 20995 w 11858623"/>
              <a:gd name="connsiteY657" fmla="*/ 5883878 h 6524624"/>
              <a:gd name="connsiteX658" fmla="*/ 21224 w 11858623"/>
              <a:gd name="connsiteY658" fmla="*/ 5885710 h 6524624"/>
              <a:gd name="connsiteX659" fmla="*/ 20782 w 11858623"/>
              <a:gd name="connsiteY659" fmla="*/ 5884305 h 6524624"/>
              <a:gd name="connsiteX660" fmla="*/ 20475 w 11858623"/>
              <a:gd name="connsiteY660" fmla="*/ 5883328 h 6524624"/>
              <a:gd name="connsiteX661" fmla="*/ 20782 w 11858623"/>
              <a:gd name="connsiteY661" fmla="*/ 5884305 h 6524624"/>
              <a:gd name="connsiteX662" fmla="*/ 19412 w 11858623"/>
              <a:gd name="connsiteY662" fmla="*/ 5887056 h 6524624"/>
              <a:gd name="connsiteX663" fmla="*/ 19405 w 11858623"/>
              <a:gd name="connsiteY663" fmla="*/ 5886840 h 6524624"/>
              <a:gd name="connsiteX664" fmla="*/ 20336 w 11858623"/>
              <a:gd name="connsiteY664" fmla="*/ 5878677 h 6524624"/>
              <a:gd name="connsiteX665" fmla="*/ 20475 w 11858623"/>
              <a:gd name="connsiteY665" fmla="*/ 5880520 h 6524624"/>
              <a:gd name="connsiteX666" fmla="*/ 19338 w 11858623"/>
              <a:gd name="connsiteY666" fmla="*/ 5884789 h 6524624"/>
              <a:gd name="connsiteX667" fmla="*/ 19289 w 11858623"/>
              <a:gd name="connsiteY667" fmla="*/ 5883290 h 6524624"/>
              <a:gd name="connsiteX668" fmla="*/ 19413 w 11858623"/>
              <a:gd name="connsiteY668" fmla="*/ 5881878 h 6524624"/>
              <a:gd name="connsiteX669" fmla="*/ 20323 w 11858623"/>
              <a:gd name="connsiteY669" fmla="*/ 5878494 h 6524624"/>
              <a:gd name="connsiteX670" fmla="*/ 20343 w 11858623"/>
              <a:gd name="connsiteY670" fmla="*/ 5878655 h 6524624"/>
              <a:gd name="connsiteX671" fmla="*/ 20336 w 11858623"/>
              <a:gd name="connsiteY671" fmla="*/ 5878677 h 6524624"/>
              <a:gd name="connsiteX672" fmla="*/ 918 w 11858623"/>
              <a:gd name="connsiteY672" fmla="*/ 5876204 h 6524624"/>
              <a:gd name="connsiteX673" fmla="*/ 436 w 11858623"/>
              <a:gd name="connsiteY673" fmla="*/ 5891753 h 6524624"/>
              <a:gd name="connsiteX674" fmla="*/ 4444 w 11858623"/>
              <a:gd name="connsiteY674" fmla="*/ 6079894 h 6524624"/>
              <a:gd name="connsiteX675" fmla="*/ 4818 w 11858623"/>
              <a:gd name="connsiteY675" fmla="*/ 6102435 h 6524624"/>
              <a:gd name="connsiteX676" fmla="*/ 2440 w 11858623"/>
              <a:gd name="connsiteY676" fmla="*/ 6102359 h 6524624"/>
              <a:gd name="connsiteX677" fmla="*/ 4892 w 11858623"/>
              <a:gd name="connsiteY677" fmla="*/ 6106888 h 6524624"/>
              <a:gd name="connsiteX678" fmla="*/ 6557 w 11858623"/>
              <a:gd name="connsiteY678" fmla="*/ 6207250 h 6524624"/>
              <a:gd name="connsiteX679" fmla="*/ 5678 w 11858623"/>
              <a:gd name="connsiteY679" fmla="*/ 6208741 h 6524624"/>
              <a:gd name="connsiteX680" fmla="*/ 4444 w 11858623"/>
              <a:gd name="connsiteY680" fmla="*/ 6211875 h 6524624"/>
              <a:gd name="connsiteX681" fmla="*/ 6580 w 11858623"/>
              <a:gd name="connsiteY681" fmla="*/ 6208631 h 6524624"/>
              <a:gd name="connsiteX682" fmla="*/ 7615 w 11858623"/>
              <a:gd name="connsiteY682" fmla="*/ 6270964 h 6524624"/>
              <a:gd name="connsiteX683" fmla="*/ 6730 w 11858623"/>
              <a:gd name="connsiteY683" fmla="*/ 6275695 h 6524624"/>
              <a:gd name="connsiteX684" fmla="*/ 6448 w 11858623"/>
              <a:gd name="connsiteY684" fmla="*/ 6315774 h 6524624"/>
              <a:gd name="connsiteX685" fmla="*/ 8310 w 11858623"/>
              <a:gd name="connsiteY685" fmla="*/ 6312893 h 6524624"/>
              <a:gd name="connsiteX686" fmla="*/ 8452 w 11858623"/>
              <a:gd name="connsiteY686" fmla="*/ 6321390 h 6524624"/>
              <a:gd name="connsiteX687" fmla="*/ 8816 w 11858623"/>
              <a:gd name="connsiteY687" fmla="*/ 6327774 h 6524624"/>
              <a:gd name="connsiteX688" fmla="*/ 8451 w 11858623"/>
              <a:gd name="connsiteY688" fmla="*/ 6328945 h 6524624"/>
              <a:gd name="connsiteX689" fmla="*/ 4443 w 11858623"/>
              <a:gd name="connsiteY689" fmla="*/ 6337369 h 6524624"/>
              <a:gd name="connsiteX690" fmla="*/ 2439 w 11858623"/>
              <a:gd name="connsiteY690" fmla="*/ 6354217 h 6524624"/>
              <a:gd name="connsiteX691" fmla="*/ 1412 w 11858623"/>
              <a:gd name="connsiteY691" fmla="*/ 6387307 h 6524624"/>
              <a:gd name="connsiteX692" fmla="*/ 0 w 11858623"/>
              <a:gd name="connsiteY692" fmla="*/ 6389398 h 6524624"/>
              <a:gd name="connsiteX693" fmla="*/ 0 w 11858623"/>
              <a:gd name="connsiteY693" fmla="*/ 5876513 h 6524624"/>
              <a:gd name="connsiteX694" fmla="*/ 10216 w 11858623"/>
              <a:gd name="connsiteY694" fmla="*/ 5871378 h 6524624"/>
              <a:gd name="connsiteX695" fmla="*/ 13494 w 11858623"/>
              <a:gd name="connsiteY695" fmla="*/ 5880480 h 6524624"/>
              <a:gd name="connsiteX696" fmla="*/ 13620 w 11858623"/>
              <a:gd name="connsiteY696" fmla="*/ 5882425 h 6524624"/>
              <a:gd name="connsiteX697" fmla="*/ 10456 w 11858623"/>
              <a:gd name="connsiteY697" fmla="*/ 5875774 h 6524624"/>
              <a:gd name="connsiteX698" fmla="*/ 14464 w 11858623"/>
              <a:gd name="connsiteY698" fmla="*/ 5895431 h 6524624"/>
              <a:gd name="connsiteX699" fmla="*/ 13620 w 11858623"/>
              <a:gd name="connsiteY699" fmla="*/ 5882425 h 6524624"/>
              <a:gd name="connsiteX700" fmla="*/ 15986 w 11858623"/>
              <a:gd name="connsiteY700" fmla="*/ 5887398 h 6524624"/>
              <a:gd name="connsiteX701" fmla="*/ 17514 w 11858623"/>
              <a:gd name="connsiteY701" fmla="*/ 5891639 h 6524624"/>
              <a:gd name="connsiteX702" fmla="*/ 14767 w 11858623"/>
              <a:gd name="connsiteY702" fmla="*/ 5901955 h 6524624"/>
              <a:gd name="connsiteX703" fmla="*/ 14141 w 11858623"/>
              <a:gd name="connsiteY703" fmla="*/ 5904104 h 6524624"/>
              <a:gd name="connsiteX704" fmla="*/ 12459 w 11858623"/>
              <a:gd name="connsiteY704" fmla="*/ 5900177 h 6524624"/>
              <a:gd name="connsiteX705" fmla="*/ 10455 w 11858623"/>
              <a:gd name="connsiteY705" fmla="*/ 5880520 h 6524624"/>
              <a:gd name="connsiteX706" fmla="*/ 9015 w 11858623"/>
              <a:gd name="connsiteY706" fmla="*/ 5872971 h 6524624"/>
              <a:gd name="connsiteX707" fmla="*/ 15881 w 11858623"/>
              <a:gd name="connsiteY707" fmla="*/ 5863857 h 6524624"/>
              <a:gd name="connsiteX708" fmla="*/ 16468 w 11858623"/>
              <a:gd name="connsiteY708" fmla="*/ 5867350 h 6524624"/>
              <a:gd name="connsiteX709" fmla="*/ 16710 w 11858623"/>
              <a:gd name="connsiteY709" fmla="*/ 5868430 h 6524624"/>
              <a:gd name="connsiteX710" fmla="*/ 16239 w 11858623"/>
              <a:gd name="connsiteY710" fmla="*/ 5870674 h 6524624"/>
              <a:gd name="connsiteX711" fmla="*/ 15270 w 11858623"/>
              <a:gd name="connsiteY711" fmla="*/ 5864668 h 6524624"/>
              <a:gd name="connsiteX712" fmla="*/ 18096 w 11858623"/>
              <a:gd name="connsiteY712" fmla="*/ 5861833 h 6524624"/>
              <a:gd name="connsiteX713" fmla="*/ 18471 w 11858623"/>
              <a:gd name="connsiteY713" fmla="*/ 5863672 h 6524624"/>
              <a:gd name="connsiteX714" fmla="*/ 18717 w 11858623"/>
              <a:gd name="connsiteY714" fmla="*/ 5865641 h 6524624"/>
              <a:gd name="connsiteX715" fmla="*/ 19161 w 11858623"/>
              <a:gd name="connsiteY715" fmla="*/ 5879343 h 6524624"/>
              <a:gd name="connsiteX716" fmla="*/ 16710 w 11858623"/>
              <a:gd name="connsiteY716" fmla="*/ 5868430 h 6524624"/>
              <a:gd name="connsiteX717" fmla="*/ 18920 w 11858623"/>
              <a:gd name="connsiteY717" fmla="*/ 5859823 h 6524624"/>
              <a:gd name="connsiteX718" fmla="*/ 20323 w 11858623"/>
              <a:gd name="connsiteY718" fmla="*/ 5878494 h 6524624"/>
              <a:gd name="connsiteX719" fmla="*/ 18717 w 11858623"/>
              <a:gd name="connsiteY719" fmla="*/ 5865641 h 6524624"/>
              <a:gd name="connsiteX720" fmla="*/ 18544 w 11858623"/>
              <a:gd name="connsiteY720" fmla="*/ 5860322 h 6524624"/>
              <a:gd name="connsiteX721" fmla="*/ 18527 w 11858623"/>
              <a:gd name="connsiteY721" fmla="*/ 5859781 h 6524624"/>
              <a:gd name="connsiteX722" fmla="*/ 18544 w 11858623"/>
              <a:gd name="connsiteY722" fmla="*/ 5860322 h 6524624"/>
              <a:gd name="connsiteX723" fmla="*/ 18363 w 11858623"/>
              <a:gd name="connsiteY723" fmla="*/ 5860563 h 6524624"/>
              <a:gd name="connsiteX724" fmla="*/ 28559 w 11858623"/>
              <a:gd name="connsiteY724" fmla="*/ 5848372 h 6524624"/>
              <a:gd name="connsiteX725" fmla="*/ 28490 w 11858623"/>
              <a:gd name="connsiteY725" fmla="*/ 5849631 h 6524624"/>
              <a:gd name="connsiteX726" fmla="*/ 28438 w 11858623"/>
              <a:gd name="connsiteY726" fmla="*/ 5848823 h 6524624"/>
              <a:gd name="connsiteX727" fmla="*/ 32617 w 11858623"/>
              <a:gd name="connsiteY727" fmla="*/ 5848283 h 6524624"/>
              <a:gd name="connsiteX728" fmla="*/ 33278 w 11858623"/>
              <a:gd name="connsiteY728" fmla="*/ 5859222 h 6524624"/>
              <a:gd name="connsiteX729" fmla="*/ 20995 w 11858623"/>
              <a:gd name="connsiteY729" fmla="*/ 5883878 h 6524624"/>
              <a:gd name="connsiteX730" fmla="*/ 20343 w 11858623"/>
              <a:gd name="connsiteY730" fmla="*/ 5878655 h 6524624"/>
              <a:gd name="connsiteX731" fmla="*/ 20962 w 11858623"/>
              <a:gd name="connsiteY731" fmla="*/ 5876507 h 6524624"/>
              <a:gd name="connsiteX732" fmla="*/ 28275 w 11858623"/>
              <a:gd name="connsiteY732" fmla="*/ 5849425 h 6524624"/>
              <a:gd name="connsiteX733" fmla="*/ 28490 w 11858623"/>
              <a:gd name="connsiteY733" fmla="*/ 5852440 h 6524624"/>
              <a:gd name="connsiteX734" fmla="*/ 11530 w 11858623"/>
              <a:gd name="connsiteY734" fmla="*/ 5848252 h 6524624"/>
              <a:gd name="connsiteX735" fmla="*/ 12460 w 11858623"/>
              <a:gd name="connsiteY735" fmla="*/ 5864542 h 6524624"/>
              <a:gd name="connsiteX736" fmla="*/ 12691 w 11858623"/>
              <a:gd name="connsiteY736" fmla="*/ 5868092 h 6524624"/>
              <a:gd name="connsiteX737" fmla="*/ 10216 w 11858623"/>
              <a:gd name="connsiteY737" fmla="*/ 5871378 h 6524624"/>
              <a:gd name="connsiteX738" fmla="*/ 8452 w 11858623"/>
              <a:gd name="connsiteY738" fmla="*/ 5866480 h 6524624"/>
              <a:gd name="connsiteX739" fmla="*/ 8501 w 11858623"/>
              <a:gd name="connsiteY739" fmla="*/ 5870278 h 6524624"/>
              <a:gd name="connsiteX740" fmla="*/ 9015 w 11858623"/>
              <a:gd name="connsiteY740" fmla="*/ 5872971 h 6524624"/>
              <a:gd name="connsiteX741" fmla="*/ 8497 w 11858623"/>
              <a:gd name="connsiteY741" fmla="*/ 5873659 h 6524624"/>
              <a:gd name="connsiteX742" fmla="*/ 918 w 11858623"/>
              <a:gd name="connsiteY742" fmla="*/ 5876204 h 6524624"/>
              <a:gd name="connsiteX743" fmla="*/ 1413 w 11858623"/>
              <a:gd name="connsiteY743" fmla="*/ 5860257 h 6524624"/>
              <a:gd name="connsiteX744" fmla="*/ 3680 w 11858623"/>
              <a:gd name="connsiteY744" fmla="*/ 5856900 h 6524624"/>
              <a:gd name="connsiteX745" fmla="*/ 12991 w 11858623"/>
              <a:gd name="connsiteY745" fmla="*/ 5846643 h 6524624"/>
              <a:gd name="connsiteX746" fmla="*/ 13478 w 11858623"/>
              <a:gd name="connsiteY746" fmla="*/ 5849540 h 6524624"/>
              <a:gd name="connsiteX747" fmla="*/ 13137 w 11858623"/>
              <a:gd name="connsiteY747" fmla="*/ 5851449 h 6524624"/>
              <a:gd name="connsiteX748" fmla="*/ 12456 w 11858623"/>
              <a:gd name="connsiteY748" fmla="*/ 5847232 h 6524624"/>
              <a:gd name="connsiteX749" fmla="*/ 28156 w 11858623"/>
              <a:gd name="connsiteY749" fmla="*/ 5844499 h 6524624"/>
              <a:gd name="connsiteX750" fmla="*/ 28438 w 11858623"/>
              <a:gd name="connsiteY750" fmla="*/ 5848823 h 6524624"/>
              <a:gd name="connsiteX751" fmla="*/ 28275 w 11858623"/>
              <a:gd name="connsiteY751" fmla="*/ 5849425 h 6524624"/>
              <a:gd name="connsiteX752" fmla="*/ 27955 w 11858623"/>
              <a:gd name="connsiteY752" fmla="*/ 5844934 h 6524624"/>
              <a:gd name="connsiteX753" fmla="*/ 30494 w 11858623"/>
              <a:gd name="connsiteY753" fmla="*/ 5841207 h 6524624"/>
              <a:gd name="connsiteX754" fmla="*/ 28559 w 11858623"/>
              <a:gd name="connsiteY754" fmla="*/ 5848372 h 6524624"/>
              <a:gd name="connsiteX755" fmla="*/ 28837 w 11858623"/>
              <a:gd name="connsiteY755" fmla="*/ 5843309 h 6524624"/>
              <a:gd name="connsiteX756" fmla="*/ 29196 w 11858623"/>
              <a:gd name="connsiteY756" fmla="*/ 5836770 h 6524624"/>
              <a:gd name="connsiteX757" fmla="*/ 28837 w 11858623"/>
              <a:gd name="connsiteY757" fmla="*/ 5843309 h 6524624"/>
              <a:gd name="connsiteX758" fmla="*/ 28521 w 11858623"/>
              <a:gd name="connsiteY758" fmla="*/ 5843709 h 6524624"/>
              <a:gd name="connsiteX759" fmla="*/ 28156 w 11858623"/>
              <a:gd name="connsiteY759" fmla="*/ 5844499 h 6524624"/>
              <a:gd name="connsiteX760" fmla="*/ 27677 w 11858623"/>
              <a:gd name="connsiteY760" fmla="*/ 5837130 h 6524624"/>
              <a:gd name="connsiteX761" fmla="*/ 24888 w 11858623"/>
              <a:gd name="connsiteY761" fmla="*/ 5835390 h 6524624"/>
              <a:gd name="connsiteX762" fmla="*/ 27394 w 11858623"/>
              <a:gd name="connsiteY762" fmla="*/ 5837197 h 6524624"/>
              <a:gd name="connsiteX763" fmla="*/ 27402 w 11858623"/>
              <a:gd name="connsiteY763" fmla="*/ 5837195 h 6524624"/>
              <a:gd name="connsiteX764" fmla="*/ 27955 w 11858623"/>
              <a:gd name="connsiteY764" fmla="*/ 5844934 h 6524624"/>
              <a:gd name="connsiteX765" fmla="*/ 24482 w 11858623"/>
              <a:gd name="connsiteY765" fmla="*/ 5852440 h 6524624"/>
              <a:gd name="connsiteX766" fmla="*/ 18920 w 11858623"/>
              <a:gd name="connsiteY766" fmla="*/ 5859823 h 6524624"/>
              <a:gd name="connsiteX767" fmla="*/ 18814 w 11858623"/>
              <a:gd name="connsiteY767" fmla="*/ 5858413 h 6524624"/>
              <a:gd name="connsiteX768" fmla="*/ 20225 w 11858623"/>
              <a:gd name="connsiteY768" fmla="*/ 5851694 h 6524624"/>
              <a:gd name="connsiteX769" fmla="*/ 22349 w 11858623"/>
              <a:gd name="connsiteY769" fmla="*/ 5843994 h 6524624"/>
              <a:gd name="connsiteX770" fmla="*/ 19657 w 11858623"/>
              <a:gd name="connsiteY770" fmla="*/ 5830828 h 6524624"/>
              <a:gd name="connsiteX771" fmla="*/ 22480 w 11858623"/>
              <a:gd name="connsiteY771" fmla="*/ 5833653 h 6524624"/>
              <a:gd name="connsiteX772" fmla="*/ 23392 w 11858623"/>
              <a:gd name="connsiteY772" fmla="*/ 5834311 h 6524624"/>
              <a:gd name="connsiteX773" fmla="*/ 20475 w 11858623"/>
              <a:gd name="connsiteY773" fmla="*/ 5838399 h 6524624"/>
              <a:gd name="connsiteX774" fmla="*/ 19366 w 11858623"/>
              <a:gd name="connsiteY774" fmla="*/ 5839620 h 6524624"/>
              <a:gd name="connsiteX775" fmla="*/ 18768 w 11858623"/>
              <a:gd name="connsiteY775" fmla="*/ 5833751 h 6524624"/>
              <a:gd name="connsiteX776" fmla="*/ 16467 w 11858623"/>
              <a:gd name="connsiteY776" fmla="*/ 5827167 h 6524624"/>
              <a:gd name="connsiteX777" fmla="*/ 16505 w 11858623"/>
              <a:gd name="connsiteY777" fmla="*/ 5827673 h 6524624"/>
              <a:gd name="connsiteX778" fmla="*/ 16432 w 11858623"/>
              <a:gd name="connsiteY778" fmla="*/ 5827600 h 6524624"/>
              <a:gd name="connsiteX779" fmla="*/ 8624 w 11858623"/>
              <a:gd name="connsiteY779" fmla="*/ 5819784 h 6524624"/>
              <a:gd name="connsiteX780" fmla="*/ 9983 w 11858623"/>
              <a:gd name="connsiteY780" fmla="*/ 5821144 h 6524624"/>
              <a:gd name="connsiteX781" fmla="*/ 10455 w 11858623"/>
              <a:gd name="connsiteY781" fmla="*/ 5829408 h 6524624"/>
              <a:gd name="connsiteX782" fmla="*/ 10142 w 11858623"/>
              <a:gd name="connsiteY782" fmla="*/ 5829672 h 6524624"/>
              <a:gd name="connsiteX783" fmla="*/ 8584 w 11858623"/>
              <a:gd name="connsiteY783" fmla="*/ 5820395 h 6524624"/>
              <a:gd name="connsiteX784" fmla="*/ 30204 w 11858623"/>
              <a:gd name="connsiteY784" fmla="*/ 5818405 h 6524624"/>
              <a:gd name="connsiteX785" fmla="*/ 30849 w 11858623"/>
              <a:gd name="connsiteY785" fmla="*/ 5819008 h 6524624"/>
              <a:gd name="connsiteX786" fmla="*/ 31812 w 11858623"/>
              <a:gd name="connsiteY786" fmla="*/ 5834951 h 6524624"/>
              <a:gd name="connsiteX787" fmla="*/ 29918 w 11858623"/>
              <a:gd name="connsiteY787" fmla="*/ 5833181 h 6524624"/>
              <a:gd name="connsiteX788" fmla="*/ 29518 w 11858623"/>
              <a:gd name="connsiteY788" fmla="*/ 5830910 h 6524624"/>
              <a:gd name="connsiteX789" fmla="*/ 26618 w 11858623"/>
              <a:gd name="connsiteY789" fmla="*/ 5816165 h 6524624"/>
              <a:gd name="connsiteX790" fmla="*/ 26613 w 11858623"/>
              <a:gd name="connsiteY790" fmla="*/ 5816476 h 6524624"/>
              <a:gd name="connsiteX791" fmla="*/ 26538 w 11858623"/>
              <a:gd name="connsiteY791" fmla="*/ 5816228 h 6524624"/>
              <a:gd name="connsiteX792" fmla="*/ 8960 w 11858623"/>
              <a:gd name="connsiteY792" fmla="*/ 5814592 h 6524624"/>
              <a:gd name="connsiteX793" fmla="*/ 8624 w 11858623"/>
              <a:gd name="connsiteY793" fmla="*/ 5819784 h 6524624"/>
              <a:gd name="connsiteX794" fmla="*/ 8453 w 11858623"/>
              <a:gd name="connsiteY794" fmla="*/ 5819613 h 6524624"/>
              <a:gd name="connsiteX795" fmla="*/ 8584 w 11858623"/>
              <a:gd name="connsiteY795" fmla="*/ 5820395 h 6524624"/>
              <a:gd name="connsiteX796" fmla="*/ 8453 w 11858623"/>
              <a:gd name="connsiteY796" fmla="*/ 5822421 h 6524624"/>
              <a:gd name="connsiteX797" fmla="*/ 9685 w 11858623"/>
              <a:gd name="connsiteY797" fmla="*/ 5830057 h 6524624"/>
              <a:gd name="connsiteX798" fmla="*/ 6448 w 11858623"/>
              <a:gd name="connsiteY798" fmla="*/ 5832783 h 6524624"/>
              <a:gd name="connsiteX799" fmla="*/ 7555 w 11858623"/>
              <a:gd name="connsiteY799" fmla="*/ 5817494 h 6524624"/>
              <a:gd name="connsiteX800" fmla="*/ 26649 w 11858623"/>
              <a:gd name="connsiteY800" fmla="*/ 5814223 h 6524624"/>
              <a:gd name="connsiteX801" fmla="*/ 27526 w 11858623"/>
              <a:gd name="connsiteY801" fmla="*/ 5815453 h 6524624"/>
              <a:gd name="connsiteX802" fmla="*/ 26618 w 11858623"/>
              <a:gd name="connsiteY802" fmla="*/ 5816165 h 6524624"/>
              <a:gd name="connsiteX803" fmla="*/ 30494 w 11858623"/>
              <a:gd name="connsiteY803" fmla="*/ 5813126 h 6524624"/>
              <a:gd name="connsiteX804" fmla="*/ 30737 w 11858623"/>
              <a:gd name="connsiteY804" fmla="*/ 5817143 h 6524624"/>
              <a:gd name="connsiteX805" fmla="*/ 30307 w 11858623"/>
              <a:gd name="connsiteY805" fmla="*/ 5816540 h 6524624"/>
              <a:gd name="connsiteX806" fmla="*/ 11796 w 11858623"/>
              <a:gd name="connsiteY806" fmla="*/ 5808733 h 6524624"/>
              <a:gd name="connsiteX807" fmla="*/ 16671 w 11858623"/>
              <a:gd name="connsiteY807" fmla="*/ 5813179 h 6524624"/>
              <a:gd name="connsiteX808" fmla="*/ 16689 w 11858623"/>
              <a:gd name="connsiteY808" fmla="*/ 5813356 h 6524624"/>
              <a:gd name="connsiteX809" fmla="*/ 15636 w 11858623"/>
              <a:gd name="connsiteY809" fmla="*/ 5812532 h 6524624"/>
              <a:gd name="connsiteX810" fmla="*/ 13253 w 11858623"/>
              <a:gd name="connsiteY810" fmla="*/ 5812434 h 6524624"/>
              <a:gd name="connsiteX811" fmla="*/ 17271 w 11858623"/>
              <a:gd name="connsiteY811" fmla="*/ 5819069 h 6524624"/>
              <a:gd name="connsiteX812" fmla="*/ 17703 w 11858623"/>
              <a:gd name="connsiteY812" fmla="*/ 5823304 h 6524624"/>
              <a:gd name="connsiteX813" fmla="*/ 14682 w 11858623"/>
              <a:gd name="connsiteY813" fmla="*/ 5825848 h 6524624"/>
              <a:gd name="connsiteX814" fmla="*/ 9983 w 11858623"/>
              <a:gd name="connsiteY814" fmla="*/ 5821144 h 6524624"/>
              <a:gd name="connsiteX815" fmla="*/ 9540 w 11858623"/>
              <a:gd name="connsiteY815" fmla="*/ 5813394 h 6524624"/>
              <a:gd name="connsiteX816" fmla="*/ 13109 w 11858623"/>
              <a:gd name="connsiteY816" fmla="*/ 5806023 h 6524624"/>
              <a:gd name="connsiteX817" fmla="*/ 11796 w 11858623"/>
              <a:gd name="connsiteY817" fmla="*/ 5808733 h 6524624"/>
              <a:gd name="connsiteX818" fmla="*/ 10455 w 11858623"/>
              <a:gd name="connsiteY818" fmla="*/ 5807510 h 6524624"/>
              <a:gd name="connsiteX819" fmla="*/ 15556 w 11858623"/>
              <a:gd name="connsiteY819" fmla="*/ 5800967 h 6524624"/>
              <a:gd name="connsiteX820" fmla="*/ 15628 w 11858623"/>
              <a:gd name="connsiteY820" fmla="*/ 5801774 h 6524624"/>
              <a:gd name="connsiteX821" fmla="*/ 15074 w 11858623"/>
              <a:gd name="connsiteY821" fmla="*/ 5804922 h 6524624"/>
              <a:gd name="connsiteX822" fmla="*/ 13109 w 11858623"/>
              <a:gd name="connsiteY822" fmla="*/ 5806023 h 6524624"/>
              <a:gd name="connsiteX823" fmla="*/ 16216 w 11858623"/>
              <a:gd name="connsiteY823" fmla="*/ 5799603 h 6524624"/>
              <a:gd name="connsiteX824" fmla="*/ 17543 w 11858623"/>
              <a:gd name="connsiteY824" fmla="*/ 5801463 h 6524624"/>
              <a:gd name="connsiteX825" fmla="*/ 16313 w 11858623"/>
              <a:gd name="connsiteY825" fmla="*/ 5804227 h 6524624"/>
              <a:gd name="connsiteX826" fmla="*/ 15869 w 11858623"/>
              <a:gd name="connsiteY826" fmla="*/ 5804476 h 6524624"/>
              <a:gd name="connsiteX827" fmla="*/ 15628 w 11858623"/>
              <a:gd name="connsiteY827" fmla="*/ 5801774 h 6524624"/>
              <a:gd name="connsiteX828" fmla="*/ 15893 w 11858623"/>
              <a:gd name="connsiteY828" fmla="*/ 5800272 h 6524624"/>
              <a:gd name="connsiteX829" fmla="*/ 25914 w 11858623"/>
              <a:gd name="connsiteY829" fmla="*/ 5798845 h 6524624"/>
              <a:gd name="connsiteX830" fmla="*/ 26104 w 11858623"/>
              <a:gd name="connsiteY830" fmla="*/ 5800298 h 6524624"/>
              <a:gd name="connsiteX831" fmla="*/ 22479 w 11858623"/>
              <a:gd name="connsiteY831" fmla="*/ 5801894 h 6524624"/>
              <a:gd name="connsiteX832" fmla="*/ 21838 w 11858623"/>
              <a:gd name="connsiteY832" fmla="*/ 5801130 h 6524624"/>
              <a:gd name="connsiteX833" fmla="*/ 19129 w 11858623"/>
              <a:gd name="connsiteY833" fmla="*/ 5797900 h 6524624"/>
              <a:gd name="connsiteX834" fmla="*/ 21838 w 11858623"/>
              <a:gd name="connsiteY834" fmla="*/ 5801130 h 6524624"/>
              <a:gd name="connsiteX835" fmla="*/ 18600 w 11858623"/>
              <a:gd name="connsiteY835" fmla="*/ 5802945 h 6524624"/>
              <a:gd name="connsiteX836" fmla="*/ 17543 w 11858623"/>
              <a:gd name="connsiteY836" fmla="*/ 5801463 h 6524624"/>
              <a:gd name="connsiteX837" fmla="*/ 11276 w 11858623"/>
              <a:gd name="connsiteY837" fmla="*/ 5792847 h 6524624"/>
              <a:gd name="connsiteX838" fmla="*/ 10134 w 11858623"/>
              <a:gd name="connsiteY838" fmla="*/ 5796506 h 6524624"/>
              <a:gd name="connsiteX839" fmla="*/ 10312 w 11858623"/>
              <a:gd name="connsiteY839" fmla="*/ 5793756 h 6524624"/>
              <a:gd name="connsiteX840" fmla="*/ 10456 w 11858623"/>
              <a:gd name="connsiteY840" fmla="*/ 5791532 h 6524624"/>
              <a:gd name="connsiteX841" fmla="*/ 10975 w 11858623"/>
              <a:gd name="connsiteY841" fmla="*/ 5792258 h 6524624"/>
              <a:gd name="connsiteX842" fmla="*/ 10322 w 11858623"/>
              <a:gd name="connsiteY842" fmla="*/ 5793608 h 6524624"/>
              <a:gd name="connsiteX843" fmla="*/ 18712 w 11858623"/>
              <a:gd name="connsiteY843" fmla="*/ 5787067 h 6524624"/>
              <a:gd name="connsiteX844" fmla="*/ 17753 w 11858623"/>
              <a:gd name="connsiteY844" fmla="*/ 5789718 h 6524624"/>
              <a:gd name="connsiteX845" fmla="*/ 17113 w 11858623"/>
              <a:gd name="connsiteY845" fmla="*/ 5793349 h 6524624"/>
              <a:gd name="connsiteX846" fmla="*/ 16631 w 11858623"/>
              <a:gd name="connsiteY846" fmla="*/ 5789254 h 6524624"/>
              <a:gd name="connsiteX847" fmla="*/ 18885 w 11858623"/>
              <a:gd name="connsiteY847" fmla="*/ 5786886 h 6524624"/>
              <a:gd name="connsiteX848" fmla="*/ 18712 w 11858623"/>
              <a:gd name="connsiteY848" fmla="*/ 5787067 h 6524624"/>
              <a:gd name="connsiteX849" fmla="*/ 18760 w 11858623"/>
              <a:gd name="connsiteY849" fmla="*/ 5786936 h 6524624"/>
              <a:gd name="connsiteX850" fmla="*/ 19618 w 11858623"/>
              <a:gd name="connsiteY850" fmla="*/ 5764382 h 6524624"/>
              <a:gd name="connsiteX851" fmla="*/ 18822 w 11858623"/>
              <a:gd name="connsiteY851" fmla="*/ 5769582 h 6524624"/>
              <a:gd name="connsiteX852" fmla="*/ 16853 w 11858623"/>
              <a:gd name="connsiteY852" fmla="*/ 5772629 h 6524624"/>
              <a:gd name="connsiteX853" fmla="*/ 16837 w 11858623"/>
              <a:gd name="connsiteY853" fmla="*/ 5772559 h 6524624"/>
              <a:gd name="connsiteX854" fmla="*/ 18645 w 11858623"/>
              <a:gd name="connsiteY854" fmla="*/ 5766427 h 6524624"/>
              <a:gd name="connsiteX855" fmla="*/ 29130 w 11858623"/>
              <a:gd name="connsiteY855" fmla="*/ 5759073 h 6524624"/>
              <a:gd name="connsiteX856" fmla="*/ 26355 w 11858623"/>
              <a:gd name="connsiteY856" fmla="*/ 5765959 h 6524624"/>
              <a:gd name="connsiteX857" fmla="*/ 23269 w 11858623"/>
              <a:gd name="connsiteY857" fmla="*/ 5774483 h 6524624"/>
              <a:gd name="connsiteX858" fmla="*/ 23758 w 11858623"/>
              <a:gd name="connsiteY858" fmla="*/ 5770876 h 6524624"/>
              <a:gd name="connsiteX859" fmla="*/ 29012 w 11858623"/>
              <a:gd name="connsiteY859" fmla="*/ 5759199 h 6524624"/>
              <a:gd name="connsiteX860" fmla="*/ 29130 w 11858623"/>
              <a:gd name="connsiteY860" fmla="*/ 5759073 h 6524624"/>
              <a:gd name="connsiteX861" fmla="*/ 32768 w 11858623"/>
              <a:gd name="connsiteY861" fmla="*/ 5753867 h 6524624"/>
              <a:gd name="connsiteX862" fmla="*/ 29953 w 11858623"/>
              <a:gd name="connsiteY862" fmla="*/ 5767795 h 6524624"/>
              <a:gd name="connsiteX863" fmla="*/ 27309 w 11858623"/>
              <a:gd name="connsiteY863" fmla="*/ 5773433 h 6524624"/>
              <a:gd name="connsiteX864" fmla="*/ 23705 w 11858623"/>
              <a:gd name="connsiteY864" fmla="*/ 5780652 h 6524624"/>
              <a:gd name="connsiteX865" fmla="*/ 21243 w 11858623"/>
              <a:gd name="connsiteY865" fmla="*/ 5780077 h 6524624"/>
              <a:gd name="connsiteX866" fmla="*/ 23269 w 11858623"/>
              <a:gd name="connsiteY866" fmla="*/ 5774483 h 6524624"/>
              <a:gd name="connsiteX867" fmla="*/ 22480 w 11858623"/>
              <a:gd name="connsiteY867" fmla="*/ 5780299 h 6524624"/>
              <a:gd name="connsiteX868" fmla="*/ 27497 w 11858623"/>
              <a:gd name="connsiteY868" fmla="*/ 5743323 h 6524624"/>
              <a:gd name="connsiteX869" fmla="*/ 23758 w 11858623"/>
              <a:gd name="connsiteY869" fmla="*/ 5770876 h 6524624"/>
              <a:gd name="connsiteX870" fmla="*/ 19773 w 11858623"/>
              <a:gd name="connsiteY870" fmla="*/ 5779733 h 6524624"/>
              <a:gd name="connsiteX871" fmla="*/ 18471 w 11858623"/>
              <a:gd name="connsiteY871" fmla="*/ 5779429 h 6524624"/>
              <a:gd name="connsiteX872" fmla="*/ 17573 w 11858623"/>
              <a:gd name="connsiteY872" fmla="*/ 5775654 h 6524624"/>
              <a:gd name="connsiteX873" fmla="*/ 18472 w 11858623"/>
              <a:gd name="connsiteY873" fmla="*/ 5771875 h 6524624"/>
              <a:gd name="connsiteX874" fmla="*/ 18822 w 11858623"/>
              <a:gd name="connsiteY874" fmla="*/ 5769582 h 6524624"/>
              <a:gd name="connsiteX875" fmla="*/ 24320 w 11858623"/>
              <a:gd name="connsiteY875" fmla="*/ 5761079 h 6524624"/>
              <a:gd name="connsiteX876" fmla="*/ 27479 w 11858623"/>
              <a:gd name="connsiteY876" fmla="*/ 5743331 h 6524624"/>
              <a:gd name="connsiteX877" fmla="*/ 36507 w 11858623"/>
              <a:gd name="connsiteY877" fmla="*/ 5735370 h 6524624"/>
              <a:gd name="connsiteX878" fmla="*/ 34503 w 11858623"/>
              <a:gd name="connsiteY878" fmla="*/ 5749411 h 6524624"/>
              <a:gd name="connsiteX879" fmla="*/ 32768 w 11858623"/>
              <a:gd name="connsiteY879" fmla="*/ 5753867 h 6524624"/>
              <a:gd name="connsiteX880" fmla="*/ 17994 w 11858623"/>
              <a:gd name="connsiteY880" fmla="*/ 5733158 h 6524624"/>
              <a:gd name="connsiteX881" fmla="*/ 18395 w 11858623"/>
              <a:gd name="connsiteY881" fmla="*/ 5737368 h 6524624"/>
              <a:gd name="connsiteX882" fmla="*/ 18360 w 11858623"/>
              <a:gd name="connsiteY882" fmla="*/ 5737396 h 6524624"/>
              <a:gd name="connsiteX883" fmla="*/ 17804 w 11858623"/>
              <a:gd name="connsiteY883" fmla="*/ 5733498 h 6524624"/>
              <a:gd name="connsiteX884" fmla="*/ 16899 w 11858623"/>
              <a:gd name="connsiteY884" fmla="*/ 5727157 h 6524624"/>
              <a:gd name="connsiteX885" fmla="*/ 17804 w 11858623"/>
              <a:gd name="connsiteY885" fmla="*/ 5733498 h 6524624"/>
              <a:gd name="connsiteX886" fmla="*/ 15158 w 11858623"/>
              <a:gd name="connsiteY886" fmla="*/ 5738218 h 6524624"/>
              <a:gd name="connsiteX887" fmla="*/ 12460 w 11858623"/>
              <a:gd name="connsiteY887" fmla="*/ 5738178 h 6524624"/>
              <a:gd name="connsiteX888" fmla="*/ 16234 w 11858623"/>
              <a:gd name="connsiteY888" fmla="*/ 5728185 h 6524624"/>
              <a:gd name="connsiteX889" fmla="*/ 22595 w 11858623"/>
              <a:gd name="connsiteY889" fmla="*/ 5699814 h 6524624"/>
              <a:gd name="connsiteX890" fmla="*/ 24856 w 11858623"/>
              <a:gd name="connsiteY890" fmla="*/ 5707420 h 6524624"/>
              <a:gd name="connsiteX891" fmla="*/ 23920 w 11858623"/>
              <a:gd name="connsiteY891" fmla="*/ 5711795 h 6524624"/>
              <a:gd name="connsiteX892" fmla="*/ 23420 w 11858623"/>
              <a:gd name="connsiteY892" fmla="*/ 5711579 h 6524624"/>
              <a:gd name="connsiteX893" fmla="*/ 21449 w 11858623"/>
              <a:gd name="connsiteY893" fmla="*/ 5706827 h 6524624"/>
              <a:gd name="connsiteX894" fmla="*/ 20632 w 11858623"/>
              <a:gd name="connsiteY894" fmla="*/ 5704138 h 6524624"/>
              <a:gd name="connsiteX895" fmla="*/ 14791 w 11858623"/>
              <a:gd name="connsiteY895" fmla="*/ 5699495 h 6524624"/>
              <a:gd name="connsiteX896" fmla="*/ 17356 w 11858623"/>
              <a:gd name="connsiteY896" fmla="*/ 5726450 h 6524624"/>
              <a:gd name="connsiteX897" fmla="*/ 16899 w 11858623"/>
              <a:gd name="connsiteY897" fmla="*/ 5727157 h 6524624"/>
              <a:gd name="connsiteX898" fmla="*/ 16468 w 11858623"/>
              <a:gd name="connsiteY898" fmla="*/ 5724138 h 6524624"/>
              <a:gd name="connsiteX899" fmla="*/ 10456 w 11858623"/>
              <a:gd name="connsiteY899" fmla="*/ 5746602 h 6524624"/>
              <a:gd name="connsiteX900" fmla="*/ 15158 w 11858623"/>
              <a:gd name="connsiteY900" fmla="*/ 5738218 h 6524624"/>
              <a:gd name="connsiteX901" fmla="*/ 17280 w 11858623"/>
              <a:gd name="connsiteY901" fmla="*/ 5738249 h 6524624"/>
              <a:gd name="connsiteX902" fmla="*/ 18360 w 11858623"/>
              <a:gd name="connsiteY902" fmla="*/ 5737396 h 6524624"/>
              <a:gd name="connsiteX903" fmla="*/ 18472 w 11858623"/>
              <a:gd name="connsiteY903" fmla="*/ 5738178 h 6524624"/>
              <a:gd name="connsiteX904" fmla="*/ 18395 w 11858623"/>
              <a:gd name="connsiteY904" fmla="*/ 5737368 h 6524624"/>
              <a:gd name="connsiteX905" fmla="*/ 24483 w 11858623"/>
              <a:gd name="connsiteY905" fmla="*/ 5732562 h 6524624"/>
              <a:gd name="connsiteX906" fmla="*/ 20016 w 11858623"/>
              <a:gd name="connsiteY906" fmla="*/ 5761777 h 6524624"/>
              <a:gd name="connsiteX907" fmla="*/ 18645 w 11858623"/>
              <a:gd name="connsiteY907" fmla="*/ 5766427 h 6524624"/>
              <a:gd name="connsiteX908" fmla="*/ 16467 w 11858623"/>
              <a:gd name="connsiteY908" fmla="*/ 5771005 h 6524624"/>
              <a:gd name="connsiteX909" fmla="*/ 16837 w 11858623"/>
              <a:gd name="connsiteY909" fmla="*/ 5772559 h 6524624"/>
              <a:gd name="connsiteX910" fmla="*/ 16785 w 11858623"/>
              <a:gd name="connsiteY910" fmla="*/ 5772734 h 6524624"/>
              <a:gd name="connsiteX911" fmla="*/ 8311 w 11858623"/>
              <a:gd name="connsiteY911" fmla="*/ 5785842 h 6524624"/>
              <a:gd name="connsiteX912" fmla="*/ 7616 w 11858623"/>
              <a:gd name="connsiteY912" fmla="*/ 5743914 h 6524624"/>
              <a:gd name="connsiteX913" fmla="*/ 14464 w 11858623"/>
              <a:gd name="connsiteY913" fmla="*/ 5707289 h 6524624"/>
              <a:gd name="connsiteX914" fmla="*/ 14464 w 11858623"/>
              <a:gd name="connsiteY914" fmla="*/ 5696057 h 6524624"/>
              <a:gd name="connsiteX915" fmla="*/ 14903 w 11858623"/>
              <a:gd name="connsiteY915" fmla="*/ 5696839 h 6524624"/>
              <a:gd name="connsiteX916" fmla="*/ 14791 w 11858623"/>
              <a:gd name="connsiteY916" fmla="*/ 5699495 h 6524624"/>
              <a:gd name="connsiteX917" fmla="*/ 15481 w 11858623"/>
              <a:gd name="connsiteY917" fmla="*/ 5683064 h 6524624"/>
              <a:gd name="connsiteX918" fmla="*/ 15957 w 11858623"/>
              <a:gd name="connsiteY918" fmla="*/ 5686619 h 6524624"/>
              <a:gd name="connsiteX919" fmla="*/ 15874 w 11858623"/>
              <a:gd name="connsiteY919" fmla="*/ 5686881 h 6524624"/>
              <a:gd name="connsiteX920" fmla="*/ 15986 w 11858623"/>
              <a:gd name="connsiteY920" fmla="*/ 5686839 h 6524624"/>
              <a:gd name="connsiteX921" fmla="*/ 16468 w 11858623"/>
              <a:gd name="connsiteY921" fmla="*/ 5690441 h 6524624"/>
              <a:gd name="connsiteX922" fmla="*/ 20632 w 11858623"/>
              <a:gd name="connsiteY922" fmla="*/ 5704138 h 6524624"/>
              <a:gd name="connsiteX923" fmla="*/ 20476 w 11858623"/>
              <a:gd name="connsiteY923" fmla="*/ 5704481 h 6524624"/>
              <a:gd name="connsiteX924" fmla="*/ 21449 w 11858623"/>
              <a:gd name="connsiteY924" fmla="*/ 5706827 h 6524624"/>
              <a:gd name="connsiteX925" fmla="*/ 22283 w 11858623"/>
              <a:gd name="connsiteY925" fmla="*/ 5709571 h 6524624"/>
              <a:gd name="connsiteX926" fmla="*/ 21538 w 11858623"/>
              <a:gd name="connsiteY926" fmla="*/ 5708666 h 6524624"/>
              <a:gd name="connsiteX927" fmla="*/ 14903 w 11858623"/>
              <a:gd name="connsiteY927" fmla="*/ 5696839 h 6524624"/>
              <a:gd name="connsiteX928" fmla="*/ 17350 w 11858623"/>
              <a:gd name="connsiteY928" fmla="*/ 5682173 h 6524624"/>
              <a:gd name="connsiteX929" fmla="*/ 18457 w 11858623"/>
              <a:gd name="connsiteY929" fmla="*/ 5685899 h 6524624"/>
              <a:gd name="connsiteX930" fmla="*/ 15986 w 11858623"/>
              <a:gd name="connsiteY930" fmla="*/ 5686839 h 6524624"/>
              <a:gd name="connsiteX931" fmla="*/ 15957 w 11858623"/>
              <a:gd name="connsiteY931" fmla="*/ 5686619 h 6524624"/>
              <a:gd name="connsiteX932" fmla="*/ 31592 w 11858623"/>
              <a:gd name="connsiteY932" fmla="*/ 5675956 h 6524624"/>
              <a:gd name="connsiteX933" fmla="*/ 29953 w 11858623"/>
              <a:gd name="connsiteY933" fmla="*/ 5683610 h 6524624"/>
              <a:gd name="connsiteX934" fmla="*/ 22595 w 11858623"/>
              <a:gd name="connsiteY934" fmla="*/ 5699814 h 6524624"/>
              <a:gd name="connsiteX935" fmla="*/ 18457 w 11858623"/>
              <a:gd name="connsiteY935" fmla="*/ 5685899 h 6524624"/>
              <a:gd name="connsiteX936" fmla="*/ 20131 w 11858623"/>
              <a:gd name="connsiteY936" fmla="*/ 5685262 h 6524624"/>
              <a:gd name="connsiteX937" fmla="*/ 13677 w 11858623"/>
              <a:gd name="connsiteY937" fmla="*/ 5669581 h 6524624"/>
              <a:gd name="connsiteX938" fmla="*/ 13814 w 11858623"/>
              <a:gd name="connsiteY938" fmla="*/ 5670602 h 6524624"/>
              <a:gd name="connsiteX939" fmla="*/ 6581 w 11858623"/>
              <a:gd name="connsiteY939" fmla="*/ 5681581 h 6524624"/>
              <a:gd name="connsiteX940" fmla="*/ 6558 w 11858623"/>
              <a:gd name="connsiteY940" fmla="*/ 5680200 h 6524624"/>
              <a:gd name="connsiteX941" fmla="*/ 10456 w 11858623"/>
              <a:gd name="connsiteY941" fmla="*/ 5673592 h 6524624"/>
              <a:gd name="connsiteX942" fmla="*/ 14694 w 11858623"/>
              <a:gd name="connsiteY942" fmla="*/ 5669265 h 6524624"/>
              <a:gd name="connsiteX943" fmla="*/ 15800 w 11858623"/>
              <a:gd name="connsiteY943" fmla="*/ 5675464 h 6524624"/>
              <a:gd name="connsiteX944" fmla="*/ 15481 w 11858623"/>
              <a:gd name="connsiteY944" fmla="*/ 5683064 h 6524624"/>
              <a:gd name="connsiteX945" fmla="*/ 13814 w 11858623"/>
              <a:gd name="connsiteY945" fmla="*/ 5670602 h 6524624"/>
              <a:gd name="connsiteX946" fmla="*/ 16178 w 11858623"/>
              <a:gd name="connsiteY946" fmla="*/ 5666465 h 6524624"/>
              <a:gd name="connsiteX947" fmla="*/ 16153 w 11858623"/>
              <a:gd name="connsiteY947" fmla="*/ 5667050 h 6524624"/>
              <a:gd name="connsiteX948" fmla="*/ 14694 w 11858623"/>
              <a:gd name="connsiteY948" fmla="*/ 5669265 h 6524624"/>
              <a:gd name="connsiteX949" fmla="*/ 14555 w 11858623"/>
              <a:gd name="connsiteY949" fmla="*/ 5668487 h 6524624"/>
              <a:gd name="connsiteX950" fmla="*/ 29036 w 11858623"/>
              <a:gd name="connsiteY950" fmla="*/ 5666191 h 6524624"/>
              <a:gd name="connsiteX951" fmla="*/ 31721 w 11858623"/>
              <a:gd name="connsiteY951" fmla="*/ 5671236 h 6524624"/>
              <a:gd name="connsiteX952" fmla="*/ 32256 w 11858623"/>
              <a:gd name="connsiteY952" fmla="*/ 5672855 h 6524624"/>
              <a:gd name="connsiteX953" fmla="*/ 32204 w 11858623"/>
              <a:gd name="connsiteY953" fmla="*/ 5673097 h 6524624"/>
              <a:gd name="connsiteX954" fmla="*/ 28373 w 11858623"/>
              <a:gd name="connsiteY954" fmla="*/ 5666655 h 6524624"/>
              <a:gd name="connsiteX955" fmla="*/ 24535 w 11858623"/>
              <a:gd name="connsiteY955" fmla="*/ 5660201 h 6524624"/>
              <a:gd name="connsiteX956" fmla="*/ 28373 w 11858623"/>
              <a:gd name="connsiteY956" fmla="*/ 5666655 h 6524624"/>
              <a:gd name="connsiteX957" fmla="*/ 22480 w 11858623"/>
              <a:gd name="connsiteY957" fmla="*/ 5670784 h 6524624"/>
              <a:gd name="connsiteX958" fmla="*/ 22108 w 11858623"/>
              <a:gd name="connsiteY958" fmla="*/ 5667491 h 6524624"/>
              <a:gd name="connsiteX959" fmla="*/ 21275 w 11858623"/>
              <a:gd name="connsiteY959" fmla="*/ 5660116 h 6524624"/>
              <a:gd name="connsiteX960" fmla="*/ 22108 w 11858623"/>
              <a:gd name="connsiteY960" fmla="*/ 5667491 h 6524624"/>
              <a:gd name="connsiteX961" fmla="*/ 19429 w 11858623"/>
              <a:gd name="connsiteY961" fmla="*/ 5675538 h 6524624"/>
              <a:gd name="connsiteX962" fmla="*/ 17350 w 11858623"/>
              <a:gd name="connsiteY962" fmla="*/ 5682173 h 6524624"/>
              <a:gd name="connsiteX963" fmla="*/ 16468 w 11858623"/>
              <a:gd name="connsiteY963" fmla="*/ 5679208 h 6524624"/>
              <a:gd name="connsiteX964" fmla="*/ 15800 w 11858623"/>
              <a:gd name="connsiteY964" fmla="*/ 5675464 h 6524624"/>
              <a:gd name="connsiteX965" fmla="*/ 16153 w 11858623"/>
              <a:gd name="connsiteY965" fmla="*/ 5667050 h 6524624"/>
              <a:gd name="connsiteX966" fmla="*/ 18186 w 11858623"/>
              <a:gd name="connsiteY966" fmla="*/ 5663964 h 6524624"/>
              <a:gd name="connsiteX967" fmla="*/ 23187 w 11858623"/>
              <a:gd name="connsiteY967" fmla="*/ 5657735 h 6524624"/>
              <a:gd name="connsiteX968" fmla="*/ 24666 w 11858623"/>
              <a:gd name="connsiteY968" fmla="*/ 5659808 h 6524624"/>
              <a:gd name="connsiteX969" fmla="*/ 24535 w 11858623"/>
              <a:gd name="connsiteY969" fmla="*/ 5660201 h 6524624"/>
              <a:gd name="connsiteX970" fmla="*/ 23119 w 11858623"/>
              <a:gd name="connsiteY970" fmla="*/ 5657819 h 6524624"/>
              <a:gd name="connsiteX971" fmla="*/ 22699 w 11858623"/>
              <a:gd name="connsiteY971" fmla="*/ 5657113 h 6524624"/>
              <a:gd name="connsiteX972" fmla="*/ 23119 w 11858623"/>
              <a:gd name="connsiteY972" fmla="*/ 5657819 h 6524624"/>
              <a:gd name="connsiteX973" fmla="*/ 21275 w 11858623"/>
              <a:gd name="connsiteY973" fmla="*/ 5660116 h 6524624"/>
              <a:gd name="connsiteX974" fmla="*/ 21194 w 11858623"/>
              <a:gd name="connsiteY974" fmla="*/ 5659397 h 6524624"/>
              <a:gd name="connsiteX975" fmla="*/ 22480 w 11858623"/>
              <a:gd name="connsiteY975" fmla="*/ 5656744 h 6524624"/>
              <a:gd name="connsiteX976" fmla="*/ 22720 w 11858623"/>
              <a:gd name="connsiteY976" fmla="*/ 5657081 h 6524624"/>
              <a:gd name="connsiteX977" fmla="*/ 22699 w 11858623"/>
              <a:gd name="connsiteY977" fmla="*/ 5657113 h 6524624"/>
              <a:gd name="connsiteX978" fmla="*/ 21633 w 11858623"/>
              <a:gd name="connsiteY978" fmla="*/ 5650809 h 6524624"/>
              <a:gd name="connsiteX979" fmla="*/ 22480 w 11858623"/>
              <a:gd name="connsiteY979" fmla="*/ 5656744 h 6524624"/>
              <a:gd name="connsiteX980" fmla="*/ 20596 w 11858623"/>
              <a:gd name="connsiteY980" fmla="*/ 5654105 h 6524624"/>
              <a:gd name="connsiteX981" fmla="*/ 20554 w 11858623"/>
              <a:gd name="connsiteY981" fmla="*/ 5653725 h 6524624"/>
              <a:gd name="connsiteX982" fmla="*/ 28491 w 11858623"/>
              <a:gd name="connsiteY982" fmla="*/ 5648319 h 6524624"/>
              <a:gd name="connsiteX983" fmla="*/ 26894 w 11858623"/>
              <a:gd name="connsiteY983" fmla="*/ 5653117 h 6524624"/>
              <a:gd name="connsiteX984" fmla="*/ 23187 w 11858623"/>
              <a:gd name="connsiteY984" fmla="*/ 5657735 h 6524624"/>
              <a:gd name="connsiteX985" fmla="*/ 22720 w 11858623"/>
              <a:gd name="connsiteY985" fmla="*/ 5657081 h 6524624"/>
              <a:gd name="connsiteX986" fmla="*/ 10456 w 11858623"/>
              <a:gd name="connsiteY986" fmla="*/ 5645511 h 6524624"/>
              <a:gd name="connsiteX987" fmla="*/ 14555 w 11858623"/>
              <a:gd name="connsiteY987" fmla="*/ 5668487 h 6524624"/>
              <a:gd name="connsiteX988" fmla="*/ 13677 w 11858623"/>
              <a:gd name="connsiteY988" fmla="*/ 5669581 h 6524624"/>
              <a:gd name="connsiteX989" fmla="*/ 18926 w 11858623"/>
              <a:gd name="connsiteY989" fmla="*/ 5631847 h 6524624"/>
              <a:gd name="connsiteX990" fmla="*/ 21492 w 11858623"/>
              <a:gd name="connsiteY990" fmla="*/ 5649823 h 6524624"/>
              <a:gd name="connsiteX991" fmla="*/ 20546 w 11858623"/>
              <a:gd name="connsiteY991" fmla="*/ 5653654 h 6524624"/>
              <a:gd name="connsiteX992" fmla="*/ 20554 w 11858623"/>
              <a:gd name="connsiteY992" fmla="*/ 5653725 h 6524624"/>
              <a:gd name="connsiteX993" fmla="*/ 20476 w 11858623"/>
              <a:gd name="connsiteY993" fmla="*/ 5653936 h 6524624"/>
              <a:gd name="connsiteX994" fmla="*/ 20596 w 11858623"/>
              <a:gd name="connsiteY994" fmla="*/ 5654105 h 6524624"/>
              <a:gd name="connsiteX995" fmla="*/ 21194 w 11858623"/>
              <a:gd name="connsiteY995" fmla="*/ 5659397 h 6524624"/>
              <a:gd name="connsiteX996" fmla="*/ 18186 w 11858623"/>
              <a:gd name="connsiteY996" fmla="*/ 5663964 h 6524624"/>
              <a:gd name="connsiteX997" fmla="*/ 16178 w 11858623"/>
              <a:gd name="connsiteY997" fmla="*/ 5666465 h 6524624"/>
              <a:gd name="connsiteX998" fmla="*/ 16468 w 11858623"/>
              <a:gd name="connsiteY998" fmla="*/ 5659552 h 6524624"/>
              <a:gd name="connsiteX999" fmla="*/ 14464 w 11858623"/>
              <a:gd name="connsiteY999" fmla="*/ 5651127 h 6524624"/>
              <a:gd name="connsiteX1000" fmla="*/ 16468 w 11858623"/>
              <a:gd name="connsiteY1000" fmla="*/ 5614622 h 6524624"/>
              <a:gd name="connsiteX1001" fmla="*/ 17485 w 11858623"/>
              <a:gd name="connsiteY1001" fmla="*/ 5621746 h 6524624"/>
              <a:gd name="connsiteX1002" fmla="*/ 17470 w 11858623"/>
              <a:gd name="connsiteY1002" fmla="*/ 5621686 h 6524624"/>
              <a:gd name="connsiteX1003" fmla="*/ 16468 w 11858623"/>
              <a:gd name="connsiteY1003" fmla="*/ 5614622 h 6524624"/>
              <a:gd name="connsiteX1004" fmla="*/ 16468 w 11858623"/>
              <a:gd name="connsiteY1004" fmla="*/ 5603390 h 6524624"/>
              <a:gd name="connsiteX1005" fmla="*/ 16818 w 11858623"/>
              <a:gd name="connsiteY1005" fmla="*/ 5607319 h 6524624"/>
              <a:gd name="connsiteX1006" fmla="*/ 16468 w 11858623"/>
              <a:gd name="connsiteY1006" fmla="*/ 5609006 h 6524624"/>
              <a:gd name="connsiteX1007" fmla="*/ 10456 w 11858623"/>
              <a:gd name="connsiteY1007" fmla="*/ 5628663 h 6524624"/>
              <a:gd name="connsiteX1008" fmla="*/ 16468 w 11858623"/>
              <a:gd name="connsiteY1008" fmla="*/ 5603390 h 6524624"/>
              <a:gd name="connsiteX1009" fmla="*/ 18409 w 11858623"/>
              <a:gd name="connsiteY1009" fmla="*/ 5582856 h 6524624"/>
              <a:gd name="connsiteX1010" fmla="*/ 18472 w 11858623"/>
              <a:gd name="connsiteY1010" fmla="*/ 5583733 h 6524624"/>
              <a:gd name="connsiteX1011" fmla="*/ 18019 w 11858623"/>
              <a:gd name="connsiteY1011" fmla="*/ 5583220 h 6524624"/>
              <a:gd name="connsiteX1012" fmla="*/ 4819 w 11858623"/>
              <a:gd name="connsiteY1012" fmla="*/ 5575385 h 6524624"/>
              <a:gd name="connsiteX1013" fmla="*/ 11292 w 11858623"/>
              <a:gd name="connsiteY1013" fmla="*/ 5575590 h 6524624"/>
              <a:gd name="connsiteX1014" fmla="*/ 18019 w 11858623"/>
              <a:gd name="connsiteY1014" fmla="*/ 5583220 h 6524624"/>
              <a:gd name="connsiteX1015" fmla="*/ 14464 w 11858623"/>
              <a:gd name="connsiteY1015" fmla="*/ 5586542 h 6524624"/>
              <a:gd name="connsiteX1016" fmla="*/ 5334 w 11858623"/>
              <a:gd name="connsiteY1016" fmla="*/ 5580653 h 6524624"/>
              <a:gd name="connsiteX1017" fmla="*/ 4893 w 11858623"/>
              <a:gd name="connsiteY1017" fmla="*/ 5579838 h 6524624"/>
              <a:gd name="connsiteX1018" fmla="*/ 27915 w 11858623"/>
              <a:gd name="connsiteY1018" fmla="*/ 5556266 h 6524624"/>
              <a:gd name="connsiteX1019" fmla="*/ 28166 w 11858623"/>
              <a:gd name="connsiteY1019" fmla="*/ 5557359 h 6524624"/>
              <a:gd name="connsiteX1020" fmla="*/ 30495 w 11858623"/>
              <a:gd name="connsiteY1020" fmla="*/ 5572501 h 6524624"/>
              <a:gd name="connsiteX1021" fmla="*/ 31536 w 11858623"/>
              <a:gd name="connsiteY1021" fmla="*/ 5577364 h 6524624"/>
              <a:gd name="connsiteX1022" fmla="*/ 18926 w 11858623"/>
              <a:gd name="connsiteY1022" fmla="*/ 5631847 h 6524624"/>
              <a:gd name="connsiteX1023" fmla="*/ 17485 w 11858623"/>
              <a:gd name="connsiteY1023" fmla="*/ 5621746 h 6524624"/>
              <a:gd name="connsiteX1024" fmla="*/ 18472 w 11858623"/>
              <a:gd name="connsiteY1024" fmla="*/ 5625855 h 6524624"/>
              <a:gd name="connsiteX1025" fmla="*/ 16818 w 11858623"/>
              <a:gd name="connsiteY1025" fmla="*/ 5607319 h 6524624"/>
              <a:gd name="connsiteX1026" fmla="*/ 19163 w 11858623"/>
              <a:gd name="connsiteY1026" fmla="*/ 5596032 h 6524624"/>
              <a:gd name="connsiteX1027" fmla="*/ 18472 w 11858623"/>
              <a:gd name="connsiteY1027" fmla="*/ 5583733 h 6524624"/>
              <a:gd name="connsiteX1028" fmla="*/ 26487 w 11858623"/>
              <a:gd name="connsiteY1028" fmla="*/ 5578117 h 6524624"/>
              <a:gd name="connsiteX1029" fmla="*/ 22500 w 11858623"/>
              <a:gd name="connsiteY1029" fmla="*/ 5569784 h 6524624"/>
              <a:gd name="connsiteX1030" fmla="*/ 23935 w 11858623"/>
              <a:gd name="connsiteY1030" fmla="*/ 5561882 h 6524624"/>
              <a:gd name="connsiteX1031" fmla="*/ 26487 w 11858623"/>
              <a:gd name="connsiteY1031" fmla="*/ 5561269 h 6524624"/>
              <a:gd name="connsiteX1032" fmla="*/ 25195 w 11858623"/>
              <a:gd name="connsiteY1032" fmla="*/ 5550942 h 6524624"/>
              <a:gd name="connsiteX1033" fmla="*/ 24165 w 11858623"/>
              <a:gd name="connsiteY1033" fmla="*/ 5560616 h 6524624"/>
              <a:gd name="connsiteX1034" fmla="*/ 23935 w 11858623"/>
              <a:gd name="connsiteY1034" fmla="*/ 5561882 h 6524624"/>
              <a:gd name="connsiteX1035" fmla="*/ 19257 w 11858623"/>
              <a:gd name="connsiteY1035" fmla="*/ 5563007 h 6524624"/>
              <a:gd name="connsiteX1036" fmla="*/ 22500 w 11858623"/>
              <a:gd name="connsiteY1036" fmla="*/ 5569784 h 6524624"/>
              <a:gd name="connsiteX1037" fmla="*/ 20476 w 11858623"/>
              <a:gd name="connsiteY1037" fmla="*/ 5580925 h 6524624"/>
              <a:gd name="connsiteX1038" fmla="*/ 18409 w 11858623"/>
              <a:gd name="connsiteY1038" fmla="*/ 5582856 h 6524624"/>
              <a:gd name="connsiteX1039" fmla="*/ 16563 w 11858623"/>
              <a:gd name="connsiteY1039" fmla="*/ 5556990 h 6524624"/>
              <a:gd name="connsiteX1040" fmla="*/ 30495 w 11858623"/>
              <a:gd name="connsiteY1040" fmla="*/ 5547228 h 6524624"/>
              <a:gd name="connsiteX1041" fmla="*/ 27915 w 11858623"/>
              <a:gd name="connsiteY1041" fmla="*/ 5556266 h 6524624"/>
              <a:gd name="connsiteX1042" fmla="*/ 26487 w 11858623"/>
              <a:gd name="connsiteY1042" fmla="*/ 5550036 h 6524624"/>
              <a:gd name="connsiteX1043" fmla="*/ 25195 w 11858623"/>
              <a:gd name="connsiteY1043" fmla="*/ 5550942 h 6524624"/>
              <a:gd name="connsiteX1044" fmla="*/ 25401 w 11858623"/>
              <a:gd name="connsiteY1044" fmla="*/ 5549013 h 6524624"/>
              <a:gd name="connsiteX1045" fmla="*/ 15168 w 11858623"/>
              <a:gd name="connsiteY1045" fmla="*/ 5537430 h 6524624"/>
              <a:gd name="connsiteX1046" fmla="*/ 16563 w 11858623"/>
              <a:gd name="connsiteY1046" fmla="*/ 5556990 h 6524624"/>
              <a:gd name="connsiteX1047" fmla="*/ 14464 w 11858623"/>
              <a:gd name="connsiteY1047" fmla="*/ 5558461 h 6524624"/>
              <a:gd name="connsiteX1048" fmla="*/ 10456 w 11858623"/>
              <a:gd name="connsiteY1048" fmla="*/ 5544420 h 6524624"/>
              <a:gd name="connsiteX1049" fmla="*/ 15710 w 11858623"/>
              <a:gd name="connsiteY1049" fmla="*/ 5526737 h 6524624"/>
              <a:gd name="connsiteX1050" fmla="*/ 18299 w 11858623"/>
              <a:gd name="connsiteY1050" fmla="*/ 5532784 h 6524624"/>
              <a:gd name="connsiteX1051" fmla="*/ 15168 w 11858623"/>
              <a:gd name="connsiteY1051" fmla="*/ 5537430 h 6524624"/>
              <a:gd name="connsiteX1052" fmla="*/ 14620 w 11858623"/>
              <a:gd name="connsiteY1052" fmla="*/ 5529757 h 6524624"/>
              <a:gd name="connsiteX1053" fmla="*/ 23293 w 11858623"/>
              <a:gd name="connsiteY1053" fmla="*/ 5525374 h 6524624"/>
              <a:gd name="connsiteX1054" fmla="*/ 26487 w 11858623"/>
              <a:gd name="connsiteY1054" fmla="*/ 5538804 h 6524624"/>
              <a:gd name="connsiteX1055" fmla="*/ 25401 w 11858623"/>
              <a:gd name="connsiteY1055" fmla="*/ 5549013 h 6524624"/>
              <a:gd name="connsiteX1056" fmla="*/ 22480 w 11858623"/>
              <a:gd name="connsiteY1056" fmla="*/ 5550036 h 6524624"/>
              <a:gd name="connsiteX1057" fmla="*/ 18472 w 11858623"/>
              <a:gd name="connsiteY1057" fmla="*/ 5533188 h 6524624"/>
              <a:gd name="connsiteX1058" fmla="*/ 18299 w 11858623"/>
              <a:gd name="connsiteY1058" fmla="*/ 5532784 h 6524624"/>
              <a:gd name="connsiteX1059" fmla="*/ 12596 w 11858623"/>
              <a:gd name="connsiteY1059" fmla="*/ 5519465 h 6524624"/>
              <a:gd name="connsiteX1060" fmla="*/ 14042 w 11858623"/>
              <a:gd name="connsiteY1060" fmla="*/ 5522842 h 6524624"/>
              <a:gd name="connsiteX1061" fmla="*/ 14464 w 11858623"/>
              <a:gd name="connsiteY1061" fmla="*/ 5527572 h 6524624"/>
              <a:gd name="connsiteX1062" fmla="*/ 14620 w 11858623"/>
              <a:gd name="connsiteY1062" fmla="*/ 5529757 h 6524624"/>
              <a:gd name="connsiteX1063" fmla="*/ 14214 w 11858623"/>
              <a:gd name="connsiteY1063" fmla="*/ 5530883 h 6524624"/>
              <a:gd name="connsiteX1064" fmla="*/ 10456 w 11858623"/>
              <a:gd name="connsiteY1064" fmla="*/ 5535996 h 6524624"/>
              <a:gd name="connsiteX1065" fmla="*/ 12652 w 11858623"/>
              <a:gd name="connsiteY1065" fmla="*/ 5519040 h 6524624"/>
              <a:gd name="connsiteX1066" fmla="*/ 12596 w 11858623"/>
              <a:gd name="connsiteY1066" fmla="*/ 5519465 h 6524624"/>
              <a:gd name="connsiteX1067" fmla="*/ 12460 w 11858623"/>
              <a:gd name="connsiteY1067" fmla="*/ 5519147 h 6524624"/>
              <a:gd name="connsiteX1068" fmla="*/ 19968 w 11858623"/>
              <a:gd name="connsiteY1068" fmla="*/ 5514939 h 6524624"/>
              <a:gd name="connsiteX1069" fmla="*/ 15710 w 11858623"/>
              <a:gd name="connsiteY1069" fmla="*/ 5526737 h 6524624"/>
              <a:gd name="connsiteX1070" fmla="*/ 14042 w 11858623"/>
              <a:gd name="connsiteY1070" fmla="*/ 5522842 h 6524624"/>
              <a:gd name="connsiteX1071" fmla="*/ 13653 w 11858623"/>
              <a:gd name="connsiteY1071" fmla="*/ 5518479 h 6524624"/>
              <a:gd name="connsiteX1072" fmla="*/ 13274 w 11858623"/>
              <a:gd name="connsiteY1072" fmla="*/ 5514231 h 6524624"/>
              <a:gd name="connsiteX1073" fmla="*/ 13653 w 11858623"/>
              <a:gd name="connsiteY1073" fmla="*/ 5518479 h 6524624"/>
              <a:gd name="connsiteX1074" fmla="*/ 12652 w 11858623"/>
              <a:gd name="connsiteY1074" fmla="*/ 5519040 h 6524624"/>
              <a:gd name="connsiteX1075" fmla="*/ 20476 w 11858623"/>
              <a:gd name="connsiteY1075" fmla="*/ 5513531 h 6524624"/>
              <a:gd name="connsiteX1076" fmla="*/ 20711 w 11858623"/>
              <a:gd name="connsiteY1076" fmla="*/ 5514522 h 6524624"/>
              <a:gd name="connsiteX1077" fmla="*/ 19968 w 11858623"/>
              <a:gd name="connsiteY1077" fmla="*/ 5514939 h 6524624"/>
              <a:gd name="connsiteX1078" fmla="*/ 14483 w 11858623"/>
              <a:gd name="connsiteY1078" fmla="*/ 5500832 h 6524624"/>
              <a:gd name="connsiteX1079" fmla="*/ 14467 w 11858623"/>
              <a:gd name="connsiteY1079" fmla="*/ 5509129 h 6524624"/>
              <a:gd name="connsiteX1080" fmla="*/ 13471 w 11858623"/>
              <a:gd name="connsiteY1080" fmla="*/ 5512710 h 6524624"/>
              <a:gd name="connsiteX1081" fmla="*/ 13274 w 11858623"/>
              <a:gd name="connsiteY1081" fmla="*/ 5514231 h 6524624"/>
              <a:gd name="connsiteX1082" fmla="*/ 12460 w 11858623"/>
              <a:gd name="connsiteY1082" fmla="*/ 5505107 h 6524624"/>
              <a:gd name="connsiteX1083" fmla="*/ 16468 w 11858623"/>
              <a:gd name="connsiteY1083" fmla="*/ 5460178 h 6524624"/>
              <a:gd name="connsiteX1084" fmla="*/ 18472 w 11858623"/>
              <a:gd name="connsiteY1084" fmla="*/ 5479834 h 6524624"/>
              <a:gd name="connsiteX1085" fmla="*/ 21817 w 11858623"/>
              <a:gd name="connsiteY1085" fmla="*/ 5470459 h 6524624"/>
              <a:gd name="connsiteX1086" fmla="*/ 22480 w 11858623"/>
              <a:gd name="connsiteY1086" fmla="*/ 5479834 h 6524624"/>
              <a:gd name="connsiteX1087" fmla="*/ 29445 w 11858623"/>
              <a:gd name="connsiteY1087" fmla="*/ 5513886 h 6524624"/>
              <a:gd name="connsiteX1088" fmla="*/ 29902 w 11858623"/>
              <a:gd name="connsiteY1088" fmla="*/ 5515568 h 6524624"/>
              <a:gd name="connsiteX1089" fmla="*/ 23293 w 11858623"/>
              <a:gd name="connsiteY1089" fmla="*/ 5525374 h 6524624"/>
              <a:gd name="connsiteX1090" fmla="*/ 20711 w 11858623"/>
              <a:gd name="connsiteY1090" fmla="*/ 5514522 h 6524624"/>
              <a:gd name="connsiteX1091" fmla="*/ 22480 w 11858623"/>
              <a:gd name="connsiteY1091" fmla="*/ 5513531 h 6524624"/>
              <a:gd name="connsiteX1092" fmla="*/ 14464 w 11858623"/>
              <a:gd name="connsiteY1092" fmla="*/ 5510723 h 6524624"/>
              <a:gd name="connsiteX1093" fmla="*/ 14467 w 11858623"/>
              <a:gd name="connsiteY1093" fmla="*/ 5509129 h 6524624"/>
              <a:gd name="connsiteX1094" fmla="*/ 18663 w 11858623"/>
              <a:gd name="connsiteY1094" fmla="*/ 5494047 h 6524624"/>
              <a:gd name="connsiteX1095" fmla="*/ 20252 w 11858623"/>
              <a:gd name="connsiteY1095" fmla="*/ 5488637 h 6524624"/>
              <a:gd name="connsiteX1096" fmla="*/ 14483 w 11858623"/>
              <a:gd name="connsiteY1096" fmla="*/ 5500832 h 6524624"/>
              <a:gd name="connsiteX1097" fmla="*/ 14511 w 11858623"/>
              <a:gd name="connsiteY1097" fmla="*/ 5485518 h 6524624"/>
              <a:gd name="connsiteX1098" fmla="*/ 16468 w 11858623"/>
              <a:gd name="connsiteY1098" fmla="*/ 5460178 h 6524624"/>
              <a:gd name="connsiteX1099" fmla="*/ 12957 w 11858623"/>
              <a:gd name="connsiteY1099" fmla="*/ 5443039 h 6524624"/>
              <a:gd name="connsiteX1100" fmla="*/ 12991 w 11858623"/>
              <a:gd name="connsiteY1100" fmla="*/ 5443215 h 6524624"/>
              <a:gd name="connsiteX1101" fmla="*/ 12460 w 11858623"/>
              <a:gd name="connsiteY1101" fmla="*/ 5443329 h 6524624"/>
              <a:gd name="connsiteX1102" fmla="*/ 14794 w 11858623"/>
              <a:gd name="connsiteY1102" fmla="*/ 5442830 h 6524624"/>
              <a:gd name="connsiteX1103" fmla="*/ 16468 w 11858623"/>
              <a:gd name="connsiteY1103" fmla="*/ 5454561 h 6524624"/>
              <a:gd name="connsiteX1104" fmla="*/ 14580 w 11858623"/>
              <a:gd name="connsiteY1104" fmla="*/ 5451273 h 6524624"/>
              <a:gd name="connsiteX1105" fmla="*/ 12991 w 11858623"/>
              <a:gd name="connsiteY1105" fmla="*/ 5443215 h 6524624"/>
              <a:gd name="connsiteX1106" fmla="*/ 19725 w 11858623"/>
              <a:gd name="connsiteY1106" fmla="*/ 5440871 h 6524624"/>
              <a:gd name="connsiteX1107" fmla="*/ 20029 w 11858623"/>
              <a:gd name="connsiteY1107" fmla="*/ 5445168 h 6524624"/>
              <a:gd name="connsiteX1108" fmla="*/ 18345 w 11858623"/>
              <a:gd name="connsiteY1108" fmla="*/ 5441516 h 6524624"/>
              <a:gd name="connsiteX1109" fmla="*/ 17755 w 11858623"/>
              <a:gd name="connsiteY1109" fmla="*/ 5440237 h 6524624"/>
              <a:gd name="connsiteX1110" fmla="*/ 18345 w 11858623"/>
              <a:gd name="connsiteY1110" fmla="*/ 5441516 h 6524624"/>
              <a:gd name="connsiteX1111" fmla="*/ 16157 w 11858623"/>
              <a:gd name="connsiteY1111" fmla="*/ 5442538 h 6524624"/>
              <a:gd name="connsiteX1112" fmla="*/ 14794 w 11858623"/>
              <a:gd name="connsiteY1112" fmla="*/ 5442830 h 6524624"/>
              <a:gd name="connsiteX1113" fmla="*/ 14680 w 11858623"/>
              <a:gd name="connsiteY1113" fmla="*/ 5442033 h 6524624"/>
              <a:gd name="connsiteX1114" fmla="*/ 308996 w 11858623"/>
              <a:gd name="connsiteY1114" fmla="*/ 5439653 h 6524624"/>
              <a:gd name="connsiteX1115" fmla="*/ 200996 w 11858623"/>
              <a:gd name="connsiteY1115" fmla="*/ 5547653 h 6524624"/>
              <a:gd name="connsiteX1116" fmla="*/ 308996 w 11858623"/>
              <a:gd name="connsiteY1116" fmla="*/ 5655653 h 6524624"/>
              <a:gd name="connsiteX1117" fmla="*/ 416996 w 11858623"/>
              <a:gd name="connsiteY1117" fmla="*/ 5547653 h 6524624"/>
              <a:gd name="connsiteX1118" fmla="*/ 308996 w 11858623"/>
              <a:gd name="connsiteY1118" fmla="*/ 5439653 h 6524624"/>
              <a:gd name="connsiteX1119" fmla="*/ 21678 w 11858623"/>
              <a:gd name="connsiteY1119" fmla="*/ 5437947 h 6524624"/>
              <a:gd name="connsiteX1120" fmla="*/ 21361 w 11858623"/>
              <a:gd name="connsiteY1120" fmla="*/ 5440107 h 6524624"/>
              <a:gd name="connsiteX1121" fmla="*/ 19725 w 11858623"/>
              <a:gd name="connsiteY1121" fmla="*/ 5440871 h 6524624"/>
              <a:gd name="connsiteX1122" fmla="*/ 19604 w 11858623"/>
              <a:gd name="connsiteY1122" fmla="*/ 5439158 h 6524624"/>
              <a:gd name="connsiteX1123" fmla="*/ 26487 w 11858623"/>
              <a:gd name="connsiteY1123" fmla="*/ 5437713 h 6524624"/>
              <a:gd name="connsiteX1124" fmla="*/ 24483 w 11858623"/>
              <a:gd name="connsiteY1124" fmla="*/ 5462986 h 6524624"/>
              <a:gd name="connsiteX1125" fmla="*/ 21817 w 11858623"/>
              <a:gd name="connsiteY1125" fmla="*/ 5470459 h 6524624"/>
              <a:gd name="connsiteX1126" fmla="*/ 20029 w 11858623"/>
              <a:gd name="connsiteY1126" fmla="*/ 5445168 h 6524624"/>
              <a:gd name="connsiteX1127" fmla="*/ 20476 w 11858623"/>
              <a:gd name="connsiteY1127" fmla="*/ 5446137 h 6524624"/>
              <a:gd name="connsiteX1128" fmla="*/ 21361 w 11858623"/>
              <a:gd name="connsiteY1128" fmla="*/ 5440107 h 6524624"/>
              <a:gd name="connsiteX1129" fmla="*/ 13675 w 11858623"/>
              <a:gd name="connsiteY1129" fmla="*/ 5434990 h 6524624"/>
              <a:gd name="connsiteX1130" fmla="*/ 14680 w 11858623"/>
              <a:gd name="connsiteY1130" fmla="*/ 5442033 h 6524624"/>
              <a:gd name="connsiteX1131" fmla="*/ 12957 w 11858623"/>
              <a:gd name="connsiteY1131" fmla="*/ 5443039 h 6524624"/>
              <a:gd name="connsiteX1132" fmla="*/ 12460 w 11858623"/>
              <a:gd name="connsiteY1132" fmla="*/ 5440521 h 6524624"/>
              <a:gd name="connsiteX1133" fmla="*/ 18876 w 11858623"/>
              <a:gd name="connsiteY1133" fmla="*/ 5428856 h 6524624"/>
              <a:gd name="connsiteX1134" fmla="*/ 19604 w 11858623"/>
              <a:gd name="connsiteY1134" fmla="*/ 5439158 h 6524624"/>
              <a:gd name="connsiteX1135" fmla="*/ 17755 w 11858623"/>
              <a:gd name="connsiteY1135" fmla="*/ 5440237 h 6524624"/>
              <a:gd name="connsiteX1136" fmla="*/ 15819 w 11858623"/>
              <a:gd name="connsiteY1136" fmla="*/ 5436039 h 6524624"/>
              <a:gd name="connsiteX1137" fmla="*/ 16321 w 11858623"/>
              <a:gd name="connsiteY1137" fmla="*/ 5430373 h 6524624"/>
              <a:gd name="connsiteX1138" fmla="*/ 32632 w 11858623"/>
              <a:gd name="connsiteY1138" fmla="*/ 5422158 h 6524624"/>
              <a:gd name="connsiteX1139" fmla="*/ 32499 w 11858623"/>
              <a:gd name="connsiteY1139" fmla="*/ 5426481 h 6524624"/>
              <a:gd name="connsiteX1140" fmla="*/ 32935 w 11858623"/>
              <a:gd name="connsiteY1140" fmla="*/ 5431374 h 6524624"/>
              <a:gd name="connsiteX1141" fmla="*/ 21678 w 11858623"/>
              <a:gd name="connsiteY1141" fmla="*/ 5437947 h 6524624"/>
              <a:gd name="connsiteX1142" fmla="*/ 22532 w 11858623"/>
              <a:gd name="connsiteY1142" fmla="*/ 5432126 h 6524624"/>
              <a:gd name="connsiteX1143" fmla="*/ 22060 w 11858623"/>
              <a:gd name="connsiteY1143" fmla="*/ 5426965 h 6524624"/>
              <a:gd name="connsiteX1144" fmla="*/ 24410 w 11858623"/>
              <a:gd name="connsiteY1144" fmla="*/ 5425570 h 6524624"/>
              <a:gd name="connsiteX1145" fmla="*/ 21039 w 11858623"/>
              <a:gd name="connsiteY1145" fmla="*/ 5415794 h 6524624"/>
              <a:gd name="connsiteX1146" fmla="*/ 22060 w 11858623"/>
              <a:gd name="connsiteY1146" fmla="*/ 5426965 h 6524624"/>
              <a:gd name="connsiteX1147" fmla="*/ 18876 w 11858623"/>
              <a:gd name="connsiteY1147" fmla="*/ 5428856 h 6524624"/>
              <a:gd name="connsiteX1148" fmla="*/ 18520 w 11858623"/>
              <a:gd name="connsiteY1148" fmla="*/ 5423821 h 6524624"/>
              <a:gd name="connsiteX1149" fmla="*/ 20476 w 11858623"/>
              <a:gd name="connsiteY1149" fmla="*/ 5404016 h 6524624"/>
              <a:gd name="connsiteX1150" fmla="*/ 23109 w 11858623"/>
              <a:gd name="connsiteY1150" fmla="*/ 5413165 h 6524624"/>
              <a:gd name="connsiteX1151" fmla="*/ 23516 w 11858623"/>
              <a:gd name="connsiteY1151" fmla="*/ 5415996 h 6524624"/>
              <a:gd name="connsiteX1152" fmla="*/ 23990 w 11858623"/>
              <a:gd name="connsiteY1152" fmla="*/ 5416325 h 6524624"/>
              <a:gd name="connsiteX1153" fmla="*/ 24520 w 11858623"/>
              <a:gd name="connsiteY1153" fmla="*/ 5418469 h 6524624"/>
              <a:gd name="connsiteX1154" fmla="*/ 21533 w 11858623"/>
              <a:gd name="connsiteY1154" fmla="*/ 5414218 h 6524624"/>
              <a:gd name="connsiteX1155" fmla="*/ 21039 w 11858623"/>
              <a:gd name="connsiteY1155" fmla="*/ 5415794 h 6524624"/>
              <a:gd name="connsiteX1156" fmla="*/ 20476 w 11858623"/>
              <a:gd name="connsiteY1156" fmla="*/ 5409632 h 6524624"/>
              <a:gd name="connsiteX1157" fmla="*/ 20278 w 11858623"/>
              <a:gd name="connsiteY1157" fmla="*/ 5404917 h 6524624"/>
              <a:gd name="connsiteX1158" fmla="*/ 16468 w 11858623"/>
              <a:gd name="connsiteY1158" fmla="*/ 5389976 h 6524624"/>
              <a:gd name="connsiteX1159" fmla="*/ 20067 w 11858623"/>
              <a:gd name="connsiteY1159" fmla="*/ 5399884 h 6524624"/>
              <a:gd name="connsiteX1160" fmla="*/ 20278 w 11858623"/>
              <a:gd name="connsiteY1160" fmla="*/ 5404917 h 6524624"/>
              <a:gd name="connsiteX1161" fmla="*/ 13675 w 11858623"/>
              <a:gd name="connsiteY1161" fmla="*/ 5434990 h 6524624"/>
              <a:gd name="connsiteX1162" fmla="*/ 12460 w 11858623"/>
              <a:gd name="connsiteY1162" fmla="*/ 5426481 h 6524624"/>
              <a:gd name="connsiteX1163" fmla="*/ 16468 w 11858623"/>
              <a:gd name="connsiteY1163" fmla="*/ 5389976 h 6524624"/>
              <a:gd name="connsiteX1164" fmla="*/ 14142 w 11858623"/>
              <a:gd name="connsiteY1164" fmla="*/ 5377054 h 6524624"/>
              <a:gd name="connsiteX1165" fmla="*/ 14143 w 11858623"/>
              <a:gd name="connsiteY1165" fmla="*/ 5377057 h 6524624"/>
              <a:gd name="connsiteX1166" fmla="*/ 14084 w 11858623"/>
              <a:gd name="connsiteY1166" fmla="*/ 5377252 h 6524624"/>
              <a:gd name="connsiteX1167" fmla="*/ 30293 w 11858623"/>
              <a:gd name="connsiteY1167" fmla="*/ 5369030 h 6524624"/>
              <a:gd name="connsiteX1168" fmla="*/ 32499 w 11858623"/>
              <a:gd name="connsiteY1168" fmla="*/ 5370319 h 6524624"/>
              <a:gd name="connsiteX1169" fmla="*/ 33663 w 11858623"/>
              <a:gd name="connsiteY1169" fmla="*/ 5388786 h 6524624"/>
              <a:gd name="connsiteX1170" fmla="*/ 33376 w 11858623"/>
              <a:gd name="connsiteY1170" fmla="*/ 5398087 h 6524624"/>
              <a:gd name="connsiteX1171" fmla="*/ 26487 w 11858623"/>
              <a:gd name="connsiteY1171" fmla="*/ 5418056 h 6524624"/>
              <a:gd name="connsiteX1172" fmla="*/ 23990 w 11858623"/>
              <a:gd name="connsiteY1172" fmla="*/ 5416325 h 6524624"/>
              <a:gd name="connsiteX1173" fmla="*/ 23814 w 11858623"/>
              <a:gd name="connsiteY1173" fmla="*/ 5415615 h 6524624"/>
              <a:gd name="connsiteX1174" fmla="*/ 23109 w 11858623"/>
              <a:gd name="connsiteY1174" fmla="*/ 5413165 h 6524624"/>
              <a:gd name="connsiteX1175" fmla="*/ 21944 w 11858623"/>
              <a:gd name="connsiteY1175" fmla="*/ 5405054 h 6524624"/>
              <a:gd name="connsiteX1176" fmla="*/ 20067 w 11858623"/>
              <a:gd name="connsiteY1176" fmla="*/ 5399884 h 6524624"/>
              <a:gd name="connsiteX1177" fmla="*/ 19489 w 11858623"/>
              <a:gd name="connsiteY1177" fmla="*/ 5386136 h 6524624"/>
              <a:gd name="connsiteX1178" fmla="*/ 20236 w 11858623"/>
              <a:gd name="connsiteY1178" fmla="*/ 5385379 h 6524624"/>
              <a:gd name="connsiteX1179" fmla="*/ 20476 w 11858623"/>
              <a:gd name="connsiteY1179" fmla="*/ 5392784 h 6524624"/>
              <a:gd name="connsiteX1180" fmla="*/ 30293 w 11858623"/>
              <a:gd name="connsiteY1180" fmla="*/ 5369030 h 6524624"/>
              <a:gd name="connsiteX1181" fmla="*/ 17747 w 11858623"/>
              <a:gd name="connsiteY1181" fmla="*/ 5365233 h 6524624"/>
              <a:gd name="connsiteX1182" fmla="*/ 18726 w 11858623"/>
              <a:gd name="connsiteY1182" fmla="*/ 5367952 h 6524624"/>
              <a:gd name="connsiteX1183" fmla="*/ 19489 w 11858623"/>
              <a:gd name="connsiteY1183" fmla="*/ 5386136 h 6524624"/>
              <a:gd name="connsiteX1184" fmla="*/ 18472 w 11858623"/>
              <a:gd name="connsiteY1184" fmla="*/ 5387167 h 6524624"/>
              <a:gd name="connsiteX1185" fmla="*/ 14143 w 11858623"/>
              <a:gd name="connsiteY1185" fmla="*/ 5377057 h 6524624"/>
              <a:gd name="connsiteX1186" fmla="*/ 17691 w 11858623"/>
              <a:gd name="connsiteY1186" fmla="*/ 5363928 h 6524624"/>
              <a:gd name="connsiteX1187" fmla="*/ 17967 w 11858623"/>
              <a:gd name="connsiteY1187" fmla="*/ 5364510 h 6524624"/>
              <a:gd name="connsiteX1188" fmla="*/ 17747 w 11858623"/>
              <a:gd name="connsiteY1188" fmla="*/ 5365233 h 6524624"/>
              <a:gd name="connsiteX1189" fmla="*/ 17515 w 11858623"/>
              <a:gd name="connsiteY1189" fmla="*/ 5364589 h 6524624"/>
              <a:gd name="connsiteX1190" fmla="*/ 18629 w 11858623"/>
              <a:gd name="connsiteY1190" fmla="*/ 5363788 h 6524624"/>
              <a:gd name="connsiteX1191" fmla="*/ 19718 w 11858623"/>
              <a:gd name="connsiteY1191" fmla="*/ 5369422 h 6524624"/>
              <a:gd name="connsiteX1192" fmla="*/ 19764 w 11858623"/>
              <a:gd name="connsiteY1192" fmla="*/ 5370833 h 6524624"/>
              <a:gd name="connsiteX1193" fmla="*/ 18726 w 11858623"/>
              <a:gd name="connsiteY1193" fmla="*/ 5367952 h 6524624"/>
              <a:gd name="connsiteX1194" fmla="*/ 18577 w 11858623"/>
              <a:gd name="connsiteY1194" fmla="*/ 5364389 h 6524624"/>
              <a:gd name="connsiteX1195" fmla="*/ 19413 w 11858623"/>
              <a:gd name="connsiteY1195" fmla="*/ 5360007 h 6524624"/>
              <a:gd name="connsiteX1196" fmla="*/ 19587 w 11858623"/>
              <a:gd name="connsiteY1196" fmla="*/ 5365380 h 6524624"/>
              <a:gd name="connsiteX1197" fmla="*/ 18726 w 11858623"/>
              <a:gd name="connsiteY1197" fmla="*/ 5362688 h 6524624"/>
              <a:gd name="connsiteX1198" fmla="*/ 18808 w 11858623"/>
              <a:gd name="connsiteY1198" fmla="*/ 5361752 h 6524624"/>
              <a:gd name="connsiteX1199" fmla="*/ 19224 w 11858623"/>
              <a:gd name="connsiteY1199" fmla="*/ 5360384 h 6524624"/>
              <a:gd name="connsiteX1200" fmla="*/ 21225 w 11858623"/>
              <a:gd name="connsiteY1200" fmla="*/ 5358660 h 6524624"/>
              <a:gd name="connsiteX1201" fmla="*/ 25479 w 11858623"/>
              <a:gd name="connsiteY1201" fmla="*/ 5372185 h 6524624"/>
              <a:gd name="connsiteX1202" fmla="*/ 24792 w 11858623"/>
              <a:gd name="connsiteY1202" fmla="*/ 5380760 h 6524624"/>
              <a:gd name="connsiteX1203" fmla="*/ 20236 w 11858623"/>
              <a:gd name="connsiteY1203" fmla="*/ 5385379 h 6524624"/>
              <a:gd name="connsiteX1204" fmla="*/ 19764 w 11858623"/>
              <a:gd name="connsiteY1204" fmla="*/ 5370833 h 6524624"/>
              <a:gd name="connsiteX1205" fmla="*/ 20253 w 11858623"/>
              <a:gd name="connsiteY1205" fmla="*/ 5372192 h 6524624"/>
              <a:gd name="connsiteX1206" fmla="*/ 19718 w 11858623"/>
              <a:gd name="connsiteY1206" fmla="*/ 5369422 h 6524624"/>
              <a:gd name="connsiteX1207" fmla="*/ 19587 w 11858623"/>
              <a:gd name="connsiteY1207" fmla="*/ 5365380 h 6524624"/>
              <a:gd name="connsiteX1208" fmla="*/ 23651 w 11858623"/>
              <a:gd name="connsiteY1208" fmla="*/ 5378084 h 6524624"/>
              <a:gd name="connsiteX1209" fmla="*/ 19339 w 11858623"/>
              <a:gd name="connsiteY1209" fmla="*/ 5357739 h 6524624"/>
              <a:gd name="connsiteX1210" fmla="*/ 19406 w 11858623"/>
              <a:gd name="connsiteY1210" fmla="*/ 5359790 h 6524624"/>
              <a:gd name="connsiteX1211" fmla="*/ 19224 w 11858623"/>
              <a:gd name="connsiteY1211" fmla="*/ 5360384 h 6524624"/>
              <a:gd name="connsiteX1212" fmla="*/ 18864 w 11858623"/>
              <a:gd name="connsiteY1212" fmla="*/ 5361108 h 6524624"/>
              <a:gd name="connsiteX1213" fmla="*/ 19071 w 11858623"/>
              <a:gd name="connsiteY1213" fmla="*/ 5358746 h 6524624"/>
              <a:gd name="connsiteX1214" fmla="*/ 20996 w 11858623"/>
              <a:gd name="connsiteY1214" fmla="*/ 5356828 h 6524624"/>
              <a:gd name="connsiteX1215" fmla="*/ 21225 w 11858623"/>
              <a:gd name="connsiteY1215" fmla="*/ 5358660 h 6524624"/>
              <a:gd name="connsiteX1216" fmla="*/ 20783 w 11858623"/>
              <a:gd name="connsiteY1216" fmla="*/ 5357255 h 6524624"/>
              <a:gd name="connsiteX1217" fmla="*/ 20476 w 11858623"/>
              <a:gd name="connsiteY1217" fmla="*/ 5356278 h 6524624"/>
              <a:gd name="connsiteX1218" fmla="*/ 20783 w 11858623"/>
              <a:gd name="connsiteY1218" fmla="*/ 5357255 h 6524624"/>
              <a:gd name="connsiteX1219" fmla="*/ 19413 w 11858623"/>
              <a:gd name="connsiteY1219" fmla="*/ 5360007 h 6524624"/>
              <a:gd name="connsiteX1220" fmla="*/ 19406 w 11858623"/>
              <a:gd name="connsiteY1220" fmla="*/ 5359790 h 6524624"/>
              <a:gd name="connsiteX1221" fmla="*/ 20337 w 11858623"/>
              <a:gd name="connsiteY1221" fmla="*/ 5351627 h 6524624"/>
              <a:gd name="connsiteX1222" fmla="*/ 20476 w 11858623"/>
              <a:gd name="connsiteY1222" fmla="*/ 5353470 h 6524624"/>
              <a:gd name="connsiteX1223" fmla="*/ 19339 w 11858623"/>
              <a:gd name="connsiteY1223" fmla="*/ 5357739 h 6524624"/>
              <a:gd name="connsiteX1224" fmla="*/ 19290 w 11858623"/>
              <a:gd name="connsiteY1224" fmla="*/ 5356240 h 6524624"/>
              <a:gd name="connsiteX1225" fmla="*/ 19414 w 11858623"/>
              <a:gd name="connsiteY1225" fmla="*/ 5354828 h 6524624"/>
              <a:gd name="connsiteX1226" fmla="*/ 20324 w 11858623"/>
              <a:gd name="connsiteY1226" fmla="*/ 5351445 h 6524624"/>
              <a:gd name="connsiteX1227" fmla="*/ 20344 w 11858623"/>
              <a:gd name="connsiteY1227" fmla="*/ 5351605 h 6524624"/>
              <a:gd name="connsiteX1228" fmla="*/ 20337 w 11858623"/>
              <a:gd name="connsiteY1228" fmla="*/ 5351627 h 6524624"/>
              <a:gd name="connsiteX1229" fmla="*/ 919 w 11858623"/>
              <a:gd name="connsiteY1229" fmla="*/ 5349154 h 6524624"/>
              <a:gd name="connsiteX1230" fmla="*/ 437 w 11858623"/>
              <a:gd name="connsiteY1230" fmla="*/ 5364703 h 6524624"/>
              <a:gd name="connsiteX1231" fmla="*/ 4445 w 11858623"/>
              <a:gd name="connsiteY1231" fmla="*/ 5552844 h 6524624"/>
              <a:gd name="connsiteX1232" fmla="*/ 4819 w 11858623"/>
              <a:gd name="connsiteY1232" fmla="*/ 5575385 h 6524624"/>
              <a:gd name="connsiteX1233" fmla="*/ 2441 w 11858623"/>
              <a:gd name="connsiteY1233" fmla="*/ 5575309 h 6524624"/>
              <a:gd name="connsiteX1234" fmla="*/ 4893 w 11858623"/>
              <a:gd name="connsiteY1234" fmla="*/ 5579838 h 6524624"/>
              <a:gd name="connsiteX1235" fmla="*/ 6558 w 11858623"/>
              <a:gd name="connsiteY1235" fmla="*/ 5680200 h 6524624"/>
              <a:gd name="connsiteX1236" fmla="*/ 5679 w 11858623"/>
              <a:gd name="connsiteY1236" fmla="*/ 5681691 h 6524624"/>
              <a:gd name="connsiteX1237" fmla="*/ 4445 w 11858623"/>
              <a:gd name="connsiteY1237" fmla="*/ 5684825 h 6524624"/>
              <a:gd name="connsiteX1238" fmla="*/ 6581 w 11858623"/>
              <a:gd name="connsiteY1238" fmla="*/ 5681581 h 6524624"/>
              <a:gd name="connsiteX1239" fmla="*/ 7616 w 11858623"/>
              <a:gd name="connsiteY1239" fmla="*/ 5743914 h 6524624"/>
              <a:gd name="connsiteX1240" fmla="*/ 6731 w 11858623"/>
              <a:gd name="connsiteY1240" fmla="*/ 5748645 h 6524624"/>
              <a:gd name="connsiteX1241" fmla="*/ 6449 w 11858623"/>
              <a:gd name="connsiteY1241" fmla="*/ 5788724 h 6524624"/>
              <a:gd name="connsiteX1242" fmla="*/ 8311 w 11858623"/>
              <a:gd name="connsiteY1242" fmla="*/ 5785842 h 6524624"/>
              <a:gd name="connsiteX1243" fmla="*/ 8453 w 11858623"/>
              <a:gd name="connsiteY1243" fmla="*/ 5794340 h 6524624"/>
              <a:gd name="connsiteX1244" fmla="*/ 8817 w 11858623"/>
              <a:gd name="connsiteY1244" fmla="*/ 5800724 h 6524624"/>
              <a:gd name="connsiteX1245" fmla="*/ 8452 w 11858623"/>
              <a:gd name="connsiteY1245" fmla="*/ 5801894 h 6524624"/>
              <a:gd name="connsiteX1246" fmla="*/ 4444 w 11858623"/>
              <a:gd name="connsiteY1246" fmla="*/ 5810318 h 6524624"/>
              <a:gd name="connsiteX1247" fmla="*/ 2440 w 11858623"/>
              <a:gd name="connsiteY1247" fmla="*/ 5827167 h 6524624"/>
              <a:gd name="connsiteX1248" fmla="*/ 1413 w 11858623"/>
              <a:gd name="connsiteY1248" fmla="*/ 5860257 h 6524624"/>
              <a:gd name="connsiteX1249" fmla="*/ 0 w 11858623"/>
              <a:gd name="connsiteY1249" fmla="*/ 5862350 h 6524624"/>
              <a:gd name="connsiteX1250" fmla="*/ 0 w 11858623"/>
              <a:gd name="connsiteY1250" fmla="*/ 5349463 h 6524624"/>
              <a:gd name="connsiteX1251" fmla="*/ 10217 w 11858623"/>
              <a:gd name="connsiteY1251" fmla="*/ 5344328 h 6524624"/>
              <a:gd name="connsiteX1252" fmla="*/ 13495 w 11858623"/>
              <a:gd name="connsiteY1252" fmla="*/ 5353430 h 6524624"/>
              <a:gd name="connsiteX1253" fmla="*/ 13621 w 11858623"/>
              <a:gd name="connsiteY1253" fmla="*/ 5355375 h 6524624"/>
              <a:gd name="connsiteX1254" fmla="*/ 10457 w 11858623"/>
              <a:gd name="connsiteY1254" fmla="*/ 5348724 h 6524624"/>
              <a:gd name="connsiteX1255" fmla="*/ 14465 w 11858623"/>
              <a:gd name="connsiteY1255" fmla="*/ 5368381 h 6524624"/>
              <a:gd name="connsiteX1256" fmla="*/ 13621 w 11858623"/>
              <a:gd name="connsiteY1256" fmla="*/ 5355375 h 6524624"/>
              <a:gd name="connsiteX1257" fmla="*/ 15987 w 11858623"/>
              <a:gd name="connsiteY1257" fmla="*/ 5360347 h 6524624"/>
              <a:gd name="connsiteX1258" fmla="*/ 17515 w 11858623"/>
              <a:gd name="connsiteY1258" fmla="*/ 5364589 h 6524624"/>
              <a:gd name="connsiteX1259" fmla="*/ 14768 w 11858623"/>
              <a:gd name="connsiteY1259" fmla="*/ 5374905 h 6524624"/>
              <a:gd name="connsiteX1260" fmla="*/ 14142 w 11858623"/>
              <a:gd name="connsiteY1260" fmla="*/ 5377054 h 6524624"/>
              <a:gd name="connsiteX1261" fmla="*/ 12460 w 11858623"/>
              <a:gd name="connsiteY1261" fmla="*/ 5373127 h 6524624"/>
              <a:gd name="connsiteX1262" fmla="*/ 10456 w 11858623"/>
              <a:gd name="connsiteY1262" fmla="*/ 5353470 h 6524624"/>
              <a:gd name="connsiteX1263" fmla="*/ 9016 w 11858623"/>
              <a:gd name="connsiteY1263" fmla="*/ 5345921 h 6524624"/>
              <a:gd name="connsiteX1264" fmla="*/ 15882 w 11858623"/>
              <a:gd name="connsiteY1264" fmla="*/ 5336807 h 6524624"/>
              <a:gd name="connsiteX1265" fmla="*/ 16469 w 11858623"/>
              <a:gd name="connsiteY1265" fmla="*/ 5340300 h 6524624"/>
              <a:gd name="connsiteX1266" fmla="*/ 16711 w 11858623"/>
              <a:gd name="connsiteY1266" fmla="*/ 5341380 h 6524624"/>
              <a:gd name="connsiteX1267" fmla="*/ 16240 w 11858623"/>
              <a:gd name="connsiteY1267" fmla="*/ 5343624 h 6524624"/>
              <a:gd name="connsiteX1268" fmla="*/ 15271 w 11858623"/>
              <a:gd name="connsiteY1268" fmla="*/ 5337618 h 6524624"/>
              <a:gd name="connsiteX1269" fmla="*/ 18097 w 11858623"/>
              <a:gd name="connsiteY1269" fmla="*/ 5334783 h 6524624"/>
              <a:gd name="connsiteX1270" fmla="*/ 18472 w 11858623"/>
              <a:gd name="connsiteY1270" fmla="*/ 5336622 h 6524624"/>
              <a:gd name="connsiteX1271" fmla="*/ 18718 w 11858623"/>
              <a:gd name="connsiteY1271" fmla="*/ 5338591 h 6524624"/>
              <a:gd name="connsiteX1272" fmla="*/ 19162 w 11858623"/>
              <a:gd name="connsiteY1272" fmla="*/ 5352293 h 6524624"/>
              <a:gd name="connsiteX1273" fmla="*/ 16711 w 11858623"/>
              <a:gd name="connsiteY1273" fmla="*/ 5341380 h 6524624"/>
              <a:gd name="connsiteX1274" fmla="*/ 18921 w 11858623"/>
              <a:gd name="connsiteY1274" fmla="*/ 5332773 h 6524624"/>
              <a:gd name="connsiteX1275" fmla="*/ 20324 w 11858623"/>
              <a:gd name="connsiteY1275" fmla="*/ 5351445 h 6524624"/>
              <a:gd name="connsiteX1276" fmla="*/ 18718 w 11858623"/>
              <a:gd name="connsiteY1276" fmla="*/ 5338591 h 6524624"/>
              <a:gd name="connsiteX1277" fmla="*/ 18545 w 11858623"/>
              <a:gd name="connsiteY1277" fmla="*/ 5333272 h 6524624"/>
              <a:gd name="connsiteX1278" fmla="*/ 18528 w 11858623"/>
              <a:gd name="connsiteY1278" fmla="*/ 5332731 h 6524624"/>
              <a:gd name="connsiteX1279" fmla="*/ 18545 w 11858623"/>
              <a:gd name="connsiteY1279" fmla="*/ 5333272 h 6524624"/>
              <a:gd name="connsiteX1280" fmla="*/ 18364 w 11858623"/>
              <a:gd name="connsiteY1280" fmla="*/ 5333513 h 6524624"/>
              <a:gd name="connsiteX1281" fmla="*/ 28560 w 11858623"/>
              <a:gd name="connsiteY1281" fmla="*/ 5321322 h 6524624"/>
              <a:gd name="connsiteX1282" fmla="*/ 28491 w 11858623"/>
              <a:gd name="connsiteY1282" fmla="*/ 5322581 h 6524624"/>
              <a:gd name="connsiteX1283" fmla="*/ 28439 w 11858623"/>
              <a:gd name="connsiteY1283" fmla="*/ 5321773 h 6524624"/>
              <a:gd name="connsiteX1284" fmla="*/ 32618 w 11858623"/>
              <a:gd name="connsiteY1284" fmla="*/ 5321233 h 6524624"/>
              <a:gd name="connsiteX1285" fmla="*/ 33279 w 11858623"/>
              <a:gd name="connsiteY1285" fmla="*/ 5332172 h 6524624"/>
              <a:gd name="connsiteX1286" fmla="*/ 20996 w 11858623"/>
              <a:gd name="connsiteY1286" fmla="*/ 5356828 h 6524624"/>
              <a:gd name="connsiteX1287" fmla="*/ 20344 w 11858623"/>
              <a:gd name="connsiteY1287" fmla="*/ 5351605 h 6524624"/>
              <a:gd name="connsiteX1288" fmla="*/ 20963 w 11858623"/>
              <a:gd name="connsiteY1288" fmla="*/ 5349457 h 6524624"/>
              <a:gd name="connsiteX1289" fmla="*/ 28276 w 11858623"/>
              <a:gd name="connsiteY1289" fmla="*/ 5322375 h 6524624"/>
              <a:gd name="connsiteX1290" fmla="*/ 28491 w 11858623"/>
              <a:gd name="connsiteY1290" fmla="*/ 5325390 h 6524624"/>
              <a:gd name="connsiteX1291" fmla="*/ 11531 w 11858623"/>
              <a:gd name="connsiteY1291" fmla="*/ 5321202 h 6524624"/>
              <a:gd name="connsiteX1292" fmla="*/ 12461 w 11858623"/>
              <a:gd name="connsiteY1292" fmla="*/ 5337492 h 6524624"/>
              <a:gd name="connsiteX1293" fmla="*/ 12692 w 11858623"/>
              <a:gd name="connsiteY1293" fmla="*/ 5341042 h 6524624"/>
              <a:gd name="connsiteX1294" fmla="*/ 10217 w 11858623"/>
              <a:gd name="connsiteY1294" fmla="*/ 5344328 h 6524624"/>
              <a:gd name="connsiteX1295" fmla="*/ 8453 w 11858623"/>
              <a:gd name="connsiteY1295" fmla="*/ 5339430 h 6524624"/>
              <a:gd name="connsiteX1296" fmla="*/ 8502 w 11858623"/>
              <a:gd name="connsiteY1296" fmla="*/ 5343228 h 6524624"/>
              <a:gd name="connsiteX1297" fmla="*/ 9016 w 11858623"/>
              <a:gd name="connsiteY1297" fmla="*/ 5345921 h 6524624"/>
              <a:gd name="connsiteX1298" fmla="*/ 8498 w 11858623"/>
              <a:gd name="connsiteY1298" fmla="*/ 5346609 h 6524624"/>
              <a:gd name="connsiteX1299" fmla="*/ 919 w 11858623"/>
              <a:gd name="connsiteY1299" fmla="*/ 5349154 h 6524624"/>
              <a:gd name="connsiteX1300" fmla="*/ 1414 w 11858623"/>
              <a:gd name="connsiteY1300" fmla="*/ 5333207 h 6524624"/>
              <a:gd name="connsiteX1301" fmla="*/ 3681 w 11858623"/>
              <a:gd name="connsiteY1301" fmla="*/ 5329850 h 6524624"/>
              <a:gd name="connsiteX1302" fmla="*/ 12992 w 11858623"/>
              <a:gd name="connsiteY1302" fmla="*/ 5319593 h 6524624"/>
              <a:gd name="connsiteX1303" fmla="*/ 13479 w 11858623"/>
              <a:gd name="connsiteY1303" fmla="*/ 5322490 h 6524624"/>
              <a:gd name="connsiteX1304" fmla="*/ 13138 w 11858623"/>
              <a:gd name="connsiteY1304" fmla="*/ 5324399 h 6524624"/>
              <a:gd name="connsiteX1305" fmla="*/ 12457 w 11858623"/>
              <a:gd name="connsiteY1305" fmla="*/ 5320182 h 6524624"/>
              <a:gd name="connsiteX1306" fmla="*/ 28157 w 11858623"/>
              <a:gd name="connsiteY1306" fmla="*/ 5317449 h 6524624"/>
              <a:gd name="connsiteX1307" fmla="*/ 28439 w 11858623"/>
              <a:gd name="connsiteY1307" fmla="*/ 5321773 h 6524624"/>
              <a:gd name="connsiteX1308" fmla="*/ 28276 w 11858623"/>
              <a:gd name="connsiteY1308" fmla="*/ 5322375 h 6524624"/>
              <a:gd name="connsiteX1309" fmla="*/ 27956 w 11858623"/>
              <a:gd name="connsiteY1309" fmla="*/ 5317884 h 6524624"/>
              <a:gd name="connsiteX1310" fmla="*/ 30495 w 11858623"/>
              <a:gd name="connsiteY1310" fmla="*/ 5314157 h 6524624"/>
              <a:gd name="connsiteX1311" fmla="*/ 28560 w 11858623"/>
              <a:gd name="connsiteY1311" fmla="*/ 5321322 h 6524624"/>
              <a:gd name="connsiteX1312" fmla="*/ 28838 w 11858623"/>
              <a:gd name="connsiteY1312" fmla="*/ 5316259 h 6524624"/>
              <a:gd name="connsiteX1313" fmla="*/ 29197 w 11858623"/>
              <a:gd name="connsiteY1313" fmla="*/ 5309720 h 6524624"/>
              <a:gd name="connsiteX1314" fmla="*/ 28838 w 11858623"/>
              <a:gd name="connsiteY1314" fmla="*/ 5316259 h 6524624"/>
              <a:gd name="connsiteX1315" fmla="*/ 28522 w 11858623"/>
              <a:gd name="connsiteY1315" fmla="*/ 5316659 h 6524624"/>
              <a:gd name="connsiteX1316" fmla="*/ 28157 w 11858623"/>
              <a:gd name="connsiteY1316" fmla="*/ 5317449 h 6524624"/>
              <a:gd name="connsiteX1317" fmla="*/ 27678 w 11858623"/>
              <a:gd name="connsiteY1317" fmla="*/ 5310080 h 6524624"/>
              <a:gd name="connsiteX1318" fmla="*/ 24889 w 11858623"/>
              <a:gd name="connsiteY1318" fmla="*/ 5308340 h 6524624"/>
              <a:gd name="connsiteX1319" fmla="*/ 27395 w 11858623"/>
              <a:gd name="connsiteY1319" fmla="*/ 5310147 h 6524624"/>
              <a:gd name="connsiteX1320" fmla="*/ 27403 w 11858623"/>
              <a:gd name="connsiteY1320" fmla="*/ 5310145 h 6524624"/>
              <a:gd name="connsiteX1321" fmla="*/ 27956 w 11858623"/>
              <a:gd name="connsiteY1321" fmla="*/ 5317884 h 6524624"/>
              <a:gd name="connsiteX1322" fmla="*/ 24483 w 11858623"/>
              <a:gd name="connsiteY1322" fmla="*/ 5325390 h 6524624"/>
              <a:gd name="connsiteX1323" fmla="*/ 18921 w 11858623"/>
              <a:gd name="connsiteY1323" fmla="*/ 5332773 h 6524624"/>
              <a:gd name="connsiteX1324" fmla="*/ 18815 w 11858623"/>
              <a:gd name="connsiteY1324" fmla="*/ 5331363 h 6524624"/>
              <a:gd name="connsiteX1325" fmla="*/ 20226 w 11858623"/>
              <a:gd name="connsiteY1325" fmla="*/ 5324644 h 6524624"/>
              <a:gd name="connsiteX1326" fmla="*/ 22350 w 11858623"/>
              <a:gd name="connsiteY1326" fmla="*/ 5316944 h 6524624"/>
              <a:gd name="connsiteX1327" fmla="*/ 19658 w 11858623"/>
              <a:gd name="connsiteY1327" fmla="*/ 5303778 h 6524624"/>
              <a:gd name="connsiteX1328" fmla="*/ 22481 w 11858623"/>
              <a:gd name="connsiteY1328" fmla="*/ 5306603 h 6524624"/>
              <a:gd name="connsiteX1329" fmla="*/ 23393 w 11858623"/>
              <a:gd name="connsiteY1329" fmla="*/ 5307261 h 6524624"/>
              <a:gd name="connsiteX1330" fmla="*/ 20476 w 11858623"/>
              <a:gd name="connsiteY1330" fmla="*/ 5311349 h 6524624"/>
              <a:gd name="connsiteX1331" fmla="*/ 19367 w 11858623"/>
              <a:gd name="connsiteY1331" fmla="*/ 5312570 h 6524624"/>
              <a:gd name="connsiteX1332" fmla="*/ 18769 w 11858623"/>
              <a:gd name="connsiteY1332" fmla="*/ 5306701 h 6524624"/>
              <a:gd name="connsiteX1333" fmla="*/ 16468 w 11858623"/>
              <a:gd name="connsiteY1333" fmla="*/ 5300117 h 6524624"/>
              <a:gd name="connsiteX1334" fmla="*/ 16506 w 11858623"/>
              <a:gd name="connsiteY1334" fmla="*/ 5300623 h 6524624"/>
              <a:gd name="connsiteX1335" fmla="*/ 16433 w 11858623"/>
              <a:gd name="connsiteY1335" fmla="*/ 5300550 h 6524624"/>
              <a:gd name="connsiteX1336" fmla="*/ 8625 w 11858623"/>
              <a:gd name="connsiteY1336" fmla="*/ 5292734 h 6524624"/>
              <a:gd name="connsiteX1337" fmla="*/ 9984 w 11858623"/>
              <a:gd name="connsiteY1337" fmla="*/ 5294094 h 6524624"/>
              <a:gd name="connsiteX1338" fmla="*/ 10456 w 11858623"/>
              <a:gd name="connsiteY1338" fmla="*/ 5302358 h 6524624"/>
              <a:gd name="connsiteX1339" fmla="*/ 10143 w 11858623"/>
              <a:gd name="connsiteY1339" fmla="*/ 5302622 h 6524624"/>
              <a:gd name="connsiteX1340" fmla="*/ 8585 w 11858623"/>
              <a:gd name="connsiteY1340" fmla="*/ 5293345 h 6524624"/>
              <a:gd name="connsiteX1341" fmla="*/ 30205 w 11858623"/>
              <a:gd name="connsiteY1341" fmla="*/ 5291355 h 6524624"/>
              <a:gd name="connsiteX1342" fmla="*/ 30850 w 11858623"/>
              <a:gd name="connsiteY1342" fmla="*/ 5291958 h 6524624"/>
              <a:gd name="connsiteX1343" fmla="*/ 31813 w 11858623"/>
              <a:gd name="connsiteY1343" fmla="*/ 5307901 h 6524624"/>
              <a:gd name="connsiteX1344" fmla="*/ 29919 w 11858623"/>
              <a:gd name="connsiteY1344" fmla="*/ 5306131 h 6524624"/>
              <a:gd name="connsiteX1345" fmla="*/ 29519 w 11858623"/>
              <a:gd name="connsiteY1345" fmla="*/ 5303860 h 6524624"/>
              <a:gd name="connsiteX1346" fmla="*/ 26619 w 11858623"/>
              <a:gd name="connsiteY1346" fmla="*/ 5289115 h 6524624"/>
              <a:gd name="connsiteX1347" fmla="*/ 26614 w 11858623"/>
              <a:gd name="connsiteY1347" fmla="*/ 5289426 h 6524624"/>
              <a:gd name="connsiteX1348" fmla="*/ 26539 w 11858623"/>
              <a:gd name="connsiteY1348" fmla="*/ 5289178 h 6524624"/>
              <a:gd name="connsiteX1349" fmla="*/ 8961 w 11858623"/>
              <a:gd name="connsiteY1349" fmla="*/ 5287542 h 6524624"/>
              <a:gd name="connsiteX1350" fmla="*/ 8625 w 11858623"/>
              <a:gd name="connsiteY1350" fmla="*/ 5292734 h 6524624"/>
              <a:gd name="connsiteX1351" fmla="*/ 8454 w 11858623"/>
              <a:gd name="connsiteY1351" fmla="*/ 5292563 h 6524624"/>
              <a:gd name="connsiteX1352" fmla="*/ 8585 w 11858623"/>
              <a:gd name="connsiteY1352" fmla="*/ 5293345 h 6524624"/>
              <a:gd name="connsiteX1353" fmla="*/ 8454 w 11858623"/>
              <a:gd name="connsiteY1353" fmla="*/ 5295371 h 6524624"/>
              <a:gd name="connsiteX1354" fmla="*/ 9686 w 11858623"/>
              <a:gd name="connsiteY1354" fmla="*/ 5303007 h 6524624"/>
              <a:gd name="connsiteX1355" fmla="*/ 6449 w 11858623"/>
              <a:gd name="connsiteY1355" fmla="*/ 5305733 h 6524624"/>
              <a:gd name="connsiteX1356" fmla="*/ 7556 w 11858623"/>
              <a:gd name="connsiteY1356" fmla="*/ 5290444 h 6524624"/>
              <a:gd name="connsiteX1357" fmla="*/ 26650 w 11858623"/>
              <a:gd name="connsiteY1357" fmla="*/ 5287173 h 6524624"/>
              <a:gd name="connsiteX1358" fmla="*/ 27527 w 11858623"/>
              <a:gd name="connsiteY1358" fmla="*/ 5288403 h 6524624"/>
              <a:gd name="connsiteX1359" fmla="*/ 26619 w 11858623"/>
              <a:gd name="connsiteY1359" fmla="*/ 5289115 h 6524624"/>
              <a:gd name="connsiteX1360" fmla="*/ 30495 w 11858623"/>
              <a:gd name="connsiteY1360" fmla="*/ 5286076 h 6524624"/>
              <a:gd name="connsiteX1361" fmla="*/ 30738 w 11858623"/>
              <a:gd name="connsiteY1361" fmla="*/ 5290093 h 6524624"/>
              <a:gd name="connsiteX1362" fmla="*/ 30308 w 11858623"/>
              <a:gd name="connsiteY1362" fmla="*/ 5289490 h 6524624"/>
              <a:gd name="connsiteX1363" fmla="*/ 11797 w 11858623"/>
              <a:gd name="connsiteY1363" fmla="*/ 5281683 h 6524624"/>
              <a:gd name="connsiteX1364" fmla="*/ 16672 w 11858623"/>
              <a:gd name="connsiteY1364" fmla="*/ 5286129 h 6524624"/>
              <a:gd name="connsiteX1365" fmla="*/ 16690 w 11858623"/>
              <a:gd name="connsiteY1365" fmla="*/ 5286306 h 6524624"/>
              <a:gd name="connsiteX1366" fmla="*/ 15637 w 11858623"/>
              <a:gd name="connsiteY1366" fmla="*/ 5285482 h 6524624"/>
              <a:gd name="connsiteX1367" fmla="*/ 13254 w 11858623"/>
              <a:gd name="connsiteY1367" fmla="*/ 5285384 h 6524624"/>
              <a:gd name="connsiteX1368" fmla="*/ 17272 w 11858623"/>
              <a:gd name="connsiteY1368" fmla="*/ 5292019 h 6524624"/>
              <a:gd name="connsiteX1369" fmla="*/ 17704 w 11858623"/>
              <a:gd name="connsiteY1369" fmla="*/ 5296254 h 6524624"/>
              <a:gd name="connsiteX1370" fmla="*/ 14683 w 11858623"/>
              <a:gd name="connsiteY1370" fmla="*/ 5298798 h 6524624"/>
              <a:gd name="connsiteX1371" fmla="*/ 9984 w 11858623"/>
              <a:gd name="connsiteY1371" fmla="*/ 5294094 h 6524624"/>
              <a:gd name="connsiteX1372" fmla="*/ 9541 w 11858623"/>
              <a:gd name="connsiteY1372" fmla="*/ 5286344 h 6524624"/>
              <a:gd name="connsiteX1373" fmla="*/ 13110 w 11858623"/>
              <a:gd name="connsiteY1373" fmla="*/ 5278973 h 6524624"/>
              <a:gd name="connsiteX1374" fmla="*/ 11797 w 11858623"/>
              <a:gd name="connsiteY1374" fmla="*/ 5281683 h 6524624"/>
              <a:gd name="connsiteX1375" fmla="*/ 10456 w 11858623"/>
              <a:gd name="connsiteY1375" fmla="*/ 5280460 h 6524624"/>
              <a:gd name="connsiteX1376" fmla="*/ 15557 w 11858623"/>
              <a:gd name="connsiteY1376" fmla="*/ 5273917 h 6524624"/>
              <a:gd name="connsiteX1377" fmla="*/ 15629 w 11858623"/>
              <a:gd name="connsiteY1377" fmla="*/ 5274724 h 6524624"/>
              <a:gd name="connsiteX1378" fmla="*/ 15075 w 11858623"/>
              <a:gd name="connsiteY1378" fmla="*/ 5277872 h 6524624"/>
              <a:gd name="connsiteX1379" fmla="*/ 13110 w 11858623"/>
              <a:gd name="connsiteY1379" fmla="*/ 5278973 h 6524624"/>
              <a:gd name="connsiteX1380" fmla="*/ 16217 w 11858623"/>
              <a:gd name="connsiteY1380" fmla="*/ 5272553 h 6524624"/>
              <a:gd name="connsiteX1381" fmla="*/ 17544 w 11858623"/>
              <a:gd name="connsiteY1381" fmla="*/ 5274413 h 6524624"/>
              <a:gd name="connsiteX1382" fmla="*/ 16314 w 11858623"/>
              <a:gd name="connsiteY1382" fmla="*/ 5277177 h 6524624"/>
              <a:gd name="connsiteX1383" fmla="*/ 15870 w 11858623"/>
              <a:gd name="connsiteY1383" fmla="*/ 5277426 h 6524624"/>
              <a:gd name="connsiteX1384" fmla="*/ 15629 w 11858623"/>
              <a:gd name="connsiteY1384" fmla="*/ 5274724 h 6524624"/>
              <a:gd name="connsiteX1385" fmla="*/ 15894 w 11858623"/>
              <a:gd name="connsiteY1385" fmla="*/ 5273222 h 6524624"/>
              <a:gd name="connsiteX1386" fmla="*/ 25915 w 11858623"/>
              <a:gd name="connsiteY1386" fmla="*/ 5271795 h 6524624"/>
              <a:gd name="connsiteX1387" fmla="*/ 26105 w 11858623"/>
              <a:gd name="connsiteY1387" fmla="*/ 5273248 h 6524624"/>
              <a:gd name="connsiteX1388" fmla="*/ 22480 w 11858623"/>
              <a:gd name="connsiteY1388" fmla="*/ 5274844 h 6524624"/>
              <a:gd name="connsiteX1389" fmla="*/ 21839 w 11858623"/>
              <a:gd name="connsiteY1389" fmla="*/ 5274080 h 6524624"/>
              <a:gd name="connsiteX1390" fmla="*/ 19130 w 11858623"/>
              <a:gd name="connsiteY1390" fmla="*/ 5270850 h 6524624"/>
              <a:gd name="connsiteX1391" fmla="*/ 21839 w 11858623"/>
              <a:gd name="connsiteY1391" fmla="*/ 5274080 h 6524624"/>
              <a:gd name="connsiteX1392" fmla="*/ 18602 w 11858623"/>
              <a:gd name="connsiteY1392" fmla="*/ 5275894 h 6524624"/>
              <a:gd name="connsiteX1393" fmla="*/ 17544 w 11858623"/>
              <a:gd name="connsiteY1393" fmla="*/ 5274413 h 6524624"/>
              <a:gd name="connsiteX1394" fmla="*/ 11277 w 11858623"/>
              <a:gd name="connsiteY1394" fmla="*/ 5265797 h 6524624"/>
              <a:gd name="connsiteX1395" fmla="*/ 10135 w 11858623"/>
              <a:gd name="connsiteY1395" fmla="*/ 5269456 h 6524624"/>
              <a:gd name="connsiteX1396" fmla="*/ 10313 w 11858623"/>
              <a:gd name="connsiteY1396" fmla="*/ 5266706 h 6524624"/>
              <a:gd name="connsiteX1397" fmla="*/ 10457 w 11858623"/>
              <a:gd name="connsiteY1397" fmla="*/ 5264482 h 6524624"/>
              <a:gd name="connsiteX1398" fmla="*/ 10976 w 11858623"/>
              <a:gd name="connsiteY1398" fmla="*/ 5265208 h 6524624"/>
              <a:gd name="connsiteX1399" fmla="*/ 10323 w 11858623"/>
              <a:gd name="connsiteY1399" fmla="*/ 5266558 h 6524624"/>
              <a:gd name="connsiteX1400" fmla="*/ 18713 w 11858623"/>
              <a:gd name="connsiteY1400" fmla="*/ 5260017 h 6524624"/>
              <a:gd name="connsiteX1401" fmla="*/ 17754 w 11858623"/>
              <a:gd name="connsiteY1401" fmla="*/ 5262668 h 6524624"/>
              <a:gd name="connsiteX1402" fmla="*/ 17114 w 11858623"/>
              <a:gd name="connsiteY1402" fmla="*/ 5266299 h 6524624"/>
              <a:gd name="connsiteX1403" fmla="*/ 16632 w 11858623"/>
              <a:gd name="connsiteY1403" fmla="*/ 5262204 h 6524624"/>
              <a:gd name="connsiteX1404" fmla="*/ 18886 w 11858623"/>
              <a:gd name="connsiteY1404" fmla="*/ 5259836 h 6524624"/>
              <a:gd name="connsiteX1405" fmla="*/ 18713 w 11858623"/>
              <a:gd name="connsiteY1405" fmla="*/ 5260017 h 6524624"/>
              <a:gd name="connsiteX1406" fmla="*/ 18761 w 11858623"/>
              <a:gd name="connsiteY1406" fmla="*/ 5259886 h 6524624"/>
              <a:gd name="connsiteX1407" fmla="*/ 19619 w 11858623"/>
              <a:gd name="connsiteY1407" fmla="*/ 5237332 h 6524624"/>
              <a:gd name="connsiteX1408" fmla="*/ 18823 w 11858623"/>
              <a:gd name="connsiteY1408" fmla="*/ 5242532 h 6524624"/>
              <a:gd name="connsiteX1409" fmla="*/ 16854 w 11858623"/>
              <a:gd name="connsiteY1409" fmla="*/ 5245579 h 6524624"/>
              <a:gd name="connsiteX1410" fmla="*/ 16838 w 11858623"/>
              <a:gd name="connsiteY1410" fmla="*/ 5245509 h 6524624"/>
              <a:gd name="connsiteX1411" fmla="*/ 18646 w 11858623"/>
              <a:gd name="connsiteY1411" fmla="*/ 5239377 h 6524624"/>
              <a:gd name="connsiteX1412" fmla="*/ 29131 w 11858623"/>
              <a:gd name="connsiteY1412" fmla="*/ 5232023 h 6524624"/>
              <a:gd name="connsiteX1413" fmla="*/ 26356 w 11858623"/>
              <a:gd name="connsiteY1413" fmla="*/ 5238909 h 6524624"/>
              <a:gd name="connsiteX1414" fmla="*/ 23270 w 11858623"/>
              <a:gd name="connsiteY1414" fmla="*/ 5247433 h 6524624"/>
              <a:gd name="connsiteX1415" fmla="*/ 23759 w 11858623"/>
              <a:gd name="connsiteY1415" fmla="*/ 5243826 h 6524624"/>
              <a:gd name="connsiteX1416" fmla="*/ 29013 w 11858623"/>
              <a:gd name="connsiteY1416" fmla="*/ 5232149 h 6524624"/>
              <a:gd name="connsiteX1417" fmla="*/ 29131 w 11858623"/>
              <a:gd name="connsiteY1417" fmla="*/ 5232023 h 6524624"/>
              <a:gd name="connsiteX1418" fmla="*/ 32769 w 11858623"/>
              <a:gd name="connsiteY1418" fmla="*/ 5226817 h 6524624"/>
              <a:gd name="connsiteX1419" fmla="*/ 29954 w 11858623"/>
              <a:gd name="connsiteY1419" fmla="*/ 5240745 h 6524624"/>
              <a:gd name="connsiteX1420" fmla="*/ 27310 w 11858623"/>
              <a:gd name="connsiteY1420" fmla="*/ 5246383 h 6524624"/>
              <a:gd name="connsiteX1421" fmla="*/ 23706 w 11858623"/>
              <a:gd name="connsiteY1421" fmla="*/ 5253602 h 6524624"/>
              <a:gd name="connsiteX1422" fmla="*/ 21244 w 11858623"/>
              <a:gd name="connsiteY1422" fmla="*/ 5253027 h 6524624"/>
              <a:gd name="connsiteX1423" fmla="*/ 23270 w 11858623"/>
              <a:gd name="connsiteY1423" fmla="*/ 5247433 h 6524624"/>
              <a:gd name="connsiteX1424" fmla="*/ 22481 w 11858623"/>
              <a:gd name="connsiteY1424" fmla="*/ 5253249 h 6524624"/>
              <a:gd name="connsiteX1425" fmla="*/ 27498 w 11858623"/>
              <a:gd name="connsiteY1425" fmla="*/ 5216273 h 6524624"/>
              <a:gd name="connsiteX1426" fmla="*/ 23759 w 11858623"/>
              <a:gd name="connsiteY1426" fmla="*/ 5243826 h 6524624"/>
              <a:gd name="connsiteX1427" fmla="*/ 19774 w 11858623"/>
              <a:gd name="connsiteY1427" fmla="*/ 5252683 h 6524624"/>
              <a:gd name="connsiteX1428" fmla="*/ 18472 w 11858623"/>
              <a:gd name="connsiteY1428" fmla="*/ 5252379 h 6524624"/>
              <a:gd name="connsiteX1429" fmla="*/ 17574 w 11858623"/>
              <a:gd name="connsiteY1429" fmla="*/ 5248604 h 6524624"/>
              <a:gd name="connsiteX1430" fmla="*/ 18473 w 11858623"/>
              <a:gd name="connsiteY1430" fmla="*/ 5244825 h 6524624"/>
              <a:gd name="connsiteX1431" fmla="*/ 18823 w 11858623"/>
              <a:gd name="connsiteY1431" fmla="*/ 5242532 h 6524624"/>
              <a:gd name="connsiteX1432" fmla="*/ 24321 w 11858623"/>
              <a:gd name="connsiteY1432" fmla="*/ 5234029 h 6524624"/>
              <a:gd name="connsiteX1433" fmla="*/ 27480 w 11858623"/>
              <a:gd name="connsiteY1433" fmla="*/ 5216281 h 6524624"/>
              <a:gd name="connsiteX1434" fmla="*/ 36508 w 11858623"/>
              <a:gd name="connsiteY1434" fmla="*/ 5208320 h 6524624"/>
              <a:gd name="connsiteX1435" fmla="*/ 34504 w 11858623"/>
              <a:gd name="connsiteY1435" fmla="*/ 5222361 h 6524624"/>
              <a:gd name="connsiteX1436" fmla="*/ 32769 w 11858623"/>
              <a:gd name="connsiteY1436" fmla="*/ 5226817 h 6524624"/>
              <a:gd name="connsiteX1437" fmla="*/ 17995 w 11858623"/>
              <a:gd name="connsiteY1437" fmla="*/ 5206108 h 6524624"/>
              <a:gd name="connsiteX1438" fmla="*/ 18396 w 11858623"/>
              <a:gd name="connsiteY1438" fmla="*/ 5210318 h 6524624"/>
              <a:gd name="connsiteX1439" fmla="*/ 18361 w 11858623"/>
              <a:gd name="connsiteY1439" fmla="*/ 5210346 h 6524624"/>
              <a:gd name="connsiteX1440" fmla="*/ 17805 w 11858623"/>
              <a:gd name="connsiteY1440" fmla="*/ 5206448 h 6524624"/>
              <a:gd name="connsiteX1441" fmla="*/ 16900 w 11858623"/>
              <a:gd name="connsiteY1441" fmla="*/ 5200107 h 6524624"/>
              <a:gd name="connsiteX1442" fmla="*/ 17805 w 11858623"/>
              <a:gd name="connsiteY1442" fmla="*/ 5206448 h 6524624"/>
              <a:gd name="connsiteX1443" fmla="*/ 15159 w 11858623"/>
              <a:gd name="connsiteY1443" fmla="*/ 5211168 h 6524624"/>
              <a:gd name="connsiteX1444" fmla="*/ 12461 w 11858623"/>
              <a:gd name="connsiteY1444" fmla="*/ 5211128 h 6524624"/>
              <a:gd name="connsiteX1445" fmla="*/ 16235 w 11858623"/>
              <a:gd name="connsiteY1445" fmla="*/ 5201135 h 6524624"/>
              <a:gd name="connsiteX1446" fmla="*/ 22596 w 11858623"/>
              <a:gd name="connsiteY1446" fmla="*/ 5172764 h 6524624"/>
              <a:gd name="connsiteX1447" fmla="*/ 24857 w 11858623"/>
              <a:gd name="connsiteY1447" fmla="*/ 5180370 h 6524624"/>
              <a:gd name="connsiteX1448" fmla="*/ 23921 w 11858623"/>
              <a:gd name="connsiteY1448" fmla="*/ 5184745 h 6524624"/>
              <a:gd name="connsiteX1449" fmla="*/ 23421 w 11858623"/>
              <a:gd name="connsiteY1449" fmla="*/ 5184529 h 6524624"/>
              <a:gd name="connsiteX1450" fmla="*/ 21450 w 11858623"/>
              <a:gd name="connsiteY1450" fmla="*/ 5179778 h 6524624"/>
              <a:gd name="connsiteX1451" fmla="*/ 20633 w 11858623"/>
              <a:gd name="connsiteY1451" fmla="*/ 5177088 h 6524624"/>
              <a:gd name="connsiteX1452" fmla="*/ 14792 w 11858623"/>
              <a:gd name="connsiteY1452" fmla="*/ 5172445 h 6524624"/>
              <a:gd name="connsiteX1453" fmla="*/ 17357 w 11858623"/>
              <a:gd name="connsiteY1453" fmla="*/ 5199400 h 6524624"/>
              <a:gd name="connsiteX1454" fmla="*/ 16900 w 11858623"/>
              <a:gd name="connsiteY1454" fmla="*/ 5200107 h 6524624"/>
              <a:gd name="connsiteX1455" fmla="*/ 16469 w 11858623"/>
              <a:gd name="connsiteY1455" fmla="*/ 5197088 h 6524624"/>
              <a:gd name="connsiteX1456" fmla="*/ 10457 w 11858623"/>
              <a:gd name="connsiteY1456" fmla="*/ 5219552 h 6524624"/>
              <a:gd name="connsiteX1457" fmla="*/ 15159 w 11858623"/>
              <a:gd name="connsiteY1457" fmla="*/ 5211168 h 6524624"/>
              <a:gd name="connsiteX1458" fmla="*/ 17281 w 11858623"/>
              <a:gd name="connsiteY1458" fmla="*/ 5211199 h 6524624"/>
              <a:gd name="connsiteX1459" fmla="*/ 18361 w 11858623"/>
              <a:gd name="connsiteY1459" fmla="*/ 5210346 h 6524624"/>
              <a:gd name="connsiteX1460" fmla="*/ 18473 w 11858623"/>
              <a:gd name="connsiteY1460" fmla="*/ 5211128 h 6524624"/>
              <a:gd name="connsiteX1461" fmla="*/ 18396 w 11858623"/>
              <a:gd name="connsiteY1461" fmla="*/ 5210318 h 6524624"/>
              <a:gd name="connsiteX1462" fmla="*/ 24484 w 11858623"/>
              <a:gd name="connsiteY1462" fmla="*/ 5205512 h 6524624"/>
              <a:gd name="connsiteX1463" fmla="*/ 20017 w 11858623"/>
              <a:gd name="connsiteY1463" fmla="*/ 5234727 h 6524624"/>
              <a:gd name="connsiteX1464" fmla="*/ 18646 w 11858623"/>
              <a:gd name="connsiteY1464" fmla="*/ 5239377 h 6524624"/>
              <a:gd name="connsiteX1465" fmla="*/ 16468 w 11858623"/>
              <a:gd name="connsiteY1465" fmla="*/ 5243955 h 6524624"/>
              <a:gd name="connsiteX1466" fmla="*/ 16838 w 11858623"/>
              <a:gd name="connsiteY1466" fmla="*/ 5245509 h 6524624"/>
              <a:gd name="connsiteX1467" fmla="*/ 16786 w 11858623"/>
              <a:gd name="connsiteY1467" fmla="*/ 5245684 h 6524624"/>
              <a:gd name="connsiteX1468" fmla="*/ 8312 w 11858623"/>
              <a:gd name="connsiteY1468" fmla="*/ 5258792 h 6524624"/>
              <a:gd name="connsiteX1469" fmla="*/ 7617 w 11858623"/>
              <a:gd name="connsiteY1469" fmla="*/ 5216864 h 6524624"/>
              <a:gd name="connsiteX1470" fmla="*/ 14465 w 11858623"/>
              <a:gd name="connsiteY1470" fmla="*/ 5180239 h 6524624"/>
              <a:gd name="connsiteX1471" fmla="*/ 14465 w 11858623"/>
              <a:gd name="connsiteY1471" fmla="*/ 5169007 h 6524624"/>
              <a:gd name="connsiteX1472" fmla="*/ 14904 w 11858623"/>
              <a:gd name="connsiteY1472" fmla="*/ 5169789 h 6524624"/>
              <a:gd name="connsiteX1473" fmla="*/ 14792 w 11858623"/>
              <a:gd name="connsiteY1473" fmla="*/ 5172445 h 6524624"/>
              <a:gd name="connsiteX1474" fmla="*/ 15482 w 11858623"/>
              <a:gd name="connsiteY1474" fmla="*/ 5156014 h 6524624"/>
              <a:gd name="connsiteX1475" fmla="*/ 15958 w 11858623"/>
              <a:gd name="connsiteY1475" fmla="*/ 5159569 h 6524624"/>
              <a:gd name="connsiteX1476" fmla="*/ 15875 w 11858623"/>
              <a:gd name="connsiteY1476" fmla="*/ 5159831 h 6524624"/>
              <a:gd name="connsiteX1477" fmla="*/ 15987 w 11858623"/>
              <a:gd name="connsiteY1477" fmla="*/ 5159789 h 6524624"/>
              <a:gd name="connsiteX1478" fmla="*/ 16469 w 11858623"/>
              <a:gd name="connsiteY1478" fmla="*/ 5163391 h 6524624"/>
              <a:gd name="connsiteX1479" fmla="*/ 20633 w 11858623"/>
              <a:gd name="connsiteY1479" fmla="*/ 5177088 h 6524624"/>
              <a:gd name="connsiteX1480" fmla="*/ 20477 w 11858623"/>
              <a:gd name="connsiteY1480" fmla="*/ 5177431 h 6524624"/>
              <a:gd name="connsiteX1481" fmla="*/ 21450 w 11858623"/>
              <a:gd name="connsiteY1481" fmla="*/ 5179778 h 6524624"/>
              <a:gd name="connsiteX1482" fmla="*/ 22284 w 11858623"/>
              <a:gd name="connsiteY1482" fmla="*/ 5182521 h 6524624"/>
              <a:gd name="connsiteX1483" fmla="*/ 21539 w 11858623"/>
              <a:gd name="connsiteY1483" fmla="*/ 5181616 h 6524624"/>
              <a:gd name="connsiteX1484" fmla="*/ 14904 w 11858623"/>
              <a:gd name="connsiteY1484" fmla="*/ 5169789 h 6524624"/>
              <a:gd name="connsiteX1485" fmla="*/ 17351 w 11858623"/>
              <a:gd name="connsiteY1485" fmla="*/ 5155123 h 6524624"/>
              <a:gd name="connsiteX1486" fmla="*/ 18458 w 11858623"/>
              <a:gd name="connsiteY1486" fmla="*/ 5158849 h 6524624"/>
              <a:gd name="connsiteX1487" fmla="*/ 15987 w 11858623"/>
              <a:gd name="connsiteY1487" fmla="*/ 5159789 h 6524624"/>
              <a:gd name="connsiteX1488" fmla="*/ 15958 w 11858623"/>
              <a:gd name="connsiteY1488" fmla="*/ 5159569 h 6524624"/>
              <a:gd name="connsiteX1489" fmla="*/ 31593 w 11858623"/>
              <a:gd name="connsiteY1489" fmla="*/ 5148906 h 6524624"/>
              <a:gd name="connsiteX1490" fmla="*/ 29954 w 11858623"/>
              <a:gd name="connsiteY1490" fmla="*/ 5156560 h 6524624"/>
              <a:gd name="connsiteX1491" fmla="*/ 22596 w 11858623"/>
              <a:gd name="connsiteY1491" fmla="*/ 5172764 h 6524624"/>
              <a:gd name="connsiteX1492" fmla="*/ 18458 w 11858623"/>
              <a:gd name="connsiteY1492" fmla="*/ 5158849 h 6524624"/>
              <a:gd name="connsiteX1493" fmla="*/ 20132 w 11858623"/>
              <a:gd name="connsiteY1493" fmla="*/ 5158212 h 6524624"/>
              <a:gd name="connsiteX1494" fmla="*/ 13678 w 11858623"/>
              <a:gd name="connsiteY1494" fmla="*/ 5142531 h 6524624"/>
              <a:gd name="connsiteX1495" fmla="*/ 13815 w 11858623"/>
              <a:gd name="connsiteY1495" fmla="*/ 5143552 h 6524624"/>
              <a:gd name="connsiteX1496" fmla="*/ 6582 w 11858623"/>
              <a:gd name="connsiteY1496" fmla="*/ 5154531 h 6524624"/>
              <a:gd name="connsiteX1497" fmla="*/ 6559 w 11858623"/>
              <a:gd name="connsiteY1497" fmla="*/ 5153150 h 6524624"/>
              <a:gd name="connsiteX1498" fmla="*/ 10457 w 11858623"/>
              <a:gd name="connsiteY1498" fmla="*/ 5146542 h 6524624"/>
              <a:gd name="connsiteX1499" fmla="*/ 14695 w 11858623"/>
              <a:gd name="connsiteY1499" fmla="*/ 5142215 h 6524624"/>
              <a:gd name="connsiteX1500" fmla="*/ 15801 w 11858623"/>
              <a:gd name="connsiteY1500" fmla="*/ 5148414 h 6524624"/>
              <a:gd name="connsiteX1501" fmla="*/ 15482 w 11858623"/>
              <a:gd name="connsiteY1501" fmla="*/ 5156014 h 6524624"/>
              <a:gd name="connsiteX1502" fmla="*/ 13815 w 11858623"/>
              <a:gd name="connsiteY1502" fmla="*/ 5143552 h 6524624"/>
              <a:gd name="connsiteX1503" fmla="*/ 16179 w 11858623"/>
              <a:gd name="connsiteY1503" fmla="*/ 5139415 h 6524624"/>
              <a:gd name="connsiteX1504" fmla="*/ 16154 w 11858623"/>
              <a:gd name="connsiteY1504" fmla="*/ 5140000 h 6524624"/>
              <a:gd name="connsiteX1505" fmla="*/ 14695 w 11858623"/>
              <a:gd name="connsiteY1505" fmla="*/ 5142215 h 6524624"/>
              <a:gd name="connsiteX1506" fmla="*/ 14556 w 11858623"/>
              <a:gd name="connsiteY1506" fmla="*/ 5141437 h 6524624"/>
              <a:gd name="connsiteX1507" fmla="*/ 29037 w 11858623"/>
              <a:gd name="connsiteY1507" fmla="*/ 5139140 h 6524624"/>
              <a:gd name="connsiteX1508" fmla="*/ 31722 w 11858623"/>
              <a:gd name="connsiteY1508" fmla="*/ 5144186 h 6524624"/>
              <a:gd name="connsiteX1509" fmla="*/ 32257 w 11858623"/>
              <a:gd name="connsiteY1509" fmla="*/ 5145806 h 6524624"/>
              <a:gd name="connsiteX1510" fmla="*/ 32205 w 11858623"/>
              <a:gd name="connsiteY1510" fmla="*/ 5146047 h 6524624"/>
              <a:gd name="connsiteX1511" fmla="*/ 28374 w 11858623"/>
              <a:gd name="connsiteY1511" fmla="*/ 5139605 h 6524624"/>
              <a:gd name="connsiteX1512" fmla="*/ 24536 w 11858623"/>
              <a:gd name="connsiteY1512" fmla="*/ 5133151 h 6524624"/>
              <a:gd name="connsiteX1513" fmla="*/ 28374 w 11858623"/>
              <a:gd name="connsiteY1513" fmla="*/ 5139605 h 6524624"/>
              <a:gd name="connsiteX1514" fmla="*/ 22481 w 11858623"/>
              <a:gd name="connsiteY1514" fmla="*/ 5143734 h 6524624"/>
              <a:gd name="connsiteX1515" fmla="*/ 22109 w 11858623"/>
              <a:gd name="connsiteY1515" fmla="*/ 5140441 h 6524624"/>
              <a:gd name="connsiteX1516" fmla="*/ 21276 w 11858623"/>
              <a:gd name="connsiteY1516" fmla="*/ 5133066 h 6524624"/>
              <a:gd name="connsiteX1517" fmla="*/ 22109 w 11858623"/>
              <a:gd name="connsiteY1517" fmla="*/ 5140441 h 6524624"/>
              <a:gd name="connsiteX1518" fmla="*/ 19430 w 11858623"/>
              <a:gd name="connsiteY1518" fmla="*/ 5148488 h 6524624"/>
              <a:gd name="connsiteX1519" fmla="*/ 17351 w 11858623"/>
              <a:gd name="connsiteY1519" fmla="*/ 5155123 h 6524624"/>
              <a:gd name="connsiteX1520" fmla="*/ 16469 w 11858623"/>
              <a:gd name="connsiteY1520" fmla="*/ 5152158 h 6524624"/>
              <a:gd name="connsiteX1521" fmla="*/ 15801 w 11858623"/>
              <a:gd name="connsiteY1521" fmla="*/ 5148414 h 6524624"/>
              <a:gd name="connsiteX1522" fmla="*/ 16154 w 11858623"/>
              <a:gd name="connsiteY1522" fmla="*/ 5140000 h 6524624"/>
              <a:gd name="connsiteX1523" fmla="*/ 18187 w 11858623"/>
              <a:gd name="connsiteY1523" fmla="*/ 5136914 h 6524624"/>
              <a:gd name="connsiteX1524" fmla="*/ 23188 w 11858623"/>
              <a:gd name="connsiteY1524" fmla="*/ 5130685 h 6524624"/>
              <a:gd name="connsiteX1525" fmla="*/ 24667 w 11858623"/>
              <a:gd name="connsiteY1525" fmla="*/ 5132758 h 6524624"/>
              <a:gd name="connsiteX1526" fmla="*/ 24536 w 11858623"/>
              <a:gd name="connsiteY1526" fmla="*/ 5133151 h 6524624"/>
              <a:gd name="connsiteX1527" fmla="*/ 23120 w 11858623"/>
              <a:gd name="connsiteY1527" fmla="*/ 5130769 h 6524624"/>
              <a:gd name="connsiteX1528" fmla="*/ 22700 w 11858623"/>
              <a:gd name="connsiteY1528" fmla="*/ 5130063 h 6524624"/>
              <a:gd name="connsiteX1529" fmla="*/ 23120 w 11858623"/>
              <a:gd name="connsiteY1529" fmla="*/ 5130769 h 6524624"/>
              <a:gd name="connsiteX1530" fmla="*/ 21276 w 11858623"/>
              <a:gd name="connsiteY1530" fmla="*/ 5133066 h 6524624"/>
              <a:gd name="connsiteX1531" fmla="*/ 21195 w 11858623"/>
              <a:gd name="connsiteY1531" fmla="*/ 5132347 h 6524624"/>
              <a:gd name="connsiteX1532" fmla="*/ 22481 w 11858623"/>
              <a:gd name="connsiteY1532" fmla="*/ 5129694 h 6524624"/>
              <a:gd name="connsiteX1533" fmla="*/ 22721 w 11858623"/>
              <a:gd name="connsiteY1533" fmla="*/ 5130031 h 6524624"/>
              <a:gd name="connsiteX1534" fmla="*/ 22700 w 11858623"/>
              <a:gd name="connsiteY1534" fmla="*/ 5130063 h 6524624"/>
              <a:gd name="connsiteX1535" fmla="*/ 21634 w 11858623"/>
              <a:gd name="connsiteY1535" fmla="*/ 5123759 h 6524624"/>
              <a:gd name="connsiteX1536" fmla="*/ 22481 w 11858623"/>
              <a:gd name="connsiteY1536" fmla="*/ 5129694 h 6524624"/>
              <a:gd name="connsiteX1537" fmla="*/ 20597 w 11858623"/>
              <a:gd name="connsiteY1537" fmla="*/ 5127055 h 6524624"/>
              <a:gd name="connsiteX1538" fmla="*/ 20555 w 11858623"/>
              <a:gd name="connsiteY1538" fmla="*/ 5126675 h 6524624"/>
              <a:gd name="connsiteX1539" fmla="*/ 28492 w 11858623"/>
              <a:gd name="connsiteY1539" fmla="*/ 5121269 h 6524624"/>
              <a:gd name="connsiteX1540" fmla="*/ 26895 w 11858623"/>
              <a:gd name="connsiteY1540" fmla="*/ 5126067 h 6524624"/>
              <a:gd name="connsiteX1541" fmla="*/ 23188 w 11858623"/>
              <a:gd name="connsiteY1541" fmla="*/ 5130685 h 6524624"/>
              <a:gd name="connsiteX1542" fmla="*/ 22721 w 11858623"/>
              <a:gd name="connsiteY1542" fmla="*/ 5130031 h 6524624"/>
              <a:gd name="connsiteX1543" fmla="*/ 10457 w 11858623"/>
              <a:gd name="connsiteY1543" fmla="*/ 5118461 h 6524624"/>
              <a:gd name="connsiteX1544" fmla="*/ 14556 w 11858623"/>
              <a:gd name="connsiteY1544" fmla="*/ 5141437 h 6524624"/>
              <a:gd name="connsiteX1545" fmla="*/ 13678 w 11858623"/>
              <a:gd name="connsiteY1545" fmla="*/ 5142531 h 6524624"/>
              <a:gd name="connsiteX1546" fmla="*/ 18927 w 11858623"/>
              <a:gd name="connsiteY1546" fmla="*/ 5104797 h 6524624"/>
              <a:gd name="connsiteX1547" fmla="*/ 21493 w 11858623"/>
              <a:gd name="connsiteY1547" fmla="*/ 5122773 h 6524624"/>
              <a:gd name="connsiteX1548" fmla="*/ 20547 w 11858623"/>
              <a:gd name="connsiteY1548" fmla="*/ 5126604 h 6524624"/>
              <a:gd name="connsiteX1549" fmla="*/ 20555 w 11858623"/>
              <a:gd name="connsiteY1549" fmla="*/ 5126675 h 6524624"/>
              <a:gd name="connsiteX1550" fmla="*/ 20477 w 11858623"/>
              <a:gd name="connsiteY1550" fmla="*/ 5126886 h 6524624"/>
              <a:gd name="connsiteX1551" fmla="*/ 20597 w 11858623"/>
              <a:gd name="connsiteY1551" fmla="*/ 5127055 h 6524624"/>
              <a:gd name="connsiteX1552" fmla="*/ 21195 w 11858623"/>
              <a:gd name="connsiteY1552" fmla="*/ 5132347 h 6524624"/>
              <a:gd name="connsiteX1553" fmla="*/ 18187 w 11858623"/>
              <a:gd name="connsiteY1553" fmla="*/ 5136914 h 6524624"/>
              <a:gd name="connsiteX1554" fmla="*/ 16179 w 11858623"/>
              <a:gd name="connsiteY1554" fmla="*/ 5139415 h 6524624"/>
              <a:gd name="connsiteX1555" fmla="*/ 16469 w 11858623"/>
              <a:gd name="connsiteY1555" fmla="*/ 5132502 h 6524624"/>
              <a:gd name="connsiteX1556" fmla="*/ 14465 w 11858623"/>
              <a:gd name="connsiteY1556" fmla="*/ 5124077 h 6524624"/>
              <a:gd name="connsiteX1557" fmla="*/ 16469 w 11858623"/>
              <a:gd name="connsiteY1557" fmla="*/ 5087572 h 6524624"/>
              <a:gd name="connsiteX1558" fmla="*/ 17486 w 11858623"/>
              <a:gd name="connsiteY1558" fmla="*/ 5094696 h 6524624"/>
              <a:gd name="connsiteX1559" fmla="*/ 17471 w 11858623"/>
              <a:gd name="connsiteY1559" fmla="*/ 5094636 h 6524624"/>
              <a:gd name="connsiteX1560" fmla="*/ 16469 w 11858623"/>
              <a:gd name="connsiteY1560" fmla="*/ 5087572 h 6524624"/>
              <a:gd name="connsiteX1561" fmla="*/ 16469 w 11858623"/>
              <a:gd name="connsiteY1561" fmla="*/ 5076340 h 6524624"/>
              <a:gd name="connsiteX1562" fmla="*/ 16819 w 11858623"/>
              <a:gd name="connsiteY1562" fmla="*/ 5080269 h 6524624"/>
              <a:gd name="connsiteX1563" fmla="*/ 16469 w 11858623"/>
              <a:gd name="connsiteY1563" fmla="*/ 5081956 h 6524624"/>
              <a:gd name="connsiteX1564" fmla="*/ 10457 w 11858623"/>
              <a:gd name="connsiteY1564" fmla="*/ 5101613 h 6524624"/>
              <a:gd name="connsiteX1565" fmla="*/ 16469 w 11858623"/>
              <a:gd name="connsiteY1565" fmla="*/ 5076340 h 6524624"/>
              <a:gd name="connsiteX1566" fmla="*/ 18410 w 11858623"/>
              <a:gd name="connsiteY1566" fmla="*/ 5055806 h 6524624"/>
              <a:gd name="connsiteX1567" fmla="*/ 18473 w 11858623"/>
              <a:gd name="connsiteY1567" fmla="*/ 5056683 h 6524624"/>
              <a:gd name="connsiteX1568" fmla="*/ 18020 w 11858623"/>
              <a:gd name="connsiteY1568" fmla="*/ 5056170 h 6524624"/>
              <a:gd name="connsiteX1569" fmla="*/ 4820 w 11858623"/>
              <a:gd name="connsiteY1569" fmla="*/ 5048335 h 6524624"/>
              <a:gd name="connsiteX1570" fmla="*/ 11293 w 11858623"/>
              <a:gd name="connsiteY1570" fmla="*/ 5048540 h 6524624"/>
              <a:gd name="connsiteX1571" fmla="*/ 18020 w 11858623"/>
              <a:gd name="connsiteY1571" fmla="*/ 5056170 h 6524624"/>
              <a:gd name="connsiteX1572" fmla="*/ 14465 w 11858623"/>
              <a:gd name="connsiteY1572" fmla="*/ 5059492 h 6524624"/>
              <a:gd name="connsiteX1573" fmla="*/ 5335 w 11858623"/>
              <a:gd name="connsiteY1573" fmla="*/ 5053603 h 6524624"/>
              <a:gd name="connsiteX1574" fmla="*/ 4894 w 11858623"/>
              <a:gd name="connsiteY1574" fmla="*/ 5052788 h 6524624"/>
              <a:gd name="connsiteX1575" fmla="*/ 27916 w 11858623"/>
              <a:gd name="connsiteY1575" fmla="*/ 5029216 h 6524624"/>
              <a:gd name="connsiteX1576" fmla="*/ 28167 w 11858623"/>
              <a:gd name="connsiteY1576" fmla="*/ 5030309 h 6524624"/>
              <a:gd name="connsiteX1577" fmla="*/ 30496 w 11858623"/>
              <a:gd name="connsiteY1577" fmla="*/ 5045451 h 6524624"/>
              <a:gd name="connsiteX1578" fmla="*/ 31537 w 11858623"/>
              <a:gd name="connsiteY1578" fmla="*/ 5050314 h 6524624"/>
              <a:gd name="connsiteX1579" fmla="*/ 18927 w 11858623"/>
              <a:gd name="connsiteY1579" fmla="*/ 5104797 h 6524624"/>
              <a:gd name="connsiteX1580" fmla="*/ 17486 w 11858623"/>
              <a:gd name="connsiteY1580" fmla="*/ 5094696 h 6524624"/>
              <a:gd name="connsiteX1581" fmla="*/ 18473 w 11858623"/>
              <a:gd name="connsiteY1581" fmla="*/ 5098805 h 6524624"/>
              <a:gd name="connsiteX1582" fmla="*/ 16819 w 11858623"/>
              <a:gd name="connsiteY1582" fmla="*/ 5080269 h 6524624"/>
              <a:gd name="connsiteX1583" fmla="*/ 19164 w 11858623"/>
              <a:gd name="connsiteY1583" fmla="*/ 5068982 h 6524624"/>
              <a:gd name="connsiteX1584" fmla="*/ 18473 w 11858623"/>
              <a:gd name="connsiteY1584" fmla="*/ 5056683 h 6524624"/>
              <a:gd name="connsiteX1585" fmla="*/ 26488 w 11858623"/>
              <a:gd name="connsiteY1585" fmla="*/ 5051067 h 6524624"/>
              <a:gd name="connsiteX1586" fmla="*/ 22501 w 11858623"/>
              <a:gd name="connsiteY1586" fmla="*/ 5042734 h 6524624"/>
              <a:gd name="connsiteX1587" fmla="*/ 23936 w 11858623"/>
              <a:gd name="connsiteY1587" fmla="*/ 5034832 h 6524624"/>
              <a:gd name="connsiteX1588" fmla="*/ 26488 w 11858623"/>
              <a:gd name="connsiteY1588" fmla="*/ 5034219 h 6524624"/>
              <a:gd name="connsiteX1589" fmla="*/ 25196 w 11858623"/>
              <a:gd name="connsiteY1589" fmla="*/ 5023892 h 6524624"/>
              <a:gd name="connsiteX1590" fmla="*/ 24166 w 11858623"/>
              <a:gd name="connsiteY1590" fmla="*/ 5033566 h 6524624"/>
              <a:gd name="connsiteX1591" fmla="*/ 23936 w 11858623"/>
              <a:gd name="connsiteY1591" fmla="*/ 5034832 h 6524624"/>
              <a:gd name="connsiteX1592" fmla="*/ 19258 w 11858623"/>
              <a:gd name="connsiteY1592" fmla="*/ 5035957 h 6524624"/>
              <a:gd name="connsiteX1593" fmla="*/ 22501 w 11858623"/>
              <a:gd name="connsiteY1593" fmla="*/ 5042734 h 6524624"/>
              <a:gd name="connsiteX1594" fmla="*/ 20477 w 11858623"/>
              <a:gd name="connsiteY1594" fmla="*/ 5053875 h 6524624"/>
              <a:gd name="connsiteX1595" fmla="*/ 18410 w 11858623"/>
              <a:gd name="connsiteY1595" fmla="*/ 5055806 h 6524624"/>
              <a:gd name="connsiteX1596" fmla="*/ 16564 w 11858623"/>
              <a:gd name="connsiteY1596" fmla="*/ 5029940 h 6524624"/>
              <a:gd name="connsiteX1597" fmla="*/ 30496 w 11858623"/>
              <a:gd name="connsiteY1597" fmla="*/ 5020178 h 6524624"/>
              <a:gd name="connsiteX1598" fmla="*/ 27916 w 11858623"/>
              <a:gd name="connsiteY1598" fmla="*/ 5029216 h 6524624"/>
              <a:gd name="connsiteX1599" fmla="*/ 26488 w 11858623"/>
              <a:gd name="connsiteY1599" fmla="*/ 5022986 h 6524624"/>
              <a:gd name="connsiteX1600" fmla="*/ 25196 w 11858623"/>
              <a:gd name="connsiteY1600" fmla="*/ 5023892 h 6524624"/>
              <a:gd name="connsiteX1601" fmla="*/ 25402 w 11858623"/>
              <a:gd name="connsiteY1601" fmla="*/ 5021963 h 6524624"/>
              <a:gd name="connsiteX1602" fmla="*/ 15169 w 11858623"/>
              <a:gd name="connsiteY1602" fmla="*/ 5010380 h 6524624"/>
              <a:gd name="connsiteX1603" fmla="*/ 16564 w 11858623"/>
              <a:gd name="connsiteY1603" fmla="*/ 5029940 h 6524624"/>
              <a:gd name="connsiteX1604" fmla="*/ 14465 w 11858623"/>
              <a:gd name="connsiteY1604" fmla="*/ 5031411 h 6524624"/>
              <a:gd name="connsiteX1605" fmla="*/ 10457 w 11858623"/>
              <a:gd name="connsiteY1605" fmla="*/ 5017370 h 6524624"/>
              <a:gd name="connsiteX1606" fmla="*/ 15711 w 11858623"/>
              <a:gd name="connsiteY1606" fmla="*/ 4999687 h 6524624"/>
              <a:gd name="connsiteX1607" fmla="*/ 18300 w 11858623"/>
              <a:gd name="connsiteY1607" fmla="*/ 5005734 h 6524624"/>
              <a:gd name="connsiteX1608" fmla="*/ 15169 w 11858623"/>
              <a:gd name="connsiteY1608" fmla="*/ 5010380 h 6524624"/>
              <a:gd name="connsiteX1609" fmla="*/ 14621 w 11858623"/>
              <a:gd name="connsiteY1609" fmla="*/ 5002707 h 6524624"/>
              <a:gd name="connsiteX1610" fmla="*/ 23294 w 11858623"/>
              <a:gd name="connsiteY1610" fmla="*/ 4998324 h 6524624"/>
              <a:gd name="connsiteX1611" fmla="*/ 26488 w 11858623"/>
              <a:gd name="connsiteY1611" fmla="*/ 5011754 h 6524624"/>
              <a:gd name="connsiteX1612" fmla="*/ 25402 w 11858623"/>
              <a:gd name="connsiteY1612" fmla="*/ 5021963 h 6524624"/>
              <a:gd name="connsiteX1613" fmla="*/ 22481 w 11858623"/>
              <a:gd name="connsiteY1613" fmla="*/ 5022986 h 6524624"/>
              <a:gd name="connsiteX1614" fmla="*/ 18473 w 11858623"/>
              <a:gd name="connsiteY1614" fmla="*/ 5006138 h 6524624"/>
              <a:gd name="connsiteX1615" fmla="*/ 18300 w 11858623"/>
              <a:gd name="connsiteY1615" fmla="*/ 5005734 h 6524624"/>
              <a:gd name="connsiteX1616" fmla="*/ 12597 w 11858623"/>
              <a:gd name="connsiteY1616" fmla="*/ 4992415 h 6524624"/>
              <a:gd name="connsiteX1617" fmla="*/ 14043 w 11858623"/>
              <a:gd name="connsiteY1617" fmla="*/ 4995792 h 6524624"/>
              <a:gd name="connsiteX1618" fmla="*/ 14465 w 11858623"/>
              <a:gd name="connsiteY1618" fmla="*/ 5000522 h 6524624"/>
              <a:gd name="connsiteX1619" fmla="*/ 14621 w 11858623"/>
              <a:gd name="connsiteY1619" fmla="*/ 5002707 h 6524624"/>
              <a:gd name="connsiteX1620" fmla="*/ 14215 w 11858623"/>
              <a:gd name="connsiteY1620" fmla="*/ 5003833 h 6524624"/>
              <a:gd name="connsiteX1621" fmla="*/ 10457 w 11858623"/>
              <a:gd name="connsiteY1621" fmla="*/ 5008946 h 6524624"/>
              <a:gd name="connsiteX1622" fmla="*/ 12653 w 11858623"/>
              <a:gd name="connsiteY1622" fmla="*/ 4991990 h 6524624"/>
              <a:gd name="connsiteX1623" fmla="*/ 12597 w 11858623"/>
              <a:gd name="connsiteY1623" fmla="*/ 4992415 h 6524624"/>
              <a:gd name="connsiteX1624" fmla="*/ 12461 w 11858623"/>
              <a:gd name="connsiteY1624" fmla="*/ 4992097 h 6524624"/>
              <a:gd name="connsiteX1625" fmla="*/ 19969 w 11858623"/>
              <a:gd name="connsiteY1625" fmla="*/ 4987889 h 6524624"/>
              <a:gd name="connsiteX1626" fmla="*/ 15711 w 11858623"/>
              <a:gd name="connsiteY1626" fmla="*/ 4999687 h 6524624"/>
              <a:gd name="connsiteX1627" fmla="*/ 14043 w 11858623"/>
              <a:gd name="connsiteY1627" fmla="*/ 4995792 h 6524624"/>
              <a:gd name="connsiteX1628" fmla="*/ 13654 w 11858623"/>
              <a:gd name="connsiteY1628" fmla="*/ 4991429 h 6524624"/>
              <a:gd name="connsiteX1629" fmla="*/ 13275 w 11858623"/>
              <a:gd name="connsiteY1629" fmla="*/ 4987181 h 6524624"/>
              <a:gd name="connsiteX1630" fmla="*/ 13654 w 11858623"/>
              <a:gd name="connsiteY1630" fmla="*/ 4991429 h 6524624"/>
              <a:gd name="connsiteX1631" fmla="*/ 12653 w 11858623"/>
              <a:gd name="connsiteY1631" fmla="*/ 4991990 h 6524624"/>
              <a:gd name="connsiteX1632" fmla="*/ 20477 w 11858623"/>
              <a:gd name="connsiteY1632" fmla="*/ 4986481 h 6524624"/>
              <a:gd name="connsiteX1633" fmla="*/ 20712 w 11858623"/>
              <a:gd name="connsiteY1633" fmla="*/ 4987472 h 6524624"/>
              <a:gd name="connsiteX1634" fmla="*/ 19969 w 11858623"/>
              <a:gd name="connsiteY1634" fmla="*/ 4987889 h 6524624"/>
              <a:gd name="connsiteX1635" fmla="*/ 308996 w 11858623"/>
              <a:gd name="connsiteY1635" fmla="*/ 4975790 h 6524624"/>
              <a:gd name="connsiteX1636" fmla="*/ 200997 w 11858623"/>
              <a:gd name="connsiteY1636" fmla="*/ 5083790 h 6524624"/>
              <a:gd name="connsiteX1637" fmla="*/ 308996 w 11858623"/>
              <a:gd name="connsiteY1637" fmla="*/ 5191790 h 6524624"/>
              <a:gd name="connsiteX1638" fmla="*/ 416997 w 11858623"/>
              <a:gd name="connsiteY1638" fmla="*/ 5083790 h 6524624"/>
              <a:gd name="connsiteX1639" fmla="*/ 308996 w 11858623"/>
              <a:gd name="connsiteY1639" fmla="*/ 4975790 h 6524624"/>
              <a:gd name="connsiteX1640" fmla="*/ 14484 w 11858623"/>
              <a:gd name="connsiteY1640" fmla="*/ 4973782 h 6524624"/>
              <a:gd name="connsiteX1641" fmla="*/ 14468 w 11858623"/>
              <a:gd name="connsiteY1641" fmla="*/ 4982079 h 6524624"/>
              <a:gd name="connsiteX1642" fmla="*/ 13472 w 11858623"/>
              <a:gd name="connsiteY1642" fmla="*/ 4985660 h 6524624"/>
              <a:gd name="connsiteX1643" fmla="*/ 13275 w 11858623"/>
              <a:gd name="connsiteY1643" fmla="*/ 4987181 h 6524624"/>
              <a:gd name="connsiteX1644" fmla="*/ 12461 w 11858623"/>
              <a:gd name="connsiteY1644" fmla="*/ 4978057 h 6524624"/>
              <a:gd name="connsiteX1645" fmla="*/ 16469 w 11858623"/>
              <a:gd name="connsiteY1645" fmla="*/ 4933128 h 6524624"/>
              <a:gd name="connsiteX1646" fmla="*/ 18473 w 11858623"/>
              <a:gd name="connsiteY1646" fmla="*/ 4952784 h 6524624"/>
              <a:gd name="connsiteX1647" fmla="*/ 21818 w 11858623"/>
              <a:gd name="connsiteY1647" fmla="*/ 4943409 h 6524624"/>
              <a:gd name="connsiteX1648" fmla="*/ 22481 w 11858623"/>
              <a:gd name="connsiteY1648" fmla="*/ 4952784 h 6524624"/>
              <a:gd name="connsiteX1649" fmla="*/ 29446 w 11858623"/>
              <a:gd name="connsiteY1649" fmla="*/ 4986836 h 6524624"/>
              <a:gd name="connsiteX1650" fmla="*/ 29903 w 11858623"/>
              <a:gd name="connsiteY1650" fmla="*/ 4988518 h 6524624"/>
              <a:gd name="connsiteX1651" fmla="*/ 23294 w 11858623"/>
              <a:gd name="connsiteY1651" fmla="*/ 4998324 h 6524624"/>
              <a:gd name="connsiteX1652" fmla="*/ 20712 w 11858623"/>
              <a:gd name="connsiteY1652" fmla="*/ 4987472 h 6524624"/>
              <a:gd name="connsiteX1653" fmla="*/ 22481 w 11858623"/>
              <a:gd name="connsiteY1653" fmla="*/ 4986481 h 6524624"/>
              <a:gd name="connsiteX1654" fmla="*/ 14465 w 11858623"/>
              <a:gd name="connsiteY1654" fmla="*/ 4983673 h 6524624"/>
              <a:gd name="connsiteX1655" fmla="*/ 14468 w 11858623"/>
              <a:gd name="connsiteY1655" fmla="*/ 4982079 h 6524624"/>
              <a:gd name="connsiteX1656" fmla="*/ 18664 w 11858623"/>
              <a:gd name="connsiteY1656" fmla="*/ 4966997 h 6524624"/>
              <a:gd name="connsiteX1657" fmla="*/ 20253 w 11858623"/>
              <a:gd name="connsiteY1657" fmla="*/ 4961587 h 6524624"/>
              <a:gd name="connsiteX1658" fmla="*/ 14484 w 11858623"/>
              <a:gd name="connsiteY1658" fmla="*/ 4973782 h 6524624"/>
              <a:gd name="connsiteX1659" fmla="*/ 14512 w 11858623"/>
              <a:gd name="connsiteY1659" fmla="*/ 4958468 h 6524624"/>
              <a:gd name="connsiteX1660" fmla="*/ 16469 w 11858623"/>
              <a:gd name="connsiteY1660" fmla="*/ 4933128 h 6524624"/>
              <a:gd name="connsiteX1661" fmla="*/ 12958 w 11858623"/>
              <a:gd name="connsiteY1661" fmla="*/ 4915989 h 6524624"/>
              <a:gd name="connsiteX1662" fmla="*/ 12992 w 11858623"/>
              <a:gd name="connsiteY1662" fmla="*/ 4916166 h 6524624"/>
              <a:gd name="connsiteX1663" fmla="*/ 12461 w 11858623"/>
              <a:gd name="connsiteY1663" fmla="*/ 4916279 h 6524624"/>
              <a:gd name="connsiteX1664" fmla="*/ 14795 w 11858623"/>
              <a:gd name="connsiteY1664" fmla="*/ 4915780 h 6524624"/>
              <a:gd name="connsiteX1665" fmla="*/ 16469 w 11858623"/>
              <a:gd name="connsiteY1665" fmla="*/ 4927511 h 6524624"/>
              <a:gd name="connsiteX1666" fmla="*/ 14581 w 11858623"/>
              <a:gd name="connsiteY1666" fmla="*/ 4924223 h 6524624"/>
              <a:gd name="connsiteX1667" fmla="*/ 12992 w 11858623"/>
              <a:gd name="connsiteY1667" fmla="*/ 4916166 h 6524624"/>
              <a:gd name="connsiteX1668" fmla="*/ 19726 w 11858623"/>
              <a:gd name="connsiteY1668" fmla="*/ 4913821 h 6524624"/>
              <a:gd name="connsiteX1669" fmla="*/ 20030 w 11858623"/>
              <a:gd name="connsiteY1669" fmla="*/ 4918118 h 6524624"/>
              <a:gd name="connsiteX1670" fmla="*/ 18346 w 11858623"/>
              <a:gd name="connsiteY1670" fmla="*/ 4914466 h 6524624"/>
              <a:gd name="connsiteX1671" fmla="*/ 17756 w 11858623"/>
              <a:gd name="connsiteY1671" fmla="*/ 4913188 h 6524624"/>
              <a:gd name="connsiteX1672" fmla="*/ 18346 w 11858623"/>
              <a:gd name="connsiteY1672" fmla="*/ 4914466 h 6524624"/>
              <a:gd name="connsiteX1673" fmla="*/ 16158 w 11858623"/>
              <a:gd name="connsiteY1673" fmla="*/ 4915488 h 6524624"/>
              <a:gd name="connsiteX1674" fmla="*/ 14795 w 11858623"/>
              <a:gd name="connsiteY1674" fmla="*/ 4915780 h 6524624"/>
              <a:gd name="connsiteX1675" fmla="*/ 14681 w 11858623"/>
              <a:gd name="connsiteY1675" fmla="*/ 4914983 h 6524624"/>
              <a:gd name="connsiteX1676" fmla="*/ 21679 w 11858623"/>
              <a:gd name="connsiteY1676" fmla="*/ 4910897 h 6524624"/>
              <a:gd name="connsiteX1677" fmla="*/ 21362 w 11858623"/>
              <a:gd name="connsiteY1677" fmla="*/ 4913057 h 6524624"/>
              <a:gd name="connsiteX1678" fmla="*/ 19726 w 11858623"/>
              <a:gd name="connsiteY1678" fmla="*/ 4913821 h 6524624"/>
              <a:gd name="connsiteX1679" fmla="*/ 19605 w 11858623"/>
              <a:gd name="connsiteY1679" fmla="*/ 4912108 h 6524624"/>
              <a:gd name="connsiteX1680" fmla="*/ 26488 w 11858623"/>
              <a:gd name="connsiteY1680" fmla="*/ 4910663 h 6524624"/>
              <a:gd name="connsiteX1681" fmla="*/ 24484 w 11858623"/>
              <a:gd name="connsiteY1681" fmla="*/ 4935936 h 6524624"/>
              <a:gd name="connsiteX1682" fmla="*/ 21818 w 11858623"/>
              <a:gd name="connsiteY1682" fmla="*/ 4943409 h 6524624"/>
              <a:gd name="connsiteX1683" fmla="*/ 20030 w 11858623"/>
              <a:gd name="connsiteY1683" fmla="*/ 4918118 h 6524624"/>
              <a:gd name="connsiteX1684" fmla="*/ 20477 w 11858623"/>
              <a:gd name="connsiteY1684" fmla="*/ 4919087 h 6524624"/>
              <a:gd name="connsiteX1685" fmla="*/ 21362 w 11858623"/>
              <a:gd name="connsiteY1685" fmla="*/ 4913057 h 6524624"/>
              <a:gd name="connsiteX1686" fmla="*/ 13676 w 11858623"/>
              <a:gd name="connsiteY1686" fmla="*/ 4907940 h 6524624"/>
              <a:gd name="connsiteX1687" fmla="*/ 14681 w 11858623"/>
              <a:gd name="connsiteY1687" fmla="*/ 4914983 h 6524624"/>
              <a:gd name="connsiteX1688" fmla="*/ 12958 w 11858623"/>
              <a:gd name="connsiteY1688" fmla="*/ 4915989 h 6524624"/>
              <a:gd name="connsiteX1689" fmla="*/ 12461 w 11858623"/>
              <a:gd name="connsiteY1689" fmla="*/ 4913471 h 6524624"/>
              <a:gd name="connsiteX1690" fmla="*/ 18877 w 11858623"/>
              <a:gd name="connsiteY1690" fmla="*/ 4901806 h 6524624"/>
              <a:gd name="connsiteX1691" fmla="*/ 19605 w 11858623"/>
              <a:gd name="connsiteY1691" fmla="*/ 4912108 h 6524624"/>
              <a:gd name="connsiteX1692" fmla="*/ 17756 w 11858623"/>
              <a:gd name="connsiteY1692" fmla="*/ 4913188 h 6524624"/>
              <a:gd name="connsiteX1693" fmla="*/ 15820 w 11858623"/>
              <a:gd name="connsiteY1693" fmla="*/ 4908989 h 6524624"/>
              <a:gd name="connsiteX1694" fmla="*/ 16322 w 11858623"/>
              <a:gd name="connsiteY1694" fmla="*/ 4903323 h 6524624"/>
              <a:gd name="connsiteX1695" fmla="*/ 32633 w 11858623"/>
              <a:gd name="connsiteY1695" fmla="*/ 4895108 h 6524624"/>
              <a:gd name="connsiteX1696" fmla="*/ 32500 w 11858623"/>
              <a:gd name="connsiteY1696" fmla="*/ 4899431 h 6524624"/>
              <a:gd name="connsiteX1697" fmla="*/ 32936 w 11858623"/>
              <a:gd name="connsiteY1697" fmla="*/ 4904324 h 6524624"/>
              <a:gd name="connsiteX1698" fmla="*/ 21679 w 11858623"/>
              <a:gd name="connsiteY1698" fmla="*/ 4910897 h 6524624"/>
              <a:gd name="connsiteX1699" fmla="*/ 22533 w 11858623"/>
              <a:gd name="connsiteY1699" fmla="*/ 4905076 h 6524624"/>
              <a:gd name="connsiteX1700" fmla="*/ 22061 w 11858623"/>
              <a:gd name="connsiteY1700" fmla="*/ 4899915 h 6524624"/>
              <a:gd name="connsiteX1701" fmla="*/ 24411 w 11858623"/>
              <a:gd name="connsiteY1701" fmla="*/ 4898520 h 6524624"/>
              <a:gd name="connsiteX1702" fmla="*/ 21040 w 11858623"/>
              <a:gd name="connsiteY1702" fmla="*/ 4888744 h 6524624"/>
              <a:gd name="connsiteX1703" fmla="*/ 22061 w 11858623"/>
              <a:gd name="connsiteY1703" fmla="*/ 4899915 h 6524624"/>
              <a:gd name="connsiteX1704" fmla="*/ 18877 w 11858623"/>
              <a:gd name="connsiteY1704" fmla="*/ 4901806 h 6524624"/>
              <a:gd name="connsiteX1705" fmla="*/ 18521 w 11858623"/>
              <a:gd name="connsiteY1705" fmla="*/ 4896771 h 6524624"/>
              <a:gd name="connsiteX1706" fmla="*/ 20477 w 11858623"/>
              <a:gd name="connsiteY1706" fmla="*/ 4876966 h 6524624"/>
              <a:gd name="connsiteX1707" fmla="*/ 23110 w 11858623"/>
              <a:gd name="connsiteY1707" fmla="*/ 4886116 h 6524624"/>
              <a:gd name="connsiteX1708" fmla="*/ 23517 w 11858623"/>
              <a:gd name="connsiteY1708" fmla="*/ 4888946 h 6524624"/>
              <a:gd name="connsiteX1709" fmla="*/ 23991 w 11858623"/>
              <a:gd name="connsiteY1709" fmla="*/ 4889275 h 6524624"/>
              <a:gd name="connsiteX1710" fmla="*/ 24521 w 11858623"/>
              <a:gd name="connsiteY1710" fmla="*/ 4891419 h 6524624"/>
              <a:gd name="connsiteX1711" fmla="*/ 21534 w 11858623"/>
              <a:gd name="connsiteY1711" fmla="*/ 4887168 h 6524624"/>
              <a:gd name="connsiteX1712" fmla="*/ 21040 w 11858623"/>
              <a:gd name="connsiteY1712" fmla="*/ 4888744 h 6524624"/>
              <a:gd name="connsiteX1713" fmla="*/ 20477 w 11858623"/>
              <a:gd name="connsiteY1713" fmla="*/ 4882582 h 6524624"/>
              <a:gd name="connsiteX1714" fmla="*/ 20279 w 11858623"/>
              <a:gd name="connsiteY1714" fmla="*/ 4877867 h 6524624"/>
              <a:gd name="connsiteX1715" fmla="*/ 16469 w 11858623"/>
              <a:gd name="connsiteY1715" fmla="*/ 4862926 h 6524624"/>
              <a:gd name="connsiteX1716" fmla="*/ 20068 w 11858623"/>
              <a:gd name="connsiteY1716" fmla="*/ 4872834 h 6524624"/>
              <a:gd name="connsiteX1717" fmla="*/ 20279 w 11858623"/>
              <a:gd name="connsiteY1717" fmla="*/ 4877867 h 6524624"/>
              <a:gd name="connsiteX1718" fmla="*/ 13676 w 11858623"/>
              <a:gd name="connsiteY1718" fmla="*/ 4907940 h 6524624"/>
              <a:gd name="connsiteX1719" fmla="*/ 12461 w 11858623"/>
              <a:gd name="connsiteY1719" fmla="*/ 4899431 h 6524624"/>
              <a:gd name="connsiteX1720" fmla="*/ 16469 w 11858623"/>
              <a:gd name="connsiteY1720" fmla="*/ 4862926 h 6524624"/>
              <a:gd name="connsiteX1721" fmla="*/ 14143 w 11858623"/>
              <a:gd name="connsiteY1721" fmla="*/ 4850004 h 6524624"/>
              <a:gd name="connsiteX1722" fmla="*/ 14144 w 11858623"/>
              <a:gd name="connsiteY1722" fmla="*/ 4850007 h 6524624"/>
              <a:gd name="connsiteX1723" fmla="*/ 14085 w 11858623"/>
              <a:gd name="connsiteY1723" fmla="*/ 4850202 h 6524624"/>
              <a:gd name="connsiteX1724" fmla="*/ 30294 w 11858623"/>
              <a:gd name="connsiteY1724" fmla="*/ 4841980 h 6524624"/>
              <a:gd name="connsiteX1725" fmla="*/ 32500 w 11858623"/>
              <a:gd name="connsiteY1725" fmla="*/ 4843269 h 6524624"/>
              <a:gd name="connsiteX1726" fmla="*/ 33664 w 11858623"/>
              <a:gd name="connsiteY1726" fmla="*/ 4861736 h 6524624"/>
              <a:gd name="connsiteX1727" fmla="*/ 33377 w 11858623"/>
              <a:gd name="connsiteY1727" fmla="*/ 4871037 h 6524624"/>
              <a:gd name="connsiteX1728" fmla="*/ 26488 w 11858623"/>
              <a:gd name="connsiteY1728" fmla="*/ 4891006 h 6524624"/>
              <a:gd name="connsiteX1729" fmla="*/ 23991 w 11858623"/>
              <a:gd name="connsiteY1729" fmla="*/ 4889275 h 6524624"/>
              <a:gd name="connsiteX1730" fmla="*/ 23815 w 11858623"/>
              <a:gd name="connsiteY1730" fmla="*/ 4888565 h 6524624"/>
              <a:gd name="connsiteX1731" fmla="*/ 23110 w 11858623"/>
              <a:gd name="connsiteY1731" fmla="*/ 4886116 h 6524624"/>
              <a:gd name="connsiteX1732" fmla="*/ 21945 w 11858623"/>
              <a:gd name="connsiteY1732" fmla="*/ 4878004 h 6524624"/>
              <a:gd name="connsiteX1733" fmla="*/ 20068 w 11858623"/>
              <a:gd name="connsiteY1733" fmla="*/ 4872834 h 6524624"/>
              <a:gd name="connsiteX1734" fmla="*/ 19490 w 11858623"/>
              <a:gd name="connsiteY1734" fmla="*/ 4859086 h 6524624"/>
              <a:gd name="connsiteX1735" fmla="*/ 20237 w 11858623"/>
              <a:gd name="connsiteY1735" fmla="*/ 4858329 h 6524624"/>
              <a:gd name="connsiteX1736" fmla="*/ 20477 w 11858623"/>
              <a:gd name="connsiteY1736" fmla="*/ 4865734 h 6524624"/>
              <a:gd name="connsiteX1737" fmla="*/ 30294 w 11858623"/>
              <a:gd name="connsiteY1737" fmla="*/ 4841980 h 6524624"/>
              <a:gd name="connsiteX1738" fmla="*/ 17748 w 11858623"/>
              <a:gd name="connsiteY1738" fmla="*/ 4838183 h 6524624"/>
              <a:gd name="connsiteX1739" fmla="*/ 18727 w 11858623"/>
              <a:gd name="connsiteY1739" fmla="*/ 4840902 h 6524624"/>
              <a:gd name="connsiteX1740" fmla="*/ 19490 w 11858623"/>
              <a:gd name="connsiteY1740" fmla="*/ 4859086 h 6524624"/>
              <a:gd name="connsiteX1741" fmla="*/ 18473 w 11858623"/>
              <a:gd name="connsiteY1741" fmla="*/ 4860117 h 6524624"/>
              <a:gd name="connsiteX1742" fmla="*/ 14144 w 11858623"/>
              <a:gd name="connsiteY1742" fmla="*/ 4850007 h 6524624"/>
              <a:gd name="connsiteX1743" fmla="*/ 17692 w 11858623"/>
              <a:gd name="connsiteY1743" fmla="*/ 4836878 h 6524624"/>
              <a:gd name="connsiteX1744" fmla="*/ 17968 w 11858623"/>
              <a:gd name="connsiteY1744" fmla="*/ 4837460 h 6524624"/>
              <a:gd name="connsiteX1745" fmla="*/ 17748 w 11858623"/>
              <a:gd name="connsiteY1745" fmla="*/ 4838183 h 6524624"/>
              <a:gd name="connsiteX1746" fmla="*/ 17516 w 11858623"/>
              <a:gd name="connsiteY1746" fmla="*/ 4837539 h 6524624"/>
              <a:gd name="connsiteX1747" fmla="*/ 18630 w 11858623"/>
              <a:gd name="connsiteY1747" fmla="*/ 4836738 h 6524624"/>
              <a:gd name="connsiteX1748" fmla="*/ 19719 w 11858623"/>
              <a:gd name="connsiteY1748" fmla="*/ 4842372 h 6524624"/>
              <a:gd name="connsiteX1749" fmla="*/ 19765 w 11858623"/>
              <a:gd name="connsiteY1749" fmla="*/ 4843783 h 6524624"/>
              <a:gd name="connsiteX1750" fmla="*/ 18727 w 11858623"/>
              <a:gd name="connsiteY1750" fmla="*/ 4840902 h 6524624"/>
              <a:gd name="connsiteX1751" fmla="*/ 18578 w 11858623"/>
              <a:gd name="connsiteY1751" fmla="*/ 4837339 h 6524624"/>
              <a:gd name="connsiteX1752" fmla="*/ 19414 w 11858623"/>
              <a:gd name="connsiteY1752" fmla="*/ 4832957 h 6524624"/>
              <a:gd name="connsiteX1753" fmla="*/ 19588 w 11858623"/>
              <a:gd name="connsiteY1753" fmla="*/ 4838330 h 6524624"/>
              <a:gd name="connsiteX1754" fmla="*/ 18727 w 11858623"/>
              <a:gd name="connsiteY1754" fmla="*/ 4835638 h 6524624"/>
              <a:gd name="connsiteX1755" fmla="*/ 18809 w 11858623"/>
              <a:gd name="connsiteY1755" fmla="*/ 4834702 h 6524624"/>
              <a:gd name="connsiteX1756" fmla="*/ 19225 w 11858623"/>
              <a:gd name="connsiteY1756" fmla="*/ 4833334 h 6524624"/>
              <a:gd name="connsiteX1757" fmla="*/ 21226 w 11858623"/>
              <a:gd name="connsiteY1757" fmla="*/ 4831610 h 6524624"/>
              <a:gd name="connsiteX1758" fmla="*/ 25480 w 11858623"/>
              <a:gd name="connsiteY1758" fmla="*/ 4845135 h 6524624"/>
              <a:gd name="connsiteX1759" fmla="*/ 24793 w 11858623"/>
              <a:gd name="connsiteY1759" fmla="*/ 4853710 h 6524624"/>
              <a:gd name="connsiteX1760" fmla="*/ 20237 w 11858623"/>
              <a:gd name="connsiteY1760" fmla="*/ 4858329 h 6524624"/>
              <a:gd name="connsiteX1761" fmla="*/ 19765 w 11858623"/>
              <a:gd name="connsiteY1761" fmla="*/ 4843783 h 6524624"/>
              <a:gd name="connsiteX1762" fmla="*/ 20254 w 11858623"/>
              <a:gd name="connsiteY1762" fmla="*/ 4845142 h 6524624"/>
              <a:gd name="connsiteX1763" fmla="*/ 19719 w 11858623"/>
              <a:gd name="connsiteY1763" fmla="*/ 4842372 h 6524624"/>
              <a:gd name="connsiteX1764" fmla="*/ 19588 w 11858623"/>
              <a:gd name="connsiteY1764" fmla="*/ 4838330 h 6524624"/>
              <a:gd name="connsiteX1765" fmla="*/ 23652 w 11858623"/>
              <a:gd name="connsiteY1765" fmla="*/ 4851034 h 6524624"/>
              <a:gd name="connsiteX1766" fmla="*/ 19340 w 11858623"/>
              <a:gd name="connsiteY1766" fmla="*/ 4830689 h 6524624"/>
              <a:gd name="connsiteX1767" fmla="*/ 19407 w 11858623"/>
              <a:gd name="connsiteY1767" fmla="*/ 4832740 h 6524624"/>
              <a:gd name="connsiteX1768" fmla="*/ 19225 w 11858623"/>
              <a:gd name="connsiteY1768" fmla="*/ 4833334 h 6524624"/>
              <a:gd name="connsiteX1769" fmla="*/ 18865 w 11858623"/>
              <a:gd name="connsiteY1769" fmla="*/ 4834058 h 6524624"/>
              <a:gd name="connsiteX1770" fmla="*/ 19072 w 11858623"/>
              <a:gd name="connsiteY1770" fmla="*/ 4831695 h 6524624"/>
              <a:gd name="connsiteX1771" fmla="*/ 20997 w 11858623"/>
              <a:gd name="connsiteY1771" fmla="*/ 4829778 h 6524624"/>
              <a:gd name="connsiteX1772" fmla="*/ 21226 w 11858623"/>
              <a:gd name="connsiteY1772" fmla="*/ 4831610 h 6524624"/>
              <a:gd name="connsiteX1773" fmla="*/ 20784 w 11858623"/>
              <a:gd name="connsiteY1773" fmla="*/ 4830205 h 6524624"/>
              <a:gd name="connsiteX1774" fmla="*/ 20477 w 11858623"/>
              <a:gd name="connsiteY1774" fmla="*/ 4829228 h 6524624"/>
              <a:gd name="connsiteX1775" fmla="*/ 20784 w 11858623"/>
              <a:gd name="connsiteY1775" fmla="*/ 4830205 h 6524624"/>
              <a:gd name="connsiteX1776" fmla="*/ 19414 w 11858623"/>
              <a:gd name="connsiteY1776" fmla="*/ 4832957 h 6524624"/>
              <a:gd name="connsiteX1777" fmla="*/ 19407 w 11858623"/>
              <a:gd name="connsiteY1777" fmla="*/ 4832740 h 6524624"/>
              <a:gd name="connsiteX1778" fmla="*/ 20338 w 11858623"/>
              <a:gd name="connsiteY1778" fmla="*/ 4824577 h 6524624"/>
              <a:gd name="connsiteX1779" fmla="*/ 20477 w 11858623"/>
              <a:gd name="connsiteY1779" fmla="*/ 4826420 h 6524624"/>
              <a:gd name="connsiteX1780" fmla="*/ 19340 w 11858623"/>
              <a:gd name="connsiteY1780" fmla="*/ 4830689 h 6524624"/>
              <a:gd name="connsiteX1781" fmla="*/ 19291 w 11858623"/>
              <a:gd name="connsiteY1781" fmla="*/ 4829190 h 6524624"/>
              <a:gd name="connsiteX1782" fmla="*/ 19415 w 11858623"/>
              <a:gd name="connsiteY1782" fmla="*/ 4827778 h 6524624"/>
              <a:gd name="connsiteX1783" fmla="*/ 20325 w 11858623"/>
              <a:gd name="connsiteY1783" fmla="*/ 4824395 h 6524624"/>
              <a:gd name="connsiteX1784" fmla="*/ 20345 w 11858623"/>
              <a:gd name="connsiteY1784" fmla="*/ 4824555 h 6524624"/>
              <a:gd name="connsiteX1785" fmla="*/ 20338 w 11858623"/>
              <a:gd name="connsiteY1785" fmla="*/ 4824577 h 6524624"/>
              <a:gd name="connsiteX1786" fmla="*/ 920 w 11858623"/>
              <a:gd name="connsiteY1786" fmla="*/ 4822104 h 6524624"/>
              <a:gd name="connsiteX1787" fmla="*/ 438 w 11858623"/>
              <a:gd name="connsiteY1787" fmla="*/ 4837653 h 6524624"/>
              <a:gd name="connsiteX1788" fmla="*/ 4446 w 11858623"/>
              <a:gd name="connsiteY1788" fmla="*/ 5025794 h 6524624"/>
              <a:gd name="connsiteX1789" fmla="*/ 4820 w 11858623"/>
              <a:gd name="connsiteY1789" fmla="*/ 5048335 h 6524624"/>
              <a:gd name="connsiteX1790" fmla="*/ 2442 w 11858623"/>
              <a:gd name="connsiteY1790" fmla="*/ 5048259 h 6524624"/>
              <a:gd name="connsiteX1791" fmla="*/ 4894 w 11858623"/>
              <a:gd name="connsiteY1791" fmla="*/ 5052788 h 6524624"/>
              <a:gd name="connsiteX1792" fmla="*/ 6559 w 11858623"/>
              <a:gd name="connsiteY1792" fmla="*/ 5153150 h 6524624"/>
              <a:gd name="connsiteX1793" fmla="*/ 5680 w 11858623"/>
              <a:gd name="connsiteY1793" fmla="*/ 5154641 h 6524624"/>
              <a:gd name="connsiteX1794" fmla="*/ 4446 w 11858623"/>
              <a:gd name="connsiteY1794" fmla="*/ 5157775 h 6524624"/>
              <a:gd name="connsiteX1795" fmla="*/ 6582 w 11858623"/>
              <a:gd name="connsiteY1795" fmla="*/ 5154531 h 6524624"/>
              <a:gd name="connsiteX1796" fmla="*/ 7617 w 11858623"/>
              <a:gd name="connsiteY1796" fmla="*/ 5216864 h 6524624"/>
              <a:gd name="connsiteX1797" fmla="*/ 6732 w 11858623"/>
              <a:gd name="connsiteY1797" fmla="*/ 5221595 h 6524624"/>
              <a:gd name="connsiteX1798" fmla="*/ 6450 w 11858623"/>
              <a:gd name="connsiteY1798" fmla="*/ 5261674 h 6524624"/>
              <a:gd name="connsiteX1799" fmla="*/ 8312 w 11858623"/>
              <a:gd name="connsiteY1799" fmla="*/ 5258792 h 6524624"/>
              <a:gd name="connsiteX1800" fmla="*/ 8454 w 11858623"/>
              <a:gd name="connsiteY1800" fmla="*/ 5267290 h 6524624"/>
              <a:gd name="connsiteX1801" fmla="*/ 8818 w 11858623"/>
              <a:gd name="connsiteY1801" fmla="*/ 5273674 h 6524624"/>
              <a:gd name="connsiteX1802" fmla="*/ 8453 w 11858623"/>
              <a:gd name="connsiteY1802" fmla="*/ 5274844 h 6524624"/>
              <a:gd name="connsiteX1803" fmla="*/ 4445 w 11858623"/>
              <a:gd name="connsiteY1803" fmla="*/ 5283268 h 6524624"/>
              <a:gd name="connsiteX1804" fmla="*/ 2441 w 11858623"/>
              <a:gd name="connsiteY1804" fmla="*/ 5300117 h 6524624"/>
              <a:gd name="connsiteX1805" fmla="*/ 1414 w 11858623"/>
              <a:gd name="connsiteY1805" fmla="*/ 5333207 h 6524624"/>
              <a:gd name="connsiteX1806" fmla="*/ 0 w 11858623"/>
              <a:gd name="connsiteY1806" fmla="*/ 5335301 h 6524624"/>
              <a:gd name="connsiteX1807" fmla="*/ 0 w 11858623"/>
              <a:gd name="connsiteY1807" fmla="*/ 4822413 h 6524624"/>
              <a:gd name="connsiteX1808" fmla="*/ 10218 w 11858623"/>
              <a:gd name="connsiteY1808" fmla="*/ 4817278 h 6524624"/>
              <a:gd name="connsiteX1809" fmla="*/ 13496 w 11858623"/>
              <a:gd name="connsiteY1809" fmla="*/ 4826380 h 6524624"/>
              <a:gd name="connsiteX1810" fmla="*/ 13622 w 11858623"/>
              <a:gd name="connsiteY1810" fmla="*/ 4828325 h 6524624"/>
              <a:gd name="connsiteX1811" fmla="*/ 10458 w 11858623"/>
              <a:gd name="connsiteY1811" fmla="*/ 4821674 h 6524624"/>
              <a:gd name="connsiteX1812" fmla="*/ 14466 w 11858623"/>
              <a:gd name="connsiteY1812" fmla="*/ 4841331 h 6524624"/>
              <a:gd name="connsiteX1813" fmla="*/ 13622 w 11858623"/>
              <a:gd name="connsiteY1813" fmla="*/ 4828325 h 6524624"/>
              <a:gd name="connsiteX1814" fmla="*/ 15988 w 11858623"/>
              <a:gd name="connsiteY1814" fmla="*/ 4833297 h 6524624"/>
              <a:gd name="connsiteX1815" fmla="*/ 17516 w 11858623"/>
              <a:gd name="connsiteY1815" fmla="*/ 4837539 h 6524624"/>
              <a:gd name="connsiteX1816" fmla="*/ 14769 w 11858623"/>
              <a:gd name="connsiteY1816" fmla="*/ 4847855 h 6524624"/>
              <a:gd name="connsiteX1817" fmla="*/ 14143 w 11858623"/>
              <a:gd name="connsiteY1817" fmla="*/ 4850004 h 6524624"/>
              <a:gd name="connsiteX1818" fmla="*/ 12461 w 11858623"/>
              <a:gd name="connsiteY1818" fmla="*/ 4846077 h 6524624"/>
              <a:gd name="connsiteX1819" fmla="*/ 10457 w 11858623"/>
              <a:gd name="connsiteY1819" fmla="*/ 4826420 h 6524624"/>
              <a:gd name="connsiteX1820" fmla="*/ 9017 w 11858623"/>
              <a:gd name="connsiteY1820" fmla="*/ 4818871 h 6524624"/>
              <a:gd name="connsiteX1821" fmla="*/ 15883 w 11858623"/>
              <a:gd name="connsiteY1821" fmla="*/ 4809757 h 6524624"/>
              <a:gd name="connsiteX1822" fmla="*/ 16470 w 11858623"/>
              <a:gd name="connsiteY1822" fmla="*/ 4813250 h 6524624"/>
              <a:gd name="connsiteX1823" fmla="*/ 16712 w 11858623"/>
              <a:gd name="connsiteY1823" fmla="*/ 4814330 h 6524624"/>
              <a:gd name="connsiteX1824" fmla="*/ 16241 w 11858623"/>
              <a:gd name="connsiteY1824" fmla="*/ 4816574 h 6524624"/>
              <a:gd name="connsiteX1825" fmla="*/ 15272 w 11858623"/>
              <a:gd name="connsiteY1825" fmla="*/ 4810568 h 6524624"/>
              <a:gd name="connsiteX1826" fmla="*/ 18098 w 11858623"/>
              <a:gd name="connsiteY1826" fmla="*/ 4807733 h 6524624"/>
              <a:gd name="connsiteX1827" fmla="*/ 18473 w 11858623"/>
              <a:gd name="connsiteY1827" fmla="*/ 4809572 h 6524624"/>
              <a:gd name="connsiteX1828" fmla="*/ 18719 w 11858623"/>
              <a:gd name="connsiteY1828" fmla="*/ 4811541 h 6524624"/>
              <a:gd name="connsiteX1829" fmla="*/ 19163 w 11858623"/>
              <a:gd name="connsiteY1829" fmla="*/ 4825243 h 6524624"/>
              <a:gd name="connsiteX1830" fmla="*/ 16712 w 11858623"/>
              <a:gd name="connsiteY1830" fmla="*/ 4814330 h 6524624"/>
              <a:gd name="connsiteX1831" fmla="*/ 18922 w 11858623"/>
              <a:gd name="connsiteY1831" fmla="*/ 4805723 h 6524624"/>
              <a:gd name="connsiteX1832" fmla="*/ 20325 w 11858623"/>
              <a:gd name="connsiteY1832" fmla="*/ 4824395 h 6524624"/>
              <a:gd name="connsiteX1833" fmla="*/ 18719 w 11858623"/>
              <a:gd name="connsiteY1833" fmla="*/ 4811541 h 6524624"/>
              <a:gd name="connsiteX1834" fmla="*/ 18546 w 11858623"/>
              <a:gd name="connsiteY1834" fmla="*/ 4806222 h 6524624"/>
              <a:gd name="connsiteX1835" fmla="*/ 18529 w 11858623"/>
              <a:gd name="connsiteY1835" fmla="*/ 4805681 h 6524624"/>
              <a:gd name="connsiteX1836" fmla="*/ 18546 w 11858623"/>
              <a:gd name="connsiteY1836" fmla="*/ 4806222 h 6524624"/>
              <a:gd name="connsiteX1837" fmla="*/ 18365 w 11858623"/>
              <a:gd name="connsiteY1837" fmla="*/ 4806463 h 6524624"/>
              <a:gd name="connsiteX1838" fmla="*/ 28561 w 11858623"/>
              <a:gd name="connsiteY1838" fmla="*/ 4794272 h 6524624"/>
              <a:gd name="connsiteX1839" fmla="*/ 28492 w 11858623"/>
              <a:gd name="connsiteY1839" fmla="*/ 4795531 h 6524624"/>
              <a:gd name="connsiteX1840" fmla="*/ 28440 w 11858623"/>
              <a:gd name="connsiteY1840" fmla="*/ 4794723 h 6524624"/>
              <a:gd name="connsiteX1841" fmla="*/ 32619 w 11858623"/>
              <a:gd name="connsiteY1841" fmla="*/ 4794183 h 6524624"/>
              <a:gd name="connsiteX1842" fmla="*/ 33280 w 11858623"/>
              <a:gd name="connsiteY1842" fmla="*/ 4805122 h 6524624"/>
              <a:gd name="connsiteX1843" fmla="*/ 20997 w 11858623"/>
              <a:gd name="connsiteY1843" fmla="*/ 4829778 h 6524624"/>
              <a:gd name="connsiteX1844" fmla="*/ 20345 w 11858623"/>
              <a:gd name="connsiteY1844" fmla="*/ 4824555 h 6524624"/>
              <a:gd name="connsiteX1845" fmla="*/ 20964 w 11858623"/>
              <a:gd name="connsiteY1845" fmla="*/ 4822407 h 6524624"/>
              <a:gd name="connsiteX1846" fmla="*/ 28277 w 11858623"/>
              <a:gd name="connsiteY1846" fmla="*/ 4795325 h 6524624"/>
              <a:gd name="connsiteX1847" fmla="*/ 28492 w 11858623"/>
              <a:gd name="connsiteY1847" fmla="*/ 4798340 h 6524624"/>
              <a:gd name="connsiteX1848" fmla="*/ 11532 w 11858623"/>
              <a:gd name="connsiteY1848" fmla="*/ 4794152 h 6524624"/>
              <a:gd name="connsiteX1849" fmla="*/ 12462 w 11858623"/>
              <a:gd name="connsiteY1849" fmla="*/ 4810442 h 6524624"/>
              <a:gd name="connsiteX1850" fmla="*/ 12693 w 11858623"/>
              <a:gd name="connsiteY1850" fmla="*/ 4813992 h 6524624"/>
              <a:gd name="connsiteX1851" fmla="*/ 10218 w 11858623"/>
              <a:gd name="connsiteY1851" fmla="*/ 4817278 h 6524624"/>
              <a:gd name="connsiteX1852" fmla="*/ 8454 w 11858623"/>
              <a:gd name="connsiteY1852" fmla="*/ 4812380 h 6524624"/>
              <a:gd name="connsiteX1853" fmla="*/ 8503 w 11858623"/>
              <a:gd name="connsiteY1853" fmla="*/ 4816178 h 6524624"/>
              <a:gd name="connsiteX1854" fmla="*/ 9017 w 11858623"/>
              <a:gd name="connsiteY1854" fmla="*/ 4818871 h 6524624"/>
              <a:gd name="connsiteX1855" fmla="*/ 8499 w 11858623"/>
              <a:gd name="connsiteY1855" fmla="*/ 4819559 h 6524624"/>
              <a:gd name="connsiteX1856" fmla="*/ 920 w 11858623"/>
              <a:gd name="connsiteY1856" fmla="*/ 4822104 h 6524624"/>
              <a:gd name="connsiteX1857" fmla="*/ 1415 w 11858623"/>
              <a:gd name="connsiteY1857" fmla="*/ 4806157 h 6524624"/>
              <a:gd name="connsiteX1858" fmla="*/ 3682 w 11858623"/>
              <a:gd name="connsiteY1858" fmla="*/ 4802800 h 6524624"/>
              <a:gd name="connsiteX1859" fmla="*/ 12993 w 11858623"/>
              <a:gd name="connsiteY1859" fmla="*/ 4792543 h 6524624"/>
              <a:gd name="connsiteX1860" fmla="*/ 13480 w 11858623"/>
              <a:gd name="connsiteY1860" fmla="*/ 4795440 h 6524624"/>
              <a:gd name="connsiteX1861" fmla="*/ 13139 w 11858623"/>
              <a:gd name="connsiteY1861" fmla="*/ 4797349 h 6524624"/>
              <a:gd name="connsiteX1862" fmla="*/ 12458 w 11858623"/>
              <a:gd name="connsiteY1862" fmla="*/ 4793132 h 6524624"/>
              <a:gd name="connsiteX1863" fmla="*/ 28158 w 11858623"/>
              <a:gd name="connsiteY1863" fmla="*/ 4790399 h 6524624"/>
              <a:gd name="connsiteX1864" fmla="*/ 28440 w 11858623"/>
              <a:gd name="connsiteY1864" fmla="*/ 4794723 h 6524624"/>
              <a:gd name="connsiteX1865" fmla="*/ 28277 w 11858623"/>
              <a:gd name="connsiteY1865" fmla="*/ 4795325 h 6524624"/>
              <a:gd name="connsiteX1866" fmla="*/ 27957 w 11858623"/>
              <a:gd name="connsiteY1866" fmla="*/ 4790834 h 6524624"/>
              <a:gd name="connsiteX1867" fmla="*/ 30496 w 11858623"/>
              <a:gd name="connsiteY1867" fmla="*/ 4787107 h 6524624"/>
              <a:gd name="connsiteX1868" fmla="*/ 28561 w 11858623"/>
              <a:gd name="connsiteY1868" fmla="*/ 4794272 h 6524624"/>
              <a:gd name="connsiteX1869" fmla="*/ 28839 w 11858623"/>
              <a:gd name="connsiteY1869" fmla="*/ 4789209 h 6524624"/>
              <a:gd name="connsiteX1870" fmla="*/ 29198 w 11858623"/>
              <a:gd name="connsiteY1870" fmla="*/ 4782670 h 6524624"/>
              <a:gd name="connsiteX1871" fmla="*/ 28839 w 11858623"/>
              <a:gd name="connsiteY1871" fmla="*/ 4789209 h 6524624"/>
              <a:gd name="connsiteX1872" fmla="*/ 28523 w 11858623"/>
              <a:gd name="connsiteY1872" fmla="*/ 4789609 h 6524624"/>
              <a:gd name="connsiteX1873" fmla="*/ 28158 w 11858623"/>
              <a:gd name="connsiteY1873" fmla="*/ 4790399 h 6524624"/>
              <a:gd name="connsiteX1874" fmla="*/ 27679 w 11858623"/>
              <a:gd name="connsiteY1874" fmla="*/ 4783030 h 6524624"/>
              <a:gd name="connsiteX1875" fmla="*/ 24890 w 11858623"/>
              <a:gd name="connsiteY1875" fmla="*/ 4781290 h 6524624"/>
              <a:gd name="connsiteX1876" fmla="*/ 27396 w 11858623"/>
              <a:gd name="connsiteY1876" fmla="*/ 4783097 h 6524624"/>
              <a:gd name="connsiteX1877" fmla="*/ 27404 w 11858623"/>
              <a:gd name="connsiteY1877" fmla="*/ 4783095 h 6524624"/>
              <a:gd name="connsiteX1878" fmla="*/ 27957 w 11858623"/>
              <a:gd name="connsiteY1878" fmla="*/ 4790834 h 6524624"/>
              <a:gd name="connsiteX1879" fmla="*/ 24484 w 11858623"/>
              <a:gd name="connsiteY1879" fmla="*/ 4798340 h 6524624"/>
              <a:gd name="connsiteX1880" fmla="*/ 18922 w 11858623"/>
              <a:gd name="connsiteY1880" fmla="*/ 4805723 h 6524624"/>
              <a:gd name="connsiteX1881" fmla="*/ 18816 w 11858623"/>
              <a:gd name="connsiteY1881" fmla="*/ 4804313 h 6524624"/>
              <a:gd name="connsiteX1882" fmla="*/ 20227 w 11858623"/>
              <a:gd name="connsiteY1882" fmla="*/ 4797594 h 6524624"/>
              <a:gd name="connsiteX1883" fmla="*/ 22351 w 11858623"/>
              <a:gd name="connsiteY1883" fmla="*/ 4789894 h 6524624"/>
              <a:gd name="connsiteX1884" fmla="*/ 19659 w 11858623"/>
              <a:gd name="connsiteY1884" fmla="*/ 4776728 h 6524624"/>
              <a:gd name="connsiteX1885" fmla="*/ 22482 w 11858623"/>
              <a:gd name="connsiteY1885" fmla="*/ 4779553 h 6524624"/>
              <a:gd name="connsiteX1886" fmla="*/ 23394 w 11858623"/>
              <a:gd name="connsiteY1886" fmla="*/ 4780211 h 6524624"/>
              <a:gd name="connsiteX1887" fmla="*/ 20477 w 11858623"/>
              <a:gd name="connsiteY1887" fmla="*/ 4784299 h 6524624"/>
              <a:gd name="connsiteX1888" fmla="*/ 19368 w 11858623"/>
              <a:gd name="connsiteY1888" fmla="*/ 4785520 h 6524624"/>
              <a:gd name="connsiteX1889" fmla="*/ 18770 w 11858623"/>
              <a:gd name="connsiteY1889" fmla="*/ 4779651 h 6524624"/>
              <a:gd name="connsiteX1890" fmla="*/ 16469 w 11858623"/>
              <a:gd name="connsiteY1890" fmla="*/ 4773067 h 6524624"/>
              <a:gd name="connsiteX1891" fmla="*/ 16507 w 11858623"/>
              <a:gd name="connsiteY1891" fmla="*/ 4773573 h 6524624"/>
              <a:gd name="connsiteX1892" fmla="*/ 16434 w 11858623"/>
              <a:gd name="connsiteY1892" fmla="*/ 4773500 h 6524624"/>
              <a:gd name="connsiteX1893" fmla="*/ 8626 w 11858623"/>
              <a:gd name="connsiteY1893" fmla="*/ 4765684 h 6524624"/>
              <a:gd name="connsiteX1894" fmla="*/ 9985 w 11858623"/>
              <a:gd name="connsiteY1894" fmla="*/ 4767044 h 6524624"/>
              <a:gd name="connsiteX1895" fmla="*/ 10457 w 11858623"/>
              <a:gd name="connsiteY1895" fmla="*/ 4775308 h 6524624"/>
              <a:gd name="connsiteX1896" fmla="*/ 10144 w 11858623"/>
              <a:gd name="connsiteY1896" fmla="*/ 4775572 h 6524624"/>
              <a:gd name="connsiteX1897" fmla="*/ 8586 w 11858623"/>
              <a:gd name="connsiteY1897" fmla="*/ 4766295 h 6524624"/>
              <a:gd name="connsiteX1898" fmla="*/ 30206 w 11858623"/>
              <a:gd name="connsiteY1898" fmla="*/ 4764305 h 6524624"/>
              <a:gd name="connsiteX1899" fmla="*/ 30851 w 11858623"/>
              <a:gd name="connsiteY1899" fmla="*/ 4764908 h 6524624"/>
              <a:gd name="connsiteX1900" fmla="*/ 31814 w 11858623"/>
              <a:gd name="connsiteY1900" fmla="*/ 4780851 h 6524624"/>
              <a:gd name="connsiteX1901" fmla="*/ 29920 w 11858623"/>
              <a:gd name="connsiteY1901" fmla="*/ 4779081 h 6524624"/>
              <a:gd name="connsiteX1902" fmla="*/ 29520 w 11858623"/>
              <a:gd name="connsiteY1902" fmla="*/ 4776810 h 6524624"/>
              <a:gd name="connsiteX1903" fmla="*/ 26620 w 11858623"/>
              <a:gd name="connsiteY1903" fmla="*/ 4762065 h 6524624"/>
              <a:gd name="connsiteX1904" fmla="*/ 26615 w 11858623"/>
              <a:gd name="connsiteY1904" fmla="*/ 4762376 h 6524624"/>
              <a:gd name="connsiteX1905" fmla="*/ 26540 w 11858623"/>
              <a:gd name="connsiteY1905" fmla="*/ 4762128 h 6524624"/>
              <a:gd name="connsiteX1906" fmla="*/ 8962 w 11858623"/>
              <a:gd name="connsiteY1906" fmla="*/ 4760492 h 6524624"/>
              <a:gd name="connsiteX1907" fmla="*/ 8626 w 11858623"/>
              <a:gd name="connsiteY1907" fmla="*/ 4765684 h 6524624"/>
              <a:gd name="connsiteX1908" fmla="*/ 8455 w 11858623"/>
              <a:gd name="connsiteY1908" fmla="*/ 4765513 h 6524624"/>
              <a:gd name="connsiteX1909" fmla="*/ 8586 w 11858623"/>
              <a:gd name="connsiteY1909" fmla="*/ 4766295 h 6524624"/>
              <a:gd name="connsiteX1910" fmla="*/ 8455 w 11858623"/>
              <a:gd name="connsiteY1910" fmla="*/ 4768321 h 6524624"/>
              <a:gd name="connsiteX1911" fmla="*/ 9687 w 11858623"/>
              <a:gd name="connsiteY1911" fmla="*/ 4775957 h 6524624"/>
              <a:gd name="connsiteX1912" fmla="*/ 6450 w 11858623"/>
              <a:gd name="connsiteY1912" fmla="*/ 4778683 h 6524624"/>
              <a:gd name="connsiteX1913" fmla="*/ 7557 w 11858623"/>
              <a:gd name="connsiteY1913" fmla="*/ 4763394 h 6524624"/>
              <a:gd name="connsiteX1914" fmla="*/ 26651 w 11858623"/>
              <a:gd name="connsiteY1914" fmla="*/ 4760123 h 6524624"/>
              <a:gd name="connsiteX1915" fmla="*/ 27528 w 11858623"/>
              <a:gd name="connsiteY1915" fmla="*/ 4761353 h 6524624"/>
              <a:gd name="connsiteX1916" fmla="*/ 26620 w 11858623"/>
              <a:gd name="connsiteY1916" fmla="*/ 4762065 h 6524624"/>
              <a:gd name="connsiteX1917" fmla="*/ 30496 w 11858623"/>
              <a:gd name="connsiteY1917" fmla="*/ 4759026 h 6524624"/>
              <a:gd name="connsiteX1918" fmla="*/ 30739 w 11858623"/>
              <a:gd name="connsiteY1918" fmla="*/ 4763043 h 6524624"/>
              <a:gd name="connsiteX1919" fmla="*/ 30309 w 11858623"/>
              <a:gd name="connsiteY1919" fmla="*/ 4762440 h 6524624"/>
              <a:gd name="connsiteX1920" fmla="*/ 11798 w 11858623"/>
              <a:gd name="connsiteY1920" fmla="*/ 4754633 h 6524624"/>
              <a:gd name="connsiteX1921" fmla="*/ 16673 w 11858623"/>
              <a:gd name="connsiteY1921" fmla="*/ 4759079 h 6524624"/>
              <a:gd name="connsiteX1922" fmla="*/ 16691 w 11858623"/>
              <a:gd name="connsiteY1922" fmla="*/ 4759256 h 6524624"/>
              <a:gd name="connsiteX1923" fmla="*/ 15638 w 11858623"/>
              <a:gd name="connsiteY1923" fmla="*/ 4758432 h 6524624"/>
              <a:gd name="connsiteX1924" fmla="*/ 13255 w 11858623"/>
              <a:gd name="connsiteY1924" fmla="*/ 4758334 h 6524624"/>
              <a:gd name="connsiteX1925" fmla="*/ 17273 w 11858623"/>
              <a:gd name="connsiteY1925" fmla="*/ 4764969 h 6524624"/>
              <a:gd name="connsiteX1926" fmla="*/ 17705 w 11858623"/>
              <a:gd name="connsiteY1926" fmla="*/ 4769204 h 6524624"/>
              <a:gd name="connsiteX1927" fmla="*/ 14684 w 11858623"/>
              <a:gd name="connsiteY1927" fmla="*/ 4771748 h 6524624"/>
              <a:gd name="connsiteX1928" fmla="*/ 9985 w 11858623"/>
              <a:gd name="connsiteY1928" fmla="*/ 4767044 h 6524624"/>
              <a:gd name="connsiteX1929" fmla="*/ 9542 w 11858623"/>
              <a:gd name="connsiteY1929" fmla="*/ 4759294 h 6524624"/>
              <a:gd name="connsiteX1930" fmla="*/ 13111 w 11858623"/>
              <a:gd name="connsiteY1930" fmla="*/ 4751923 h 6524624"/>
              <a:gd name="connsiteX1931" fmla="*/ 11798 w 11858623"/>
              <a:gd name="connsiteY1931" fmla="*/ 4754633 h 6524624"/>
              <a:gd name="connsiteX1932" fmla="*/ 10457 w 11858623"/>
              <a:gd name="connsiteY1932" fmla="*/ 4753410 h 6524624"/>
              <a:gd name="connsiteX1933" fmla="*/ 15558 w 11858623"/>
              <a:gd name="connsiteY1933" fmla="*/ 4746867 h 6524624"/>
              <a:gd name="connsiteX1934" fmla="*/ 15630 w 11858623"/>
              <a:gd name="connsiteY1934" fmla="*/ 4747674 h 6524624"/>
              <a:gd name="connsiteX1935" fmla="*/ 15076 w 11858623"/>
              <a:gd name="connsiteY1935" fmla="*/ 4750822 h 6524624"/>
              <a:gd name="connsiteX1936" fmla="*/ 13111 w 11858623"/>
              <a:gd name="connsiteY1936" fmla="*/ 4751923 h 6524624"/>
              <a:gd name="connsiteX1937" fmla="*/ 16218 w 11858623"/>
              <a:gd name="connsiteY1937" fmla="*/ 4745503 h 6524624"/>
              <a:gd name="connsiteX1938" fmla="*/ 17545 w 11858623"/>
              <a:gd name="connsiteY1938" fmla="*/ 4747363 h 6524624"/>
              <a:gd name="connsiteX1939" fmla="*/ 16315 w 11858623"/>
              <a:gd name="connsiteY1939" fmla="*/ 4750127 h 6524624"/>
              <a:gd name="connsiteX1940" fmla="*/ 15871 w 11858623"/>
              <a:gd name="connsiteY1940" fmla="*/ 4750376 h 6524624"/>
              <a:gd name="connsiteX1941" fmla="*/ 15630 w 11858623"/>
              <a:gd name="connsiteY1941" fmla="*/ 4747674 h 6524624"/>
              <a:gd name="connsiteX1942" fmla="*/ 15895 w 11858623"/>
              <a:gd name="connsiteY1942" fmla="*/ 4746172 h 6524624"/>
              <a:gd name="connsiteX1943" fmla="*/ 25916 w 11858623"/>
              <a:gd name="connsiteY1943" fmla="*/ 4744745 h 6524624"/>
              <a:gd name="connsiteX1944" fmla="*/ 26106 w 11858623"/>
              <a:gd name="connsiteY1944" fmla="*/ 4746198 h 6524624"/>
              <a:gd name="connsiteX1945" fmla="*/ 22481 w 11858623"/>
              <a:gd name="connsiteY1945" fmla="*/ 4747794 h 6524624"/>
              <a:gd name="connsiteX1946" fmla="*/ 21840 w 11858623"/>
              <a:gd name="connsiteY1946" fmla="*/ 4747030 h 6524624"/>
              <a:gd name="connsiteX1947" fmla="*/ 19131 w 11858623"/>
              <a:gd name="connsiteY1947" fmla="*/ 4743800 h 6524624"/>
              <a:gd name="connsiteX1948" fmla="*/ 21840 w 11858623"/>
              <a:gd name="connsiteY1948" fmla="*/ 4747030 h 6524624"/>
              <a:gd name="connsiteX1949" fmla="*/ 18602 w 11858623"/>
              <a:gd name="connsiteY1949" fmla="*/ 4748845 h 6524624"/>
              <a:gd name="connsiteX1950" fmla="*/ 17545 w 11858623"/>
              <a:gd name="connsiteY1950" fmla="*/ 4747363 h 6524624"/>
              <a:gd name="connsiteX1951" fmla="*/ 11278 w 11858623"/>
              <a:gd name="connsiteY1951" fmla="*/ 4738747 h 6524624"/>
              <a:gd name="connsiteX1952" fmla="*/ 10136 w 11858623"/>
              <a:gd name="connsiteY1952" fmla="*/ 4742405 h 6524624"/>
              <a:gd name="connsiteX1953" fmla="*/ 10314 w 11858623"/>
              <a:gd name="connsiteY1953" fmla="*/ 4739656 h 6524624"/>
              <a:gd name="connsiteX1954" fmla="*/ 10458 w 11858623"/>
              <a:gd name="connsiteY1954" fmla="*/ 4737432 h 6524624"/>
              <a:gd name="connsiteX1955" fmla="*/ 10977 w 11858623"/>
              <a:gd name="connsiteY1955" fmla="*/ 4738158 h 6524624"/>
              <a:gd name="connsiteX1956" fmla="*/ 10324 w 11858623"/>
              <a:gd name="connsiteY1956" fmla="*/ 4739508 h 6524624"/>
              <a:gd name="connsiteX1957" fmla="*/ 18714 w 11858623"/>
              <a:gd name="connsiteY1957" fmla="*/ 4732967 h 6524624"/>
              <a:gd name="connsiteX1958" fmla="*/ 17755 w 11858623"/>
              <a:gd name="connsiteY1958" fmla="*/ 4735618 h 6524624"/>
              <a:gd name="connsiteX1959" fmla="*/ 17115 w 11858623"/>
              <a:gd name="connsiteY1959" fmla="*/ 4739249 h 6524624"/>
              <a:gd name="connsiteX1960" fmla="*/ 16633 w 11858623"/>
              <a:gd name="connsiteY1960" fmla="*/ 4735154 h 6524624"/>
              <a:gd name="connsiteX1961" fmla="*/ 18887 w 11858623"/>
              <a:gd name="connsiteY1961" fmla="*/ 4732786 h 6524624"/>
              <a:gd name="connsiteX1962" fmla="*/ 18714 w 11858623"/>
              <a:gd name="connsiteY1962" fmla="*/ 4732967 h 6524624"/>
              <a:gd name="connsiteX1963" fmla="*/ 18762 w 11858623"/>
              <a:gd name="connsiteY1963" fmla="*/ 4732836 h 6524624"/>
              <a:gd name="connsiteX1964" fmla="*/ 19620 w 11858623"/>
              <a:gd name="connsiteY1964" fmla="*/ 4710283 h 6524624"/>
              <a:gd name="connsiteX1965" fmla="*/ 18824 w 11858623"/>
              <a:gd name="connsiteY1965" fmla="*/ 4715482 h 6524624"/>
              <a:gd name="connsiteX1966" fmla="*/ 16855 w 11858623"/>
              <a:gd name="connsiteY1966" fmla="*/ 4718529 h 6524624"/>
              <a:gd name="connsiteX1967" fmla="*/ 16839 w 11858623"/>
              <a:gd name="connsiteY1967" fmla="*/ 4718459 h 6524624"/>
              <a:gd name="connsiteX1968" fmla="*/ 18647 w 11858623"/>
              <a:gd name="connsiteY1968" fmla="*/ 4712327 h 6524624"/>
              <a:gd name="connsiteX1969" fmla="*/ 29132 w 11858623"/>
              <a:gd name="connsiteY1969" fmla="*/ 4704973 h 6524624"/>
              <a:gd name="connsiteX1970" fmla="*/ 26357 w 11858623"/>
              <a:gd name="connsiteY1970" fmla="*/ 4711859 h 6524624"/>
              <a:gd name="connsiteX1971" fmla="*/ 23271 w 11858623"/>
              <a:gd name="connsiteY1971" fmla="*/ 4720383 h 6524624"/>
              <a:gd name="connsiteX1972" fmla="*/ 23760 w 11858623"/>
              <a:gd name="connsiteY1972" fmla="*/ 4716776 h 6524624"/>
              <a:gd name="connsiteX1973" fmla="*/ 29014 w 11858623"/>
              <a:gd name="connsiteY1973" fmla="*/ 4705099 h 6524624"/>
              <a:gd name="connsiteX1974" fmla="*/ 29132 w 11858623"/>
              <a:gd name="connsiteY1974" fmla="*/ 4704973 h 6524624"/>
              <a:gd name="connsiteX1975" fmla="*/ 32770 w 11858623"/>
              <a:gd name="connsiteY1975" fmla="*/ 4699767 h 6524624"/>
              <a:gd name="connsiteX1976" fmla="*/ 29955 w 11858623"/>
              <a:gd name="connsiteY1976" fmla="*/ 4713695 h 6524624"/>
              <a:gd name="connsiteX1977" fmla="*/ 27311 w 11858623"/>
              <a:gd name="connsiteY1977" fmla="*/ 4719333 h 6524624"/>
              <a:gd name="connsiteX1978" fmla="*/ 23707 w 11858623"/>
              <a:gd name="connsiteY1978" fmla="*/ 4726552 h 6524624"/>
              <a:gd name="connsiteX1979" fmla="*/ 21245 w 11858623"/>
              <a:gd name="connsiteY1979" fmla="*/ 4725977 h 6524624"/>
              <a:gd name="connsiteX1980" fmla="*/ 23271 w 11858623"/>
              <a:gd name="connsiteY1980" fmla="*/ 4720383 h 6524624"/>
              <a:gd name="connsiteX1981" fmla="*/ 22482 w 11858623"/>
              <a:gd name="connsiteY1981" fmla="*/ 4726199 h 6524624"/>
              <a:gd name="connsiteX1982" fmla="*/ 27499 w 11858623"/>
              <a:gd name="connsiteY1982" fmla="*/ 4689223 h 6524624"/>
              <a:gd name="connsiteX1983" fmla="*/ 23760 w 11858623"/>
              <a:gd name="connsiteY1983" fmla="*/ 4716776 h 6524624"/>
              <a:gd name="connsiteX1984" fmla="*/ 19775 w 11858623"/>
              <a:gd name="connsiteY1984" fmla="*/ 4725633 h 6524624"/>
              <a:gd name="connsiteX1985" fmla="*/ 18473 w 11858623"/>
              <a:gd name="connsiteY1985" fmla="*/ 4725329 h 6524624"/>
              <a:gd name="connsiteX1986" fmla="*/ 17575 w 11858623"/>
              <a:gd name="connsiteY1986" fmla="*/ 4721554 h 6524624"/>
              <a:gd name="connsiteX1987" fmla="*/ 18474 w 11858623"/>
              <a:gd name="connsiteY1987" fmla="*/ 4717775 h 6524624"/>
              <a:gd name="connsiteX1988" fmla="*/ 18824 w 11858623"/>
              <a:gd name="connsiteY1988" fmla="*/ 4715482 h 6524624"/>
              <a:gd name="connsiteX1989" fmla="*/ 24322 w 11858623"/>
              <a:gd name="connsiteY1989" fmla="*/ 4706979 h 6524624"/>
              <a:gd name="connsiteX1990" fmla="*/ 27481 w 11858623"/>
              <a:gd name="connsiteY1990" fmla="*/ 4689231 h 6524624"/>
              <a:gd name="connsiteX1991" fmla="*/ 36509 w 11858623"/>
              <a:gd name="connsiteY1991" fmla="*/ 4681270 h 6524624"/>
              <a:gd name="connsiteX1992" fmla="*/ 34505 w 11858623"/>
              <a:gd name="connsiteY1992" fmla="*/ 4695311 h 6524624"/>
              <a:gd name="connsiteX1993" fmla="*/ 32770 w 11858623"/>
              <a:gd name="connsiteY1993" fmla="*/ 4699767 h 6524624"/>
              <a:gd name="connsiteX1994" fmla="*/ 17996 w 11858623"/>
              <a:gd name="connsiteY1994" fmla="*/ 4679058 h 6524624"/>
              <a:gd name="connsiteX1995" fmla="*/ 18397 w 11858623"/>
              <a:gd name="connsiteY1995" fmla="*/ 4683268 h 6524624"/>
              <a:gd name="connsiteX1996" fmla="*/ 18362 w 11858623"/>
              <a:gd name="connsiteY1996" fmla="*/ 4683296 h 6524624"/>
              <a:gd name="connsiteX1997" fmla="*/ 17806 w 11858623"/>
              <a:gd name="connsiteY1997" fmla="*/ 4679398 h 6524624"/>
              <a:gd name="connsiteX1998" fmla="*/ 16901 w 11858623"/>
              <a:gd name="connsiteY1998" fmla="*/ 4673057 h 6524624"/>
              <a:gd name="connsiteX1999" fmla="*/ 17806 w 11858623"/>
              <a:gd name="connsiteY1999" fmla="*/ 4679398 h 6524624"/>
              <a:gd name="connsiteX2000" fmla="*/ 15160 w 11858623"/>
              <a:gd name="connsiteY2000" fmla="*/ 4684118 h 6524624"/>
              <a:gd name="connsiteX2001" fmla="*/ 12462 w 11858623"/>
              <a:gd name="connsiteY2001" fmla="*/ 4684078 h 6524624"/>
              <a:gd name="connsiteX2002" fmla="*/ 16236 w 11858623"/>
              <a:gd name="connsiteY2002" fmla="*/ 4674085 h 6524624"/>
              <a:gd name="connsiteX2003" fmla="*/ 22597 w 11858623"/>
              <a:gd name="connsiteY2003" fmla="*/ 4645714 h 6524624"/>
              <a:gd name="connsiteX2004" fmla="*/ 24858 w 11858623"/>
              <a:gd name="connsiteY2004" fmla="*/ 4653320 h 6524624"/>
              <a:gd name="connsiteX2005" fmla="*/ 23922 w 11858623"/>
              <a:gd name="connsiteY2005" fmla="*/ 4657695 h 6524624"/>
              <a:gd name="connsiteX2006" fmla="*/ 23422 w 11858623"/>
              <a:gd name="connsiteY2006" fmla="*/ 4657479 h 6524624"/>
              <a:gd name="connsiteX2007" fmla="*/ 21451 w 11858623"/>
              <a:gd name="connsiteY2007" fmla="*/ 4652727 h 6524624"/>
              <a:gd name="connsiteX2008" fmla="*/ 20634 w 11858623"/>
              <a:gd name="connsiteY2008" fmla="*/ 4650038 h 6524624"/>
              <a:gd name="connsiteX2009" fmla="*/ 14793 w 11858623"/>
              <a:gd name="connsiteY2009" fmla="*/ 4645395 h 6524624"/>
              <a:gd name="connsiteX2010" fmla="*/ 17358 w 11858623"/>
              <a:gd name="connsiteY2010" fmla="*/ 4672350 h 6524624"/>
              <a:gd name="connsiteX2011" fmla="*/ 16901 w 11858623"/>
              <a:gd name="connsiteY2011" fmla="*/ 4673057 h 6524624"/>
              <a:gd name="connsiteX2012" fmla="*/ 16470 w 11858623"/>
              <a:gd name="connsiteY2012" fmla="*/ 4670038 h 6524624"/>
              <a:gd name="connsiteX2013" fmla="*/ 10458 w 11858623"/>
              <a:gd name="connsiteY2013" fmla="*/ 4692502 h 6524624"/>
              <a:gd name="connsiteX2014" fmla="*/ 15160 w 11858623"/>
              <a:gd name="connsiteY2014" fmla="*/ 4684118 h 6524624"/>
              <a:gd name="connsiteX2015" fmla="*/ 17282 w 11858623"/>
              <a:gd name="connsiteY2015" fmla="*/ 4684149 h 6524624"/>
              <a:gd name="connsiteX2016" fmla="*/ 18362 w 11858623"/>
              <a:gd name="connsiteY2016" fmla="*/ 4683296 h 6524624"/>
              <a:gd name="connsiteX2017" fmla="*/ 18474 w 11858623"/>
              <a:gd name="connsiteY2017" fmla="*/ 4684078 h 6524624"/>
              <a:gd name="connsiteX2018" fmla="*/ 18397 w 11858623"/>
              <a:gd name="connsiteY2018" fmla="*/ 4683268 h 6524624"/>
              <a:gd name="connsiteX2019" fmla="*/ 24485 w 11858623"/>
              <a:gd name="connsiteY2019" fmla="*/ 4678462 h 6524624"/>
              <a:gd name="connsiteX2020" fmla="*/ 20018 w 11858623"/>
              <a:gd name="connsiteY2020" fmla="*/ 4707677 h 6524624"/>
              <a:gd name="connsiteX2021" fmla="*/ 18647 w 11858623"/>
              <a:gd name="connsiteY2021" fmla="*/ 4712327 h 6524624"/>
              <a:gd name="connsiteX2022" fmla="*/ 16469 w 11858623"/>
              <a:gd name="connsiteY2022" fmla="*/ 4716905 h 6524624"/>
              <a:gd name="connsiteX2023" fmla="*/ 16839 w 11858623"/>
              <a:gd name="connsiteY2023" fmla="*/ 4718459 h 6524624"/>
              <a:gd name="connsiteX2024" fmla="*/ 16787 w 11858623"/>
              <a:gd name="connsiteY2024" fmla="*/ 4718634 h 6524624"/>
              <a:gd name="connsiteX2025" fmla="*/ 8313 w 11858623"/>
              <a:gd name="connsiteY2025" fmla="*/ 4731742 h 6524624"/>
              <a:gd name="connsiteX2026" fmla="*/ 7618 w 11858623"/>
              <a:gd name="connsiteY2026" fmla="*/ 4689814 h 6524624"/>
              <a:gd name="connsiteX2027" fmla="*/ 14466 w 11858623"/>
              <a:gd name="connsiteY2027" fmla="*/ 4653189 h 6524624"/>
              <a:gd name="connsiteX2028" fmla="*/ 14466 w 11858623"/>
              <a:gd name="connsiteY2028" fmla="*/ 4641957 h 6524624"/>
              <a:gd name="connsiteX2029" fmla="*/ 14905 w 11858623"/>
              <a:gd name="connsiteY2029" fmla="*/ 4642739 h 6524624"/>
              <a:gd name="connsiteX2030" fmla="*/ 14793 w 11858623"/>
              <a:gd name="connsiteY2030" fmla="*/ 4645395 h 6524624"/>
              <a:gd name="connsiteX2031" fmla="*/ 15483 w 11858623"/>
              <a:gd name="connsiteY2031" fmla="*/ 4628964 h 6524624"/>
              <a:gd name="connsiteX2032" fmla="*/ 15959 w 11858623"/>
              <a:gd name="connsiteY2032" fmla="*/ 4632519 h 6524624"/>
              <a:gd name="connsiteX2033" fmla="*/ 15876 w 11858623"/>
              <a:gd name="connsiteY2033" fmla="*/ 4632781 h 6524624"/>
              <a:gd name="connsiteX2034" fmla="*/ 15988 w 11858623"/>
              <a:gd name="connsiteY2034" fmla="*/ 4632739 h 6524624"/>
              <a:gd name="connsiteX2035" fmla="*/ 16470 w 11858623"/>
              <a:gd name="connsiteY2035" fmla="*/ 4636341 h 6524624"/>
              <a:gd name="connsiteX2036" fmla="*/ 20634 w 11858623"/>
              <a:gd name="connsiteY2036" fmla="*/ 4650038 h 6524624"/>
              <a:gd name="connsiteX2037" fmla="*/ 20478 w 11858623"/>
              <a:gd name="connsiteY2037" fmla="*/ 4650381 h 6524624"/>
              <a:gd name="connsiteX2038" fmla="*/ 21451 w 11858623"/>
              <a:gd name="connsiteY2038" fmla="*/ 4652727 h 6524624"/>
              <a:gd name="connsiteX2039" fmla="*/ 22285 w 11858623"/>
              <a:gd name="connsiteY2039" fmla="*/ 4655471 h 6524624"/>
              <a:gd name="connsiteX2040" fmla="*/ 21540 w 11858623"/>
              <a:gd name="connsiteY2040" fmla="*/ 4654566 h 6524624"/>
              <a:gd name="connsiteX2041" fmla="*/ 14905 w 11858623"/>
              <a:gd name="connsiteY2041" fmla="*/ 4642739 h 6524624"/>
              <a:gd name="connsiteX2042" fmla="*/ 17352 w 11858623"/>
              <a:gd name="connsiteY2042" fmla="*/ 4628073 h 6524624"/>
              <a:gd name="connsiteX2043" fmla="*/ 18459 w 11858623"/>
              <a:gd name="connsiteY2043" fmla="*/ 4631799 h 6524624"/>
              <a:gd name="connsiteX2044" fmla="*/ 15988 w 11858623"/>
              <a:gd name="connsiteY2044" fmla="*/ 4632739 h 6524624"/>
              <a:gd name="connsiteX2045" fmla="*/ 15959 w 11858623"/>
              <a:gd name="connsiteY2045" fmla="*/ 4632519 h 6524624"/>
              <a:gd name="connsiteX2046" fmla="*/ 31594 w 11858623"/>
              <a:gd name="connsiteY2046" fmla="*/ 4621856 h 6524624"/>
              <a:gd name="connsiteX2047" fmla="*/ 29955 w 11858623"/>
              <a:gd name="connsiteY2047" fmla="*/ 4629510 h 6524624"/>
              <a:gd name="connsiteX2048" fmla="*/ 22597 w 11858623"/>
              <a:gd name="connsiteY2048" fmla="*/ 4645714 h 6524624"/>
              <a:gd name="connsiteX2049" fmla="*/ 18459 w 11858623"/>
              <a:gd name="connsiteY2049" fmla="*/ 4631799 h 6524624"/>
              <a:gd name="connsiteX2050" fmla="*/ 20133 w 11858623"/>
              <a:gd name="connsiteY2050" fmla="*/ 4631162 h 6524624"/>
              <a:gd name="connsiteX2051" fmla="*/ 13679 w 11858623"/>
              <a:gd name="connsiteY2051" fmla="*/ 4615481 h 6524624"/>
              <a:gd name="connsiteX2052" fmla="*/ 13816 w 11858623"/>
              <a:gd name="connsiteY2052" fmla="*/ 4616502 h 6524624"/>
              <a:gd name="connsiteX2053" fmla="*/ 6583 w 11858623"/>
              <a:gd name="connsiteY2053" fmla="*/ 4627481 h 6524624"/>
              <a:gd name="connsiteX2054" fmla="*/ 6560 w 11858623"/>
              <a:gd name="connsiteY2054" fmla="*/ 4626100 h 6524624"/>
              <a:gd name="connsiteX2055" fmla="*/ 10458 w 11858623"/>
              <a:gd name="connsiteY2055" fmla="*/ 4619492 h 6524624"/>
              <a:gd name="connsiteX2056" fmla="*/ 14696 w 11858623"/>
              <a:gd name="connsiteY2056" fmla="*/ 4615165 h 6524624"/>
              <a:gd name="connsiteX2057" fmla="*/ 15802 w 11858623"/>
              <a:gd name="connsiteY2057" fmla="*/ 4621364 h 6524624"/>
              <a:gd name="connsiteX2058" fmla="*/ 15483 w 11858623"/>
              <a:gd name="connsiteY2058" fmla="*/ 4628964 h 6524624"/>
              <a:gd name="connsiteX2059" fmla="*/ 13816 w 11858623"/>
              <a:gd name="connsiteY2059" fmla="*/ 4616502 h 6524624"/>
              <a:gd name="connsiteX2060" fmla="*/ 16180 w 11858623"/>
              <a:gd name="connsiteY2060" fmla="*/ 4612365 h 6524624"/>
              <a:gd name="connsiteX2061" fmla="*/ 16155 w 11858623"/>
              <a:gd name="connsiteY2061" fmla="*/ 4612950 h 6524624"/>
              <a:gd name="connsiteX2062" fmla="*/ 14696 w 11858623"/>
              <a:gd name="connsiteY2062" fmla="*/ 4615165 h 6524624"/>
              <a:gd name="connsiteX2063" fmla="*/ 14557 w 11858623"/>
              <a:gd name="connsiteY2063" fmla="*/ 4614387 h 6524624"/>
              <a:gd name="connsiteX2064" fmla="*/ 29038 w 11858623"/>
              <a:gd name="connsiteY2064" fmla="*/ 4612090 h 6524624"/>
              <a:gd name="connsiteX2065" fmla="*/ 31723 w 11858623"/>
              <a:gd name="connsiteY2065" fmla="*/ 4617136 h 6524624"/>
              <a:gd name="connsiteX2066" fmla="*/ 32258 w 11858623"/>
              <a:gd name="connsiteY2066" fmla="*/ 4618755 h 6524624"/>
              <a:gd name="connsiteX2067" fmla="*/ 32206 w 11858623"/>
              <a:gd name="connsiteY2067" fmla="*/ 4618997 h 6524624"/>
              <a:gd name="connsiteX2068" fmla="*/ 28375 w 11858623"/>
              <a:gd name="connsiteY2068" fmla="*/ 4612555 h 6524624"/>
              <a:gd name="connsiteX2069" fmla="*/ 24537 w 11858623"/>
              <a:gd name="connsiteY2069" fmla="*/ 4606101 h 6524624"/>
              <a:gd name="connsiteX2070" fmla="*/ 28375 w 11858623"/>
              <a:gd name="connsiteY2070" fmla="*/ 4612555 h 6524624"/>
              <a:gd name="connsiteX2071" fmla="*/ 22482 w 11858623"/>
              <a:gd name="connsiteY2071" fmla="*/ 4616684 h 6524624"/>
              <a:gd name="connsiteX2072" fmla="*/ 22110 w 11858623"/>
              <a:gd name="connsiteY2072" fmla="*/ 4613391 h 6524624"/>
              <a:gd name="connsiteX2073" fmla="*/ 21277 w 11858623"/>
              <a:gd name="connsiteY2073" fmla="*/ 4606016 h 6524624"/>
              <a:gd name="connsiteX2074" fmla="*/ 22110 w 11858623"/>
              <a:gd name="connsiteY2074" fmla="*/ 4613391 h 6524624"/>
              <a:gd name="connsiteX2075" fmla="*/ 19431 w 11858623"/>
              <a:gd name="connsiteY2075" fmla="*/ 4621438 h 6524624"/>
              <a:gd name="connsiteX2076" fmla="*/ 17352 w 11858623"/>
              <a:gd name="connsiteY2076" fmla="*/ 4628073 h 6524624"/>
              <a:gd name="connsiteX2077" fmla="*/ 16470 w 11858623"/>
              <a:gd name="connsiteY2077" fmla="*/ 4625108 h 6524624"/>
              <a:gd name="connsiteX2078" fmla="*/ 15802 w 11858623"/>
              <a:gd name="connsiteY2078" fmla="*/ 4621364 h 6524624"/>
              <a:gd name="connsiteX2079" fmla="*/ 16155 w 11858623"/>
              <a:gd name="connsiteY2079" fmla="*/ 4612950 h 6524624"/>
              <a:gd name="connsiteX2080" fmla="*/ 18188 w 11858623"/>
              <a:gd name="connsiteY2080" fmla="*/ 4609864 h 6524624"/>
              <a:gd name="connsiteX2081" fmla="*/ 23189 w 11858623"/>
              <a:gd name="connsiteY2081" fmla="*/ 4603635 h 6524624"/>
              <a:gd name="connsiteX2082" fmla="*/ 24668 w 11858623"/>
              <a:gd name="connsiteY2082" fmla="*/ 4605708 h 6524624"/>
              <a:gd name="connsiteX2083" fmla="*/ 24537 w 11858623"/>
              <a:gd name="connsiteY2083" fmla="*/ 4606101 h 6524624"/>
              <a:gd name="connsiteX2084" fmla="*/ 23121 w 11858623"/>
              <a:gd name="connsiteY2084" fmla="*/ 4603719 h 6524624"/>
              <a:gd name="connsiteX2085" fmla="*/ 22701 w 11858623"/>
              <a:gd name="connsiteY2085" fmla="*/ 4603013 h 6524624"/>
              <a:gd name="connsiteX2086" fmla="*/ 23121 w 11858623"/>
              <a:gd name="connsiteY2086" fmla="*/ 4603719 h 6524624"/>
              <a:gd name="connsiteX2087" fmla="*/ 21277 w 11858623"/>
              <a:gd name="connsiteY2087" fmla="*/ 4606016 h 6524624"/>
              <a:gd name="connsiteX2088" fmla="*/ 21196 w 11858623"/>
              <a:gd name="connsiteY2088" fmla="*/ 4605297 h 6524624"/>
              <a:gd name="connsiteX2089" fmla="*/ 22482 w 11858623"/>
              <a:gd name="connsiteY2089" fmla="*/ 4602644 h 6524624"/>
              <a:gd name="connsiteX2090" fmla="*/ 22722 w 11858623"/>
              <a:gd name="connsiteY2090" fmla="*/ 4602981 h 6524624"/>
              <a:gd name="connsiteX2091" fmla="*/ 22701 w 11858623"/>
              <a:gd name="connsiteY2091" fmla="*/ 4603013 h 6524624"/>
              <a:gd name="connsiteX2092" fmla="*/ 21635 w 11858623"/>
              <a:gd name="connsiteY2092" fmla="*/ 4596709 h 6524624"/>
              <a:gd name="connsiteX2093" fmla="*/ 22482 w 11858623"/>
              <a:gd name="connsiteY2093" fmla="*/ 4602644 h 6524624"/>
              <a:gd name="connsiteX2094" fmla="*/ 20598 w 11858623"/>
              <a:gd name="connsiteY2094" fmla="*/ 4600005 h 6524624"/>
              <a:gd name="connsiteX2095" fmla="*/ 20556 w 11858623"/>
              <a:gd name="connsiteY2095" fmla="*/ 4599625 h 6524624"/>
              <a:gd name="connsiteX2096" fmla="*/ 28493 w 11858623"/>
              <a:gd name="connsiteY2096" fmla="*/ 4594219 h 6524624"/>
              <a:gd name="connsiteX2097" fmla="*/ 26896 w 11858623"/>
              <a:gd name="connsiteY2097" fmla="*/ 4599017 h 6524624"/>
              <a:gd name="connsiteX2098" fmla="*/ 23189 w 11858623"/>
              <a:gd name="connsiteY2098" fmla="*/ 4603635 h 6524624"/>
              <a:gd name="connsiteX2099" fmla="*/ 22722 w 11858623"/>
              <a:gd name="connsiteY2099" fmla="*/ 4602981 h 6524624"/>
              <a:gd name="connsiteX2100" fmla="*/ 10458 w 11858623"/>
              <a:gd name="connsiteY2100" fmla="*/ 4591411 h 6524624"/>
              <a:gd name="connsiteX2101" fmla="*/ 14557 w 11858623"/>
              <a:gd name="connsiteY2101" fmla="*/ 4614387 h 6524624"/>
              <a:gd name="connsiteX2102" fmla="*/ 13679 w 11858623"/>
              <a:gd name="connsiteY2102" fmla="*/ 4615481 h 6524624"/>
              <a:gd name="connsiteX2103" fmla="*/ 18928 w 11858623"/>
              <a:gd name="connsiteY2103" fmla="*/ 4577747 h 6524624"/>
              <a:gd name="connsiteX2104" fmla="*/ 21494 w 11858623"/>
              <a:gd name="connsiteY2104" fmla="*/ 4595723 h 6524624"/>
              <a:gd name="connsiteX2105" fmla="*/ 20548 w 11858623"/>
              <a:gd name="connsiteY2105" fmla="*/ 4599554 h 6524624"/>
              <a:gd name="connsiteX2106" fmla="*/ 20556 w 11858623"/>
              <a:gd name="connsiteY2106" fmla="*/ 4599625 h 6524624"/>
              <a:gd name="connsiteX2107" fmla="*/ 20478 w 11858623"/>
              <a:gd name="connsiteY2107" fmla="*/ 4599836 h 6524624"/>
              <a:gd name="connsiteX2108" fmla="*/ 20598 w 11858623"/>
              <a:gd name="connsiteY2108" fmla="*/ 4600005 h 6524624"/>
              <a:gd name="connsiteX2109" fmla="*/ 21196 w 11858623"/>
              <a:gd name="connsiteY2109" fmla="*/ 4605297 h 6524624"/>
              <a:gd name="connsiteX2110" fmla="*/ 18188 w 11858623"/>
              <a:gd name="connsiteY2110" fmla="*/ 4609864 h 6524624"/>
              <a:gd name="connsiteX2111" fmla="*/ 16180 w 11858623"/>
              <a:gd name="connsiteY2111" fmla="*/ 4612365 h 6524624"/>
              <a:gd name="connsiteX2112" fmla="*/ 16470 w 11858623"/>
              <a:gd name="connsiteY2112" fmla="*/ 4605452 h 6524624"/>
              <a:gd name="connsiteX2113" fmla="*/ 14466 w 11858623"/>
              <a:gd name="connsiteY2113" fmla="*/ 4597027 h 6524624"/>
              <a:gd name="connsiteX2114" fmla="*/ 16470 w 11858623"/>
              <a:gd name="connsiteY2114" fmla="*/ 4560522 h 6524624"/>
              <a:gd name="connsiteX2115" fmla="*/ 17487 w 11858623"/>
              <a:gd name="connsiteY2115" fmla="*/ 4567648 h 6524624"/>
              <a:gd name="connsiteX2116" fmla="*/ 17472 w 11858623"/>
              <a:gd name="connsiteY2116" fmla="*/ 4567586 h 6524624"/>
              <a:gd name="connsiteX2117" fmla="*/ 16470 w 11858623"/>
              <a:gd name="connsiteY2117" fmla="*/ 4560522 h 6524624"/>
              <a:gd name="connsiteX2118" fmla="*/ 16470 w 11858623"/>
              <a:gd name="connsiteY2118" fmla="*/ 4549290 h 6524624"/>
              <a:gd name="connsiteX2119" fmla="*/ 16820 w 11858623"/>
              <a:gd name="connsiteY2119" fmla="*/ 4553219 h 6524624"/>
              <a:gd name="connsiteX2120" fmla="*/ 16470 w 11858623"/>
              <a:gd name="connsiteY2120" fmla="*/ 4554906 h 6524624"/>
              <a:gd name="connsiteX2121" fmla="*/ 10458 w 11858623"/>
              <a:gd name="connsiteY2121" fmla="*/ 4574563 h 6524624"/>
              <a:gd name="connsiteX2122" fmla="*/ 16470 w 11858623"/>
              <a:gd name="connsiteY2122" fmla="*/ 4549290 h 6524624"/>
              <a:gd name="connsiteX2123" fmla="*/ 18411 w 11858623"/>
              <a:gd name="connsiteY2123" fmla="*/ 4528756 h 6524624"/>
              <a:gd name="connsiteX2124" fmla="*/ 18474 w 11858623"/>
              <a:gd name="connsiteY2124" fmla="*/ 4529633 h 6524624"/>
              <a:gd name="connsiteX2125" fmla="*/ 18021 w 11858623"/>
              <a:gd name="connsiteY2125" fmla="*/ 4529120 h 6524624"/>
              <a:gd name="connsiteX2126" fmla="*/ 4821 w 11858623"/>
              <a:gd name="connsiteY2126" fmla="*/ 4521285 h 6524624"/>
              <a:gd name="connsiteX2127" fmla="*/ 11294 w 11858623"/>
              <a:gd name="connsiteY2127" fmla="*/ 4521490 h 6524624"/>
              <a:gd name="connsiteX2128" fmla="*/ 18021 w 11858623"/>
              <a:gd name="connsiteY2128" fmla="*/ 4529120 h 6524624"/>
              <a:gd name="connsiteX2129" fmla="*/ 14466 w 11858623"/>
              <a:gd name="connsiteY2129" fmla="*/ 4532442 h 6524624"/>
              <a:gd name="connsiteX2130" fmla="*/ 5336 w 11858623"/>
              <a:gd name="connsiteY2130" fmla="*/ 4526553 h 6524624"/>
              <a:gd name="connsiteX2131" fmla="*/ 4895 w 11858623"/>
              <a:gd name="connsiteY2131" fmla="*/ 4525738 h 6524624"/>
              <a:gd name="connsiteX2132" fmla="*/ 308997 w 11858623"/>
              <a:gd name="connsiteY2132" fmla="*/ 4511927 h 6524624"/>
              <a:gd name="connsiteX2133" fmla="*/ 200997 w 11858623"/>
              <a:gd name="connsiteY2133" fmla="*/ 4619927 h 6524624"/>
              <a:gd name="connsiteX2134" fmla="*/ 308997 w 11858623"/>
              <a:gd name="connsiteY2134" fmla="*/ 4727927 h 6524624"/>
              <a:gd name="connsiteX2135" fmla="*/ 416997 w 11858623"/>
              <a:gd name="connsiteY2135" fmla="*/ 4619927 h 6524624"/>
              <a:gd name="connsiteX2136" fmla="*/ 308997 w 11858623"/>
              <a:gd name="connsiteY2136" fmla="*/ 4511927 h 6524624"/>
              <a:gd name="connsiteX2137" fmla="*/ 27917 w 11858623"/>
              <a:gd name="connsiteY2137" fmla="*/ 4502166 h 6524624"/>
              <a:gd name="connsiteX2138" fmla="*/ 28168 w 11858623"/>
              <a:gd name="connsiteY2138" fmla="*/ 4503259 h 6524624"/>
              <a:gd name="connsiteX2139" fmla="*/ 30497 w 11858623"/>
              <a:gd name="connsiteY2139" fmla="*/ 4518401 h 6524624"/>
              <a:gd name="connsiteX2140" fmla="*/ 31538 w 11858623"/>
              <a:gd name="connsiteY2140" fmla="*/ 4523264 h 6524624"/>
              <a:gd name="connsiteX2141" fmla="*/ 18928 w 11858623"/>
              <a:gd name="connsiteY2141" fmla="*/ 4577747 h 6524624"/>
              <a:gd name="connsiteX2142" fmla="*/ 17487 w 11858623"/>
              <a:gd name="connsiteY2142" fmla="*/ 4567648 h 6524624"/>
              <a:gd name="connsiteX2143" fmla="*/ 18474 w 11858623"/>
              <a:gd name="connsiteY2143" fmla="*/ 4571755 h 6524624"/>
              <a:gd name="connsiteX2144" fmla="*/ 16820 w 11858623"/>
              <a:gd name="connsiteY2144" fmla="*/ 4553219 h 6524624"/>
              <a:gd name="connsiteX2145" fmla="*/ 19165 w 11858623"/>
              <a:gd name="connsiteY2145" fmla="*/ 4541932 h 6524624"/>
              <a:gd name="connsiteX2146" fmla="*/ 18474 w 11858623"/>
              <a:gd name="connsiteY2146" fmla="*/ 4529633 h 6524624"/>
              <a:gd name="connsiteX2147" fmla="*/ 26489 w 11858623"/>
              <a:gd name="connsiteY2147" fmla="*/ 4524017 h 6524624"/>
              <a:gd name="connsiteX2148" fmla="*/ 22502 w 11858623"/>
              <a:gd name="connsiteY2148" fmla="*/ 4515684 h 6524624"/>
              <a:gd name="connsiteX2149" fmla="*/ 23937 w 11858623"/>
              <a:gd name="connsiteY2149" fmla="*/ 4507782 h 6524624"/>
              <a:gd name="connsiteX2150" fmla="*/ 26489 w 11858623"/>
              <a:gd name="connsiteY2150" fmla="*/ 4507169 h 6524624"/>
              <a:gd name="connsiteX2151" fmla="*/ 25197 w 11858623"/>
              <a:gd name="connsiteY2151" fmla="*/ 4496842 h 6524624"/>
              <a:gd name="connsiteX2152" fmla="*/ 24167 w 11858623"/>
              <a:gd name="connsiteY2152" fmla="*/ 4506516 h 6524624"/>
              <a:gd name="connsiteX2153" fmla="*/ 23937 w 11858623"/>
              <a:gd name="connsiteY2153" fmla="*/ 4507782 h 6524624"/>
              <a:gd name="connsiteX2154" fmla="*/ 19259 w 11858623"/>
              <a:gd name="connsiteY2154" fmla="*/ 4508907 h 6524624"/>
              <a:gd name="connsiteX2155" fmla="*/ 22502 w 11858623"/>
              <a:gd name="connsiteY2155" fmla="*/ 4515684 h 6524624"/>
              <a:gd name="connsiteX2156" fmla="*/ 20478 w 11858623"/>
              <a:gd name="connsiteY2156" fmla="*/ 4526825 h 6524624"/>
              <a:gd name="connsiteX2157" fmla="*/ 18411 w 11858623"/>
              <a:gd name="connsiteY2157" fmla="*/ 4528756 h 6524624"/>
              <a:gd name="connsiteX2158" fmla="*/ 16565 w 11858623"/>
              <a:gd name="connsiteY2158" fmla="*/ 4502890 h 6524624"/>
              <a:gd name="connsiteX2159" fmla="*/ 30497 w 11858623"/>
              <a:gd name="connsiteY2159" fmla="*/ 4493128 h 6524624"/>
              <a:gd name="connsiteX2160" fmla="*/ 27917 w 11858623"/>
              <a:gd name="connsiteY2160" fmla="*/ 4502166 h 6524624"/>
              <a:gd name="connsiteX2161" fmla="*/ 26489 w 11858623"/>
              <a:gd name="connsiteY2161" fmla="*/ 4495936 h 6524624"/>
              <a:gd name="connsiteX2162" fmla="*/ 25197 w 11858623"/>
              <a:gd name="connsiteY2162" fmla="*/ 4496842 h 6524624"/>
              <a:gd name="connsiteX2163" fmla="*/ 25403 w 11858623"/>
              <a:gd name="connsiteY2163" fmla="*/ 4494913 h 6524624"/>
              <a:gd name="connsiteX2164" fmla="*/ 15170 w 11858623"/>
              <a:gd name="connsiteY2164" fmla="*/ 4483330 h 6524624"/>
              <a:gd name="connsiteX2165" fmla="*/ 16565 w 11858623"/>
              <a:gd name="connsiteY2165" fmla="*/ 4502890 h 6524624"/>
              <a:gd name="connsiteX2166" fmla="*/ 14466 w 11858623"/>
              <a:gd name="connsiteY2166" fmla="*/ 4504361 h 6524624"/>
              <a:gd name="connsiteX2167" fmla="*/ 10458 w 11858623"/>
              <a:gd name="connsiteY2167" fmla="*/ 4490320 h 6524624"/>
              <a:gd name="connsiteX2168" fmla="*/ 15712 w 11858623"/>
              <a:gd name="connsiteY2168" fmla="*/ 4472637 h 6524624"/>
              <a:gd name="connsiteX2169" fmla="*/ 18301 w 11858623"/>
              <a:gd name="connsiteY2169" fmla="*/ 4478684 h 6524624"/>
              <a:gd name="connsiteX2170" fmla="*/ 15170 w 11858623"/>
              <a:gd name="connsiteY2170" fmla="*/ 4483330 h 6524624"/>
              <a:gd name="connsiteX2171" fmla="*/ 14622 w 11858623"/>
              <a:gd name="connsiteY2171" fmla="*/ 4475657 h 6524624"/>
              <a:gd name="connsiteX2172" fmla="*/ 23295 w 11858623"/>
              <a:gd name="connsiteY2172" fmla="*/ 4471274 h 6524624"/>
              <a:gd name="connsiteX2173" fmla="*/ 26489 w 11858623"/>
              <a:gd name="connsiteY2173" fmla="*/ 4484704 h 6524624"/>
              <a:gd name="connsiteX2174" fmla="*/ 25403 w 11858623"/>
              <a:gd name="connsiteY2174" fmla="*/ 4494913 h 6524624"/>
              <a:gd name="connsiteX2175" fmla="*/ 22482 w 11858623"/>
              <a:gd name="connsiteY2175" fmla="*/ 4495936 h 6524624"/>
              <a:gd name="connsiteX2176" fmla="*/ 18474 w 11858623"/>
              <a:gd name="connsiteY2176" fmla="*/ 4479088 h 6524624"/>
              <a:gd name="connsiteX2177" fmla="*/ 18301 w 11858623"/>
              <a:gd name="connsiteY2177" fmla="*/ 4478684 h 6524624"/>
              <a:gd name="connsiteX2178" fmla="*/ 12598 w 11858623"/>
              <a:gd name="connsiteY2178" fmla="*/ 4465365 h 6524624"/>
              <a:gd name="connsiteX2179" fmla="*/ 14044 w 11858623"/>
              <a:gd name="connsiteY2179" fmla="*/ 4468742 h 6524624"/>
              <a:gd name="connsiteX2180" fmla="*/ 14466 w 11858623"/>
              <a:gd name="connsiteY2180" fmla="*/ 4473472 h 6524624"/>
              <a:gd name="connsiteX2181" fmla="*/ 14622 w 11858623"/>
              <a:gd name="connsiteY2181" fmla="*/ 4475657 h 6524624"/>
              <a:gd name="connsiteX2182" fmla="*/ 14216 w 11858623"/>
              <a:gd name="connsiteY2182" fmla="*/ 4476783 h 6524624"/>
              <a:gd name="connsiteX2183" fmla="*/ 10458 w 11858623"/>
              <a:gd name="connsiteY2183" fmla="*/ 4481896 h 6524624"/>
              <a:gd name="connsiteX2184" fmla="*/ 12654 w 11858623"/>
              <a:gd name="connsiteY2184" fmla="*/ 4464940 h 6524624"/>
              <a:gd name="connsiteX2185" fmla="*/ 12598 w 11858623"/>
              <a:gd name="connsiteY2185" fmla="*/ 4465365 h 6524624"/>
              <a:gd name="connsiteX2186" fmla="*/ 12462 w 11858623"/>
              <a:gd name="connsiteY2186" fmla="*/ 4465047 h 6524624"/>
              <a:gd name="connsiteX2187" fmla="*/ 19970 w 11858623"/>
              <a:gd name="connsiteY2187" fmla="*/ 4460839 h 6524624"/>
              <a:gd name="connsiteX2188" fmla="*/ 15712 w 11858623"/>
              <a:gd name="connsiteY2188" fmla="*/ 4472637 h 6524624"/>
              <a:gd name="connsiteX2189" fmla="*/ 14044 w 11858623"/>
              <a:gd name="connsiteY2189" fmla="*/ 4468742 h 6524624"/>
              <a:gd name="connsiteX2190" fmla="*/ 13655 w 11858623"/>
              <a:gd name="connsiteY2190" fmla="*/ 4464379 h 6524624"/>
              <a:gd name="connsiteX2191" fmla="*/ 13276 w 11858623"/>
              <a:gd name="connsiteY2191" fmla="*/ 4460131 h 6524624"/>
              <a:gd name="connsiteX2192" fmla="*/ 13655 w 11858623"/>
              <a:gd name="connsiteY2192" fmla="*/ 4464379 h 6524624"/>
              <a:gd name="connsiteX2193" fmla="*/ 12654 w 11858623"/>
              <a:gd name="connsiteY2193" fmla="*/ 4464940 h 6524624"/>
              <a:gd name="connsiteX2194" fmla="*/ 20478 w 11858623"/>
              <a:gd name="connsiteY2194" fmla="*/ 4459431 h 6524624"/>
              <a:gd name="connsiteX2195" fmla="*/ 20713 w 11858623"/>
              <a:gd name="connsiteY2195" fmla="*/ 4460422 h 6524624"/>
              <a:gd name="connsiteX2196" fmla="*/ 19970 w 11858623"/>
              <a:gd name="connsiteY2196" fmla="*/ 4460839 h 6524624"/>
              <a:gd name="connsiteX2197" fmla="*/ 14485 w 11858623"/>
              <a:gd name="connsiteY2197" fmla="*/ 4446732 h 6524624"/>
              <a:gd name="connsiteX2198" fmla="*/ 14469 w 11858623"/>
              <a:gd name="connsiteY2198" fmla="*/ 4455029 h 6524624"/>
              <a:gd name="connsiteX2199" fmla="*/ 13473 w 11858623"/>
              <a:gd name="connsiteY2199" fmla="*/ 4458610 h 6524624"/>
              <a:gd name="connsiteX2200" fmla="*/ 13276 w 11858623"/>
              <a:gd name="connsiteY2200" fmla="*/ 4460131 h 6524624"/>
              <a:gd name="connsiteX2201" fmla="*/ 12462 w 11858623"/>
              <a:gd name="connsiteY2201" fmla="*/ 4451007 h 6524624"/>
              <a:gd name="connsiteX2202" fmla="*/ 16470 w 11858623"/>
              <a:gd name="connsiteY2202" fmla="*/ 4406078 h 6524624"/>
              <a:gd name="connsiteX2203" fmla="*/ 18474 w 11858623"/>
              <a:gd name="connsiteY2203" fmla="*/ 4425734 h 6524624"/>
              <a:gd name="connsiteX2204" fmla="*/ 21819 w 11858623"/>
              <a:gd name="connsiteY2204" fmla="*/ 4416359 h 6524624"/>
              <a:gd name="connsiteX2205" fmla="*/ 22482 w 11858623"/>
              <a:gd name="connsiteY2205" fmla="*/ 4425734 h 6524624"/>
              <a:gd name="connsiteX2206" fmla="*/ 29447 w 11858623"/>
              <a:gd name="connsiteY2206" fmla="*/ 4459786 h 6524624"/>
              <a:gd name="connsiteX2207" fmla="*/ 29904 w 11858623"/>
              <a:gd name="connsiteY2207" fmla="*/ 4461468 h 6524624"/>
              <a:gd name="connsiteX2208" fmla="*/ 23295 w 11858623"/>
              <a:gd name="connsiteY2208" fmla="*/ 4471274 h 6524624"/>
              <a:gd name="connsiteX2209" fmla="*/ 20713 w 11858623"/>
              <a:gd name="connsiteY2209" fmla="*/ 4460422 h 6524624"/>
              <a:gd name="connsiteX2210" fmla="*/ 22482 w 11858623"/>
              <a:gd name="connsiteY2210" fmla="*/ 4459431 h 6524624"/>
              <a:gd name="connsiteX2211" fmla="*/ 14466 w 11858623"/>
              <a:gd name="connsiteY2211" fmla="*/ 4456623 h 6524624"/>
              <a:gd name="connsiteX2212" fmla="*/ 14469 w 11858623"/>
              <a:gd name="connsiteY2212" fmla="*/ 4455029 h 6524624"/>
              <a:gd name="connsiteX2213" fmla="*/ 18665 w 11858623"/>
              <a:gd name="connsiteY2213" fmla="*/ 4439947 h 6524624"/>
              <a:gd name="connsiteX2214" fmla="*/ 20254 w 11858623"/>
              <a:gd name="connsiteY2214" fmla="*/ 4434537 h 6524624"/>
              <a:gd name="connsiteX2215" fmla="*/ 14485 w 11858623"/>
              <a:gd name="connsiteY2215" fmla="*/ 4446732 h 6524624"/>
              <a:gd name="connsiteX2216" fmla="*/ 14513 w 11858623"/>
              <a:gd name="connsiteY2216" fmla="*/ 4431418 h 6524624"/>
              <a:gd name="connsiteX2217" fmla="*/ 16470 w 11858623"/>
              <a:gd name="connsiteY2217" fmla="*/ 4406078 h 6524624"/>
              <a:gd name="connsiteX2218" fmla="*/ 12959 w 11858623"/>
              <a:gd name="connsiteY2218" fmla="*/ 4388939 h 6524624"/>
              <a:gd name="connsiteX2219" fmla="*/ 12993 w 11858623"/>
              <a:gd name="connsiteY2219" fmla="*/ 4389115 h 6524624"/>
              <a:gd name="connsiteX2220" fmla="*/ 12462 w 11858623"/>
              <a:gd name="connsiteY2220" fmla="*/ 4389229 h 6524624"/>
              <a:gd name="connsiteX2221" fmla="*/ 14796 w 11858623"/>
              <a:gd name="connsiteY2221" fmla="*/ 4388730 h 6524624"/>
              <a:gd name="connsiteX2222" fmla="*/ 16470 w 11858623"/>
              <a:gd name="connsiteY2222" fmla="*/ 4400461 h 6524624"/>
              <a:gd name="connsiteX2223" fmla="*/ 14582 w 11858623"/>
              <a:gd name="connsiteY2223" fmla="*/ 4397173 h 6524624"/>
              <a:gd name="connsiteX2224" fmla="*/ 12993 w 11858623"/>
              <a:gd name="connsiteY2224" fmla="*/ 4389115 h 6524624"/>
              <a:gd name="connsiteX2225" fmla="*/ 19727 w 11858623"/>
              <a:gd name="connsiteY2225" fmla="*/ 4386771 h 6524624"/>
              <a:gd name="connsiteX2226" fmla="*/ 20031 w 11858623"/>
              <a:gd name="connsiteY2226" fmla="*/ 4391068 h 6524624"/>
              <a:gd name="connsiteX2227" fmla="*/ 18347 w 11858623"/>
              <a:gd name="connsiteY2227" fmla="*/ 4387416 h 6524624"/>
              <a:gd name="connsiteX2228" fmla="*/ 17757 w 11858623"/>
              <a:gd name="connsiteY2228" fmla="*/ 4386137 h 6524624"/>
              <a:gd name="connsiteX2229" fmla="*/ 18347 w 11858623"/>
              <a:gd name="connsiteY2229" fmla="*/ 4387416 h 6524624"/>
              <a:gd name="connsiteX2230" fmla="*/ 16159 w 11858623"/>
              <a:gd name="connsiteY2230" fmla="*/ 4388438 h 6524624"/>
              <a:gd name="connsiteX2231" fmla="*/ 14796 w 11858623"/>
              <a:gd name="connsiteY2231" fmla="*/ 4388730 h 6524624"/>
              <a:gd name="connsiteX2232" fmla="*/ 14682 w 11858623"/>
              <a:gd name="connsiteY2232" fmla="*/ 4387933 h 6524624"/>
              <a:gd name="connsiteX2233" fmla="*/ 21680 w 11858623"/>
              <a:gd name="connsiteY2233" fmla="*/ 4383847 h 6524624"/>
              <a:gd name="connsiteX2234" fmla="*/ 21363 w 11858623"/>
              <a:gd name="connsiteY2234" fmla="*/ 4386007 h 6524624"/>
              <a:gd name="connsiteX2235" fmla="*/ 19727 w 11858623"/>
              <a:gd name="connsiteY2235" fmla="*/ 4386771 h 6524624"/>
              <a:gd name="connsiteX2236" fmla="*/ 19606 w 11858623"/>
              <a:gd name="connsiteY2236" fmla="*/ 4385058 h 6524624"/>
              <a:gd name="connsiteX2237" fmla="*/ 26489 w 11858623"/>
              <a:gd name="connsiteY2237" fmla="*/ 4383613 h 6524624"/>
              <a:gd name="connsiteX2238" fmla="*/ 24485 w 11858623"/>
              <a:gd name="connsiteY2238" fmla="*/ 4408886 h 6524624"/>
              <a:gd name="connsiteX2239" fmla="*/ 21819 w 11858623"/>
              <a:gd name="connsiteY2239" fmla="*/ 4416359 h 6524624"/>
              <a:gd name="connsiteX2240" fmla="*/ 20031 w 11858623"/>
              <a:gd name="connsiteY2240" fmla="*/ 4391068 h 6524624"/>
              <a:gd name="connsiteX2241" fmla="*/ 20478 w 11858623"/>
              <a:gd name="connsiteY2241" fmla="*/ 4392037 h 6524624"/>
              <a:gd name="connsiteX2242" fmla="*/ 21363 w 11858623"/>
              <a:gd name="connsiteY2242" fmla="*/ 4386007 h 6524624"/>
              <a:gd name="connsiteX2243" fmla="*/ 13677 w 11858623"/>
              <a:gd name="connsiteY2243" fmla="*/ 4380890 h 6524624"/>
              <a:gd name="connsiteX2244" fmla="*/ 14682 w 11858623"/>
              <a:gd name="connsiteY2244" fmla="*/ 4387933 h 6524624"/>
              <a:gd name="connsiteX2245" fmla="*/ 12959 w 11858623"/>
              <a:gd name="connsiteY2245" fmla="*/ 4388939 h 6524624"/>
              <a:gd name="connsiteX2246" fmla="*/ 12462 w 11858623"/>
              <a:gd name="connsiteY2246" fmla="*/ 4386421 h 6524624"/>
              <a:gd name="connsiteX2247" fmla="*/ 18878 w 11858623"/>
              <a:gd name="connsiteY2247" fmla="*/ 4374756 h 6524624"/>
              <a:gd name="connsiteX2248" fmla="*/ 19606 w 11858623"/>
              <a:gd name="connsiteY2248" fmla="*/ 4385058 h 6524624"/>
              <a:gd name="connsiteX2249" fmla="*/ 17757 w 11858623"/>
              <a:gd name="connsiteY2249" fmla="*/ 4386137 h 6524624"/>
              <a:gd name="connsiteX2250" fmla="*/ 15821 w 11858623"/>
              <a:gd name="connsiteY2250" fmla="*/ 4381939 h 6524624"/>
              <a:gd name="connsiteX2251" fmla="*/ 16323 w 11858623"/>
              <a:gd name="connsiteY2251" fmla="*/ 4376273 h 6524624"/>
              <a:gd name="connsiteX2252" fmla="*/ 32634 w 11858623"/>
              <a:gd name="connsiteY2252" fmla="*/ 4368058 h 6524624"/>
              <a:gd name="connsiteX2253" fmla="*/ 32501 w 11858623"/>
              <a:gd name="connsiteY2253" fmla="*/ 4372381 h 6524624"/>
              <a:gd name="connsiteX2254" fmla="*/ 32937 w 11858623"/>
              <a:gd name="connsiteY2254" fmla="*/ 4377274 h 6524624"/>
              <a:gd name="connsiteX2255" fmla="*/ 21680 w 11858623"/>
              <a:gd name="connsiteY2255" fmla="*/ 4383847 h 6524624"/>
              <a:gd name="connsiteX2256" fmla="*/ 22534 w 11858623"/>
              <a:gd name="connsiteY2256" fmla="*/ 4378026 h 6524624"/>
              <a:gd name="connsiteX2257" fmla="*/ 22062 w 11858623"/>
              <a:gd name="connsiteY2257" fmla="*/ 4372865 h 6524624"/>
              <a:gd name="connsiteX2258" fmla="*/ 24412 w 11858623"/>
              <a:gd name="connsiteY2258" fmla="*/ 4371470 h 6524624"/>
              <a:gd name="connsiteX2259" fmla="*/ 21041 w 11858623"/>
              <a:gd name="connsiteY2259" fmla="*/ 4361694 h 6524624"/>
              <a:gd name="connsiteX2260" fmla="*/ 22062 w 11858623"/>
              <a:gd name="connsiteY2260" fmla="*/ 4372865 h 6524624"/>
              <a:gd name="connsiteX2261" fmla="*/ 18878 w 11858623"/>
              <a:gd name="connsiteY2261" fmla="*/ 4374756 h 6524624"/>
              <a:gd name="connsiteX2262" fmla="*/ 18522 w 11858623"/>
              <a:gd name="connsiteY2262" fmla="*/ 4369721 h 6524624"/>
              <a:gd name="connsiteX2263" fmla="*/ 20478 w 11858623"/>
              <a:gd name="connsiteY2263" fmla="*/ 4349916 h 6524624"/>
              <a:gd name="connsiteX2264" fmla="*/ 23111 w 11858623"/>
              <a:gd name="connsiteY2264" fmla="*/ 4359065 h 6524624"/>
              <a:gd name="connsiteX2265" fmla="*/ 23518 w 11858623"/>
              <a:gd name="connsiteY2265" fmla="*/ 4361896 h 6524624"/>
              <a:gd name="connsiteX2266" fmla="*/ 23992 w 11858623"/>
              <a:gd name="connsiteY2266" fmla="*/ 4362225 h 6524624"/>
              <a:gd name="connsiteX2267" fmla="*/ 24522 w 11858623"/>
              <a:gd name="connsiteY2267" fmla="*/ 4364369 h 6524624"/>
              <a:gd name="connsiteX2268" fmla="*/ 21535 w 11858623"/>
              <a:gd name="connsiteY2268" fmla="*/ 4360118 h 6524624"/>
              <a:gd name="connsiteX2269" fmla="*/ 21041 w 11858623"/>
              <a:gd name="connsiteY2269" fmla="*/ 4361694 h 6524624"/>
              <a:gd name="connsiteX2270" fmla="*/ 20478 w 11858623"/>
              <a:gd name="connsiteY2270" fmla="*/ 4355532 h 6524624"/>
              <a:gd name="connsiteX2271" fmla="*/ 20280 w 11858623"/>
              <a:gd name="connsiteY2271" fmla="*/ 4350817 h 6524624"/>
              <a:gd name="connsiteX2272" fmla="*/ 16470 w 11858623"/>
              <a:gd name="connsiteY2272" fmla="*/ 4335876 h 6524624"/>
              <a:gd name="connsiteX2273" fmla="*/ 20069 w 11858623"/>
              <a:gd name="connsiteY2273" fmla="*/ 4345784 h 6524624"/>
              <a:gd name="connsiteX2274" fmla="*/ 20280 w 11858623"/>
              <a:gd name="connsiteY2274" fmla="*/ 4350817 h 6524624"/>
              <a:gd name="connsiteX2275" fmla="*/ 13677 w 11858623"/>
              <a:gd name="connsiteY2275" fmla="*/ 4380890 h 6524624"/>
              <a:gd name="connsiteX2276" fmla="*/ 12462 w 11858623"/>
              <a:gd name="connsiteY2276" fmla="*/ 4372381 h 6524624"/>
              <a:gd name="connsiteX2277" fmla="*/ 16470 w 11858623"/>
              <a:gd name="connsiteY2277" fmla="*/ 4335876 h 6524624"/>
              <a:gd name="connsiteX2278" fmla="*/ 14144 w 11858623"/>
              <a:gd name="connsiteY2278" fmla="*/ 4322954 h 6524624"/>
              <a:gd name="connsiteX2279" fmla="*/ 14145 w 11858623"/>
              <a:gd name="connsiteY2279" fmla="*/ 4322957 h 6524624"/>
              <a:gd name="connsiteX2280" fmla="*/ 14086 w 11858623"/>
              <a:gd name="connsiteY2280" fmla="*/ 4323152 h 6524624"/>
              <a:gd name="connsiteX2281" fmla="*/ 30295 w 11858623"/>
              <a:gd name="connsiteY2281" fmla="*/ 4314930 h 6524624"/>
              <a:gd name="connsiteX2282" fmla="*/ 32501 w 11858623"/>
              <a:gd name="connsiteY2282" fmla="*/ 4316219 h 6524624"/>
              <a:gd name="connsiteX2283" fmla="*/ 33665 w 11858623"/>
              <a:gd name="connsiteY2283" fmla="*/ 4334686 h 6524624"/>
              <a:gd name="connsiteX2284" fmla="*/ 33378 w 11858623"/>
              <a:gd name="connsiteY2284" fmla="*/ 4343987 h 6524624"/>
              <a:gd name="connsiteX2285" fmla="*/ 26489 w 11858623"/>
              <a:gd name="connsiteY2285" fmla="*/ 4363956 h 6524624"/>
              <a:gd name="connsiteX2286" fmla="*/ 23992 w 11858623"/>
              <a:gd name="connsiteY2286" fmla="*/ 4362225 h 6524624"/>
              <a:gd name="connsiteX2287" fmla="*/ 23816 w 11858623"/>
              <a:gd name="connsiteY2287" fmla="*/ 4361515 h 6524624"/>
              <a:gd name="connsiteX2288" fmla="*/ 23111 w 11858623"/>
              <a:gd name="connsiteY2288" fmla="*/ 4359065 h 6524624"/>
              <a:gd name="connsiteX2289" fmla="*/ 21946 w 11858623"/>
              <a:gd name="connsiteY2289" fmla="*/ 4350954 h 6524624"/>
              <a:gd name="connsiteX2290" fmla="*/ 20069 w 11858623"/>
              <a:gd name="connsiteY2290" fmla="*/ 4345784 h 6524624"/>
              <a:gd name="connsiteX2291" fmla="*/ 19491 w 11858623"/>
              <a:gd name="connsiteY2291" fmla="*/ 4332036 h 6524624"/>
              <a:gd name="connsiteX2292" fmla="*/ 20238 w 11858623"/>
              <a:gd name="connsiteY2292" fmla="*/ 4331279 h 6524624"/>
              <a:gd name="connsiteX2293" fmla="*/ 20478 w 11858623"/>
              <a:gd name="connsiteY2293" fmla="*/ 4338684 h 6524624"/>
              <a:gd name="connsiteX2294" fmla="*/ 30295 w 11858623"/>
              <a:gd name="connsiteY2294" fmla="*/ 4314930 h 6524624"/>
              <a:gd name="connsiteX2295" fmla="*/ 17749 w 11858623"/>
              <a:gd name="connsiteY2295" fmla="*/ 4311133 h 6524624"/>
              <a:gd name="connsiteX2296" fmla="*/ 18728 w 11858623"/>
              <a:gd name="connsiteY2296" fmla="*/ 4313852 h 6524624"/>
              <a:gd name="connsiteX2297" fmla="*/ 19491 w 11858623"/>
              <a:gd name="connsiteY2297" fmla="*/ 4332036 h 6524624"/>
              <a:gd name="connsiteX2298" fmla="*/ 18474 w 11858623"/>
              <a:gd name="connsiteY2298" fmla="*/ 4333067 h 6524624"/>
              <a:gd name="connsiteX2299" fmla="*/ 14145 w 11858623"/>
              <a:gd name="connsiteY2299" fmla="*/ 4322957 h 6524624"/>
              <a:gd name="connsiteX2300" fmla="*/ 17693 w 11858623"/>
              <a:gd name="connsiteY2300" fmla="*/ 4309828 h 6524624"/>
              <a:gd name="connsiteX2301" fmla="*/ 17969 w 11858623"/>
              <a:gd name="connsiteY2301" fmla="*/ 4310410 h 6524624"/>
              <a:gd name="connsiteX2302" fmla="*/ 17749 w 11858623"/>
              <a:gd name="connsiteY2302" fmla="*/ 4311133 h 6524624"/>
              <a:gd name="connsiteX2303" fmla="*/ 17517 w 11858623"/>
              <a:gd name="connsiteY2303" fmla="*/ 4310489 h 6524624"/>
              <a:gd name="connsiteX2304" fmla="*/ 18631 w 11858623"/>
              <a:gd name="connsiteY2304" fmla="*/ 4309688 h 6524624"/>
              <a:gd name="connsiteX2305" fmla="*/ 19720 w 11858623"/>
              <a:gd name="connsiteY2305" fmla="*/ 4315322 h 6524624"/>
              <a:gd name="connsiteX2306" fmla="*/ 19766 w 11858623"/>
              <a:gd name="connsiteY2306" fmla="*/ 4316733 h 6524624"/>
              <a:gd name="connsiteX2307" fmla="*/ 18728 w 11858623"/>
              <a:gd name="connsiteY2307" fmla="*/ 4313852 h 6524624"/>
              <a:gd name="connsiteX2308" fmla="*/ 18579 w 11858623"/>
              <a:gd name="connsiteY2308" fmla="*/ 4310289 h 6524624"/>
              <a:gd name="connsiteX2309" fmla="*/ 19415 w 11858623"/>
              <a:gd name="connsiteY2309" fmla="*/ 4305907 h 6524624"/>
              <a:gd name="connsiteX2310" fmla="*/ 19589 w 11858623"/>
              <a:gd name="connsiteY2310" fmla="*/ 4311280 h 6524624"/>
              <a:gd name="connsiteX2311" fmla="*/ 18728 w 11858623"/>
              <a:gd name="connsiteY2311" fmla="*/ 4308588 h 6524624"/>
              <a:gd name="connsiteX2312" fmla="*/ 18810 w 11858623"/>
              <a:gd name="connsiteY2312" fmla="*/ 4307652 h 6524624"/>
              <a:gd name="connsiteX2313" fmla="*/ 19226 w 11858623"/>
              <a:gd name="connsiteY2313" fmla="*/ 4306284 h 6524624"/>
              <a:gd name="connsiteX2314" fmla="*/ 21227 w 11858623"/>
              <a:gd name="connsiteY2314" fmla="*/ 4304560 h 6524624"/>
              <a:gd name="connsiteX2315" fmla="*/ 25481 w 11858623"/>
              <a:gd name="connsiteY2315" fmla="*/ 4318085 h 6524624"/>
              <a:gd name="connsiteX2316" fmla="*/ 24794 w 11858623"/>
              <a:gd name="connsiteY2316" fmla="*/ 4326660 h 6524624"/>
              <a:gd name="connsiteX2317" fmla="*/ 20238 w 11858623"/>
              <a:gd name="connsiteY2317" fmla="*/ 4331279 h 6524624"/>
              <a:gd name="connsiteX2318" fmla="*/ 19766 w 11858623"/>
              <a:gd name="connsiteY2318" fmla="*/ 4316733 h 6524624"/>
              <a:gd name="connsiteX2319" fmla="*/ 20255 w 11858623"/>
              <a:gd name="connsiteY2319" fmla="*/ 4318092 h 6524624"/>
              <a:gd name="connsiteX2320" fmla="*/ 19720 w 11858623"/>
              <a:gd name="connsiteY2320" fmla="*/ 4315322 h 6524624"/>
              <a:gd name="connsiteX2321" fmla="*/ 19589 w 11858623"/>
              <a:gd name="connsiteY2321" fmla="*/ 4311280 h 6524624"/>
              <a:gd name="connsiteX2322" fmla="*/ 23653 w 11858623"/>
              <a:gd name="connsiteY2322" fmla="*/ 4323984 h 6524624"/>
              <a:gd name="connsiteX2323" fmla="*/ 19341 w 11858623"/>
              <a:gd name="connsiteY2323" fmla="*/ 4303639 h 6524624"/>
              <a:gd name="connsiteX2324" fmla="*/ 19408 w 11858623"/>
              <a:gd name="connsiteY2324" fmla="*/ 4305690 h 6524624"/>
              <a:gd name="connsiteX2325" fmla="*/ 19226 w 11858623"/>
              <a:gd name="connsiteY2325" fmla="*/ 4306284 h 6524624"/>
              <a:gd name="connsiteX2326" fmla="*/ 18866 w 11858623"/>
              <a:gd name="connsiteY2326" fmla="*/ 4307008 h 6524624"/>
              <a:gd name="connsiteX2327" fmla="*/ 19073 w 11858623"/>
              <a:gd name="connsiteY2327" fmla="*/ 4304646 h 6524624"/>
              <a:gd name="connsiteX2328" fmla="*/ 20998 w 11858623"/>
              <a:gd name="connsiteY2328" fmla="*/ 4302728 h 6524624"/>
              <a:gd name="connsiteX2329" fmla="*/ 21227 w 11858623"/>
              <a:gd name="connsiteY2329" fmla="*/ 4304560 h 6524624"/>
              <a:gd name="connsiteX2330" fmla="*/ 20785 w 11858623"/>
              <a:gd name="connsiteY2330" fmla="*/ 4303155 h 6524624"/>
              <a:gd name="connsiteX2331" fmla="*/ 20478 w 11858623"/>
              <a:gd name="connsiteY2331" fmla="*/ 4302178 h 6524624"/>
              <a:gd name="connsiteX2332" fmla="*/ 20785 w 11858623"/>
              <a:gd name="connsiteY2332" fmla="*/ 4303155 h 6524624"/>
              <a:gd name="connsiteX2333" fmla="*/ 19415 w 11858623"/>
              <a:gd name="connsiteY2333" fmla="*/ 4305907 h 6524624"/>
              <a:gd name="connsiteX2334" fmla="*/ 19408 w 11858623"/>
              <a:gd name="connsiteY2334" fmla="*/ 4305690 h 6524624"/>
              <a:gd name="connsiteX2335" fmla="*/ 20339 w 11858623"/>
              <a:gd name="connsiteY2335" fmla="*/ 4297527 h 6524624"/>
              <a:gd name="connsiteX2336" fmla="*/ 20478 w 11858623"/>
              <a:gd name="connsiteY2336" fmla="*/ 4299370 h 6524624"/>
              <a:gd name="connsiteX2337" fmla="*/ 19341 w 11858623"/>
              <a:gd name="connsiteY2337" fmla="*/ 4303639 h 6524624"/>
              <a:gd name="connsiteX2338" fmla="*/ 19292 w 11858623"/>
              <a:gd name="connsiteY2338" fmla="*/ 4302140 h 6524624"/>
              <a:gd name="connsiteX2339" fmla="*/ 19416 w 11858623"/>
              <a:gd name="connsiteY2339" fmla="*/ 4300728 h 6524624"/>
              <a:gd name="connsiteX2340" fmla="*/ 20326 w 11858623"/>
              <a:gd name="connsiteY2340" fmla="*/ 4297345 h 6524624"/>
              <a:gd name="connsiteX2341" fmla="*/ 20346 w 11858623"/>
              <a:gd name="connsiteY2341" fmla="*/ 4297505 h 6524624"/>
              <a:gd name="connsiteX2342" fmla="*/ 20339 w 11858623"/>
              <a:gd name="connsiteY2342" fmla="*/ 4297527 h 6524624"/>
              <a:gd name="connsiteX2343" fmla="*/ 921 w 11858623"/>
              <a:gd name="connsiteY2343" fmla="*/ 4295054 h 6524624"/>
              <a:gd name="connsiteX2344" fmla="*/ 439 w 11858623"/>
              <a:gd name="connsiteY2344" fmla="*/ 4310603 h 6524624"/>
              <a:gd name="connsiteX2345" fmla="*/ 4447 w 11858623"/>
              <a:gd name="connsiteY2345" fmla="*/ 4498744 h 6524624"/>
              <a:gd name="connsiteX2346" fmla="*/ 4821 w 11858623"/>
              <a:gd name="connsiteY2346" fmla="*/ 4521285 h 6524624"/>
              <a:gd name="connsiteX2347" fmla="*/ 2443 w 11858623"/>
              <a:gd name="connsiteY2347" fmla="*/ 4521209 h 6524624"/>
              <a:gd name="connsiteX2348" fmla="*/ 4895 w 11858623"/>
              <a:gd name="connsiteY2348" fmla="*/ 4525738 h 6524624"/>
              <a:gd name="connsiteX2349" fmla="*/ 6560 w 11858623"/>
              <a:gd name="connsiteY2349" fmla="*/ 4626100 h 6524624"/>
              <a:gd name="connsiteX2350" fmla="*/ 5681 w 11858623"/>
              <a:gd name="connsiteY2350" fmla="*/ 4627591 h 6524624"/>
              <a:gd name="connsiteX2351" fmla="*/ 4447 w 11858623"/>
              <a:gd name="connsiteY2351" fmla="*/ 4630725 h 6524624"/>
              <a:gd name="connsiteX2352" fmla="*/ 6583 w 11858623"/>
              <a:gd name="connsiteY2352" fmla="*/ 4627481 h 6524624"/>
              <a:gd name="connsiteX2353" fmla="*/ 7618 w 11858623"/>
              <a:gd name="connsiteY2353" fmla="*/ 4689814 h 6524624"/>
              <a:gd name="connsiteX2354" fmla="*/ 6733 w 11858623"/>
              <a:gd name="connsiteY2354" fmla="*/ 4694545 h 6524624"/>
              <a:gd name="connsiteX2355" fmla="*/ 6451 w 11858623"/>
              <a:gd name="connsiteY2355" fmla="*/ 4734624 h 6524624"/>
              <a:gd name="connsiteX2356" fmla="*/ 8313 w 11858623"/>
              <a:gd name="connsiteY2356" fmla="*/ 4731742 h 6524624"/>
              <a:gd name="connsiteX2357" fmla="*/ 8455 w 11858623"/>
              <a:gd name="connsiteY2357" fmla="*/ 4740240 h 6524624"/>
              <a:gd name="connsiteX2358" fmla="*/ 8819 w 11858623"/>
              <a:gd name="connsiteY2358" fmla="*/ 4746624 h 6524624"/>
              <a:gd name="connsiteX2359" fmla="*/ 8454 w 11858623"/>
              <a:gd name="connsiteY2359" fmla="*/ 4747794 h 6524624"/>
              <a:gd name="connsiteX2360" fmla="*/ 4446 w 11858623"/>
              <a:gd name="connsiteY2360" fmla="*/ 4756218 h 6524624"/>
              <a:gd name="connsiteX2361" fmla="*/ 2442 w 11858623"/>
              <a:gd name="connsiteY2361" fmla="*/ 4773067 h 6524624"/>
              <a:gd name="connsiteX2362" fmla="*/ 1415 w 11858623"/>
              <a:gd name="connsiteY2362" fmla="*/ 4806157 h 6524624"/>
              <a:gd name="connsiteX2363" fmla="*/ 0 w 11858623"/>
              <a:gd name="connsiteY2363" fmla="*/ 4808253 h 6524624"/>
              <a:gd name="connsiteX2364" fmla="*/ 0 w 11858623"/>
              <a:gd name="connsiteY2364" fmla="*/ 4295364 h 6524624"/>
              <a:gd name="connsiteX2365" fmla="*/ 10219 w 11858623"/>
              <a:gd name="connsiteY2365" fmla="*/ 4290228 h 6524624"/>
              <a:gd name="connsiteX2366" fmla="*/ 13497 w 11858623"/>
              <a:gd name="connsiteY2366" fmla="*/ 4299330 h 6524624"/>
              <a:gd name="connsiteX2367" fmla="*/ 13623 w 11858623"/>
              <a:gd name="connsiteY2367" fmla="*/ 4301275 h 6524624"/>
              <a:gd name="connsiteX2368" fmla="*/ 10459 w 11858623"/>
              <a:gd name="connsiteY2368" fmla="*/ 4294624 h 6524624"/>
              <a:gd name="connsiteX2369" fmla="*/ 14467 w 11858623"/>
              <a:gd name="connsiteY2369" fmla="*/ 4314281 h 6524624"/>
              <a:gd name="connsiteX2370" fmla="*/ 13623 w 11858623"/>
              <a:gd name="connsiteY2370" fmla="*/ 4301275 h 6524624"/>
              <a:gd name="connsiteX2371" fmla="*/ 15989 w 11858623"/>
              <a:gd name="connsiteY2371" fmla="*/ 4306247 h 6524624"/>
              <a:gd name="connsiteX2372" fmla="*/ 17517 w 11858623"/>
              <a:gd name="connsiteY2372" fmla="*/ 4310489 h 6524624"/>
              <a:gd name="connsiteX2373" fmla="*/ 14770 w 11858623"/>
              <a:gd name="connsiteY2373" fmla="*/ 4320805 h 6524624"/>
              <a:gd name="connsiteX2374" fmla="*/ 14144 w 11858623"/>
              <a:gd name="connsiteY2374" fmla="*/ 4322954 h 6524624"/>
              <a:gd name="connsiteX2375" fmla="*/ 12462 w 11858623"/>
              <a:gd name="connsiteY2375" fmla="*/ 4319027 h 6524624"/>
              <a:gd name="connsiteX2376" fmla="*/ 10458 w 11858623"/>
              <a:gd name="connsiteY2376" fmla="*/ 4299370 h 6524624"/>
              <a:gd name="connsiteX2377" fmla="*/ 9018 w 11858623"/>
              <a:gd name="connsiteY2377" fmla="*/ 4291821 h 6524624"/>
              <a:gd name="connsiteX2378" fmla="*/ 15884 w 11858623"/>
              <a:gd name="connsiteY2378" fmla="*/ 4282707 h 6524624"/>
              <a:gd name="connsiteX2379" fmla="*/ 16471 w 11858623"/>
              <a:gd name="connsiteY2379" fmla="*/ 4286200 h 6524624"/>
              <a:gd name="connsiteX2380" fmla="*/ 16713 w 11858623"/>
              <a:gd name="connsiteY2380" fmla="*/ 4287280 h 6524624"/>
              <a:gd name="connsiteX2381" fmla="*/ 16242 w 11858623"/>
              <a:gd name="connsiteY2381" fmla="*/ 4289524 h 6524624"/>
              <a:gd name="connsiteX2382" fmla="*/ 15273 w 11858623"/>
              <a:gd name="connsiteY2382" fmla="*/ 4283518 h 6524624"/>
              <a:gd name="connsiteX2383" fmla="*/ 18099 w 11858623"/>
              <a:gd name="connsiteY2383" fmla="*/ 4280683 h 6524624"/>
              <a:gd name="connsiteX2384" fmla="*/ 18474 w 11858623"/>
              <a:gd name="connsiteY2384" fmla="*/ 4282522 h 6524624"/>
              <a:gd name="connsiteX2385" fmla="*/ 18720 w 11858623"/>
              <a:gd name="connsiteY2385" fmla="*/ 4284491 h 6524624"/>
              <a:gd name="connsiteX2386" fmla="*/ 19164 w 11858623"/>
              <a:gd name="connsiteY2386" fmla="*/ 4298193 h 6524624"/>
              <a:gd name="connsiteX2387" fmla="*/ 16713 w 11858623"/>
              <a:gd name="connsiteY2387" fmla="*/ 4287280 h 6524624"/>
              <a:gd name="connsiteX2388" fmla="*/ 18923 w 11858623"/>
              <a:gd name="connsiteY2388" fmla="*/ 4278673 h 6524624"/>
              <a:gd name="connsiteX2389" fmla="*/ 20326 w 11858623"/>
              <a:gd name="connsiteY2389" fmla="*/ 4297345 h 6524624"/>
              <a:gd name="connsiteX2390" fmla="*/ 18720 w 11858623"/>
              <a:gd name="connsiteY2390" fmla="*/ 4284491 h 6524624"/>
              <a:gd name="connsiteX2391" fmla="*/ 18547 w 11858623"/>
              <a:gd name="connsiteY2391" fmla="*/ 4279172 h 6524624"/>
              <a:gd name="connsiteX2392" fmla="*/ 18530 w 11858623"/>
              <a:gd name="connsiteY2392" fmla="*/ 4278631 h 6524624"/>
              <a:gd name="connsiteX2393" fmla="*/ 18547 w 11858623"/>
              <a:gd name="connsiteY2393" fmla="*/ 4279172 h 6524624"/>
              <a:gd name="connsiteX2394" fmla="*/ 18366 w 11858623"/>
              <a:gd name="connsiteY2394" fmla="*/ 4279413 h 6524624"/>
              <a:gd name="connsiteX2395" fmla="*/ 28562 w 11858623"/>
              <a:gd name="connsiteY2395" fmla="*/ 4267222 h 6524624"/>
              <a:gd name="connsiteX2396" fmla="*/ 28493 w 11858623"/>
              <a:gd name="connsiteY2396" fmla="*/ 4268481 h 6524624"/>
              <a:gd name="connsiteX2397" fmla="*/ 28441 w 11858623"/>
              <a:gd name="connsiteY2397" fmla="*/ 4267673 h 6524624"/>
              <a:gd name="connsiteX2398" fmla="*/ 32620 w 11858623"/>
              <a:gd name="connsiteY2398" fmla="*/ 4267133 h 6524624"/>
              <a:gd name="connsiteX2399" fmla="*/ 33281 w 11858623"/>
              <a:gd name="connsiteY2399" fmla="*/ 4278072 h 6524624"/>
              <a:gd name="connsiteX2400" fmla="*/ 20998 w 11858623"/>
              <a:gd name="connsiteY2400" fmla="*/ 4302728 h 6524624"/>
              <a:gd name="connsiteX2401" fmla="*/ 20346 w 11858623"/>
              <a:gd name="connsiteY2401" fmla="*/ 4297505 h 6524624"/>
              <a:gd name="connsiteX2402" fmla="*/ 20965 w 11858623"/>
              <a:gd name="connsiteY2402" fmla="*/ 4295357 h 6524624"/>
              <a:gd name="connsiteX2403" fmla="*/ 28278 w 11858623"/>
              <a:gd name="connsiteY2403" fmla="*/ 4268275 h 6524624"/>
              <a:gd name="connsiteX2404" fmla="*/ 28493 w 11858623"/>
              <a:gd name="connsiteY2404" fmla="*/ 4271290 h 6524624"/>
              <a:gd name="connsiteX2405" fmla="*/ 11533 w 11858623"/>
              <a:gd name="connsiteY2405" fmla="*/ 4267102 h 6524624"/>
              <a:gd name="connsiteX2406" fmla="*/ 12463 w 11858623"/>
              <a:gd name="connsiteY2406" fmla="*/ 4283392 h 6524624"/>
              <a:gd name="connsiteX2407" fmla="*/ 12694 w 11858623"/>
              <a:gd name="connsiteY2407" fmla="*/ 4286942 h 6524624"/>
              <a:gd name="connsiteX2408" fmla="*/ 10219 w 11858623"/>
              <a:gd name="connsiteY2408" fmla="*/ 4290228 h 6524624"/>
              <a:gd name="connsiteX2409" fmla="*/ 8455 w 11858623"/>
              <a:gd name="connsiteY2409" fmla="*/ 4285330 h 6524624"/>
              <a:gd name="connsiteX2410" fmla="*/ 8504 w 11858623"/>
              <a:gd name="connsiteY2410" fmla="*/ 4289128 h 6524624"/>
              <a:gd name="connsiteX2411" fmla="*/ 9018 w 11858623"/>
              <a:gd name="connsiteY2411" fmla="*/ 4291821 h 6524624"/>
              <a:gd name="connsiteX2412" fmla="*/ 8500 w 11858623"/>
              <a:gd name="connsiteY2412" fmla="*/ 4292509 h 6524624"/>
              <a:gd name="connsiteX2413" fmla="*/ 921 w 11858623"/>
              <a:gd name="connsiteY2413" fmla="*/ 4295054 h 6524624"/>
              <a:gd name="connsiteX2414" fmla="*/ 1416 w 11858623"/>
              <a:gd name="connsiteY2414" fmla="*/ 4279107 h 6524624"/>
              <a:gd name="connsiteX2415" fmla="*/ 3683 w 11858623"/>
              <a:gd name="connsiteY2415" fmla="*/ 4275750 h 6524624"/>
              <a:gd name="connsiteX2416" fmla="*/ 12994 w 11858623"/>
              <a:gd name="connsiteY2416" fmla="*/ 4265493 h 6524624"/>
              <a:gd name="connsiteX2417" fmla="*/ 13481 w 11858623"/>
              <a:gd name="connsiteY2417" fmla="*/ 4268390 h 6524624"/>
              <a:gd name="connsiteX2418" fmla="*/ 13140 w 11858623"/>
              <a:gd name="connsiteY2418" fmla="*/ 4270299 h 6524624"/>
              <a:gd name="connsiteX2419" fmla="*/ 12459 w 11858623"/>
              <a:gd name="connsiteY2419" fmla="*/ 4266082 h 6524624"/>
              <a:gd name="connsiteX2420" fmla="*/ 28159 w 11858623"/>
              <a:gd name="connsiteY2420" fmla="*/ 4263349 h 6524624"/>
              <a:gd name="connsiteX2421" fmla="*/ 28441 w 11858623"/>
              <a:gd name="connsiteY2421" fmla="*/ 4267673 h 6524624"/>
              <a:gd name="connsiteX2422" fmla="*/ 28278 w 11858623"/>
              <a:gd name="connsiteY2422" fmla="*/ 4268275 h 6524624"/>
              <a:gd name="connsiteX2423" fmla="*/ 27958 w 11858623"/>
              <a:gd name="connsiteY2423" fmla="*/ 4263784 h 6524624"/>
              <a:gd name="connsiteX2424" fmla="*/ 30497 w 11858623"/>
              <a:gd name="connsiteY2424" fmla="*/ 4260057 h 6524624"/>
              <a:gd name="connsiteX2425" fmla="*/ 28562 w 11858623"/>
              <a:gd name="connsiteY2425" fmla="*/ 4267222 h 6524624"/>
              <a:gd name="connsiteX2426" fmla="*/ 28840 w 11858623"/>
              <a:gd name="connsiteY2426" fmla="*/ 4262159 h 6524624"/>
              <a:gd name="connsiteX2427" fmla="*/ 29199 w 11858623"/>
              <a:gd name="connsiteY2427" fmla="*/ 4255620 h 6524624"/>
              <a:gd name="connsiteX2428" fmla="*/ 28840 w 11858623"/>
              <a:gd name="connsiteY2428" fmla="*/ 4262159 h 6524624"/>
              <a:gd name="connsiteX2429" fmla="*/ 28524 w 11858623"/>
              <a:gd name="connsiteY2429" fmla="*/ 4262559 h 6524624"/>
              <a:gd name="connsiteX2430" fmla="*/ 28159 w 11858623"/>
              <a:gd name="connsiteY2430" fmla="*/ 4263349 h 6524624"/>
              <a:gd name="connsiteX2431" fmla="*/ 27680 w 11858623"/>
              <a:gd name="connsiteY2431" fmla="*/ 4255980 h 6524624"/>
              <a:gd name="connsiteX2432" fmla="*/ 24891 w 11858623"/>
              <a:gd name="connsiteY2432" fmla="*/ 4254240 h 6524624"/>
              <a:gd name="connsiteX2433" fmla="*/ 27397 w 11858623"/>
              <a:gd name="connsiteY2433" fmla="*/ 4256047 h 6524624"/>
              <a:gd name="connsiteX2434" fmla="*/ 27405 w 11858623"/>
              <a:gd name="connsiteY2434" fmla="*/ 4256045 h 6524624"/>
              <a:gd name="connsiteX2435" fmla="*/ 27958 w 11858623"/>
              <a:gd name="connsiteY2435" fmla="*/ 4263784 h 6524624"/>
              <a:gd name="connsiteX2436" fmla="*/ 24485 w 11858623"/>
              <a:gd name="connsiteY2436" fmla="*/ 4271290 h 6524624"/>
              <a:gd name="connsiteX2437" fmla="*/ 18923 w 11858623"/>
              <a:gd name="connsiteY2437" fmla="*/ 4278673 h 6524624"/>
              <a:gd name="connsiteX2438" fmla="*/ 18817 w 11858623"/>
              <a:gd name="connsiteY2438" fmla="*/ 4277263 h 6524624"/>
              <a:gd name="connsiteX2439" fmla="*/ 20228 w 11858623"/>
              <a:gd name="connsiteY2439" fmla="*/ 4270544 h 6524624"/>
              <a:gd name="connsiteX2440" fmla="*/ 22352 w 11858623"/>
              <a:gd name="connsiteY2440" fmla="*/ 4262844 h 6524624"/>
              <a:gd name="connsiteX2441" fmla="*/ 19660 w 11858623"/>
              <a:gd name="connsiteY2441" fmla="*/ 4249678 h 6524624"/>
              <a:gd name="connsiteX2442" fmla="*/ 22483 w 11858623"/>
              <a:gd name="connsiteY2442" fmla="*/ 4252503 h 6524624"/>
              <a:gd name="connsiteX2443" fmla="*/ 23395 w 11858623"/>
              <a:gd name="connsiteY2443" fmla="*/ 4253161 h 6524624"/>
              <a:gd name="connsiteX2444" fmla="*/ 20478 w 11858623"/>
              <a:gd name="connsiteY2444" fmla="*/ 4257249 h 6524624"/>
              <a:gd name="connsiteX2445" fmla="*/ 19369 w 11858623"/>
              <a:gd name="connsiteY2445" fmla="*/ 4258470 h 6524624"/>
              <a:gd name="connsiteX2446" fmla="*/ 18771 w 11858623"/>
              <a:gd name="connsiteY2446" fmla="*/ 4252601 h 6524624"/>
              <a:gd name="connsiteX2447" fmla="*/ 16470 w 11858623"/>
              <a:gd name="connsiteY2447" fmla="*/ 4246017 h 6524624"/>
              <a:gd name="connsiteX2448" fmla="*/ 16508 w 11858623"/>
              <a:gd name="connsiteY2448" fmla="*/ 4246523 h 6524624"/>
              <a:gd name="connsiteX2449" fmla="*/ 16435 w 11858623"/>
              <a:gd name="connsiteY2449" fmla="*/ 4246450 h 6524624"/>
              <a:gd name="connsiteX2450" fmla="*/ 8627 w 11858623"/>
              <a:gd name="connsiteY2450" fmla="*/ 4238634 h 6524624"/>
              <a:gd name="connsiteX2451" fmla="*/ 9986 w 11858623"/>
              <a:gd name="connsiteY2451" fmla="*/ 4239994 h 6524624"/>
              <a:gd name="connsiteX2452" fmla="*/ 10458 w 11858623"/>
              <a:gd name="connsiteY2452" fmla="*/ 4248258 h 6524624"/>
              <a:gd name="connsiteX2453" fmla="*/ 10145 w 11858623"/>
              <a:gd name="connsiteY2453" fmla="*/ 4248522 h 6524624"/>
              <a:gd name="connsiteX2454" fmla="*/ 8587 w 11858623"/>
              <a:gd name="connsiteY2454" fmla="*/ 4239245 h 6524624"/>
              <a:gd name="connsiteX2455" fmla="*/ 30207 w 11858623"/>
              <a:gd name="connsiteY2455" fmla="*/ 4237255 h 6524624"/>
              <a:gd name="connsiteX2456" fmla="*/ 30852 w 11858623"/>
              <a:gd name="connsiteY2456" fmla="*/ 4237858 h 6524624"/>
              <a:gd name="connsiteX2457" fmla="*/ 31815 w 11858623"/>
              <a:gd name="connsiteY2457" fmla="*/ 4253801 h 6524624"/>
              <a:gd name="connsiteX2458" fmla="*/ 29921 w 11858623"/>
              <a:gd name="connsiteY2458" fmla="*/ 4252031 h 6524624"/>
              <a:gd name="connsiteX2459" fmla="*/ 29521 w 11858623"/>
              <a:gd name="connsiteY2459" fmla="*/ 4249760 h 6524624"/>
              <a:gd name="connsiteX2460" fmla="*/ 26621 w 11858623"/>
              <a:gd name="connsiteY2460" fmla="*/ 4235015 h 6524624"/>
              <a:gd name="connsiteX2461" fmla="*/ 26616 w 11858623"/>
              <a:gd name="connsiteY2461" fmla="*/ 4235326 h 6524624"/>
              <a:gd name="connsiteX2462" fmla="*/ 26541 w 11858623"/>
              <a:gd name="connsiteY2462" fmla="*/ 4235078 h 6524624"/>
              <a:gd name="connsiteX2463" fmla="*/ 8963 w 11858623"/>
              <a:gd name="connsiteY2463" fmla="*/ 4233442 h 6524624"/>
              <a:gd name="connsiteX2464" fmla="*/ 8627 w 11858623"/>
              <a:gd name="connsiteY2464" fmla="*/ 4238634 h 6524624"/>
              <a:gd name="connsiteX2465" fmla="*/ 8456 w 11858623"/>
              <a:gd name="connsiteY2465" fmla="*/ 4238463 h 6524624"/>
              <a:gd name="connsiteX2466" fmla="*/ 8587 w 11858623"/>
              <a:gd name="connsiteY2466" fmla="*/ 4239245 h 6524624"/>
              <a:gd name="connsiteX2467" fmla="*/ 8456 w 11858623"/>
              <a:gd name="connsiteY2467" fmla="*/ 4241271 h 6524624"/>
              <a:gd name="connsiteX2468" fmla="*/ 9688 w 11858623"/>
              <a:gd name="connsiteY2468" fmla="*/ 4248907 h 6524624"/>
              <a:gd name="connsiteX2469" fmla="*/ 6451 w 11858623"/>
              <a:gd name="connsiteY2469" fmla="*/ 4251633 h 6524624"/>
              <a:gd name="connsiteX2470" fmla="*/ 7558 w 11858623"/>
              <a:gd name="connsiteY2470" fmla="*/ 4236344 h 6524624"/>
              <a:gd name="connsiteX2471" fmla="*/ 26652 w 11858623"/>
              <a:gd name="connsiteY2471" fmla="*/ 4233073 h 6524624"/>
              <a:gd name="connsiteX2472" fmla="*/ 27529 w 11858623"/>
              <a:gd name="connsiteY2472" fmla="*/ 4234303 h 6524624"/>
              <a:gd name="connsiteX2473" fmla="*/ 26621 w 11858623"/>
              <a:gd name="connsiteY2473" fmla="*/ 4235015 h 6524624"/>
              <a:gd name="connsiteX2474" fmla="*/ 30497 w 11858623"/>
              <a:gd name="connsiteY2474" fmla="*/ 4231976 h 6524624"/>
              <a:gd name="connsiteX2475" fmla="*/ 30740 w 11858623"/>
              <a:gd name="connsiteY2475" fmla="*/ 4235993 h 6524624"/>
              <a:gd name="connsiteX2476" fmla="*/ 30310 w 11858623"/>
              <a:gd name="connsiteY2476" fmla="*/ 4235390 h 6524624"/>
              <a:gd name="connsiteX2477" fmla="*/ 11799 w 11858623"/>
              <a:gd name="connsiteY2477" fmla="*/ 4227583 h 6524624"/>
              <a:gd name="connsiteX2478" fmla="*/ 16674 w 11858623"/>
              <a:gd name="connsiteY2478" fmla="*/ 4232029 h 6524624"/>
              <a:gd name="connsiteX2479" fmla="*/ 16692 w 11858623"/>
              <a:gd name="connsiteY2479" fmla="*/ 4232206 h 6524624"/>
              <a:gd name="connsiteX2480" fmla="*/ 15639 w 11858623"/>
              <a:gd name="connsiteY2480" fmla="*/ 4231382 h 6524624"/>
              <a:gd name="connsiteX2481" fmla="*/ 13256 w 11858623"/>
              <a:gd name="connsiteY2481" fmla="*/ 4231284 h 6524624"/>
              <a:gd name="connsiteX2482" fmla="*/ 17274 w 11858623"/>
              <a:gd name="connsiteY2482" fmla="*/ 4237919 h 6524624"/>
              <a:gd name="connsiteX2483" fmla="*/ 17706 w 11858623"/>
              <a:gd name="connsiteY2483" fmla="*/ 4242154 h 6524624"/>
              <a:gd name="connsiteX2484" fmla="*/ 14685 w 11858623"/>
              <a:gd name="connsiteY2484" fmla="*/ 4244698 h 6524624"/>
              <a:gd name="connsiteX2485" fmla="*/ 9986 w 11858623"/>
              <a:gd name="connsiteY2485" fmla="*/ 4239994 h 6524624"/>
              <a:gd name="connsiteX2486" fmla="*/ 9543 w 11858623"/>
              <a:gd name="connsiteY2486" fmla="*/ 4232244 h 6524624"/>
              <a:gd name="connsiteX2487" fmla="*/ 13112 w 11858623"/>
              <a:gd name="connsiteY2487" fmla="*/ 4224873 h 6524624"/>
              <a:gd name="connsiteX2488" fmla="*/ 11799 w 11858623"/>
              <a:gd name="connsiteY2488" fmla="*/ 4227583 h 6524624"/>
              <a:gd name="connsiteX2489" fmla="*/ 10458 w 11858623"/>
              <a:gd name="connsiteY2489" fmla="*/ 4226360 h 6524624"/>
              <a:gd name="connsiteX2490" fmla="*/ 15559 w 11858623"/>
              <a:gd name="connsiteY2490" fmla="*/ 4219817 h 6524624"/>
              <a:gd name="connsiteX2491" fmla="*/ 15631 w 11858623"/>
              <a:gd name="connsiteY2491" fmla="*/ 4220624 h 6524624"/>
              <a:gd name="connsiteX2492" fmla="*/ 15077 w 11858623"/>
              <a:gd name="connsiteY2492" fmla="*/ 4223772 h 6524624"/>
              <a:gd name="connsiteX2493" fmla="*/ 13112 w 11858623"/>
              <a:gd name="connsiteY2493" fmla="*/ 4224873 h 6524624"/>
              <a:gd name="connsiteX2494" fmla="*/ 16219 w 11858623"/>
              <a:gd name="connsiteY2494" fmla="*/ 4218453 h 6524624"/>
              <a:gd name="connsiteX2495" fmla="*/ 17546 w 11858623"/>
              <a:gd name="connsiteY2495" fmla="*/ 4220313 h 6524624"/>
              <a:gd name="connsiteX2496" fmla="*/ 16316 w 11858623"/>
              <a:gd name="connsiteY2496" fmla="*/ 4223077 h 6524624"/>
              <a:gd name="connsiteX2497" fmla="*/ 15872 w 11858623"/>
              <a:gd name="connsiteY2497" fmla="*/ 4223326 h 6524624"/>
              <a:gd name="connsiteX2498" fmla="*/ 15631 w 11858623"/>
              <a:gd name="connsiteY2498" fmla="*/ 4220624 h 6524624"/>
              <a:gd name="connsiteX2499" fmla="*/ 15896 w 11858623"/>
              <a:gd name="connsiteY2499" fmla="*/ 4219122 h 6524624"/>
              <a:gd name="connsiteX2500" fmla="*/ 25917 w 11858623"/>
              <a:gd name="connsiteY2500" fmla="*/ 4217695 h 6524624"/>
              <a:gd name="connsiteX2501" fmla="*/ 26107 w 11858623"/>
              <a:gd name="connsiteY2501" fmla="*/ 4219148 h 6524624"/>
              <a:gd name="connsiteX2502" fmla="*/ 22482 w 11858623"/>
              <a:gd name="connsiteY2502" fmla="*/ 4220744 h 6524624"/>
              <a:gd name="connsiteX2503" fmla="*/ 21841 w 11858623"/>
              <a:gd name="connsiteY2503" fmla="*/ 4219980 h 6524624"/>
              <a:gd name="connsiteX2504" fmla="*/ 19132 w 11858623"/>
              <a:gd name="connsiteY2504" fmla="*/ 4216750 h 6524624"/>
              <a:gd name="connsiteX2505" fmla="*/ 21841 w 11858623"/>
              <a:gd name="connsiteY2505" fmla="*/ 4219980 h 6524624"/>
              <a:gd name="connsiteX2506" fmla="*/ 18604 w 11858623"/>
              <a:gd name="connsiteY2506" fmla="*/ 4221794 h 6524624"/>
              <a:gd name="connsiteX2507" fmla="*/ 17546 w 11858623"/>
              <a:gd name="connsiteY2507" fmla="*/ 4220313 h 6524624"/>
              <a:gd name="connsiteX2508" fmla="*/ 11279 w 11858623"/>
              <a:gd name="connsiteY2508" fmla="*/ 4211697 h 6524624"/>
              <a:gd name="connsiteX2509" fmla="*/ 10137 w 11858623"/>
              <a:gd name="connsiteY2509" fmla="*/ 4215356 h 6524624"/>
              <a:gd name="connsiteX2510" fmla="*/ 10315 w 11858623"/>
              <a:gd name="connsiteY2510" fmla="*/ 4212606 h 6524624"/>
              <a:gd name="connsiteX2511" fmla="*/ 10459 w 11858623"/>
              <a:gd name="connsiteY2511" fmla="*/ 4210382 h 6524624"/>
              <a:gd name="connsiteX2512" fmla="*/ 10978 w 11858623"/>
              <a:gd name="connsiteY2512" fmla="*/ 4211108 h 6524624"/>
              <a:gd name="connsiteX2513" fmla="*/ 10325 w 11858623"/>
              <a:gd name="connsiteY2513" fmla="*/ 4212458 h 6524624"/>
              <a:gd name="connsiteX2514" fmla="*/ 18715 w 11858623"/>
              <a:gd name="connsiteY2514" fmla="*/ 4205917 h 6524624"/>
              <a:gd name="connsiteX2515" fmla="*/ 17756 w 11858623"/>
              <a:gd name="connsiteY2515" fmla="*/ 4208568 h 6524624"/>
              <a:gd name="connsiteX2516" fmla="*/ 17116 w 11858623"/>
              <a:gd name="connsiteY2516" fmla="*/ 4212199 h 6524624"/>
              <a:gd name="connsiteX2517" fmla="*/ 16634 w 11858623"/>
              <a:gd name="connsiteY2517" fmla="*/ 4208104 h 6524624"/>
              <a:gd name="connsiteX2518" fmla="*/ 18888 w 11858623"/>
              <a:gd name="connsiteY2518" fmla="*/ 4205736 h 6524624"/>
              <a:gd name="connsiteX2519" fmla="*/ 18715 w 11858623"/>
              <a:gd name="connsiteY2519" fmla="*/ 4205917 h 6524624"/>
              <a:gd name="connsiteX2520" fmla="*/ 18763 w 11858623"/>
              <a:gd name="connsiteY2520" fmla="*/ 4205786 h 6524624"/>
              <a:gd name="connsiteX2521" fmla="*/ 19621 w 11858623"/>
              <a:gd name="connsiteY2521" fmla="*/ 4183232 h 6524624"/>
              <a:gd name="connsiteX2522" fmla="*/ 18825 w 11858623"/>
              <a:gd name="connsiteY2522" fmla="*/ 4188432 h 6524624"/>
              <a:gd name="connsiteX2523" fmla="*/ 16856 w 11858623"/>
              <a:gd name="connsiteY2523" fmla="*/ 4191479 h 6524624"/>
              <a:gd name="connsiteX2524" fmla="*/ 16840 w 11858623"/>
              <a:gd name="connsiteY2524" fmla="*/ 4191409 h 6524624"/>
              <a:gd name="connsiteX2525" fmla="*/ 18648 w 11858623"/>
              <a:gd name="connsiteY2525" fmla="*/ 4185277 h 6524624"/>
              <a:gd name="connsiteX2526" fmla="*/ 29133 w 11858623"/>
              <a:gd name="connsiteY2526" fmla="*/ 4177923 h 6524624"/>
              <a:gd name="connsiteX2527" fmla="*/ 26358 w 11858623"/>
              <a:gd name="connsiteY2527" fmla="*/ 4184809 h 6524624"/>
              <a:gd name="connsiteX2528" fmla="*/ 23272 w 11858623"/>
              <a:gd name="connsiteY2528" fmla="*/ 4193333 h 6524624"/>
              <a:gd name="connsiteX2529" fmla="*/ 23761 w 11858623"/>
              <a:gd name="connsiteY2529" fmla="*/ 4189726 h 6524624"/>
              <a:gd name="connsiteX2530" fmla="*/ 29015 w 11858623"/>
              <a:gd name="connsiteY2530" fmla="*/ 4178049 h 6524624"/>
              <a:gd name="connsiteX2531" fmla="*/ 29133 w 11858623"/>
              <a:gd name="connsiteY2531" fmla="*/ 4177923 h 6524624"/>
              <a:gd name="connsiteX2532" fmla="*/ 32771 w 11858623"/>
              <a:gd name="connsiteY2532" fmla="*/ 4172717 h 6524624"/>
              <a:gd name="connsiteX2533" fmla="*/ 29956 w 11858623"/>
              <a:gd name="connsiteY2533" fmla="*/ 4186645 h 6524624"/>
              <a:gd name="connsiteX2534" fmla="*/ 27312 w 11858623"/>
              <a:gd name="connsiteY2534" fmla="*/ 4192283 h 6524624"/>
              <a:gd name="connsiteX2535" fmla="*/ 23708 w 11858623"/>
              <a:gd name="connsiteY2535" fmla="*/ 4199502 h 6524624"/>
              <a:gd name="connsiteX2536" fmla="*/ 21246 w 11858623"/>
              <a:gd name="connsiteY2536" fmla="*/ 4198927 h 6524624"/>
              <a:gd name="connsiteX2537" fmla="*/ 23272 w 11858623"/>
              <a:gd name="connsiteY2537" fmla="*/ 4193333 h 6524624"/>
              <a:gd name="connsiteX2538" fmla="*/ 22483 w 11858623"/>
              <a:gd name="connsiteY2538" fmla="*/ 4199149 h 6524624"/>
              <a:gd name="connsiteX2539" fmla="*/ 27500 w 11858623"/>
              <a:gd name="connsiteY2539" fmla="*/ 4162173 h 6524624"/>
              <a:gd name="connsiteX2540" fmla="*/ 23761 w 11858623"/>
              <a:gd name="connsiteY2540" fmla="*/ 4189726 h 6524624"/>
              <a:gd name="connsiteX2541" fmla="*/ 19776 w 11858623"/>
              <a:gd name="connsiteY2541" fmla="*/ 4198583 h 6524624"/>
              <a:gd name="connsiteX2542" fmla="*/ 18474 w 11858623"/>
              <a:gd name="connsiteY2542" fmla="*/ 4198279 h 6524624"/>
              <a:gd name="connsiteX2543" fmla="*/ 17576 w 11858623"/>
              <a:gd name="connsiteY2543" fmla="*/ 4194504 h 6524624"/>
              <a:gd name="connsiteX2544" fmla="*/ 18475 w 11858623"/>
              <a:gd name="connsiteY2544" fmla="*/ 4190725 h 6524624"/>
              <a:gd name="connsiteX2545" fmla="*/ 18825 w 11858623"/>
              <a:gd name="connsiteY2545" fmla="*/ 4188432 h 6524624"/>
              <a:gd name="connsiteX2546" fmla="*/ 24323 w 11858623"/>
              <a:gd name="connsiteY2546" fmla="*/ 4179929 h 6524624"/>
              <a:gd name="connsiteX2547" fmla="*/ 27482 w 11858623"/>
              <a:gd name="connsiteY2547" fmla="*/ 4162181 h 6524624"/>
              <a:gd name="connsiteX2548" fmla="*/ 36510 w 11858623"/>
              <a:gd name="connsiteY2548" fmla="*/ 4154220 h 6524624"/>
              <a:gd name="connsiteX2549" fmla="*/ 34506 w 11858623"/>
              <a:gd name="connsiteY2549" fmla="*/ 4168261 h 6524624"/>
              <a:gd name="connsiteX2550" fmla="*/ 32771 w 11858623"/>
              <a:gd name="connsiteY2550" fmla="*/ 4172717 h 6524624"/>
              <a:gd name="connsiteX2551" fmla="*/ 17997 w 11858623"/>
              <a:gd name="connsiteY2551" fmla="*/ 4152008 h 6524624"/>
              <a:gd name="connsiteX2552" fmla="*/ 18398 w 11858623"/>
              <a:gd name="connsiteY2552" fmla="*/ 4156218 h 6524624"/>
              <a:gd name="connsiteX2553" fmla="*/ 18363 w 11858623"/>
              <a:gd name="connsiteY2553" fmla="*/ 4156246 h 6524624"/>
              <a:gd name="connsiteX2554" fmla="*/ 17807 w 11858623"/>
              <a:gd name="connsiteY2554" fmla="*/ 4152348 h 6524624"/>
              <a:gd name="connsiteX2555" fmla="*/ 16902 w 11858623"/>
              <a:gd name="connsiteY2555" fmla="*/ 4146007 h 6524624"/>
              <a:gd name="connsiteX2556" fmla="*/ 17807 w 11858623"/>
              <a:gd name="connsiteY2556" fmla="*/ 4152348 h 6524624"/>
              <a:gd name="connsiteX2557" fmla="*/ 15161 w 11858623"/>
              <a:gd name="connsiteY2557" fmla="*/ 4157068 h 6524624"/>
              <a:gd name="connsiteX2558" fmla="*/ 12463 w 11858623"/>
              <a:gd name="connsiteY2558" fmla="*/ 4157028 h 6524624"/>
              <a:gd name="connsiteX2559" fmla="*/ 16237 w 11858623"/>
              <a:gd name="connsiteY2559" fmla="*/ 4147035 h 6524624"/>
              <a:gd name="connsiteX2560" fmla="*/ 22598 w 11858623"/>
              <a:gd name="connsiteY2560" fmla="*/ 4118664 h 6524624"/>
              <a:gd name="connsiteX2561" fmla="*/ 24859 w 11858623"/>
              <a:gd name="connsiteY2561" fmla="*/ 4126270 h 6524624"/>
              <a:gd name="connsiteX2562" fmla="*/ 23923 w 11858623"/>
              <a:gd name="connsiteY2562" fmla="*/ 4130645 h 6524624"/>
              <a:gd name="connsiteX2563" fmla="*/ 23423 w 11858623"/>
              <a:gd name="connsiteY2563" fmla="*/ 4130429 h 6524624"/>
              <a:gd name="connsiteX2564" fmla="*/ 21452 w 11858623"/>
              <a:gd name="connsiteY2564" fmla="*/ 4125677 h 6524624"/>
              <a:gd name="connsiteX2565" fmla="*/ 20635 w 11858623"/>
              <a:gd name="connsiteY2565" fmla="*/ 4122988 h 6524624"/>
              <a:gd name="connsiteX2566" fmla="*/ 14794 w 11858623"/>
              <a:gd name="connsiteY2566" fmla="*/ 4118345 h 6524624"/>
              <a:gd name="connsiteX2567" fmla="*/ 17359 w 11858623"/>
              <a:gd name="connsiteY2567" fmla="*/ 4145300 h 6524624"/>
              <a:gd name="connsiteX2568" fmla="*/ 16902 w 11858623"/>
              <a:gd name="connsiteY2568" fmla="*/ 4146007 h 6524624"/>
              <a:gd name="connsiteX2569" fmla="*/ 16471 w 11858623"/>
              <a:gd name="connsiteY2569" fmla="*/ 4142988 h 6524624"/>
              <a:gd name="connsiteX2570" fmla="*/ 10459 w 11858623"/>
              <a:gd name="connsiteY2570" fmla="*/ 4165452 h 6524624"/>
              <a:gd name="connsiteX2571" fmla="*/ 15161 w 11858623"/>
              <a:gd name="connsiteY2571" fmla="*/ 4157068 h 6524624"/>
              <a:gd name="connsiteX2572" fmla="*/ 17283 w 11858623"/>
              <a:gd name="connsiteY2572" fmla="*/ 4157099 h 6524624"/>
              <a:gd name="connsiteX2573" fmla="*/ 18363 w 11858623"/>
              <a:gd name="connsiteY2573" fmla="*/ 4156246 h 6524624"/>
              <a:gd name="connsiteX2574" fmla="*/ 18475 w 11858623"/>
              <a:gd name="connsiteY2574" fmla="*/ 4157028 h 6524624"/>
              <a:gd name="connsiteX2575" fmla="*/ 18398 w 11858623"/>
              <a:gd name="connsiteY2575" fmla="*/ 4156218 h 6524624"/>
              <a:gd name="connsiteX2576" fmla="*/ 24486 w 11858623"/>
              <a:gd name="connsiteY2576" fmla="*/ 4151412 h 6524624"/>
              <a:gd name="connsiteX2577" fmla="*/ 20019 w 11858623"/>
              <a:gd name="connsiteY2577" fmla="*/ 4180627 h 6524624"/>
              <a:gd name="connsiteX2578" fmla="*/ 18648 w 11858623"/>
              <a:gd name="connsiteY2578" fmla="*/ 4185277 h 6524624"/>
              <a:gd name="connsiteX2579" fmla="*/ 16470 w 11858623"/>
              <a:gd name="connsiteY2579" fmla="*/ 4189855 h 6524624"/>
              <a:gd name="connsiteX2580" fmla="*/ 16840 w 11858623"/>
              <a:gd name="connsiteY2580" fmla="*/ 4191409 h 6524624"/>
              <a:gd name="connsiteX2581" fmla="*/ 16788 w 11858623"/>
              <a:gd name="connsiteY2581" fmla="*/ 4191584 h 6524624"/>
              <a:gd name="connsiteX2582" fmla="*/ 8314 w 11858623"/>
              <a:gd name="connsiteY2582" fmla="*/ 4204692 h 6524624"/>
              <a:gd name="connsiteX2583" fmla="*/ 7619 w 11858623"/>
              <a:gd name="connsiteY2583" fmla="*/ 4162764 h 6524624"/>
              <a:gd name="connsiteX2584" fmla="*/ 14467 w 11858623"/>
              <a:gd name="connsiteY2584" fmla="*/ 4126139 h 6524624"/>
              <a:gd name="connsiteX2585" fmla="*/ 14467 w 11858623"/>
              <a:gd name="connsiteY2585" fmla="*/ 4114907 h 6524624"/>
              <a:gd name="connsiteX2586" fmla="*/ 14906 w 11858623"/>
              <a:gd name="connsiteY2586" fmla="*/ 4115689 h 6524624"/>
              <a:gd name="connsiteX2587" fmla="*/ 14794 w 11858623"/>
              <a:gd name="connsiteY2587" fmla="*/ 4118345 h 6524624"/>
              <a:gd name="connsiteX2588" fmla="*/ 15484 w 11858623"/>
              <a:gd name="connsiteY2588" fmla="*/ 4101914 h 6524624"/>
              <a:gd name="connsiteX2589" fmla="*/ 15960 w 11858623"/>
              <a:gd name="connsiteY2589" fmla="*/ 4105469 h 6524624"/>
              <a:gd name="connsiteX2590" fmla="*/ 15877 w 11858623"/>
              <a:gd name="connsiteY2590" fmla="*/ 4105731 h 6524624"/>
              <a:gd name="connsiteX2591" fmla="*/ 15989 w 11858623"/>
              <a:gd name="connsiteY2591" fmla="*/ 4105689 h 6524624"/>
              <a:gd name="connsiteX2592" fmla="*/ 16471 w 11858623"/>
              <a:gd name="connsiteY2592" fmla="*/ 4109291 h 6524624"/>
              <a:gd name="connsiteX2593" fmla="*/ 20635 w 11858623"/>
              <a:gd name="connsiteY2593" fmla="*/ 4122988 h 6524624"/>
              <a:gd name="connsiteX2594" fmla="*/ 20479 w 11858623"/>
              <a:gd name="connsiteY2594" fmla="*/ 4123331 h 6524624"/>
              <a:gd name="connsiteX2595" fmla="*/ 21452 w 11858623"/>
              <a:gd name="connsiteY2595" fmla="*/ 4125677 h 6524624"/>
              <a:gd name="connsiteX2596" fmla="*/ 22286 w 11858623"/>
              <a:gd name="connsiteY2596" fmla="*/ 4128421 h 6524624"/>
              <a:gd name="connsiteX2597" fmla="*/ 21541 w 11858623"/>
              <a:gd name="connsiteY2597" fmla="*/ 4127516 h 6524624"/>
              <a:gd name="connsiteX2598" fmla="*/ 14906 w 11858623"/>
              <a:gd name="connsiteY2598" fmla="*/ 4115689 h 6524624"/>
              <a:gd name="connsiteX2599" fmla="*/ 17353 w 11858623"/>
              <a:gd name="connsiteY2599" fmla="*/ 4101023 h 6524624"/>
              <a:gd name="connsiteX2600" fmla="*/ 18460 w 11858623"/>
              <a:gd name="connsiteY2600" fmla="*/ 4104749 h 6524624"/>
              <a:gd name="connsiteX2601" fmla="*/ 15989 w 11858623"/>
              <a:gd name="connsiteY2601" fmla="*/ 4105689 h 6524624"/>
              <a:gd name="connsiteX2602" fmla="*/ 15960 w 11858623"/>
              <a:gd name="connsiteY2602" fmla="*/ 4105469 h 6524624"/>
              <a:gd name="connsiteX2603" fmla="*/ 31595 w 11858623"/>
              <a:gd name="connsiteY2603" fmla="*/ 4094806 h 6524624"/>
              <a:gd name="connsiteX2604" fmla="*/ 29956 w 11858623"/>
              <a:gd name="connsiteY2604" fmla="*/ 4102460 h 6524624"/>
              <a:gd name="connsiteX2605" fmla="*/ 22598 w 11858623"/>
              <a:gd name="connsiteY2605" fmla="*/ 4118664 h 6524624"/>
              <a:gd name="connsiteX2606" fmla="*/ 18460 w 11858623"/>
              <a:gd name="connsiteY2606" fmla="*/ 4104749 h 6524624"/>
              <a:gd name="connsiteX2607" fmla="*/ 20134 w 11858623"/>
              <a:gd name="connsiteY2607" fmla="*/ 4104112 h 6524624"/>
              <a:gd name="connsiteX2608" fmla="*/ 13680 w 11858623"/>
              <a:gd name="connsiteY2608" fmla="*/ 4088431 h 6524624"/>
              <a:gd name="connsiteX2609" fmla="*/ 13817 w 11858623"/>
              <a:gd name="connsiteY2609" fmla="*/ 4089452 h 6524624"/>
              <a:gd name="connsiteX2610" fmla="*/ 6584 w 11858623"/>
              <a:gd name="connsiteY2610" fmla="*/ 4100431 h 6524624"/>
              <a:gd name="connsiteX2611" fmla="*/ 6561 w 11858623"/>
              <a:gd name="connsiteY2611" fmla="*/ 4099050 h 6524624"/>
              <a:gd name="connsiteX2612" fmla="*/ 10459 w 11858623"/>
              <a:gd name="connsiteY2612" fmla="*/ 4092442 h 6524624"/>
              <a:gd name="connsiteX2613" fmla="*/ 14697 w 11858623"/>
              <a:gd name="connsiteY2613" fmla="*/ 4088115 h 6524624"/>
              <a:gd name="connsiteX2614" fmla="*/ 15803 w 11858623"/>
              <a:gd name="connsiteY2614" fmla="*/ 4094314 h 6524624"/>
              <a:gd name="connsiteX2615" fmla="*/ 15484 w 11858623"/>
              <a:gd name="connsiteY2615" fmla="*/ 4101914 h 6524624"/>
              <a:gd name="connsiteX2616" fmla="*/ 13817 w 11858623"/>
              <a:gd name="connsiteY2616" fmla="*/ 4089452 h 6524624"/>
              <a:gd name="connsiteX2617" fmla="*/ 16181 w 11858623"/>
              <a:gd name="connsiteY2617" fmla="*/ 4085315 h 6524624"/>
              <a:gd name="connsiteX2618" fmla="*/ 16156 w 11858623"/>
              <a:gd name="connsiteY2618" fmla="*/ 4085900 h 6524624"/>
              <a:gd name="connsiteX2619" fmla="*/ 14697 w 11858623"/>
              <a:gd name="connsiteY2619" fmla="*/ 4088115 h 6524624"/>
              <a:gd name="connsiteX2620" fmla="*/ 14558 w 11858623"/>
              <a:gd name="connsiteY2620" fmla="*/ 4087337 h 6524624"/>
              <a:gd name="connsiteX2621" fmla="*/ 29039 w 11858623"/>
              <a:gd name="connsiteY2621" fmla="*/ 4085041 h 6524624"/>
              <a:gd name="connsiteX2622" fmla="*/ 31724 w 11858623"/>
              <a:gd name="connsiteY2622" fmla="*/ 4090086 h 6524624"/>
              <a:gd name="connsiteX2623" fmla="*/ 32259 w 11858623"/>
              <a:gd name="connsiteY2623" fmla="*/ 4091706 h 6524624"/>
              <a:gd name="connsiteX2624" fmla="*/ 32207 w 11858623"/>
              <a:gd name="connsiteY2624" fmla="*/ 4091947 h 6524624"/>
              <a:gd name="connsiteX2625" fmla="*/ 28376 w 11858623"/>
              <a:gd name="connsiteY2625" fmla="*/ 4085505 h 6524624"/>
              <a:gd name="connsiteX2626" fmla="*/ 24538 w 11858623"/>
              <a:gd name="connsiteY2626" fmla="*/ 4079051 h 6524624"/>
              <a:gd name="connsiteX2627" fmla="*/ 28376 w 11858623"/>
              <a:gd name="connsiteY2627" fmla="*/ 4085505 h 6524624"/>
              <a:gd name="connsiteX2628" fmla="*/ 22483 w 11858623"/>
              <a:gd name="connsiteY2628" fmla="*/ 4089634 h 6524624"/>
              <a:gd name="connsiteX2629" fmla="*/ 22111 w 11858623"/>
              <a:gd name="connsiteY2629" fmla="*/ 4086341 h 6524624"/>
              <a:gd name="connsiteX2630" fmla="*/ 21278 w 11858623"/>
              <a:gd name="connsiteY2630" fmla="*/ 4078966 h 6524624"/>
              <a:gd name="connsiteX2631" fmla="*/ 22111 w 11858623"/>
              <a:gd name="connsiteY2631" fmla="*/ 4086341 h 6524624"/>
              <a:gd name="connsiteX2632" fmla="*/ 19432 w 11858623"/>
              <a:gd name="connsiteY2632" fmla="*/ 4094388 h 6524624"/>
              <a:gd name="connsiteX2633" fmla="*/ 17353 w 11858623"/>
              <a:gd name="connsiteY2633" fmla="*/ 4101023 h 6524624"/>
              <a:gd name="connsiteX2634" fmla="*/ 16471 w 11858623"/>
              <a:gd name="connsiteY2634" fmla="*/ 4098058 h 6524624"/>
              <a:gd name="connsiteX2635" fmla="*/ 15803 w 11858623"/>
              <a:gd name="connsiteY2635" fmla="*/ 4094314 h 6524624"/>
              <a:gd name="connsiteX2636" fmla="*/ 16156 w 11858623"/>
              <a:gd name="connsiteY2636" fmla="*/ 4085900 h 6524624"/>
              <a:gd name="connsiteX2637" fmla="*/ 18189 w 11858623"/>
              <a:gd name="connsiteY2637" fmla="*/ 4082814 h 6524624"/>
              <a:gd name="connsiteX2638" fmla="*/ 23190 w 11858623"/>
              <a:gd name="connsiteY2638" fmla="*/ 4076585 h 6524624"/>
              <a:gd name="connsiteX2639" fmla="*/ 24669 w 11858623"/>
              <a:gd name="connsiteY2639" fmla="*/ 4078658 h 6524624"/>
              <a:gd name="connsiteX2640" fmla="*/ 24538 w 11858623"/>
              <a:gd name="connsiteY2640" fmla="*/ 4079051 h 6524624"/>
              <a:gd name="connsiteX2641" fmla="*/ 23122 w 11858623"/>
              <a:gd name="connsiteY2641" fmla="*/ 4076669 h 6524624"/>
              <a:gd name="connsiteX2642" fmla="*/ 22702 w 11858623"/>
              <a:gd name="connsiteY2642" fmla="*/ 4075963 h 6524624"/>
              <a:gd name="connsiteX2643" fmla="*/ 23122 w 11858623"/>
              <a:gd name="connsiteY2643" fmla="*/ 4076669 h 6524624"/>
              <a:gd name="connsiteX2644" fmla="*/ 21278 w 11858623"/>
              <a:gd name="connsiteY2644" fmla="*/ 4078966 h 6524624"/>
              <a:gd name="connsiteX2645" fmla="*/ 21197 w 11858623"/>
              <a:gd name="connsiteY2645" fmla="*/ 4078247 h 6524624"/>
              <a:gd name="connsiteX2646" fmla="*/ 22483 w 11858623"/>
              <a:gd name="connsiteY2646" fmla="*/ 4075594 h 6524624"/>
              <a:gd name="connsiteX2647" fmla="*/ 22723 w 11858623"/>
              <a:gd name="connsiteY2647" fmla="*/ 4075931 h 6524624"/>
              <a:gd name="connsiteX2648" fmla="*/ 22702 w 11858623"/>
              <a:gd name="connsiteY2648" fmla="*/ 4075963 h 6524624"/>
              <a:gd name="connsiteX2649" fmla="*/ 21636 w 11858623"/>
              <a:gd name="connsiteY2649" fmla="*/ 4069659 h 6524624"/>
              <a:gd name="connsiteX2650" fmla="*/ 22483 w 11858623"/>
              <a:gd name="connsiteY2650" fmla="*/ 4075594 h 6524624"/>
              <a:gd name="connsiteX2651" fmla="*/ 20599 w 11858623"/>
              <a:gd name="connsiteY2651" fmla="*/ 4072955 h 6524624"/>
              <a:gd name="connsiteX2652" fmla="*/ 20557 w 11858623"/>
              <a:gd name="connsiteY2652" fmla="*/ 4072575 h 6524624"/>
              <a:gd name="connsiteX2653" fmla="*/ 28494 w 11858623"/>
              <a:gd name="connsiteY2653" fmla="*/ 4067169 h 6524624"/>
              <a:gd name="connsiteX2654" fmla="*/ 26897 w 11858623"/>
              <a:gd name="connsiteY2654" fmla="*/ 4071967 h 6524624"/>
              <a:gd name="connsiteX2655" fmla="*/ 23190 w 11858623"/>
              <a:gd name="connsiteY2655" fmla="*/ 4076585 h 6524624"/>
              <a:gd name="connsiteX2656" fmla="*/ 22723 w 11858623"/>
              <a:gd name="connsiteY2656" fmla="*/ 4075931 h 6524624"/>
              <a:gd name="connsiteX2657" fmla="*/ 10459 w 11858623"/>
              <a:gd name="connsiteY2657" fmla="*/ 4064361 h 6524624"/>
              <a:gd name="connsiteX2658" fmla="*/ 14558 w 11858623"/>
              <a:gd name="connsiteY2658" fmla="*/ 4087337 h 6524624"/>
              <a:gd name="connsiteX2659" fmla="*/ 13680 w 11858623"/>
              <a:gd name="connsiteY2659" fmla="*/ 4088431 h 6524624"/>
              <a:gd name="connsiteX2660" fmla="*/ 18929 w 11858623"/>
              <a:gd name="connsiteY2660" fmla="*/ 4050697 h 6524624"/>
              <a:gd name="connsiteX2661" fmla="*/ 21495 w 11858623"/>
              <a:gd name="connsiteY2661" fmla="*/ 4068673 h 6524624"/>
              <a:gd name="connsiteX2662" fmla="*/ 20549 w 11858623"/>
              <a:gd name="connsiteY2662" fmla="*/ 4072504 h 6524624"/>
              <a:gd name="connsiteX2663" fmla="*/ 20557 w 11858623"/>
              <a:gd name="connsiteY2663" fmla="*/ 4072575 h 6524624"/>
              <a:gd name="connsiteX2664" fmla="*/ 20479 w 11858623"/>
              <a:gd name="connsiteY2664" fmla="*/ 4072786 h 6524624"/>
              <a:gd name="connsiteX2665" fmla="*/ 20599 w 11858623"/>
              <a:gd name="connsiteY2665" fmla="*/ 4072955 h 6524624"/>
              <a:gd name="connsiteX2666" fmla="*/ 21197 w 11858623"/>
              <a:gd name="connsiteY2666" fmla="*/ 4078247 h 6524624"/>
              <a:gd name="connsiteX2667" fmla="*/ 18189 w 11858623"/>
              <a:gd name="connsiteY2667" fmla="*/ 4082814 h 6524624"/>
              <a:gd name="connsiteX2668" fmla="*/ 16181 w 11858623"/>
              <a:gd name="connsiteY2668" fmla="*/ 4085315 h 6524624"/>
              <a:gd name="connsiteX2669" fmla="*/ 16471 w 11858623"/>
              <a:gd name="connsiteY2669" fmla="*/ 4078402 h 6524624"/>
              <a:gd name="connsiteX2670" fmla="*/ 14467 w 11858623"/>
              <a:gd name="connsiteY2670" fmla="*/ 4069977 h 6524624"/>
              <a:gd name="connsiteX2671" fmla="*/ 308997 w 11858623"/>
              <a:gd name="connsiteY2671" fmla="*/ 4048064 h 6524624"/>
              <a:gd name="connsiteX2672" fmla="*/ 200997 w 11858623"/>
              <a:gd name="connsiteY2672" fmla="*/ 4156064 h 6524624"/>
              <a:gd name="connsiteX2673" fmla="*/ 308997 w 11858623"/>
              <a:gd name="connsiteY2673" fmla="*/ 4264064 h 6524624"/>
              <a:gd name="connsiteX2674" fmla="*/ 416997 w 11858623"/>
              <a:gd name="connsiteY2674" fmla="*/ 4156064 h 6524624"/>
              <a:gd name="connsiteX2675" fmla="*/ 308997 w 11858623"/>
              <a:gd name="connsiteY2675" fmla="*/ 4048064 h 6524624"/>
              <a:gd name="connsiteX2676" fmla="*/ 16471 w 11858623"/>
              <a:gd name="connsiteY2676" fmla="*/ 4033472 h 6524624"/>
              <a:gd name="connsiteX2677" fmla="*/ 17488 w 11858623"/>
              <a:gd name="connsiteY2677" fmla="*/ 4040596 h 6524624"/>
              <a:gd name="connsiteX2678" fmla="*/ 17473 w 11858623"/>
              <a:gd name="connsiteY2678" fmla="*/ 4040536 h 6524624"/>
              <a:gd name="connsiteX2679" fmla="*/ 16471 w 11858623"/>
              <a:gd name="connsiteY2679" fmla="*/ 4033472 h 6524624"/>
              <a:gd name="connsiteX2680" fmla="*/ 16471 w 11858623"/>
              <a:gd name="connsiteY2680" fmla="*/ 4022240 h 6524624"/>
              <a:gd name="connsiteX2681" fmla="*/ 16821 w 11858623"/>
              <a:gd name="connsiteY2681" fmla="*/ 4026169 h 6524624"/>
              <a:gd name="connsiteX2682" fmla="*/ 16471 w 11858623"/>
              <a:gd name="connsiteY2682" fmla="*/ 4027856 h 6524624"/>
              <a:gd name="connsiteX2683" fmla="*/ 10459 w 11858623"/>
              <a:gd name="connsiteY2683" fmla="*/ 4047513 h 6524624"/>
              <a:gd name="connsiteX2684" fmla="*/ 16471 w 11858623"/>
              <a:gd name="connsiteY2684" fmla="*/ 4022240 h 6524624"/>
              <a:gd name="connsiteX2685" fmla="*/ 18412 w 11858623"/>
              <a:gd name="connsiteY2685" fmla="*/ 4001706 h 6524624"/>
              <a:gd name="connsiteX2686" fmla="*/ 18475 w 11858623"/>
              <a:gd name="connsiteY2686" fmla="*/ 4002584 h 6524624"/>
              <a:gd name="connsiteX2687" fmla="*/ 18022 w 11858623"/>
              <a:gd name="connsiteY2687" fmla="*/ 4002070 h 6524624"/>
              <a:gd name="connsiteX2688" fmla="*/ 4822 w 11858623"/>
              <a:gd name="connsiteY2688" fmla="*/ 3994235 h 6524624"/>
              <a:gd name="connsiteX2689" fmla="*/ 11295 w 11858623"/>
              <a:gd name="connsiteY2689" fmla="*/ 3994440 h 6524624"/>
              <a:gd name="connsiteX2690" fmla="*/ 18022 w 11858623"/>
              <a:gd name="connsiteY2690" fmla="*/ 4002070 h 6524624"/>
              <a:gd name="connsiteX2691" fmla="*/ 14467 w 11858623"/>
              <a:gd name="connsiteY2691" fmla="*/ 4005392 h 6524624"/>
              <a:gd name="connsiteX2692" fmla="*/ 5337 w 11858623"/>
              <a:gd name="connsiteY2692" fmla="*/ 3999503 h 6524624"/>
              <a:gd name="connsiteX2693" fmla="*/ 4896 w 11858623"/>
              <a:gd name="connsiteY2693" fmla="*/ 3998688 h 6524624"/>
              <a:gd name="connsiteX2694" fmla="*/ 27918 w 11858623"/>
              <a:gd name="connsiteY2694" fmla="*/ 3975116 h 6524624"/>
              <a:gd name="connsiteX2695" fmla="*/ 28169 w 11858623"/>
              <a:gd name="connsiteY2695" fmla="*/ 3976209 h 6524624"/>
              <a:gd name="connsiteX2696" fmla="*/ 30498 w 11858623"/>
              <a:gd name="connsiteY2696" fmla="*/ 3991351 h 6524624"/>
              <a:gd name="connsiteX2697" fmla="*/ 31539 w 11858623"/>
              <a:gd name="connsiteY2697" fmla="*/ 3996214 h 6524624"/>
              <a:gd name="connsiteX2698" fmla="*/ 18929 w 11858623"/>
              <a:gd name="connsiteY2698" fmla="*/ 4050697 h 6524624"/>
              <a:gd name="connsiteX2699" fmla="*/ 17488 w 11858623"/>
              <a:gd name="connsiteY2699" fmla="*/ 4040596 h 6524624"/>
              <a:gd name="connsiteX2700" fmla="*/ 18475 w 11858623"/>
              <a:gd name="connsiteY2700" fmla="*/ 4044705 h 6524624"/>
              <a:gd name="connsiteX2701" fmla="*/ 16821 w 11858623"/>
              <a:gd name="connsiteY2701" fmla="*/ 4026169 h 6524624"/>
              <a:gd name="connsiteX2702" fmla="*/ 19166 w 11858623"/>
              <a:gd name="connsiteY2702" fmla="*/ 4014882 h 6524624"/>
              <a:gd name="connsiteX2703" fmla="*/ 18475 w 11858623"/>
              <a:gd name="connsiteY2703" fmla="*/ 4002584 h 6524624"/>
              <a:gd name="connsiteX2704" fmla="*/ 26490 w 11858623"/>
              <a:gd name="connsiteY2704" fmla="*/ 3996967 h 6524624"/>
              <a:gd name="connsiteX2705" fmla="*/ 22503 w 11858623"/>
              <a:gd name="connsiteY2705" fmla="*/ 3988634 h 6524624"/>
              <a:gd name="connsiteX2706" fmla="*/ 23938 w 11858623"/>
              <a:gd name="connsiteY2706" fmla="*/ 3980732 h 6524624"/>
              <a:gd name="connsiteX2707" fmla="*/ 26490 w 11858623"/>
              <a:gd name="connsiteY2707" fmla="*/ 3980119 h 6524624"/>
              <a:gd name="connsiteX2708" fmla="*/ 25198 w 11858623"/>
              <a:gd name="connsiteY2708" fmla="*/ 3969792 h 6524624"/>
              <a:gd name="connsiteX2709" fmla="*/ 24168 w 11858623"/>
              <a:gd name="connsiteY2709" fmla="*/ 3979466 h 6524624"/>
              <a:gd name="connsiteX2710" fmla="*/ 23938 w 11858623"/>
              <a:gd name="connsiteY2710" fmla="*/ 3980732 h 6524624"/>
              <a:gd name="connsiteX2711" fmla="*/ 19260 w 11858623"/>
              <a:gd name="connsiteY2711" fmla="*/ 3981857 h 6524624"/>
              <a:gd name="connsiteX2712" fmla="*/ 22503 w 11858623"/>
              <a:gd name="connsiteY2712" fmla="*/ 3988634 h 6524624"/>
              <a:gd name="connsiteX2713" fmla="*/ 20479 w 11858623"/>
              <a:gd name="connsiteY2713" fmla="*/ 3999775 h 6524624"/>
              <a:gd name="connsiteX2714" fmla="*/ 18412 w 11858623"/>
              <a:gd name="connsiteY2714" fmla="*/ 4001706 h 6524624"/>
              <a:gd name="connsiteX2715" fmla="*/ 16566 w 11858623"/>
              <a:gd name="connsiteY2715" fmla="*/ 3975840 h 6524624"/>
              <a:gd name="connsiteX2716" fmla="*/ 30498 w 11858623"/>
              <a:gd name="connsiteY2716" fmla="*/ 3966078 h 6524624"/>
              <a:gd name="connsiteX2717" fmla="*/ 27918 w 11858623"/>
              <a:gd name="connsiteY2717" fmla="*/ 3975116 h 6524624"/>
              <a:gd name="connsiteX2718" fmla="*/ 26490 w 11858623"/>
              <a:gd name="connsiteY2718" fmla="*/ 3968887 h 6524624"/>
              <a:gd name="connsiteX2719" fmla="*/ 25198 w 11858623"/>
              <a:gd name="connsiteY2719" fmla="*/ 3969792 h 6524624"/>
              <a:gd name="connsiteX2720" fmla="*/ 25404 w 11858623"/>
              <a:gd name="connsiteY2720" fmla="*/ 3967863 h 6524624"/>
              <a:gd name="connsiteX2721" fmla="*/ 15171 w 11858623"/>
              <a:gd name="connsiteY2721" fmla="*/ 3956280 h 6524624"/>
              <a:gd name="connsiteX2722" fmla="*/ 16566 w 11858623"/>
              <a:gd name="connsiteY2722" fmla="*/ 3975840 h 6524624"/>
              <a:gd name="connsiteX2723" fmla="*/ 14467 w 11858623"/>
              <a:gd name="connsiteY2723" fmla="*/ 3977311 h 6524624"/>
              <a:gd name="connsiteX2724" fmla="*/ 10459 w 11858623"/>
              <a:gd name="connsiteY2724" fmla="*/ 3963270 h 6524624"/>
              <a:gd name="connsiteX2725" fmla="*/ 15713 w 11858623"/>
              <a:gd name="connsiteY2725" fmla="*/ 3945587 h 6524624"/>
              <a:gd name="connsiteX2726" fmla="*/ 18302 w 11858623"/>
              <a:gd name="connsiteY2726" fmla="*/ 3951634 h 6524624"/>
              <a:gd name="connsiteX2727" fmla="*/ 15171 w 11858623"/>
              <a:gd name="connsiteY2727" fmla="*/ 3956280 h 6524624"/>
              <a:gd name="connsiteX2728" fmla="*/ 14623 w 11858623"/>
              <a:gd name="connsiteY2728" fmla="*/ 3948607 h 6524624"/>
              <a:gd name="connsiteX2729" fmla="*/ 23296 w 11858623"/>
              <a:gd name="connsiteY2729" fmla="*/ 3944224 h 6524624"/>
              <a:gd name="connsiteX2730" fmla="*/ 26490 w 11858623"/>
              <a:gd name="connsiteY2730" fmla="*/ 3957654 h 6524624"/>
              <a:gd name="connsiteX2731" fmla="*/ 25404 w 11858623"/>
              <a:gd name="connsiteY2731" fmla="*/ 3967863 h 6524624"/>
              <a:gd name="connsiteX2732" fmla="*/ 22483 w 11858623"/>
              <a:gd name="connsiteY2732" fmla="*/ 3968887 h 6524624"/>
              <a:gd name="connsiteX2733" fmla="*/ 18475 w 11858623"/>
              <a:gd name="connsiteY2733" fmla="*/ 3952038 h 6524624"/>
              <a:gd name="connsiteX2734" fmla="*/ 18302 w 11858623"/>
              <a:gd name="connsiteY2734" fmla="*/ 3951634 h 6524624"/>
              <a:gd name="connsiteX2735" fmla="*/ 12599 w 11858623"/>
              <a:gd name="connsiteY2735" fmla="*/ 3938316 h 6524624"/>
              <a:gd name="connsiteX2736" fmla="*/ 14045 w 11858623"/>
              <a:gd name="connsiteY2736" fmla="*/ 3941692 h 6524624"/>
              <a:gd name="connsiteX2737" fmla="*/ 14467 w 11858623"/>
              <a:gd name="connsiteY2737" fmla="*/ 3946422 h 6524624"/>
              <a:gd name="connsiteX2738" fmla="*/ 14623 w 11858623"/>
              <a:gd name="connsiteY2738" fmla="*/ 3948607 h 6524624"/>
              <a:gd name="connsiteX2739" fmla="*/ 14217 w 11858623"/>
              <a:gd name="connsiteY2739" fmla="*/ 3949733 h 6524624"/>
              <a:gd name="connsiteX2740" fmla="*/ 10459 w 11858623"/>
              <a:gd name="connsiteY2740" fmla="*/ 3954846 h 6524624"/>
              <a:gd name="connsiteX2741" fmla="*/ 12655 w 11858623"/>
              <a:gd name="connsiteY2741" fmla="*/ 3937890 h 6524624"/>
              <a:gd name="connsiteX2742" fmla="*/ 12599 w 11858623"/>
              <a:gd name="connsiteY2742" fmla="*/ 3938316 h 6524624"/>
              <a:gd name="connsiteX2743" fmla="*/ 12463 w 11858623"/>
              <a:gd name="connsiteY2743" fmla="*/ 3937998 h 6524624"/>
              <a:gd name="connsiteX2744" fmla="*/ 19971 w 11858623"/>
              <a:gd name="connsiteY2744" fmla="*/ 3933789 h 6524624"/>
              <a:gd name="connsiteX2745" fmla="*/ 15713 w 11858623"/>
              <a:gd name="connsiteY2745" fmla="*/ 3945587 h 6524624"/>
              <a:gd name="connsiteX2746" fmla="*/ 14045 w 11858623"/>
              <a:gd name="connsiteY2746" fmla="*/ 3941692 h 6524624"/>
              <a:gd name="connsiteX2747" fmla="*/ 13656 w 11858623"/>
              <a:gd name="connsiteY2747" fmla="*/ 3937329 h 6524624"/>
              <a:gd name="connsiteX2748" fmla="*/ 13277 w 11858623"/>
              <a:gd name="connsiteY2748" fmla="*/ 3933081 h 6524624"/>
              <a:gd name="connsiteX2749" fmla="*/ 13656 w 11858623"/>
              <a:gd name="connsiteY2749" fmla="*/ 3937329 h 6524624"/>
              <a:gd name="connsiteX2750" fmla="*/ 12655 w 11858623"/>
              <a:gd name="connsiteY2750" fmla="*/ 3937890 h 6524624"/>
              <a:gd name="connsiteX2751" fmla="*/ 20479 w 11858623"/>
              <a:gd name="connsiteY2751" fmla="*/ 3932381 h 6524624"/>
              <a:gd name="connsiteX2752" fmla="*/ 20714 w 11858623"/>
              <a:gd name="connsiteY2752" fmla="*/ 3933372 h 6524624"/>
              <a:gd name="connsiteX2753" fmla="*/ 19971 w 11858623"/>
              <a:gd name="connsiteY2753" fmla="*/ 3933789 h 6524624"/>
              <a:gd name="connsiteX2754" fmla="*/ 14486 w 11858623"/>
              <a:gd name="connsiteY2754" fmla="*/ 3919682 h 6524624"/>
              <a:gd name="connsiteX2755" fmla="*/ 14470 w 11858623"/>
              <a:gd name="connsiteY2755" fmla="*/ 3927980 h 6524624"/>
              <a:gd name="connsiteX2756" fmla="*/ 13474 w 11858623"/>
              <a:gd name="connsiteY2756" fmla="*/ 3931560 h 6524624"/>
              <a:gd name="connsiteX2757" fmla="*/ 13277 w 11858623"/>
              <a:gd name="connsiteY2757" fmla="*/ 3933081 h 6524624"/>
              <a:gd name="connsiteX2758" fmla="*/ 12463 w 11858623"/>
              <a:gd name="connsiteY2758" fmla="*/ 3923957 h 6524624"/>
              <a:gd name="connsiteX2759" fmla="*/ 16471 w 11858623"/>
              <a:gd name="connsiteY2759" fmla="*/ 3879028 h 6524624"/>
              <a:gd name="connsiteX2760" fmla="*/ 18475 w 11858623"/>
              <a:gd name="connsiteY2760" fmla="*/ 3898684 h 6524624"/>
              <a:gd name="connsiteX2761" fmla="*/ 21820 w 11858623"/>
              <a:gd name="connsiteY2761" fmla="*/ 3889310 h 6524624"/>
              <a:gd name="connsiteX2762" fmla="*/ 22483 w 11858623"/>
              <a:gd name="connsiteY2762" fmla="*/ 3898684 h 6524624"/>
              <a:gd name="connsiteX2763" fmla="*/ 29448 w 11858623"/>
              <a:gd name="connsiteY2763" fmla="*/ 3932736 h 6524624"/>
              <a:gd name="connsiteX2764" fmla="*/ 29905 w 11858623"/>
              <a:gd name="connsiteY2764" fmla="*/ 3934418 h 6524624"/>
              <a:gd name="connsiteX2765" fmla="*/ 23296 w 11858623"/>
              <a:gd name="connsiteY2765" fmla="*/ 3944224 h 6524624"/>
              <a:gd name="connsiteX2766" fmla="*/ 20714 w 11858623"/>
              <a:gd name="connsiteY2766" fmla="*/ 3933372 h 6524624"/>
              <a:gd name="connsiteX2767" fmla="*/ 22483 w 11858623"/>
              <a:gd name="connsiteY2767" fmla="*/ 3932381 h 6524624"/>
              <a:gd name="connsiteX2768" fmla="*/ 14467 w 11858623"/>
              <a:gd name="connsiteY2768" fmla="*/ 3929573 h 6524624"/>
              <a:gd name="connsiteX2769" fmla="*/ 14470 w 11858623"/>
              <a:gd name="connsiteY2769" fmla="*/ 3927980 h 6524624"/>
              <a:gd name="connsiteX2770" fmla="*/ 18666 w 11858623"/>
              <a:gd name="connsiteY2770" fmla="*/ 3912897 h 6524624"/>
              <a:gd name="connsiteX2771" fmla="*/ 20255 w 11858623"/>
              <a:gd name="connsiteY2771" fmla="*/ 3907487 h 6524624"/>
              <a:gd name="connsiteX2772" fmla="*/ 14486 w 11858623"/>
              <a:gd name="connsiteY2772" fmla="*/ 3919682 h 6524624"/>
              <a:gd name="connsiteX2773" fmla="*/ 14514 w 11858623"/>
              <a:gd name="connsiteY2773" fmla="*/ 3904368 h 6524624"/>
              <a:gd name="connsiteX2774" fmla="*/ 16471 w 11858623"/>
              <a:gd name="connsiteY2774" fmla="*/ 3879028 h 6524624"/>
              <a:gd name="connsiteX2775" fmla="*/ 12960 w 11858623"/>
              <a:gd name="connsiteY2775" fmla="*/ 3861890 h 6524624"/>
              <a:gd name="connsiteX2776" fmla="*/ 12994 w 11858623"/>
              <a:gd name="connsiteY2776" fmla="*/ 3862066 h 6524624"/>
              <a:gd name="connsiteX2777" fmla="*/ 12463 w 11858623"/>
              <a:gd name="connsiteY2777" fmla="*/ 3862179 h 6524624"/>
              <a:gd name="connsiteX2778" fmla="*/ 14797 w 11858623"/>
              <a:gd name="connsiteY2778" fmla="*/ 3861680 h 6524624"/>
              <a:gd name="connsiteX2779" fmla="*/ 16471 w 11858623"/>
              <a:gd name="connsiteY2779" fmla="*/ 3873412 h 6524624"/>
              <a:gd name="connsiteX2780" fmla="*/ 14583 w 11858623"/>
              <a:gd name="connsiteY2780" fmla="*/ 3870124 h 6524624"/>
              <a:gd name="connsiteX2781" fmla="*/ 12994 w 11858623"/>
              <a:gd name="connsiteY2781" fmla="*/ 3862066 h 6524624"/>
              <a:gd name="connsiteX2782" fmla="*/ 19728 w 11858623"/>
              <a:gd name="connsiteY2782" fmla="*/ 3859721 h 6524624"/>
              <a:gd name="connsiteX2783" fmla="*/ 20032 w 11858623"/>
              <a:gd name="connsiteY2783" fmla="*/ 3864018 h 6524624"/>
              <a:gd name="connsiteX2784" fmla="*/ 18348 w 11858623"/>
              <a:gd name="connsiteY2784" fmla="*/ 3860366 h 6524624"/>
              <a:gd name="connsiteX2785" fmla="*/ 17758 w 11858623"/>
              <a:gd name="connsiteY2785" fmla="*/ 3859088 h 6524624"/>
              <a:gd name="connsiteX2786" fmla="*/ 18348 w 11858623"/>
              <a:gd name="connsiteY2786" fmla="*/ 3860366 h 6524624"/>
              <a:gd name="connsiteX2787" fmla="*/ 16160 w 11858623"/>
              <a:gd name="connsiteY2787" fmla="*/ 3861388 h 6524624"/>
              <a:gd name="connsiteX2788" fmla="*/ 14797 w 11858623"/>
              <a:gd name="connsiteY2788" fmla="*/ 3861680 h 6524624"/>
              <a:gd name="connsiteX2789" fmla="*/ 14683 w 11858623"/>
              <a:gd name="connsiteY2789" fmla="*/ 3860883 h 6524624"/>
              <a:gd name="connsiteX2790" fmla="*/ 21681 w 11858623"/>
              <a:gd name="connsiteY2790" fmla="*/ 3856797 h 6524624"/>
              <a:gd name="connsiteX2791" fmla="*/ 21364 w 11858623"/>
              <a:gd name="connsiteY2791" fmla="*/ 3858957 h 6524624"/>
              <a:gd name="connsiteX2792" fmla="*/ 19728 w 11858623"/>
              <a:gd name="connsiteY2792" fmla="*/ 3859721 h 6524624"/>
              <a:gd name="connsiteX2793" fmla="*/ 19607 w 11858623"/>
              <a:gd name="connsiteY2793" fmla="*/ 3858008 h 6524624"/>
              <a:gd name="connsiteX2794" fmla="*/ 26490 w 11858623"/>
              <a:gd name="connsiteY2794" fmla="*/ 3856563 h 6524624"/>
              <a:gd name="connsiteX2795" fmla="*/ 24486 w 11858623"/>
              <a:gd name="connsiteY2795" fmla="*/ 3881836 h 6524624"/>
              <a:gd name="connsiteX2796" fmla="*/ 21820 w 11858623"/>
              <a:gd name="connsiteY2796" fmla="*/ 3889310 h 6524624"/>
              <a:gd name="connsiteX2797" fmla="*/ 20032 w 11858623"/>
              <a:gd name="connsiteY2797" fmla="*/ 3864018 h 6524624"/>
              <a:gd name="connsiteX2798" fmla="*/ 20479 w 11858623"/>
              <a:gd name="connsiteY2798" fmla="*/ 3864987 h 6524624"/>
              <a:gd name="connsiteX2799" fmla="*/ 21364 w 11858623"/>
              <a:gd name="connsiteY2799" fmla="*/ 3858957 h 6524624"/>
              <a:gd name="connsiteX2800" fmla="*/ 13678 w 11858623"/>
              <a:gd name="connsiteY2800" fmla="*/ 3853840 h 6524624"/>
              <a:gd name="connsiteX2801" fmla="*/ 14683 w 11858623"/>
              <a:gd name="connsiteY2801" fmla="*/ 3860883 h 6524624"/>
              <a:gd name="connsiteX2802" fmla="*/ 12960 w 11858623"/>
              <a:gd name="connsiteY2802" fmla="*/ 3861890 h 6524624"/>
              <a:gd name="connsiteX2803" fmla="*/ 12463 w 11858623"/>
              <a:gd name="connsiteY2803" fmla="*/ 3859371 h 6524624"/>
              <a:gd name="connsiteX2804" fmla="*/ 18879 w 11858623"/>
              <a:gd name="connsiteY2804" fmla="*/ 3847707 h 6524624"/>
              <a:gd name="connsiteX2805" fmla="*/ 19607 w 11858623"/>
              <a:gd name="connsiteY2805" fmla="*/ 3858008 h 6524624"/>
              <a:gd name="connsiteX2806" fmla="*/ 17758 w 11858623"/>
              <a:gd name="connsiteY2806" fmla="*/ 3859088 h 6524624"/>
              <a:gd name="connsiteX2807" fmla="*/ 15822 w 11858623"/>
              <a:gd name="connsiteY2807" fmla="*/ 3854889 h 6524624"/>
              <a:gd name="connsiteX2808" fmla="*/ 16324 w 11858623"/>
              <a:gd name="connsiteY2808" fmla="*/ 3849224 h 6524624"/>
              <a:gd name="connsiteX2809" fmla="*/ 32635 w 11858623"/>
              <a:gd name="connsiteY2809" fmla="*/ 3841008 h 6524624"/>
              <a:gd name="connsiteX2810" fmla="*/ 32502 w 11858623"/>
              <a:gd name="connsiteY2810" fmla="*/ 3845331 h 6524624"/>
              <a:gd name="connsiteX2811" fmla="*/ 32938 w 11858623"/>
              <a:gd name="connsiteY2811" fmla="*/ 3850224 h 6524624"/>
              <a:gd name="connsiteX2812" fmla="*/ 21681 w 11858623"/>
              <a:gd name="connsiteY2812" fmla="*/ 3856797 h 6524624"/>
              <a:gd name="connsiteX2813" fmla="*/ 22535 w 11858623"/>
              <a:gd name="connsiteY2813" fmla="*/ 3850977 h 6524624"/>
              <a:gd name="connsiteX2814" fmla="*/ 22063 w 11858623"/>
              <a:gd name="connsiteY2814" fmla="*/ 3845816 h 6524624"/>
              <a:gd name="connsiteX2815" fmla="*/ 24413 w 11858623"/>
              <a:gd name="connsiteY2815" fmla="*/ 3844420 h 6524624"/>
              <a:gd name="connsiteX2816" fmla="*/ 21042 w 11858623"/>
              <a:gd name="connsiteY2816" fmla="*/ 3834644 h 6524624"/>
              <a:gd name="connsiteX2817" fmla="*/ 22063 w 11858623"/>
              <a:gd name="connsiteY2817" fmla="*/ 3845816 h 6524624"/>
              <a:gd name="connsiteX2818" fmla="*/ 18879 w 11858623"/>
              <a:gd name="connsiteY2818" fmla="*/ 3847707 h 6524624"/>
              <a:gd name="connsiteX2819" fmla="*/ 18523 w 11858623"/>
              <a:gd name="connsiteY2819" fmla="*/ 3842671 h 6524624"/>
              <a:gd name="connsiteX2820" fmla="*/ 20479 w 11858623"/>
              <a:gd name="connsiteY2820" fmla="*/ 3822866 h 6524624"/>
              <a:gd name="connsiteX2821" fmla="*/ 23112 w 11858623"/>
              <a:gd name="connsiteY2821" fmla="*/ 3832015 h 6524624"/>
              <a:gd name="connsiteX2822" fmla="*/ 23519 w 11858623"/>
              <a:gd name="connsiteY2822" fmla="*/ 3834846 h 6524624"/>
              <a:gd name="connsiteX2823" fmla="*/ 23993 w 11858623"/>
              <a:gd name="connsiteY2823" fmla="*/ 3835175 h 6524624"/>
              <a:gd name="connsiteX2824" fmla="*/ 24523 w 11858623"/>
              <a:gd name="connsiteY2824" fmla="*/ 3837318 h 6524624"/>
              <a:gd name="connsiteX2825" fmla="*/ 21536 w 11858623"/>
              <a:gd name="connsiteY2825" fmla="*/ 3833068 h 6524624"/>
              <a:gd name="connsiteX2826" fmla="*/ 21042 w 11858623"/>
              <a:gd name="connsiteY2826" fmla="*/ 3834644 h 6524624"/>
              <a:gd name="connsiteX2827" fmla="*/ 20479 w 11858623"/>
              <a:gd name="connsiteY2827" fmla="*/ 3828482 h 6524624"/>
              <a:gd name="connsiteX2828" fmla="*/ 20281 w 11858623"/>
              <a:gd name="connsiteY2828" fmla="*/ 3823767 h 6524624"/>
              <a:gd name="connsiteX2829" fmla="*/ 16471 w 11858623"/>
              <a:gd name="connsiteY2829" fmla="*/ 3808826 h 6524624"/>
              <a:gd name="connsiteX2830" fmla="*/ 20070 w 11858623"/>
              <a:gd name="connsiteY2830" fmla="*/ 3818734 h 6524624"/>
              <a:gd name="connsiteX2831" fmla="*/ 20281 w 11858623"/>
              <a:gd name="connsiteY2831" fmla="*/ 3823767 h 6524624"/>
              <a:gd name="connsiteX2832" fmla="*/ 13678 w 11858623"/>
              <a:gd name="connsiteY2832" fmla="*/ 3853840 h 6524624"/>
              <a:gd name="connsiteX2833" fmla="*/ 12463 w 11858623"/>
              <a:gd name="connsiteY2833" fmla="*/ 3845331 h 6524624"/>
              <a:gd name="connsiteX2834" fmla="*/ 16471 w 11858623"/>
              <a:gd name="connsiteY2834" fmla="*/ 3808826 h 6524624"/>
              <a:gd name="connsiteX2835" fmla="*/ 14145 w 11858623"/>
              <a:gd name="connsiteY2835" fmla="*/ 3795904 h 6524624"/>
              <a:gd name="connsiteX2836" fmla="*/ 14146 w 11858623"/>
              <a:gd name="connsiteY2836" fmla="*/ 3795908 h 6524624"/>
              <a:gd name="connsiteX2837" fmla="*/ 14087 w 11858623"/>
              <a:gd name="connsiteY2837" fmla="*/ 3796103 h 6524624"/>
              <a:gd name="connsiteX2838" fmla="*/ 30296 w 11858623"/>
              <a:gd name="connsiteY2838" fmla="*/ 3787880 h 6524624"/>
              <a:gd name="connsiteX2839" fmla="*/ 32502 w 11858623"/>
              <a:gd name="connsiteY2839" fmla="*/ 3789169 h 6524624"/>
              <a:gd name="connsiteX2840" fmla="*/ 33666 w 11858623"/>
              <a:gd name="connsiteY2840" fmla="*/ 3807637 h 6524624"/>
              <a:gd name="connsiteX2841" fmla="*/ 33379 w 11858623"/>
              <a:gd name="connsiteY2841" fmla="*/ 3816938 h 6524624"/>
              <a:gd name="connsiteX2842" fmla="*/ 26490 w 11858623"/>
              <a:gd name="connsiteY2842" fmla="*/ 3836906 h 6524624"/>
              <a:gd name="connsiteX2843" fmla="*/ 23993 w 11858623"/>
              <a:gd name="connsiteY2843" fmla="*/ 3835175 h 6524624"/>
              <a:gd name="connsiteX2844" fmla="*/ 23817 w 11858623"/>
              <a:gd name="connsiteY2844" fmla="*/ 3834465 h 6524624"/>
              <a:gd name="connsiteX2845" fmla="*/ 23112 w 11858623"/>
              <a:gd name="connsiteY2845" fmla="*/ 3832015 h 6524624"/>
              <a:gd name="connsiteX2846" fmla="*/ 21947 w 11858623"/>
              <a:gd name="connsiteY2846" fmla="*/ 3823905 h 6524624"/>
              <a:gd name="connsiteX2847" fmla="*/ 20070 w 11858623"/>
              <a:gd name="connsiteY2847" fmla="*/ 3818734 h 6524624"/>
              <a:gd name="connsiteX2848" fmla="*/ 19492 w 11858623"/>
              <a:gd name="connsiteY2848" fmla="*/ 3804986 h 6524624"/>
              <a:gd name="connsiteX2849" fmla="*/ 20239 w 11858623"/>
              <a:gd name="connsiteY2849" fmla="*/ 3804230 h 6524624"/>
              <a:gd name="connsiteX2850" fmla="*/ 20479 w 11858623"/>
              <a:gd name="connsiteY2850" fmla="*/ 3811634 h 6524624"/>
              <a:gd name="connsiteX2851" fmla="*/ 30296 w 11858623"/>
              <a:gd name="connsiteY2851" fmla="*/ 3787880 h 6524624"/>
              <a:gd name="connsiteX2852" fmla="*/ 17750 w 11858623"/>
              <a:gd name="connsiteY2852" fmla="*/ 3784083 h 6524624"/>
              <a:gd name="connsiteX2853" fmla="*/ 18729 w 11858623"/>
              <a:gd name="connsiteY2853" fmla="*/ 3786802 h 6524624"/>
              <a:gd name="connsiteX2854" fmla="*/ 19492 w 11858623"/>
              <a:gd name="connsiteY2854" fmla="*/ 3804986 h 6524624"/>
              <a:gd name="connsiteX2855" fmla="*/ 18475 w 11858623"/>
              <a:gd name="connsiteY2855" fmla="*/ 3806018 h 6524624"/>
              <a:gd name="connsiteX2856" fmla="*/ 14146 w 11858623"/>
              <a:gd name="connsiteY2856" fmla="*/ 3795908 h 6524624"/>
              <a:gd name="connsiteX2857" fmla="*/ 17694 w 11858623"/>
              <a:gd name="connsiteY2857" fmla="*/ 3782779 h 6524624"/>
              <a:gd name="connsiteX2858" fmla="*/ 17970 w 11858623"/>
              <a:gd name="connsiteY2858" fmla="*/ 3783360 h 6524624"/>
              <a:gd name="connsiteX2859" fmla="*/ 17750 w 11858623"/>
              <a:gd name="connsiteY2859" fmla="*/ 3784083 h 6524624"/>
              <a:gd name="connsiteX2860" fmla="*/ 17518 w 11858623"/>
              <a:gd name="connsiteY2860" fmla="*/ 3783439 h 6524624"/>
              <a:gd name="connsiteX2861" fmla="*/ 18632 w 11858623"/>
              <a:gd name="connsiteY2861" fmla="*/ 3782639 h 6524624"/>
              <a:gd name="connsiteX2862" fmla="*/ 19721 w 11858623"/>
              <a:gd name="connsiteY2862" fmla="*/ 3788272 h 6524624"/>
              <a:gd name="connsiteX2863" fmla="*/ 19767 w 11858623"/>
              <a:gd name="connsiteY2863" fmla="*/ 3789683 h 6524624"/>
              <a:gd name="connsiteX2864" fmla="*/ 18729 w 11858623"/>
              <a:gd name="connsiteY2864" fmla="*/ 3786802 h 6524624"/>
              <a:gd name="connsiteX2865" fmla="*/ 18580 w 11858623"/>
              <a:gd name="connsiteY2865" fmla="*/ 3783239 h 6524624"/>
              <a:gd name="connsiteX2866" fmla="*/ 19416 w 11858623"/>
              <a:gd name="connsiteY2866" fmla="*/ 3778857 h 6524624"/>
              <a:gd name="connsiteX2867" fmla="*/ 19590 w 11858623"/>
              <a:gd name="connsiteY2867" fmla="*/ 3784230 h 6524624"/>
              <a:gd name="connsiteX2868" fmla="*/ 18729 w 11858623"/>
              <a:gd name="connsiteY2868" fmla="*/ 3781538 h 6524624"/>
              <a:gd name="connsiteX2869" fmla="*/ 18810 w 11858623"/>
              <a:gd name="connsiteY2869" fmla="*/ 3780603 h 6524624"/>
              <a:gd name="connsiteX2870" fmla="*/ 19228 w 11858623"/>
              <a:gd name="connsiteY2870" fmla="*/ 3779234 h 6524624"/>
              <a:gd name="connsiteX2871" fmla="*/ 21228 w 11858623"/>
              <a:gd name="connsiteY2871" fmla="*/ 3777510 h 6524624"/>
              <a:gd name="connsiteX2872" fmla="*/ 25482 w 11858623"/>
              <a:gd name="connsiteY2872" fmla="*/ 3791035 h 6524624"/>
              <a:gd name="connsiteX2873" fmla="*/ 24795 w 11858623"/>
              <a:gd name="connsiteY2873" fmla="*/ 3799611 h 6524624"/>
              <a:gd name="connsiteX2874" fmla="*/ 20239 w 11858623"/>
              <a:gd name="connsiteY2874" fmla="*/ 3804230 h 6524624"/>
              <a:gd name="connsiteX2875" fmla="*/ 19767 w 11858623"/>
              <a:gd name="connsiteY2875" fmla="*/ 3789683 h 6524624"/>
              <a:gd name="connsiteX2876" fmla="*/ 20256 w 11858623"/>
              <a:gd name="connsiteY2876" fmla="*/ 3791042 h 6524624"/>
              <a:gd name="connsiteX2877" fmla="*/ 19721 w 11858623"/>
              <a:gd name="connsiteY2877" fmla="*/ 3788272 h 6524624"/>
              <a:gd name="connsiteX2878" fmla="*/ 19590 w 11858623"/>
              <a:gd name="connsiteY2878" fmla="*/ 3784230 h 6524624"/>
              <a:gd name="connsiteX2879" fmla="*/ 23654 w 11858623"/>
              <a:gd name="connsiteY2879" fmla="*/ 3796934 h 6524624"/>
              <a:gd name="connsiteX2880" fmla="*/ 19342 w 11858623"/>
              <a:gd name="connsiteY2880" fmla="*/ 3776589 h 6524624"/>
              <a:gd name="connsiteX2881" fmla="*/ 19409 w 11858623"/>
              <a:gd name="connsiteY2881" fmla="*/ 3778640 h 6524624"/>
              <a:gd name="connsiteX2882" fmla="*/ 19228 w 11858623"/>
              <a:gd name="connsiteY2882" fmla="*/ 3779234 h 6524624"/>
              <a:gd name="connsiteX2883" fmla="*/ 18867 w 11858623"/>
              <a:gd name="connsiteY2883" fmla="*/ 3779958 h 6524624"/>
              <a:gd name="connsiteX2884" fmla="*/ 19074 w 11858623"/>
              <a:gd name="connsiteY2884" fmla="*/ 3777596 h 6524624"/>
              <a:gd name="connsiteX2885" fmla="*/ 20999 w 11858623"/>
              <a:gd name="connsiteY2885" fmla="*/ 3775678 h 6524624"/>
              <a:gd name="connsiteX2886" fmla="*/ 21228 w 11858623"/>
              <a:gd name="connsiteY2886" fmla="*/ 3777510 h 6524624"/>
              <a:gd name="connsiteX2887" fmla="*/ 20786 w 11858623"/>
              <a:gd name="connsiteY2887" fmla="*/ 3776106 h 6524624"/>
              <a:gd name="connsiteX2888" fmla="*/ 20479 w 11858623"/>
              <a:gd name="connsiteY2888" fmla="*/ 3775129 h 6524624"/>
              <a:gd name="connsiteX2889" fmla="*/ 20786 w 11858623"/>
              <a:gd name="connsiteY2889" fmla="*/ 3776106 h 6524624"/>
              <a:gd name="connsiteX2890" fmla="*/ 19416 w 11858623"/>
              <a:gd name="connsiteY2890" fmla="*/ 3778857 h 6524624"/>
              <a:gd name="connsiteX2891" fmla="*/ 19409 w 11858623"/>
              <a:gd name="connsiteY2891" fmla="*/ 3778640 h 6524624"/>
              <a:gd name="connsiteX2892" fmla="*/ 20340 w 11858623"/>
              <a:gd name="connsiteY2892" fmla="*/ 3770477 h 6524624"/>
              <a:gd name="connsiteX2893" fmla="*/ 20479 w 11858623"/>
              <a:gd name="connsiteY2893" fmla="*/ 3772321 h 6524624"/>
              <a:gd name="connsiteX2894" fmla="*/ 19342 w 11858623"/>
              <a:gd name="connsiteY2894" fmla="*/ 3776589 h 6524624"/>
              <a:gd name="connsiteX2895" fmla="*/ 19293 w 11858623"/>
              <a:gd name="connsiteY2895" fmla="*/ 3775090 h 6524624"/>
              <a:gd name="connsiteX2896" fmla="*/ 19417 w 11858623"/>
              <a:gd name="connsiteY2896" fmla="*/ 3773678 h 6524624"/>
              <a:gd name="connsiteX2897" fmla="*/ 20327 w 11858623"/>
              <a:gd name="connsiteY2897" fmla="*/ 3770295 h 6524624"/>
              <a:gd name="connsiteX2898" fmla="*/ 20347 w 11858623"/>
              <a:gd name="connsiteY2898" fmla="*/ 3770455 h 6524624"/>
              <a:gd name="connsiteX2899" fmla="*/ 20340 w 11858623"/>
              <a:gd name="connsiteY2899" fmla="*/ 3770477 h 6524624"/>
              <a:gd name="connsiteX2900" fmla="*/ 922 w 11858623"/>
              <a:gd name="connsiteY2900" fmla="*/ 3768004 h 6524624"/>
              <a:gd name="connsiteX2901" fmla="*/ 440 w 11858623"/>
              <a:gd name="connsiteY2901" fmla="*/ 3783553 h 6524624"/>
              <a:gd name="connsiteX2902" fmla="*/ 4448 w 11858623"/>
              <a:gd name="connsiteY2902" fmla="*/ 3971695 h 6524624"/>
              <a:gd name="connsiteX2903" fmla="*/ 4822 w 11858623"/>
              <a:gd name="connsiteY2903" fmla="*/ 3994235 h 6524624"/>
              <a:gd name="connsiteX2904" fmla="*/ 2444 w 11858623"/>
              <a:gd name="connsiteY2904" fmla="*/ 3994159 h 6524624"/>
              <a:gd name="connsiteX2905" fmla="*/ 4896 w 11858623"/>
              <a:gd name="connsiteY2905" fmla="*/ 3998688 h 6524624"/>
              <a:gd name="connsiteX2906" fmla="*/ 6561 w 11858623"/>
              <a:gd name="connsiteY2906" fmla="*/ 4099050 h 6524624"/>
              <a:gd name="connsiteX2907" fmla="*/ 5682 w 11858623"/>
              <a:gd name="connsiteY2907" fmla="*/ 4100541 h 6524624"/>
              <a:gd name="connsiteX2908" fmla="*/ 4448 w 11858623"/>
              <a:gd name="connsiteY2908" fmla="*/ 4103675 h 6524624"/>
              <a:gd name="connsiteX2909" fmla="*/ 6584 w 11858623"/>
              <a:gd name="connsiteY2909" fmla="*/ 4100431 h 6524624"/>
              <a:gd name="connsiteX2910" fmla="*/ 7619 w 11858623"/>
              <a:gd name="connsiteY2910" fmla="*/ 4162764 h 6524624"/>
              <a:gd name="connsiteX2911" fmla="*/ 6734 w 11858623"/>
              <a:gd name="connsiteY2911" fmla="*/ 4167495 h 6524624"/>
              <a:gd name="connsiteX2912" fmla="*/ 6452 w 11858623"/>
              <a:gd name="connsiteY2912" fmla="*/ 4207574 h 6524624"/>
              <a:gd name="connsiteX2913" fmla="*/ 8314 w 11858623"/>
              <a:gd name="connsiteY2913" fmla="*/ 4204692 h 6524624"/>
              <a:gd name="connsiteX2914" fmla="*/ 8456 w 11858623"/>
              <a:gd name="connsiteY2914" fmla="*/ 4213190 h 6524624"/>
              <a:gd name="connsiteX2915" fmla="*/ 8820 w 11858623"/>
              <a:gd name="connsiteY2915" fmla="*/ 4219574 h 6524624"/>
              <a:gd name="connsiteX2916" fmla="*/ 8455 w 11858623"/>
              <a:gd name="connsiteY2916" fmla="*/ 4220744 h 6524624"/>
              <a:gd name="connsiteX2917" fmla="*/ 4447 w 11858623"/>
              <a:gd name="connsiteY2917" fmla="*/ 4229168 h 6524624"/>
              <a:gd name="connsiteX2918" fmla="*/ 2443 w 11858623"/>
              <a:gd name="connsiteY2918" fmla="*/ 4246017 h 6524624"/>
              <a:gd name="connsiteX2919" fmla="*/ 1416 w 11858623"/>
              <a:gd name="connsiteY2919" fmla="*/ 4279107 h 6524624"/>
              <a:gd name="connsiteX2920" fmla="*/ 0 w 11858623"/>
              <a:gd name="connsiteY2920" fmla="*/ 4281204 h 6524624"/>
              <a:gd name="connsiteX2921" fmla="*/ 0 w 11858623"/>
              <a:gd name="connsiteY2921" fmla="*/ 3768314 h 6524624"/>
              <a:gd name="connsiteX2922" fmla="*/ 10220 w 11858623"/>
              <a:gd name="connsiteY2922" fmla="*/ 3763178 h 6524624"/>
              <a:gd name="connsiteX2923" fmla="*/ 13498 w 11858623"/>
              <a:gd name="connsiteY2923" fmla="*/ 3772280 h 6524624"/>
              <a:gd name="connsiteX2924" fmla="*/ 13624 w 11858623"/>
              <a:gd name="connsiteY2924" fmla="*/ 3774225 h 6524624"/>
              <a:gd name="connsiteX2925" fmla="*/ 10460 w 11858623"/>
              <a:gd name="connsiteY2925" fmla="*/ 3767574 h 6524624"/>
              <a:gd name="connsiteX2926" fmla="*/ 14468 w 11858623"/>
              <a:gd name="connsiteY2926" fmla="*/ 3787231 h 6524624"/>
              <a:gd name="connsiteX2927" fmla="*/ 13624 w 11858623"/>
              <a:gd name="connsiteY2927" fmla="*/ 3774225 h 6524624"/>
              <a:gd name="connsiteX2928" fmla="*/ 15990 w 11858623"/>
              <a:gd name="connsiteY2928" fmla="*/ 3779197 h 6524624"/>
              <a:gd name="connsiteX2929" fmla="*/ 17518 w 11858623"/>
              <a:gd name="connsiteY2929" fmla="*/ 3783439 h 6524624"/>
              <a:gd name="connsiteX2930" fmla="*/ 14771 w 11858623"/>
              <a:gd name="connsiteY2930" fmla="*/ 3793755 h 6524624"/>
              <a:gd name="connsiteX2931" fmla="*/ 14145 w 11858623"/>
              <a:gd name="connsiteY2931" fmla="*/ 3795904 h 6524624"/>
              <a:gd name="connsiteX2932" fmla="*/ 12463 w 11858623"/>
              <a:gd name="connsiteY2932" fmla="*/ 3791977 h 6524624"/>
              <a:gd name="connsiteX2933" fmla="*/ 10459 w 11858623"/>
              <a:gd name="connsiteY2933" fmla="*/ 3772321 h 6524624"/>
              <a:gd name="connsiteX2934" fmla="*/ 9019 w 11858623"/>
              <a:gd name="connsiteY2934" fmla="*/ 3764771 h 6524624"/>
              <a:gd name="connsiteX2935" fmla="*/ 15885 w 11858623"/>
              <a:gd name="connsiteY2935" fmla="*/ 3755657 h 6524624"/>
              <a:gd name="connsiteX2936" fmla="*/ 16472 w 11858623"/>
              <a:gd name="connsiteY2936" fmla="*/ 3759150 h 6524624"/>
              <a:gd name="connsiteX2937" fmla="*/ 16714 w 11858623"/>
              <a:gd name="connsiteY2937" fmla="*/ 3760230 h 6524624"/>
              <a:gd name="connsiteX2938" fmla="*/ 16243 w 11858623"/>
              <a:gd name="connsiteY2938" fmla="*/ 3762474 h 6524624"/>
              <a:gd name="connsiteX2939" fmla="*/ 15274 w 11858623"/>
              <a:gd name="connsiteY2939" fmla="*/ 3756468 h 6524624"/>
              <a:gd name="connsiteX2940" fmla="*/ 18100 w 11858623"/>
              <a:gd name="connsiteY2940" fmla="*/ 3753633 h 6524624"/>
              <a:gd name="connsiteX2941" fmla="*/ 18475 w 11858623"/>
              <a:gd name="connsiteY2941" fmla="*/ 3755472 h 6524624"/>
              <a:gd name="connsiteX2942" fmla="*/ 18721 w 11858623"/>
              <a:gd name="connsiteY2942" fmla="*/ 3757442 h 6524624"/>
              <a:gd name="connsiteX2943" fmla="*/ 19165 w 11858623"/>
              <a:gd name="connsiteY2943" fmla="*/ 3771143 h 6524624"/>
              <a:gd name="connsiteX2944" fmla="*/ 16714 w 11858623"/>
              <a:gd name="connsiteY2944" fmla="*/ 3760230 h 6524624"/>
              <a:gd name="connsiteX2945" fmla="*/ 18924 w 11858623"/>
              <a:gd name="connsiteY2945" fmla="*/ 3751623 h 6524624"/>
              <a:gd name="connsiteX2946" fmla="*/ 20327 w 11858623"/>
              <a:gd name="connsiteY2946" fmla="*/ 3770295 h 6524624"/>
              <a:gd name="connsiteX2947" fmla="*/ 18721 w 11858623"/>
              <a:gd name="connsiteY2947" fmla="*/ 3757442 h 6524624"/>
              <a:gd name="connsiteX2948" fmla="*/ 18548 w 11858623"/>
              <a:gd name="connsiteY2948" fmla="*/ 3752122 h 6524624"/>
              <a:gd name="connsiteX2949" fmla="*/ 18531 w 11858623"/>
              <a:gd name="connsiteY2949" fmla="*/ 3751581 h 6524624"/>
              <a:gd name="connsiteX2950" fmla="*/ 18548 w 11858623"/>
              <a:gd name="connsiteY2950" fmla="*/ 3752122 h 6524624"/>
              <a:gd name="connsiteX2951" fmla="*/ 18367 w 11858623"/>
              <a:gd name="connsiteY2951" fmla="*/ 3752363 h 6524624"/>
              <a:gd name="connsiteX2952" fmla="*/ 28563 w 11858623"/>
              <a:gd name="connsiteY2952" fmla="*/ 3740172 h 6524624"/>
              <a:gd name="connsiteX2953" fmla="*/ 28494 w 11858623"/>
              <a:gd name="connsiteY2953" fmla="*/ 3741432 h 6524624"/>
              <a:gd name="connsiteX2954" fmla="*/ 28442 w 11858623"/>
              <a:gd name="connsiteY2954" fmla="*/ 3740623 h 6524624"/>
              <a:gd name="connsiteX2955" fmla="*/ 32621 w 11858623"/>
              <a:gd name="connsiteY2955" fmla="*/ 3740083 h 6524624"/>
              <a:gd name="connsiteX2956" fmla="*/ 33282 w 11858623"/>
              <a:gd name="connsiteY2956" fmla="*/ 3751022 h 6524624"/>
              <a:gd name="connsiteX2957" fmla="*/ 20999 w 11858623"/>
              <a:gd name="connsiteY2957" fmla="*/ 3775678 h 6524624"/>
              <a:gd name="connsiteX2958" fmla="*/ 20347 w 11858623"/>
              <a:gd name="connsiteY2958" fmla="*/ 3770455 h 6524624"/>
              <a:gd name="connsiteX2959" fmla="*/ 20966 w 11858623"/>
              <a:gd name="connsiteY2959" fmla="*/ 3768307 h 6524624"/>
              <a:gd name="connsiteX2960" fmla="*/ 28279 w 11858623"/>
              <a:gd name="connsiteY2960" fmla="*/ 3741225 h 6524624"/>
              <a:gd name="connsiteX2961" fmla="*/ 28494 w 11858623"/>
              <a:gd name="connsiteY2961" fmla="*/ 3744240 h 6524624"/>
              <a:gd name="connsiteX2962" fmla="*/ 11534 w 11858623"/>
              <a:gd name="connsiteY2962" fmla="*/ 3740052 h 6524624"/>
              <a:gd name="connsiteX2963" fmla="*/ 12464 w 11858623"/>
              <a:gd name="connsiteY2963" fmla="*/ 3756342 h 6524624"/>
              <a:gd name="connsiteX2964" fmla="*/ 12695 w 11858623"/>
              <a:gd name="connsiteY2964" fmla="*/ 3759892 h 6524624"/>
              <a:gd name="connsiteX2965" fmla="*/ 10220 w 11858623"/>
              <a:gd name="connsiteY2965" fmla="*/ 3763178 h 6524624"/>
              <a:gd name="connsiteX2966" fmla="*/ 8456 w 11858623"/>
              <a:gd name="connsiteY2966" fmla="*/ 3758280 h 6524624"/>
              <a:gd name="connsiteX2967" fmla="*/ 8505 w 11858623"/>
              <a:gd name="connsiteY2967" fmla="*/ 3762078 h 6524624"/>
              <a:gd name="connsiteX2968" fmla="*/ 9019 w 11858623"/>
              <a:gd name="connsiteY2968" fmla="*/ 3764771 h 6524624"/>
              <a:gd name="connsiteX2969" fmla="*/ 8501 w 11858623"/>
              <a:gd name="connsiteY2969" fmla="*/ 3765459 h 6524624"/>
              <a:gd name="connsiteX2970" fmla="*/ 922 w 11858623"/>
              <a:gd name="connsiteY2970" fmla="*/ 3768004 h 6524624"/>
              <a:gd name="connsiteX2971" fmla="*/ 1417 w 11858623"/>
              <a:gd name="connsiteY2971" fmla="*/ 3752057 h 6524624"/>
              <a:gd name="connsiteX2972" fmla="*/ 3684 w 11858623"/>
              <a:gd name="connsiteY2972" fmla="*/ 3748700 h 6524624"/>
              <a:gd name="connsiteX2973" fmla="*/ 12995 w 11858623"/>
              <a:gd name="connsiteY2973" fmla="*/ 3738443 h 6524624"/>
              <a:gd name="connsiteX2974" fmla="*/ 13482 w 11858623"/>
              <a:gd name="connsiteY2974" fmla="*/ 3741340 h 6524624"/>
              <a:gd name="connsiteX2975" fmla="*/ 13141 w 11858623"/>
              <a:gd name="connsiteY2975" fmla="*/ 3743250 h 6524624"/>
              <a:gd name="connsiteX2976" fmla="*/ 12460 w 11858623"/>
              <a:gd name="connsiteY2976" fmla="*/ 3739032 h 6524624"/>
              <a:gd name="connsiteX2977" fmla="*/ 28160 w 11858623"/>
              <a:gd name="connsiteY2977" fmla="*/ 3736299 h 6524624"/>
              <a:gd name="connsiteX2978" fmla="*/ 28442 w 11858623"/>
              <a:gd name="connsiteY2978" fmla="*/ 3740623 h 6524624"/>
              <a:gd name="connsiteX2979" fmla="*/ 28279 w 11858623"/>
              <a:gd name="connsiteY2979" fmla="*/ 3741225 h 6524624"/>
              <a:gd name="connsiteX2980" fmla="*/ 27959 w 11858623"/>
              <a:gd name="connsiteY2980" fmla="*/ 3736734 h 6524624"/>
              <a:gd name="connsiteX2981" fmla="*/ 30498 w 11858623"/>
              <a:gd name="connsiteY2981" fmla="*/ 3733007 h 6524624"/>
              <a:gd name="connsiteX2982" fmla="*/ 28563 w 11858623"/>
              <a:gd name="connsiteY2982" fmla="*/ 3740172 h 6524624"/>
              <a:gd name="connsiteX2983" fmla="*/ 28841 w 11858623"/>
              <a:gd name="connsiteY2983" fmla="*/ 3735109 h 6524624"/>
              <a:gd name="connsiteX2984" fmla="*/ 29200 w 11858623"/>
              <a:gd name="connsiteY2984" fmla="*/ 3728570 h 6524624"/>
              <a:gd name="connsiteX2985" fmla="*/ 28841 w 11858623"/>
              <a:gd name="connsiteY2985" fmla="*/ 3735109 h 6524624"/>
              <a:gd name="connsiteX2986" fmla="*/ 28525 w 11858623"/>
              <a:gd name="connsiteY2986" fmla="*/ 3735509 h 6524624"/>
              <a:gd name="connsiteX2987" fmla="*/ 28160 w 11858623"/>
              <a:gd name="connsiteY2987" fmla="*/ 3736299 h 6524624"/>
              <a:gd name="connsiteX2988" fmla="*/ 27681 w 11858623"/>
              <a:gd name="connsiteY2988" fmla="*/ 3728930 h 6524624"/>
              <a:gd name="connsiteX2989" fmla="*/ 24892 w 11858623"/>
              <a:gd name="connsiteY2989" fmla="*/ 3727190 h 6524624"/>
              <a:gd name="connsiteX2990" fmla="*/ 27398 w 11858623"/>
              <a:gd name="connsiteY2990" fmla="*/ 3728997 h 6524624"/>
              <a:gd name="connsiteX2991" fmla="*/ 27406 w 11858623"/>
              <a:gd name="connsiteY2991" fmla="*/ 3728995 h 6524624"/>
              <a:gd name="connsiteX2992" fmla="*/ 27959 w 11858623"/>
              <a:gd name="connsiteY2992" fmla="*/ 3736734 h 6524624"/>
              <a:gd name="connsiteX2993" fmla="*/ 24486 w 11858623"/>
              <a:gd name="connsiteY2993" fmla="*/ 3744240 h 6524624"/>
              <a:gd name="connsiteX2994" fmla="*/ 18924 w 11858623"/>
              <a:gd name="connsiteY2994" fmla="*/ 3751623 h 6524624"/>
              <a:gd name="connsiteX2995" fmla="*/ 18818 w 11858623"/>
              <a:gd name="connsiteY2995" fmla="*/ 3750213 h 6524624"/>
              <a:gd name="connsiteX2996" fmla="*/ 20229 w 11858623"/>
              <a:gd name="connsiteY2996" fmla="*/ 3743495 h 6524624"/>
              <a:gd name="connsiteX2997" fmla="*/ 22353 w 11858623"/>
              <a:gd name="connsiteY2997" fmla="*/ 3735794 h 6524624"/>
              <a:gd name="connsiteX2998" fmla="*/ 19661 w 11858623"/>
              <a:gd name="connsiteY2998" fmla="*/ 3722628 h 6524624"/>
              <a:gd name="connsiteX2999" fmla="*/ 22484 w 11858623"/>
              <a:gd name="connsiteY2999" fmla="*/ 3725453 h 6524624"/>
              <a:gd name="connsiteX3000" fmla="*/ 23396 w 11858623"/>
              <a:gd name="connsiteY3000" fmla="*/ 3726111 h 6524624"/>
              <a:gd name="connsiteX3001" fmla="*/ 20479 w 11858623"/>
              <a:gd name="connsiteY3001" fmla="*/ 3730199 h 6524624"/>
              <a:gd name="connsiteX3002" fmla="*/ 19370 w 11858623"/>
              <a:gd name="connsiteY3002" fmla="*/ 3731420 h 6524624"/>
              <a:gd name="connsiteX3003" fmla="*/ 18772 w 11858623"/>
              <a:gd name="connsiteY3003" fmla="*/ 3725551 h 6524624"/>
              <a:gd name="connsiteX3004" fmla="*/ 16471 w 11858623"/>
              <a:gd name="connsiteY3004" fmla="*/ 3718967 h 6524624"/>
              <a:gd name="connsiteX3005" fmla="*/ 16509 w 11858623"/>
              <a:gd name="connsiteY3005" fmla="*/ 3719473 h 6524624"/>
              <a:gd name="connsiteX3006" fmla="*/ 16436 w 11858623"/>
              <a:gd name="connsiteY3006" fmla="*/ 3719400 h 6524624"/>
              <a:gd name="connsiteX3007" fmla="*/ 8628 w 11858623"/>
              <a:gd name="connsiteY3007" fmla="*/ 3711584 h 6524624"/>
              <a:gd name="connsiteX3008" fmla="*/ 9987 w 11858623"/>
              <a:gd name="connsiteY3008" fmla="*/ 3712945 h 6524624"/>
              <a:gd name="connsiteX3009" fmla="*/ 10459 w 11858623"/>
              <a:gd name="connsiteY3009" fmla="*/ 3721209 h 6524624"/>
              <a:gd name="connsiteX3010" fmla="*/ 10146 w 11858623"/>
              <a:gd name="connsiteY3010" fmla="*/ 3721472 h 6524624"/>
              <a:gd name="connsiteX3011" fmla="*/ 8588 w 11858623"/>
              <a:gd name="connsiteY3011" fmla="*/ 3712195 h 6524624"/>
              <a:gd name="connsiteX3012" fmla="*/ 30208 w 11858623"/>
              <a:gd name="connsiteY3012" fmla="*/ 3710205 h 6524624"/>
              <a:gd name="connsiteX3013" fmla="*/ 30853 w 11858623"/>
              <a:gd name="connsiteY3013" fmla="*/ 3710808 h 6524624"/>
              <a:gd name="connsiteX3014" fmla="*/ 31816 w 11858623"/>
              <a:gd name="connsiteY3014" fmla="*/ 3726750 h 6524624"/>
              <a:gd name="connsiteX3015" fmla="*/ 29922 w 11858623"/>
              <a:gd name="connsiteY3015" fmla="*/ 3724981 h 6524624"/>
              <a:gd name="connsiteX3016" fmla="*/ 29522 w 11858623"/>
              <a:gd name="connsiteY3016" fmla="*/ 3722710 h 6524624"/>
              <a:gd name="connsiteX3017" fmla="*/ 26622 w 11858623"/>
              <a:gd name="connsiteY3017" fmla="*/ 3707965 h 6524624"/>
              <a:gd name="connsiteX3018" fmla="*/ 26617 w 11858623"/>
              <a:gd name="connsiteY3018" fmla="*/ 3708276 h 6524624"/>
              <a:gd name="connsiteX3019" fmla="*/ 26542 w 11858623"/>
              <a:gd name="connsiteY3019" fmla="*/ 3708028 h 6524624"/>
              <a:gd name="connsiteX3020" fmla="*/ 8964 w 11858623"/>
              <a:gd name="connsiteY3020" fmla="*/ 3706392 h 6524624"/>
              <a:gd name="connsiteX3021" fmla="*/ 8628 w 11858623"/>
              <a:gd name="connsiteY3021" fmla="*/ 3711584 h 6524624"/>
              <a:gd name="connsiteX3022" fmla="*/ 8457 w 11858623"/>
              <a:gd name="connsiteY3022" fmla="*/ 3711413 h 6524624"/>
              <a:gd name="connsiteX3023" fmla="*/ 8588 w 11858623"/>
              <a:gd name="connsiteY3023" fmla="*/ 3712195 h 6524624"/>
              <a:gd name="connsiteX3024" fmla="*/ 8457 w 11858623"/>
              <a:gd name="connsiteY3024" fmla="*/ 3714221 h 6524624"/>
              <a:gd name="connsiteX3025" fmla="*/ 9689 w 11858623"/>
              <a:gd name="connsiteY3025" fmla="*/ 3721857 h 6524624"/>
              <a:gd name="connsiteX3026" fmla="*/ 6452 w 11858623"/>
              <a:gd name="connsiteY3026" fmla="*/ 3724583 h 6524624"/>
              <a:gd name="connsiteX3027" fmla="*/ 7559 w 11858623"/>
              <a:gd name="connsiteY3027" fmla="*/ 3709294 h 6524624"/>
              <a:gd name="connsiteX3028" fmla="*/ 26653 w 11858623"/>
              <a:gd name="connsiteY3028" fmla="*/ 3706023 h 6524624"/>
              <a:gd name="connsiteX3029" fmla="*/ 27530 w 11858623"/>
              <a:gd name="connsiteY3029" fmla="*/ 3707253 h 6524624"/>
              <a:gd name="connsiteX3030" fmla="*/ 26622 w 11858623"/>
              <a:gd name="connsiteY3030" fmla="*/ 3707965 h 6524624"/>
              <a:gd name="connsiteX3031" fmla="*/ 30498 w 11858623"/>
              <a:gd name="connsiteY3031" fmla="*/ 3704926 h 6524624"/>
              <a:gd name="connsiteX3032" fmla="*/ 30741 w 11858623"/>
              <a:gd name="connsiteY3032" fmla="*/ 3708943 h 6524624"/>
              <a:gd name="connsiteX3033" fmla="*/ 30311 w 11858623"/>
              <a:gd name="connsiteY3033" fmla="*/ 3708341 h 6524624"/>
              <a:gd name="connsiteX3034" fmla="*/ 11800 w 11858623"/>
              <a:gd name="connsiteY3034" fmla="*/ 3700533 h 6524624"/>
              <a:gd name="connsiteX3035" fmla="*/ 16675 w 11858623"/>
              <a:gd name="connsiteY3035" fmla="*/ 3704979 h 6524624"/>
              <a:gd name="connsiteX3036" fmla="*/ 16693 w 11858623"/>
              <a:gd name="connsiteY3036" fmla="*/ 3705156 h 6524624"/>
              <a:gd name="connsiteX3037" fmla="*/ 15640 w 11858623"/>
              <a:gd name="connsiteY3037" fmla="*/ 3704332 h 6524624"/>
              <a:gd name="connsiteX3038" fmla="*/ 13257 w 11858623"/>
              <a:gd name="connsiteY3038" fmla="*/ 3704234 h 6524624"/>
              <a:gd name="connsiteX3039" fmla="*/ 17275 w 11858623"/>
              <a:gd name="connsiteY3039" fmla="*/ 3710869 h 6524624"/>
              <a:gd name="connsiteX3040" fmla="*/ 17707 w 11858623"/>
              <a:gd name="connsiteY3040" fmla="*/ 3715104 h 6524624"/>
              <a:gd name="connsiteX3041" fmla="*/ 14686 w 11858623"/>
              <a:gd name="connsiteY3041" fmla="*/ 3717648 h 6524624"/>
              <a:gd name="connsiteX3042" fmla="*/ 9987 w 11858623"/>
              <a:gd name="connsiteY3042" fmla="*/ 3712945 h 6524624"/>
              <a:gd name="connsiteX3043" fmla="*/ 9544 w 11858623"/>
              <a:gd name="connsiteY3043" fmla="*/ 3705194 h 6524624"/>
              <a:gd name="connsiteX3044" fmla="*/ 13113 w 11858623"/>
              <a:gd name="connsiteY3044" fmla="*/ 3697823 h 6524624"/>
              <a:gd name="connsiteX3045" fmla="*/ 11800 w 11858623"/>
              <a:gd name="connsiteY3045" fmla="*/ 3700533 h 6524624"/>
              <a:gd name="connsiteX3046" fmla="*/ 10459 w 11858623"/>
              <a:gd name="connsiteY3046" fmla="*/ 3699310 h 6524624"/>
              <a:gd name="connsiteX3047" fmla="*/ 15560 w 11858623"/>
              <a:gd name="connsiteY3047" fmla="*/ 3692767 h 6524624"/>
              <a:gd name="connsiteX3048" fmla="*/ 15632 w 11858623"/>
              <a:gd name="connsiteY3048" fmla="*/ 3693574 h 6524624"/>
              <a:gd name="connsiteX3049" fmla="*/ 15078 w 11858623"/>
              <a:gd name="connsiteY3049" fmla="*/ 3696722 h 6524624"/>
              <a:gd name="connsiteX3050" fmla="*/ 13113 w 11858623"/>
              <a:gd name="connsiteY3050" fmla="*/ 3697823 h 6524624"/>
              <a:gd name="connsiteX3051" fmla="*/ 16220 w 11858623"/>
              <a:gd name="connsiteY3051" fmla="*/ 3691404 h 6524624"/>
              <a:gd name="connsiteX3052" fmla="*/ 17547 w 11858623"/>
              <a:gd name="connsiteY3052" fmla="*/ 3693263 h 6524624"/>
              <a:gd name="connsiteX3053" fmla="*/ 16317 w 11858623"/>
              <a:gd name="connsiteY3053" fmla="*/ 3696027 h 6524624"/>
              <a:gd name="connsiteX3054" fmla="*/ 15873 w 11858623"/>
              <a:gd name="connsiteY3054" fmla="*/ 3696276 h 6524624"/>
              <a:gd name="connsiteX3055" fmla="*/ 15632 w 11858623"/>
              <a:gd name="connsiteY3055" fmla="*/ 3693574 h 6524624"/>
              <a:gd name="connsiteX3056" fmla="*/ 15897 w 11858623"/>
              <a:gd name="connsiteY3056" fmla="*/ 3692072 h 6524624"/>
              <a:gd name="connsiteX3057" fmla="*/ 25918 w 11858623"/>
              <a:gd name="connsiteY3057" fmla="*/ 3690645 h 6524624"/>
              <a:gd name="connsiteX3058" fmla="*/ 26108 w 11858623"/>
              <a:gd name="connsiteY3058" fmla="*/ 3692098 h 6524624"/>
              <a:gd name="connsiteX3059" fmla="*/ 22483 w 11858623"/>
              <a:gd name="connsiteY3059" fmla="*/ 3693694 h 6524624"/>
              <a:gd name="connsiteX3060" fmla="*/ 21842 w 11858623"/>
              <a:gd name="connsiteY3060" fmla="*/ 3692930 h 6524624"/>
              <a:gd name="connsiteX3061" fmla="*/ 19133 w 11858623"/>
              <a:gd name="connsiteY3061" fmla="*/ 3689700 h 6524624"/>
              <a:gd name="connsiteX3062" fmla="*/ 21842 w 11858623"/>
              <a:gd name="connsiteY3062" fmla="*/ 3692930 h 6524624"/>
              <a:gd name="connsiteX3063" fmla="*/ 18605 w 11858623"/>
              <a:gd name="connsiteY3063" fmla="*/ 3694745 h 6524624"/>
              <a:gd name="connsiteX3064" fmla="*/ 17547 w 11858623"/>
              <a:gd name="connsiteY3064" fmla="*/ 3693263 h 6524624"/>
              <a:gd name="connsiteX3065" fmla="*/ 11280 w 11858623"/>
              <a:gd name="connsiteY3065" fmla="*/ 3684647 h 6524624"/>
              <a:gd name="connsiteX3066" fmla="*/ 10138 w 11858623"/>
              <a:gd name="connsiteY3066" fmla="*/ 3688305 h 6524624"/>
              <a:gd name="connsiteX3067" fmla="*/ 10316 w 11858623"/>
              <a:gd name="connsiteY3067" fmla="*/ 3685556 h 6524624"/>
              <a:gd name="connsiteX3068" fmla="*/ 10460 w 11858623"/>
              <a:gd name="connsiteY3068" fmla="*/ 3683332 h 6524624"/>
              <a:gd name="connsiteX3069" fmla="*/ 10979 w 11858623"/>
              <a:gd name="connsiteY3069" fmla="*/ 3684058 h 6524624"/>
              <a:gd name="connsiteX3070" fmla="*/ 10326 w 11858623"/>
              <a:gd name="connsiteY3070" fmla="*/ 3685408 h 6524624"/>
              <a:gd name="connsiteX3071" fmla="*/ 18716 w 11858623"/>
              <a:gd name="connsiteY3071" fmla="*/ 3678867 h 6524624"/>
              <a:gd name="connsiteX3072" fmla="*/ 17757 w 11858623"/>
              <a:gd name="connsiteY3072" fmla="*/ 3681518 h 6524624"/>
              <a:gd name="connsiteX3073" fmla="*/ 17117 w 11858623"/>
              <a:gd name="connsiteY3073" fmla="*/ 3685150 h 6524624"/>
              <a:gd name="connsiteX3074" fmla="*/ 16635 w 11858623"/>
              <a:gd name="connsiteY3074" fmla="*/ 3681054 h 6524624"/>
              <a:gd name="connsiteX3075" fmla="*/ 18889 w 11858623"/>
              <a:gd name="connsiteY3075" fmla="*/ 3678686 h 6524624"/>
              <a:gd name="connsiteX3076" fmla="*/ 18716 w 11858623"/>
              <a:gd name="connsiteY3076" fmla="*/ 3678867 h 6524624"/>
              <a:gd name="connsiteX3077" fmla="*/ 18764 w 11858623"/>
              <a:gd name="connsiteY3077" fmla="*/ 3678736 h 6524624"/>
              <a:gd name="connsiteX3078" fmla="*/ 19622 w 11858623"/>
              <a:gd name="connsiteY3078" fmla="*/ 3656182 h 6524624"/>
              <a:gd name="connsiteX3079" fmla="*/ 18826 w 11858623"/>
              <a:gd name="connsiteY3079" fmla="*/ 3661382 h 6524624"/>
              <a:gd name="connsiteX3080" fmla="*/ 16857 w 11858623"/>
              <a:gd name="connsiteY3080" fmla="*/ 3664429 h 6524624"/>
              <a:gd name="connsiteX3081" fmla="*/ 16841 w 11858623"/>
              <a:gd name="connsiteY3081" fmla="*/ 3664359 h 6524624"/>
              <a:gd name="connsiteX3082" fmla="*/ 18649 w 11858623"/>
              <a:gd name="connsiteY3082" fmla="*/ 3658227 h 6524624"/>
              <a:gd name="connsiteX3083" fmla="*/ 29134 w 11858623"/>
              <a:gd name="connsiteY3083" fmla="*/ 3650873 h 6524624"/>
              <a:gd name="connsiteX3084" fmla="*/ 26359 w 11858623"/>
              <a:gd name="connsiteY3084" fmla="*/ 3657759 h 6524624"/>
              <a:gd name="connsiteX3085" fmla="*/ 23273 w 11858623"/>
              <a:gd name="connsiteY3085" fmla="*/ 3666283 h 6524624"/>
              <a:gd name="connsiteX3086" fmla="*/ 23762 w 11858623"/>
              <a:gd name="connsiteY3086" fmla="*/ 3662676 h 6524624"/>
              <a:gd name="connsiteX3087" fmla="*/ 29016 w 11858623"/>
              <a:gd name="connsiteY3087" fmla="*/ 3650999 h 6524624"/>
              <a:gd name="connsiteX3088" fmla="*/ 29134 w 11858623"/>
              <a:gd name="connsiteY3088" fmla="*/ 3650873 h 6524624"/>
              <a:gd name="connsiteX3089" fmla="*/ 32772 w 11858623"/>
              <a:gd name="connsiteY3089" fmla="*/ 3645667 h 6524624"/>
              <a:gd name="connsiteX3090" fmla="*/ 29957 w 11858623"/>
              <a:gd name="connsiteY3090" fmla="*/ 3659595 h 6524624"/>
              <a:gd name="connsiteX3091" fmla="*/ 27313 w 11858623"/>
              <a:gd name="connsiteY3091" fmla="*/ 3665233 h 6524624"/>
              <a:gd name="connsiteX3092" fmla="*/ 23709 w 11858623"/>
              <a:gd name="connsiteY3092" fmla="*/ 3672452 h 6524624"/>
              <a:gd name="connsiteX3093" fmla="*/ 21247 w 11858623"/>
              <a:gd name="connsiteY3093" fmla="*/ 3671877 h 6524624"/>
              <a:gd name="connsiteX3094" fmla="*/ 23273 w 11858623"/>
              <a:gd name="connsiteY3094" fmla="*/ 3666283 h 6524624"/>
              <a:gd name="connsiteX3095" fmla="*/ 22484 w 11858623"/>
              <a:gd name="connsiteY3095" fmla="*/ 3672100 h 6524624"/>
              <a:gd name="connsiteX3096" fmla="*/ 27501 w 11858623"/>
              <a:gd name="connsiteY3096" fmla="*/ 3635123 h 6524624"/>
              <a:gd name="connsiteX3097" fmla="*/ 23762 w 11858623"/>
              <a:gd name="connsiteY3097" fmla="*/ 3662676 h 6524624"/>
              <a:gd name="connsiteX3098" fmla="*/ 19777 w 11858623"/>
              <a:gd name="connsiteY3098" fmla="*/ 3671533 h 6524624"/>
              <a:gd name="connsiteX3099" fmla="*/ 18475 w 11858623"/>
              <a:gd name="connsiteY3099" fmla="*/ 3671229 h 6524624"/>
              <a:gd name="connsiteX3100" fmla="*/ 17577 w 11858623"/>
              <a:gd name="connsiteY3100" fmla="*/ 3667454 h 6524624"/>
              <a:gd name="connsiteX3101" fmla="*/ 18476 w 11858623"/>
              <a:gd name="connsiteY3101" fmla="*/ 3663675 h 6524624"/>
              <a:gd name="connsiteX3102" fmla="*/ 18826 w 11858623"/>
              <a:gd name="connsiteY3102" fmla="*/ 3661382 h 6524624"/>
              <a:gd name="connsiteX3103" fmla="*/ 24324 w 11858623"/>
              <a:gd name="connsiteY3103" fmla="*/ 3652879 h 6524624"/>
              <a:gd name="connsiteX3104" fmla="*/ 27483 w 11858623"/>
              <a:gd name="connsiteY3104" fmla="*/ 3635131 h 6524624"/>
              <a:gd name="connsiteX3105" fmla="*/ 36511 w 11858623"/>
              <a:gd name="connsiteY3105" fmla="*/ 3627170 h 6524624"/>
              <a:gd name="connsiteX3106" fmla="*/ 34507 w 11858623"/>
              <a:gd name="connsiteY3106" fmla="*/ 3641211 h 6524624"/>
              <a:gd name="connsiteX3107" fmla="*/ 32772 w 11858623"/>
              <a:gd name="connsiteY3107" fmla="*/ 3645667 h 6524624"/>
              <a:gd name="connsiteX3108" fmla="*/ 17998 w 11858623"/>
              <a:gd name="connsiteY3108" fmla="*/ 3624959 h 6524624"/>
              <a:gd name="connsiteX3109" fmla="*/ 18399 w 11858623"/>
              <a:gd name="connsiteY3109" fmla="*/ 3629169 h 6524624"/>
              <a:gd name="connsiteX3110" fmla="*/ 18364 w 11858623"/>
              <a:gd name="connsiteY3110" fmla="*/ 3629196 h 6524624"/>
              <a:gd name="connsiteX3111" fmla="*/ 17808 w 11858623"/>
              <a:gd name="connsiteY3111" fmla="*/ 3625298 h 6524624"/>
              <a:gd name="connsiteX3112" fmla="*/ 16903 w 11858623"/>
              <a:gd name="connsiteY3112" fmla="*/ 3618957 h 6524624"/>
              <a:gd name="connsiteX3113" fmla="*/ 17808 w 11858623"/>
              <a:gd name="connsiteY3113" fmla="*/ 3625298 h 6524624"/>
              <a:gd name="connsiteX3114" fmla="*/ 15161 w 11858623"/>
              <a:gd name="connsiteY3114" fmla="*/ 3630018 h 6524624"/>
              <a:gd name="connsiteX3115" fmla="*/ 12464 w 11858623"/>
              <a:gd name="connsiteY3115" fmla="*/ 3629978 h 6524624"/>
              <a:gd name="connsiteX3116" fmla="*/ 16238 w 11858623"/>
              <a:gd name="connsiteY3116" fmla="*/ 3619985 h 6524624"/>
              <a:gd name="connsiteX3117" fmla="*/ 22599 w 11858623"/>
              <a:gd name="connsiteY3117" fmla="*/ 3591614 h 6524624"/>
              <a:gd name="connsiteX3118" fmla="*/ 24860 w 11858623"/>
              <a:gd name="connsiteY3118" fmla="*/ 3599220 h 6524624"/>
              <a:gd name="connsiteX3119" fmla="*/ 23924 w 11858623"/>
              <a:gd name="connsiteY3119" fmla="*/ 3603595 h 6524624"/>
              <a:gd name="connsiteX3120" fmla="*/ 23424 w 11858623"/>
              <a:gd name="connsiteY3120" fmla="*/ 3603379 h 6524624"/>
              <a:gd name="connsiteX3121" fmla="*/ 21453 w 11858623"/>
              <a:gd name="connsiteY3121" fmla="*/ 3598627 h 6524624"/>
              <a:gd name="connsiteX3122" fmla="*/ 20635 w 11858623"/>
              <a:gd name="connsiteY3122" fmla="*/ 3595938 h 6524624"/>
              <a:gd name="connsiteX3123" fmla="*/ 14795 w 11858623"/>
              <a:gd name="connsiteY3123" fmla="*/ 3591295 h 6524624"/>
              <a:gd name="connsiteX3124" fmla="*/ 17360 w 11858623"/>
              <a:gd name="connsiteY3124" fmla="*/ 3618250 h 6524624"/>
              <a:gd name="connsiteX3125" fmla="*/ 16903 w 11858623"/>
              <a:gd name="connsiteY3125" fmla="*/ 3618957 h 6524624"/>
              <a:gd name="connsiteX3126" fmla="*/ 16472 w 11858623"/>
              <a:gd name="connsiteY3126" fmla="*/ 3615938 h 6524624"/>
              <a:gd name="connsiteX3127" fmla="*/ 10460 w 11858623"/>
              <a:gd name="connsiteY3127" fmla="*/ 3638402 h 6524624"/>
              <a:gd name="connsiteX3128" fmla="*/ 15161 w 11858623"/>
              <a:gd name="connsiteY3128" fmla="*/ 3630018 h 6524624"/>
              <a:gd name="connsiteX3129" fmla="*/ 17284 w 11858623"/>
              <a:gd name="connsiteY3129" fmla="*/ 3630049 h 6524624"/>
              <a:gd name="connsiteX3130" fmla="*/ 18364 w 11858623"/>
              <a:gd name="connsiteY3130" fmla="*/ 3629196 h 6524624"/>
              <a:gd name="connsiteX3131" fmla="*/ 18476 w 11858623"/>
              <a:gd name="connsiteY3131" fmla="*/ 3629978 h 6524624"/>
              <a:gd name="connsiteX3132" fmla="*/ 18399 w 11858623"/>
              <a:gd name="connsiteY3132" fmla="*/ 3629169 h 6524624"/>
              <a:gd name="connsiteX3133" fmla="*/ 24487 w 11858623"/>
              <a:gd name="connsiteY3133" fmla="*/ 3624362 h 6524624"/>
              <a:gd name="connsiteX3134" fmla="*/ 20020 w 11858623"/>
              <a:gd name="connsiteY3134" fmla="*/ 3653577 h 6524624"/>
              <a:gd name="connsiteX3135" fmla="*/ 18649 w 11858623"/>
              <a:gd name="connsiteY3135" fmla="*/ 3658227 h 6524624"/>
              <a:gd name="connsiteX3136" fmla="*/ 16471 w 11858623"/>
              <a:gd name="connsiteY3136" fmla="*/ 3662805 h 6524624"/>
              <a:gd name="connsiteX3137" fmla="*/ 16841 w 11858623"/>
              <a:gd name="connsiteY3137" fmla="*/ 3664359 h 6524624"/>
              <a:gd name="connsiteX3138" fmla="*/ 16789 w 11858623"/>
              <a:gd name="connsiteY3138" fmla="*/ 3664534 h 6524624"/>
              <a:gd name="connsiteX3139" fmla="*/ 8315 w 11858623"/>
              <a:gd name="connsiteY3139" fmla="*/ 3677642 h 6524624"/>
              <a:gd name="connsiteX3140" fmla="*/ 7620 w 11858623"/>
              <a:gd name="connsiteY3140" fmla="*/ 3635714 h 6524624"/>
              <a:gd name="connsiteX3141" fmla="*/ 14468 w 11858623"/>
              <a:gd name="connsiteY3141" fmla="*/ 3599089 h 6524624"/>
              <a:gd name="connsiteX3142" fmla="*/ 14468 w 11858623"/>
              <a:gd name="connsiteY3142" fmla="*/ 3587857 h 6524624"/>
              <a:gd name="connsiteX3143" fmla="*/ 14907 w 11858623"/>
              <a:gd name="connsiteY3143" fmla="*/ 3588639 h 6524624"/>
              <a:gd name="connsiteX3144" fmla="*/ 14795 w 11858623"/>
              <a:gd name="connsiteY3144" fmla="*/ 3591295 h 6524624"/>
              <a:gd name="connsiteX3145" fmla="*/ 308997 w 11858623"/>
              <a:gd name="connsiteY3145" fmla="*/ 3584201 h 6524624"/>
              <a:gd name="connsiteX3146" fmla="*/ 200997 w 11858623"/>
              <a:gd name="connsiteY3146" fmla="*/ 3692201 h 6524624"/>
              <a:gd name="connsiteX3147" fmla="*/ 308997 w 11858623"/>
              <a:gd name="connsiteY3147" fmla="*/ 3800201 h 6524624"/>
              <a:gd name="connsiteX3148" fmla="*/ 416997 w 11858623"/>
              <a:gd name="connsiteY3148" fmla="*/ 3692201 h 6524624"/>
              <a:gd name="connsiteX3149" fmla="*/ 308997 w 11858623"/>
              <a:gd name="connsiteY3149" fmla="*/ 3584201 h 6524624"/>
              <a:gd name="connsiteX3150" fmla="*/ 15485 w 11858623"/>
              <a:gd name="connsiteY3150" fmla="*/ 3574864 h 6524624"/>
              <a:gd name="connsiteX3151" fmla="*/ 15961 w 11858623"/>
              <a:gd name="connsiteY3151" fmla="*/ 3578419 h 6524624"/>
              <a:gd name="connsiteX3152" fmla="*/ 15878 w 11858623"/>
              <a:gd name="connsiteY3152" fmla="*/ 3578682 h 6524624"/>
              <a:gd name="connsiteX3153" fmla="*/ 15990 w 11858623"/>
              <a:gd name="connsiteY3153" fmla="*/ 3578639 h 6524624"/>
              <a:gd name="connsiteX3154" fmla="*/ 16472 w 11858623"/>
              <a:gd name="connsiteY3154" fmla="*/ 3582241 h 6524624"/>
              <a:gd name="connsiteX3155" fmla="*/ 20635 w 11858623"/>
              <a:gd name="connsiteY3155" fmla="*/ 3595938 h 6524624"/>
              <a:gd name="connsiteX3156" fmla="*/ 20480 w 11858623"/>
              <a:gd name="connsiteY3156" fmla="*/ 3596281 h 6524624"/>
              <a:gd name="connsiteX3157" fmla="*/ 21453 w 11858623"/>
              <a:gd name="connsiteY3157" fmla="*/ 3598627 h 6524624"/>
              <a:gd name="connsiteX3158" fmla="*/ 22287 w 11858623"/>
              <a:gd name="connsiteY3158" fmla="*/ 3601371 h 6524624"/>
              <a:gd name="connsiteX3159" fmla="*/ 21542 w 11858623"/>
              <a:gd name="connsiteY3159" fmla="*/ 3600466 h 6524624"/>
              <a:gd name="connsiteX3160" fmla="*/ 14907 w 11858623"/>
              <a:gd name="connsiteY3160" fmla="*/ 3588639 h 6524624"/>
              <a:gd name="connsiteX3161" fmla="*/ 17354 w 11858623"/>
              <a:gd name="connsiteY3161" fmla="*/ 3573973 h 6524624"/>
              <a:gd name="connsiteX3162" fmla="*/ 18461 w 11858623"/>
              <a:gd name="connsiteY3162" fmla="*/ 3577699 h 6524624"/>
              <a:gd name="connsiteX3163" fmla="*/ 15990 w 11858623"/>
              <a:gd name="connsiteY3163" fmla="*/ 3578639 h 6524624"/>
              <a:gd name="connsiteX3164" fmla="*/ 15961 w 11858623"/>
              <a:gd name="connsiteY3164" fmla="*/ 3578419 h 6524624"/>
              <a:gd name="connsiteX3165" fmla="*/ 31596 w 11858623"/>
              <a:gd name="connsiteY3165" fmla="*/ 3567756 h 6524624"/>
              <a:gd name="connsiteX3166" fmla="*/ 29957 w 11858623"/>
              <a:gd name="connsiteY3166" fmla="*/ 3575410 h 6524624"/>
              <a:gd name="connsiteX3167" fmla="*/ 22599 w 11858623"/>
              <a:gd name="connsiteY3167" fmla="*/ 3591614 h 6524624"/>
              <a:gd name="connsiteX3168" fmla="*/ 18461 w 11858623"/>
              <a:gd name="connsiteY3168" fmla="*/ 3577699 h 6524624"/>
              <a:gd name="connsiteX3169" fmla="*/ 20135 w 11858623"/>
              <a:gd name="connsiteY3169" fmla="*/ 3577062 h 6524624"/>
              <a:gd name="connsiteX3170" fmla="*/ 13681 w 11858623"/>
              <a:gd name="connsiteY3170" fmla="*/ 3561381 h 6524624"/>
              <a:gd name="connsiteX3171" fmla="*/ 13818 w 11858623"/>
              <a:gd name="connsiteY3171" fmla="*/ 3562402 h 6524624"/>
              <a:gd name="connsiteX3172" fmla="*/ 6585 w 11858623"/>
              <a:gd name="connsiteY3172" fmla="*/ 3573381 h 6524624"/>
              <a:gd name="connsiteX3173" fmla="*/ 6562 w 11858623"/>
              <a:gd name="connsiteY3173" fmla="*/ 3572001 h 6524624"/>
              <a:gd name="connsiteX3174" fmla="*/ 10460 w 11858623"/>
              <a:gd name="connsiteY3174" fmla="*/ 3565392 h 6524624"/>
              <a:gd name="connsiteX3175" fmla="*/ 14698 w 11858623"/>
              <a:gd name="connsiteY3175" fmla="*/ 3561065 h 6524624"/>
              <a:gd name="connsiteX3176" fmla="*/ 15804 w 11858623"/>
              <a:gd name="connsiteY3176" fmla="*/ 3567264 h 6524624"/>
              <a:gd name="connsiteX3177" fmla="*/ 15485 w 11858623"/>
              <a:gd name="connsiteY3177" fmla="*/ 3574864 h 6524624"/>
              <a:gd name="connsiteX3178" fmla="*/ 13818 w 11858623"/>
              <a:gd name="connsiteY3178" fmla="*/ 3562402 h 6524624"/>
              <a:gd name="connsiteX3179" fmla="*/ 16182 w 11858623"/>
              <a:gd name="connsiteY3179" fmla="*/ 3558266 h 6524624"/>
              <a:gd name="connsiteX3180" fmla="*/ 16157 w 11858623"/>
              <a:gd name="connsiteY3180" fmla="*/ 3558850 h 6524624"/>
              <a:gd name="connsiteX3181" fmla="*/ 14698 w 11858623"/>
              <a:gd name="connsiteY3181" fmla="*/ 3561065 h 6524624"/>
              <a:gd name="connsiteX3182" fmla="*/ 14559 w 11858623"/>
              <a:gd name="connsiteY3182" fmla="*/ 3560287 h 6524624"/>
              <a:gd name="connsiteX3183" fmla="*/ 29039 w 11858623"/>
              <a:gd name="connsiteY3183" fmla="*/ 3557991 h 6524624"/>
              <a:gd name="connsiteX3184" fmla="*/ 31725 w 11858623"/>
              <a:gd name="connsiteY3184" fmla="*/ 3563036 h 6524624"/>
              <a:gd name="connsiteX3185" fmla="*/ 32260 w 11858623"/>
              <a:gd name="connsiteY3185" fmla="*/ 3564656 h 6524624"/>
              <a:gd name="connsiteX3186" fmla="*/ 32208 w 11858623"/>
              <a:gd name="connsiteY3186" fmla="*/ 3564897 h 6524624"/>
              <a:gd name="connsiteX3187" fmla="*/ 28377 w 11858623"/>
              <a:gd name="connsiteY3187" fmla="*/ 3558455 h 6524624"/>
              <a:gd name="connsiteX3188" fmla="*/ 24539 w 11858623"/>
              <a:gd name="connsiteY3188" fmla="*/ 3552001 h 6524624"/>
              <a:gd name="connsiteX3189" fmla="*/ 28377 w 11858623"/>
              <a:gd name="connsiteY3189" fmla="*/ 3558455 h 6524624"/>
              <a:gd name="connsiteX3190" fmla="*/ 22484 w 11858623"/>
              <a:gd name="connsiteY3190" fmla="*/ 3562584 h 6524624"/>
              <a:gd name="connsiteX3191" fmla="*/ 22112 w 11858623"/>
              <a:gd name="connsiteY3191" fmla="*/ 3559292 h 6524624"/>
              <a:gd name="connsiteX3192" fmla="*/ 21279 w 11858623"/>
              <a:gd name="connsiteY3192" fmla="*/ 3551916 h 6524624"/>
              <a:gd name="connsiteX3193" fmla="*/ 22112 w 11858623"/>
              <a:gd name="connsiteY3193" fmla="*/ 3559292 h 6524624"/>
              <a:gd name="connsiteX3194" fmla="*/ 19433 w 11858623"/>
              <a:gd name="connsiteY3194" fmla="*/ 3567339 h 6524624"/>
              <a:gd name="connsiteX3195" fmla="*/ 17354 w 11858623"/>
              <a:gd name="connsiteY3195" fmla="*/ 3573973 h 6524624"/>
              <a:gd name="connsiteX3196" fmla="*/ 16472 w 11858623"/>
              <a:gd name="connsiteY3196" fmla="*/ 3571008 h 6524624"/>
              <a:gd name="connsiteX3197" fmla="*/ 15804 w 11858623"/>
              <a:gd name="connsiteY3197" fmla="*/ 3567264 h 6524624"/>
              <a:gd name="connsiteX3198" fmla="*/ 16157 w 11858623"/>
              <a:gd name="connsiteY3198" fmla="*/ 3558850 h 6524624"/>
              <a:gd name="connsiteX3199" fmla="*/ 18190 w 11858623"/>
              <a:gd name="connsiteY3199" fmla="*/ 3555765 h 6524624"/>
              <a:gd name="connsiteX3200" fmla="*/ 23191 w 11858623"/>
              <a:gd name="connsiteY3200" fmla="*/ 3549535 h 6524624"/>
              <a:gd name="connsiteX3201" fmla="*/ 24670 w 11858623"/>
              <a:gd name="connsiteY3201" fmla="*/ 3551608 h 6524624"/>
              <a:gd name="connsiteX3202" fmla="*/ 24539 w 11858623"/>
              <a:gd name="connsiteY3202" fmla="*/ 3552001 h 6524624"/>
              <a:gd name="connsiteX3203" fmla="*/ 23123 w 11858623"/>
              <a:gd name="connsiteY3203" fmla="*/ 3549619 h 6524624"/>
              <a:gd name="connsiteX3204" fmla="*/ 22703 w 11858623"/>
              <a:gd name="connsiteY3204" fmla="*/ 3548913 h 6524624"/>
              <a:gd name="connsiteX3205" fmla="*/ 23123 w 11858623"/>
              <a:gd name="connsiteY3205" fmla="*/ 3549619 h 6524624"/>
              <a:gd name="connsiteX3206" fmla="*/ 21279 w 11858623"/>
              <a:gd name="connsiteY3206" fmla="*/ 3551916 h 6524624"/>
              <a:gd name="connsiteX3207" fmla="*/ 21198 w 11858623"/>
              <a:gd name="connsiteY3207" fmla="*/ 3551197 h 6524624"/>
              <a:gd name="connsiteX3208" fmla="*/ 22484 w 11858623"/>
              <a:gd name="connsiteY3208" fmla="*/ 3548544 h 6524624"/>
              <a:gd name="connsiteX3209" fmla="*/ 22724 w 11858623"/>
              <a:gd name="connsiteY3209" fmla="*/ 3548881 h 6524624"/>
              <a:gd name="connsiteX3210" fmla="*/ 22703 w 11858623"/>
              <a:gd name="connsiteY3210" fmla="*/ 3548913 h 6524624"/>
              <a:gd name="connsiteX3211" fmla="*/ 21637 w 11858623"/>
              <a:gd name="connsiteY3211" fmla="*/ 3542609 h 6524624"/>
              <a:gd name="connsiteX3212" fmla="*/ 22484 w 11858623"/>
              <a:gd name="connsiteY3212" fmla="*/ 3548544 h 6524624"/>
              <a:gd name="connsiteX3213" fmla="*/ 20600 w 11858623"/>
              <a:gd name="connsiteY3213" fmla="*/ 3545905 h 6524624"/>
              <a:gd name="connsiteX3214" fmla="*/ 20558 w 11858623"/>
              <a:gd name="connsiteY3214" fmla="*/ 3545525 h 6524624"/>
              <a:gd name="connsiteX3215" fmla="*/ 28495 w 11858623"/>
              <a:gd name="connsiteY3215" fmla="*/ 3540120 h 6524624"/>
              <a:gd name="connsiteX3216" fmla="*/ 26898 w 11858623"/>
              <a:gd name="connsiteY3216" fmla="*/ 3544917 h 6524624"/>
              <a:gd name="connsiteX3217" fmla="*/ 23191 w 11858623"/>
              <a:gd name="connsiteY3217" fmla="*/ 3549535 h 6524624"/>
              <a:gd name="connsiteX3218" fmla="*/ 22724 w 11858623"/>
              <a:gd name="connsiteY3218" fmla="*/ 3548881 h 6524624"/>
              <a:gd name="connsiteX3219" fmla="*/ 10460 w 11858623"/>
              <a:gd name="connsiteY3219" fmla="*/ 3537311 h 6524624"/>
              <a:gd name="connsiteX3220" fmla="*/ 14559 w 11858623"/>
              <a:gd name="connsiteY3220" fmla="*/ 3560287 h 6524624"/>
              <a:gd name="connsiteX3221" fmla="*/ 13681 w 11858623"/>
              <a:gd name="connsiteY3221" fmla="*/ 3561381 h 6524624"/>
              <a:gd name="connsiteX3222" fmla="*/ 18930 w 11858623"/>
              <a:gd name="connsiteY3222" fmla="*/ 3523647 h 6524624"/>
              <a:gd name="connsiteX3223" fmla="*/ 21496 w 11858623"/>
              <a:gd name="connsiteY3223" fmla="*/ 3541623 h 6524624"/>
              <a:gd name="connsiteX3224" fmla="*/ 20550 w 11858623"/>
              <a:gd name="connsiteY3224" fmla="*/ 3545454 h 6524624"/>
              <a:gd name="connsiteX3225" fmla="*/ 20558 w 11858623"/>
              <a:gd name="connsiteY3225" fmla="*/ 3545525 h 6524624"/>
              <a:gd name="connsiteX3226" fmla="*/ 20480 w 11858623"/>
              <a:gd name="connsiteY3226" fmla="*/ 3545736 h 6524624"/>
              <a:gd name="connsiteX3227" fmla="*/ 20600 w 11858623"/>
              <a:gd name="connsiteY3227" fmla="*/ 3545905 h 6524624"/>
              <a:gd name="connsiteX3228" fmla="*/ 21198 w 11858623"/>
              <a:gd name="connsiteY3228" fmla="*/ 3551197 h 6524624"/>
              <a:gd name="connsiteX3229" fmla="*/ 18190 w 11858623"/>
              <a:gd name="connsiteY3229" fmla="*/ 3555765 h 6524624"/>
              <a:gd name="connsiteX3230" fmla="*/ 16182 w 11858623"/>
              <a:gd name="connsiteY3230" fmla="*/ 3558266 h 6524624"/>
              <a:gd name="connsiteX3231" fmla="*/ 16472 w 11858623"/>
              <a:gd name="connsiteY3231" fmla="*/ 3551352 h 6524624"/>
              <a:gd name="connsiteX3232" fmla="*/ 14468 w 11858623"/>
              <a:gd name="connsiteY3232" fmla="*/ 3542928 h 6524624"/>
              <a:gd name="connsiteX3233" fmla="*/ 16472 w 11858623"/>
              <a:gd name="connsiteY3233" fmla="*/ 3506422 h 6524624"/>
              <a:gd name="connsiteX3234" fmla="*/ 17489 w 11858623"/>
              <a:gd name="connsiteY3234" fmla="*/ 3513546 h 6524624"/>
              <a:gd name="connsiteX3235" fmla="*/ 17474 w 11858623"/>
              <a:gd name="connsiteY3235" fmla="*/ 3513486 h 6524624"/>
              <a:gd name="connsiteX3236" fmla="*/ 16472 w 11858623"/>
              <a:gd name="connsiteY3236" fmla="*/ 3506422 h 6524624"/>
              <a:gd name="connsiteX3237" fmla="*/ 16472 w 11858623"/>
              <a:gd name="connsiteY3237" fmla="*/ 3495190 h 6524624"/>
              <a:gd name="connsiteX3238" fmla="*/ 16822 w 11858623"/>
              <a:gd name="connsiteY3238" fmla="*/ 3499119 h 6524624"/>
              <a:gd name="connsiteX3239" fmla="*/ 16472 w 11858623"/>
              <a:gd name="connsiteY3239" fmla="*/ 3500806 h 6524624"/>
              <a:gd name="connsiteX3240" fmla="*/ 10460 w 11858623"/>
              <a:gd name="connsiteY3240" fmla="*/ 3520463 h 6524624"/>
              <a:gd name="connsiteX3241" fmla="*/ 16472 w 11858623"/>
              <a:gd name="connsiteY3241" fmla="*/ 3495190 h 6524624"/>
              <a:gd name="connsiteX3242" fmla="*/ 18413 w 11858623"/>
              <a:gd name="connsiteY3242" fmla="*/ 3474656 h 6524624"/>
              <a:gd name="connsiteX3243" fmla="*/ 18476 w 11858623"/>
              <a:gd name="connsiteY3243" fmla="*/ 3475534 h 6524624"/>
              <a:gd name="connsiteX3244" fmla="*/ 18023 w 11858623"/>
              <a:gd name="connsiteY3244" fmla="*/ 3475020 h 6524624"/>
              <a:gd name="connsiteX3245" fmla="*/ 4823 w 11858623"/>
              <a:gd name="connsiteY3245" fmla="*/ 3467185 h 6524624"/>
              <a:gd name="connsiteX3246" fmla="*/ 11296 w 11858623"/>
              <a:gd name="connsiteY3246" fmla="*/ 3467390 h 6524624"/>
              <a:gd name="connsiteX3247" fmla="*/ 18023 w 11858623"/>
              <a:gd name="connsiteY3247" fmla="*/ 3475020 h 6524624"/>
              <a:gd name="connsiteX3248" fmla="*/ 14468 w 11858623"/>
              <a:gd name="connsiteY3248" fmla="*/ 3478342 h 6524624"/>
              <a:gd name="connsiteX3249" fmla="*/ 5338 w 11858623"/>
              <a:gd name="connsiteY3249" fmla="*/ 3472453 h 6524624"/>
              <a:gd name="connsiteX3250" fmla="*/ 4897 w 11858623"/>
              <a:gd name="connsiteY3250" fmla="*/ 3471638 h 6524624"/>
              <a:gd name="connsiteX3251" fmla="*/ 27919 w 11858623"/>
              <a:gd name="connsiteY3251" fmla="*/ 3448067 h 6524624"/>
              <a:gd name="connsiteX3252" fmla="*/ 28170 w 11858623"/>
              <a:gd name="connsiteY3252" fmla="*/ 3449159 h 6524624"/>
              <a:gd name="connsiteX3253" fmla="*/ 30499 w 11858623"/>
              <a:gd name="connsiteY3253" fmla="*/ 3464301 h 6524624"/>
              <a:gd name="connsiteX3254" fmla="*/ 31540 w 11858623"/>
              <a:gd name="connsiteY3254" fmla="*/ 3469164 h 6524624"/>
              <a:gd name="connsiteX3255" fmla="*/ 18930 w 11858623"/>
              <a:gd name="connsiteY3255" fmla="*/ 3523647 h 6524624"/>
              <a:gd name="connsiteX3256" fmla="*/ 17489 w 11858623"/>
              <a:gd name="connsiteY3256" fmla="*/ 3513546 h 6524624"/>
              <a:gd name="connsiteX3257" fmla="*/ 18476 w 11858623"/>
              <a:gd name="connsiteY3257" fmla="*/ 3517655 h 6524624"/>
              <a:gd name="connsiteX3258" fmla="*/ 16822 w 11858623"/>
              <a:gd name="connsiteY3258" fmla="*/ 3499119 h 6524624"/>
              <a:gd name="connsiteX3259" fmla="*/ 19167 w 11858623"/>
              <a:gd name="connsiteY3259" fmla="*/ 3487832 h 6524624"/>
              <a:gd name="connsiteX3260" fmla="*/ 18476 w 11858623"/>
              <a:gd name="connsiteY3260" fmla="*/ 3475534 h 6524624"/>
              <a:gd name="connsiteX3261" fmla="*/ 26491 w 11858623"/>
              <a:gd name="connsiteY3261" fmla="*/ 3469917 h 6524624"/>
              <a:gd name="connsiteX3262" fmla="*/ 22504 w 11858623"/>
              <a:gd name="connsiteY3262" fmla="*/ 3461584 h 6524624"/>
              <a:gd name="connsiteX3263" fmla="*/ 23939 w 11858623"/>
              <a:gd name="connsiteY3263" fmla="*/ 3453682 h 6524624"/>
              <a:gd name="connsiteX3264" fmla="*/ 26491 w 11858623"/>
              <a:gd name="connsiteY3264" fmla="*/ 3453069 h 6524624"/>
              <a:gd name="connsiteX3265" fmla="*/ 25199 w 11858623"/>
              <a:gd name="connsiteY3265" fmla="*/ 3442743 h 6524624"/>
              <a:gd name="connsiteX3266" fmla="*/ 24169 w 11858623"/>
              <a:gd name="connsiteY3266" fmla="*/ 3452416 h 6524624"/>
              <a:gd name="connsiteX3267" fmla="*/ 23939 w 11858623"/>
              <a:gd name="connsiteY3267" fmla="*/ 3453682 h 6524624"/>
              <a:gd name="connsiteX3268" fmla="*/ 19261 w 11858623"/>
              <a:gd name="connsiteY3268" fmla="*/ 3454807 h 6524624"/>
              <a:gd name="connsiteX3269" fmla="*/ 22504 w 11858623"/>
              <a:gd name="connsiteY3269" fmla="*/ 3461584 h 6524624"/>
              <a:gd name="connsiteX3270" fmla="*/ 20480 w 11858623"/>
              <a:gd name="connsiteY3270" fmla="*/ 3472725 h 6524624"/>
              <a:gd name="connsiteX3271" fmla="*/ 18413 w 11858623"/>
              <a:gd name="connsiteY3271" fmla="*/ 3474656 h 6524624"/>
              <a:gd name="connsiteX3272" fmla="*/ 16567 w 11858623"/>
              <a:gd name="connsiteY3272" fmla="*/ 3448790 h 6524624"/>
              <a:gd name="connsiteX3273" fmla="*/ 30499 w 11858623"/>
              <a:gd name="connsiteY3273" fmla="*/ 3439028 h 6524624"/>
              <a:gd name="connsiteX3274" fmla="*/ 27919 w 11858623"/>
              <a:gd name="connsiteY3274" fmla="*/ 3448067 h 6524624"/>
              <a:gd name="connsiteX3275" fmla="*/ 26491 w 11858623"/>
              <a:gd name="connsiteY3275" fmla="*/ 3441837 h 6524624"/>
              <a:gd name="connsiteX3276" fmla="*/ 25199 w 11858623"/>
              <a:gd name="connsiteY3276" fmla="*/ 3442743 h 6524624"/>
              <a:gd name="connsiteX3277" fmla="*/ 25405 w 11858623"/>
              <a:gd name="connsiteY3277" fmla="*/ 3440813 h 6524624"/>
              <a:gd name="connsiteX3278" fmla="*/ 15172 w 11858623"/>
              <a:gd name="connsiteY3278" fmla="*/ 3429230 h 6524624"/>
              <a:gd name="connsiteX3279" fmla="*/ 16567 w 11858623"/>
              <a:gd name="connsiteY3279" fmla="*/ 3448790 h 6524624"/>
              <a:gd name="connsiteX3280" fmla="*/ 14468 w 11858623"/>
              <a:gd name="connsiteY3280" fmla="*/ 3450261 h 6524624"/>
              <a:gd name="connsiteX3281" fmla="*/ 10460 w 11858623"/>
              <a:gd name="connsiteY3281" fmla="*/ 3436220 h 6524624"/>
              <a:gd name="connsiteX3282" fmla="*/ 15714 w 11858623"/>
              <a:gd name="connsiteY3282" fmla="*/ 3418537 h 6524624"/>
              <a:gd name="connsiteX3283" fmla="*/ 18303 w 11858623"/>
              <a:gd name="connsiteY3283" fmla="*/ 3424585 h 6524624"/>
              <a:gd name="connsiteX3284" fmla="*/ 15172 w 11858623"/>
              <a:gd name="connsiteY3284" fmla="*/ 3429230 h 6524624"/>
              <a:gd name="connsiteX3285" fmla="*/ 14624 w 11858623"/>
              <a:gd name="connsiteY3285" fmla="*/ 3421558 h 6524624"/>
              <a:gd name="connsiteX3286" fmla="*/ 23297 w 11858623"/>
              <a:gd name="connsiteY3286" fmla="*/ 3417174 h 6524624"/>
              <a:gd name="connsiteX3287" fmla="*/ 26491 w 11858623"/>
              <a:gd name="connsiteY3287" fmla="*/ 3430605 h 6524624"/>
              <a:gd name="connsiteX3288" fmla="*/ 25405 w 11858623"/>
              <a:gd name="connsiteY3288" fmla="*/ 3440813 h 6524624"/>
              <a:gd name="connsiteX3289" fmla="*/ 22484 w 11858623"/>
              <a:gd name="connsiteY3289" fmla="*/ 3441837 h 6524624"/>
              <a:gd name="connsiteX3290" fmla="*/ 18476 w 11858623"/>
              <a:gd name="connsiteY3290" fmla="*/ 3424988 h 6524624"/>
              <a:gd name="connsiteX3291" fmla="*/ 18303 w 11858623"/>
              <a:gd name="connsiteY3291" fmla="*/ 3424585 h 6524624"/>
              <a:gd name="connsiteX3292" fmla="*/ 12600 w 11858623"/>
              <a:gd name="connsiteY3292" fmla="*/ 3411266 h 6524624"/>
              <a:gd name="connsiteX3293" fmla="*/ 14046 w 11858623"/>
              <a:gd name="connsiteY3293" fmla="*/ 3414643 h 6524624"/>
              <a:gd name="connsiteX3294" fmla="*/ 14468 w 11858623"/>
              <a:gd name="connsiteY3294" fmla="*/ 3419372 h 6524624"/>
              <a:gd name="connsiteX3295" fmla="*/ 14624 w 11858623"/>
              <a:gd name="connsiteY3295" fmla="*/ 3421558 h 6524624"/>
              <a:gd name="connsiteX3296" fmla="*/ 14218 w 11858623"/>
              <a:gd name="connsiteY3296" fmla="*/ 3422684 h 6524624"/>
              <a:gd name="connsiteX3297" fmla="*/ 10460 w 11858623"/>
              <a:gd name="connsiteY3297" fmla="*/ 3427797 h 6524624"/>
              <a:gd name="connsiteX3298" fmla="*/ 12656 w 11858623"/>
              <a:gd name="connsiteY3298" fmla="*/ 3410841 h 6524624"/>
              <a:gd name="connsiteX3299" fmla="*/ 12600 w 11858623"/>
              <a:gd name="connsiteY3299" fmla="*/ 3411266 h 6524624"/>
              <a:gd name="connsiteX3300" fmla="*/ 12464 w 11858623"/>
              <a:gd name="connsiteY3300" fmla="*/ 3410948 h 6524624"/>
              <a:gd name="connsiteX3301" fmla="*/ 19972 w 11858623"/>
              <a:gd name="connsiteY3301" fmla="*/ 3406740 h 6524624"/>
              <a:gd name="connsiteX3302" fmla="*/ 15714 w 11858623"/>
              <a:gd name="connsiteY3302" fmla="*/ 3418537 h 6524624"/>
              <a:gd name="connsiteX3303" fmla="*/ 14046 w 11858623"/>
              <a:gd name="connsiteY3303" fmla="*/ 3414643 h 6524624"/>
              <a:gd name="connsiteX3304" fmla="*/ 13657 w 11858623"/>
              <a:gd name="connsiteY3304" fmla="*/ 3410280 h 6524624"/>
              <a:gd name="connsiteX3305" fmla="*/ 13278 w 11858623"/>
              <a:gd name="connsiteY3305" fmla="*/ 3406032 h 6524624"/>
              <a:gd name="connsiteX3306" fmla="*/ 13657 w 11858623"/>
              <a:gd name="connsiteY3306" fmla="*/ 3410280 h 6524624"/>
              <a:gd name="connsiteX3307" fmla="*/ 12656 w 11858623"/>
              <a:gd name="connsiteY3307" fmla="*/ 3410841 h 6524624"/>
              <a:gd name="connsiteX3308" fmla="*/ 20480 w 11858623"/>
              <a:gd name="connsiteY3308" fmla="*/ 3405332 h 6524624"/>
              <a:gd name="connsiteX3309" fmla="*/ 20715 w 11858623"/>
              <a:gd name="connsiteY3309" fmla="*/ 3406323 h 6524624"/>
              <a:gd name="connsiteX3310" fmla="*/ 19972 w 11858623"/>
              <a:gd name="connsiteY3310" fmla="*/ 3406740 h 6524624"/>
              <a:gd name="connsiteX3311" fmla="*/ 14487 w 11858623"/>
              <a:gd name="connsiteY3311" fmla="*/ 3392633 h 6524624"/>
              <a:gd name="connsiteX3312" fmla="*/ 14471 w 11858623"/>
              <a:gd name="connsiteY3312" fmla="*/ 3400930 h 6524624"/>
              <a:gd name="connsiteX3313" fmla="*/ 13475 w 11858623"/>
              <a:gd name="connsiteY3313" fmla="*/ 3404510 h 6524624"/>
              <a:gd name="connsiteX3314" fmla="*/ 13278 w 11858623"/>
              <a:gd name="connsiteY3314" fmla="*/ 3406032 h 6524624"/>
              <a:gd name="connsiteX3315" fmla="*/ 12464 w 11858623"/>
              <a:gd name="connsiteY3315" fmla="*/ 3396907 h 6524624"/>
              <a:gd name="connsiteX3316" fmla="*/ 16472 w 11858623"/>
              <a:gd name="connsiteY3316" fmla="*/ 3351979 h 6524624"/>
              <a:gd name="connsiteX3317" fmla="*/ 18476 w 11858623"/>
              <a:gd name="connsiteY3317" fmla="*/ 3371635 h 6524624"/>
              <a:gd name="connsiteX3318" fmla="*/ 21821 w 11858623"/>
              <a:gd name="connsiteY3318" fmla="*/ 3362260 h 6524624"/>
              <a:gd name="connsiteX3319" fmla="*/ 22484 w 11858623"/>
              <a:gd name="connsiteY3319" fmla="*/ 3371635 h 6524624"/>
              <a:gd name="connsiteX3320" fmla="*/ 29449 w 11858623"/>
              <a:gd name="connsiteY3320" fmla="*/ 3405687 h 6524624"/>
              <a:gd name="connsiteX3321" fmla="*/ 29906 w 11858623"/>
              <a:gd name="connsiteY3321" fmla="*/ 3407368 h 6524624"/>
              <a:gd name="connsiteX3322" fmla="*/ 23297 w 11858623"/>
              <a:gd name="connsiteY3322" fmla="*/ 3417174 h 6524624"/>
              <a:gd name="connsiteX3323" fmla="*/ 20715 w 11858623"/>
              <a:gd name="connsiteY3323" fmla="*/ 3406323 h 6524624"/>
              <a:gd name="connsiteX3324" fmla="*/ 22484 w 11858623"/>
              <a:gd name="connsiteY3324" fmla="*/ 3405332 h 6524624"/>
              <a:gd name="connsiteX3325" fmla="*/ 14468 w 11858623"/>
              <a:gd name="connsiteY3325" fmla="*/ 3402524 h 6524624"/>
              <a:gd name="connsiteX3326" fmla="*/ 14471 w 11858623"/>
              <a:gd name="connsiteY3326" fmla="*/ 3400930 h 6524624"/>
              <a:gd name="connsiteX3327" fmla="*/ 18667 w 11858623"/>
              <a:gd name="connsiteY3327" fmla="*/ 3385848 h 6524624"/>
              <a:gd name="connsiteX3328" fmla="*/ 20256 w 11858623"/>
              <a:gd name="connsiteY3328" fmla="*/ 3380437 h 6524624"/>
              <a:gd name="connsiteX3329" fmla="*/ 14487 w 11858623"/>
              <a:gd name="connsiteY3329" fmla="*/ 3392633 h 6524624"/>
              <a:gd name="connsiteX3330" fmla="*/ 14515 w 11858623"/>
              <a:gd name="connsiteY3330" fmla="*/ 3377319 h 6524624"/>
              <a:gd name="connsiteX3331" fmla="*/ 16472 w 11858623"/>
              <a:gd name="connsiteY3331" fmla="*/ 3351979 h 6524624"/>
              <a:gd name="connsiteX3332" fmla="*/ 12961 w 11858623"/>
              <a:gd name="connsiteY3332" fmla="*/ 3334840 h 6524624"/>
              <a:gd name="connsiteX3333" fmla="*/ 12995 w 11858623"/>
              <a:gd name="connsiteY3333" fmla="*/ 3335017 h 6524624"/>
              <a:gd name="connsiteX3334" fmla="*/ 12464 w 11858623"/>
              <a:gd name="connsiteY3334" fmla="*/ 3335129 h 6524624"/>
              <a:gd name="connsiteX3335" fmla="*/ 14798 w 11858623"/>
              <a:gd name="connsiteY3335" fmla="*/ 3334631 h 6524624"/>
              <a:gd name="connsiteX3336" fmla="*/ 16472 w 11858623"/>
              <a:gd name="connsiteY3336" fmla="*/ 3346362 h 6524624"/>
              <a:gd name="connsiteX3337" fmla="*/ 14584 w 11858623"/>
              <a:gd name="connsiteY3337" fmla="*/ 3343075 h 6524624"/>
              <a:gd name="connsiteX3338" fmla="*/ 12995 w 11858623"/>
              <a:gd name="connsiteY3338" fmla="*/ 3335017 h 6524624"/>
              <a:gd name="connsiteX3339" fmla="*/ 19729 w 11858623"/>
              <a:gd name="connsiteY3339" fmla="*/ 3332671 h 6524624"/>
              <a:gd name="connsiteX3340" fmla="*/ 20033 w 11858623"/>
              <a:gd name="connsiteY3340" fmla="*/ 3336969 h 6524624"/>
              <a:gd name="connsiteX3341" fmla="*/ 18349 w 11858623"/>
              <a:gd name="connsiteY3341" fmla="*/ 3333316 h 6524624"/>
              <a:gd name="connsiteX3342" fmla="*/ 17759 w 11858623"/>
              <a:gd name="connsiteY3342" fmla="*/ 3332038 h 6524624"/>
              <a:gd name="connsiteX3343" fmla="*/ 18349 w 11858623"/>
              <a:gd name="connsiteY3343" fmla="*/ 3333316 h 6524624"/>
              <a:gd name="connsiteX3344" fmla="*/ 16161 w 11858623"/>
              <a:gd name="connsiteY3344" fmla="*/ 3334338 h 6524624"/>
              <a:gd name="connsiteX3345" fmla="*/ 14798 w 11858623"/>
              <a:gd name="connsiteY3345" fmla="*/ 3334631 h 6524624"/>
              <a:gd name="connsiteX3346" fmla="*/ 14684 w 11858623"/>
              <a:gd name="connsiteY3346" fmla="*/ 3333834 h 6524624"/>
              <a:gd name="connsiteX3347" fmla="*/ 21682 w 11858623"/>
              <a:gd name="connsiteY3347" fmla="*/ 3329748 h 6524624"/>
              <a:gd name="connsiteX3348" fmla="*/ 21365 w 11858623"/>
              <a:gd name="connsiteY3348" fmla="*/ 3331908 h 6524624"/>
              <a:gd name="connsiteX3349" fmla="*/ 19729 w 11858623"/>
              <a:gd name="connsiteY3349" fmla="*/ 3332671 h 6524624"/>
              <a:gd name="connsiteX3350" fmla="*/ 19608 w 11858623"/>
              <a:gd name="connsiteY3350" fmla="*/ 3330959 h 6524624"/>
              <a:gd name="connsiteX3351" fmla="*/ 26491 w 11858623"/>
              <a:gd name="connsiteY3351" fmla="*/ 3329514 h 6524624"/>
              <a:gd name="connsiteX3352" fmla="*/ 24487 w 11858623"/>
              <a:gd name="connsiteY3352" fmla="*/ 3354786 h 6524624"/>
              <a:gd name="connsiteX3353" fmla="*/ 21821 w 11858623"/>
              <a:gd name="connsiteY3353" fmla="*/ 3362260 h 6524624"/>
              <a:gd name="connsiteX3354" fmla="*/ 20033 w 11858623"/>
              <a:gd name="connsiteY3354" fmla="*/ 3336969 h 6524624"/>
              <a:gd name="connsiteX3355" fmla="*/ 20480 w 11858623"/>
              <a:gd name="connsiteY3355" fmla="*/ 3337938 h 6524624"/>
              <a:gd name="connsiteX3356" fmla="*/ 21365 w 11858623"/>
              <a:gd name="connsiteY3356" fmla="*/ 3331908 h 6524624"/>
              <a:gd name="connsiteX3357" fmla="*/ 13679 w 11858623"/>
              <a:gd name="connsiteY3357" fmla="*/ 3326791 h 6524624"/>
              <a:gd name="connsiteX3358" fmla="*/ 14684 w 11858623"/>
              <a:gd name="connsiteY3358" fmla="*/ 3333834 h 6524624"/>
              <a:gd name="connsiteX3359" fmla="*/ 12961 w 11858623"/>
              <a:gd name="connsiteY3359" fmla="*/ 3334840 h 6524624"/>
              <a:gd name="connsiteX3360" fmla="*/ 12464 w 11858623"/>
              <a:gd name="connsiteY3360" fmla="*/ 3332321 h 6524624"/>
              <a:gd name="connsiteX3361" fmla="*/ 18880 w 11858623"/>
              <a:gd name="connsiteY3361" fmla="*/ 3320657 h 6524624"/>
              <a:gd name="connsiteX3362" fmla="*/ 19608 w 11858623"/>
              <a:gd name="connsiteY3362" fmla="*/ 3330959 h 6524624"/>
              <a:gd name="connsiteX3363" fmla="*/ 17759 w 11858623"/>
              <a:gd name="connsiteY3363" fmla="*/ 3332038 h 6524624"/>
              <a:gd name="connsiteX3364" fmla="*/ 15823 w 11858623"/>
              <a:gd name="connsiteY3364" fmla="*/ 3327839 h 6524624"/>
              <a:gd name="connsiteX3365" fmla="*/ 16325 w 11858623"/>
              <a:gd name="connsiteY3365" fmla="*/ 3322174 h 6524624"/>
              <a:gd name="connsiteX3366" fmla="*/ 32636 w 11858623"/>
              <a:gd name="connsiteY3366" fmla="*/ 3313959 h 6524624"/>
              <a:gd name="connsiteX3367" fmla="*/ 32503 w 11858623"/>
              <a:gd name="connsiteY3367" fmla="*/ 3318281 h 6524624"/>
              <a:gd name="connsiteX3368" fmla="*/ 32939 w 11858623"/>
              <a:gd name="connsiteY3368" fmla="*/ 3323174 h 6524624"/>
              <a:gd name="connsiteX3369" fmla="*/ 21682 w 11858623"/>
              <a:gd name="connsiteY3369" fmla="*/ 3329748 h 6524624"/>
              <a:gd name="connsiteX3370" fmla="*/ 22536 w 11858623"/>
              <a:gd name="connsiteY3370" fmla="*/ 3323927 h 6524624"/>
              <a:gd name="connsiteX3371" fmla="*/ 22064 w 11858623"/>
              <a:gd name="connsiteY3371" fmla="*/ 3318766 h 6524624"/>
              <a:gd name="connsiteX3372" fmla="*/ 24414 w 11858623"/>
              <a:gd name="connsiteY3372" fmla="*/ 3317371 h 6524624"/>
              <a:gd name="connsiteX3373" fmla="*/ 21043 w 11858623"/>
              <a:gd name="connsiteY3373" fmla="*/ 3307594 h 6524624"/>
              <a:gd name="connsiteX3374" fmla="*/ 22064 w 11858623"/>
              <a:gd name="connsiteY3374" fmla="*/ 3318766 h 6524624"/>
              <a:gd name="connsiteX3375" fmla="*/ 18880 w 11858623"/>
              <a:gd name="connsiteY3375" fmla="*/ 3320657 h 6524624"/>
              <a:gd name="connsiteX3376" fmla="*/ 18524 w 11858623"/>
              <a:gd name="connsiteY3376" fmla="*/ 3315622 h 6524624"/>
              <a:gd name="connsiteX3377" fmla="*/ 20480 w 11858623"/>
              <a:gd name="connsiteY3377" fmla="*/ 3295816 h 6524624"/>
              <a:gd name="connsiteX3378" fmla="*/ 23113 w 11858623"/>
              <a:gd name="connsiteY3378" fmla="*/ 3304966 h 6524624"/>
              <a:gd name="connsiteX3379" fmla="*/ 23520 w 11858623"/>
              <a:gd name="connsiteY3379" fmla="*/ 3307797 h 6524624"/>
              <a:gd name="connsiteX3380" fmla="*/ 23994 w 11858623"/>
              <a:gd name="connsiteY3380" fmla="*/ 3308125 h 6524624"/>
              <a:gd name="connsiteX3381" fmla="*/ 24524 w 11858623"/>
              <a:gd name="connsiteY3381" fmla="*/ 3310269 h 6524624"/>
              <a:gd name="connsiteX3382" fmla="*/ 21537 w 11858623"/>
              <a:gd name="connsiteY3382" fmla="*/ 3306019 h 6524624"/>
              <a:gd name="connsiteX3383" fmla="*/ 21043 w 11858623"/>
              <a:gd name="connsiteY3383" fmla="*/ 3307594 h 6524624"/>
              <a:gd name="connsiteX3384" fmla="*/ 20480 w 11858623"/>
              <a:gd name="connsiteY3384" fmla="*/ 3301433 h 6524624"/>
              <a:gd name="connsiteX3385" fmla="*/ 20282 w 11858623"/>
              <a:gd name="connsiteY3385" fmla="*/ 3296718 h 6524624"/>
              <a:gd name="connsiteX3386" fmla="*/ 16472 w 11858623"/>
              <a:gd name="connsiteY3386" fmla="*/ 3281776 h 6524624"/>
              <a:gd name="connsiteX3387" fmla="*/ 20071 w 11858623"/>
              <a:gd name="connsiteY3387" fmla="*/ 3291685 h 6524624"/>
              <a:gd name="connsiteX3388" fmla="*/ 20282 w 11858623"/>
              <a:gd name="connsiteY3388" fmla="*/ 3296718 h 6524624"/>
              <a:gd name="connsiteX3389" fmla="*/ 13679 w 11858623"/>
              <a:gd name="connsiteY3389" fmla="*/ 3326791 h 6524624"/>
              <a:gd name="connsiteX3390" fmla="*/ 12464 w 11858623"/>
              <a:gd name="connsiteY3390" fmla="*/ 3318281 h 6524624"/>
              <a:gd name="connsiteX3391" fmla="*/ 16472 w 11858623"/>
              <a:gd name="connsiteY3391" fmla="*/ 3281776 h 6524624"/>
              <a:gd name="connsiteX3392" fmla="*/ 14146 w 11858623"/>
              <a:gd name="connsiteY3392" fmla="*/ 3268855 h 6524624"/>
              <a:gd name="connsiteX3393" fmla="*/ 14147 w 11858623"/>
              <a:gd name="connsiteY3393" fmla="*/ 3268858 h 6524624"/>
              <a:gd name="connsiteX3394" fmla="*/ 14088 w 11858623"/>
              <a:gd name="connsiteY3394" fmla="*/ 3269053 h 6524624"/>
              <a:gd name="connsiteX3395" fmla="*/ 30297 w 11858623"/>
              <a:gd name="connsiteY3395" fmla="*/ 3260831 h 6524624"/>
              <a:gd name="connsiteX3396" fmla="*/ 32503 w 11858623"/>
              <a:gd name="connsiteY3396" fmla="*/ 3262120 h 6524624"/>
              <a:gd name="connsiteX3397" fmla="*/ 33667 w 11858623"/>
              <a:gd name="connsiteY3397" fmla="*/ 3280587 h 6524624"/>
              <a:gd name="connsiteX3398" fmla="*/ 33380 w 11858623"/>
              <a:gd name="connsiteY3398" fmla="*/ 3289888 h 6524624"/>
              <a:gd name="connsiteX3399" fmla="*/ 26491 w 11858623"/>
              <a:gd name="connsiteY3399" fmla="*/ 3309856 h 6524624"/>
              <a:gd name="connsiteX3400" fmla="*/ 23994 w 11858623"/>
              <a:gd name="connsiteY3400" fmla="*/ 3308125 h 6524624"/>
              <a:gd name="connsiteX3401" fmla="*/ 23818 w 11858623"/>
              <a:gd name="connsiteY3401" fmla="*/ 3307415 h 6524624"/>
              <a:gd name="connsiteX3402" fmla="*/ 23113 w 11858623"/>
              <a:gd name="connsiteY3402" fmla="*/ 3304966 h 6524624"/>
              <a:gd name="connsiteX3403" fmla="*/ 21948 w 11858623"/>
              <a:gd name="connsiteY3403" fmla="*/ 3296855 h 6524624"/>
              <a:gd name="connsiteX3404" fmla="*/ 20071 w 11858623"/>
              <a:gd name="connsiteY3404" fmla="*/ 3291685 h 6524624"/>
              <a:gd name="connsiteX3405" fmla="*/ 19493 w 11858623"/>
              <a:gd name="connsiteY3405" fmla="*/ 3277937 h 6524624"/>
              <a:gd name="connsiteX3406" fmla="*/ 20240 w 11858623"/>
              <a:gd name="connsiteY3406" fmla="*/ 3277180 h 6524624"/>
              <a:gd name="connsiteX3407" fmla="*/ 20480 w 11858623"/>
              <a:gd name="connsiteY3407" fmla="*/ 3284584 h 6524624"/>
              <a:gd name="connsiteX3408" fmla="*/ 30297 w 11858623"/>
              <a:gd name="connsiteY3408" fmla="*/ 3260831 h 6524624"/>
              <a:gd name="connsiteX3409" fmla="*/ 17751 w 11858623"/>
              <a:gd name="connsiteY3409" fmla="*/ 3257034 h 6524624"/>
              <a:gd name="connsiteX3410" fmla="*/ 18730 w 11858623"/>
              <a:gd name="connsiteY3410" fmla="*/ 3259754 h 6524624"/>
              <a:gd name="connsiteX3411" fmla="*/ 19493 w 11858623"/>
              <a:gd name="connsiteY3411" fmla="*/ 3277937 h 6524624"/>
              <a:gd name="connsiteX3412" fmla="*/ 18476 w 11858623"/>
              <a:gd name="connsiteY3412" fmla="*/ 3278968 h 6524624"/>
              <a:gd name="connsiteX3413" fmla="*/ 14147 w 11858623"/>
              <a:gd name="connsiteY3413" fmla="*/ 3268858 h 6524624"/>
              <a:gd name="connsiteX3414" fmla="*/ 17695 w 11858623"/>
              <a:gd name="connsiteY3414" fmla="*/ 3255731 h 6524624"/>
              <a:gd name="connsiteX3415" fmla="*/ 17971 w 11858623"/>
              <a:gd name="connsiteY3415" fmla="*/ 3256312 h 6524624"/>
              <a:gd name="connsiteX3416" fmla="*/ 17751 w 11858623"/>
              <a:gd name="connsiteY3416" fmla="*/ 3257034 h 6524624"/>
              <a:gd name="connsiteX3417" fmla="*/ 17519 w 11858623"/>
              <a:gd name="connsiteY3417" fmla="*/ 3256389 h 6524624"/>
              <a:gd name="connsiteX3418" fmla="*/ 18633 w 11858623"/>
              <a:gd name="connsiteY3418" fmla="*/ 3255590 h 6524624"/>
              <a:gd name="connsiteX3419" fmla="*/ 19722 w 11858623"/>
              <a:gd name="connsiteY3419" fmla="*/ 3261223 h 6524624"/>
              <a:gd name="connsiteX3420" fmla="*/ 19768 w 11858623"/>
              <a:gd name="connsiteY3420" fmla="*/ 3262633 h 6524624"/>
              <a:gd name="connsiteX3421" fmla="*/ 18730 w 11858623"/>
              <a:gd name="connsiteY3421" fmla="*/ 3259754 h 6524624"/>
              <a:gd name="connsiteX3422" fmla="*/ 18581 w 11858623"/>
              <a:gd name="connsiteY3422" fmla="*/ 3256191 h 6524624"/>
              <a:gd name="connsiteX3423" fmla="*/ 19417 w 11858623"/>
              <a:gd name="connsiteY3423" fmla="*/ 3251807 h 6524624"/>
              <a:gd name="connsiteX3424" fmla="*/ 19591 w 11858623"/>
              <a:gd name="connsiteY3424" fmla="*/ 3257181 h 6524624"/>
              <a:gd name="connsiteX3425" fmla="*/ 18730 w 11858623"/>
              <a:gd name="connsiteY3425" fmla="*/ 3254489 h 6524624"/>
              <a:gd name="connsiteX3426" fmla="*/ 18811 w 11858623"/>
              <a:gd name="connsiteY3426" fmla="*/ 3253553 h 6524624"/>
              <a:gd name="connsiteX3427" fmla="*/ 19229 w 11858623"/>
              <a:gd name="connsiteY3427" fmla="*/ 3252184 h 6524624"/>
              <a:gd name="connsiteX3428" fmla="*/ 21229 w 11858623"/>
              <a:gd name="connsiteY3428" fmla="*/ 3250462 h 6524624"/>
              <a:gd name="connsiteX3429" fmla="*/ 25483 w 11858623"/>
              <a:gd name="connsiteY3429" fmla="*/ 3263986 h 6524624"/>
              <a:gd name="connsiteX3430" fmla="*/ 24796 w 11858623"/>
              <a:gd name="connsiteY3430" fmla="*/ 3272561 h 6524624"/>
              <a:gd name="connsiteX3431" fmla="*/ 20240 w 11858623"/>
              <a:gd name="connsiteY3431" fmla="*/ 3277180 h 6524624"/>
              <a:gd name="connsiteX3432" fmla="*/ 19768 w 11858623"/>
              <a:gd name="connsiteY3432" fmla="*/ 3262633 h 6524624"/>
              <a:gd name="connsiteX3433" fmla="*/ 20257 w 11858623"/>
              <a:gd name="connsiteY3433" fmla="*/ 3263993 h 6524624"/>
              <a:gd name="connsiteX3434" fmla="*/ 19722 w 11858623"/>
              <a:gd name="connsiteY3434" fmla="*/ 3261223 h 6524624"/>
              <a:gd name="connsiteX3435" fmla="*/ 19591 w 11858623"/>
              <a:gd name="connsiteY3435" fmla="*/ 3257181 h 6524624"/>
              <a:gd name="connsiteX3436" fmla="*/ 23655 w 11858623"/>
              <a:gd name="connsiteY3436" fmla="*/ 3269885 h 6524624"/>
              <a:gd name="connsiteX3437" fmla="*/ 19343 w 11858623"/>
              <a:gd name="connsiteY3437" fmla="*/ 3249539 h 6524624"/>
              <a:gd name="connsiteX3438" fmla="*/ 19410 w 11858623"/>
              <a:gd name="connsiteY3438" fmla="*/ 3251592 h 6524624"/>
              <a:gd name="connsiteX3439" fmla="*/ 19229 w 11858623"/>
              <a:gd name="connsiteY3439" fmla="*/ 3252184 h 6524624"/>
              <a:gd name="connsiteX3440" fmla="*/ 18868 w 11858623"/>
              <a:gd name="connsiteY3440" fmla="*/ 3252909 h 6524624"/>
              <a:gd name="connsiteX3441" fmla="*/ 19075 w 11858623"/>
              <a:gd name="connsiteY3441" fmla="*/ 3250546 h 6524624"/>
              <a:gd name="connsiteX3442" fmla="*/ 21000 w 11858623"/>
              <a:gd name="connsiteY3442" fmla="*/ 3248630 h 6524624"/>
              <a:gd name="connsiteX3443" fmla="*/ 21229 w 11858623"/>
              <a:gd name="connsiteY3443" fmla="*/ 3250462 h 6524624"/>
              <a:gd name="connsiteX3444" fmla="*/ 20787 w 11858623"/>
              <a:gd name="connsiteY3444" fmla="*/ 3249057 h 6524624"/>
              <a:gd name="connsiteX3445" fmla="*/ 20480 w 11858623"/>
              <a:gd name="connsiteY3445" fmla="*/ 3248080 h 6524624"/>
              <a:gd name="connsiteX3446" fmla="*/ 20787 w 11858623"/>
              <a:gd name="connsiteY3446" fmla="*/ 3249057 h 6524624"/>
              <a:gd name="connsiteX3447" fmla="*/ 19417 w 11858623"/>
              <a:gd name="connsiteY3447" fmla="*/ 3251807 h 6524624"/>
              <a:gd name="connsiteX3448" fmla="*/ 19410 w 11858623"/>
              <a:gd name="connsiteY3448" fmla="*/ 3251592 h 6524624"/>
              <a:gd name="connsiteX3449" fmla="*/ 20341 w 11858623"/>
              <a:gd name="connsiteY3449" fmla="*/ 3243428 h 6524624"/>
              <a:gd name="connsiteX3450" fmla="*/ 20480 w 11858623"/>
              <a:gd name="connsiteY3450" fmla="*/ 3245271 h 6524624"/>
              <a:gd name="connsiteX3451" fmla="*/ 19343 w 11858623"/>
              <a:gd name="connsiteY3451" fmla="*/ 3249539 h 6524624"/>
              <a:gd name="connsiteX3452" fmla="*/ 19294 w 11858623"/>
              <a:gd name="connsiteY3452" fmla="*/ 3248040 h 6524624"/>
              <a:gd name="connsiteX3453" fmla="*/ 19418 w 11858623"/>
              <a:gd name="connsiteY3453" fmla="*/ 3246628 h 6524624"/>
              <a:gd name="connsiteX3454" fmla="*/ 20328 w 11858623"/>
              <a:gd name="connsiteY3454" fmla="*/ 3243246 h 6524624"/>
              <a:gd name="connsiteX3455" fmla="*/ 20348 w 11858623"/>
              <a:gd name="connsiteY3455" fmla="*/ 3243407 h 6524624"/>
              <a:gd name="connsiteX3456" fmla="*/ 20341 w 11858623"/>
              <a:gd name="connsiteY3456" fmla="*/ 3243428 h 6524624"/>
              <a:gd name="connsiteX3457" fmla="*/ 923 w 11858623"/>
              <a:gd name="connsiteY3457" fmla="*/ 3240955 h 6524624"/>
              <a:gd name="connsiteX3458" fmla="*/ 441 w 11858623"/>
              <a:gd name="connsiteY3458" fmla="*/ 3256504 h 6524624"/>
              <a:gd name="connsiteX3459" fmla="*/ 4449 w 11858623"/>
              <a:gd name="connsiteY3459" fmla="*/ 3444645 h 6524624"/>
              <a:gd name="connsiteX3460" fmla="*/ 4823 w 11858623"/>
              <a:gd name="connsiteY3460" fmla="*/ 3467185 h 6524624"/>
              <a:gd name="connsiteX3461" fmla="*/ 2445 w 11858623"/>
              <a:gd name="connsiteY3461" fmla="*/ 3467109 h 6524624"/>
              <a:gd name="connsiteX3462" fmla="*/ 4897 w 11858623"/>
              <a:gd name="connsiteY3462" fmla="*/ 3471638 h 6524624"/>
              <a:gd name="connsiteX3463" fmla="*/ 6562 w 11858623"/>
              <a:gd name="connsiteY3463" fmla="*/ 3572001 h 6524624"/>
              <a:gd name="connsiteX3464" fmla="*/ 5683 w 11858623"/>
              <a:gd name="connsiteY3464" fmla="*/ 3573491 h 6524624"/>
              <a:gd name="connsiteX3465" fmla="*/ 4449 w 11858623"/>
              <a:gd name="connsiteY3465" fmla="*/ 3576625 h 6524624"/>
              <a:gd name="connsiteX3466" fmla="*/ 6585 w 11858623"/>
              <a:gd name="connsiteY3466" fmla="*/ 3573381 h 6524624"/>
              <a:gd name="connsiteX3467" fmla="*/ 7620 w 11858623"/>
              <a:gd name="connsiteY3467" fmla="*/ 3635714 h 6524624"/>
              <a:gd name="connsiteX3468" fmla="*/ 6735 w 11858623"/>
              <a:gd name="connsiteY3468" fmla="*/ 3640445 h 6524624"/>
              <a:gd name="connsiteX3469" fmla="*/ 6453 w 11858623"/>
              <a:gd name="connsiteY3469" fmla="*/ 3680524 h 6524624"/>
              <a:gd name="connsiteX3470" fmla="*/ 8315 w 11858623"/>
              <a:gd name="connsiteY3470" fmla="*/ 3677642 h 6524624"/>
              <a:gd name="connsiteX3471" fmla="*/ 8457 w 11858623"/>
              <a:gd name="connsiteY3471" fmla="*/ 3686140 h 6524624"/>
              <a:gd name="connsiteX3472" fmla="*/ 8821 w 11858623"/>
              <a:gd name="connsiteY3472" fmla="*/ 3692524 h 6524624"/>
              <a:gd name="connsiteX3473" fmla="*/ 8456 w 11858623"/>
              <a:gd name="connsiteY3473" fmla="*/ 3693694 h 6524624"/>
              <a:gd name="connsiteX3474" fmla="*/ 4448 w 11858623"/>
              <a:gd name="connsiteY3474" fmla="*/ 3702118 h 6524624"/>
              <a:gd name="connsiteX3475" fmla="*/ 2444 w 11858623"/>
              <a:gd name="connsiteY3475" fmla="*/ 3718967 h 6524624"/>
              <a:gd name="connsiteX3476" fmla="*/ 1417 w 11858623"/>
              <a:gd name="connsiteY3476" fmla="*/ 3752057 h 6524624"/>
              <a:gd name="connsiteX3477" fmla="*/ 0 w 11858623"/>
              <a:gd name="connsiteY3477" fmla="*/ 3754155 h 6524624"/>
              <a:gd name="connsiteX3478" fmla="*/ 0 w 11858623"/>
              <a:gd name="connsiteY3478" fmla="*/ 3241265 h 6524624"/>
              <a:gd name="connsiteX3479" fmla="*/ 10221 w 11858623"/>
              <a:gd name="connsiteY3479" fmla="*/ 3236128 h 6524624"/>
              <a:gd name="connsiteX3480" fmla="*/ 13499 w 11858623"/>
              <a:gd name="connsiteY3480" fmla="*/ 3245232 h 6524624"/>
              <a:gd name="connsiteX3481" fmla="*/ 13625 w 11858623"/>
              <a:gd name="connsiteY3481" fmla="*/ 3247176 h 6524624"/>
              <a:gd name="connsiteX3482" fmla="*/ 10461 w 11858623"/>
              <a:gd name="connsiteY3482" fmla="*/ 3240526 h 6524624"/>
              <a:gd name="connsiteX3483" fmla="*/ 14469 w 11858623"/>
              <a:gd name="connsiteY3483" fmla="*/ 3260182 h 6524624"/>
              <a:gd name="connsiteX3484" fmla="*/ 13625 w 11858623"/>
              <a:gd name="connsiteY3484" fmla="*/ 3247176 h 6524624"/>
              <a:gd name="connsiteX3485" fmla="*/ 15991 w 11858623"/>
              <a:gd name="connsiteY3485" fmla="*/ 3252147 h 6524624"/>
              <a:gd name="connsiteX3486" fmla="*/ 17519 w 11858623"/>
              <a:gd name="connsiteY3486" fmla="*/ 3256389 h 6524624"/>
              <a:gd name="connsiteX3487" fmla="*/ 14772 w 11858623"/>
              <a:gd name="connsiteY3487" fmla="*/ 3266706 h 6524624"/>
              <a:gd name="connsiteX3488" fmla="*/ 14146 w 11858623"/>
              <a:gd name="connsiteY3488" fmla="*/ 3268855 h 6524624"/>
              <a:gd name="connsiteX3489" fmla="*/ 12464 w 11858623"/>
              <a:gd name="connsiteY3489" fmla="*/ 3264928 h 6524624"/>
              <a:gd name="connsiteX3490" fmla="*/ 10460 w 11858623"/>
              <a:gd name="connsiteY3490" fmla="*/ 3245271 h 6524624"/>
              <a:gd name="connsiteX3491" fmla="*/ 9020 w 11858623"/>
              <a:gd name="connsiteY3491" fmla="*/ 3237722 h 6524624"/>
              <a:gd name="connsiteX3492" fmla="*/ 15886 w 11858623"/>
              <a:gd name="connsiteY3492" fmla="*/ 3228607 h 6524624"/>
              <a:gd name="connsiteX3493" fmla="*/ 16473 w 11858623"/>
              <a:gd name="connsiteY3493" fmla="*/ 3232101 h 6524624"/>
              <a:gd name="connsiteX3494" fmla="*/ 16715 w 11858623"/>
              <a:gd name="connsiteY3494" fmla="*/ 3233180 h 6524624"/>
              <a:gd name="connsiteX3495" fmla="*/ 16244 w 11858623"/>
              <a:gd name="connsiteY3495" fmla="*/ 3235424 h 6524624"/>
              <a:gd name="connsiteX3496" fmla="*/ 15275 w 11858623"/>
              <a:gd name="connsiteY3496" fmla="*/ 3229420 h 6524624"/>
              <a:gd name="connsiteX3497" fmla="*/ 18101 w 11858623"/>
              <a:gd name="connsiteY3497" fmla="*/ 3226584 h 6524624"/>
              <a:gd name="connsiteX3498" fmla="*/ 18476 w 11858623"/>
              <a:gd name="connsiteY3498" fmla="*/ 3228422 h 6524624"/>
              <a:gd name="connsiteX3499" fmla="*/ 18722 w 11858623"/>
              <a:gd name="connsiteY3499" fmla="*/ 3230394 h 6524624"/>
              <a:gd name="connsiteX3500" fmla="*/ 19166 w 11858623"/>
              <a:gd name="connsiteY3500" fmla="*/ 3244094 h 6524624"/>
              <a:gd name="connsiteX3501" fmla="*/ 16715 w 11858623"/>
              <a:gd name="connsiteY3501" fmla="*/ 3233180 h 6524624"/>
              <a:gd name="connsiteX3502" fmla="*/ 18925 w 11858623"/>
              <a:gd name="connsiteY3502" fmla="*/ 3224574 h 6524624"/>
              <a:gd name="connsiteX3503" fmla="*/ 20328 w 11858623"/>
              <a:gd name="connsiteY3503" fmla="*/ 3243246 h 6524624"/>
              <a:gd name="connsiteX3504" fmla="*/ 18722 w 11858623"/>
              <a:gd name="connsiteY3504" fmla="*/ 3230394 h 6524624"/>
              <a:gd name="connsiteX3505" fmla="*/ 18549 w 11858623"/>
              <a:gd name="connsiteY3505" fmla="*/ 3225073 h 6524624"/>
              <a:gd name="connsiteX3506" fmla="*/ 18532 w 11858623"/>
              <a:gd name="connsiteY3506" fmla="*/ 3224532 h 6524624"/>
              <a:gd name="connsiteX3507" fmla="*/ 18549 w 11858623"/>
              <a:gd name="connsiteY3507" fmla="*/ 3225073 h 6524624"/>
              <a:gd name="connsiteX3508" fmla="*/ 18368 w 11858623"/>
              <a:gd name="connsiteY3508" fmla="*/ 3225313 h 6524624"/>
              <a:gd name="connsiteX3509" fmla="*/ 28564 w 11858623"/>
              <a:gd name="connsiteY3509" fmla="*/ 3213123 h 6524624"/>
              <a:gd name="connsiteX3510" fmla="*/ 28495 w 11858623"/>
              <a:gd name="connsiteY3510" fmla="*/ 3214382 h 6524624"/>
              <a:gd name="connsiteX3511" fmla="*/ 28443 w 11858623"/>
              <a:gd name="connsiteY3511" fmla="*/ 3213574 h 6524624"/>
              <a:gd name="connsiteX3512" fmla="*/ 32622 w 11858623"/>
              <a:gd name="connsiteY3512" fmla="*/ 3213035 h 6524624"/>
              <a:gd name="connsiteX3513" fmla="*/ 33283 w 11858623"/>
              <a:gd name="connsiteY3513" fmla="*/ 3223973 h 6524624"/>
              <a:gd name="connsiteX3514" fmla="*/ 21000 w 11858623"/>
              <a:gd name="connsiteY3514" fmla="*/ 3248630 h 6524624"/>
              <a:gd name="connsiteX3515" fmla="*/ 20348 w 11858623"/>
              <a:gd name="connsiteY3515" fmla="*/ 3243407 h 6524624"/>
              <a:gd name="connsiteX3516" fmla="*/ 20967 w 11858623"/>
              <a:gd name="connsiteY3516" fmla="*/ 3241258 h 6524624"/>
              <a:gd name="connsiteX3517" fmla="*/ 28280 w 11858623"/>
              <a:gd name="connsiteY3517" fmla="*/ 3214175 h 6524624"/>
              <a:gd name="connsiteX3518" fmla="*/ 28495 w 11858623"/>
              <a:gd name="connsiteY3518" fmla="*/ 3217191 h 6524624"/>
              <a:gd name="connsiteX3519" fmla="*/ 11535 w 11858623"/>
              <a:gd name="connsiteY3519" fmla="*/ 3213002 h 6524624"/>
              <a:gd name="connsiteX3520" fmla="*/ 12465 w 11858623"/>
              <a:gd name="connsiteY3520" fmla="*/ 3229294 h 6524624"/>
              <a:gd name="connsiteX3521" fmla="*/ 12696 w 11858623"/>
              <a:gd name="connsiteY3521" fmla="*/ 3232844 h 6524624"/>
              <a:gd name="connsiteX3522" fmla="*/ 10221 w 11858623"/>
              <a:gd name="connsiteY3522" fmla="*/ 3236128 h 6524624"/>
              <a:gd name="connsiteX3523" fmla="*/ 8457 w 11858623"/>
              <a:gd name="connsiteY3523" fmla="*/ 3231231 h 6524624"/>
              <a:gd name="connsiteX3524" fmla="*/ 8506 w 11858623"/>
              <a:gd name="connsiteY3524" fmla="*/ 3235030 h 6524624"/>
              <a:gd name="connsiteX3525" fmla="*/ 9020 w 11858623"/>
              <a:gd name="connsiteY3525" fmla="*/ 3237722 h 6524624"/>
              <a:gd name="connsiteX3526" fmla="*/ 8502 w 11858623"/>
              <a:gd name="connsiteY3526" fmla="*/ 3238410 h 6524624"/>
              <a:gd name="connsiteX3527" fmla="*/ 923 w 11858623"/>
              <a:gd name="connsiteY3527" fmla="*/ 3240955 h 6524624"/>
              <a:gd name="connsiteX3528" fmla="*/ 1418 w 11858623"/>
              <a:gd name="connsiteY3528" fmla="*/ 3225008 h 6524624"/>
              <a:gd name="connsiteX3529" fmla="*/ 3685 w 11858623"/>
              <a:gd name="connsiteY3529" fmla="*/ 3221650 h 6524624"/>
              <a:gd name="connsiteX3530" fmla="*/ 12996 w 11858623"/>
              <a:gd name="connsiteY3530" fmla="*/ 3211394 h 6524624"/>
              <a:gd name="connsiteX3531" fmla="*/ 13482 w 11858623"/>
              <a:gd name="connsiteY3531" fmla="*/ 3214291 h 6524624"/>
              <a:gd name="connsiteX3532" fmla="*/ 13142 w 11858623"/>
              <a:gd name="connsiteY3532" fmla="*/ 3216200 h 6524624"/>
              <a:gd name="connsiteX3533" fmla="*/ 12461 w 11858623"/>
              <a:gd name="connsiteY3533" fmla="*/ 3211982 h 6524624"/>
              <a:gd name="connsiteX3534" fmla="*/ 28161 w 11858623"/>
              <a:gd name="connsiteY3534" fmla="*/ 3209250 h 6524624"/>
              <a:gd name="connsiteX3535" fmla="*/ 28443 w 11858623"/>
              <a:gd name="connsiteY3535" fmla="*/ 3213574 h 6524624"/>
              <a:gd name="connsiteX3536" fmla="*/ 28280 w 11858623"/>
              <a:gd name="connsiteY3536" fmla="*/ 3214175 h 6524624"/>
              <a:gd name="connsiteX3537" fmla="*/ 27960 w 11858623"/>
              <a:gd name="connsiteY3537" fmla="*/ 3209686 h 6524624"/>
              <a:gd name="connsiteX3538" fmla="*/ 30499 w 11858623"/>
              <a:gd name="connsiteY3538" fmla="*/ 3205959 h 6524624"/>
              <a:gd name="connsiteX3539" fmla="*/ 28564 w 11858623"/>
              <a:gd name="connsiteY3539" fmla="*/ 3213123 h 6524624"/>
              <a:gd name="connsiteX3540" fmla="*/ 28842 w 11858623"/>
              <a:gd name="connsiteY3540" fmla="*/ 3208061 h 6524624"/>
              <a:gd name="connsiteX3541" fmla="*/ 29201 w 11858623"/>
              <a:gd name="connsiteY3541" fmla="*/ 3201521 h 6524624"/>
              <a:gd name="connsiteX3542" fmla="*/ 28842 w 11858623"/>
              <a:gd name="connsiteY3542" fmla="*/ 3208061 h 6524624"/>
              <a:gd name="connsiteX3543" fmla="*/ 28526 w 11858623"/>
              <a:gd name="connsiteY3543" fmla="*/ 3208460 h 6524624"/>
              <a:gd name="connsiteX3544" fmla="*/ 28161 w 11858623"/>
              <a:gd name="connsiteY3544" fmla="*/ 3209250 h 6524624"/>
              <a:gd name="connsiteX3545" fmla="*/ 27682 w 11858623"/>
              <a:gd name="connsiteY3545" fmla="*/ 3201882 h 6524624"/>
              <a:gd name="connsiteX3546" fmla="*/ 24893 w 11858623"/>
              <a:gd name="connsiteY3546" fmla="*/ 3200141 h 6524624"/>
              <a:gd name="connsiteX3547" fmla="*/ 27399 w 11858623"/>
              <a:gd name="connsiteY3547" fmla="*/ 3201948 h 6524624"/>
              <a:gd name="connsiteX3548" fmla="*/ 27407 w 11858623"/>
              <a:gd name="connsiteY3548" fmla="*/ 3201947 h 6524624"/>
              <a:gd name="connsiteX3549" fmla="*/ 27960 w 11858623"/>
              <a:gd name="connsiteY3549" fmla="*/ 3209686 h 6524624"/>
              <a:gd name="connsiteX3550" fmla="*/ 24487 w 11858623"/>
              <a:gd name="connsiteY3550" fmla="*/ 3217191 h 6524624"/>
              <a:gd name="connsiteX3551" fmla="*/ 18925 w 11858623"/>
              <a:gd name="connsiteY3551" fmla="*/ 3224574 h 6524624"/>
              <a:gd name="connsiteX3552" fmla="*/ 18819 w 11858623"/>
              <a:gd name="connsiteY3552" fmla="*/ 3223164 h 6524624"/>
              <a:gd name="connsiteX3553" fmla="*/ 20230 w 11858623"/>
              <a:gd name="connsiteY3553" fmla="*/ 3216445 h 6524624"/>
              <a:gd name="connsiteX3554" fmla="*/ 22354 w 11858623"/>
              <a:gd name="connsiteY3554" fmla="*/ 3208746 h 6524624"/>
              <a:gd name="connsiteX3555" fmla="*/ 19662 w 11858623"/>
              <a:gd name="connsiteY3555" fmla="*/ 3195578 h 6524624"/>
              <a:gd name="connsiteX3556" fmla="*/ 22485 w 11858623"/>
              <a:gd name="connsiteY3556" fmla="*/ 3198403 h 6524624"/>
              <a:gd name="connsiteX3557" fmla="*/ 23397 w 11858623"/>
              <a:gd name="connsiteY3557" fmla="*/ 3199062 h 6524624"/>
              <a:gd name="connsiteX3558" fmla="*/ 20480 w 11858623"/>
              <a:gd name="connsiteY3558" fmla="*/ 3203150 h 6524624"/>
              <a:gd name="connsiteX3559" fmla="*/ 19371 w 11858623"/>
              <a:gd name="connsiteY3559" fmla="*/ 3204371 h 6524624"/>
              <a:gd name="connsiteX3560" fmla="*/ 18773 w 11858623"/>
              <a:gd name="connsiteY3560" fmla="*/ 3198501 h 6524624"/>
              <a:gd name="connsiteX3561" fmla="*/ 16472 w 11858623"/>
              <a:gd name="connsiteY3561" fmla="*/ 3191918 h 6524624"/>
              <a:gd name="connsiteX3562" fmla="*/ 16510 w 11858623"/>
              <a:gd name="connsiteY3562" fmla="*/ 3192424 h 6524624"/>
              <a:gd name="connsiteX3563" fmla="*/ 16437 w 11858623"/>
              <a:gd name="connsiteY3563" fmla="*/ 3192350 h 6524624"/>
              <a:gd name="connsiteX3564" fmla="*/ 8629 w 11858623"/>
              <a:gd name="connsiteY3564" fmla="*/ 3184535 h 6524624"/>
              <a:gd name="connsiteX3565" fmla="*/ 9988 w 11858623"/>
              <a:gd name="connsiteY3565" fmla="*/ 3185896 h 6524624"/>
              <a:gd name="connsiteX3566" fmla="*/ 10460 w 11858623"/>
              <a:gd name="connsiteY3566" fmla="*/ 3194161 h 6524624"/>
              <a:gd name="connsiteX3567" fmla="*/ 10147 w 11858623"/>
              <a:gd name="connsiteY3567" fmla="*/ 3194422 h 6524624"/>
              <a:gd name="connsiteX3568" fmla="*/ 8589 w 11858623"/>
              <a:gd name="connsiteY3568" fmla="*/ 3185146 h 6524624"/>
              <a:gd name="connsiteX3569" fmla="*/ 30209 w 11858623"/>
              <a:gd name="connsiteY3569" fmla="*/ 3183157 h 6524624"/>
              <a:gd name="connsiteX3570" fmla="*/ 30854 w 11858623"/>
              <a:gd name="connsiteY3570" fmla="*/ 3183759 h 6524624"/>
              <a:gd name="connsiteX3571" fmla="*/ 31817 w 11858623"/>
              <a:gd name="connsiteY3571" fmla="*/ 3199701 h 6524624"/>
              <a:gd name="connsiteX3572" fmla="*/ 29923 w 11858623"/>
              <a:gd name="connsiteY3572" fmla="*/ 3197932 h 6524624"/>
              <a:gd name="connsiteX3573" fmla="*/ 29523 w 11858623"/>
              <a:gd name="connsiteY3573" fmla="*/ 3195661 h 6524624"/>
              <a:gd name="connsiteX3574" fmla="*/ 26623 w 11858623"/>
              <a:gd name="connsiteY3574" fmla="*/ 3180917 h 6524624"/>
              <a:gd name="connsiteX3575" fmla="*/ 26618 w 11858623"/>
              <a:gd name="connsiteY3575" fmla="*/ 3181227 h 6524624"/>
              <a:gd name="connsiteX3576" fmla="*/ 26543 w 11858623"/>
              <a:gd name="connsiteY3576" fmla="*/ 3180980 h 6524624"/>
              <a:gd name="connsiteX3577" fmla="*/ 8965 w 11858623"/>
              <a:gd name="connsiteY3577" fmla="*/ 3179342 h 6524624"/>
              <a:gd name="connsiteX3578" fmla="*/ 8629 w 11858623"/>
              <a:gd name="connsiteY3578" fmla="*/ 3184535 h 6524624"/>
              <a:gd name="connsiteX3579" fmla="*/ 8458 w 11858623"/>
              <a:gd name="connsiteY3579" fmla="*/ 3184364 h 6524624"/>
              <a:gd name="connsiteX3580" fmla="*/ 8589 w 11858623"/>
              <a:gd name="connsiteY3580" fmla="*/ 3185146 h 6524624"/>
              <a:gd name="connsiteX3581" fmla="*/ 8458 w 11858623"/>
              <a:gd name="connsiteY3581" fmla="*/ 3187173 h 6524624"/>
              <a:gd name="connsiteX3582" fmla="*/ 9690 w 11858623"/>
              <a:gd name="connsiteY3582" fmla="*/ 3194808 h 6524624"/>
              <a:gd name="connsiteX3583" fmla="*/ 6453 w 11858623"/>
              <a:gd name="connsiteY3583" fmla="*/ 3197535 h 6524624"/>
              <a:gd name="connsiteX3584" fmla="*/ 7560 w 11858623"/>
              <a:gd name="connsiteY3584" fmla="*/ 3182246 h 6524624"/>
              <a:gd name="connsiteX3585" fmla="*/ 26654 w 11858623"/>
              <a:gd name="connsiteY3585" fmla="*/ 3178973 h 6524624"/>
              <a:gd name="connsiteX3586" fmla="*/ 27531 w 11858623"/>
              <a:gd name="connsiteY3586" fmla="*/ 3180204 h 6524624"/>
              <a:gd name="connsiteX3587" fmla="*/ 26623 w 11858623"/>
              <a:gd name="connsiteY3587" fmla="*/ 3180917 h 6524624"/>
              <a:gd name="connsiteX3588" fmla="*/ 30499 w 11858623"/>
              <a:gd name="connsiteY3588" fmla="*/ 3177878 h 6524624"/>
              <a:gd name="connsiteX3589" fmla="*/ 30742 w 11858623"/>
              <a:gd name="connsiteY3589" fmla="*/ 3181894 h 6524624"/>
              <a:gd name="connsiteX3590" fmla="*/ 30312 w 11858623"/>
              <a:gd name="connsiteY3590" fmla="*/ 3181292 h 6524624"/>
              <a:gd name="connsiteX3591" fmla="*/ 11801 w 11858623"/>
              <a:gd name="connsiteY3591" fmla="*/ 3173484 h 6524624"/>
              <a:gd name="connsiteX3592" fmla="*/ 16676 w 11858623"/>
              <a:gd name="connsiteY3592" fmla="*/ 3177930 h 6524624"/>
              <a:gd name="connsiteX3593" fmla="*/ 16694 w 11858623"/>
              <a:gd name="connsiteY3593" fmla="*/ 3178107 h 6524624"/>
              <a:gd name="connsiteX3594" fmla="*/ 15641 w 11858623"/>
              <a:gd name="connsiteY3594" fmla="*/ 3177282 h 6524624"/>
              <a:gd name="connsiteX3595" fmla="*/ 13258 w 11858623"/>
              <a:gd name="connsiteY3595" fmla="*/ 3177184 h 6524624"/>
              <a:gd name="connsiteX3596" fmla="*/ 17276 w 11858623"/>
              <a:gd name="connsiteY3596" fmla="*/ 3183821 h 6524624"/>
              <a:gd name="connsiteX3597" fmla="*/ 17708 w 11858623"/>
              <a:gd name="connsiteY3597" fmla="*/ 3188056 h 6524624"/>
              <a:gd name="connsiteX3598" fmla="*/ 14687 w 11858623"/>
              <a:gd name="connsiteY3598" fmla="*/ 3190599 h 6524624"/>
              <a:gd name="connsiteX3599" fmla="*/ 9988 w 11858623"/>
              <a:gd name="connsiteY3599" fmla="*/ 3185896 h 6524624"/>
              <a:gd name="connsiteX3600" fmla="*/ 9545 w 11858623"/>
              <a:gd name="connsiteY3600" fmla="*/ 3178144 h 6524624"/>
              <a:gd name="connsiteX3601" fmla="*/ 13114 w 11858623"/>
              <a:gd name="connsiteY3601" fmla="*/ 3170774 h 6524624"/>
              <a:gd name="connsiteX3602" fmla="*/ 11801 w 11858623"/>
              <a:gd name="connsiteY3602" fmla="*/ 3173484 h 6524624"/>
              <a:gd name="connsiteX3603" fmla="*/ 10460 w 11858623"/>
              <a:gd name="connsiteY3603" fmla="*/ 3172261 h 6524624"/>
              <a:gd name="connsiteX3604" fmla="*/ 15561 w 11858623"/>
              <a:gd name="connsiteY3604" fmla="*/ 3165718 h 6524624"/>
              <a:gd name="connsiteX3605" fmla="*/ 15633 w 11858623"/>
              <a:gd name="connsiteY3605" fmla="*/ 3166525 h 6524624"/>
              <a:gd name="connsiteX3606" fmla="*/ 15079 w 11858623"/>
              <a:gd name="connsiteY3606" fmla="*/ 3169672 h 6524624"/>
              <a:gd name="connsiteX3607" fmla="*/ 13114 w 11858623"/>
              <a:gd name="connsiteY3607" fmla="*/ 3170774 h 6524624"/>
              <a:gd name="connsiteX3608" fmla="*/ 16221 w 11858623"/>
              <a:gd name="connsiteY3608" fmla="*/ 3164355 h 6524624"/>
              <a:gd name="connsiteX3609" fmla="*/ 17548 w 11858623"/>
              <a:gd name="connsiteY3609" fmla="*/ 3166215 h 6524624"/>
              <a:gd name="connsiteX3610" fmla="*/ 16318 w 11858623"/>
              <a:gd name="connsiteY3610" fmla="*/ 3168977 h 6524624"/>
              <a:gd name="connsiteX3611" fmla="*/ 15874 w 11858623"/>
              <a:gd name="connsiteY3611" fmla="*/ 3169226 h 6524624"/>
              <a:gd name="connsiteX3612" fmla="*/ 15633 w 11858623"/>
              <a:gd name="connsiteY3612" fmla="*/ 3166525 h 6524624"/>
              <a:gd name="connsiteX3613" fmla="*/ 15898 w 11858623"/>
              <a:gd name="connsiteY3613" fmla="*/ 3165024 h 6524624"/>
              <a:gd name="connsiteX3614" fmla="*/ 25919 w 11858623"/>
              <a:gd name="connsiteY3614" fmla="*/ 3163596 h 6524624"/>
              <a:gd name="connsiteX3615" fmla="*/ 26109 w 11858623"/>
              <a:gd name="connsiteY3615" fmla="*/ 3165048 h 6524624"/>
              <a:gd name="connsiteX3616" fmla="*/ 22484 w 11858623"/>
              <a:gd name="connsiteY3616" fmla="*/ 3166644 h 6524624"/>
              <a:gd name="connsiteX3617" fmla="*/ 21843 w 11858623"/>
              <a:gd name="connsiteY3617" fmla="*/ 3165882 h 6524624"/>
              <a:gd name="connsiteX3618" fmla="*/ 19134 w 11858623"/>
              <a:gd name="connsiteY3618" fmla="*/ 3162651 h 6524624"/>
              <a:gd name="connsiteX3619" fmla="*/ 21843 w 11858623"/>
              <a:gd name="connsiteY3619" fmla="*/ 3165882 h 6524624"/>
              <a:gd name="connsiteX3620" fmla="*/ 18606 w 11858623"/>
              <a:gd name="connsiteY3620" fmla="*/ 3167695 h 6524624"/>
              <a:gd name="connsiteX3621" fmla="*/ 17548 w 11858623"/>
              <a:gd name="connsiteY3621" fmla="*/ 3166215 h 6524624"/>
              <a:gd name="connsiteX3622" fmla="*/ 11281 w 11858623"/>
              <a:gd name="connsiteY3622" fmla="*/ 3157598 h 6524624"/>
              <a:gd name="connsiteX3623" fmla="*/ 10139 w 11858623"/>
              <a:gd name="connsiteY3623" fmla="*/ 3161257 h 6524624"/>
              <a:gd name="connsiteX3624" fmla="*/ 10317 w 11858623"/>
              <a:gd name="connsiteY3624" fmla="*/ 3158507 h 6524624"/>
              <a:gd name="connsiteX3625" fmla="*/ 10461 w 11858623"/>
              <a:gd name="connsiteY3625" fmla="*/ 3156282 h 6524624"/>
              <a:gd name="connsiteX3626" fmla="*/ 10980 w 11858623"/>
              <a:gd name="connsiteY3626" fmla="*/ 3157009 h 6524624"/>
              <a:gd name="connsiteX3627" fmla="*/ 10327 w 11858623"/>
              <a:gd name="connsiteY3627" fmla="*/ 3158360 h 6524624"/>
              <a:gd name="connsiteX3628" fmla="*/ 18717 w 11858623"/>
              <a:gd name="connsiteY3628" fmla="*/ 3151818 h 6524624"/>
              <a:gd name="connsiteX3629" fmla="*/ 17758 w 11858623"/>
              <a:gd name="connsiteY3629" fmla="*/ 3154468 h 6524624"/>
              <a:gd name="connsiteX3630" fmla="*/ 17118 w 11858623"/>
              <a:gd name="connsiteY3630" fmla="*/ 3158100 h 6524624"/>
              <a:gd name="connsiteX3631" fmla="*/ 16637 w 11858623"/>
              <a:gd name="connsiteY3631" fmla="*/ 3154004 h 6524624"/>
              <a:gd name="connsiteX3632" fmla="*/ 18890 w 11858623"/>
              <a:gd name="connsiteY3632" fmla="*/ 3151636 h 6524624"/>
              <a:gd name="connsiteX3633" fmla="*/ 18717 w 11858623"/>
              <a:gd name="connsiteY3633" fmla="*/ 3151818 h 6524624"/>
              <a:gd name="connsiteX3634" fmla="*/ 18765 w 11858623"/>
              <a:gd name="connsiteY3634" fmla="*/ 3151687 h 6524624"/>
              <a:gd name="connsiteX3635" fmla="*/ 19623 w 11858623"/>
              <a:gd name="connsiteY3635" fmla="*/ 3129133 h 6524624"/>
              <a:gd name="connsiteX3636" fmla="*/ 18827 w 11858623"/>
              <a:gd name="connsiteY3636" fmla="*/ 3134333 h 6524624"/>
              <a:gd name="connsiteX3637" fmla="*/ 16858 w 11858623"/>
              <a:gd name="connsiteY3637" fmla="*/ 3137379 h 6524624"/>
              <a:gd name="connsiteX3638" fmla="*/ 16842 w 11858623"/>
              <a:gd name="connsiteY3638" fmla="*/ 3137311 h 6524624"/>
              <a:gd name="connsiteX3639" fmla="*/ 18650 w 11858623"/>
              <a:gd name="connsiteY3639" fmla="*/ 3131177 h 6524624"/>
              <a:gd name="connsiteX3640" fmla="*/ 29135 w 11858623"/>
              <a:gd name="connsiteY3640" fmla="*/ 3123824 h 6524624"/>
              <a:gd name="connsiteX3641" fmla="*/ 26360 w 11858623"/>
              <a:gd name="connsiteY3641" fmla="*/ 3130711 h 6524624"/>
              <a:gd name="connsiteX3642" fmla="*/ 23274 w 11858623"/>
              <a:gd name="connsiteY3642" fmla="*/ 3139234 h 6524624"/>
              <a:gd name="connsiteX3643" fmla="*/ 23763 w 11858623"/>
              <a:gd name="connsiteY3643" fmla="*/ 3135626 h 6524624"/>
              <a:gd name="connsiteX3644" fmla="*/ 29017 w 11858623"/>
              <a:gd name="connsiteY3644" fmla="*/ 3123950 h 6524624"/>
              <a:gd name="connsiteX3645" fmla="*/ 29135 w 11858623"/>
              <a:gd name="connsiteY3645" fmla="*/ 3123824 h 6524624"/>
              <a:gd name="connsiteX3646" fmla="*/ 308997 w 11858623"/>
              <a:gd name="connsiteY3646" fmla="*/ 3120339 h 6524624"/>
              <a:gd name="connsiteX3647" fmla="*/ 200997 w 11858623"/>
              <a:gd name="connsiteY3647" fmla="*/ 3228339 h 6524624"/>
              <a:gd name="connsiteX3648" fmla="*/ 308997 w 11858623"/>
              <a:gd name="connsiteY3648" fmla="*/ 3336338 h 6524624"/>
              <a:gd name="connsiteX3649" fmla="*/ 416997 w 11858623"/>
              <a:gd name="connsiteY3649" fmla="*/ 3228339 h 6524624"/>
              <a:gd name="connsiteX3650" fmla="*/ 308997 w 11858623"/>
              <a:gd name="connsiteY3650" fmla="*/ 3120339 h 6524624"/>
              <a:gd name="connsiteX3651" fmla="*/ 32773 w 11858623"/>
              <a:gd name="connsiteY3651" fmla="*/ 3118617 h 6524624"/>
              <a:gd name="connsiteX3652" fmla="*/ 29958 w 11858623"/>
              <a:gd name="connsiteY3652" fmla="*/ 3132545 h 6524624"/>
              <a:gd name="connsiteX3653" fmla="*/ 27314 w 11858623"/>
              <a:gd name="connsiteY3653" fmla="*/ 3138183 h 6524624"/>
              <a:gd name="connsiteX3654" fmla="*/ 23710 w 11858623"/>
              <a:gd name="connsiteY3654" fmla="*/ 3145404 h 6524624"/>
              <a:gd name="connsiteX3655" fmla="*/ 21248 w 11858623"/>
              <a:gd name="connsiteY3655" fmla="*/ 3144828 h 6524624"/>
              <a:gd name="connsiteX3656" fmla="*/ 23274 w 11858623"/>
              <a:gd name="connsiteY3656" fmla="*/ 3139234 h 6524624"/>
              <a:gd name="connsiteX3657" fmla="*/ 22485 w 11858623"/>
              <a:gd name="connsiteY3657" fmla="*/ 3145050 h 6524624"/>
              <a:gd name="connsiteX3658" fmla="*/ 27502 w 11858623"/>
              <a:gd name="connsiteY3658" fmla="*/ 3108075 h 6524624"/>
              <a:gd name="connsiteX3659" fmla="*/ 23763 w 11858623"/>
              <a:gd name="connsiteY3659" fmla="*/ 3135626 h 6524624"/>
              <a:gd name="connsiteX3660" fmla="*/ 19778 w 11858623"/>
              <a:gd name="connsiteY3660" fmla="*/ 3144485 h 6524624"/>
              <a:gd name="connsiteX3661" fmla="*/ 18476 w 11858623"/>
              <a:gd name="connsiteY3661" fmla="*/ 3144180 h 6524624"/>
              <a:gd name="connsiteX3662" fmla="*/ 17578 w 11858623"/>
              <a:gd name="connsiteY3662" fmla="*/ 3140405 h 6524624"/>
              <a:gd name="connsiteX3663" fmla="*/ 18477 w 11858623"/>
              <a:gd name="connsiteY3663" fmla="*/ 3136626 h 6524624"/>
              <a:gd name="connsiteX3664" fmla="*/ 18827 w 11858623"/>
              <a:gd name="connsiteY3664" fmla="*/ 3134333 h 6524624"/>
              <a:gd name="connsiteX3665" fmla="*/ 24325 w 11858623"/>
              <a:gd name="connsiteY3665" fmla="*/ 3125830 h 6524624"/>
              <a:gd name="connsiteX3666" fmla="*/ 27484 w 11858623"/>
              <a:gd name="connsiteY3666" fmla="*/ 3108082 h 6524624"/>
              <a:gd name="connsiteX3667" fmla="*/ 36512 w 11858623"/>
              <a:gd name="connsiteY3667" fmla="*/ 3100122 h 6524624"/>
              <a:gd name="connsiteX3668" fmla="*/ 34508 w 11858623"/>
              <a:gd name="connsiteY3668" fmla="*/ 3114162 h 6524624"/>
              <a:gd name="connsiteX3669" fmla="*/ 32773 w 11858623"/>
              <a:gd name="connsiteY3669" fmla="*/ 3118617 h 6524624"/>
              <a:gd name="connsiteX3670" fmla="*/ 17999 w 11858623"/>
              <a:gd name="connsiteY3670" fmla="*/ 3097910 h 6524624"/>
              <a:gd name="connsiteX3671" fmla="*/ 18400 w 11858623"/>
              <a:gd name="connsiteY3671" fmla="*/ 3102120 h 6524624"/>
              <a:gd name="connsiteX3672" fmla="*/ 18365 w 11858623"/>
              <a:gd name="connsiteY3672" fmla="*/ 3102148 h 6524624"/>
              <a:gd name="connsiteX3673" fmla="*/ 17809 w 11858623"/>
              <a:gd name="connsiteY3673" fmla="*/ 3098249 h 6524624"/>
              <a:gd name="connsiteX3674" fmla="*/ 16904 w 11858623"/>
              <a:gd name="connsiteY3674" fmla="*/ 3091909 h 6524624"/>
              <a:gd name="connsiteX3675" fmla="*/ 17809 w 11858623"/>
              <a:gd name="connsiteY3675" fmla="*/ 3098249 h 6524624"/>
              <a:gd name="connsiteX3676" fmla="*/ 15162 w 11858623"/>
              <a:gd name="connsiteY3676" fmla="*/ 3102970 h 6524624"/>
              <a:gd name="connsiteX3677" fmla="*/ 12465 w 11858623"/>
              <a:gd name="connsiteY3677" fmla="*/ 3102929 h 6524624"/>
              <a:gd name="connsiteX3678" fmla="*/ 16239 w 11858623"/>
              <a:gd name="connsiteY3678" fmla="*/ 3092937 h 6524624"/>
              <a:gd name="connsiteX3679" fmla="*/ 22600 w 11858623"/>
              <a:gd name="connsiteY3679" fmla="*/ 3064565 h 6524624"/>
              <a:gd name="connsiteX3680" fmla="*/ 24861 w 11858623"/>
              <a:gd name="connsiteY3680" fmla="*/ 3072170 h 6524624"/>
              <a:gd name="connsiteX3681" fmla="*/ 23925 w 11858623"/>
              <a:gd name="connsiteY3681" fmla="*/ 3076547 h 6524624"/>
              <a:gd name="connsiteX3682" fmla="*/ 23425 w 11858623"/>
              <a:gd name="connsiteY3682" fmla="*/ 3076330 h 6524624"/>
              <a:gd name="connsiteX3683" fmla="*/ 21454 w 11858623"/>
              <a:gd name="connsiteY3683" fmla="*/ 3071578 h 6524624"/>
              <a:gd name="connsiteX3684" fmla="*/ 20636 w 11858623"/>
              <a:gd name="connsiteY3684" fmla="*/ 3068890 h 6524624"/>
              <a:gd name="connsiteX3685" fmla="*/ 14796 w 11858623"/>
              <a:gd name="connsiteY3685" fmla="*/ 3064247 h 6524624"/>
              <a:gd name="connsiteX3686" fmla="*/ 17361 w 11858623"/>
              <a:gd name="connsiteY3686" fmla="*/ 3091200 h 6524624"/>
              <a:gd name="connsiteX3687" fmla="*/ 16904 w 11858623"/>
              <a:gd name="connsiteY3687" fmla="*/ 3091909 h 6524624"/>
              <a:gd name="connsiteX3688" fmla="*/ 16473 w 11858623"/>
              <a:gd name="connsiteY3688" fmla="*/ 3088888 h 6524624"/>
              <a:gd name="connsiteX3689" fmla="*/ 10461 w 11858623"/>
              <a:gd name="connsiteY3689" fmla="*/ 3111354 h 6524624"/>
              <a:gd name="connsiteX3690" fmla="*/ 15162 w 11858623"/>
              <a:gd name="connsiteY3690" fmla="*/ 3102970 h 6524624"/>
              <a:gd name="connsiteX3691" fmla="*/ 17285 w 11858623"/>
              <a:gd name="connsiteY3691" fmla="*/ 3103001 h 6524624"/>
              <a:gd name="connsiteX3692" fmla="*/ 18365 w 11858623"/>
              <a:gd name="connsiteY3692" fmla="*/ 3102148 h 6524624"/>
              <a:gd name="connsiteX3693" fmla="*/ 18477 w 11858623"/>
              <a:gd name="connsiteY3693" fmla="*/ 3102929 h 6524624"/>
              <a:gd name="connsiteX3694" fmla="*/ 18400 w 11858623"/>
              <a:gd name="connsiteY3694" fmla="*/ 3102120 h 6524624"/>
              <a:gd name="connsiteX3695" fmla="*/ 24488 w 11858623"/>
              <a:gd name="connsiteY3695" fmla="*/ 3097314 h 6524624"/>
              <a:gd name="connsiteX3696" fmla="*/ 20021 w 11858623"/>
              <a:gd name="connsiteY3696" fmla="*/ 3126529 h 6524624"/>
              <a:gd name="connsiteX3697" fmla="*/ 18650 w 11858623"/>
              <a:gd name="connsiteY3697" fmla="*/ 3131177 h 6524624"/>
              <a:gd name="connsiteX3698" fmla="*/ 16472 w 11858623"/>
              <a:gd name="connsiteY3698" fmla="*/ 3135757 h 6524624"/>
              <a:gd name="connsiteX3699" fmla="*/ 16842 w 11858623"/>
              <a:gd name="connsiteY3699" fmla="*/ 3137311 h 6524624"/>
              <a:gd name="connsiteX3700" fmla="*/ 16790 w 11858623"/>
              <a:gd name="connsiteY3700" fmla="*/ 3137486 h 6524624"/>
              <a:gd name="connsiteX3701" fmla="*/ 8316 w 11858623"/>
              <a:gd name="connsiteY3701" fmla="*/ 3150594 h 6524624"/>
              <a:gd name="connsiteX3702" fmla="*/ 7621 w 11858623"/>
              <a:gd name="connsiteY3702" fmla="*/ 3108665 h 6524624"/>
              <a:gd name="connsiteX3703" fmla="*/ 14469 w 11858623"/>
              <a:gd name="connsiteY3703" fmla="*/ 3072041 h 6524624"/>
              <a:gd name="connsiteX3704" fmla="*/ 14469 w 11858623"/>
              <a:gd name="connsiteY3704" fmla="*/ 3060808 h 6524624"/>
              <a:gd name="connsiteX3705" fmla="*/ 14908 w 11858623"/>
              <a:gd name="connsiteY3705" fmla="*/ 3061590 h 6524624"/>
              <a:gd name="connsiteX3706" fmla="*/ 14796 w 11858623"/>
              <a:gd name="connsiteY3706" fmla="*/ 3064247 h 6524624"/>
              <a:gd name="connsiteX3707" fmla="*/ 15486 w 11858623"/>
              <a:gd name="connsiteY3707" fmla="*/ 3047814 h 6524624"/>
              <a:gd name="connsiteX3708" fmla="*/ 15962 w 11858623"/>
              <a:gd name="connsiteY3708" fmla="*/ 3051370 h 6524624"/>
              <a:gd name="connsiteX3709" fmla="*/ 15879 w 11858623"/>
              <a:gd name="connsiteY3709" fmla="*/ 3051633 h 6524624"/>
              <a:gd name="connsiteX3710" fmla="*/ 15991 w 11858623"/>
              <a:gd name="connsiteY3710" fmla="*/ 3051591 h 6524624"/>
              <a:gd name="connsiteX3711" fmla="*/ 16473 w 11858623"/>
              <a:gd name="connsiteY3711" fmla="*/ 3055193 h 6524624"/>
              <a:gd name="connsiteX3712" fmla="*/ 20636 w 11858623"/>
              <a:gd name="connsiteY3712" fmla="*/ 3068890 h 6524624"/>
              <a:gd name="connsiteX3713" fmla="*/ 20481 w 11858623"/>
              <a:gd name="connsiteY3713" fmla="*/ 3069233 h 6524624"/>
              <a:gd name="connsiteX3714" fmla="*/ 21454 w 11858623"/>
              <a:gd name="connsiteY3714" fmla="*/ 3071578 h 6524624"/>
              <a:gd name="connsiteX3715" fmla="*/ 22288 w 11858623"/>
              <a:gd name="connsiteY3715" fmla="*/ 3074323 h 6524624"/>
              <a:gd name="connsiteX3716" fmla="*/ 21543 w 11858623"/>
              <a:gd name="connsiteY3716" fmla="*/ 3073417 h 6524624"/>
              <a:gd name="connsiteX3717" fmla="*/ 14908 w 11858623"/>
              <a:gd name="connsiteY3717" fmla="*/ 3061590 h 6524624"/>
              <a:gd name="connsiteX3718" fmla="*/ 17355 w 11858623"/>
              <a:gd name="connsiteY3718" fmla="*/ 3046925 h 6524624"/>
              <a:gd name="connsiteX3719" fmla="*/ 18462 w 11858623"/>
              <a:gd name="connsiteY3719" fmla="*/ 3050650 h 6524624"/>
              <a:gd name="connsiteX3720" fmla="*/ 15991 w 11858623"/>
              <a:gd name="connsiteY3720" fmla="*/ 3051591 h 6524624"/>
              <a:gd name="connsiteX3721" fmla="*/ 15962 w 11858623"/>
              <a:gd name="connsiteY3721" fmla="*/ 3051370 h 6524624"/>
              <a:gd name="connsiteX3722" fmla="*/ 31597 w 11858623"/>
              <a:gd name="connsiteY3722" fmla="*/ 3040707 h 6524624"/>
              <a:gd name="connsiteX3723" fmla="*/ 29958 w 11858623"/>
              <a:gd name="connsiteY3723" fmla="*/ 3048363 h 6524624"/>
              <a:gd name="connsiteX3724" fmla="*/ 22600 w 11858623"/>
              <a:gd name="connsiteY3724" fmla="*/ 3064565 h 6524624"/>
              <a:gd name="connsiteX3725" fmla="*/ 18462 w 11858623"/>
              <a:gd name="connsiteY3725" fmla="*/ 3050650 h 6524624"/>
              <a:gd name="connsiteX3726" fmla="*/ 20136 w 11858623"/>
              <a:gd name="connsiteY3726" fmla="*/ 3050012 h 6524624"/>
              <a:gd name="connsiteX3727" fmla="*/ 13682 w 11858623"/>
              <a:gd name="connsiteY3727" fmla="*/ 3034333 h 6524624"/>
              <a:gd name="connsiteX3728" fmla="*/ 13819 w 11858623"/>
              <a:gd name="connsiteY3728" fmla="*/ 3035354 h 6524624"/>
              <a:gd name="connsiteX3729" fmla="*/ 6586 w 11858623"/>
              <a:gd name="connsiteY3729" fmla="*/ 3046333 h 6524624"/>
              <a:gd name="connsiteX3730" fmla="*/ 6563 w 11858623"/>
              <a:gd name="connsiteY3730" fmla="*/ 3044952 h 6524624"/>
              <a:gd name="connsiteX3731" fmla="*/ 10461 w 11858623"/>
              <a:gd name="connsiteY3731" fmla="*/ 3038344 h 6524624"/>
              <a:gd name="connsiteX3732" fmla="*/ 14699 w 11858623"/>
              <a:gd name="connsiteY3732" fmla="*/ 3034016 h 6524624"/>
              <a:gd name="connsiteX3733" fmla="*/ 15805 w 11858623"/>
              <a:gd name="connsiteY3733" fmla="*/ 3040217 h 6524624"/>
              <a:gd name="connsiteX3734" fmla="*/ 15486 w 11858623"/>
              <a:gd name="connsiteY3734" fmla="*/ 3047814 h 6524624"/>
              <a:gd name="connsiteX3735" fmla="*/ 13819 w 11858623"/>
              <a:gd name="connsiteY3735" fmla="*/ 3035354 h 6524624"/>
              <a:gd name="connsiteX3736" fmla="*/ 16183 w 11858623"/>
              <a:gd name="connsiteY3736" fmla="*/ 3031218 h 6524624"/>
              <a:gd name="connsiteX3737" fmla="*/ 16158 w 11858623"/>
              <a:gd name="connsiteY3737" fmla="*/ 3031803 h 6524624"/>
              <a:gd name="connsiteX3738" fmla="*/ 14699 w 11858623"/>
              <a:gd name="connsiteY3738" fmla="*/ 3034016 h 6524624"/>
              <a:gd name="connsiteX3739" fmla="*/ 14560 w 11858623"/>
              <a:gd name="connsiteY3739" fmla="*/ 3033239 h 6524624"/>
              <a:gd name="connsiteX3740" fmla="*/ 29040 w 11858623"/>
              <a:gd name="connsiteY3740" fmla="*/ 3030943 h 6524624"/>
              <a:gd name="connsiteX3741" fmla="*/ 31726 w 11858623"/>
              <a:gd name="connsiteY3741" fmla="*/ 3035987 h 6524624"/>
              <a:gd name="connsiteX3742" fmla="*/ 32261 w 11858623"/>
              <a:gd name="connsiteY3742" fmla="*/ 3037607 h 6524624"/>
              <a:gd name="connsiteX3743" fmla="*/ 32209 w 11858623"/>
              <a:gd name="connsiteY3743" fmla="*/ 3037849 h 6524624"/>
              <a:gd name="connsiteX3744" fmla="*/ 28378 w 11858623"/>
              <a:gd name="connsiteY3744" fmla="*/ 3031407 h 6524624"/>
              <a:gd name="connsiteX3745" fmla="*/ 24540 w 11858623"/>
              <a:gd name="connsiteY3745" fmla="*/ 3024953 h 6524624"/>
              <a:gd name="connsiteX3746" fmla="*/ 28378 w 11858623"/>
              <a:gd name="connsiteY3746" fmla="*/ 3031407 h 6524624"/>
              <a:gd name="connsiteX3747" fmla="*/ 22485 w 11858623"/>
              <a:gd name="connsiteY3747" fmla="*/ 3035537 h 6524624"/>
              <a:gd name="connsiteX3748" fmla="*/ 22113 w 11858623"/>
              <a:gd name="connsiteY3748" fmla="*/ 3032242 h 6524624"/>
              <a:gd name="connsiteX3749" fmla="*/ 21280 w 11858623"/>
              <a:gd name="connsiteY3749" fmla="*/ 3024868 h 6524624"/>
              <a:gd name="connsiteX3750" fmla="*/ 22113 w 11858623"/>
              <a:gd name="connsiteY3750" fmla="*/ 3032242 h 6524624"/>
              <a:gd name="connsiteX3751" fmla="*/ 19434 w 11858623"/>
              <a:gd name="connsiteY3751" fmla="*/ 3040290 h 6524624"/>
              <a:gd name="connsiteX3752" fmla="*/ 17355 w 11858623"/>
              <a:gd name="connsiteY3752" fmla="*/ 3046925 h 6524624"/>
              <a:gd name="connsiteX3753" fmla="*/ 16473 w 11858623"/>
              <a:gd name="connsiteY3753" fmla="*/ 3043959 h 6524624"/>
              <a:gd name="connsiteX3754" fmla="*/ 15805 w 11858623"/>
              <a:gd name="connsiteY3754" fmla="*/ 3040217 h 6524624"/>
              <a:gd name="connsiteX3755" fmla="*/ 16158 w 11858623"/>
              <a:gd name="connsiteY3755" fmla="*/ 3031803 h 6524624"/>
              <a:gd name="connsiteX3756" fmla="*/ 18191 w 11858623"/>
              <a:gd name="connsiteY3756" fmla="*/ 3028716 h 6524624"/>
              <a:gd name="connsiteX3757" fmla="*/ 23192 w 11858623"/>
              <a:gd name="connsiteY3757" fmla="*/ 3022486 h 6524624"/>
              <a:gd name="connsiteX3758" fmla="*/ 24671 w 11858623"/>
              <a:gd name="connsiteY3758" fmla="*/ 3024560 h 6524624"/>
              <a:gd name="connsiteX3759" fmla="*/ 24540 w 11858623"/>
              <a:gd name="connsiteY3759" fmla="*/ 3024953 h 6524624"/>
              <a:gd name="connsiteX3760" fmla="*/ 23124 w 11858623"/>
              <a:gd name="connsiteY3760" fmla="*/ 3022571 h 6524624"/>
              <a:gd name="connsiteX3761" fmla="*/ 22704 w 11858623"/>
              <a:gd name="connsiteY3761" fmla="*/ 3021865 h 6524624"/>
              <a:gd name="connsiteX3762" fmla="*/ 23124 w 11858623"/>
              <a:gd name="connsiteY3762" fmla="*/ 3022571 h 6524624"/>
              <a:gd name="connsiteX3763" fmla="*/ 21280 w 11858623"/>
              <a:gd name="connsiteY3763" fmla="*/ 3024868 h 6524624"/>
              <a:gd name="connsiteX3764" fmla="*/ 21199 w 11858623"/>
              <a:gd name="connsiteY3764" fmla="*/ 3024149 h 6524624"/>
              <a:gd name="connsiteX3765" fmla="*/ 22485 w 11858623"/>
              <a:gd name="connsiteY3765" fmla="*/ 3021495 h 6524624"/>
              <a:gd name="connsiteX3766" fmla="*/ 22725 w 11858623"/>
              <a:gd name="connsiteY3766" fmla="*/ 3021831 h 6524624"/>
              <a:gd name="connsiteX3767" fmla="*/ 22704 w 11858623"/>
              <a:gd name="connsiteY3767" fmla="*/ 3021865 h 6524624"/>
              <a:gd name="connsiteX3768" fmla="*/ 21638 w 11858623"/>
              <a:gd name="connsiteY3768" fmla="*/ 3015560 h 6524624"/>
              <a:gd name="connsiteX3769" fmla="*/ 22485 w 11858623"/>
              <a:gd name="connsiteY3769" fmla="*/ 3021495 h 6524624"/>
              <a:gd name="connsiteX3770" fmla="*/ 20601 w 11858623"/>
              <a:gd name="connsiteY3770" fmla="*/ 3018856 h 6524624"/>
              <a:gd name="connsiteX3771" fmla="*/ 20559 w 11858623"/>
              <a:gd name="connsiteY3771" fmla="*/ 3018477 h 6524624"/>
              <a:gd name="connsiteX3772" fmla="*/ 28496 w 11858623"/>
              <a:gd name="connsiteY3772" fmla="*/ 3013071 h 6524624"/>
              <a:gd name="connsiteX3773" fmla="*/ 26899 w 11858623"/>
              <a:gd name="connsiteY3773" fmla="*/ 3017870 h 6524624"/>
              <a:gd name="connsiteX3774" fmla="*/ 23192 w 11858623"/>
              <a:gd name="connsiteY3774" fmla="*/ 3022486 h 6524624"/>
              <a:gd name="connsiteX3775" fmla="*/ 22725 w 11858623"/>
              <a:gd name="connsiteY3775" fmla="*/ 3021831 h 6524624"/>
              <a:gd name="connsiteX3776" fmla="*/ 10461 w 11858623"/>
              <a:gd name="connsiteY3776" fmla="*/ 3010263 h 6524624"/>
              <a:gd name="connsiteX3777" fmla="*/ 14560 w 11858623"/>
              <a:gd name="connsiteY3777" fmla="*/ 3033239 h 6524624"/>
              <a:gd name="connsiteX3778" fmla="*/ 13682 w 11858623"/>
              <a:gd name="connsiteY3778" fmla="*/ 3034333 h 6524624"/>
              <a:gd name="connsiteX3779" fmla="*/ 18931 w 11858623"/>
              <a:gd name="connsiteY3779" fmla="*/ 2996598 h 6524624"/>
              <a:gd name="connsiteX3780" fmla="*/ 21497 w 11858623"/>
              <a:gd name="connsiteY3780" fmla="*/ 3014573 h 6524624"/>
              <a:gd name="connsiteX3781" fmla="*/ 20551 w 11858623"/>
              <a:gd name="connsiteY3781" fmla="*/ 3018406 h 6524624"/>
              <a:gd name="connsiteX3782" fmla="*/ 20559 w 11858623"/>
              <a:gd name="connsiteY3782" fmla="*/ 3018477 h 6524624"/>
              <a:gd name="connsiteX3783" fmla="*/ 20481 w 11858623"/>
              <a:gd name="connsiteY3783" fmla="*/ 3018688 h 6524624"/>
              <a:gd name="connsiteX3784" fmla="*/ 20601 w 11858623"/>
              <a:gd name="connsiteY3784" fmla="*/ 3018856 h 6524624"/>
              <a:gd name="connsiteX3785" fmla="*/ 21199 w 11858623"/>
              <a:gd name="connsiteY3785" fmla="*/ 3024149 h 6524624"/>
              <a:gd name="connsiteX3786" fmla="*/ 18191 w 11858623"/>
              <a:gd name="connsiteY3786" fmla="*/ 3028716 h 6524624"/>
              <a:gd name="connsiteX3787" fmla="*/ 16183 w 11858623"/>
              <a:gd name="connsiteY3787" fmla="*/ 3031218 h 6524624"/>
              <a:gd name="connsiteX3788" fmla="*/ 16473 w 11858623"/>
              <a:gd name="connsiteY3788" fmla="*/ 3024303 h 6524624"/>
              <a:gd name="connsiteX3789" fmla="*/ 14469 w 11858623"/>
              <a:gd name="connsiteY3789" fmla="*/ 3015878 h 6524624"/>
              <a:gd name="connsiteX3790" fmla="*/ 16473 w 11858623"/>
              <a:gd name="connsiteY3790" fmla="*/ 2979374 h 6524624"/>
              <a:gd name="connsiteX3791" fmla="*/ 17490 w 11858623"/>
              <a:gd name="connsiteY3791" fmla="*/ 2986499 h 6524624"/>
              <a:gd name="connsiteX3792" fmla="*/ 17475 w 11858623"/>
              <a:gd name="connsiteY3792" fmla="*/ 2986438 h 6524624"/>
              <a:gd name="connsiteX3793" fmla="*/ 16473 w 11858623"/>
              <a:gd name="connsiteY3793" fmla="*/ 2979374 h 6524624"/>
              <a:gd name="connsiteX3794" fmla="*/ 16473 w 11858623"/>
              <a:gd name="connsiteY3794" fmla="*/ 2968142 h 6524624"/>
              <a:gd name="connsiteX3795" fmla="*/ 16823 w 11858623"/>
              <a:gd name="connsiteY3795" fmla="*/ 2972071 h 6524624"/>
              <a:gd name="connsiteX3796" fmla="*/ 16473 w 11858623"/>
              <a:gd name="connsiteY3796" fmla="*/ 2973757 h 6524624"/>
              <a:gd name="connsiteX3797" fmla="*/ 10461 w 11858623"/>
              <a:gd name="connsiteY3797" fmla="*/ 2993416 h 6524624"/>
              <a:gd name="connsiteX3798" fmla="*/ 16473 w 11858623"/>
              <a:gd name="connsiteY3798" fmla="*/ 2968142 h 6524624"/>
              <a:gd name="connsiteX3799" fmla="*/ 18414 w 11858623"/>
              <a:gd name="connsiteY3799" fmla="*/ 2947606 h 6524624"/>
              <a:gd name="connsiteX3800" fmla="*/ 18477 w 11858623"/>
              <a:gd name="connsiteY3800" fmla="*/ 2948486 h 6524624"/>
              <a:gd name="connsiteX3801" fmla="*/ 18024 w 11858623"/>
              <a:gd name="connsiteY3801" fmla="*/ 2947972 h 6524624"/>
              <a:gd name="connsiteX3802" fmla="*/ 4824 w 11858623"/>
              <a:gd name="connsiteY3802" fmla="*/ 2940136 h 6524624"/>
              <a:gd name="connsiteX3803" fmla="*/ 11297 w 11858623"/>
              <a:gd name="connsiteY3803" fmla="*/ 2940341 h 6524624"/>
              <a:gd name="connsiteX3804" fmla="*/ 18024 w 11858623"/>
              <a:gd name="connsiteY3804" fmla="*/ 2947972 h 6524624"/>
              <a:gd name="connsiteX3805" fmla="*/ 14469 w 11858623"/>
              <a:gd name="connsiteY3805" fmla="*/ 2951295 h 6524624"/>
              <a:gd name="connsiteX3806" fmla="*/ 5339 w 11858623"/>
              <a:gd name="connsiteY3806" fmla="*/ 2945405 h 6524624"/>
              <a:gd name="connsiteX3807" fmla="*/ 4898 w 11858623"/>
              <a:gd name="connsiteY3807" fmla="*/ 2944590 h 6524624"/>
              <a:gd name="connsiteX3808" fmla="*/ 27920 w 11858623"/>
              <a:gd name="connsiteY3808" fmla="*/ 2921019 h 6524624"/>
              <a:gd name="connsiteX3809" fmla="*/ 28171 w 11858623"/>
              <a:gd name="connsiteY3809" fmla="*/ 2922112 h 6524624"/>
              <a:gd name="connsiteX3810" fmla="*/ 30500 w 11858623"/>
              <a:gd name="connsiteY3810" fmla="*/ 2937253 h 6524624"/>
              <a:gd name="connsiteX3811" fmla="*/ 31541 w 11858623"/>
              <a:gd name="connsiteY3811" fmla="*/ 2942115 h 6524624"/>
              <a:gd name="connsiteX3812" fmla="*/ 18931 w 11858623"/>
              <a:gd name="connsiteY3812" fmla="*/ 2996598 h 6524624"/>
              <a:gd name="connsiteX3813" fmla="*/ 17490 w 11858623"/>
              <a:gd name="connsiteY3813" fmla="*/ 2986499 h 6524624"/>
              <a:gd name="connsiteX3814" fmla="*/ 18477 w 11858623"/>
              <a:gd name="connsiteY3814" fmla="*/ 2990606 h 6524624"/>
              <a:gd name="connsiteX3815" fmla="*/ 16823 w 11858623"/>
              <a:gd name="connsiteY3815" fmla="*/ 2972071 h 6524624"/>
              <a:gd name="connsiteX3816" fmla="*/ 19168 w 11858623"/>
              <a:gd name="connsiteY3816" fmla="*/ 2960784 h 6524624"/>
              <a:gd name="connsiteX3817" fmla="*/ 18477 w 11858623"/>
              <a:gd name="connsiteY3817" fmla="*/ 2948486 h 6524624"/>
              <a:gd name="connsiteX3818" fmla="*/ 26492 w 11858623"/>
              <a:gd name="connsiteY3818" fmla="*/ 2942869 h 6524624"/>
              <a:gd name="connsiteX3819" fmla="*/ 22505 w 11858623"/>
              <a:gd name="connsiteY3819" fmla="*/ 2934537 h 6524624"/>
              <a:gd name="connsiteX3820" fmla="*/ 23940 w 11858623"/>
              <a:gd name="connsiteY3820" fmla="*/ 2926634 h 6524624"/>
              <a:gd name="connsiteX3821" fmla="*/ 26492 w 11858623"/>
              <a:gd name="connsiteY3821" fmla="*/ 2926021 h 6524624"/>
              <a:gd name="connsiteX3822" fmla="*/ 25200 w 11858623"/>
              <a:gd name="connsiteY3822" fmla="*/ 2915695 h 6524624"/>
              <a:gd name="connsiteX3823" fmla="*/ 24170 w 11858623"/>
              <a:gd name="connsiteY3823" fmla="*/ 2925368 h 6524624"/>
              <a:gd name="connsiteX3824" fmla="*/ 23940 w 11858623"/>
              <a:gd name="connsiteY3824" fmla="*/ 2926634 h 6524624"/>
              <a:gd name="connsiteX3825" fmla="*/ 19262 w 11858623"/>
              <a:gd name="connsiteY3825" fmla="*/ 2927759 h 6524624"/>
              <a:gd name="connsiteX3826" fmla="*/ 22505 w 11858623"/>
              <a:gd name="connsiteY3826" fmla="*/ 2934537 h 6524624"/>
              <a:gd name="connsiteX3827" fmla="*/ 20481 w 11858623"/>
              <a:gd name="connsiteY3827" fmla="*/ 2945678 h 6524624"/>
              <a:gd name="connsiteX3828" fmla="*/ 18414 w 11858623"/>
              <a:gd name="connsiteY3828" fmla="*/ 2947606 h 6524624"/>
              <a:gd name="connsiteX3829" fmla="*/ 16568 w 11858623"/>
              <a:gd name="connsiteY3829" fmla="*/ 2921742 h 6524624"/>
              <a:gd name="connsiteX3830" fmla="*/ 30500 w 11858623"/>
              <a:gd name="connsiteY3830" fmla="*/ 2911980 h 6524624"/>
              <a:gd name="connsiteX3831" fmla="*/ 27920 w 11858623"/>
              <a:gd name="connsiteY3831" fmla="*/ 2921019 h 6524624"/>
              <a:gd name="connsiteX3832" fmla="*/ 26492 w 11858623"/>
              <a:gd name="connsiteY3832" fmla="*/ 2914789 h 6524624"/>
              <a:gd name="connsiteX3833" fmla="*/ 25200 w 11858623"/>
              <a:gd name="connsiteY3833" fmla="*/ 2915695 h 6524624"/>
              <a:gd name="connsiteX3834" fmla="*/ 25406 w 11858623"/>
              <a:gd name="connsiteY3834" fmla="*/ 2913765 h 6524624"/>
              <a:gd name="connsiteX3835" fmla="*/ 15173 w 11858623"/>
              <a:gd name="connsiteY3835" fmla="*/ 2902182 h 6524624"/>
              <a:gd name="connsiteX3836" fmla="*/ 16568 w 11858623"/>
              <a:gd name="connsiteY3836" fmla="*/ 2921742 h 6524624"/>
              <a:gd name="connsiteX3837" fmla="*/ 14469 w 11858623"/>
              <a:gd name="connsiteY3837" fmla="*/ 2923214 h 6524624"/>
              <a:gd name="connsiteX3838" fmla="*/ 10461 w 11858623"/>
              <a:gd name="connsiteY3838" fmla="*/ 2909172 h 6524624"/>
              <a:gd name="connsiteX3839" fmla="*/ 15715 w 11858623"/>
              <a:gd name="connsiteY3839" fmla="*/ 2891490 h 6524624"/>
              <a:gd name="connsiteX3840" fmla="*/ 18304 w 11858623"/>
              <a:gd name="connsiteY3840" fmla="*/ 2897537 h 6524624"/>
              <a:gd name="connsiteX3841" fmla="*/ 15173 w 11858623"/>
              <a:gd name="connsiteY3841" fmla="*/ 2902182 h 6524624"/>
              <a:gd name="connsiteX3842" fmla="*/ 14625 w 11858623"/>
              <a:gd name="connsiteY3842" fmla="*/ 2894509 h 6524624"/>
              <a:gd name="connsiteX3843" fmla="*/ 23298 w 11858623"/>
              <a:gd name="connsiteY3843" fmla="*/ 2890127 h 6524624"/>
              <a:gd name="connsiteX3844" fmla="*/ 26492 w 11858623"/>
              <a:gd name="connsiteY3844" fmla="*/ 2903557 h 6524624"/>
              <a:gd name="connsiteX3845" fmla="*/ 25406 w 11858623"/>
              <a:gd name="connsiteY3845" fmla="*/ 2913765 h 6524624"/>
              <a:gd name="connsiteX3846" fmla="*/ 22485 w 11858623"/>
              <a:gd name="connsiteY3846" fmla="*/ 2914789 h 6524624"/>
              <a:gd name="connsiteX3847" fmla="*/ 18477 w 11858623"/>
              <a:gd name="connsiteY3847" fmla="*/ 2897940 h 6524624"/>
              <a:gd name="connsiteX3848" fmla="*/ 18304 w 11858623"/>
              <a:gd name="connsiteY3848" fmla="*/ 2897537 h 6524624"/>
              <a:gd name="connsiteX3849" fmla="*/ 12601 w 11858623"/>
              <a:gd name="connsiteY3849" fmla="*/ 2884218 h 6524624"/>
              <a:gd name="connsiteX3850" fmla="*/ 14047 w 11858623"/>
              <a:gd name="connsiteY3850" fmla="*/ 2887594 h 6524624"/>
              <a:gd name="connsiteX3851" fmla="*/ 14469 w 11858623"/>
              <a:gd name="connsiteY3851" fmla="*/ 2892325 h 6524624"/>
              <a:gd name="connsiteX3852" fmla="*/ 14625 w 11858623"/>
              <a:gd name="connsiteY3852" fmla="*/ 2894509 h 6524624"/>
              <a:gd name="connsiteX3853" fmla="*/ 14219 w 11858623"/>
              <a:gd name="connsiteY3853" fmla="*/ 2895635 h 6524624"/>
              <a:gd name="connsiteX3854" fmla="*/ 10461 w 11858623"/>
              <a:gd name="connsiteY3854" fmla="*/ 2900748 h 6524624"/>
              <a:gd name="connsiteX3855" fmla="*/ 12657 w 11858623"/>
              <a:gd name="connsiteY3855" fmla="*/ 2883792 h 6524624"/>
              <a:gd name="connsiteX3856" fmla="*/ 12601 w 11858623"/>
              <a:gd name="connsiteY3856" fmla="*/ 2884218 h 6524624"/>
              <a:gd name="connsiteX3857" fmla="*/ 12465 w 11858623"/>
              <a:gd name="connsiteY3857" fmla="*/ 2883899 h 6524624"/>
              <a:gd name="connsiteX3858" fmla="*/ 19973 w 11858623"/>
              <a:gd name="connsiteY3858" fmla="*/ 2879692 h 6524624"/>
              <a:gd name="connsiteX3859" fmla="*/ 15715 w 11858623"/>
              <a:gd name="connsiteY3859" fmla="*/ 2891490 h 6524624"/>
              <a:gd name="connsiteX3860" fmla="*/ 14047 w 11858623"/>
              <a:gd name="connsiteY3860" fmla="*/ 2887594 h 6524624"/>
              <a:gd name="connsiteX3861" fmla="*/ 13658 w 11858623"/>
              <a:gd name="connsiteY3861" fmla="*/ 2883231 h 6524624"/>
              <a:gd name="connsiteX3862" fmla="*/ 13279 w 11858623"/>
              <a:gd name="connsiteY3862" fmla="*/ 2878984 h 6524624"/>
              <a:gd name="connsiteX3863" fmla="*/ 13658 w 11858623"/>
              <a:gd name="connsiteY3863" fmla="*/ 2883231 h 6524624"/>
              <a:gd name="connsiteX3864" fmla="*/ 12657 w 11858623"/>
              <a:gd name="connsiteY3864" fmla="*/ 2883792 h 6524624"/>
              <a:gd name="connsiteX3865" fmla="*/ 20481 w 11858623"/>
              <a:gd name="connsiteY3865" fmla="*/ 2878284 h 6524624"/>
              <a:gd name="connsiteX3866" fmla="*/ 20716 w 11858623"/>
              <a:gd name="connsiteY3866" fmla="*/ 2879275 h 6524624"/>
              <a:gd name="connsiteX3867" fmla="*/ 19973 w 11858623"/>
              <a:gd name="connsiteY3867" fmla="*/ 2879692 h 6524624"/>
              <a:gd name="connsiteX3868" fmla="*/ 14488 w 11858623"/>
              <a:gd name="connsiteY3868" fmla="*/ 2865586 h 6524624"/>
              <a:gd name="connsiteX3869" fmla="*/ 14472 w 11858623"/>
              <a:gd name="connsiteY3869" fmla="*/ 2873882 h 6524624"/>
              <a:gd name="connsiteX3870" fmla="*/ 13476 w 11858623"/>
              <a:gd name="connsiteY3870" fmla="*/ 2877462 h 6524624"/>
              <a:gd name="connsiteX3871" fmla="*/ 13279 w 11858623"/>
              <a:gd name="connsiteY3871" fmla="*/ 2878984 h 6524624"/>
              <a:gd name="connsiteX3872" fmla="*/ 12465 w 11858623"/>
              <a:gd name="connsiteY3872" fmla="*/ 2869859 h 6524624"/>
              <a:gd name="connsiteX3873" fmla="*/ 16473 w 11858623"/>
              <a:gd name="connsiteY3873" fmla="*/ 2824931 h 6524624"/>
              <a:gd name="connsiteX3874" fmla="*/ 18477 w 11858623"/>
              <a:gd name="connsiteY3874" fmla="*/ 2844587 h 6524624"/>
              <a:gd name="connsiteX3875" fmla="*/ 21822 w 11858623"/>
              <a:gd name="connsiteY3875" fmla="*/ 2835212 h 6524624"/>
              <a:gd name="connsiteX3876" fmla="*/ 22485 w 11858623"/>
              <a:gd name="connsiteY3876" fmla="*/ 2844587 h 6524624"/>
              <a:gd name="connsiteX3877" fmla="*/ 29450 w 11858623"/>
              <a:gd name="connsiteY3877" fmla="*/ 2878639 h 6524624"/>
              <a:gd name="connsiteX3878" fmla="*/ 29907 w 11858623"/>
              <a:gd name="connsiteY3878" fmla="*/ 2880320 h 6524624"/>
              <a:gd name="connsiteX3879" fmla="*/ 23298 w 11858623"/>
              <a:gd name="connsiteY3879" fmla="*/ 2890127 h 6524624"/>
              <a:gd name="connsiteX3880" fmla="*/ 20716 w 11858623"/>
              <a:gd name="connsiteY3880" fmla="*/ 2879275 h 6524624"/>
              <a:gd name="connsiteX3881" fmla="*/ 22485 w 11858623"/>
              <a:gd name="connsiteY3881" fmla="*/ 2878284 h 6524624"/>
              <a:gd name="connsiteX3882" fmla="*/ 14469 w 11858623"/>
              <a:gd name="connsiteY3882" fmla="*/ 2875476 h 6524624"/>
              <a:gd name="connsiteX3883" fmla="*/ 14472 w 11858623"/>
              <a:gd name="connsiteY3883" fmla="*/ 2873882 h 6524624"/>
              <a:gd name="connsiteX3884" fmla="*/ 18668 w 11858623"/>
              <a:gd name="connsiteY3884" fmla="*/ 2858800 h 6524624"/>
              <a:gd name="connsiteX3885" fmla="*/ 20257 w 11858623"/>
              <a:gd name="connsiteY3885" fmla="*/ 2853390 h 6524624"/>
              <a:gd name="connsiteX3886" fmla="*/ 14488 w 11858623"/>
              <a:gd name="connsiteY3886" fmla="*/ 2865586 h 6524624"/>
              <a:gd name="connsiteX3887" fmla="*/ 14516 w 11858623"/>
              <a:gd name="connsiteY3887" fmla="*/ 2850271 h 6524624"/>
              <a:gd name="connsiteX3888" fmla="*/ 16473 w 11858623"/>
              <a:gd name="connsiteY3888" fmla="*/ 2824931 h 6524624"/>
              <a:gd name="connsiteX3889" fmla="*/ 12962 w 11858623"/>
              <a:gd name="connsiteY3889" fmla="*/ 2807792 h 6524624"/>
              <a:gd name="connsiteX3890" fmla="*/ 12996 w 11858623"/>
              <a:gd name="connsiteY3890" fmla="*/ 2807968 h 6524624"/>
              <a:gd name="connsiteX3891" fmla="*/ 12465 w 11858623"/>
              <a:gd name="connsiteY3891" fmla="*/ 2808082 h 6524624"/>
              <a:gd name="connsiteX3892" fmla="*/ 14799 w 11858623"/>
              <a:gd name="connsiteY3892" fmla="*/ 2807582 h 6524624"/>
              <a:gd name="connsiteX3893" fmla="*/ 16473 w 11858623"/>
              <a:gd name="connsiteY3893" fmla="*/ 2819314 h 6524624"/>
              <a:gd name="connsiteX3894" fmla="*/ 14585 w 11858623"/>
              <a:gd name="connsiteY3894" fmla="*/ 2816026 h 6524624"/>
              <a:gd name="connsiteX3895" fmla="*/ 12996 w 11858623"/>
              <a:gd name="connsiteY3895" fmla="*/ 2807968 h 6524624"/>
              <a:gd name="connsiteX3896" fmla="*/ 19730 w 11858623"/>
              <a:gd name="connsiteY3896" fmla="*/ 2805624 h 6524624"/>
              <a:gd name="connsiteX3897" fmla="*/ 20034 w 11858623"/>
              <a:gd name="connsiteY3897" fmla="*/ 2809921 h 6524624"/>
              <a:gd name="connsiteX3898" fmla="*/ 18350 w 11858623"/>
              <a:gd name="connsiteY3898" fmla="*/ 2806269 h 6524624"/>
              <a:gd name="connsiteX3899" fmla="*/ 17760 w 11858623"/>
              <a:gd name="connsiteY3899" fmla="*/ 2804990 h 6524624"/>
              <a:gd name="connsiteX3900" fmla="*/ 18350 w 11858623"/>
              <a:gd name="connsiteY3900" fmla="*/ 2806269 h 6524624"/>
              <a:gd name="connsiteX3901" fmla="*/ 16162 w 11858623"/>
              <a:gd name="connsiteY3901" fmla="*/ 2807292 h 6524624"/>
              <a:gd name="connsiteX3902" fmla="*/ 14799 w 11858623"/>
              <a:gd name="connsiteY3902" fmla="*/ 2807582 h 6524624"/>
              <a:gd name="connsiteX3903" fmla="*/ 14685 w 11858623"/>
              <a:gd name="connsiteY3903" fmla="*/ 2806786 h 6524624"/>
              <a:gd name="connsiteX3904" fmla="*/ 21683 w 11858623"/>
              <a:gd name="connsiteY3904" fmla="*/ 2802699 h 6524624"/>
              <a:gd name="connsiteX3905" fmla="*/ 21366 w 11858623"/>
              <a:gd name="connsiteY3905" fmla="*/ 2804861 h 6524624"/>
              <a:gd name="connsiteX3906" fmla="*/ 19730 w 11858623"/>
              <a:gd name="connsiteY3906" fmla="*/ 2805624 h 6524624"/>
              <a:gd name="connsiteX3907" fmla="*/ 19609 w 11858623"/>
              <a:gd name="connsiteY3907" fmla="*/ 2803911 h 6524624"/>
              <a:gd name="connsiteX3908" fmla="*/ 26492 w 11858623"/>
              <a:gd name="connsiteY3908" fmla="*/ 2802467 h 6524624"/>
              <a:gd name="connsiteX3909" fmla="*/ 24488 w 11858623"/>
              <a:gd name="connsiteY3909" fmla="*/ 2827738 h 6524624"/>
              <a:gd name="connsiteX3910" fmla="*/ 21822 w 11858623"/>
              <a:gd name="connsiteY3910" fmla="*/ 2835212 h 6524624"/>
              <a:gd name="connsiteX3911" fmla="*/ 20034 w 11858623"/>
              <a:gd name="connsiteY3911" fmla="*/ 2809921 h 6524624"/>
              <a:gd name="connsiteX3912" fmla="*/ 20481 w 11858623"/>
              <a:gd name="connsiteY3912" fmla="*/ 2810891 h 6524624"/>
              <a:gd name="connsiteX3913" fmla="*/ 21366 w 11858623"/>
              <a:gd name="connsiteY3913" fmla="*/ 2804861 h 6524624"/>
              <a:gd name="connsiteX3914" fmla="*/ 13680 w 11858623"/>
              <a:gd name="connsiteY3914" fmla="*/ 2799743 h 6524624"/>
              <a:gd name="connsiteX3915" fmla="*/ 14685 w 11858623"/>
              <a:gd name="connsiteY3915" fmla="*/ 2806786 h 6524624"/>
              <a:gd name="connsiteX3916" fmla="*/ 12962 w 11858623"/>
              <a:gd name="connsiteY3916" fmla="*/ 2807792 h 6524624"/>
              <a:gd name="connsiteX3917" fmla="*/ 12465 w 11858623"/>
              <a:gd name="connsiteY3917" fmla="*/ 2805274 h 6524624"/>
              <a:gd name="connsiteX3918" fmla="*/ 18881 w 11858623"/>
              <a:gd name="connsiteY3918" fmla="*/ 2793609 h 6524624"/>
              <a:gd name="connsiteX3919" fmla="*/ 19609 w 11858623"/>
              <a:gd name="connsiteY3919" fmla="*/ 2803911 h 6524624"/>
              <a:gd name="connsiteX3920" fmla="*/ 17760 w 11858623"/>
              <a:gd name="connsiteY3920" fmla="*/ 2804990 h 6524624"/>
              <a:gd name="connsiteX3921" fmla="*/ 15824 w 11858623"/>
              <a:gd name="connsiteY3921" fmla="*/ 2800790 h 6524624"/>
              <a:gd name="connsiteX3922" fmla="*/ 16326 w 11858623"/>
              <a:gd name="connsiteY3922" fmla="*/ 2795126 h 6524624"/>
              <a:gd name="connsiteX3923" fmla="*/ 32637 w 11858623"/>
              <a:gd name="connsiteY3923" fmla="*/ 2786912 h 6524624"/>
              <a:gd name="connsiteX3924" fmla="*/ 32504 w 11858623"/>
              <a:gd name="connsiteY3924" fmla="*/ 2791234 h 6524624"/>
              <a:gd name="connsiteX3925" fmla="*/ 32940 w 11858623"/>
              <a:gd name="connsiteY3925" fmla="*/ 2796128 h 6524624"/>
              <a:gd name="connsiteX3926" fmla="*/ 21683 w 11858623"/>
              <a:gd name="connsiteY3926" fmla="*/ 2802699 h 6524624"/>
              <a:gd name="connsiteX3927" fmla="*/ 22537 w 11858623"/>
              <a:gd name="connsiteY3927" fmla="*/ 2796879 h 6524624"/>
              <a:gd name="connsiteX3928" fmla="*/ 22065 w 11858623"/>
              <a:gd name="connsiteY3928" fmla="*/ 2791718 h 6524624"/>
              <a:gd name="connsiteX3929" fmla="*/ 24415 w 11858623"/>
              <a:gd name="connsiteY3929" fmla="*/ 2790323 h 6524624"/>
              <a:gd name="connsiteX3930" fmla="*/ 21044 w 11858623"/>
              <a:gd name="connsiteY3930" fmla="*/ 2780547 h 6524624"/>
              <a:gd name="connsiteX3931" fmla="*/ 22065 w 11858623"/>
              <a:gd name="connsiteY3931" fmla="*/ 2791718 h 6524624"/>
              <a:gd name="connsiteX3932" fmla="*/ 18881 w 11858623"/>
              <a:gd name="connsiteY3932" fmla="*/ 2793609 h 6524624"/>
              <a:gd name="connsiteX3933" fmla="*/ 18525 w 11858623"/>
              <a:gd name="connsiteY3933" fmla="*/ 2788574 h 6524624"/>
              <a:gd name="connsiteX3934" fmla="*/ 20481 w 11858623"/>
              <a:gd name="connsiteY3934" fmla="*/ 2768770 h 6524624"/>
              <a:gd name="connsiteX3935" fmla="*/ 23114 w 11858623"/>
              <a:gd name="connsiteY3935" fmla="*/ 2777918 h 6524624"/>
              <a:gd name="connsiteX3936" fmla="*/ 23521 w 11858623"/>
              <a:gd name="connsiteY3936" fmla="*/ 2780750 h 6524624"/>
              <a:gd name="connsiteX3937" fmla="*/ 23995 w 11858623"/>
              <a:gd name="connsiteY3937" fmla="*/ 2781078 h 6524624"/>
              <a:gd name="connsiteX3938" fmla="*/ 24525 w 11858623"/>
              <a:gd name="connsiteY3938" fmla="*/ 2783221 h 6524624"/>
              <a:gd name="connsiteX3939" fmla="*/ 21538 w 11858623"/>
              <a:gd name="connsiteY3939" fmla="*/ 2778970 h 6524624"/>
              <a:gd name="connsiteX3940" fmla="*/ 21044 w 11858623"/>
              <a:gd name="connsiteY3940" fmla="*/ 2780547 h 6524624"/>
              <a:gd name="connsiteX3941" fmla="*/ 20481 w 11858623"/>
              <a:gd name="connsiteY3941" fmla="*/ 2774385 h 6524624"/>
              <a:gd name="connsiteX3942" fmla="*/ 20283 w 11858623"/>
              <a:gd name="connsiteY3942" fmla="*/ 2769670 h 6524624"/>
              <a:gd name="connsiteX3943" fmla="*/ 16473 w 11858623"/>
              <a:gd name="connsiteY3943" fmla="*/ 2754729 h 6524624"/>
              <a:gd name="connsiteX3944" fmla="*/ 20072 w 11858623"/>
              <a:gd name="connsiteY3944" fmla="*/ 2764637 h 6524624"/>
              <a:gd name="connsiteX3945" fmla="*/ 20283 w 11858623"/>
              <a:gd name="connsiteY3945" fmla="*/ 2769670 h 6524624"/>
              <a:gd name="connsiteX3946" fmla="*/ 13680 w 11858623"/>
              <a:gd name="connsiteY3946" fmla="*/ 2799743 h 6524624"/>
              <a:gd name="connsiteX3947" fmla="*/ 12465 w 11858623"/>
              <a:gd name="connsiteY3947" fmla="*/ 2791234 h 6524624"/>
              <a:gd name="connsiteX3948" fmla="*/ 16473 w 11858623"/>
              <a:gd name="connsiteY3948" fmla="*/ 2754729 h 6524624"/>
              <a:gd name="connsiteX3949" fmla="*/ 14147 w 11858623"/>
              <a:gd name="connsiteY3949" fmla="*/ 2741808 h 6524624"/>
              <a:gd name="connsiteX3950" fmla="*/ 14148 w 11858623"/>
              <a:gd name="connsiteY3950" fmla="*/ 2741810 h 6524624"/>
              <a:gd name="connsiteX3951" fmla="*/ 14089 w 11858623"/>
              <a:gd name="connsiteY3951" fmla="*/ 2742006 h 6524624"/>
              <a:gd name="connsiteX3952" fmla="*/ 30298 w 11858623"/>
              <a:gd name="connsiteY3952" fmla="*/ 2733783 h 6524624"/>
              <a:gd name="connsiteX3953" fmla="*/ 32504 w 11858623"/>
              <a:gd name="connsiteY3953" fmla="*/ 2735072 h 6524624"/>
              <a:gd name="connsiteX3954" fmla="*/ 33668 w 11858623"/>
              <a:gd name="connsiteY3954" fmla="*/ 2753539 h 6524624"/>
              <a:gd name="connsiteX3955" fmla="*/ 33381 w 11858623"/>
              <a:gd name="connsiteY3955" fmla="*/ 2762840 h 6524624"/>
              <a:gd name="connsiteX3956" fmla="*/ 26492 w 11858623"/>
              <a:gd name="connsiteY3956" fmla="*/ 2782810 h 6524624"/>
              <a:gd name="connsiteX3957" fmla="*/ 23995 w 11858623"/>
              <a:gd name="connsiteY3957" fmla="*/ 2781078 h 6524624"/>
              <a:gd name="connsiteX3958" fmla="*/ 23819 w 11858623"/>
              <a:gd name="connsiteY3958" fmla="*/ 2780368 h 6524624"/>
              <a:gd name="connsiteX3959" fmla="*/ 23114 w 11858623"/>
              <a:gd name="connsiteY3959" fmla="*/ 2777918 h 6524624"/>
              <a:gd name="connsiteX3960" fmla="*/ 21949 w 11858623"/>
              <a:gd name="connsiteY3960" fmla="*/ 2769809 h 6524624"/>
              <a:gd name="connsiteX3961" fmla="*/ 20072 w 11858623"/>
              <a:gd name="connsiteY3961" fmla="*/ 2764637 h 6524624"/>
              <a:gd name="connsiteX3962" fmla="*/ 19494 w 11858623"/>
              <a:gd name="connsiteY3962" fmla="*/ 2750890 h 6524624"/>
              <a:gd name="connsiteX3963" fmla="*/ 20241 w 11858623"/>
              <a:gd name="connsiteY3963" fmla="*/ 2750133 h 6524624"/>
              <a:gd name="connsiteX3964" fmla="*/ 20481 w 11858623"/>
              <a:gd name="connsiteY3964" fmla="*/ 2757536 h 6524624"/>
              <a:gd name="connsiteX3965" fmla="*/ 30298 w 11858623"/>
              <a:gd name="connsiteY3965" fmla="*/ 2733783 h 6524624"/>
              <a:gd name="connsiteX3966" fmla="*/ 17752 w 11858623"/>
              <a:gd name="connsiteY3966" fmla="*/ 2729986 h 6524624"/>
              <a:gd name="connsiteX3967" fmla="*/ 18731 w 11858623"/>
              <a:gd name="connsiteY3967" fmla="*/ 2732706 h 6524624"/>
              <a:gd name="connsiteX3968" fmla="*/ 19494 w 11858623"/>
              <a:gd name="connsiteY3968" fmla="*/ 2750890 h 6524624"/>
              <a:gd name="connsiteX3969" fmla="*/ 18477 w 11858623"/>
              <a:gd name="connsiteY3969" fmla="*/ 2751921 h 6524624"/>
              <a:gd name="connsiteX3970" fmla="*/ 14148 w 11858623"/>
              <a:gd name="connsiteY3970" fmla="*/ 2741810 h 6524624"/>
              <a:gd name="connsiteX3971" fmla="*/ 17696 w 11858623"/>
              <a:gd name="connsiteY3971" fmla="*/ 2728681 h 6524624"/>
              <a:gd name="connsiteX3972" fmla="*/ 17972 w 11858623"/>
              <a:gd name="connsiteY3972" fmla="*/ 2729264 h 6524624"/>
              <a:gd name="connsiteX3973" fmla="*/ 17752 w 11858623"/>
              <a:gd name="connsiteY3973" fmla="*/ 2729986 h 6524624"/>
              <a:gd name="connsiteX3974" fmla="*/ 17520 w 11858623"/>
              <a:gd name="connsiteY3974" fmla="*/ 2729343 h 6524624"/>
              <a:gd name="connsiteX3975" fmla="*/ 18634 w 11858623"/>
              <a:gd name="connsiteY3975" fmla="*/ 2728541 h 6524624"/>
              <a:gd name="connsiteX3976" fmla="*/ 19723 w 11858623"/>
              <a:gd name="connsiteY3976" fmla="*/ 2734175 h 6524624"/>
              <a:gd name="connsiteX3977" fmla="*/ 19769 w 11858623"/>
              <a:gd name="connsiteY3977" fmla="*/ 2735587 h 6524624"/>
              <a:gd name="connsiteX3978" fmla="*/ 18731 w 11858623"/>
              <a:gd name="connsiteY3978" fmla="*/ 2732706 h 6524624"/>
              <a:gd name="connsiteX3979" fmla="*/ 18582 w 11858623"/>
              <a:gd name="connsiteY3979" fmla="*/ 2729143 h 6524624"/>
              <a:gd name="connsiteX3980" fmla="*/ 19418 w 11858623"/>
              <a:gd name="connsiteY3980" fmla="*/ 2724759 h 6524624"/>
              <a:gd name="connsiteX3981" fmla="*/ 19592 w 11858623"/>
              <a:gd name="connsiteY3981" fmla="*/ 2730133 h 6524624"/>
              <a:gd name="connsiteX3982" fmla="*/ 18731 w 11858623"/>
              <a:gd name="connsiteY3982" fmla="*/ 2727441 h 6524624"/>
              <a:gd name="connsiteX3983" fmla="*/ 18812 w 11858623"/>
              <a:gd name="connsiteY3983" fmla="*/ 2726506 h 6524624"/>
              <a:gd name="connsiteX3984" fmla="*/ 19230 w 11858623"/>
              <a:gd name="connsiteY3984" fmla="*/ 2725138 h 6524624"/>
              <a:gd name="connsiteX3985" fmla="*/ 21230 w 11858623"/>
              <a:gd name="connsiteY3985" fmla="*/ 2723414 h 6524624"/>
              <a:gd name="connsiteX3986" fmla="*/ 25484 w 11858623"/>
              <a:gd name="connsiteY3986" fmla="*/ 2736939 h 6524624"/>
              <a:gd name="connsiteX3987" fmla="*/ 24797 w 11858623"/>
              <a:gd name="connsiteY3987" fmla="*/ 2745514 h 6524624"/>
              <a:gd name="connsiteX3988" fmla="*/ 20241 w 11858623"/>
              <a:gd name="connsiteY3988" fmla="*/ 2750133 h 6524624"/>
              <a:gd name="connsiteX3989" fmla="*/ 19769 w 11858623"/>
              <a:gd name="connsiteY3989" fmla="*/ 2735587 h 6524624"/>
              <a:gd name="connsiteX3990" fmla="*/ 20258 w 11858623"/>
              <a:gd name="connsiteY3990" fmla="*/ 2736946 h 6524624"/>
              <a:gd name="connsiteX3991" fmla="*/ 19723 w 11858623"/>
              <a:gd name="connsiteY3991" fmla="*/ 2734175 h 6524624"/>
              <a:gd name="connsiteX3992" fmla="*/ 19592 w 11858623"/>
              <a:gd name="connsiteY3992" fmla="*/ 2730133 h 6524624"/>
              <a:gd name="connsiteX3993" fmla="*/ 23656 w 11858623"/>
              <a:gd name="connsiteY3993" fmla="*/ 2742838 h 6524624"/>
              <a:gd name="connsiteX3994" fmla="*/ 19344 w 11858623"/>
              <a:gd name="connsiteY3994" fmla="*/ 2722493 h 6524624"/>
              <a:gd name="connsiteX3995" fmla="*/ 19411 w 11858623"/>
              <a:gd name="connsiteY3995" fmla="*/ 2724544 h 6524624"/>
              <a:gd name="connsiteX3996" fmla="*/ 19230 w 11858623"/>
              <a:gd name="connsiteY3996" fmla="*/ 2725138 h 6524624"/>
              <a:gd name="connsiteX3997" fmla="*/ 18869 w 11858623"/>
              <a:gd name="connsiteY3997" fmla="*/ 2725861 h 6524624"/>
              <a:gd name="connsiteX3998" fmla="*/ 19076 w 11858623"/>
              <a:gd name="connsiteY3998" fmla="*/ 2723498 h 6524624"/>
              <a:gd name="connsiteX3999" fmla="*/ 21001 w 11858623"/>
              <a:gd name="connsiteY3999" fmla="*/ 2721582 h 6524624"/>
              <a:gd name="connsiteX4000" fmla="*/ 21230 w 11858623"/>
              <a:gd name="connsiteY4000" fmla="*/ 2723414 h 6524624"/>
              <a:gd name="connsiteX4001" fmla="*/ 20788 w 11858623"/>
              <a:gd name="connsiteY4001" fmla="*/ 2722008 h 6524624"/>
              <a:gd name="connsiteX4002" fmla="*/ 20481 w 11858623"/>
              <a:gd name="connsiteY4002" fmla="*/ 2721032 h 6524624"/>
              <a:gd name="connsiteX4003" fmla="*/ 20788 w 11858623"/>
              <a:gd name="connsiteY4003" fmla="*/ 2722008 h 6524624"/>
              <a:gd name="connsiteX4004" fmla="*/ 19418 w 11858623"/>
              <a:gd name="connsiteY4004" fmla="*/ 2724759 h 6524624"/>
              <a:gd name="connsiteX4005" fmla="*/ 19411 w 11858623"/>
              <a:gd name="connsiteY4005" fmla="*/ 2724544 h 6524624"/>
              <a:gd name="connsiteX4006" fmla="*/ 20342 w 11858623"/>
              <a:gd name="connsiteY4006" fmla="*/ 2716380 h 6524624"/>
              <a:gd name="connsiteX4007" fmla="*/ 20481 w 11858623"/>
              <a:gd name="connsiteY4007" fmla="*/ 2718225 h 6524624"/>
              <a:gd name="connsiteX4008" fmla="*/ 19344 w 11858623"/>
              <a:gd name="connsiteY4008" fmla="*/ 2722493 h 6524624"/>
              <a:gd name="connsiteX4009" fmla="*/ 19295 w 11858623"/>
              <a:gd name="connsiteY4009" fmla="*/ 2720992 h 6524624"/>
              <a:gd name="connsiteX4010" fmla="*/ 19419 w 11858623"/>
              <a:gd name="connsiteY4010" fmla="*/ 2719582 h 6524624"/>
              <a:gd name="connsiteX4011" fmla="*/ 20329 w 11858623"/>
              <a:gd name="connsiteY4011" fmla="*/ 2716198 h 6524624"/>
              <a:gd name="connsiteX4012" fmla="*/ 20349 w 11858623"/>
              <a:gd name="connsiteY4012" fmla="*/ 2716359 h 6524624"/>
              <a:gd name="connsiteX4013" fmla="*/ 20342 w 11858623"/>
              <a:gd name="connsiteY4013" fmla="*/ 2716380 h 6524624"/>
              <a:gd name="connsiteX4014" fmla="*/ 924 w 11858623"/>
              <a:gd name="connsiteY4014" fmla="*/ 2713907 h 6524624"/>
              <a:gd name="connsiteX4015" fmla="*/ 442 w 11858623"/>
              <a:gd name="connsiteY4015" fmla="*/ 2729455 h 6524624"/>
              <a:gd name="connsiteX4016" fmla="*/ 4450 w 11858623"/>
              <a:gd name="connsiteY4016" fmla="*/ 2917597 h 6524624"/>
              <a:gd name="connsiteX4017" fmla="*/ 4824 w 11858623"/>
              <a:gd name="connsiteY4017" fmla="*/ 2940136 h 6524624"/>
              <a:gd name="connsiteX4018" fmla="*/ 2446 w 11858623"/>
              <a:gd name="connsiteY4018" fmla="*/ 2940061 h 6524624"/>
              <a:gd name="connsiteX4019" fmla="*/ 4898 w 11858623"/>
              <a:gd name="connsiteY4019" fmla="*/ 2944590 h 6524624"/>
              <a:gd name="connsiteX4020" fmla="*/ 6563 w 11858623"/>
              <a:gd name="connsiteY4020" fmla="*/ 3044952 h 6524624"/>
              <a:gd name="connsiteX4021" fmla="*/ 5684 w 11858623"/>
              <a:gd name="connsiteY4021" fmla="*/ 3046441 h 6524624"/>
              <a:gd name="connsiteX4022" fmla="*/ 4450 w 11858623"/>
              <a:gd name="connsiteY4022" fmla="*/ 3049576 h 6524624"/>
              <a:gd name="connsiteX4023" fmla="*/ 6586 w 11858623"/>
              <a:gd name="connsiteY4023" fmla="*/ 3046333 h 6524624"/>
              <a:gd name="connsiteX4024" fmla="*/ 7621 w 11858623"/>
              <a:gd name="connsiteY4024" fmla="*/ 3108665 h 6524624"/>
              <a:gd name="connsiteX4025" fmla="*/ 6736 w 11858623"/>
              <a:gd name="connsiteY4025" fmla="*/ 3113396 h 6524624"/>
              <a:gd name="connsiteX4026" fmla="*/ 6454 w 11858623"/>
              <a:gd name="connsiteY4026" fmla="*/ 3153475 h 6524624"/>
              <a:gd name="connsiteX4027" fmla="*/ 8316 w 11858623"/>
              <a:gd name="connsiteY4027" fmla="*/ 3150594 h 6524624"/>
              <a:gd name="connsiteX4028" fmla="*/ 8458 w 11858623"/>
              <a:gd name="connsiteY4028" fmla="*/ 3159092 h 6524624"/>
              <a:gd name="connsiteX4029" fmla="*/ 8822 w 11858623"/>
              <a:gd name="connsiteY4029" fmla="*/ 3165474 h 6524624"/>
              <a:gd name="connsiteX4030" fmla="*/ 8457 w 11858623"/>
              <a:gd name="connsiteY4030" fmla="*/ 3166644 h 6524624"/>
              <a:gd name="connsiteX4031" fmla="*/ 4449 w 11858623"/>
              <a:gd name="connsiteY4031" fmla="*/ 3175069 h 6524624"/>
              <a:gd name="connsiteX4032" fmla="*/ 2445 w 11858623"/>
              <a:gd name="connsiteY4032" fmla="*/ 3191918 h 6524624"/>
              <a:gd name="connsiteX4033" fmla="*/ 1418 w 11858623"/>
              <a:gd name="connsiteY4033" fmla="*/ 3225008 h 6524624"/>
              <a:gd name="connsiteX4034" fmla="*/ 0 w 11858623"/>
              <a:gd name="connsiteY4034" fmla="*/ 3227108 h 6524624"/>
              <a:gd name="connsiteX4035" fmla="*/ 0 w 11858623"/>
              <a:gd name="connsiteY4035" fmla="*/ 2714219 h 6524624"/>
              <a:gd name="connsiteX4036" fmla="*/ 10222 w 11858623"/>
              <a:gd name="connsiteY4036" fmla="*/ 2709080 h 6524624"/>
              <a:gd name="connsiteX4037" fmla="*/ 13500 w 11858623"/>
              <a:gd name="connsiteY4037" fmla="*/ 2718184 h 6524624"/>
              <a:gd name="connsiteX4038" fmla="*/ 13626 w 11858623"/>
              <a:gd name="connsiteY4038" fmla="*/ 2720128 h 6524624"/>
              <a:gd name="connsiteX4039" fmla="*/ 10462 w 11858623"/>
              <a:gd name="connsiteY4039" fmla="*/ 2713478 h 6524624"/>
              <a:gd name="connsiteX4040" fmla="*/ 14470 w 11858623"/>
              <a:gd name="connsiteY4040" fmla="*/ 2733135 h 6524624"/>
              <a:gd name="connsiteX4041" fmla="*/ 13626 w 11858623"/>
              <a:gd name="connsiteY4041" fmla="*/ 2720128 h 6524624"/>
              <a:gd name="connsiteX4042" fmla="*/ 15992 w 11858623"/>
              <a:gd name="connsiteY4042" fmla="*/ 2725099 h 6524624"/>
              <a:gd name="connsiteX4043" fmla="*/ 17520 w 11858623"/>
              <a:gd name="connsiteY4043" fmla="*/ 2729343 h 6524624"/>
              <a:gd name="connsiteX4044" fmla="*/ 14773 w 11858623"/>
              <a:gd name="connsiteY4044" fmla="*/ 2739659 h 6524624"/>
              <a:gd name="connsiteX4045" fmla="*/ 14147 w 11858623"/>
              <a:gd name="connsiteY4045" fmla="*/ 2741808 h 6524624"/>
              <a:gd name="connsiteX4046" fmla="*/ 12465 w 11858623"/>
              <a:gd name="connsiteY4046" fmla="*/ 2737881 h 6524624"/>
              <a:gd name="connsiteX4047" fmla="*/ 10461 w 11858623"/>
              <a:gd name="connsiteY4047" fmla="*/ 2718225 h 6524624"/>
              <a:gd name="connsiteX4048" fmla="*/ 9021 w 11858623"/>
              <a:gd name="connsiteY4048" fmla="*/ 2710674 h 6524624"/>
              <a:gd name="connsiteX4049" fmla="*/ 15887 w 11858623"/>
              <a:gd name="connsiteY4049" fmla="*/ 2701561 h 6524624"/>
              <a:gd name="connsiteX4050" fmla="*/ 16474 w 11858623"/>
              <a:gd name="connsiteY4050" fmla="*/ 2705055 h 6524624"/>
              <a:gd name="connsiteX4051" fmla="*/ 16716 w 11858623"/>
              <a:gd name="connsiteY4051" fmla="*/ 2706134 h 6524624"/>
              <a:gd name="connsiteX4052" fmla="*/ 16245 w 11858623"/>
              <a:gd name="connsiteY4052" fmla="*/ 2708376 h 6524624"/>
              <a:gd name="connsiteX4053" fmla="*/ 15276 w 11858623"/>
              <a:gd name="connsiteY4053" fmla="*/ 2702372 h 6524624"/>
              <a:gd name="connsiteX4054" fmla="*/ 18102 w 11858623"/>
              <a:gd name="connsiteY4054" fmla="*/ 2699537 h 6524624"/>
              <a:gd name="connsiteX4055" fmla="*/ 18477 w 11858623"/>
              <a:gd name="connsiteY4055" fmla="*/ 2701376 h 6524624"/>
              <a:gd name="connsiteX4056" fmla="*/ 18723 w 11858623"/>
              <a:gd name="connsiteY4056" fmla="*/ 2703346 h 6524624"/>
              <a:gd name="connsiteX4057" fmla="*/ 19167 w 11858623"/>
              <a:gd name="connsiteY4057" fmla="*/ 2717046 h 6524624"/>
              <a:gd name="connsiteX4058" fmla="*/ 16716 w 11858623"/>
              <a:gd name="connsiteY4058" fmla="*/ 2706134 h 6524624"/>
              <a:gd name="connsiteX4059" fmla="*/ 18926 w 11858623"/>
              <a:gd name="connsiteY4059" fmla="*/ 2697526 h 6524624"/>
              <a:gd name="connsiteX4060" fmla="*/ 20329 w 11858623"/>
              <a:gd name="connsiteY4060" fmla="*/ 2716198 h 6524624"/>
              <a:gd name="connsiteX4061" fmla="*/ 18723 w 11858623"/>
              <a:gd name="connsiteY4061" fmla="*/ 2703346 h 6524624"/>
              <a:gd name="connsiteX4062" fmla="*/ 18550 w 11858623"/>
              <a:gd name="connsiteY4062" fmla="*/ 2698025 h 6524624"/>
              <a:gd name="connsiteX4063" fmla="*/ 18533 w 11858623"/>
              <a:gd name="connsiteY4063" fmla="*/ 2697484 h 6524624"/>
              <a:gd name="connsiteX4064" fmla="*/ 18550 w 11858623"/>
              <a:gd name="connsiteY4064" fmla="*/ 2698025 h 6524624"/>
              <a:gd name="connsiteX4065" fmla="*/ 18369 w 11858623"/>
              <a:gd name="connsiteY4065" fmla="*/ 2698267 h 6524624"/>
              <a:gd name="connsiteX4066" fmla="*/ 28565 w 11858623"/>
              <a:gd name="connsiteY4066" fmla="*/ 2686077 h 6524624"/>
              <a:gd name="connsiteX4067" fmla="*/ 28496 w 11858623"/>
              <a:gd name="connsiteY4067" fmla="*/ 2687334 h 6524624"/>
              <a:gd name="connsiteX4068" fmla="*/ 28444 w 11858623"/>
              <a:gd name="connsiteY4068" fmla="*/ 2686527 h 6524624"/>
              <a:gd name="connsiteX4069" fmla="*/ 32623 w 11858623"/>
              <a:gd name="connsiteY4069" fmla="*/ 2685987 h 6524624"/>
              <a:gd name="connsiteX4070" fmla="*/ 33284 w 11858623"/>
              <a:gd name="connsiteY4070" fmla="*/ 2696925 h 6524624"/>
              <a:gd name="connsiteX4071" fmla="*/ 21001 w 11858623"/>
              <a:gd name="connsiteY4071" fmla="*/ 2721582 h 6524624"/>
              <a:gd name="connsiteX4072" fmla="*/ 20349 w 11858623"/>
              <a:gd name="connsiteY4072" fmla="*/ 2716359 h 6524624"/>
              <a:gd name="connsiteX4073" fmla="*/ 20968 w 11858623"/>
              <a:gd name="connsiteY4073" fmla="*/ 2714210 h 6524624"/>
              <a:gd name="connsiteX4074" fmla="*/ 28281 w 11858623"/>
              <a:gd name="connsiteY4074" fmla="*/ 2687129 h 6524624"/>
              <a:gd name="connsiteX4075" fmla="*/ 28496 w 11858623"/>
              <a:gd name="connsiteY4075" fmla="*/ 2690143 h 6524624"/>
              <a:gd name="connsiteX4076" fmla="*/ 11536 w 11858623"/>
              <a:gd name="connsiteY4076" fmla="*/ 2685956 h 6524624"/>
              <a:gd name="connsiteX4077" fmla="*/ 12466 w 11858623"/>
              <a:gd name="connsiteY4077" fmla="*/ 2702246 h 6524624"/>
              <a:gd name="connsiteX4078" fmla="*/ 12697 w 11858623"/>
              <a:gd name="connsiteY4078" fmla="*/ 2705796 h 6524624"/>
              <a:gd name="connsiteX4079" fmla="*/ 10222 w 11858623"/>
              <a:gd name="connsiteY4079" fmla="*/ 2709080 h 6524624"/>
              <a:gd name="connsiteX4080" fmla="*/ 8458 w 11858623"/>
              <a:gd name="connsiteY4080" fmla="*/ 2704183 h 6524624"/>
              <a:gd name="connsiteX4081" fmla="*/ 8507 w 11858623"/>
              <a:gd name="connsiteY4081" fmla="*/ 2707982 h 6524624"/>
              <a:gd name="connsiteX4082" fmla="*/ 9021 w 11858623"/>
              <a:gd name="connsiteY4082" fmla="*/ 2710674 h 6524624"/>
              <a:gd name="connsiteX4083" fmla="*/ 8503 w 11858623"/>
              <a:gd name="connsiteY4083" fmla="*/ 2711363 h 6524624"/>
              <a:gd name="connsiteX4084" fmla="*/ 924 w 11858623"/>
              <a:gd name="connsiteY4084" fmla="*/ 2713907 h 6524624"/>
              <a:gd name="connsiteX4085" fmla="*/ 1419 w 11858623"/>
              <a:gd name="connsiteY4085" fmla="*/ 2697960 h 6524624"/>
              <a:gd name="connsiteX4086" fmla="*/ 3686 w 11858623"/>
              <a:gd name="connsiteY4086" fmla="*/ 2694603 h 6524624"/>
              <a:gd name="connsiteX4087" fmla="*/ 12997 w 11858623"/>
              <a:gd name="connsiteY4087" fmla="*/ 2684346 h 6524624"/>
              <a:gd name="connsiteX4088" fmla="*/ 13483 w 11858623"/>
              <a:gd name="connsiteY4088" fmla="*/ 2687243 h 6524624"/>
              <a:gd name="connsiteX4089" fmla="*/ 13143 w 11858623"/>
              <a:gd name="connsiteY4089" fmla="*/ 2689154 h 6524624"/>
              <a:gd name="connsiteX4090" fmla="*/ 12462 w 11858623"/>
              <a:gd name="connsiteY4090" fmla="*/ 2684935 h 6524624"/>
              <a:gd name="connsiteX4091" fmla="*/ 28162 w 11858623"/>
              <a:gd name="connsiteY4091" fmla="*/ 2682202 h 6524624"/>
              <a:gd name="connsiteX4092" fmla="*/ 28444 w 11858623"/>
              <a:gd name="connsiteY4092" fmla="*/ 2686527 h 6524624"/>
              <a:gd name="connsiteX4093" fmla="*/ 28281 w 11858623"/>
              <a:gd name="connsiteY4093" fmla="*/ 2687129 h 6524624"/>
              <a:gd name="connsiteX4094" fmla="*/ 27961 w 11858623"/>
              <a:gd name="connsiteY4094" fmla="*/ 2682637 h 6524624"/>
              <a:gd name="connsiteX4095" fmla="*/ 30500 w 11858623"/>
              <a:gd name="connsiteY4095" fmla="*/ 2678910 h 6524624"/>
              <a:gd name="connsiteX4096" fmla="*/ 28565 w 11858623"/>
              <a:gd name="connsiteY4096" fmla="*/ 2686077 h 6524624"/>
              <a:gd name="connsiteX4097" fmla="*/ 28843 w 11858623"/>
              <a:gd name="connsiteY4097" fmla="*/ 2681011 h 6524624"/>
              <a:gd name="connsiteX4098" fmla="*/ 29202 w 11858623"/>
              <a:gd name="connsiteY4098" fmla="*/ 2674473 h 6524624"/>
              <a:gd name="connsiteX4099" fmla="*/ 28843 w 11858623"/>
              <a:gd name="connsiteY4099" fmla="*/ 2681011 h 6524624"/>
              <a:gd name="connsiteX4100" fmla="*/ 28527 w 11858623"/>
              <a:gd name="connsiteY4100" fmla="*/ 2681413 h 6524624"/>
              <a:gd name="connsiteX4101" fmla="*/ 28162 w 11858623"/>
              <a:gd name="connsiteY4101" fmla="*/ 2682202 h 6524624"/>
              <a:gd name="connsiteX4102" fmla="*/ 27683 w 11858623"/>
              <a:gd name="connsiteY4102" fmla="*/ 2674834 h 6524624"/>
              <a:gd name="connsiteX4103" fmla="*/ 24894 w 11858623"/>
              <a:gd name="connsiteY4103" fmla="*/ 2673093 h 6524624"/>
              <a:gd name="connsiteX4104" fmla="*/ 27400 w 11858623"/>
              <a:gd name="connsiteY4104" fmla="*/ 2674901 h 6524624"/>
              <a:gd name="connsiteX4105" fmla="*/ 27408 w 11858623"/>
              <a:gd name="connsiteY4105" fmla="*/ 2674899 h 6524624"/>
              <a:gd name="connsiteX4106" fmla="*/ 27961 w 11858623"/>
              <a:gd name="connsiteY4106" fmla="*/ 2682637 h 6524624"/>
              <a:gd name="connsiteX4107" fmla="*/ 24488 w 11858623"/>
              <a:gd name="connsiteY4107" fmla="*/ 2690143 h 6524624"/>
              <a:gd name="connsiteX4108" fmla="*/ 18926 w 11858623"/>
              <a:gd name="connsiteY4108" fmla="*/ 2697526 h 6524624"/>
              <a:gd name="connsiteX4109" fmla="*/ 18820 w 11858623"/>
              <a:gd name="connsiteY4109" fmla="*/ 2696116 h 6524624"/>
              <a:gd name="connsiteX4110" fmla="*/ 20231 w 11858623"/>
              <a:gd name="connsiteY4110" fmla="*/ 2689399 h 6524624"/>
              <a:gd name="connsiteX4111" fmla="*/ 22355 w 11858623"/>
              <a:gd name="connsiteY4111" fmla="*/ 2681696 h 6524624"/>
              <a:gd name="connsiteX4112" fmla="*/ 19663 w 11858623"/>
              <a:gd name="connsiteY4112" fmla="*/ 2668532 h 6524624"/>
              <a:gd name="connsiteX4113" fmla="*/ 22486 w 11858623"/>
              <a:gd name="connsiteY4113" fmla="*/ 2671356 h 6524624"/>
              <a:gd name="connsiteX4114" fmla="*/ 23398 w 11858623"/>
              <a:gd name="connsiteY4114" fmla="*/ 2672014 h 6524624"/>
              <a:gd name="connsiteX4115" fmla="*/ 20481 w 11858623"/>
              <a:gd name="connsiteY4115" fmla="*/ 2676102 h 6524624"/>
              <a:gd name="connsiteX4116" fmla="*/ 19372 w 11858623"/>
              <a:gd name="connsiteY4116" fmla="*/ 2677323 h 6524624"/>
              <a:gd name="connsiteX4117" fmla="*/ 18774 w 11858623"/>
              <a:gd name="connsiteY4117" fmla="*/ 2671455 h 6524624"/>
              <a:gd name="connsiteX4118" fmla="*/ 16473 w 11858623"/>
              <a:gd name="connsiteY4118" fmla="*/ 2664870 h 6524624"/>
              <a:gd name="connsiteX4119" fmla="*/ 16511 w 11858623"/>
              <a:gd name="connsiteY4119" fmla="*/ 2665376 h 6524624"/>
              <a:gd name="connsiteX4120" fmla="*/ 16438 w 11858623"/>
              <a:gd name="connsiteY4120" fmla="*/ 2665304 h 6524624"/>
              <a:gd name="connsiteX4121" fmla="*/ 8630 w 11858623"/>
              <a:gd name="connsiteY4121" fmla="*/ 2657488 h 6524624"/>
              <a:gd name="connsiteX4122" fmla="*/ 9989 w 11858623"/>
              <a:gd name="connsiteY4122" fmla="*/ 2658848 h 6524624"/>
              <a:gd name="connsiteX4123" fmla="*/ 10461 w 11858623"/>
              <a:gd name="connsiteY4123" fmla="*/ 2667112 h 6524624"/>
              <a:gd name="connsiteX4124" fmla="*/ 10148 w 11858623"/>
              <a:gd name="connsiteY4124" fmla="*/ 2667376 h 6524624"/>
              <a:gd name="connsiteX4125" fmla="*/ 8590 w 11858623"/>
              <a:gd name="connsiteY4125" fmla="*/ 2658099 h 6524624"/>
              <a:gd name="connsiteX4126" fmla="*/ 308997 w 11858623"/>
              <a:gd name="connsiteY4126" fmla="*/ 2656477 h 6524624"/>
              <a:gd name="connsiteX4127" fmla="*/ 200997 w 11858623"/>
              <a:gd name="connsiteY4127" fmla="*/ 2764477 h 6524624"/>
              <a:gd name="connsiteX4128" fmla="*/ 308997 w 11858623"/>
              <a:gd name="connsiteY4128" fmla="*/ 2872476 h 6524624"/>
              <a:gd name="connsiteX4129" fmla="*/ 416997 w 11858623"/>
              <a:gd name="connsiteY4129" fmla="*/ 2764477 h 6524624"/>
              <a:gd name="connsiteX4130" fmla="*/ 308997 w 11858623"/>
              <a:gd name="connsiteY4130" fmla="*/ 2656477 h 6524624"/>
              <a:gd name="connsiteX4131" fmla="*/ 30210 w 11858623"/>
              <a:gd name="connsiteY4131" fmla="*/ 2656109 h 6524624"/>
              <a:gd name="connsiteX4132" fmla="*/ 30855 w 11858623"/>
              <a:gd name="connsiteY4132" fmla="*/ 2656711 h 6524624"/>
              <a:gd name="connsiteX4133" fmla="*/ 31818 w 11858623"/>
              <a:gd name="connsiteY4133" fmla="*/ 2672653 h 6524624"/>
              <a:gd name="connsiteX4134" fmla="*/ 29924 w 11858623"/>
              <a:gd name="connsiteY4134" fmla="*/ 2670884 h 6524624"/>
              <a:gd name="connsiteX4135" fmla="*/ 29524 w 11858623"/>
              <a:gd name="connsiteY4135" fmla="*/ 2668613 h 6524624"/>
              <a:gd name="connsiteX4136" fmla="*/ 26624 w 11858623"/>
              <a:gd name="connsiteY4136" fmla="*/ 2653869 h 6524624"/>
              <a:gd name="connsiteX4137" fmla="*/ 26619 w 11858623"/>
              <a:gd name="connsiteY4137" fmla="*/ 2654179 h 6524624"/>
              <a:gd name="connsiteX4138" fmla="*/ 26544 w 11858623"/>
              <a:gd name="connsiteY4138" fmla="*/ 2653932 h 6524624"/>
              <a:gd name="connsiteX4139" fmla="*/ 8966 w 11858623"/>
              <a:gd name="connsiteY4139" fmla="*/ 2652296 h 6524624"/>
              <a:gd name="connsiteX4140" fmla="*/ 8630 w 11858623"/>
              <a:gd name="connsiteY4140" fmla="*/ 2657488 h 6524624"/>
              <a:gd name="connsiteX4141" fmla="*/ 8459 w 11858623"/>
              <a:gd name="connsiteY4141" fmla="*/ 2657316 h 6524624"/>
              <a:gd name="connsiteX4142" fmla="*/ 8590 w 11858623"/>
              <a:gd name="connsiteY4142" fmla="*/ 2658099 h 6524624"/>
              <a:gd name="connsiteX4143" fmla="*/ 8459 w 11858623"/>
              <a:gd name="connsiteY4143" fmla="*/ 2660125 h 6524624"/>
              <a:gd name="connsiteX4144" fmla="*/ 9691 w 11858623"/>
              <a:gd name="connsiteY4144" fmla="*/ 2667760 h 6524624"/>
              <a:gd name="connsiteX4145" fmla="*/ 6454 w 11858623"/>
              <a:gd name="connsiteY4145" fmla="*/ 2670487 h 6524624"/>
              <a:gd name="connsiteX4146" fmla="*/ 7561 w 11858623"/>
              <a:gd name="connsiteY4146" fmla="*/ 2655198 h 6524624"/>
              <a:gd name="connsiteX4147" fmla="*/ 26655 w 11858623"/>
              <a:gd name="connsiteY4147" fmla="*/ 2651926 h 6524624"/>
              <a:gd name="connsiteX4148" fmla="*/ 27532 w 11858623"/>
              <a:gd name="connsiteY4148" fmla="*/ 2653155 h 6524624"/>
              <a:gd name="connsiteX4149" fmla="*/ 26624 w 11858623"/>
              <a:gd name="connsiteY4149" fmla="*/ 2653869 h 6524624"/>
              <a:gd name="connsiteX4150" fmla="*/ 30500 w 11858623"/>
              <a:gd name="connsiteY4150" fmla="*/ 2650829 h 6524624"/>
              <a:gd name="connsiteX4151" fmla="*/ 30743 w 11858623"/>
              <a:gd name="connsiteY4151" fmla="*/ 2654846 h 6524624"/>
              <a:gd name="connsiteX4152" fmla="*/ 30313 w 11858623"/>
              <a:gd name="connsiteY4152" fmla="*/ 2654245 h 6524624"/>
              <a:gd name="connsiteX4153" fmla="*/ 11802 w 11858623"/>
              <a:gd name="connsiteY4153" fmla="*/ 2646437 h 6524624"/>
              <a:gd name="connsiteX4154" fmla="*/ 16677 w 11858623"/>
              <a:gd name="connsiteY4154" fmla="*/ 2650883 h 6524624"/>
              <a:gd name="connsiteX4155" fmla="*/ 16695 w 11858623"/>
              <a:gd name="connsiteY4155" fmla="*/ 2651060 h 6524624"/>
              <a:gd name="connsiteX4156" fmla="*/ 15642 w 11858623"/>
              <a:gd name="connsiteY4156" fmla="*/ 2650235 h 6524624"/>
              <a:gd name="connsiteX4157" fmla="*/ 13259 w 11858623"/>
              <a:gd name="connsiteY4157" fmla="*/ 2650137 h 6524624"/>
              <a:gd name="connsiteX4158" fmla="*/ 17277 w 11858623"/>
              <a:gd name="connsiteY4158" fmla="*/ 2656773 h 6524624"/>
              <a:gd name="connsiteX4159" fmla="*/ 17709 w 11858623"/>
              <a:gd name="connsiteY4159" fmla="*/ 2661008 h 6524624"/>
              <a:gd name="connsiteX4160" fmla="*/ 14688 w 11858623"/>
              <a:gd name="connsiteY4160" fmla="*/ 2663551 h 6524624"/>
              <a:gd name="connsiteX4161" fmla="*/ 9989 w 11858623"/>
              <a:gd name="connsiteY4161" fmla="*/ 2658848 h 6524624"/>
              <a:gd name="connsiteX4162" fmla="*/ 9546 w 11858623"/>
              <a:gd name="connsiteY4162" fmla="*/ 2651098 h 6524624"/>
              <a:gd name="connsiteX4163" fmla="*/ 13115 w 11858623"/>
              <a:gd name="connsiteY4163" fmla="*/ 2643726 h 6524624"/>
              <a:gd name="connsiteX4164" fmla="*/ 11802 w 11858623"/>
              <a:gd name="connsiteY4164" fmla="*/ 2646437 h 6524624"/>
              <a:gd name="connsiteX4165" fmla="*/ 10461 w 11858623"/>
              <a:gd name="connsiteY4165" fmla="*/ 2645213 h 6524624"/>
              <a:gd name="connsiteX4166" fmla="*/ 15562 w 11858623"/>
              <a:gd name="connsiteY4166" fmla="*/ 2638671 h 6524624"/>
              <a:gd name="connsiteX4167" fmla="*/ 15634 w 11858623"/>
              <a:gd name="connsiteY4167" fmla="*/ 2639477 h 6524624"/>
              <a:gd name="connsiteX4168" fmla="*/ 15080 w 11858623"/>
              <a:gd name="connsiteY4168" fmla="*/ 2642626 h 6524624"/>
              <a:gd name="connsiteX4169" fmla="*/ 13115 w 11858623"/>
              <a:gd name="connsiteY4169" fmla="*/ 2643726 h 6524624"/>
              <a:gd name="connsiteX4170" fmla="*/ 16222 w 11858623"/>
              <a:gd name="connsiteY4170" fmla="*/ 2637307 h 6524624"/>
              <a:gd name="connsiteX4171" fmla="*/ 17549 w 11858623"/>
              <a:gd name="connsiteY4171" fmla="*/ 2639167 h 6524624"/>
              <a:gd name="connsiteX4172" fmla="*/ 16319 w 11858623"/>
              <a:gd name="connsiteY4172" fmla="*/ 2641929 h 6524624"/>
              <a:gd name="connsiteX4173" fmla="*/ 15875 w 11858623"/>
              <a:gd name="connsiteY4173" fmla="*/ 2642178 h 6524624"/>
              <a:gd name="connsiteX4174" fmla="*/ 15634 w 11858623"/>
              <a:gd name="connsiteY4174" fmla="*/ 2639477 h 6524624"/>
              <a:gd name="connsiteX4175" fmla="*/ 15899 w 11858623"/>
              <a:gd name="connsiteY4175" fmla="*/ 2637976 h 6524624"/>
              <a:gd name="connsiteX4176" fmla="*/ 25920 w 11858623"/>
              <a:gd name="connsiteY4176" fmla="*/ 2636549 h 6524624"/>
              <a:gd name="connsiteX4177" fmla="*/ 26110 w 11858623"/>
              <a:gd name="connsiteY4177" fmla="*/ 2638001 h 6524624"/>
              <a:gd name="connsiteX4178" fmla="*/ 22485 w 11858623"/>
              <a:gd name="connsiteY4178" fmla="*/ 2639598 h 6524624"/>
              <a:gd name="connsiteX4179" fmla="*/ 21844 w 11858623"/>
              <a:gd name="connsiteY4179" fmla="*/ 2638833 h 6524624"/>
              <a:gd name="connsiteX4180" fmla="*/ 19135 w 11858623"/>
              <a:gd name="connsiteY4180" fmla="*/ 2635603 h 6524624"/>
              <a:gd name="connsiteX4181" fmla="*/ 21844 w 11858623"/>
              <a:gd name="connsiteY4181" fmla="*/ 2638833 h 6524624"/>
              <a:gd name="connsiteX4182" fmla="*/ 18607 w 11858623"/>
              <a:gd name="connsiteY4182" fmla="*/ 2640647 h 6524624"/>
              <a:gd name="connsiteX4183" fmla="*/ 17549 w 11858623"/>
              <a:gd name="connsiteY4183" fmla="*/ 2639167 h 6524624"/>
              <a:gd name="connsiteX4184" fmla="*/ 11282 w 11858623"/>
              <a:gd name="connsiteY4184" fmla="*/ 2630550 h 6524624"/>
              <a:gd name="connsiteX4185" fmla="*/ 10140 w 11858623"/>
              <a:gd name="connsiteY4185" fmla="*/ 2634209 h 6524624"/>
              <a:gd name="connsiteX4186" fmla="*/ 10318 w 11858623"/>
              <a:gd name="connsiteY4186" fmla="*/ 2631459 h 6524624"/>
              <a:gd name="connsiteX4187" fmla="*/ 10462 w 11858623"/>
              <a:gd name="connsiteY4187" fmla="*/ 2629235 h 6524624"/>
              <a:gd name="connsiteX4188" fmla="*/ 10981 w 11858623"/>
              <a:gd name="connsiteY4188" fmla="*/ 2629962 h 6524624"/>
              <a:gd name="connsiteX4189" fmla="*/ 10328 w 11858623"/>
              <a:gd name="connsiteY4189" fmla="*/ 2631312 h 6524624"/>
              <a:gd name="connsiteX4190" fmla="*/ 18718 w 11858623"/>
              <a:gd name="connsiteY4190" fmla="*/ 2624770 h 6524624"/>
              <a:gd name="connsiteX4191" fmla="*/ 17759 w 11858623"/>
              <a:gd name="connsiteY4191" fmla="*/ 2627421 h 6524624"/>
              <a:gd name="connsiteX4192" fmla="*/ 17119 w 11858623"/>
              <a:gd name="connsiteY4192" fmla="*/ 2631051 h 6524624"/>
              <a:gd name="connsiteX4193" fmla="*/ 16637 w 11858623"/>
              <a:gd name="connsiteY4193" fmla="*/ 2626958 h 6524624"/>
              <a:gd name="connsiteX4194" fmla="*/ 18891 w 11858623"/>
              <a:gd name="connsiteY4194" fmla="*/ 2624588 h 6524624"/>
              <a:gd name="connsiteX4195" fmla="*/ 18718 w 11858623"/>
              <a:gd name="connsiteY4195" fmla="*/ 2624770 h 6524624"/>
              <a:gd name="connsiteX4196" fmla="*/ 18766 w 11858623"/>
              <a:gd name="connsiteY4196" fmla="*/ 2624639 h 6524624"/>
              <a:gd name="connsiteX4197" fmla="*/ 19624 w 11858623"/>
              <a:gd name="connsiteY4197" fmla="*/ 2602085 h 6524624"/>
              <a:gd name="connsiteX4198" fmla="*/ 18828 w 11858623"/>
              <a:gd name="connsiteY4198" fmla="*/ 2607285 h 6524624"/>
              <a:gd name="connsiteX4199" fmla="*/ 16859 w 11858623"/>
              <a:gd name="connsiteY4199" fmla="*/ 2610333 h 6524624"/>
              <a:gd name="connsiteX4200" fmla="*/ 16843 w 11858623"/>
              <a:gd name="connsiteY4200" fmla="*/ 2610263 h 6524624"/>
              <a:gd name="connsiteX4201" fmla="*/ 18651 w 11858623"/>
              <a:gd name="connsiteY4201" fmla="*/ 2604129 h 6524624"/>
              <a:gd name="connsiteX4202" fmla="*/ 29136 w 11858623"/>
              <a:gd name="connsiteY4202" fmla="*/ 2596776 h 6524624"/>
              <a:gd name="connsiteX4203" fmla="*/ 26361 w 11858623"/>
              <a:gd name="connsiteY4203" fmla="*/ 2603662 h 6524624"/>
              <a:gd name="connsiteX4204" fmla="*/ 23275 w 11858623"/>
              <a:gd name="connsiteY4204" fmla="*/ 2612186 h 6524624"/>
              <a:gd name="connsiteX4205" fmla="*/ 23764 w 11858623"/>
              <a:gd name="connsiteY4205" fmla="*/ 2608578 h 6524624"/>
              <a:gd name="connsiteX4206" fmla="*/ 29018 w 11858623"/>
              <a:gd name="connsiteY4206" fmla="*/ 2596901 h 6524624"/>
              <a:gd name="connsiteX4207" fmla="*/ 29136 w 11858623"/>
              <a:gd name="connsiteY4207" fmla="*/ 2596776 h 6524624"/>
              <a:gd name="connsiteX4208" fmla="*/ 32774 w 11858623"/>
              <a:gd name="connsiteY4208" fmla="*/ 2591568 h 6524624"/>
              <a:gd name="connsiteX4209" fmla="*/ 29959 w 11858623"/>
              <a:gd name="connsiteY4209" fmla="*/ 2605497 h 6524624"/>
              <a:gd name="connsiteX4210" fmla="*/ 27315 w 11858623"/>
              <a:gd name="connsiteY4210" fmla="*/ 2611135 h 6524624"/>
              <a:gd name="connsiteX4211" fmla="*/ 23711 w 11858623"/>
              <a:gd name="connsiteY4211" fmla="*/ 2618356 h 6524624"/>
              <a:gd name="connsiteX4212" fmla="*/ 21249 w 11858623"/>
              <a:gd name="connsiteY4212" fmla="*/ 2617779 h 6524624"/>
              <a:gd name="connsiteX4213" fmla="*/ 23275 w 11858623"/>
              <a:gd name="connsiteY4213" fmla="*/ 2612186 h 6524624"/>
              <a:gd name="connsiteX4214" fmla="*/ 22486 w 11858623"/>
              <a:gd name="connsiteY4214" fmla="*/ 2618003 h 6524624"/>
              <a:gd name="connsiteX4215" fmla="*/ 27503 w 11858623"/>
              <a:gd name="connsiteY4215" fmla="*/ 2581026 h 6524624"/>
              <a:gd name="connsiteX4216" fmla="*/ 23764 w 11858623"/>
              <a:gd name="connsiteY4216" fmla="*/ 2608578 h 6524624"/>
              <a:gd name="connsiteX4217" fmla="*/ 19779 w 11858623"/>
              <a:gd name="connsiteY4217" fmla="*/ 2617437 h 6524624"/>
              <a:gd name="connsiteX4218" fmla="*/ 18477 w 11858623"/>
              <a:gd name="connsiteY4218" fmla="*/ 2617132 h 6524624"/>
              <a:gd name="connsiteX4219" fmla="*/ 17579 w 11858623"/>
              <a:gd name="connsiteY4219" fmla="*/ 2613358 h 6524624"/>
              <a:gd name="connsiteX4220" fmla="*/ 18478 w 11858623"/>
              <a:gd name="connsiteY4220" fmla="*/ 2609578 h 6524624"/>
              <a:gd name="connsiteX4221" fmla="*/ 18828 w 11858623"/>
              <a:gd name="connsiteY4221" fmla="*/ 2607285 h 6524624"/>
              <a:gd name="connsiteX4222" fmla="*/ 24326 w 11858623"/>
              <a:gd name="connsiteY4222" fmla="*/ 2598782 h 6524624"/>
              <a:gd name="connsiteX4223" fmla="*/ 27485 w 11858623"/>
              <a:gd name="connsiteY4223" fmla="*/ 2581034 h 6524624"/>
              <a:gd name="connsiteX4224" fmla="*/ 36513 w 11858623"/>
              <a:gd name="connsiteY4224" fmla="*/ 2573072 h 6524624"/>
              <a:gd name="connsiteX4225" fmla="*/ 34509 w 11858623"/>
              <a:gd name="connsiteY4225" fmla="*/ 2587114 h 6524624"/>
              <a:gd name="connsiteX4226" fmla="*/ 32774 w 11858623"/>
              <a:gd name="connsiteY4226" fmla="*/ 2591568 h 6524624"/>
              <a:gd name="connsiteX4227" fmla="*/ 18000 w 11858623"/>
              <a:gd name="connsiteY4227" fmla="*/ 2570862 h 6524624"/>
              <a:gd name="connsiteX4228" fmla="*/ 18401 w 11858623"/>
              <a:gd name="connsiteY4228" fmla="*/ 2575071 h 6524624"/>
              <a:gd name="connsiteX4229" fmla="*/ 18366 w 11858623"/>
              <a:gd name="connsiteY4229" fmla="*/ 2575099 h 6524624"/>
              <a:gd name="connsiteX4230" fmla="*/ 17810 w 11858623"/>
              <a:gd name="connsiteY4230" fmla="*/ 2571200 h 6524624"/>
              <a:gd name="connsiteX4231" fmla="*/ 16905 w 11858623"/>
              <a:gd name="connsiteY4231" fmla="*/ 2564860 h 6524624"/>
              <a:gd name="connsiteX4232" fmla="*/ 17810 w 11858623"/>
              <a:gd name="connsiteY4232" fmla="*/ 2571200 h 6524624"/>
              <a:gd name="connsiteX4233" fmla="*/ 15163 w 11858623"/>
              <a:gd name="connsiteY4233" fmla="*/ 2575921 h 6524624"/>
              <a:gd name="connsiteX4234" fmla="*/ 12466 w 11858623"/>
              <a:gd name="connsiteY4234" fmla="*/ 2575880 h 6524624"/>
              <a:gd name="connsiteX4235" fmla="*/ 16240 w 11858623"/>
              <a:gd name="connsiteY4235" fmla="*/ 2565888 h 6524624"/>
              <a:gd name="connsiteX4236" fmla="*/ 22601 w 11858623"/>
              <a:gd name="connsiteY4236" fmla="*/ 2537516 h 6524624"/>
              <a:gd name="connsiteX4237" fmla="*/ 24862 w 11858623"/>
              <a:gd name="connsiteY4237" fmla="*/ 2545122 h 6524624"/>
              <a:gd name="connsiteX4238" fmla="*/ 23926 w 11858623"/>
              <a:gd name="connsiteY4238" fmla="*/ 2549498 h 6524624"/>
              <a:gd name="connsiteX4239" fmla="*/ 23426 w 11858623"/>
              <a:gd name="connsiteY4239" fmla="*/ 2549282 h 6524624"/>
              <a:gd name="connsiteX4240" fmla="*/ 21455 w 11858623"/>
              <a:gd name="connsiteY4240" fmla="*/ 2544530 h 6524624"/>
              <a:gd name="connsiteX4241" fmla="*/ 20637 w 11858623"/>
              <a:gd name="connsiteY4241" fmla="*/ 2541840 h 6524624"/>
              <a:gd name="connsiteX4242" fmla="*/ 14797 w 11858623"/>
              <a:gd name="connsiteY4242" fmla="*/ 2537197 h 6524624"/>
              <a:gd name="connsiteX4243" fmla="*/ 17362 w 11858623"/>
              <a:gd name="connsiteY4243" fmla="*/ 2564152 h 6524624"/>
              <a:gd name="connsiteX4244" fmla="*/ 16905 w 11858623"/>
              <a:gd name="connsiteY4244" fmla="*/ 2564860 h 6524624"/>
              <a:gd name="connsiteX4245" fmla="*/ 16474 w 11858623"/>
              <a:gd name="connsiteY4245" fmla="*/ 2561840 h 6524624"/>
              <a:gd name="connsiteX4246" fmla="*/ 10462 w 11858623"/>
              <a:gd name="connsiteY4246" fmla="*/ 2584305 h 6524624"/>
              <a:gd name="connsiteX4247" fmla="*/ 15163 w 11858623"/>
              <a:gd name="connsiteY4247" fmla="*/ 2575921 h 6524624"/>
              <a:gd name="connsiteX4248" fmla="*/ 17286 w 11858623"/>
              <a:gd name="connsiteY4248" fmla="*/ 2575952 h 6524624"/>
              <a:gd name="connsiteX4249" fmla="*/ 18366 w 11858623"/>
              <a:gd name="connsiteY4249" fmla="*/ 2575099 h 6524624"/>
              <a:gd name="connsiteX4250" fmla="*/ 18478 w 11858623"/>
              <a:gd name="connsiteY4250" fmla="*/ 2575880 h 6524624"/>
              <a:gd name="connsiteX4251" fmla="*/ 18401 w 11858623"/>
              <a:gd name="connsiteY4251" fmla="*/ 2575071 h 6524624"/>
              <a:gd name="connsiteX4252" fmla="*/ 24489 w 11858623"/>
              <a:gd name="connsiteY4252" fmla="*/ 2570265 h 6524624"/>
              <a:gd name="connsiteX4253" fmla="*/ 20022 w 11858623"/>
              <a:gd name="connsiteY4253" fmla="*/ 2599479 h 6524624"/>
              <a:gd name="connsiteX4254" fmla="*/ 18651 w 11858623"/>
              <a:gd name="connsiteY4254" fmla="*/ 2604129 h 6524624"/>
              <a:gd name="connsiteX4255" fmla="*/ 16473 w 11858623"/>
              <a:gd name="connsiteY4255" fmla="*/ 2608709 h 6524624"/>
              <a:gd name="connsiteX4256" fmla="*/ 16843 w 11858623"/>
              <a:gd name="connsiteY4256" fmla="*/ 2610263 h 6524624"/>
              <a:gd name="connsiteX4257" fmla="*/ 16791 w 11858623"/>
              <a:gd name="connsiteY4257" fmla="*/ 2610436 h 6524624"/>
              <a:gd name="connsiteX4258" fmla="*/ 8317 w 11858623"/>
              <a:gd name="connsiteY4258" fmla="*/ 2623546 h 6524624"/>
              <a:gd name="connsiteX4259" fmla="*/ 7622 w 11858623"/>
              <a:gd name="connsiteY4259" fmla="*/ 2581618 h 6524624"/>
              <a:gd name="connsiteX4260" fmla="*/ 14470 w 11858623"/>
              <a:gd name="connsiteY4260" fmla="*/ 2544991 h 6524624"/>
              <a:gd name="connsiteX4261" fmla="*/ 14470 w 11858623"/>
              <a:gd name="connsiteY4261" fmla="*/ 2533761 h 6524624"/>
              <a:gd name="connsiteX4262" fmla="*/ 14909 w 11858623"/>
              <a:gd name="connsiteY4262" fmla="*/ 2534542 h 6524624"/>
              <a:gd name="connsiteX4263" fmla="*/ 14797 w 11858623"/>
              <a:gd name="connsiteY4263" fmla="*/ 2537197 h 6524624"/>
              <a:gd name="connsiteX4264" fmla="*/ 15487 w 11858623"/>
              <a:gd name="connsiteY4264" fmla="*/ 2520767 h 6524624"/>
              <a:gd name="connsiteX4265" fmla="*/ 15963 w 11858623"/>
              <a:gd name="connsiteY4265" fmla="*/ 2524322 h 6524624"/>
              <a:gd name="connsiteX4266" fmla="*/ 15880 w 11858623"/>
              <a:gd name="connsiteY4266" fmla="*/ 2524583 h 6524624"/>
              <a:gd name="connsiteX4267" fmla="*/ 15992 w 11858623"/>
              <a:gd name="connsiteY4267" fmla="*/ 2524541 h 6524624"/>
              <a:gd name="connsiteX4268" fmla="*/ 16474 w 11858623"/>
              <a:gd name="connsiteY4268" fmla="*/ 2528144 h 6524624"/>
              <a:gd name="connsiteX4269" fmla="*/ 20637 w 11858623"/>
              <a:gd name="connsiteY4269" fmla="*/ 2541840 h 6524624"/>
              <a:gd name="connsiteX4270" fmla="*/ 20482 w 11858623"/>
              <a:gd name="connsiteY4270" fmla="*/ 2542184 h 6524624"/>
              <a:gd name="connsiteX4271" fmla="*/ 21455 w 11858623"/>
              <a:gd name="connsiteY4271" fmla="*/ 2544530 h 6524624"/>
              <a:gd name="connsiteX4272" fmla="*/ 22289 w 11858623"/>
              <a:gd name="connsiteY4272" fmla="*/ 2547273 h 6524624"/>
              <a:gd name="connsiteX4273" fmla="*/ 21544 w 11858623"/>
              <a:gd name="connsiteY4273" fmla="*/ 2546369 h 6524624"/>
              <a:gd name="connsiteX4274" fmla="*/ 14909 w 11858623"/>
              <a:gd name="connsiteY4274" fmla="*/ 2534542 h 6524624"/>
              <a:gd name="connsiteX4275" fmla="*/ 17356 w 11858623"/>
              <a:gd name="connsiteY4275" fmla="*/ 2519875 h 6524624"/>
              <a:gd name="connsiteX4276" fmla="*/ 18463 w 11858623"/>
              <a:gd name="connsiteY4276" fmla="*/ 2523603 h 6524624"/>
              <a:gd name="connsiteX4277" fmla="*/ 15992 w 11858623"/>
              <a:gd name="connsiteY4277" fmla="*/ 2524541 h 6524624"/>
              <a:gd name="connsiteX4278" fmla="*/ 15963 w 11858623"/>
              <a:gd name="connsiteY4278" fmla="*/ 2524322 h 6524624"/>
              <a:gd name="connsiteX4279" fmla="*/ 31598 w 11858623"/>
              <a:gd name="connsiteY4279" fmla="*/ 2513658 h 6524624"/>
              <a:gd name="connsiteX4280" fmla="*/ 29959 w 11858623"/>
              <a:gd name="connsiteY4280" fmla="*/ 2521313 h 6524624"/>
              <a:gd name="connsiteX4281" fmla="*/ 22601 w 11858623"/>
              <a:gd name="connsiteY4281" fmla="*/ 2537516 h 6524624"/>
              <a:gd name="connsiteX4282" fmla="*/ 18463 w 11858623"/>
              <a:gd name="connsiteY4282" fmla="*/ 2523603 h 6524624"/>
              <a:gd name="connsiteX4283" fmla="*/ 20137 w 11858623"/>
              <a:gd name="connsiteY4283" fmla="*/ 2522963 h 6524624"/>
              <a:gd name="connsiteX4284" fmla="*/ 13683 w 11858623"/>
              <a:gd name="connsiteY4284" fmla="*/ 2507284 h 6524624"/>
              <a:gd name="connsiteX4285" fmla="*/ 13820 w 11858623"/>
              <a:gd name="connsiteY4285" fmla="*/ 2508305 h 6524624"/>
              <a:gd name="connsiteX4286" fmla="*/ 6587 w 11858623"/>
              <a:gd name="connsiteY4286" fmla="*/ 2519285 h 6524624"/>
              <a:gd name="connsiteX4287" fmla="*/ 6564 w 11858623"/>
              <a:gd name="connsiteY4287" fmla="*/ 2517903 h 6524624"/>
              <a:gd name="connsiteX4288" fmla="*/ 10462 w 11858623"/>
              <a:gd name="connsiteY4288" fmla="*/ 2511295 h 6524624"/>
              <a:gd name="connsiteX4289" fmla="*/ 14700 w 11858623"/>
              <a:gd name="connsiteY4289" fmla="*/ 2506967 h 6524624"/>
              <a:gd name="connsiteX4290" fmla="*/ 15806 w 11858623"/>
              <a:gd name="connsiteY4290" fmla="*/ 2513167 h 6524624"/>
              <a:gd name="connsiteX4291" fmla="*/ 15487 w 11858623"/>
              <a:gd name="connsiteY4291" fmla="*/ 2520767 h 6524624"/>
              <a:gd name="connsiteX4292" fmla="*/ 13820 w 11858623"/>
              <a:gd name="connsiteY4292" fmla="*/ 2508305 h 6524624"/>
              <a:gd name="connsiteX4293" fmla="*/ 16184 w 11858623"/>
              <a:gd name="connsiteY4293" fmla="*/ 2504168 h 6524624"/>
              <a:gd name="connsiteX4294" fmla="*/ 16159 w 11858623"/>
              <a:gd name="connsiteY4294" fmla="*/ 2504753 h 6524624"/>
              <a:gd name="connsiteX4295" fmla="*/ 14700 w 11858623"/>
              <a:gd name="connsiteY4295" fmla="*/ 2506967 h 6524624"/>
              <a:gd name="connsiteX4296" fmla="*/ 14561 w 11858623"/>
              <a:gd name="connsiteY4296" fmla="*/ 2506190 h 6524624"/>
              <a:gd name="connsiteX4297" fmla="*/ 29042 w 11858623"/>
              <a:gd name="connsiteY4297" fmla="*/ 2503893 h 6524624"/>
              <a:gd name="connsiteX4298" fmla="*/ 31727 w 11858623"/>
              <a:gd name="connsiteY4298" fmla="*/ 2508939 h 6524624"/>
              <a:gd name="connsiteX4299" fmla="*/ 32262 w 11858623"/>
              <a:gd name="connsiteY4299" fmla="*/ 2510559 h 6524624"/>
              <a:gd name="connsiteX4300" fmla="*/ 32210 w 11858623"/>
              <a:gd name="connsiteY4300" fmla="*/ 2510799 h 6524624"/>
              <a:gd name="connsiteX4301" fmla="*/ 28379 w 11858623"/>
              <a:gd name="connsiteY4301" fmla="*/ 2504357 h 6524624"/>
              <a:gd name="connsiteX4302" fmla="*/ 24541 w 11858623"/>
              <a:gd name="connsiteY4302" fmla="*/ 2497903 h 6524624"/>
              <a:gd name="connsiteX4303" fmla="*/ 28379 w 11858623"/>
              <a:gd name="connsiteY4303" fmla="*/ 2504357 h 6524624"/>
              <a:gd name="connsiteX4304" fmla="*/ 22486 w 11858623"/>
              <a:gd name="connsiteY4304" fmla="*/ 2508487 h 6524624"/>
              <a:gd name="connsiteX4305" fmla="*/ 22114 w 11858623"/>
              <a:gd name="connsiteY4305" fmla="*/ 2505195 h 6524624"/>
              <a:gd name="connsiteX4306" fmla="*/ 21281 w 11858623"/>
              <a:gd name="connsiteY4306" fmla="*/ 2497819 h 6524624"/>
              <a:gd name="connsiteX4307" fmla="*/ 22114 w 11858623"/>
              <a:gd name="connsiteY4307" fmla="*/ 2505195 h 6524624"/>
              <a:gd name="connsiteX4308" fmla="*/ 19435 w 11858623"/>
              <a:gd name="connsiteY4308" fmla="*/ 2513241 h 6524624"/>
              <a:gd name="connsiteX4309" fmla="*/ 17356 w 11858623"/>
              <a:gd name="connsiteY4309" fmla="*/ 2519875 h 6524624"/>
              <a:gd name="connsiteX4310" fmla="*/ 16474 w 11858623"/>
              <a:gd name="connsiteY4310" fmla="*/ 2516910 h 6524624"/>
              <a:gd name="connsiteX4311" fmla="*/ 15806 w 11858623"/>
              <a:gd name="connsiteY4311" fmla="*/ 2513167 h 6524624"/>
              <a:gd name="connsiteX4312" fmla="*/ 16159 w 11858623"/>
              <a:gd name="connsiteY4312" fmla="*/ 2504753 h 6524624"/>
              <a:gd name="connsiteX4313" fmla="*/ 18192 w 11858623"/>
              <a:gd name="connsiteY4313" fmla="*/ 2501667 h 6524624"/>
              <a:gd name="connsiteX4314" fmla="*/ 23193 w 11858623"/>
              <a:gd name="connsiteY4314" fmla="*/ 2495437 h 6524624"/>
              <a:gd name="connsiteX4315" fmla="*/ 24672 w 11858623"/>
              <a:gd name="connsiteY4315" fmla="*/ 2497511 h 6524624"/>
              <a:gd name="connsiteX4316" fmla="*/ 24541 w 11858623"/>
              <a:gd name="connsiteY4316" fmla="*/ 2497903 h 6524624"/>
              <a:gd name="connsiteX4317" fmla="*/ 23125 w 11858623"/>
              <a:gd name="connsiteY4317" fmla="*/ 2495521 h 6524624"/>
              <a:gd name="connsiteX4318" fmla="*/ 22705 w 11858623"/>
              <a:gd name="connsiteY4318" fmla="*/ 2494816 h 6524624"/>
              <a:gd name="connsiteX4319" fmla="*/ 23125 w 11858623"/>
              <a:gd name="connsiteY4319" fmla="*/ 2495521 h 6524624"/>
              <a:gd name="connsiteX4320" fmla="*/ 21281 w 11858623"/>
              <a:gd name="connsiteY4320" fmla="*/ 2497819 h 6524624"/>
              <a:gd name="connsiteX4321" fmla="*/ 21200 w 11858623"/>
              <a:gd name="connsiteY4321" fmla="*/ 2497099 h 6524624"/>
              <a:gd name="connsiteX4322" fmla="*/ 22486 w 11858623"/>
              <a:gd name="connsiteY4322" fmla="*/ 2494448 h 6524624"/>
              <a:gd name="connsiteX4323" fmla="*/ 22726 w 11858623"/>
              <a:gd name="connsiteY4323" fmla="*/ 2494784 h 6524624"/>
              <a:gd name="connsiteX4324" fmla="*/ 22705 w 11858623"/>
              <a:gd name="connsiteY4324" fmla="*/ 2494816 h 6524624"/>
              <a:gd name="connsiteX4325" fmla="*/ 21639 w 11858623"/>
              <a:gd name="connsiteY4325" fmla="*/ 2488511 h 6524624"/>
              <a:gd name="connsiteX4326" fmla="*/ 22486 w 11858623"/>
              <a:gd name="connsiteY4326" fmla="*/ 2494448 h 6524624"/>
              <a:gd name="connsiteX4327" fmla="*/ 20602 w 11858623"/>
              <a:gd name="connsiteY4327" fmla="*/ 2491807 h 6524624"/>
              <a:gd name="connsiteX4328" fmla="*/ 20560 w 11858623"/>
              <a:gd name="connsiteY4328" fmla="*/ 2491428 h 6524624"/>
              <a:gd name="connsiteX4329" fmla="*/ 28497 w 11858623"/>
              <a:gd name="connsiteY4329" fmla="*/ 2486023 h 6524624"/>
              <a:gd name="connsiteX4330" fmla="*/ 26900 w 11858623"/>
              <a:gd name="connsiteY4330" fmla="*/ 2490820 h 6524624"/>
              <a:gd name="connsiteX4331" fmla="*/ 23193 w 11858623"/>
              <a:gd name="connsiteY4331" fmla="*/ 2495437 h 6524624"/>
              <a:gd name="connsiteX4332" fmla="*/ 22726 w 11858623"/>
              <a:gd name="connsiteY4332" fmla="*/ 2494784 h 6524624"/>
              <a:gd name="connsiteX4333" fmla="*/ 10462 w 11858623"/>
              <a:gd name="connsiteY4333" fmla="*/ 2483214 h 6524624"/>
              <a:gd name="connsiteX4334" fmla="*/ 14561 w 11858623"/>
              <a:gd name="connsiteY4334" fmla="*/ 2506190 h 6524624"/>
              <a:gd name="connsiteX4335" fmla="*/ 13683 w 11858623"/>
              <a:gd name="connsiteY4335" fmla="*/ 2507284 h 6524624"/>
              <a:gd name="connsiteX4336" fmla="*/ 18932 w 11858623"/>
              <a:gd name="connsiteY4336" fmla="*/ 2469550 h 6524624"/>
              <a:gd name="connsiteX4337" fmla="*/ 21498 w 11858623"/>
              <a:gd name="connsiteY4337" fmla="*/ 2487526 h 6524624"/>
              <a:gd name="connsiteX4338" fmla="*/ 20552 w 11858623"/>
              <a:gd name="connsiteY4338" fmla="*/ 2491356 h 6524624"/>
              <a:gd name="connsiteX4339" fmla="*/ 20560 w 11858623"/>
              <a:gd name="connsiteY4339" fmla="*/ 2491428 h 6524624"/>
              <a:gd name="connsiteX4340" fmla="*/ 20482 w 11858623"/>
              <a:gd name="connsiteY4340" fmla="*/ 2491638 h 6524624"/>
              <a:gd name="connsiteX4341" fmla="*/ 20602 w 11858623"/>
              <a:gd name="connsiteY4341" fmla="*/ 2491807 h 6524624"/>
              <a:gd name="connsiteX4342" fmla="*/ 21200 w 11858623"/>
              <a:gd name="connsiteY4342" fmla="*/ 2497099 h 6524624"/>
              <a:gd name="connsiteX4343" fmla="*/ 18192 w 11858623"/>
              <a:gd name="connsiteY4343" fmla="*/ 2501667 h 6524624"/>
              <a:gd name="connsiteX4344" fmla="*/ 16184 w 11858623"/>
              <a:gd name="connsiteY4344" fmla="*/ 2504168 h 6524624"/>
              <a:gd name="connsiteX4345" fmla="*/ 16474 w 11858623"/>
              <a:gd name="connsiteY4345" fmla="*/ 2497254 h 6524624"/>
              <a:gd name="connsiteX4346" fmla="*/ 14470 w 11858623"/>
              <a:gd name="connsiteY4346" fmla="*/ 2488830 h 6524624"/>
              <a:gd name="connsiteX4347" fmla="*/ 16474 w 11858623"/>
              <a:gd name="connsiteY4347" fmla="*/ 2452325 h 6524624"/>
              <a:gd name="connsiteX4348" fmla="*/ 17491 w 11858623"/>
              <a:gd name="connsiteY4348" fmla="*/ 2459449 h 6524624"/>
              <a:gd name="connsiteX4349" fmla="*/ 17476 w 11858623"/>
              <a:gd name="connsiteY4349" fmla="*/ 2459388 h 6524624"/>
              <a:gd name="connsiteX4350" fmla="*/ 16474 w 11858623"/>
              <a:gd name="connsiteY4350" fmla="*/ 2452325 h 6524624"/>
              <a:gd name="connsiteX4351" fmla="*/ 16474 w 11858623"/>
              <a:gd name="connsiteY4351" fmla="*/ 2441093 h 6524624"/>
              <a:gd name="connsiteX4352" fmla="*/ 16824 w 11858623"/>
              <a:gd name="connsiteY4352" fmla="*/ 2445022 h 6524624"/>
              <a:gd name="connsiteX4353" fmla="*/ 16474 w 11858623"/>
              <a:gd name="connsiteY4353" fmla="*/ 2446710 h 6524624"/>
              <a:gd name="connsiteX4354" fmla="*/ 10462 w 11858623"/>
              <a:gd name="connsiteY4354" fmla="*/ 2466366 h 6524624"/>
              <a:gd name="connsiteX4355" fmla="*/ 16474 w 11858623"/>
              <a:gd name="connsiteY4355" fmla="*/ 2441093 h 6524624"/>
              <a:gd name="connsiteX4356" fmla="*/ 18415 w 11858623"/>
              <a:gd name="connsiteY4356" fmla="*/ 2420559 h 6524624"/>
              <a:gd name="connsiteX4357" fmla="*/ 18478 w 11858623"/>
              <a:gd name="connsiteY4357" fmla="*/ 2421437 h 6524624"/>
              <a:gd name="connsiteX4358" fmla="*/ 18025 w 11858623"/>
              <a:gd name="connsiteY4358" fmla="*/ 2420923 h 6524624"/>
              <a:gd name="connsiteX4359" fmla="*/ 4825 w 11858623"/>
              <a:gd name="connsiteY4359" fmla="*/ 2413089 h 6524624"/>
              <a:gd name="connsiteX4360" fmla="*/ 11298 w 11858623"/>
              <a:gd name="connsiteY4360" fmla="*/ 2413293 h 6524624"/>
              <a:gd name="connsiteX4361" fmla="*/ 18025 w 11858623"/>
              <a:gd name="connsiteY4361" fmla="*/ 2420923 h 6524624"/>
              <a:gd name="connsiteX4362" fmla="*/ 14470 w 11858623"/>
              <a:gd name="connsiteY4362" fmla="*/ 2424244 h 6524624"/>
              <a:gd name="connsiteX4363" fmla="*/ 5340 w 11858623"/>
              <a:gd name="connsiteY4363" fmla="*/ 2418356 h 6524624"/>
              <a:gd name="connsiteX4364" fmla="*/ 4899 w 11858623"/>
              <a:gd name="connsiteY4364" fmla="*/ 2417540 h 6524624"/>
              <a:gd name="connsiteX4365" fmla="*/ 27921 w 11858623"/>
              <a:gd name="connsiteY4365" fmla="*/ 2393969 h 6524624"/>
              <a:gd name="connsiteX4366" fmla="*/ 28172 w 11858623"/>
              <a:gd name="connsiteY4366" fmla="*/ 2395061 h 6524624"/>
              <a:gd name="connsiteX4367" fmla="*/ 30501 w 11858623"/>
              <a:gd name="connsiteY4367" fmla="*/ 2410204 h 6524624"/>
              <a:gd name="connsiteX4368" fmla="*/ 31542 w 11858623"/>
              <a:gd name="connsiteY4368" fmla="*/ 2415066 h 6524624"/>
              <a:gd name="connsiteX4369" fmla="*/ 18932 w 11858623"/>
              <a:gd name="connsiteY4369" fmla="*/ 2469550 h 6524624"/>
              <a:gd name="connsiteX4370" fmla="*/ 17491 w 11858623"/>
              <a:gd name="connsiteY4370" fmla="*/ 2459449 h 6524624"/>
              <a:gd name="connsiteX4371" fmla="*/ 18478 w 11858623"/>
              <a:gd name="connsiteY4371" fmla="*/ 2463559 h 6524624"/>
              <a:gd name="connsiteX4372" fmla="*/ 16824 w 11858623"/>
              <a:gd name="connsiteY4372" fmla="*/ 2445022 h 6524624"/>
              <a:gd name="connsiteX4373" fmla="*/ 19169 w 11858623"/>
              <a:gd name="connsiteY4373" fmla="*/ 2433735 h 6524624"/>
              <a:gd name="connsiteX4374" fmla="*/ 18478 w 11858623"/>
              <a:gd name="connsiteY4374" fmla="*/ 2421437 h 6524624"/>
              <a:gd name="connsiteX4375" fmla="*/ 26493 w 11858623"/>
              <a:gd name="connsiteY4375" fmla="*/ 2415820 h 6524624"/>
              <a:gd name="connsiteX4376" fmla="*/ 22506 w 11858623"/>
              <a:gd name="connsiteY4376" fmla="*/ 2407486 h 6524624"/>
              <a:gd name="connsiteX4377" fmla="*/ 23941 w 11858623"/>
              <a:gd name="connsiteY4377" fmla="*/ 2399586 h 6524624"/>
              <a:gd name="connsiteX4378" fmla="*/ 26493 w 11858623"/>
              <a:gd name="connsiteY4378" fmla="*/ 2398971 h 6524624"/>
              <a:gd name="connsiteX4379" fmla="*/ 25201 w 11858623"/>
              <a:gd name="connsiteY4379" fmla="*/ 2388645 h 6524624"/>
              <a:gd name="connsiteX4380" fmla="*/ 24171 w 11858623"/>
              <a:gd name="connsiteY4380" fmla="*/ 2398319 h 6524624"/>
              <a:gd name="connsiteX4381" fmla="*/ 23941 w 11858623"/>
              <a:gd name="connsiteY4381" fmla="*/ 2399586 h 6524624"/>
              <a:gd name="connsiteX4382" fmla="*/ 19263 w 11858623"/>
              <a:gd name="connsiteY4382" fmla="*/ 2400710 h 6524624"/>
              <a:gd name="connsiteX4383" fmla="*/ 22506 w 11858623"/>
              <a:gd name="connsiteY4383" fmla="*/ 2407486 h 6524624"/>
              <a:gd name="connsiteX4384" fmla="*/ 20482 w 11858623"/>
              <a:gd name="connsiteY4384" fmla="*/ 2418629 h 6524624"/>
              <a:gd name="connsiteX4385" fmla="*/ 18415 w 11858623"/>
              <a:gd name="connsiteY4385" fmla="*/ 2420559 h 6524624"/>
              <a:gd name="connsiteX4386" fmla="*/ 16569 w 11858623"/>
              <a:gd name="connsiteY4386" fmla="*/ 2394693 h 6524624"/>
              <a:gd name="connsiteX4387" fmla="*/ 30501 w 11858623"/>
              <a:gd name="connsiteY4387" fmla="*/ 2384931 h 6524624"/>
              <a:gd name="connsiteX4388" fmla="*/ 27921 w 11858623"/>
              <a:gd name="connsiteY4388" fmla="*/ 2393969 h 6524624"/>
              <a:gd name="connsiteX4389" fmla="*/ 26493 w 11858623"/>
              <a:gd name="connsiteY4389" fmla="*/ 2387740 h 6524624"/>
              <a:gd name="connsiteX4390" fmla="*/ 25201 w 11858623"/>
              <a:gd name="connsiteY4390" fmla="*/ 2388645 h 6524624"/>
              <a:gd name="connsiteX4391" fmla="*/ 25407 w 11858623"/>
              <a:gd name="connsiteY4391" fmla="*/ 2386716 h 6524624"/>
              <a:gd name="connsiteX4392" fmla="*/ 15174 w 11858623"/>
              <a:gd name="connsiteY4392" fmla="*/ 2375133 h 6524624"/>
              <a:gd name="connsiteX4393" fmla="*/ 16569 w 11858623"/>
              <a:gd name="connsiteY4393" fmla="*/ 2394693 h 6524624"/>
              <a:gd name="connsiteX4394" fmla="*/ 14470 w 11858623"/>
              <a:gd name="connsiteY4394" fmla="*/ 2396163 h 6524624"/>
              <a:gd name="connsiteX4395" fmla="*/ 10462 w 11858623"/>
              <a:gd name="connsiteY4395" fmla="*/ 2382122 h 6524624"/>
              <a:gd name="connsiteX4396" fmla="*/ 15716 w 11858623"/>
              <a:gd name="connsiteY4396" fmla="*/ 2364439 h 6524624"/>
              <a:gd name="connsiteX4397" fmla="*/ 18305 w 11858623"/>
              <a:gd name="connsiteY4397" fmla="*/ 2370487 h 6524624"/>
              <a:gd name="connsiteX4398" fmla="*/ 15174 w 11858623"/>
              <a:gd name="connsiteY4398" fmla="*/ 2375133 h 6524624"/>
              <a:gd name="connsiteX4399" fmla="*/ 14626 w 11858623"/>
              <a:gd name="connsiteY4399" fmla="*/ 2367460 h 6524624"/>
              <a:gd name="connsiteX4400" fmla="*/ 23299 w 11858623"/>
              <a:gd name="connsiteY4400" fmla="*/ 2363077 h 6524624"/>
              <a:gd name="connsiteX4401" fmla="*/ 26493 w 11858623"/>
              <a:gd name="connsiteY4401" fmla="*/ 2376506 h 6524624"/>
              <a:gd name="connsiteX4402" fmla="*/ 25407 w 11858623"/>
              <a:gd name="connsiteY4402" fmla="*/ 2386716 h 6524624"/>
              <a:gd name="connsiteX4403" fmla="*/ 22486 w 11858623"/>
              <a:gd name="connsiteY4403" fmla="*/ 2387740 h 6524624"/>
              <a:gd name="connsiteX4404" fmla="*/ 18478 w 11858623"/>
              <a:gd name="connsiteY4404" fmla="*/ 2370891 h 6524624"/>
              <a:gd name="connsiteX4405" fmla="*/ 18305 w 11858623"/>
              <a:gd name="connsiteY4405" fmla="*/ 2370487 h 6524624"/>
              <a:gd name="connsiteX4406" fmla="*/ 12602 w 11858623"/>
              <a:gd name="connsiteY4406" fmla="*/ 2357167 h 6524624"/>
              <a:gd name="connsiteX4407" fmla="*/ 14048 w 11858623"/>
              <a:gd name="connsiteY4407" fmla="*/ 2360544 h 6524624"/>
              <a:gd name="connsiteX4408" fmla="*/ 14470 w 11858623"/>
              <a:gd name="connsiteY4408" fmla="*/ 2365275 h 6524624"/>
              <a:gd name="connsiteX4409" fmla="*/ 14626 w 11858623"/>
              <a:gd name="connsiteY4409" fmla="*/ 2367460 h 6524624"/>
              <a:gd name="connsiteX4410" fmla="*/ 14220 w 11858623"/>
              <a:gd name="connsiteY4410" fmla="*/ 2368586 h 6524624"/>
              <a:gd name="connsiteX4411" fmla="*/ 10462 w 11858623"/>
              <a:gd name="connsiteY4411" fmla="*/ 2373699 h 6524624"/>
              <a:gd name="connsiteX4412" fmla="*/ 12658 w 11858623"/>
              <a:gd name="connsiteY4412" fmla="*/ 2356743 h 6524624"/>
              <a:gd name="connsiteX4413" fmla="*/ 12602 w 11858623"/>
              <a:gd name="connsiteY4413" fmla="*/ 2357167 h 6524624"/>
              <a:gd name="connsiteX4414" fmla="*/ 12466 w 11858623"/>
              <a:gd name="connsiteY4414" fmla="*/ 2356850 h 6524624"/>
              <a:gd name="connsiteX4415" fmla="*/ 19974 w 11858623"/>
              <a:gd name="connsiteY4415" fmla="*/ 2352642 h 6524624"/>
              <a:gd name="connsiteX4416" fmla="*/ 15716 w 11858623"/>
              <a:gd name="connsiteY4416" fmla="*/ 2364439 h 6524624"/>
              <a:gd name="connsiteX4417" fmla="*/ 14048 w 11858623"/>
              <a:gd name="connsiteY4417" fmla="*/ 2360544 h 6524624"/>
              <a:gd name="connsiteX4418" fmla="*/ 13659 w 11858623"/>
              <a:gd name="connsiteY4418" fmla="*/ 2356182 h 6524624"/>
              <a:gd name="connsiteX4419" fmla="*/ 13280 w 11858623"/>
              <a:gd name="connsiteY4419" fmla="*/ 2351933 h 6524624"/>
              <a:gd name="connsiteX4420" fmla="*/ 13659 w 11858623"/>
              <a:gd name="connsiteY4420" fmla="*/ 2356182 h 6524624"/>
              <a:gd name="connsiteX4421" fmla="*/ 12658 w 11858623"/>
              <a:gd name="connsiteY4421" fmla="*/ 2356743 h 6524624"/>
              <a:gd name="connsiteX4422" fmla="*/ 20482 w 11858623"/>
              <a:gd name="connsiteY4422" fmla="*/ 2351233 h 6524624"/>
              <a:gd name="connsiteX4423" fmla="*/ 20717 w 11858623"/>
              <a:gd name="connsiteY4423" fmla="*/ 2352225 h 6524624"/>
              <a:gd name="connsiteX4424" fmla="*/ 19974 w 11858623"/>
              <a:gd name="connsiteY4424" fmla="*/ 2352642 h 6524624"/>
              <a:gd name="connsiteX4425" fmla="*/ 14489 w 11858623"/>
              <a:gd name="connsiteY4425" fmla="*/ 2338535 h 6524624"/>
              <a:gd name="connsiteX4426" fmla="*/ 14473 w 11858623"/>
              <a:gd name="connsiteY4426" fmla="*/ 2346833 h 6524624"/>
              <a:gd name="connsiteX4427" fmla="*/ 13477 w 11858623"/>
              <a:gd name="connsiteY4427" fmla="*/ 2350413 h 6524624"/>
              <a:gd name="connsiteX4428" fmla="*/ 13280 w 11858623"/>
              <a:gd name="connsiteY4428" fmla="*/ 2351933 h 6524624"/>
              <a:gd name="connsiteX4429" fmla="*/ 12466 w 11858623"/>
              <a:gd name="connsiteY4429" fmla="*/ 2342810 h 6524624"/>
              <a:gd name="connsiteX4430" fmla="*/ 16474 w 11858623"/>
              <a:gd name="connsiteY4430" fmla="*/ 2297880 h 6524624"/>
              <a:gd name="connsiteX4431" fmla="*/ 18478 w 11858623"/>
              <a:gd name="connsiteY4431" fmla="*/ 2317536 h 6524624"/>
              <a:gd name="connsiteX4432" fmla="*/ 21823 w 11858623"/>
              <a:gd name="connsiteY4432" fmla="*/ 2308161 h 6524624"/>
              <a:gd name="connsiteX4433" fmla="*/ 22486 w 11858623"/>
              <a:gd name="connsiteY4433" fmla="*/ 2317536 h 6524624"/>
              <a:gd name="connsiteX4434" fmla="*/ 29451 w 11858623"/>
              <a:gd name="connsiteY4434" fmla="*/ 2351589 h 6524624"/>
              <a:gd name="connsiteX4435" fmla="*/ 29908 w 11858623"/>
              <a:gd name="connsiteY4435" fmla="*/ 2353271 h 6524624"/>
              <a:gd name="connsiteX4436" fmla="*/ 23299 w 11858623"/>
              <a:gd name="connsiteY4436" fmla="*/ 2363077 h 6524624"/>
              <a:gd name="connsiteX4437" fmla="*/ 20717 w 11858623"/>
              <a:gd name="connsiteY4437" fmla="*/ 2352225 h 6524624"/>
              <a:gd name="connsiteX4438" fmla="*/ 22486 w 11858623"/>
              <a:gd name="connsiteY4438" fmla="*/ 2351233 h 6524624"/>
              <a:gd name="connsiteX4439" fmla="*/ 14470 w 11858623"/>
              <a:gd name="connsiteY4439" fmla="*/ 2348425 h 6524624"/>
              <a:gd name="connsiteX4440" fmla="*/ 14473 w 11858623"/>
              <a:gd name="connsiteY4440" fmla="*/ 2346833 h 6524624"/>
              <a:gd name="connsiteX4441" fmla="*/ 18669 w 11858623"/>
              <a:gd name="connsiteY4441" fmla="*/ 2331749 h 6524624"/>
              <a:gd name="connsiteX4442" fmla="*/ 20258 w 11858623"/>
              <a:gd name="connsiteY4442" fmla="*/ 2326338 h 6524624"/>
              <a:gd name="connsiteX4443" fmla="*/ 14489 w 11858623"/>
              <a:gd name="connsiteY4443" fmla="*/ 2338535 h 6524624"/>
              <a:gd name="connsiteX4444" fmla="*/ 14517 w 11858623"/>
              <a:gd name="connsiteY4444" fmla="*/ 2323220 h 6524624"/>
              <a:gd name="connsiteX4445" fmla="*/ 16474 w 11858623"/>
              <a:gd name="connsiteY4445" fmla="*/ 2297880 h 6524624"/>
              <a:gd name="connsiteX4446" fmla="*/ 12963 w 11858623"/>
              <a:gd name="connsiteY4446" fmla="*/ 2280742 h 6524624"/>
              <a:gd name="connsiteX4447" fmla="*/ 12997 w 11858623"/>
              <a:gd name="connsiteY4447" fmla="*/ 2280917 h 6524624"/>
              <a:gd name="connsiteX4448" fmla="*/ 12466 w 11858623"/>
              <a:gd name="connsiteY4448" fmla="*/ 2281031 h 6524624"/>
              <a:gd name="connsiteX4449" fmla="*/ 14800 w 11858623"/>
              <a:gd name="connsiteY4449" fmla="*/ 2280531 h 6524624"/>
              <a:gd name="connsiteX4450" fmla="*/ 16474 w 11858623"/>
              <a:gd name="connsiteY4450" fmla="*/ 2292263 h 6524624"/>
              <a:gd name="connsiteX4451" fmla="*/ 14586 w 11858623"/>
              <a:gd name="connsiteY4451" fmla="*/ 2288976 h 6524624"/>
              <a:gd name="connsiteX4452" fmla="*/ 12997 w 11858623"/>
              <a:gd name="connsiteY4452" fmla="*/ 2280917 h 6524624"/>
              <a:gd name="connsiteX4453" fmla="*/ 19731 w 11858623"/>
              <a:gd name="connsiteY4453" fmla="*/ 2278573 h 6524624"/>
              <a:gd name="connsiteX4454" fmla="*/ 20035 w 11858623"/>
              <a:gd name="connsiteY4454" fmla="*/ 2282870 h 6524624"/>
              <a:gd name="connsiteX4455" fmla="*/ 18351 w 11858623"/>
              <a:gd name="connsiteY4455" fmla="*/ 2279218 h 6524624"/>
              <a:gd name="connsiteX4456" fmla="*/ 17761 w 11858623"/>
              <a:gd name="connsiteY4456" fmla="*/ 2277939 h 6524624"/>
              <a:gd name="connsiteX4457" fmla="*/ 18351 w 11858623"/>
              <a:gd name="connsiteY4457" fmla="*/ 2279218 h 6524624"/>
              <a:gd name="connsiteX4458" fmla="*/ 16163 w 11858623"/>
              <a:gd name="connsiteY4458" fmla="*/ 2280241 h 6524624"/>
              <a:gd name="connsiteX4459" fmla="*/ 14800 w 11858623"/>
              <a:gd name="connsiteY4459" fmla="*/ 2280531 h 6524624"/>
              <a:gd name="connsiteX4460" fmla="*/ 14686 w 11858623"/>
              <a:gd name="connsiteY4460" fmla="*/ 2279735 h 6524624"/>
              <a:gd name="connsiteX4461" fmla="*/ 21684 w 11858623"/>
              <a:gd name="connsiteY4461" fmla="*/ 2275650 h 6524624"/>
              <a:gd name="connsiteX4462" fmla="*/ 21367 w 11858623"/>
              <a:gd name="connsiteY4462" fmla="*/ 2277810 h 6524624"/>
              <a:gd name="connsiteX4463" fmla="*/ 19731 w 11858623"/>
              <a:gd name="connsiteY4463" fmla="*/ 2278573 h 6524624"/>
              <a:gd name="connsiteX4464" fmla="*/ 19610 w 11858623"/>
              <a:gd name="connsiteY4464" fmla="*/ 2276860 h 6524624"/>
              <a:gd name="connsiteX4465" fmla="*/ 26493 w 11858623"/>
              <a:gd name="connsiteY4465" fmla="*/ 2275415 h 6524624"/>
              <a:gd name="connsiteX4466" fmla="*/ 24489 w 11858623"/>
              <a:gd name="connsiteY4466" fmla="*/ 2300689 h 6524624"/>
              <a:gd name="connsiteX4467" fmla="*/ 21823 w 11858623"/>
              <a:gd name="connsiteY4467" fmla="*/ 2308161 h 6524624"/>
              <a:gd name="connsiteX4468" fmla="*/ 20035 w 11858623"/>
              <a:gd name="connsiteY4468" fmla="*/ 2282870 h 6524624"/>
              <a:gd name="connsiteX4469" fmla="*/ 20482 w 11858623"/>
              <a:gd name="connsiteY4469" fmla="*/ 2283840 h 6524624"/>
              <a:gd name="connsiteX4470" fmla="*/ 21367 w 11858623"/>
              <a:gd name="connsiteY4470" fmla="*/ 2277810 h 6524624"/>
              <a:gd name="connsiteX4471" fmla="*/ 13681 w 11858623"/>
              <a:gd name="connsiteY4471" fmla="*/ 2272692 h 6524624"/>
              <a:gd name="connsiteX4472" fmla="*/ 14686 w 11858623"/>
              <a:gd name="connsiteY4472" fmla="*/ 2279735 h 6524624"/>
              <a:gd name="connsiteX4473" fmla="*/ 12963 w 11858623"/>
              <a:gd name="connsiteY4473" fmla="*/ 2280742 h 6524624"/>
              <a:gd name="connsiteX4474" fmla="*/ 12466 w 11858623"/>
              <a:gd name="connsiteY4474" fmla="*/ 2278223 h 6524624"/>
              <a:gd name="connsiteX4475" fmla="*/ 18882 w 11858623"/>
              <a:gd name="connsiteY4475" fmla="*/ 2266558 h 6524624"/>
              <a:gd name="connsiteX4476" fmla="*/ 19610 w 11858623"/>
              <a:gd name="connsiteY4476" fmla="*/ 2276860 h 6524624"/>
              <a:gd name="connsiteX4477" fmla="*/ 17761 w 11858623"/>
              <a:gd name="connsiteY4477" fmla="*/ 2277939 h 6524624"/>
              <a:gd name="connsiteX4478" fmla="*/ 15825 w 11858623"/>
              <a:gd name="connsiteY4478" fmla="*/ 2273741 h 6524624"/>
              <a:gd name="connsiteX4479" fmla="*/ 16327 w 11858623"/>
              <a:gd name="connsiteY4479" fmla="*/ 2268075 h 6524624"/>
              <a:gd name="connsiteX4480" fmla="*/ 32638 w 11858623"/>
              <a:gd name="connsiteY4480" fmla="*/ 2259859 h 6524624"/>
              <a:gd name="connsiteX4481" fmla="*/ 32505 w 11858623"/>
              <a:gd name="connsiteY4481" fmla="*/ 2264183 h 6524624"/>
              <a:gd name="connsiteX4482" fmla="*/ 32941 w 11858623"/>
              <a:gd name="connsiteY4482" fmla="*/ 2269076 h 6524624"/>
              <a:gd name="connsiteX4483" fmla="*/ 21684 w 11858623"/>
              <a:gd name="connsiteY4483" fmla="*/ 2275650 h 6524624"/>
              <a:gd name="connsiteX4484" fmla="*/ 22538 w 11858623"/>
              <a:gd name="connsiteY4484" fmla="*/ 2269828 h 6524624"/>
              <a:gd name="connsiteX4485" fmla="*/ 22066 w 11858623"/>
              <a:gd name="connsiteY4485" fmla="*/ 2264668 h 6524624"/>
              <a:gd name="connsiteX4486" fmla="*/ 24416 w 11858623"/>
              <a:gd name="connsiteY4486" fmla="*/ 2263272 h 6524624"/>
              <a:gd name="connsiteX4487" fmla="*/ 21045 w 11858623"/>
              <a:gd name="connsiteY4487" fmla="*/ 2253496 h 6524624"/>
              <a:gd name="connsiteX4488" fmla="*/ 22066 w 11858623"/>
              <a:gd name="connsiteY4488" fmla="*/ 2264668 h 6524624"/>
              <a:gd name="connsiteX4489" fmla="*/ 18882 w 11858623"/>
              <a:gd name="connsiteY4489" fmla="*/ 2266558 h 6524624"/>
              <a:gd name="connsiteX4490" fmla="*/ 18526 w 11858623"/>
              <a:gd name="connsiteY4490" fmla="*/ 2261523 h 6524624"/>
              <a:gd name="connsiteX4491" fmla="*/ 20482 w 11858623"/>
              <a:gd name="connsiteY4491" fmla="*/ 2241718 h 6524624"/>
              <a:gd name="connsiteX4492" fmla="*/ 23115 w 11858623"/>
              <a:gd name="connsiteY4492" fmla="*/ 2250867 h 6524624"/>
              <a:gd name="connsiteX4493" fmla="*/ 23522 w 11858623"/>
              <a:gd name="connsiteY4493" fmla="*/ 2253698 h 6524624"/>
              <a:gd name="connsiteX4494" fmla="*/ 23996 w 11858623"/>
              <a:gd name="connsiteY4494" fmla="*/ 2254027 h 6524624"/>
              <a:gd name="connsiteX4495" fmla="*/ 24526 w 11858623"/>
              <a:gd name="connsiteY4495" fmla="*/ 2256170 h 6524624"/>
              <a:gd name="connsiteX4496" fmla="*/ 21539 w 11858623"/>
              <a:gd name="connsiteY4496" fmla="*/ 2251921 h 6524624"/>
              <a:gd name="connsiteX4497" fmla="*/ 21045 w 11858623"/>
              <a:gd name="connsiteY4497" fmla="*/ 2253496 h 6524624"/>
              <a:gd name="connsiteX4498" fmla="*/ 20482 w 11858623"/>
              <a:gd name="connsiteY4498" fmla="*/ 2247334 h 6524624"/>
              <a:gd name="connsiteX4499" fmla="*/ 20284 w 11858623"/>
              <a:gd name="connsiteY4499" fmla="*/ 2242619 h 6524624"/>
              <a:gd name="connsiteX4500" fmla="*/ 16474 w 11858623"/>
              <a:gd name="connsiteY4500" fmla="*/ 2227678 h 6524624"/>
              <a:gd name="connsiteX4501" fmla="*/ 20073 w 11858623"/>
              <a:gd name="connsiteY4501" fmla="*/ 2237587 h 6524624"/>
              <a:gd name="connsiteX4502" fmla="*/ 20284 w 11858623"/>
              <a:gd name="connsiteY4502" fmla="*/ 2242619 h 6524624"/>
              <a:gd name="connsiteX4503" fmla="*/ 13681 w 11858623"/>
              <a:gd name="connsiteY4503" fmla="*/ 2272692 h 6524624"/>
              <a:gd name="connsiteX4504" fmla="*/ 12466 w 11858623"/>
              <a:gd name="connsiteY4504" fmla="*/ 2264183 h 6524624"/>
              <a:gd name="connsiteX4505" fmla="*/ 16474 w 11858623"/>
              <a:gd name="connsiteY4505" fmla="*/ 2227678 h 6524624"/>
              <a:gd name="connsiteX4506" fmla="*/ 14148 w 11858623"/>
              <a:gd name="connsiteY4506" fmla="*/ 2214756 h 6524624"/>
              <a:gd name="connsiteX4507" fmla="*/ 14149 w 11858623"/>
              <a:gd name="connsiteY4507" fmla="*/ 2214759 h 6524624"/>
              <a:gd name="connsiteX4508" fmla="*/ 14090 w 11858623"/>
              <a:gd name="connsiteY4508" fmla="*/ 2214955 h 6524624"/>
              <a:gd name="connsiteX4509" fmla="*/ 30299 w 11858623"/>
              <a:gd name="connsiteY4509" fmla="*/ 2206732 h 6524624"/>
              <a:gd name="connsiteX4510" fmla="*/ 32505 w 11858623"/>
              <a:gd name="connsiteY4510" fmla="*/ 2208021 h 6524624"/>
              <a:gd name="connsiteX4511" fmla="*/ 33669 w 11858623"/>
              <a:gd name="connsiteY4511" fmla="*/ 2226488 h 6524624"/>
              <a:gd name="connsiteX4512" fmla="*/ 33382 w 11858623"/>
              <a:gd name="connsiteY4512" fmla="*/ 2235790 h 6524624"/>
              <a:gd name="connsiteX4513" fmla="*/ 26493 w 11858623"/>
              <a:gd name="connsiteY4513" fmla="*/ 2255759 h 6524624"/>
              <a:gd name="connsiteX4514" fmla="*/ 23996 w 11858623"/>
              <a:gd name="connsiteY4514" fmla="*/ 2254027 h 6524624"/>
              <a:gd name="connsiteX4515" fmla="*/ 23820 w 11858623"/>
              <a:gd name="connsiteY4515" fmla="*/ 2253317 h 6524624"/>
              <a:gd name="connsiteX4516" fmla="*/ 23115 w 11858623"/>
              <a:gd name="connsiteY4516" fmla="*/ 2250867 h 6524624"/>
              <a:gd name="connsiteX4517" fmla="*/ 21950 w 11858623"/>
              <a:gd name="connsiteY4517" fmla="*/ 2242756 h 6524624"/>
              <a:gd name="connsiteX4518" fmla="*/ 20073 w 11858623"/>
              <a:gd name="connsiteY4518" fmla="*/ 2237587 h 6524624"/>
              <a:gd name="connsiteX4519" fmla="*/ 19495 w 11858623"/>
              <a:gd name="connsiteY4519" fmla="*/ 2223838 h 6524624"/>
              <a:gd name="connsiteX4520" fmla="*/ 20242 w 11858623"/>
              <a:gd name="connsiteY4520" fmla="*/ 2223082 h 6524624"/>
              <a:gd name="connsiteX4521" fmla="*/ 20482 w 11858623"/>
              <a:gd name="connsiteY4521" fmla="*/ 2230485 h 6524624"/>
              <a:gd name="connsiteX4522" fmla="*/ 30299 w 11858623"/>
              <a:gd name="connsiteY4522" fmla="*/ 2206732 h 6524624"/>
              <a:gd name="connsiteX4523" fmla="*/ 17753 w 11858623"/>
              <a:gd name="connsiteY4523" fmla="*/ 2202935 h 6524624"/>
              <a:gd name="connsiteX4524" fmla="*/ 18732 w 11858623"/>
              <a:gd name="connsiteY4524" fmla="*/ 2205655 h 6524624"/>
              <a:gd name="connsiteX4525" fmla="*/ 19495 w 11858623"/>
              <a:gd name="connsiteY4525" fmla="*/ 2223838 h 6524624"/>
              <a:gd name="connsiteX4526" fmla="*/ 18478 w 11858623"/>
              <a:gd name="connsiteY4526" fmla="*/ 2224870 h 6524624"/>
              <a:gd name="connsiteX4527" fmla="*/ 14149 w 11858623"/>
              <a:gd name="connsiteY4527" fmla="*/ 2214759 h 6524624"/>
              <a:gd name="connsiteX4528" fmla="*/ 17697 w 11858623"/>
              <a:gd name="connsiteY4528" fmla="*/ 2201631 h 6524624"/>
              <a:gd name="connsiteX4529" fmla="*/ 17973 w 11858623"/>
              <a:gd name="connsiteY4529" fmla="*/ 2202212 h 6524624"/>
              <a:gd name="connsiteX4530" fmla="*/ 17753 w 11858623"/>
              <a:gd name="connsiteY4530" fmla="*/ 2202935 h 6524624"/>
              <a:gd name="connsiteX4531" fmla="*/ 17521 w 11858623"/>
              <a:gd name="connsiteY4531" fmla="*/ 2202291 h 6524624"/>
              <a:gd name="connsiteX4532" fmla="*/ 18635 w 11858623"/>
              <a:gd name="connsiteY4532" fmla="*/ 2201490 h 6524624"/>
              <a:gd name="connsiteX4533" fmla="*/ 19724 w 11858623"/>
              <a:gd name="connsiteY4533" fmla="*/ 2207124 h 6524624"/>
              <a:gd name="connsiteX4534" fmla="*/ 19770 w 11858623"/>
              <a:gd name="connsiteY4534" fmla="*/ 2208534 h 6524624"/>
              <a:gd name="connsiteX4535" fmla="*/ 18732 w 11858623"/>
              <a:gd name="connsiteY4535" fmla="*/ 2205655 h 6524624"/>
              <a:gd name="connsiteX4536" fmla="*/ 18583 w 11858623"/>
              <a:gd name="connsiteY4536" fmla="*/ 2202092 h 6524624"/>
              <a:gd name="connsiteX4537" fmla="*/ 19419 w 11858623"/>
              <a:gd name="connsiteY4537" fmla="*/ 2197708 h 6524624"/>
              <a:gd name="connsiteX4538" fmla="*/ 19593 w 11858623"/>
              <a:gd name="connsiteY4538" fmla="*/ 2203082 h 6524624"/>
              <a:gd name="connsiteX4539" fmla="*/ 18732 w 11858623"/>
              <a:gd name="connsiteY4539" fmla="*/ 2200390 h 6524624"/>
              <a:gd name="connsiteX4540" fmla="*/ 18813 w 11858623"/>
              <a:gd name="connsiteY4540" fmla="*/ 2199454 h 6524624"/>
              <a:gd name="connsiteX4541" fmla="*/ 19231 w 11858623"/>
              <a:gd name="connsiteY4541" fmla="*/ 2198086 h 6524624"/>
              <a:gd name="connsiteX4542" fmla="*/ 21231 w 11858623"/>
              <a:gd name="connsiteY4542" fmla="*/ 2196362 h 6524624"/>
              <a:gd name="connsiteX4543" fmla="*/ 25485 w 11858623"/>
              <a:gd name="connsiteY4543" fmla="*/ 2209887 h 6524624"/>
              <a:gd name="connsiteX4544" fmla="*/ 24798 w 11858623"/>
              <a:gd name="connsiteY4544" fmla="*/ 2218463 h 6524624"/>
              <a:gd name="connsiteX4545" fmla="*/ 20242 w 11858623"/>
              <a:gd name="connsiteY4545" fmla="*/ 2223082 h 6524624"/>
              <a:gd name="connsiteX4546" fmla="*/ 19770 w 11858623"/>
              <a:gd name="connsiteY4546" fmla="*/ 2208534 h 6524624"/>
              <a:gd name="connsiteX4547" fmla="*/ 20259 w 11858623"/>
              <a:gd name="connsiteY4547" fmla="*/ 2209895 h 6524624"/>
              <a:gd name="connsiteX4548" fmla="*/ 19724 w 11858623"/>
              <a:gd name="connsiteY4548" fmla="*/ 2207124 h 6524624"/>
              <a:gd name="connsiteX4549" fmla="*/ 19593 w 11858623"/>
              <a:gd name="connsiteY4549" fmla="*/ 2203082 h 6524624"/>
              <a:gd name="connsiteX4550" fmla="*/ 23657 w 11858623"/>
              <a:gd name="connsiteY4550" fmla="*/ 2215786 h 6524624"/>
              <a:gd name="connsiteX4551" fmla="*/ 19345 w 11858623"/>
              <a:gd name="connsiteY4551" fmla="*/ 2195441 h 6524624"/>
              <a:gd name="connsiteX4552" fmla="*/ 19412 w 11858623"/>
              <a:gd name="connsiteY4552" fmla="*/ 2197492 h 6524624"/>
              <a:gd name="connsiteX4553" fmla="*/ 19231 w 11858623"/>
              <a:gd name="connsiteY4553" fmla="*/ 2198086 h 6524624"/>
              <a:gd name="connsiteX4554" fmla="*/ 18870 w 11858623"/>
              <a:gd name="connsiteY4554" fmla="*/ 2198810 h 6524624"/>
              <a:gd name="connsiteX4555" fmla="*/ 19077 w 11858623"/>
              <a:gd name="connsiteY4555" fmla="*/ 2196448 h 6524624"/>
              <a:gd name="connsiteX4556" fmla="*/ 21002 w 11858623"/>
              <a:gd name="connsiteY4556" fmla="*/ 2194530 h 6524624"/>
              <a:gd name="connsiteX4557" fmla="*/ 21231 w 11858623"/>
              <a:gd name="connsiteY4557" fmla="*/ 2196362 h 6524624"/>
              <a:gd name="connsiteX4558" fmla="*/ 20789 w 11858623"/>
              <a:gd name="connsiteY4558" fmla="*/ 2194958 h 6524624"/>
              <a:gd name="connsiteX4559" fmla="*/ 20482 w 11858623"/>
              <a:gd name="connsiteY4559" fmla="*/ 2193980 h 6524624"/>
              <a:gd name="connsiteX4560" fmla="*/ 20789 w 11858623"/>
              <a:gd name="connsiteY4560" fmla="*/ 2194958 h 6524624"/>
              <a:gd name="connsiteX4561" fmla="*/ 19419 w 11858623"/>
              <a:gd name="connsiteY4561" fmla="*/ 2197708 h 6524624"/>
              <a:gd name="connsiteX4562" fmla="*/ 19412 w 11858623"/>
              <a:gd name="connsiteY4562" fmla="*/ 2197492 h 6524624"/>
              <a:gd name="connsiteX4563" fmla="*/ 308998 w 11858623"/>
              <a:gd name="connsiteY4563" fmla="*/ 2192612 h 6524624"/>
              <a:gd name="connsiteX4564" fmla="*/ 200998 w 11858623"/>
              <a:gd name="connsiteY4564" fmla="*/ 2300613 h 6524624"/>
              <a:gd name="connsiteX4565" fmla="*/ 308998 w 11858623"/>
              <a:gd name="connsiteY4565" fmla="*/ 2408613 h 6524624"/>
              <a:gd name="connsiteX4566" fmla="*/ 416998 w 11858623"/>
              <a:gd name="connsiteY4566" fmla="*/ 2300613 h 6524624"/>
              <a:gd name="connsiteX4567" fmla="*/ 308998 w 11858623"/>
              <a:gd name="connsiteY4567" fmla="*/ 2192612 h 6524624"/>
              <a:gd name="connsiteX4568" fmla="*/ 20343 w 11858623"/>
              <a:gd name="connsiteY4568" fmla="*/ 2189329 h 6524624"/>
              <a:gd name="connsiteX4569" fmla="*/ 20482 w 11858623"/>
              <a:gd name="connsiteY4569" fmla="*/ 2191173 h 6524624"/>
              <a:gd name="connsiteX4570" fmla="*/ 19345 w 11858623"/>
              <a:gd name="connsiteY4570" fmla="*/ 2195441 h 6524624"/>
              <a:gd name="connsiteX4571" fmla="*/ 19296 w 11858623"/>
              <a:gd name="connsiteY4571" fmla="*/ 2193942 h 6524624"/>
              <a:gd name="connsiteX4572" fmla="*/ 19420 w 11858623"/>
              <a:gd name="connsiteY4572" fmla="*/ 2192530 h 6524624"/>
              <a:gd name="connsiteX4573" fmla="*/ 20330 w 11858623"/>
              <a:gd name="connsiteY4573" fmla="*/ 2189147 h 6524624"/>
              <a:gd name="connsiteX4574" fmla="*/ 20350 w 11858623"/>
              <a:gd name="connsiteY4574" fmla="*/ 2189307 h 6524624"/>
              <a:gd name="connsiteX4575" fmla="*/ 20343 w 11858623"/>
              <a:gd name="connsiteY4575" fmla="*/ 2189329 h 6524624"/>
              <a:gd name="connsiteX4576" fmla="*/ 925 w 11858623"/>
              <a:gd name="connsiteY4576" fmla="*/ 2186857 h 6524624"/>
              <a:gd name="connsiteX4577" fmla="*/ 443 w 11858623"/>
              <a:gd name="connsiteY4577" fmla="*/ 2202405 h 6524624"/>
              <a:gd name="connsiteX4578" fmla="*/ 4451 w 11858623"/>
              <a:gd name="connsiteY4578" fmla="*/ 2390548 h 6524624"/>
              <a:gd name="connsiteX4579" fmla="*/ 4825 w 11858623"/>
              <a:gd name="connsiteY4579" fmla="*/ 2413089 h 6524624"/>
              <a:gd name="connsiteX4580" fmla="*/ 2447 w 11858623"/>
              <a:gd name="connsiteY4580" fmla="*/ 2413013 h 6524624"/>
              <a:gd name="connsiteX4581" fmla="*/ 4899 w 11858623"/>
              <a:gd name="connsiteY4581" fmla="*/ 2417540 h 6524624"/>
              <a:gd name="connsiteX4582" fmla="*/ 6564 w 11858623"/>
              <a:gd name="connsiteY4582" fmla="*/ 2517903 h 6524624"/>
              <a:gd name="connsiteX4583" fmla="*/ 5685 w 11858623"/>
              <a:gd name="connsiteY4583" fmla="*/ 2519394 h 6524624"/>
              <a:gd name="connsiteX4584" fmla="*/ 4451 w 11858623"/>
              <a:gd name="connsiteY4584" fmla="*/ 2522527 h 6524624"/>
              <a:gd name="connsiteX4585" fmla="*/ 6587 w 11858623"/>
              <a:gd name="connsiteY4585" fmla="*/ 2519285 h 6524624"/>
              <a:gd name="connsiteX4586" fmla="*/ 7622 w 11858623"/>
              <a:gd name="connsiteY4586" fmla="*/ 2581618 h 6524624"/>
              <a:gd name="connsiteX4587" fmla="*/ 6737 w 11858623"/>
              <a:gd name="connsiteY4587" fmla="*/ 2586348 h 6524624"/>
              <a:gd name="connsiteX4588" fmla="*/ 6455 w 11858623"/>
              <a:gd name="connsiteY4588" fmla="*/ 2626427 h 6524624"/>
              <a:gd name="connsiteX4589" fmla="*/ 8317 w 11858623"/>
              <a:gd name="connsiteY4589" fmla="*/ 2623546 h 6524624"/>
              <a:gd name="connsiteX4590" fmla="*/ 8459 w 11858623"/>
              <a:gd name="connsiteY4590" fmla="*/ 2632044 h 6524624"/>
              <a:gd name="connsiteX4591" fmla="*/ 8823 w 11858623"/>
              <a:gd name="connsiteY4591" fmla="*/ 2638426 h 6524624"/>
              <a:gd name="connsiteX4592" fmla="*/ 8458 w 11858623"/>
              <a:gd name="connsiteY4592" fmla="*/ 2639598 h 6524624"/>
              <a:gd name="connsiteX4593" fmla="*/ 4450 w 11858623"/>
              <a:gd name="connsiteY4593" fmla="*/ 2648021 h 6524624"/>
              <a:gd name="connsiteX4594" fmla="*/ 2446 w 11858623"/>
              <a:gd name="connsiteY4594" fmla="*/ 2664870 h 6524624"/>
              <a:gd name="connsiteX4595" fmla="*/ 1419 w 11858623"/>
              <a:gd name="connsiteY4595" fmla="*/ 2697960 h 6524624"/>
              <a:gd name="connsiteX4596" fmla="*/ 0 w 11858623"/>
              <a:gd name="connsiteY4596" fmla="*/ 2700062 h 6524624"/>
              <a:gd name="connsiteX4597" fmla="*/ 0 w 11858623"/>
              <a:gd name="connsiteY4597" fmla="*/ 2187168 h 6524624"/>
              <a:gd name="connsiteX4598" fmla="*/ 10223 w 11858623"/>
              <a:gd name="connsiteY4598" fmla="*/ 2182029 h 6524624"/>
              <a:gd name="connsiteX4599" fmla="*/ 13501 w 11858623"/>
              <a:gd name="connsiteY4599" fmla="*/ 2191132 h 6524624"/>
              <a:gd name="connsiteX4600" fmla="*/ 13627 w 11858623"/>
              <a:gd name="connsiteY4600" fmla="*/ 2193077 h 6524624"/>
              <a:gd name="connsiteX4601" fmla="*/ 10463 w 11858623"/>
              <a:gd name="connsiteY4601" fmla="*/ 2186426 h 6524624"/>
              <a:gd name="connsiteX4602" fmla="*/ 14471 w 11858623"/>
              <a:gd name="connsiteY4602" fmla="*/ 2206082 h 6524624"/>
              <a:gd name="connsiteX4603" fmla="*/ 13627 w 11858623"/>
              <a:gd name="connsiteY4603" fmla="*/ 2193077 h 6524624"/>
              <a:gd name="connsiteX4604" fmla="*/ 15993 w 11858623"/>
              <a:gd name="connsiteY4604" fmla="*/ 2198048 h 6524624"/>
              <a:gd name="connsiteX4605" fmla="*/ 17521 w 11858623"/>
              <a:gd name="connsiteY4605" fmla="*/ 2202291 h 6524624"/>
              <a:gd name="connsiteX4606" fmla="*/ 14774 w 11858623"/>
              <a:gd name="connsiteY4606" fmla="*/ 2212606 h 6524624"/>
              <a:gd name="connsiteX4607" fmla="*/ 14148 w 11858623"/>
              <a:gd name="connsiteY4607" fmla="*/ 2214756 h 6524624"/>
              <a:gd name="connsiteX4608" fmla="*/ 12466 w 11858623"/>
              <a:gd name="connsiteY4608" fmla="*/ 2210829 h 6524624"/>
              <a:gd name="connsiteX4609" fmla="*/ 10462 w 11858623"/>
              <a:gd name="connsiteY4609" fmla="*/ 2191173 h 6524624"/>
              <a:gd name="connsiteX4610" fmla="*/ 9022 w 11858623"/>
              <a:gd name="connsiteY4610" fmla="*/ 2183623 h 6524624"/>
              <a:gd name="connsiteX4611" fmla="*/ 15888 w 11858623"/>
              <a:gd name="connsiteY4611" fmla="*/ 2174509 h 6524624"/>
              <a:gd name="connsiteX4612" fmla="*/ 16475 w 11858623"/>
              <a:gd name="connsiteY4612" fmla="*/ 2178002 h 6524624"/>
              <a:gd name="connsiteX4613" fmla="*/ 16717 w 11858623"/>
              <a:gd name="connsiteY4613" fmla="*/ 2179081 h 6524624"/>
              <a:gd name="connsiteX4614" fmla="*/ 16246 w 11858623"/>
              <a:gd name="connsiteY4614" fmla="*/ 2181326 h 6524624"/>
              <a:gd name="connsiteX4615" fmla="*/ 15277 w 11858623"/>
              <a:gd name="connsiteY4615" fmla="*/ 2175321 h 6524624"/>
              <a:gd name="connsiteX4616" fmla="*/ 18103 w 11858623"/>
              <a:gd name="connsiteY4616" fmla="*/ 2172485 h 6524624"/>
              <a:gd name="connsiteX4617" fmla="*/ 18478 w 11858623"/>
              <a:gd name="connsiteY4617" fmla="*/ 2174324 h 6524624"/>
              <a:gd name="connsiteX4618" fmla="*/ 18724 w 11858623"/>
              <a:gd name="connsiteY4618" fmla="*/ 2176293 h 6524624"/>
              <a:gd name="connsiteX4619" fmla="*/ 19168 w 11858623"/>
              <a:gd name="connsiteY4619" fmla="*/ 2189995 h 6524624"/>
              <a:gd name="connsiteX4620" fmla="*/ 16717 w 11858623"/>
              <a:gd name="connsiteY4620" fmla="*/ 2179081 h 6524624"/>
              <a:gd name="connsiteX4621" fmla="*/ 18927 w 11858623"/>
              <a:gd name="connsiteY4621" fmla="*/ 2170475 h 6524624"/>
              <a:gd name="connsiteX4622" fmla="*/ 20330 w 11858623"/>
              <a:gd name="connsiteY4622" fmla="*/ 2189147 h 6524624"/>
              <a:gd name="connsiteX4623" fmla="*/ 18724 w 11858623"/>
              <a:gd name="connsiteY4623" fmla="*/ 2176293 h 6524624"/>
              <a:gd name="connsiteX4624" fmla="*/ 18551 w 11858623"/>
              <a:gd name="connsiteY4624" fmla="*/ 2170973 h 6524624"/>
              <a:gd name="connsiteX4625" fmla="*/ 18534 w 11858623"/>
              <a:gd name="connsiteY4625" fmla="*/ 2170433 h 6524624"/>
              <a:gd name="connsiteX4626" fmla="*/ 18551 w 11858623"/>
              <a:gd name="connsiteY4626" fmla="*/ 2170973 h 6524624"/>
              <a:gd name="connsiteX4627" fmla="*/ 18370 w 11858623"/>
              <a:gd name="connsiteY4627" fmla="*/ 2171215 h 6524624"/>
              <a:gd name="connsiteX4628" fmla="*/ 28566 w 11858623"/>
              <a:gd name="connsiteY4628" fmla="*/ 2159024 h 6524624"/>
              <a:gd name="connsiteX4629" fmla="*/ 28497 w 11858623"/>
              <a:gd name="connsiteY4629" fmla="*/ 2160284 h 6524624"/>
              <a:gd name="connsiteX4630" fmla="*/ 28445 w 11858623"/>
              <a:gd name="connsiteY4630" fmla="*/ 2159475 h 6524624"/>
              <a:gd name="connsiteX4631" fmla="*/ 32624 w 11858623"/>
              <a:gd name="connsiteY4631" fmla="*/ 2158935 h 6524624"/>
              <a:gd name="connsiteX4632" fmla="*/ 33285 w 11858623"/>
              <a:gd name="connsiteY4632" fmla="*/ 2169873 h 6524624"/>
              <a:gd name="connsiteX4633" fmla="*/ 21002 w 11858623"/>
              <a:gd name="connsiteY4633" fmla="*/ 2194530 h 6524624"/>
              <a:gd name="connsiteX4634" fmla="*/ 20350 w 11858623"/>
              <a:gd name="connsiteY4634" fmla="*/ 2189307 h 6524624"/>
              <a:gd name="connsiteX4635" fmla="*/ 20969 w 11858623"/>
              <a:gd name="connsiteY4635" fmla="*/ 2187159 h 6524624"/>
              <a:gd name="connsiteX4636" fmla="*/ 28282 w 11858623"/>
              <a:gd name="connsiteY4636" fmla="*/ 2160077 h 6524624"/>
              <a:gd name="connsiteX4637" fmla="*/ 28497 w 11858623"/>
              <a:gd name="connsiteY4637" fmla="*/ 2163092 h 6524624"/>
              <a:gd name="connsiteX4638" fmla="*/ 11537 w 11858623"/>
              <a:gd name="connsiteY4638" fmla="*/ 2158904 h 6524624"/>
              <a:gd name="connsiteX4639" fmla="*/ 12467 w 11858623"/>
              <a:gd name="connsiteY4639" fmla="*/ 2175194 h 6524624"/>
              <a:gd name="connsiteX4640" fmla="*/ 12698 w 11858623"/>
              <a:gd name="connsiteY4640" fmla="*/ 2178744 h 6524624"/>
              <a:gd name="connsiteX4641" fmla="*/ 10223 w 11858623"/>
              <a:gd name="connsiteY4641" fmla="*/ 2182029 h 6524624"/>
              <a:gd name="connsiteX4642" fmla="*/ 8459 w 11858623"/>
              <a:gd name="connsiteY4642" fmla="*/ 2177132 h 6524624"/>
              <a:gd name="connsiteX4643" fmla="*/ 8508 w 11858623"/>
              <a:gd name="connsiteY4643" fmla="*/ 2180930 h 6524624"/>
              <a:gd name="connsiteX4644" fmla="*/ 9022 w 11858623"/>
              <a:gd name="connsiteY4644" fmla="*/ 2183623 h 6524624"/>
              <a:gd name="connsiteX4645" fmla="*/ 8504 w 11858623"/>
              <a:gd name="connsiteY4645" fmla="*/ 2184311 h 6524624"/>
              <a:gd name="connsiteX4646" fmla="*/ 925 w 11858623"/>
              <a:gd name="connsiteY4646" fmla="*/ 2186857 h 6524624"/>
              <a:gd name="connsiteX4647" fmla="*/ 1420 w 11858623"/>
              <a:gd name="connsiteY4647" fmla="*/ 2170909 h 6524624"/>
              <a:gd name="connsiteX4648" fmla="*/ 3687 w 11858623"/>
              <a:gd name="connsiteY4648" fmla="*/ 2167551 h 6524624"/>
              <a:gd name="connsiteX4649" fmla="*/ 12998 w 11858623"/>
              <a:gd name="connsiteY4649" fmla="*/ 2157295 h 6524624"/>
              <a:gd name="connsiteX4650" fmla="*/ 13485 w 11858623"/>
              <a:gd name="connsiteY4650" fmla="*/ 2160192 h 6524624"/>
              <a:gd name="connsiteX4651" fmla="*/ 13144 w 11858623"/>
              <a:gd name="connsiteY4651" fmla="*/ 2162102 h 6524624"/>
              <a:gd name="connsiteX4652" fmla="*/ 12463 w 11858623"/>
              <a:gd name="connsiteY4652" fmla="*/ 2157884 h 6524624"/>
              <a:gd name="connsiteX4653" fmla="*/ 28163 w 11858623"/>
              <a:gd name="connsiteY4653" fmla="*/ 2155151 h 6524624"/>
              <a:gd name="connsiteX4654" fmla="*/ 28445 w 11858623"/>
              <a:gd name="connsiteY4654" fmla="*/ 2159475 h 6524624"/>
              <a:gd name="connsiteX4655" fmla="*/ 28282 w 11858623"/>
              <a:gd name="connsiteY4655" fmla="*/ 2160077 h 6524624"/>
              <a:gd name="connsiteX4656" fmla="*/ 27962 w 11858623"/>
              <a:gd name="connsiteY4656" fmla="*/ 2155586 h 6524624"/>
              <a:gd name="connsiteX4657" fmla="*/ 30501 w 11858623"/>
              <a:gd name="connsiteY4657" fmla="*/ 2151859 h 6524624"/>
              <a:gd name="connsiteX4658" fmla="*/ 28566 w 11858623"/>
              <a:gd name="connsiteY4658" fmla="*/ 2159024 h 6524624"/>
              <a:gd name="connsiteX4659" fmla="*/ 28844 w 11858623"/>
              <a:gd name="connsiteY4659" fmla="*/ 2153960 h 6524624"/>
              <a:gd name="connsiteX4660" fmla="*/ 29203 w 11858623"/>
              <a:gd name="connsiteY4660" fmla="*/ 2147422 h 6524624"/>
              <a:gd name="connsiteX4661" fmla="*/ 28844 w 11858623"/>
              <a:gd name="connsiteY4661" fmla="*/ 2153960 h 6524624"/>
              <a:gd name="connsiteX4662" fmla="*/ 28528 w 11858623"/>
              <a:gd name="connsiteY4662" fmla="*/ 2154360 h 6524624"/>
              <a:gd name="connsiteX4663" fmla="*/ 28163 w 11858623"/>
              <a:gd name="connsiteY4663" fmla="*/ 2155151 h 6524624"/>
              <a:gd name="connsiteX4664" fmla="*/ 27684 w 11858623"/>
              <a:gd name="connsiteY4664" fmla="*/ 2147782 h 6524624"/>
              <a:gd name="connsiteX4665" fmla="*/ 24895 w 11858623"/>
              <a:gd name="connsiteY4665" fmla="*/ 2146042 h 6524624"/>
              <a:gd name="connsiteX4666" fmla="*/ 27401 w 11858623"/>
              <a:gd name="connsiteY4666" fmla="*/ 2147848 h 6524624"/>
              <a:gd name="connsiteX4667" fmla="*/ 27409 w 11858623"/>
              <a:gd name="connsiteY4667" fmla="*/ 2147847 h 6524624"/>
              <a:gd name="connsiteX4668" fmla="*/ 27962 w 11858623"/>
              <a:gd name="connsiteY4668" fmla="*/ 2155586 h 6524624"/>
              <a:gd name="connsiteX4669" fmla="*/ 24489 w 11858623"/>
              <a:gd name="connsiteY4669" fmla="*/ 2163092 h 6524624"/>
              <a:gd name="connsiteX4670" fmla="*/ 18927 w 11858623"/>
              <a:gd name="connsiteY4670" fmla="*/ 2170475 h 6524624"/>
              <a:gd name="connsiteX4671" fmla="*/ 18821 w 11858623"/>
              <a:gd name="connsiteY4671" fmla="*/ 2169065 h 6524624"/>
              <a:gd name="connsiteX4672" fmla="*/ 20232 w 11858623"/>
              <a:gd name="connsiteY4672" fmla="*/ 2162346 h 6524624"/>
              <a:gd name="connsiteX4673" fmla="*/ 22356 w 11858623"/>
              <a:gd name="connsiteY4673" fmla="*/ 2154645 h 6524624"/>
              <a:gd name="connsiteX4674" fmla="*/ 19664 w 11858623"/>
              <a:gd name="connsiteY4674" fmla="*/ 2141480 h 6524624"/>
              <a:gd name="connsiteX4675" fmla="*/ 22487 w 11858623"/>
              <a:gd name="connsiteY4675" fmla="*/ 2144305 h 6524624"/>
              <a:gd name="connsiteX4676" fmla="*/ 23399 w 11858623"/>
              <a:gd name="connsiteY4676" fmla="*/ 2144963 h 6524624"/>
              <a:gd name="connsiteX4677" fmla="*/ 20482 w 11858623"/>
              <a:gd name="connsiteY4677" fmla="*/ 2149051 h 6524624"/>
              <a:gd name="connsiteX4678" fmla="*/ 19373 w 11858623"/>
              <a:gd name="connsiteY4678" fmla="*/ 2150272 h 6524624"/>
              <a:gd name="connsiteX4679" fmla="*/ 18775 w 11858623"/>
              <a:gd name="connsiteY4679" fmla="*/ 2144403 h 6524624"/>
              <a:gd name="connsiteX4680" fmla="*/ 16474 w 11858623"/>
              <a:gd name="connsiteY4680" fmla="*/ 2137819 h 6524624"/>
              <a:gd name="connsiteX4681" fmla="*/ 16512 w 11858623"/>
              <a:gd name="connsiteY4681" fmla="*/ 2138325 h 6524624"/>
              <a:gd name="connsiteX4682" fmla="*/ 16439 w 11858623"/>
              <a:gd name="connsiteY4682" fmla="*/ 2138252 h 6524624"/>
              <a:gd name="connsiteX4683" fmla="*/ 8631 w 11858623"/>
              <a:gd name="connsiteY4683" fmla="*/ 2130435 h 6524624"/>
              <a:gd name="connsiteX4684" fmla="*/ 9990 w 11858623"/>
              <a:gd name="connsiteY4684" fmla="*/ 2131797 h 6524624"/>
              <a:gd name="connsiteX4685" fmla="*/ 10462 w 11858623"/>
              <a:gd name="connsiteY4685" fmla="*/ 2140061 h 6524624"/>
              <a:gd name="connsiteX4686" fmla="*/ 10149 w 11858623"/>
              <a:gd name="connsiteY4686" fmla="*/ 2140324 h 6524624"/>
              <a:gd name="connsiteX4687" fmla="*/ 8591 w 11858623"/>
              <a:gd name="connsiteY4687" fmla="*/ 2131047 h 6524624"/>
              <a:gd name="connsiteX4688" fmla="*/ 30211 w 11858623"/>
              <a:gd name="connsiteY4688" fmla="*/ 2129056 h 6524624"/>
              <a:gd name="connsiteX4689" fmla="*/ 30856 w 11858623"/>
              <a:gd name="connsiteY4689" fmla="*/ 2129660 h 6524624"/>
              <a:gd name="connsiteX4690" fmla="*/ 31819 w 11858623"/>
              <a:gd name="connsiteY4690" fmla="*/ 2145602 h 6524624"/>
              <a:gd name="connsiteX4691" fmla="*/ 29925 w 11858623"/>
              <a:gd name="connsiteY4691" fmla="*/ 2143832 h 6524624"/>
              <a:gd name="connsiteX4692" fmla="*/ 29525 w 11858623"/>
              <a:gd name="connsiteY4692" fmla="*/ 2141562 h 6524624"/>
              <a:gd name="connsiteX4693" fmla="*/ 26625 w 11858623"/>
              <a:gd name="connsiteY4693" fmla="*/ 2126817 h 6524624"/>
              <a:gd name="connsiteX4694" fmla="*/ 26620 w 11858623"/>
              <a:gd name="connsiteY4694" fmla="*/ 2127128 h 6524624"/>
              <a:gd name="connsiteX4695" fmla="*/ 26545 w 11858623"/>
              <a:gd name="connsiteY4695" fmla="*/ 2126880 h 6524624"/>
              <a:gd name="connsiteX4696" fmla="*/ 8967 w 11858623"/>
              <a:gd name="connsiteY4696" fmla="*/ 2125244 h 6524624"/>
              <a:gd name="connsiteX4697" fmla="*/ 8631 w 11858623"/>
              <a:gd name="connsiteY4697" fmla="*/ 2130435 h 6524624"/>
              <a:gd name="connsiteX4698" fmla="*/ 8460 w 11858623"/>
              <a:gd name="connsiteY4698" fmla="*/ 2130265 h 6524624"/>
              <a:gd name="connsiteX4699" fmla="*/ 8591 w 11858623"/>
              <a:gd name="connsiteY4699" fmla="*/ 2131047 h 6524624"/>
              <a:gd name="connsiteX4700" fmla="*/ 8460 w 11858623"/>
              <a:gd name="connsiteY4700" fmla="*/ 2133073 h 6524624"/>
              <a:gd name="connsiteX4701" fmla="*/ 9692 w 11858623"/>
              <a:gd name="connsiteY4701" fmla="*/ 2140709 h 6524624"/>
              <a:gd name="connsiteX4702" fmla="*/ 6455 w 11858623"/>
              <a:gd name="connsiteY4702" fmla="*/ 2143435 h 6524624"/>
              <a:gd name="connsiteX4703" fmla="*/ 7562 w 11858623"/>
              <a:gd name="connsiteY4703" fmla="*/ 2128146 h 6524624"/>
              <a:gd name="connsiteX4704" fmla="*/ 26656 w 11858623"/>
              <a:gd name="connsiteY4704" fmla="*/ 2124874 h 6524624"/>
              <a:gd name="connsiteX4705" fmla="*/ 27533 w 11858623"/>
              <a:gd name="connsiteY4705" fmla="*/ 2126105 h 6524624"/>
              <a:gd name="connsiteX4706" fmla="*/ 26625 w 11858623"/>
              <a:gd name="connsiteY4706" fmla="*/ 2126817 h 6524624"/>
              <a:gd name="connsiteX4707" fmla="*/ 30501 w 11858623"/>
              <a:gd name="connsiteY4707" fmla="*/ 2123777 h 6524624"/>
              <a:gd name="connsiteX4708" fmla="*/ 30744 w 11858623"/>
              <a:gd name="connsiteY4708" fmla="*/ 2127794 h 6524624"/>
              <a:gd name="connsiteX4709" fmla="*/ 30314 w 11858623"/>
              <a:gd name="connsiteY4709" fmla="*/ 2127193 h 6524624"/>
              <a:gd name="connsiteX4710" fmla="*/ 11803 w 11858623"/>
              <a:gd name="connsiteY4710" fmla="*/ 2119385 h 6524624"/>
              <a:gd name="connsiteX4711" fmla="*/ 16678 w 11858623"/>
              <a:gd name="connsiteY4711" fmla="*/ 2123831 h 6524624"/>
              <a:gd name="connsiteX4712" fmla="*/ 16696 w 11858623"/>
              <a:gd name="connsiteY4712" fmla="*/ 2124007 h 6524624"/>
              <a:gd name="connsiteX4713" fmla="*/ 15643 w 11858623"/>
              <a:gd name="connsiteY4713" fmla="*/ 2123184 h 6524624"/>
              <a:gd name="connsiteX4714" fmla="*/ 13260 w 11858623"/>
              <a:gd name="connsiteY4714" fmla="*/ 2123086 h 6524624"/>
              <a:gd name="connsiteX4715" fmla="*/ 17278 w 11858623"/>
              <a:gd name="connsiteY4715" fmla="*/ 2129721 h 6524624"/>
              <a:gd name="connsiteX4716" fmla="*/ 17710 w 11858623"/>
              <a:gd name="connsiteY4716" fmla="*/ 2133956 h 6524624"/>
              <a:gd name="connsiteX4717" fmla="*/ 14689 w 11858623"/>
              <a:gd name="connsiteY4717" fmla="*/ 2136500 h 6524624"/>
              <a:gd name="connsiteX4718" fmla="*/ 9990 w 11858623"/>
              <a:gd name="connsiteY4718" fmla="*/ 2131797 h 6524624"/>
              <a:gd name="connsiteX4719" fmla="*/ 9547 w 11858623"/>
              <a:gd name="connsiteY4719" fmla="*/ 2124046 h 6524624"/>
              <a:gd name="connsiteX4720" fmla="*/ 13116 w 11858623"/>
              <a:gd name="connsiteY4720" fmla="*/ 2116675 h 6524624"/>
              <a:gd name="connsiteX4721" fmla="*/ 11803 w 11858623"/>
              <a:gd name="connsiteY4721" fmla="*/ 2119385 h 6524624"/>
              <a:gd name="connsiteX4722" fmla="*/ 10462 w 11858623"/>
              <a:gd name="connsiteY4722" fmla="*/ 2118162 h 6524624"/>
              <a:gd name="connsiteX4723" fmla="*/ 15563 w 11858623"/>
              <a:gd name="connsiteY4723" fmla="*/ 2111619 h 6524624"/>
              <a:gd name="connsiteX4724" fmla="*/ 15635 w 11858623"/>
              <a:gd name="connsiteY4724" fmla="*/ 2112426 h 6524624"/>
              <a:gd name="connsiteX4725" fmla="*/ 15081 w 11858623"/>
              <a:gd name="connsiteY4725" fmla="*/ 2115574 h 6524624"/>
              <a:gd name="connsiteX4726" fmla="*/ 13116 w 11858623"/>
              <a:gd name="connsiteY4726" fmla="*/ 2116675 h 6524624"/>
              <a:gd name="connsiteX4727" fmla="*/ 16223 w 11858623"/>
              <a:gd name="connsiteY4727" fmla="*/ 2110256 h 6524624"/>
              <a:gd name="connsiteX4728" fmla="*/ 17550 w 11858623"/>
              <a:gd name="connsiteY4728" fmla="*/ 2112115 h 6524624"/>
              <a:gd name="connsiteX4729" fmla="*/ 16320 w 11858623"/>
              <a:gd name="connsiteY4729" fmla="*/ 2114879 h 6524624"/>
              <a:gd name="connsiteX4730" fmla="*/ 15876 w 11858623"/>
              <a:gd name="connsiteY4730" fmla="*/ 2115128 h 6524624"/>
              <a:gd name="connsiteX4731" fmla="*/ 15635 w 11858623"/>
              <a:gd name="connsiteY4731" fmla="*/ 2112426 h 6524624"/>
              <a:gd name="connsiteX4732" fmla="*/ 15900 w 11858623"/>
              <a:gd name="connsiteY4732" fmla="*/ 2110924 h 6524624"/>
              <a:gd name="connsiteX4733" fmla="*/ 25921 w 11858623"/>
              <a:gd name="connsiteY4733" fmla="*/ 2109497 h 6524624"/>
              <a:gd name="connsiteX4734" fmla="*/ 26111 w 11858623"/>
              <a:gd name="connsiteY4734" fmla="*/ 2110950 h 6524624"/>
              <a:gd name="connsiteX4735" fmla="*/ 22486 w 11858623"/>
              <a:gd name="connsiteY4735" fmla="*/ 2112546 h 6524624"/>
              <a:gd name="connsiteX4736" fmla="*/ 21845 w 11858623"/>
              <a:gd name="connsiteY4736" fmla="*/ 2111782 h 6524624"/>
              <a:gd name="connsiteX4737" fmla="*/ 19136 w 11858623"/>
              <a:gd name="connsiteY4737" fmla="*/ 2108552 h 6524624"/>
              <a:gd name="connsiteX4738" fmla="*/ 21845 w 11858623"/>
              <a:gd name="connsiteY4738" fmla="*/ 2111782 h 6524624"/>
              <a:gd name="connsiteX4739" fmla="*/ 18608 w 11858623"/>
              <a:gd name="connsiteY4739" fmla="*/ 2113597 h 6524624"/>
              <a:gd name="connsiteX4740" fmla="*/ 17550 w 11858623"/>
              <a:gd name="connsiteY4740" fmla="*/ 2112115 h 6524624"/>
              <a:gd name="connsiteX4741" fmla="*/ 11283 w 11858623"/>
              <a:gd name="connsiteY4741" fmla="*/ 2103499 h 6524624"/>
              <a:gd name="connsiteX4742" fmla="*/ 10141 w 11858623"/>
              <a:gd name="connsiteY4742" fmla="*/ 2107157 h 6524624"/>
              <a:gd name="connsiteX4743" fmla="*/ 10319 w 11858623"/>
              <a:gd name="connsiteY4743" fmla="*/ 2104408 h 6524624"/>
              <a:gd name="connsiteX4744" fmla="*/ 10463 w 11858623"/>
              <a:gd name="connsiteY4744" fmla="*/ 2102184 h 6524624"/>
              <a:gd name="connsiteX4745" fmla="*/ 10982 w 11858623"/>
              <a:gd name="connsiteY4745" fmla="*/ 2102909 h 6524624"/>
              <a:gd name="connsiteX4746" fmla="*/ 10329 w 11858623"/>
              <a:gd name="connsiteY4746" fmla="*/ 2104259 h 6524624"/>
              <a:gd name="connsiteX4747" fmla="*/ 18719 w 11858623"/>
              <a:gd name="connsiteY4747" fmla="*/ 2097719 h 6524624"/>
              <a:gd name="connsiteX4748" fmla="*/ 17760 w 11858623"/>
              <a:gd name="connsiteY4748" fmla="*/ 2100370 h 6524624"/>
              <a:gd name="connsiteX4749" fmla="*/ 17120 w 11858623"/>
              <a:gd name="connsiteY4749" fmla="*/ 2104001 h 6524624"/>
              <a:gd name="connsiteX4750" fmla="*/ 16638 w 11858623"/>
              <a:gd name="connsiteY4750" fmla="*/ 2099906 h 6524624"/>
              <a:gd name="connsiteX4751" fmla="*/ 18892 w 11858623"/>
              <a:gd name="connsiteY4751" fmla="*/ 2097537 h 6524624"/>
              <a:gd name="connsiteX4752" fmla="*/ 18719 w 11858623"/>
              <a:gd name="connsiteY4752" fmla="*/ 2097719 h 6524624"/>
              <a:gd name="connsiteX4753" fmla="*/ 18767 w 11858623"/>
              <a:gd name="connsiteY4753" fmla="*/ 2097587 h 6524624"/>
              <a:gd name="connsiteX4754" fmla="*/ 19625 w 11858623"/>
              <a:gd name="connsiteY4754" fmla="*/ 2075033 h 6524624"/>
              <a:gd name="connsiteX4755" fmla="*/ 18829 w 11858623"/>
              <a:gd name="connsiteY4755" fmla="*/ 2080235 h 6524624"/>
              <a:gd name="connsiteX4756" fmla="*/ 16860 w 11858623"/>
              <a:gd name="connsiteY4756" fmla="*/ 2083280 h 6524624"/>
              <a:gd name="connsiteX4757" fmla="*/ 16844 w 11858623"/>
              <a:gd name="connsiteY4757" fmla="*/ 2083211 h 6524624"/>
              <a:gd name="connsiteX4758" fmla="*/ 18652 w 11858623"/>
              <a:gd name="connsiteY4758" fmla="*/ 2077078 h 6524624"/>
              <a:gd name="connsiteX4759" fmla="*/ 29137 w 11858623"/>
              <a:gd name="connsiteY4759" fmla="*/ 2069725 h 6524624"/>
              <a:gd name="connsiteX4760" fmla="*/ 26362 w 11858623"/>
              <a:gd name="connsiteY4760" fmla="*/ 2076610 h 6524624"/>
              <a:gd name="connsiteX4761" fmla="*/ 23276 w 11858623"/>
              <a:gd name="connsiteY4761" fmla="*/ 2085134 h 6524624"/>
              <a:gd name="connsiteX4762" fmla="*/ 23765 w 11858623"/>
              <a:gd name="connsiteY4762" fmla="*/ 2081526 h 6524624"/>
              <a:gd name="connsiteX4763" fmla="*/ 29019 w 11858623"/>
              <a:gd name="connsiteY4763" fmla="*/ 2069851 h 6524624"/>
              <a:gd name="connsiteX4764" fmla="*/ 29137 w 11858623"/>
              <a:gd name="connsiteY4764" fmla="*/ 2069725 h 6524624"/>
              <a:gd name="connsiteX4765" fmla="*/ 32775 w 11858623"/>
              <a:gd name="connsiteY4765" fmla="*/ 2064518 h 6524624"/>
              <a:gd name="connsiteX4766" fmla="*/ 29960 w 11858623"/>
              <a:gd name="connsiteY4766" fmla="*/ 2078446 h 6524624"/>
              <a:gd name="connsiteX4767" fmla="*/ 27316 w 11858623"/>
              <a:gd name="connsiteY4767" fmla="*/ 2084085 h 6524624"/>
              <a:gd name="connsiteX4768" fmla="*/ 23712 w 11858623"/>
              <a:gd name="connsiteY4768" fmla="*/ 2091304 h 6524624"/>
              <a:gd name="connsiteX4769" fmla="*/ 21250 w 11858623"/>
              <a:gd name="connsiteY4769" fmla="*/ 2090729 h 6524624"/>
              <a:gd name="connsiteX4770" fmla="*/ 23276 w 11858623"/>
              <a:gd name="connsiteY4770" fmla="*/ 2085134 h 6524624"/>
              <a:gd name="connsiteX4771" fmla="*/ 22487 w 11858623"/>
              <a:gd name="connsiteY4771" fmla="*/ 2090951 h 6524624"/>
              <a:gd name="connsiteX4772" fmla="*/ 27504 w 11858623"/>
              <a:gd name="connsiteY4772" fmla="*/ 2053975 h 6524624"/>
              <a:gd name="connsiteX4773" fmla="*/ 23765 w 11858623"/>
              <a:gd name="connsiteY4773" fmla="*/ 2081526 h 6524624"/>
              <a:gd name="connsiteX4774" fmla="*/ 19780 w 11858623"/>
              <a:gd name="connsiteY4774" fmla="*/ 2090384 h 6524624"/>
              <a:gd name="connsiteX4775" fmla="*/ 18478 w 11858623"/>
              <a:gd name="connsiteY4775" fmla="*/ 2090082 h 6524624"/>
              <a:gd name="connsiteX4776" fmla="*/ 17580 w 11858623"/>
              <a:gd name="connsiteY4776" fmla="*/ 2086305 h 6524624"/>
              <a:gd name="connsiteX4777" fmla="*/ 18479 w 11858623"/>
              <a:gd name="connsiteY4777" fmla="*/ 2082527 h 6524624"/>
              <a:gd name="connsiteX4778" fmla="*/ 18829 w 11858623"/>
              <a:gd name="connsiteY4778" fmla="*/ 2080235 h 6524624"/>
              <a:gd name="connsiteX4779" fmla="*/ 24327 w 11858623"/>
              <a:gd name="connsiteY4779" fmla="*/ 2071731 h 6524624"/>
              <a:gd name="connsiteX4780" fmla="*/ 27486 w 11858623"/>
              <a:gd name="connsiteY4780" fmla="*/ 2053983 h 6524624"/>
              <a:gd name="connsiteX4781" fmla="*/ 36514 w 11858623"/>
              <a:gd name="connsiteY4781" fmla="*/ 2046022 h 6524624"/>
              <a:gd name="connsiteX4782" fmla="*/ 34510 w 11858623"/>
              <a:gd name="connsiteY4782" fmla="*/ 2060063 h 6524624"/>
              <a:gd name="connsiteX4783" fmla="*/ 32775 w 11858623"/>
              <a:gd name="connsiteY4783" fmla="*/ 2064518 h 6524624"/>
              <a:gd name="connsiteX4784" fmla="*/ 18001 w 11858623"/>
              <a:gd name="connsiteY4784" fmla="*/ 2043810 h 6524624"/>
              <a:gd name="connsiteX4785" fmla="*/ 18402 w 11858623"/>
              <a:gd name="connsiteY4785" fmla="*/ 2048021 h 6524624"/>
              <a:gd name="connsiteX4786" fmla="*/ 18367 w 11858623"/>
              <a:gd name="connsiteY4786" fmla="*/ 2048048 h 6524624"/>
              <a:gd name="connsiteX4787" fmla="*/ 17811 w 11858623"/>
              <a:gd name="connsiteY4787" fmla="*/ 2044150 h 6524624"/>
              <a:gd name="connsiteX4788" fmla="*/ 16906 w 11858623"/>
              <a:gd name="connsiteY4788" fmla="*/ 2037809 h 6524624"/>
              <a:gd name="connsiteX4789" fmla="*/ 17811 w 11858623"/>
              <a:gd name="connsiteY4789" fmla="*/ 2044150 h 6524624"/>
              <a:gd name="connsiteX4790" fmla="*/ 15164 w 11858623"/>
              <a:gd name="connsiteY4790" fmla="*/ 2048870 h 6524624"/>
              <a:gd name="connsiteX4791" fmla="*/ 12467 w 11858623"/>
              <a:gd name="connsiteY4791" fmla="*/ 2048830 h 6524624"/>
              <a:gd name="connsiteX4792" fmla="*/ 16241 w 11858623"/>
              <a:gd name="connsiteY4792" fmla="*/ 2038838 h 6524624"/>
              <a:gd name="connsiteX4793" fmla="*/ 22602 w 11858623"/>
              <a:gd name="connsiteY4793" fmla="*/ 2010467 h 6524624"/>
              <a:gd name="connsiteX4794" fmla="*/ 24863 w 11858623"/>
              <a:gd name="connsiteY4794" fmla="*/ 2018072 h 6524624"/>
              <a:gd name="connsiteX4795" fmla="*/ 23927 w 11858623"/>
              <a:gd name="connsiteY4795" fmla="*/ 2022447 h 6524624"/>
              <a:gd name="connsiteX4796" fmla="*/ 23427 w 11858623"/>
              <a:gd name="connsiteY4796" fmla="*/ 2022231 h 6524624"/>
              <a:gd name="connsiteX4797" fmla="*/ 21456 w 11858623"/>
              <a:gd name="connsiteY4797" fmla="*/ 2017480 h 6524624"/>
              <a:gd name="connsiteX4798" fmla="*/ 20638 w 11858623"/>
              <a:gd name="connsiteY4798" fmla="*/ 2014790 h 6524624"/>
              <a:gd name="connsiteX4799" fmla="*/ 14798 w 11858623"/>
              <a:gd name="connsiteY4799" fmla="*/ 2010147 h 6524624"/>
              <a:gd name="connsiteX4800" fmla="*/ 17363 w 11858623"/>
              <a:gd name="connsiteY4800" fmla="*/ 2037101 h 6524624"/>
              <a:gd name="connsiteX4801" fmla="*/ 16906 w 11858623"/>
              <a:gd name="connsiteY4801" fmla="*/ 2037809 h 6524624"/>
              <a:gd name="connsiteX4802" fmla="*/ 16475 w 11858623"/>
              <a:gd name="connsiteY4802" fmla="*/ 2034789 h 6524624"/>
              <a:gd name="connsiteX4803" fmla="*/ 10463 w 11858623"/>
              <a:gd name="connsiteY4803" fmla="*/ 2057253 h 6524624"/>
              <a:gd name="connsiteX4804" fmla="*/ 15164 w 11858623"/>
              <a:gd name="connsiteY4804" fmla="*/ 2048870 h 6524624"/>
              <a:gd name="connsiteX4805" fmla="*/ 17287 w 11858623"/>
              <a:gd name="connsiteY4805" fmla="*/ 2048900 h 6524624"/>
              <a:gd name="connsiteX4806" fmla="*/ 18367 w 11858623"/>
              <a:gd name="connsiteY4806" fmla="*/ 2048048 h 6524624"/>
              <a:gd name="connsiteX4807" fmla="*/ 18479 w 11858623"/>
              <a:gd name="connsiteY4807" fmla="*/ 2048830 h 6524624"/>
              <a:gd name="connsiteX4808" fmla="*/ 18402 w 11858623"/>
              <a:gd name="connsiteY4808" fmla="*/ 2048021 h 6524624"/>
              <a:gd name="connsiteX4809" fmla="*/ 24490 w 11858623"/>
              <a:gd name="connsiteY4809" fmla="*/ 2043214 h 6524624"/>
              <a:gd name="connsiteX4810" fmla="*/ 20023 w 11858623"/>
              <a:gd name="connsiteY4810" fmla="*/ 2072428 h 6524624"/>
              <a:gd name="connsiteX4811" fmla="*/ 18652 w 11858623"/>
              <a:gd name="connsiteY4811" fmla="*/ 2077078 h 6524624"/>
              <a:gd name="connsiteX4812" fmla="*/ 16474 w 11858623"/>
              <a:gd name="connsiteY4812" fmla="*/ 2081657 h 6524624"/>
              <a:gd name="connsiteX4813" fmla="*/ 16844 w 11858623"/>
              <a:gd name="connsiteY4813" fmla="*/ 2083211 h 6524624"/>
              <a:gd name="connsiteX4814" fmla="*/ 16792 w 11858623"/>
              <a:gd name="connsiteY4814" fmla="*/ 2083385 h 6524624"/>
              <a:gd name="connsiteX4815" fmla="*/ 8318 w 11858623"/>
              <a:gd name="connsiteY4815" fmla="*/ 2096493 h 6524624"/>
              <a:gd name="connsiteX4816" fmla="*/ 7623 w 11858623"/>
              <a:gd name="connsiteY4816" fmla="*/ 2054565 h 6524624"/>
              <a:gd name="connsiteX4817" fmla="*/ 14471 w 11858623"/>
              <a:gd name="connsiteY4817" fmla="*/ 2017941 h 6524624"/>
              <a:gd name="connsiteX4818" fmla="*/ 14471 w 11858623"/>
              <a:gd name="connsiteY4818" fmla="*/ 2006708 h 6524624"/>
              <a:gd name="connsiteX4819" fmla="*/ 14910 w 11858623"/>
              <a:gd name="connsiteY4819" fmla="*/ 2007491 h 6524624"/>
              <a:gd name="connsiteX4820" fmla="*/ 14798 w 11858623"/>
              <a:gd name="connsiteY4820" fmla="*/ 2010147 h 6524624"/>
              <a:gd name="connsiteX4821" fmla="*/ 15488 w 11858623"/>
              <a:gd name="connsiteY4821" fmla="*/ 1993716 h 6524624"/>
              <a:gd name="connsiteX4822" fmla="*/ 15964 w 11858623"/>
              <a:gd name="connsiteY4822" fmla="*/ 1997271 h 6524624"/>
              <a:gd name="connsiteX4823" fmla="*/ 15881 w 11858623"/>
              <a:gd name="connsiteY4823" fmla="*/ 1997533 h 6524624"/>
              <a:gd name="connsiteX4824" fmla="*/ 15993 w 11858623"/>
              <a:gd name="connsiteY4824" fmla="*/ 1997491 h 6524624"/>
              <a:gd name="connsiteX4825" fmla="*/ 16475 w 11858623"/>
              <a:gd name="connsiteY4825" fmla="*/ 2001092 h 6524624"/>
              <a:gd name="connsiteX4826" fmla="*/ 20638 w 11858623"/>
              <a:gd name="connsiteY4826" fmla="*/ 2014790 h 6524624"/>
              <a:gd name="connsiteX4827" fmla="*/ 20483 w 11858623"/>
              <a:gd name="connsiteY4827" fmla="*/ 2015133 h 6524624"/>
              <a:gd name="connsiteX4828" fmla="*/ 21456 w 11858623"/>
              <a:gd name="connsiteY4828" fmla="*/ 2017480 h 6524624"/>
              <a:gd name="connsiteX4829" fmla="*/ 22290 w 11858623"/>
              <a:gd name="connsiteY4829" fmla="*/ 2020223 h 6524624"/>
              <a:gd name="connsiteX4830" fmla="*/ 21545 w 11858623"/>
              <a:gd name="connsiteY4830" fmla="*/ 2019319 h 6524624"/>
              <a:gd name="connsiteX4831" fmla="*/ 14910 w 11858623"/>
              <a:gd name="connsiteY4831" fmla="*/ 2007491 h 6524624"/>
              <a:gd name="connsiteX4832" fmla="*/ 17357 w 11858623"/>
              <a:gd name="connsiteY4832" fmla="*/ 1992825 h 6524624"/>
              <a:gd name="connsiteX4833" fmla="*/ 18464 w 11858623"/>
              <a:gd name="connsiteY4833" fmla="*/ 1996551 h 6524624"/>
              <a:gd name="connsiteX4834" fmla="*/ 15993 w 11858623"/>
              <a:gd name="connsiteY4834" fmla="*/ 1997491 h 6524624"/>
              <a:gd name="connsiteX4835" fmla="*/ 15964 w 11858623"/>
              <a:gd name="connsiteY4835" fmla="*/ 1997271 h 6524624"/>
              <a:gd name="connsiteX4836" fmla="*/ 31599 w 11858623"/>
              <a:gd name="connsiteY4836" fmla="*/ 1986608 h 6524624"/>
              <a:gd name="connsiteX4837" fmla="*/ 29960 w 11858623"/>
              <a:gd name="connsiteY4837" fmla="*/ 1994262 h 6524624"/>
              <a:gd name="connsiteX4838" fmla="*/ 22602 w 11858623"/>
              <a:gd name="connsiteY4838" fmla="*/ 2010467 h 6524624"/>
              <a:gd name="connsiteX4839" fmla="*/ 18464 w 11858623"/>
              <a:gd name="connsiteY4839" fmla="*/ 1996551 h 6524624"/>
              <a:gd name="connsiteX4840" fmla="*/ 20138 w 11858623"/>
              <a:gd name="connsiteY4840" fmla="*/ 1995914 h 6524624"/>
              <a:gd name="connsiteX4841" fmla="*/ 13684 w 11858623"/>
              <a:gd name="connsiteY4841" fmla="*/ 1980232 h 6524624"/>
              <a:gd name="connsiteX4842" fmla="*/ 13821 w 11858623"/>
              <a:gd name="connsiteY4842" fmla="*/ 1981253 h 6524624"/>
              <a:gd name="connsiteX4843" fmla="*/ 6588 w 11858623"/>
              <a:gd name="connsiteY4843" fmla="*/ 1992233 h 6524624"/>
              <a:gd name="connsiteX4844" fmla="*/ 6565 w 11858623"/>
              <a:gd name="connsiteY4844" fmla="*/ 1990852 h 6524624"/>
              <a:gd name="connsiteX4845" fmla="*/ 10463 w 11858623"/>
              <a:gd name="connsiteY4845" fmla="*/ 1984245 h 6524624"/>
              <a:gd name="connsiteX4846" fmla="*/ 14701 w 11858623"/>
              <a:gd name="connsiteY4846" fmla="*/ 1979917 h 6524624"/>
              <a:gd name="connsiteX4847" fmla="*/ 15807 w 11858623"/>
              <a:gd name="connsiteY4847" fmla="*/ 1986116 h 6524624"/>
              <a:gd name="connsiteX4848" fmla="*/ 15488 w 11858623"/>
              <a:gd name="connsiteY4848" fmla="*/ 1993716 h 6524624"/>
              <a:gd name="connsiteX4849" fmla="*/ 13821 w 11858623"/>
              <a:gd name="connsiteY4849" fmla="*/ 1981253 h 6524624"/>
              <a:gd name="connsiteX4850" fmla="*/ 16185 w 11858623"/>
              <a:gd name="connsiteY4850" fmla="*/ 1977118 h 6524624"/>
              <a:gd name="connsiteX4851" fmla="*/ 16160 w 11858623"/>
              <a:gd name="connsiteY4851" fmla="*/ 1977702 h 6524624"/>
              <a:gd name="connsiteX4852" fmla="*/ 14701 w 11858623"/>
              <a:gd name="connsiteY4852" fmla="*/ 1979917 h 6524624"/>
              <a:gd name="connsiteX4853" fmla="*/ 14562 w 11858623"/>
              <a:gd name="connsiteY4853" fmla="*/ 1979139 h 6524624"/>
              <a:gd name="connsiteX4854" fmla="*/ 29043 w 11858623"/>
              <a:gd name="connsiteY4854" fmla="*/ 1976842 h 6524624"/>
              <a:gd name="connsiteX4855" fmla="*/ 31728 w 11858623"/>
              <a:gd name="connsiteY4855" fmla="*/ 1981888 h 6524624"/>
              <a:gd name="connsiteX4856" fmla="*/ 32263 w 11858623"/>
              <a:gd name="connsiteY4856" fmla="*/ 1983508 h 6524624"/>
              <a:gd name="connsiteX4857" fmla="*/ 32211 w 11858623"/>
              <a:gd name="connsiteY4857" fmla="*/ 1983749 h 6524624"/>
              <a:gd name="connsiteX4858" fmla="*/ 28380 w 11858623"/>
              <a:gd name="connsiteY4858" fmla="*/ 1977307 h 6524624"/>
              <a:gd name="connsiteX4859" fmla="*/ 24542 w 11858623"/>
              <a:gd name="connsiteY4859" fmla="*/ 1970853 h 6524624"/>
              <a:gd name="connsiteX4860" fmla="*/ 28380 w 11858623"/>
              <a:gd name="connsiteY4860" fmla="*/ 1977307 h 6524624"/>
              <a:gd name="connsiteX4861" fmla="*/ 22487 w 11858623"/>
              <a:gd name="connsiteY4861" fmla="*/ 1981436 h 6524624"/>
              <a:gd name="connsiteX4862" fmla="*/ 22115 w 11858623"/>
              <a:gd name="connsiteY4862" fmla="*/ 1978144 h 6524624"/>
              <a:gd name="connsiteX4863" fmla="*/ 21282 w 11858623"/>
              <a:gd name="connsiteY4863" fmla="*/ 1970768 h 6524624"/>
              <a:gd name="connsiteX4864" fmla="*/ 22115 w 11858623"/>
              <a:gd name="connsiteY4864" fmla="*/ 1978144 h 6524624"/>
              <a:gd name="connsiteX4865" fmla="*/ 19436 w 11858623"/>
              <a:gd name="connsiteY4865" fmla="*/ 1986191 h 6524624"/>
              <a:gd name="connsiteX4866" fmla="*/ 17357 w 11858623"/>
              <a:gd name="connsiteY4866" fmla="*/ 1992825 h 6524624"/>
              <a:gd name="connsiteX4867" fmla="*/ 16475 w 11858623"/>
              <a:gd name="connsiteY4867" fmla="*/ 1989860 h 6524624"/>
              <a:gd name="connsiteX4868" fmla="*/ 15807 w 11858623"/>
              <a:gd name="connsiteY4868" fmla="*/ 1986116 h 6524624"/>
              <a:gd name="connsiteX4869" fmla="*/ 16160 w 11858623"/>
              <a:gd name="connsiteY4869" fmla="*/ 1977702 h 6524624"/>
              <a:gd name="connsiteX4870" fmla="*/ 18193 w 11858623"/>
              <a:gd name="connsiteY4870" fmla="*/ 1974617 h 6524624"/>
              <a:gd name="connsiteX4871" fmla="*/ 23194 w 11858623"/>
              <a:gd name="connsiteY4871" fmla="*/ 1968387 h 6524624"/>
              <a:gd name="connsiteX4872" fmla="*/ 24673 w 11858623"/>
              <a:gd name="connsiteY4872" fmla="*/ 1970461 h 6524624"/>
              <a:gd name="connsiteX4873" fmla="*/ 24542 w 11858623"/>
              <a:gd name="connsiteY4873" fmla="*/ 1970853 h 6524624"/>
              <a:gd name="connsiteX4874" fmla="*/ 23126 w 11858623"/>
              <a:gd name="connsiteY4874" fmla="*/ 1968471 h 6524624"/>
              <a:gd name="connsiteX4875" fmla="*/ 22706 w 11858623"/>
              <a:gd name="connsiteY4875" fmla="*/ 1967765 h 6524624"/>
              <a:gd name="connsiteX4876" fmla="*/ 23126 w 11858623"/>
              <a:gd name="connsiteY4876" fmla="*/ 1968471 h 6524624"/>
              <a:gd name="connsiteX4877" fmla="*/ 21282 w 11858623"/>
              <a:gd name="connsiteY4877" fmla="*/ 1970768 h 6524624"/>
              <a:gd name="connsiteX4878" fmla="*/ 21201 w 11858623"/>
              <a:gd name="connsiteY4878" fmla="*/ 1970049 h 6524624"/>
              <a:gd name="connsiteX4879" fmla="*/ 22487 w 11858623"/>
              <a:gd name="connsiteY4879" fmla="*/ 1967396 h 6524624"/>
              <a:gd name="connsiteX4880" fmla="*/ 22727 w 11858623"/>
              <a:gd name="connsiteY4880" fmla="*/ 1967732 h 6524624"/>
              <a:gd name="connsiteX4881" fmla="*/ 22706 w 11858623"/>
              <a:gd name="connsiteY4881" fmla="*/ 1967765 h 6524624"/>
              <a:gd name="connsiteX4882" fmla="*/ 21640 w 11858623"/>
              <a:gd name="connsiteY4882" fmla="*/ 1961462 h 6524624"/>
              <a:gd name="connsiteX4883" fmla="*/ 22487 w 11858623"/>
              <a:gd name="connsiteY4883" fmla="*/ 1967396 h 6524624"/>
              <a:gd name="connsiteX4884" fmla="*/ 20603 w 11858623"/>
              <a:gd name="connsiteY4884" fmla="*/ 1964756 h 6524624"/>
              <a:gd name="connsiteX4885" fmla="*/ 20561 w 11858623"/>
              <a:gd name="connsiteY4885" fmla="*/ 1964377 h 6524624"/>
              <a:gd name="connsiteX4886" fmla="*/ 28498 w 11858623"/>
              <a:gd name="connsiteY4886" fmla="*/ 1958972 h 6524624"/>
              <a:gd name="connsiteX4887" fmla="*/ 26901 w 11858623"/>
              <a:gd name="connsiteY4887" fmla="*/ 1963770 h 6524624"/>
              <a:gd name="connsiteX4888" fmla="*/ 23194 w 11858623"/>
              <a:gd name="connsiteY4888" fmla="*/ 1968387 h 6524624"/>
              <a:gd name="connsiteX4889" fmla="*/ 22727 w 11858623"/>
              <a:gd name="connsiteY4889" fmla="*/ 1967732 h 6524624"/>
              <a:gd name="connsiteX4890" fmla="*/ 10463 w 11858623"/>
              <a:gd name="connsiteY4890" fmla="*/ 1956163 h 6524624"/>
              <a:gd name="connsiteX4891" fmla="*/ 14562 w 11858623"/>
              <a:gd name="connsiteY4891" fmla="*/ 1979139 h 6524624"/>
              <a:gd name="connsiteX4892" fmla="*/ 13684 w 11858623"/>
              <a:gd name="connsiteY4892" fmla="*/ 1980232 h 6524624"/>
              <a:gd name="connsiteX4893" fmla="*/ 18933 w 11858623"/>
              <a:gd name="connsiteY4893" fmla="*/ 1942499 h 6524624"/>
              <a:gd name="connsiteX4894" fmla="*/ 21499 w 11858623"/>
              <a:gd name="connsiteY4894" fmla="*/ 1960474 h 6524624"/>
              <a:gd name="connsiteX4895" fmla="*/ 20553 w 11858623"/>
              <a:gd name="connsiteY4895" fmla="*/ 1964306 h 6524624"/>
              <a:gd name="connsiteX4896" fmla="*/ 20561 w 11858623"/>
              <a:gd name="connsiteY4896" fmla="*/ 1964377 h 6524624"/>
              <a:gd name="connsiteX4897" fmla="*/ 20483 w 11858623"/>
              <a:gd name="connsiteY4897" fmla="*/ 1964588 h 6524624"/>
              <a:gd name="connsiteX4898" fmla="*/ 20603 w 11858623"/>
              <a:gd name="connsiteY4898" fmla="*/ 1964756 h 6524624"/>
              <a:gd name="connsiteX4899" fmla="*/ 21201 w 11858623"/>
              <a:gd name="connsiteY4899" fmla="*/ 1970049 h 6524624"/>
              <a:gd name="connsiteX4900" fmla="*/ 18193 w 11858623"/>
              <a:gd name="connsiteY4900" fmla="*/ 1974617 h 6524624"/>
              <a:gd name="connsiteX4901" fmla="*/ 16185 w 11858623"/>
              <a:gd name="connsiteY4901" fmla="*/ 1977118 h 6524624"/>
              <a:gd name="connsiteX4902" fmla="*/ 16475 w 11858623"/>
              <a:gd name="connsiteY4902" fmla="*/ 1970204 h 6524624"/>
              <a:gd name="connsiteX4903" fmla="*/ 14471 w 11858623"/>
              <a:gd name="connsiteY4903" fmla="*/ 1961780 h 6524624"/>
              <a:gd name="connsiteX4904" fmla="*/ 16475 w 11858623"/>
              <a:gd name="connsiteY4904" fmla="*/ 1925276 h 6524624"/>
              <a:gd name="connsiteX4905" fmla="*/ 17492 w 11858623"/>
              <a:gd name="connsiteY4905" fmla="*/ 1932398 h 6524624"/>
              <a:gd name="connsiteX4906" fmla="*/ 17477 w 11858623"/>
              <a:gd name="connsiteY4906" fmla="*/ 1932338 h 6524624"/>
              <a:gd name="connsiteX4907" fmla="*/ 16475 w 11858623"/>
              <a:gd name="connsiteY4907" fmla="*/ 1925276 h 6524624"/>
              <a:gd name="connsiteX4908" fmla="*/ 16475 w 11858623"/>
              <a:gd name="connsiteY4908" fmla="*/ 1914042 h 6524624"/>
              <a:gd name="connsiteX4909" fmla="*/ 16825 w 11858623"/>
              <a:gd name="connsiteY4909" fmla="*/ 1917971 h 6524624"/>
              <a:gd name="connsiteX4910" fmla="*/ 16475 w 11858623"/>
              <a:gd name="connsiteY4910" fmla="*/ 1919659 h 6524624"/>
              <a:gd name="connsiteX4911" fmla="*/ 10463 w 11858623"/>
              <a:gd name="connsiteY4911" fmla="*/ 1939315 h 6524624"/>
              <a:gd name="connsiteX4912" fmla="*/ 16475 w 11858623"/>
              <a:gd name="connsiteY4912" fmla="*/ 1914042 h 6524624"/>
              <a:gd name="connsiteX4913" fmla="*/ 18416 w 11858623"/>
              <a:gd name="connsiteY4913" fmla="*/ 1893508 h 6524624"/>
              <a:gd name="connsiteX4914" fmla="*/ 18479 w 11858623"/>
              <a:gd name="connsiteY4914" fmla="*/ 1894386 h 6524624"/>
              <a:gd name="connsiteX4915" fmla="*/ 18026 w 11858623"/>
              <a:gd name="connsiteY4915" fmla="*/ 1893873 h 6524624"/>
              <a:gd name="connsiteX4916" fmla="*/ 4826 w 11858623"/>
              <a:gd name="connsiteY4916" fmla="*/ 1886038 h 6524624"/>
              <a:gd name="connsiteX4917" fmla="*/ 11299 w 11858623"/>
              <a:gd name="connsiteY4917" fmla="*/ 1886243 h 6524624"/>
              <a:gd name="connsiteX4918" fmla="*/ 18026 w 11858623"/>
              <a:gd name="connsiteY4918" fmla="*/ 1893873 h 6524624"/>
              <a:gd name="connsiteX4919" fmla="*/ 14471 w 11858623"/>
              <a:gd name="connsiteY4919" fmla="*/ 1897194 h 6524624"/>
              <a:gd name="connsiteX4920" fmla="*/ 5341 w 11858623"/>
              <a:gd name="connsiteY4920" fmla="*/ 1891307 h 6524624"/>
              <a:gd name="connsiteX4921" fmla="*/ 4900 w 11858623"/>
              <a:gd name="connsiteY4921" fmla="*/ 1890490 h 6524624"/>
              <a:gd name="connsiteX4922" fmla="*/ 27922 w 11858623"/>
              <a:gd name="connsiteY4922" fmla="*/ 1866919 h 6524624"/>
              <a:gd name="connsiteX4923" fmla="*/ 28173 w 11858623"/>
              <a:gd name="connsiteY4923" fmla="*/ 1868011 h 6524624"/>
              <a:gd name="connsiteX4924" fmla="*/ 30502 w 11858623"/>
              <a:gd name="connsiteY4924" fmla="*/ 1883154 h 6524624"/>
              <a:gd name="connsiteX4925" fmla="*/ 31543 w 11858623"/>
              <a:gd name="connsiteY4925" fmla="*/ 1888016 h 6524624"/>
              <a:gd name="connsiteX4926" fmla="*/ 18933 w 11858623"/>
              <a:gd name="connsiteY4926" fmla="*/ 1942499 h 6524624"/>
              <a:gd name="connsiteX4927" fmla="*/ 17492 w 11858623"/>
              <a:gd name="connsiteY4927" fmla="*/ 1932398 h 6524624"/>
              <a:gd name="connsiteX4928" fmla="*/ 18479 w 11858623"/>
              <a:gd name="connsiteY4928" fmla="*/ 1936507 h 6524624"/>
              <a:gd name="connsiteX4929" fmla="*/ 16825 w 11858623"/>
              <a:gd name="connsiteY4929" fmla="*/ 1917971 h 6524624"/>
              <a:gd name="connsiteX4930" fmla="*/ 19170 w 11858623"/>
              <a:gd name="connsiteY4930" fmla="*/ 1906684 h 6524624"/>
              <a:gd name="connsiteX4931" fmla="*/ 18479 w 11858623"/>
              <a:gd name="connsiteY4931" fmla="*/ 1894386 h 6524624"/>
              <a:gd name="connsiteX4932" fmla="*/ 26494 w 11858623"/>
              <a:gd name="connsiteY4932" fmla="*/ 1888769 h 6524624"/>
              <a:gd name="connsiteX4933" fmla="*/ 22507 w 11858623"/>
              <a:gd name="connsiteY4933" fmla="*/ 1880437 h 6524624"/>
              <a:gd name="connsiteX4934" fmla="*/ 23942 w 11858623"/>
              <a:gd name="connsiteY4934" fmla="*/ 1872535 h 6524624"/>
              <a:gd name="connsiteX4935" fmla="*/ 26494 w 11858623"/>
              <a:gd name="connsiteY4935" fmla="*/ 1871921 h 6524624"/>
              <a:gd name="connsiteX4936" fmla="*/ 25202 w 11858623"/>
              <a:gd name="connsiteY4936" fmla="*/ 1861594 h 6524624"/>
              <a:gd name="connsiteX4937" fmla="*/ 24172 w 11858623"/>
              <a:gd name="connsiteY4937" fmla="*/ 1871268 h 6524624"/>
              <a:gd name="connsiteX4938" fmla="*/ 23942 w 11858623"/>
              <a:gd name="connsiteY4938" fmla="*/ 1872535 h 6524624"/>
              <a:gd name="connsiteX4939" fmla="*/ 19264 w 11858623"/>
              <a:gd name="connsiteY4939" fmla="*/ 1873660 h 6524624"/>
              <a:gd name="connsiteX4940" fmla="*/ 22507 w 11858623"/>
              <a:gd name="connsiteY4940" fmla="*/ 1880437 h 6524624"/>
              <a:gd name="connsiteX4941" fmla="*/ 20483 w 11858623"/>
              <a:gd name="connsiteY4941" fmla="*/ 1891578 h 6524624"/>
              <a:gd name="connsiteX4942" fmla="*/ 18416 w 11858623"/>
              <a:gd name="connsiteY4942" fmla="*/ 1893508 h 6524624"/>
              <a:gd name="connsiteX4943" fmla="*/ 16570 w 11858623"/>
              <a:gd name="connsiteY4943" fmla="*/ 1867642 h 6524624"/>
              <a:gd name="connsiteX4944" fmla="*/ 30502 w 11858623"/>
              <a:gd name="connsiteY4944" fmla="*/ 1857881 h 6524624"/>
              <a:gd name="connsiteX4945" fmla="*/ 27922 w 11858623"/>
              <a:gd name="connsiteY4945" fmla="*/ 1866919 h 6524624"/>
              <a:gd name="connsiteX4946" fmla="*/ 26494 w 11858623"/>
              <a:gd name="connsiteY4946" fmla="*/ 1860689 h 6524624"/>
              <a:gd name="connsiteX4947" fmla="*/ 25202 w 11858623"/>
              <a:gd name="connsiteY4947" fmla="*/ 1861594 h 6524624"/>
              <a:gd name="connsiteX4948" fmla="*/ 25408 w 11858623"/>
              <a:gd name="connsiteY4948" fmla="*/ 1859665 h 6524624"/>
              <a:gd name="connsiteX4949" fmla="*/ 15175 w 11858623"/>
              <a:gd name="connsiteY4949" fmla="*/ 1848082 h 6524624"/>
              <a:gd name="connsiteX4950" fmla="*/ 16570 w 11858623"/>
              <a:gd name="connsiteY4950" fmla="*/ 1867642 h 6524624"/>
              <a:gd name="connsiteX4951" fmla="*/ 14471 w 11858623"/>
              <a:gd name="connsiteY4951" fmla="*/ 1869113 h 6524624"/>
              <a:gd name="connsiteX4952" fmla="*/ 10463 w 11858623"/>
              <a:gd name="connsiteY4952" fmla="*/ 1855074 h 6524624"/>
              <a:gd name="connsiteX4953" fmla="*/ 15717 w 11858623"/>
              <a:gd name="connsiteY4953" fmla="*/ 1837389 h 6524624"/>
              <a:gd name="connsiteX4954" fmla="*/ 18306 w 11858623"/>
              <a:gd name="connsiteY4954" fmla="*/ 1843436 h 6524624"/>
              <a:gd name="connsiteX4955" fmla="*/ 15175 w 11858623"/>
              <a:gd name="connsiteY4955" fmla="*/ 1848082 h 6524624"/>
              <a:gd name="connsiteX4956" fmla="*/ 14627 w 11858623"/>
              <a:gd name="connsiteY4956" fmla="*/ 1840410 h 6524624"/>
              <a:gd name="connsiteX4957" fmla="*/ 23300 w 11858623"/>
              <a:gd name="connsiteY4957" fmla="*/ 1836026 h 6524624"/>
              <a:gd name="connsiteX4958" fmla="*/ 26494 w 11858623"/>
              <a:gd name="connsiteY4958" fmla="*/ 1849456 h 6524624"/>
              <a:gd name="connsiteX4959" fmla="*/ 25408 w 11858623"/>
              <a:gd name="connsiteY4959" fmla="*/ 1859665 h 6524624"/>
              <a:gd name="connsiteX4960" fmla="*/ 22487 w 11858623"/>
              <a:gd name="connsiteY4960" fmla="*/ 1860689 h 6524624"/>
              <a:gd name="connsiteX4961" fmla="*/ 18479 w 11858623"/>
              <a:gd name="connsiteY4961" fmla="*/ 1843840 h 6524624"/>
              <a:gd name="connsiteX4962" fmla="*/ 18306 w 11858623"/>
              <a:gd name="connsiteY4962" fmla="*/ 1843436 h 6524624"/>
              <a:gd name="connsiteX4963" fmla="*/ 12603 w 11858623"/>
              <a:gd name="connsiteY4963" fmla="*/ 1830119 h 6524624"/>
              <a:gd name="connsiteX4964" fmla="*/ 14049 w 11858623"/>
              <a:gd name="connsiteY4964" fmla="*/ 1833496 h 6524624"/>
              <a:gd name="connsiteX4965" fmla="*/ 14471 w 11858623"/>
              <a:gd name="connsiteY4965" fmla="*/ 1838224 h 6524624"/>
              <a:gd name="connsiteX4966" fmla="*/ 14627 w 11858623"/>
              <a:gd name="connsiteY4966" fmla="*/ 1840410 h 6524624"/>
              <a:gd name="connsiteX4967" fmla="*/ 14221 w 11858623"/>
              <a:gd name="connsiteY4967" fmla="*/ 1841535 h 6524624"/>
              <a:gd name="connsiteX4968" fmla="*/ 10463 w 11858623"/>
              <a:gd name="connsiteY4968" fmla="*/ 1846648 h 6524624"/>
              <a:gd name="connsiteX4969" fmla="*/ 12659 w 11858623"/>
              <a:gd name="connsiteY4969" fmla="*/ 1829692 h 6524624"/>
              <a:gd name="connsiteX4970" fmla="*/ 12603 w 11858623"/>
              <a:gd name="connsiteY4970" fmla="*/ 1830119 h 6524624"/>
              <a:gd name="connsiteX4971" fmla="*/ 12467 w 11858623"/>
              <a:gd name="connsiteY4971" fmla="*/ 1829800 h 6524624"/>
              <a:gd name="connsiteX4972" fmla="*/ 19975 w 11858623"/>
              <a:gd name="connsiteY4972" fmla="*/ 1825592 h 6524624"/>
              <a:gd name="connsiteX4973" fmla="*/ 15717 w 11858623"/>
              <a:gd name="connsiteY4973" fmla="*/ 1837389 h 6524624"/>
              <a:gd name="connsiteX4974" fmla="*/ 14049 w 11858623"/>
              <a:gd name="connsiteY4974" fmla="*/ 1833496 h 6524624"/>
              <a:gd name="connsiteX4975" fmla="*/ 13660 w 11858623"/>
              <a:gd name="connsiteY4975" fmla="*/ 1829131 h 6524624"/>
              <a:gd name="connsiteX4976" fmla="*/ 13281 w 11858623"/>
              <a:gd name="connsiteY4976" fmla="*/ 1824884 h 6524624"/>
              <a:gd name="connsiteX4977" fmla="*/ 13660 w 11858623"/>
              <a:gd name="connsiteY4977" fmla="*/ 1829131 h 6524624"/>
              <a:gd name="connsiteX4978" fmla="*/ 12659 w 11858623"/>
              <a:gd name="connsiteY4978" fmla="*/ 1829692 h 6524624"/>
              <a:gd name="connsiteX4979" fmla="*/ 20483 w 11858623"/>
              <a:gd name="connsiteY4979" fmla="*/ 1824183 h 6524624"/>
              <a:gd name="connsiteX4980" fmla="*/ 20718 w 11858623"/>
              <a:gd name="connsiteY4980" fmla="*/ 1825175 h 6524624"/>
              <a:gd name="connsiteX4981" fmla="*/ 19975 w 11858623"/>
              <a:gd name="connsiteY4981" fmla="*/ 1825592 h 6524624"/>
              <a:gd name="connsiteX4982" fmla="*/ 14490 w 11858623"/>
              <a:gd name="connsiteY4982" fmla="*/ 1811484 h 6524624"/>
              <a:gd name="connsiteX4983" fmla="*/ 14474 w 11858623"/>
              <a:gd name="connsiteY4983" fmla="*/ 1819782 h 6524624"/>
              <a:gd name="connsiteX4984" fmla="*/ 13478 w 11858623"/>
              <a:gd name="connsiteY4984" fmla="*/ 1823362 h 6524624"/>
              <a:gd name="connsiteX4985" fmla="*/ 13281 w 11858623"/>
              <a:gd name="connsiteY4985" fmla="*/ 1824884 h 6524624"/>
              <a:gd name="connsiteX4986" fmla="*/ 12467 w 11858623"/>
              <a:gd name="connsiteY4986" fmla="*/ 1815759 h 6524624"/>
              <a:gd name="connsiteX4987" fmla="*/ 16475 w 11858623"/>
              <a:gd name="connsiteY4987" fmla="*/ 1770830 h 6524624"/>
              <a:gd name="connsiteX4988" fmla="*/ 18479 w 11858623"/>
              <a:gd name="connsiteY4988" fmla="*/ 1790487 h 6524624"/>
              <a:gd name="connsiteX4989" fmla="*/ 21824 w 11858623"/>
              <a:gd name="connsiteY4989" fmla="*/ 1781112 h 6524624"/>
              <a:gd name="connsiteX4990" fmla="*/ 22487 w 11858623"/>
              <a:gd name="connsiteY4990" fmla="*/ 1790487 h 6524624"/>
              <a:gd name="connsiteX4991" fmla="*/ 29452 w 11858623"/>
              <a:gd name="connsiteY4991" fmla="*/ 1824539 h 6524624"/>
              <a:gd name="connsiteX4992" fmla="*/ 29909 w 11858623"/>
              <a:gd name="connsiteY4992" fmla="*/ 1826221 h 6524624"/>
              <a:gd name="connsiteX4993" fmla="*/ 23300 w 11858623"/>
              <a:gd name="connsiteY4993" fmla="*/ 1836026 h 6524624"/>
              <a:gd name="connsiteX4994" fmla="*/ 20718 w 11858623"/>
              <a:gd name="connsiteY4994" fmla="*/ 1825175 h 6524624"/>
              <a:gd name="connsiteX4995" fmla="*/ 22487 w 11858623"/>
              <a:gd name="connsiteY4995" fmla="*/ 1824183 h 6524624"/>
              <a:gd name="connsiteX4996" fmla="*/ 14471 w 11858623"/>
              <a:gd name="connsiteY4996" fmla="*/ 1821376 h 6524624"/>
              <a:gd name="connsiteX4997" fmla="*/ 14474 w 11858623"/>
              <a:gd name="connsiteY4997" fmla="*/ 1819782 h 6524624"/>
              <a:gd name="connsiteX4998" fmla="*/ 18670 w 11858623"/>
              <a:gd name="connsiteY4998" fmla="*/ 1804699 h 6524624"/>
              <a:gd name="connsiteX4999" fmla="*/ 20259 w 11858623"/>
              <a:gd name="connsiteY4999" fmla="*/ 1799290 h 6524624"/>
              <a:gd name="connsiteX5000" fmla="*/ 14490 w 11858623"/>
              <a:gd name="connsiteY5000" fmla="*/ 1811484 h 6524624"/>
              <a:gd name="connsiteX5001" fmla="*/ 14518 w 11858623"/>
              <a:gd name="connsiteY5001" fmla="*/ 1796170 h 6524624"/>
              <a:gd name="connsiteX5002" fmla="*/ 16475 w 11858623"/>
              <a:gd name="connsiteY5002" fmla="*/ 1770830 h 6524624"/>
              <a:gd name="connsiteX5003" fmla="*/ 12964 w 11858623"/>
              <a:gd name="connsiteY5003" fmla="*/ 1753691 h 6524624"/>
              <a:gd name="connsiteX5004" fmla="*/ 12998 w 11858623"/>
              <a:gd name="connsiteY5004" fmla="*/ 1753868 h 6524624"/>
              <a:gd name="connsiteX5005" fmla="*/ 12467 w 11858623"/>
              <a:gd name="connsiteY5005" fmla="*/ 1753981 h 6524624"/>
              <a:gd name="connsiteX5006" fmla="*/ 14801 w 11858623"/>
              <a:gd name="connsiteY5006" fmla="*/ 1753482 h 6524624"/>
              <a:gd name="connsiteX5007" fmla="*/ 16475 w 11858623"/>
              <a:gd name="connsiteY5007" fmla="*/ 1765214 h 6524624"/>
              <a:gd name="connsiteX5008" fmla="*/ 14587 w 11858623"/>
              <a:gd name="connsiteY5008" fmla="*/ 1761926 h 6524624"/>
              <a:gd name="connsiteX5009" fmla="*/ 12998 w 11858623"/>
              <a:gd name="connsiteY5009" fmla="*/ 1753868 h 6524624"/>
              <a:gd name="connsiteX5010" fmla="*/ 19732 w 11858623"/>
              <a:gd name="connsiteY5010" fmla="*/ 1751524 h 6524624"/>
              <a:gd name="connsiteX5011" fmla="*/ 20036 w 11858623"/>
              <a:gd name="connsiteY5011" fmla="*/ 1755820 h 6524624"/>
              <a:gd name="connsiteX5012" fmla="*/ 18352 w 11858623"/>
              <a:gd name="connsiteY5012" fmla="*/ 1752168 h 6524624"/>
              <a:gd name="connsiteX5013" fmla="*/ 17762 w 11858623"/>
              <a:gd name="connsiteY5013" fmla="*/ 1750890 h 6524624"/>
              <a:gd name="connsiteX5014" fmla="*/ 18352 w 11858623"/>
              <a:gd name="connsiteY5014" fmla="*/ 1752168 h 6524624"/>
              <a:gd name="connsiteX5015" fmla="*/ 16164 w 11858623"/>
              <a:gd name="connsiteY5015" fmla="*/ 1753190 h 6524624"/>
              <a:gd name="connsiteX5016" fmla="*/ 14801 w 11858623"/>
              <a:gd name="connsiteY5016" fmla="*/ 1753482 h 6524624"/>
              <a:gd name="connsiteX5017" fmla="*/ 14687 w 11858623"/>
              <a:gd name="connsiteY5017" fmla="*/ 1752685 h 6524624"/>
              <a:gd name="connsiteX5018" fmla="*/ 21685 w 11858623"/>
              <a:gd name="connsiteY5018" fmla="*/ 1748600 h 6524624"/>
              <a:gd name="connsiteX5019" fmla="*/ 21368 w 11858623"/>
              <a:gd name="connsiteY5019" fmla="*/ 1750760 h 6524624"/>
              <a:gd name="connsiteX5020" fmla="*/ 19732 w 11858623"/>
              <a:gd name="connsiteY5020" fmla="*/ 1751524 h 6524624"/>
              <a:gd name="connsiteX5021" fmla="*/ 19611 w 11858623"/>
              <a:gd name="connsiteY5021" fmla="*/ 1749811 h 6524624"/>
              <a:gd name="connsiteX5022" fmla="*/ 26494 w 11858623"/>
              <a:gd name="connsiteY5022" fmla="*/ 1748365 h 6524624"/>
              <a:gd name="connsiteX5023" fmla="*/ 24490 w 11858623"/>
              <a:gd name="connsiteY5023" fmla="*/ 1773638 h 6524624"/>
              <a:gd name="connsiteX5024" fmla="*/ 21824 w 11858623"/>
              <a:gd name="connsiteY5024" fmla="*/ 1781112 h 6524624"/>
              <a:gd name="connsiteX5025" fmla="*/ 20036 w 11858623"/>
              <a:gd name="connsiteY5025" fmla="*/ 1755820 h 6524624"/>
              <a:gd name="connsiteX5026" fmla="*/ 20483 w 11858623"/>
              <a:gd name="connsiteY5026" fmla="*/ 1756790 h 6524624"/>
              <a:gd name="connsiteX5027" fmla="*/ 21368 w 11858623"/>
              <a:gd name="connsiteY5027" fmla="*/ 1750760 h 6524624"/>
              <a:gd name="connsiteX5028" fmla="*/ 13682 w 11858623"/>
              <a:gd name="connsiteY5028" fmla="*/ 1745642 h 6524624"/>
              <a:gd name="connsiteX5029" fmla="*/ 14687 w 11858623"/>
              <a:gd name="connsiteY5029" fmla="*/ 1752685 h 6524624"/>
              <a:gd name="connsiteX5030" fmla="*/ 12964 w 11858623"/>
              <a:gd name="connsiteY5030" fmla="*/ 1753691 h 6524624"/>
              <a:gd name="connsiteX5031" fmla="*/ 12467 w 11858623"/>
              <a:gd name="connsiteY5031" fmla="*/ 1751173 h 6524624"/>
              <a:gd name="connsiteX5032" fmla="*/ 18883 w 11858623"/>
              <a:gd name="connsiteY5032" fmla="*/ 1739509 h 6524624"/>
              <a:gd name="connsiteX5033" fmla="*/ 19611 w 11858623"/>
              <a:gd name="connsiteY5033" fmla="*/ 1749811 h 6524624"/>
              <a:gd name="connsiteX5034" fmla="*/ 17762 w 11858623"/>
              <a:gd name="connsiteY5034" fmla="*/ 1750890 h 6524624"/>
              <a:gd name="connsiteX5035" fmla="*/ 15826 w 11858623"/>
              <a:gd name="connsiteY5035" fmla="*/ 1746691 h 6524624"/>
              <a:gd name="connsiteX5036" fmla="*/ 16328 w 11858623"/>
              <a:gd name="connsiteY5036" fmla="*/ 1741026 h 6524624"/>
              <a:gd name="connsiteX5037" fmla="*/ 32639 w 11858623"/>
              <a:gd name="connsiteY5037" fmla="*/ 1732810 h 6524624"/>
              <a:gd name="connsiteX5038" fmla="*/ 32506 w 11858623"/>
              <a:gd name="connsiteY5038" fmla="*/ 1737134 h 6524624"/>
              <a:gd name="connsiteX5039" fmla="*/ 32942 w 11858623"/>
              <a:gd name="connsiteY5039" fmla="*/ 1742026 h 6524624"/>
              <a:gd name="connsiteX5040" fmla="*/ 21685 w 11858623"/>
              <a:gd name="connsiteY5040" fmla="*/ 1748600 h 6524624"/>
              <a:gd name="connsiteX5041" fmla="*/ 22539 w 11858623"/>
              <a:gd name="connsiteY5041" fmla="*/ 1742778 h 6524624"/>
              <a:gd name="connsiteX5042" fmla="*/ 22067 w 11858623"/>
              <a:gd name="connsiteY5042" fmla="*/ 1737618 h 6524624"/>
              <a:gd name="connsiteX5043" fmla="*/ 24417 w 11858623"/>
              <a:gd name="connsiteY5043" fmla="*/ 1736222 h 6524624"/>
              <a:gd name="connsiteX5044" fmla="*/ 308998 w 11858623"/>
              <a:gd name="connsiteY5044" fmla="*/ 1728750 h 6524624"/>
              <a:gd name="connsiteX5045" fmla="*/ 200998 w 11858623"/>
              <a:gd name="connsiteY5045" fmla="*/ 1836750 h 6524624"/>
              <a:gd name="connsiteX5046" fmla="*/ 308998 w 11858623"/>
              <a:gd name="connsiteY5046" fmla="*/ 1944750 h 6524624"/>
              <a:gd name="connsiteX5047" fmla="*/ 416998 w 11858623"/>
              <a:gd name="connsiteY5047" fmla="*/ 1836750 h 6524624"/>
              <a:gd name="connsiteX5048" fmla="*/ 308998 w 11858623"/>
              <a:gd name="connsiteY5048" fmla="*/ 1728750 h 6524624"/>
              <a:gd name="connsiteX5049" fmla="*/ 21046 w 11858623"/>
              <a:gd name="connsiteY5049" fmla="*/ 1726446 h 6524624"/>
              <a:gd name="connsiteX5050" fmla="*/ 22067 w 11858623"/>
              <a:gd name="connsiteY5050" fmla="*/ 1737618 h 6524624"/>
              <a:gd name="connsiteX5051" fmla="*/ 18883 w 11858623"/>
              <a:gd name="connsiteY5051" fmla="*/ 1739509 h 6524624"/>
              <a:gd name="connsiteX5052" fmla="*/ 18527 w 11858623"/>
              <a:gd name="connsiteY5052" fmla="*/ 1734473 h 6524624"/>
              <a:gd name="connsiteX5053" fmla="*/ 20483 w 11858623"/>
              <a:gd name="connsiteY5053" fmla="*/ 1714668 h 6524624"/>
              <a:gd name="connsiteX5054" fmla="*/ 23116 w 11858623"/>
              <a:gd name="connsiteY5054" fmla="*/ 1723817 h 6524624"/>
              <a:gd name="connsiteX5055" fmla="*/ 23523 w 11858623"/>
              <a:gd name="connsiteY5055" fmla="*/ 1726649 h 6524624"/>
              <a:gd name="connsiteX5056" fmla="*/ 23997 w 11858623"/>
              <a:gd name="connsiteY5056" fmla="*/ 1726977 h 6524624"/>
              <a:gd name="connsiteX5057" fmla="*/ 24527 w 11858623"/>
              <a:gd name="connsiteY5057" fmla="*/ 1729121 h 6524624"/>
              <a:gd name="connsiteX5058" fmla="*/ 21540 w 11858623"/>
              <a:gd name="connsiteY5058" fmla="*/ 1724870 h 6524624"/>
              <a:gd name="connsiteX5059" fmla="*/ 21046 w 11858623"/>
              <a:gd name="connsiteY5059" fmla="*/ 1726446 h 6524624"/>
              <a:gd name="connsiteX5060" fmla="*/ 20483 w 11858623"/>
              <a:gd name="connsiteY5060" fmla="*/ 1720284 h 6524624"/>
              <a:gd name="connsiteX5061" fmla="*/ 20285 w 11858623"/>
              <a:gd name="connsiteY5061" fmla="*/ 1715570 h 6524624"/>
              <a:gd name="connsiteX5062" fmla="*/ 16475 w 11858623"/>
              <a:gd name="connsiteY5062" fmla="*/ 1700628 h 6524624"/>
              <a:gd name="connsiteX5063" fmla="*/ 20074 w 11858623"/>
              <a:gd name="connsiteY5063" fmla="*/ 1710537 h 6524624"/>
              <a:gd name="connsiteX5064" fmla="*/ 20285 w 11858623"/>
              <a:gd name="connsiteY5064" fmla="*/ 1715570 h 6524624"/>
              <a:gd name="connsiteX5065" fmla="*/ 13682 w 11858623"/>
              <a:gd name="connsiteY5065" fmla="*/ 1745642 h 6524624"/>
              <a:gd name="connsiteX5066" fmla="*/ 12467 w 11858623"/>
              <a:gd name="connsiteY5066" fmla="*/ 1737134 h 6524624"/>
              <a:gd name="connsiteX5067" fmla="*/ 16475 w 11858623"/>
              <a:gd name="connsiteY5067" fmla="*/ 1700628 h 6524624"/>
              <a:gd name="connsiteX5068" fmla="*/ 14149 w 11858623"/>
              <a:gd name="connsiteY5068" fmla="*/ 1687706 h 6524624"/>
              <a:gd name="connsiteX5069" fmla="*/ 14150 w 11858623"/>
              <a:gd name="connsiteY5069" fmla="*/ 1687710 h 6524624"/>
              <a:gd name="connsiteX5070" fmla="*/ 14091 w 11858623"/>
              <a:gd name="connsiteY5070" fmla="*/ 1687905 h 6524624"/>
              <a:gd name="connsiteX5071" fmla="*/ 30300 w 11858623"/>
              <a:gd name="connsiteY5071" fmla="*/ 1679682 h 6524624"/>
              <a:gd name="connsiteX5072" fmla="*/ 32506 w 11858623"/>
              <a:gd name="connsiteY5072" fmla="*/ 1680971 h 6524624"/>
              <a:gd name="connsiteX5073" fmla="*/ 33670 w 11858623"/>
              <a:gd name="connsiteY5073" fmla="*/ 1699439 h 6524624"/>
              <a:gd name="connsiteX5074" fmla="*/ 33383 w 11858623"/>
              <a:gd name="connsiteY5074" fmla="*/ 1708740 h 6524624"/>
              <a:gd name="connsiteX5075" fmla="*/ 26494 w 11858623"/>
              <a:gd name="connsiteY5075" fmla="*/ 1728709 h 6524624"/>
              <a:gd name="connsiteX5076" fmla="*/ 23997 w 11858623"/>
              <a:gd name="connsiteY5076" fmla="*/ 1726977 h 6524624"/>
              <a:gd name="connsiteX5077" fmla="*/ 23821 w 11858623"/>
              <a:gd name="connsiteY5077" fmla="*/ 1726267 h 6524624"/>
              <a:gd name="connsiteX5078" fmla="*/ 23116 w 11858623"/>
              <a:gd name="connsiteY5078" fmla="*/ 1723817 h 6524624"/>
              <a:gd name="connsiteX5079" fmla="*/ 21951 w 11858623"/>
              <a:gd name="connsiteY5079" fmla="*/ 1715707 h 6524624"/>
              <a:gd name="connsiteX5080" fmla="*/ 20074 w 11858623"/>
              <a:gd name="connsiteY5080" fmla="*/ 1710537 h 6524624"/>
              <a:gd name="connsiteX5081" fmla="*/ 19496 w 11858623"/>
              <a:gd name="connsiteY5081" fmla="*/ 1696788 h 6524624"/>
              <a:gd name="connsiteX5082" fmla="*/ 20243 w 11858623"/>
              <a:gd name="connsiteY5082" fmla="*/ 1696032 h 6524624"/>
              <a:gd name="connsiteX5083" fmla="*/ 20483 w 11858623"/>
              <a:gd name="connsiteY5083" fmla="*/ 1703436 h 6524624"/>
              <a:gd name="connsiteX5084" fmla="*/ 30300 w 11858623"/>
              <a:gd name="connsiteY5084" fmla="*/ 1679682 h 6524624"/>
              <a:gd name="connsiteX5085" fmla="*/ 17754 w 11858623"/>
              <a:gd name="connsiteY5085" fmla="*/ 1675885 h 6524624"/>
              <a:gd name="connsiteX5086" fmla="*/ 18733 w 11858623"/>
              <a:gd name="connsiteY5086" fmla="*/ 1678605 h 6524624"/>
              <a:gd name="connsiteX5087" fmla="*/ 19496 w 11858623"/>
              <a:gd name="connsiteY5087" fmla="*/ 1696788 h 6524624"/>
              <a:gd name="connsiteX5088" fmla="*/ 18479 w 11858623"/>
              <a:gd name="connsiteY5088" fmla="*/ 1697820 h 6524624"/>
              <a:gd name="connsiteX5089" fmla="*/ 14150 w 11858623"/>
              <a:gd name="connsiteY5089" fmla="*/ 1687710 h 6524624"/>
              <a:gd name="connsiteX5090" fmla="*/ 17698 w 11858623"/>
              <a:gd name="connsiteY5090" fmla="*/ 1674581 h 6524624"/>
              <a:gd name="connsiteX5091" fmla="*/ 17974 w 11858623"/>
              <a:gd name="connsiteY5091" fmla="*/ 1675162 h 6524624"/>
              <a:gd name="connsiteX5092" fmla="*/ 17754 w 11858623"/>
              <a:gd name="connsiteY5092" fmla="*/ 1675885 h 6524624"/>
              <a:gd name="connsiteX5093" fmla="*/ 17522 w 11858623"/>
              <a:gd name="connsiteY5093" fmla="*/ 1675241 h 6524624"/>
              <a:gd name="connsiteX5094" fmla="*/ 18636 w 11858623"/>
              <a:gd name="connsiteY5094" fmla="*/ 1674441 h 6524624"/>
              <a:gd name="connsiteX5095" fmla="*/ 19725 w 11858623"/>
              <a:gd name="connsiteY5095" fmla="*/ 1680074 h 6524624"/>
              <a:gd name="connsiteX5096" fmla="*/ 19771 w 11858623"/>
              <a:gd name="connsiteY5096" fmla="*/ 1681485 h 6524624"/>
              <a:gd name="connsiteX5097" fmla="*/ 18733 w 11858623"/>
              <a:gd name="connsiteY5097" fmla="*/ 1678605 h 6524624"/>
              <a:gd name="connsiteX5098" fmla="*/ 18584 w 11858623"/>
              <a:gd name="connsiteY5098" fmla="*/ 1675041 h 6524624"/>
              <a:gd name="connsiteX5099" fmla="*/ 19420 w 11858623"/>
              <a:gd name="connsiteY5099" fmla="*/ 1670659 h 6524624"/>
              <a:gd name="connsiteX5100" fmla="*/ 19594 w 11858623"/>
              <a:gd name="connsiteY5100" fmla="*/ 1676032 h 6524624"/>
              <a:gd name="connsiteX5101" fmla="*/ 18733 w 11858623"/>
              <a:gd name="connsiteY5101" fmla="*/ 1673340 h 6524624"/>
              <a:gd name="connsiteX5102" fmla="*/ 18814 w 11858623"/>
              <a:gd name="connsiteY5102" fmla="*/ 1672405 h 6524624"/>
              <a:gd name="connsiteX5103" fmla="*/ 19232 w 11858623"/>
              <a:gd name="connsiteY5103" fmla="*/ 1671036 h 6524624"/>
              <a:gd name="connsiteX5104" fmla="*/ 21232 w 11858623"/>
              <a:gd name="connsiteY5104" fmla="*/ 1669313 h 6524624"/>
              <a:gd name="connsiteX5105" fmla="*/ 25486 w 11858623"/>
              <a:gd name="connsiteY5105" fmla="*/ 1682837 h 6524624"/>
              <a:gd name="connsiteX5106" fmla="*/ 24799 w 11858623"/>
              <a:gd name="connsiteY5106" fmla="*/ 1691413 h 6524624"/>
              <a:gd name="connsiteX5107" fmla="*/ 20243 w 11858623"/>
              <a:gd name="connsiteY5107" fmla="*/ 1696032 h 6524624"/>
              <a:gd name="connsiteX5108" fmla="*/ 19771 w 11858623"/>
              <a:gd name="connsiteY5108" fmla="*/ 1681485 h 6524624"/>
              <a:gd name="connsiteX5109" fmla="*/ 20260 w 11858623"/>
              <a:gd name="connsiteY5109" fmla="*/ 1682845 h 6524624"/>
              <a:gd name="connsiteX5110" fmla="*/ 19725 w 11858623"/>
              <a:gd name="connsiteY5110" fmla="*/ 1680074 h 6524624"/>
              <a:gd name="connsiteX5111" fmla="*/ 19594 w 11858623"/>
              <a:gd name="connsiteY5111" fmla="*/ 1676032 h 6524624"/>
              <a:gd name="connsiteX5112" fmla="*/ 23658 w 11858623"/>
              <a:gd name="connsiteY5112" fmla="*/ 1688736 h 6524624"/>
              <a:gd name="connsiteX5113" fmla="*/ 19346 w 11858623"/>
              <a:gd name="connsiteY5113" fmla="*/ 1668391 h 6524624"/>
              <a:gd name="connsiteX5114" fmla="*/ 19413 w 11858623"/>
              <a:gd name="connsiteY5114" fmla="*/ 1670442 h 6524624"/>
              <a:gd name="connsiteX5115" fmla="*/ 19232 w 11858623"/>
              <a:gd name="connsiteY5115" fmla="*/ 1671036 h 6524624"/>
              <a:gd name="connsiteX5116" fmla="*/ 18871 w 11858623"/>
              <a:gd name="connsiteY5116" fmla="*/ 1671760 h 6524624"/>
              <a:gd name="connsiteX5117" fmla="*/ 19078 w 11858623"/>
              <a:gd name="connsiteY5117" fmla="*/ 1669398 h 6524624"/>
              <a:gd name="connsiteX5118" fmla="*/ 21003 w 11858623"/>
              <a:gd name="connsiteY5118" fmla="*/ 1667480 h 6524624"/>
              <a:gd name="connsiteX5119" fmla="*/ 21232 w 11858623"/>
              <a:gd name="connsiteY5119" fmla="*/ 1669313 h 6524624"/>
              <a:gd name="connsiteX5120" fmla="*/ 20790 w 11858623"/>
              <a:gd name="connsiteY5120" fmla="*/ 1667907 h 6524624"/>
              <a:gd name="connsiteX5121" fmla="*/ 20483 w 11858623"/>
              <a:gd name="connsiteY5121" fmla="*/ 1666931 h 6524624"/>
              <a:gd name="connsiteX5122" fmla="*/ 20790 w 11858623"/>
              <a:gd name="connsiteY5122" fmla="*/ 1667907 h 6524624"/>
              <a:gd name="connsiteX5123" fmla="*/ 19420 w 11858623"/>
              <a:gd name="connsiteY5123" fmla="*/ 1670659 h 6524624"/>
              <a:gd name="connsiteX5124" fmla="*/ 19413 w 11858623"/>
              <a:gd name="connsiteY5124" fmla="*/ 1670442 h 6524624"/>
              <a:gd name="connsiteX5125" fmla="*/ 20344 w 11858623"/>
              <a:gd name="connsiteY5125" fmla="*/ 1662280 h 6524624"/>
              <a:gd name="connsiteX5126" fmla="*/ 20483 w 11858623"/>
              <a:gd name="connsiteY5126" fmla="*/ 1664123 h 6524624"/>
              <a:gd name="connsiteX5127" fmla="*/ 19346 w 11858623"/>
              <a:gd name="connsiteY5127" fmla="*/ 1668391 h 6524624"/>
              <a:gd name="connsiteX5128" fmla="*/ 19297 w 11858623"/>
              <a:gd name="connsiteY5128" fmla="*/ 1666892 h 6524624"/>
              <a:gd name="connsiteX5129" fmla="*/ 19421 w 11858623"/>
              <a:gd name="connsiteY5129" fmla="*/ 1665480 h 6524624"/>
              <a:gd name="connsiteX5130" fmla="*/ 20331 w 11858623"/>
              <a:gd name="connsiteY5130" fmla="*/ 1662097 h 6524624"/>
              <a:gd name="connsiteX5131" fmla="*/ 20351 w 11858623"/>
              <a:gd name="connsiteY5131" fmla="*/ 1662257 h 6524624"/>
              <a:gd name="connsiteX5132" fmla="*/ 20344 w 11858623"/>
              <a:gd name="connsiteY5132" fmla="*/ 1662280 h 6524624"/>
              <a:gd name="connsiteX5133" fmla="*/ 926 w 11858623"/>
              <a:gd name="connsiteY5133" fmla="*/ 1659807 h 6524624"/>
              <a:gd name="connsiteX5134" fmla="*/ 444 w 11858623"/>
              <a:gd name="connsiteY5134" fmla="*/ 1675355 h 6524624"/>
              <a:gd name="connsiteX5135" fmla="*/ 4452 w 11858623"/>
              <a:gd name="connsiteY5135" fmla="*/ 1863497 h 6524624"/>
              <a:gd name="connsiteX5136" fmla="*/ 4826 w 11858623"/>
              <a:gd name="connsiteY5136" fmla="*/ 1886038 h 6524624"/>
              <a:gd name="connsiteX5137" fmla="*/ 2448 w 11858623"/>
              <a:gd name="connsiteY5137" fmla="*/ 1885962 h 6524624"/>
              <a:gd name="connsiteX5138" fmla="*/ 4900 w 11858623"/>
              <a:gd name="connsiteY5138" fmla="*/ 1890490 h 6524624"/>
              <a:gd name="connsiteX5139" fmla="*/ 6565 w 11858623"/>
              <a:gd name="connsiteY5139" fmla="*/ 1990852 h 6524624"/>
              <a:gd name="connsiteX5140" fmla="*/ 5686 w 11858623"/>
              <a:gd name="connsiteY5140" fmla="*/ 1992343 h 6524624"/>
              <a:gd name="connsiteX5141" fmla="*/ 4452 w 11858623"/>
              <a:gd name="connsiteY5141" fmla="*/ 1995477 h 6524624"/>
              <a:gd name="connsiteX5142" fmla="*/ 6588 w 11858623"/>
              <a:gd name="connsiteY5142" fmla="*/ 1992233 h 6524624"/>
              <a:gd name="connsiteX5143" fmla="*/ 7623 w 11858623"/>
              <a:gd name="connsiteY5143" fmla="*/ 2054565 h 6524624"/>
              <a:gd name="connsiteX5144" fmla="*/ 6738 w 11858623"/>
              <a:gd name="connsiteY5144" fmla="*/ 2059297 h 6524624"/>
              <a:gd name="connsiteX5145" fmla="*/ 6456 w 11858623"/>
              <a:gd name="connsiteY5145" fmla="*/ 2099376 h 6524624"/>
              <a:gd name="connsiteX5146" fmla="*/ 8318 w 11858623"/>
              <a:gd name="connsiteY5146" fmla="*/ 2096493 h 6524624"/>
              <a:gd name="connsiteX5147" fmla="*/ 8460 w 11858623"/>
              <a:gd name="connsiteY5147" fmla="*/ 2104991 h 6524624"/>
              <a:gd name="connsiteX5148" fmla="*/ 8824 w 11858623"/>
              <a:gd name="connsiteY5148" fmla="*/ 2111375 h 6524624"/>
              <a:gd name="connsiteX5149" fmla="*/ 8459 w 11858623"/>
              <a:gd name="connsiteY5149" fmla="*/ 2112546 h 6524624"/>
              <a:gd name="connsiteX5150" fmla="*/ 4451 w 11858623"/>
              <a:gd name="connsiteY5150" fmla="*/ 2120969 h 6524624"/>
              <a:gd name="connsiteX5151" fmla="*/ 2447 w 11858623"/>
              <a:gd name="connsiteY5151" fmla="*/ 2137819 h 6524624"/>
              <a:gd name="connsiteX5152" fmla="*/ 1420 w 11858623"/>
              <a:gd name="connsiteY5152" fmla="*/ 2170909 h 6524624"/>
              <a:gd name="connsiteX5153" fmla="*/ 0 w 11858623"/>
              <a:gd name="connsiteY5153" fmla="*/ 2173012 h 6524624"/>
              <a:gd name="connsiteX5154" fmla="*/ 0 w 11858623"/>
              <a:gd name="connsiteY5154" fmla="*/ 1660118 h 6524624"/>
              <a:gd name="connsiteX5155" fmla="*/ 10224 w 11858623"/>
              <a:gd name="connsiteY5155" fmla="*/ 1654980 h 6524624"/>
              <a:gd name="connsiteX5156" fmla="*/ 13502 w 11858623"/>
              <a:gd name="connsiteY5156" fmla="*/ 1664082 h 6524624"/>
              <a:gd name="connsiteX5157" fmla="*/ 13628 w 11858623"/>
              <a:gd name="connsiteY5157" fmla="*/ 1666027 h 6524624"/>
              <a:gd name="connsiteX5158" fmla="*/ 10464 w 11858623"/>
              <a:gd name="connsiteY5158" fmla="*/ 1659376 h 6524624"/>
              <a:gd name="connsiteX5159" fmla="*/ 14472 w 11858623"/>
              <a:gd name="connsiteY5159" fmla="*/ 1679033 h 6524624"/>
              <a:gd name="connsiteX5160" fmla="*/ 13628 w 11858623"/>
              <a:gd name="connsiteY5160" fmla="*/ 1666027 h 6524624"/>
              <a:gd name="connsiteX5161" fmla="*/ 15994 w 11858623"/>
              <a:gd name="connsiteY5161" fmla="*/ 1670999 h 6524624"/>
              <a:gd name="connsiteX5162" fmla="*/ 17522 w 11858623"/>
              <a:gd name="connsiteY5162" fmla="*/ 1675241 h 6524624"/>
              <a:gd name="connsiteX5163" fmla="*/ 14775 w 11858623"/>
              <a:gd name="connsiteY5163" fmla="*/ 1685557 h 6524624"/>
              <a:gd name="connsiteX5164" fmla="*/ 14149 w 11858623"/>
              <a:gd name="connsiteY5164" fmla="*/ 1687706 h 6524624"/>
              <a:gd name="connsiteX5165" fmla="*/ 12467 w 11858623"/>
              <a:gd name="connsiteY5165" fmla="*/ 1683779 h 6524624"/>
              <a:gd name="connsiteX5166" fmla="*/ 10463 w 11858623"/>
              <a:gd name="connsiteY5166" fmla="*/ 1664123 h 6524624"/>
              <a:gd name="connsiteX5167" fmla="*/ 9023 w 11858623"/>
              <a:gd name="connsiteY5167" fmla="*/ 1656573 h 6524624"/>
              <a:gd name="connsiteX5168" fmla="*/ 15889 w 11858623"/>
              <a:gd name="connsiteY5168" fmla="*/ 1647459 h 6524624"/>
              <a:gd name="connsiteX5169" fmla="*/ 16476 w 11858623"/>
              <a:gd name="connsiteY5169" fmla="*/ 1650952 h 6524624"/>
              <a:gd name="connsiteX5170" fmla="*/ 16718 w 11858623"/>
              <a:gd name="connsiteY5170" fmla="*/ 1652032 h 6524624"/>
              <a:gd name="connsiteX5171" fmla="*/ 16247 w 11858623"/>
              <a:gd name="connsiteY5171" fmla="*/ 1654276 h 6524624"/>
              <a:gd name="connsiteX5172" fmla="*/ 15278 w 11858623"/>
              <a:gd name="connsiteY5172" fmla="*/ 1648271 h 6524624"/>
              <a:gd name="connsiteX5173" fmla="*/ 18104 w 11858623"/>
              <a:gd name="connsiteY5173" fmla="*/ 1645435 h 6524624"/>
              <a:gd name="connsiteX5174" fmla="*/ 18479 w 11858623"/>
              <a:gd name="connsiteY5174" fmla="*/ 1647274 h 6524624"/>
              <a:gd name="connsiteX5175" fmla="*/ 18725 w 11858623"/>
              <a:gd name="connsiteY5175" fmla="*/ 1649244 h 6524624"/>
              <a:gd name="connsiteX5176" fmla="*/ 19169 w 11858623"/>
              <a:gd name="connsiteY5176" fmla="*/ 1662945 h 6524624"/>
              <a:gd name="connsiteX5177" fmla="*/ 16718 w 11858623"/>
              <a:gd name="connsiteY5177" fmla="*/ 1652032 h 6524624"/>
              <a:gd name="connsiteX5178" fmla="*/ 18928 w 11858623"/>
              <a:gd name="connsiteY5178" fmla="*/ 1643425 h 6524624"/>
              <a:gd name="connsiteX5179" fmla="*/ 20331 w 11858623"/>
              <a:gd name="connsiteY5179" fmla="*/ 1662097 h 6524624"/>
              <a:gd name="connsiteX5180" fmla="*/ 18725 w 11858623"/>
              <a:gd name="connsiteY5180" fmla="*/ 1649244 h 6524624"/>
              <a:gd name="connsiteX5181" fmla="*/ 18552 w 11858623"/>
              <a:gd name="connsiteY5181" fmla="*/ 1643924 h 6524624"/>
              <a:gd name="connsiteX5182" fmla="*/ 18535 w 11858623"/>
              <a:gd name="connsiteY5182" fmla="*/ 1643383 h 6524624"/>
              <a:gd name="connsiteX5183" fmla="*/ 18552 w 11858623"/>
              <a:gd name="connsiteY5183" fmla="*/ 1643924 h 6524624"/>
              <a:gd name="connsiteX5184" fmla="*/ 18371 w 11858623"/>
              <a:gd name="connsiteY5184" fmla="*/ 1644166 h 6524624"/>
              <a:gd name="connsiteX5185" fmla="*/ 28567 w 11858623"/>
              <a:gd name="connsiteY5185" fmla="*/ 1631975 h 6524624"/>
              <a:gd name="connsiteX5186" fmla="*/ 28498 w 11858623"/>
              <a:gd name="connsiteY5186" fmla="*/ 1633234 h 6524624"/>
              <a:gd name="connsiteX5187" fmla="*/ 28446 w 11858623"/>
              <a:gd name="connsiteY5187" fmla="*/ 1632425 h 6524624"/>
              <a:gd name="connsiteX5188" fmla="*/ 32625 w 11858623"/>
              <a:gd name="connsiteY5188" fmla="*/ 1631885 h 6524624"/>
              <a:gd name="connsiteX5189" fmla="*/ 33286 w 11858623"/>
              <a:gd name="connsiteY5189" fmla="*/ 1642824 h 6524624"/>
              <a:gd name="connsiteX5190" fmla="*/ 21003 w 11858623"/>
              <a:gd name="connsiteY5190" fmla="*/ 1667480 h 6524624"/>
              <a:gd name="connsiteX5191" fmla="*/ 20351 w 11858623"/>
              <a:gd name="connsiteY5191" fmla="*/ 1662257 h 6524624"/>
              <a:gd name="connsiteX5192" fmla="*/ 20970 w 11858623"/>
              <a:gd name="connsiteY5192" fmla="*/ 1660109 h 6524624"/>
              <a:gd name="connsiteX5193" fmla="*/ 28283 w 11858623"/>
              <a:gd name="connsiteY5193" fmla="*/ 1633027 h 6524624"/>
              <a:gd name="connsiteX5194" fmla="*/ 28498 w 11858623"/>
              <a:gd name="connsiteY5194" fmla="*/ 1636042 h 6524624"/>
              <a:gd name="connsiteX5195" fmla="*/ 11538 w 11858623"/>
              <a:gd name="connsiteY5195" fmla="*/ 1631854 h 6524624"/>
              <a:gd name="connsiteX5196" fmla="*/ 12468 w 11858623"/>
              <a:gd name="connsiteY5196" fmla="*/ 1648144 h 6524624"/>
              <a:gd name="connsiteX5197" fmla="*/ 12699 w 11858623"/>
              <a:gd name="connsiteY5197" fmla="*/ 1651695 h 6524624"/>
              <a:gd name="connsiteX5198" fmla="*/ 10224 w 11858623"/>
              <a:gd name="connsiteY5198" fmla="*/ 1654980 h 6524624"/>
              <a:gd name="connsiteX5199" fmla="*/ 8460 w 11858623"/>
              <a:gd name="connsiteY5199" fmla="*/ 1650082 h 6524624"/>
              <a:gd name="connsiteX5200" fmla="*/ 8509 w 11858623"/>
              <a:gd name="connsiteY5200" fmla="*/ 1653880 h 6524624"/>
              <a:gd name="connsiteX5201" fmla="*/ 9023 w 11858623"/>
              <a:gd name="connsiteY5201" fmla="*/ 1656573 h 6524624"/>
              <a:gd name="connsiteX5202" fmla="*/ 8505 w 11858623"/>
              <a:gd name="connsiteY5202" fmla="*/ 1657261 h 6524624"/>
              <a:gd name="connsiteX5203" fmla="*/ 926 w 11858623"/>
              <a:gd name="connsiteY5203" fmla="*/ 1659807 h 6524624"/>
              <a:gd name="connsiteX5204" fmla="*/ 1421 w 11858623"/>
              <a:gd name="connsiteY5204" fmla="*/ 1643859 h 6524624"/>
              <a:gd name="connsiteX5205" fmla="*/ 3688 w 11858623"/>
              <a:gd name="connsiteY5205" fmla="*/ 1640502 h 6524624"/>
              <a:gd name="connsiteX5206" fmla="*/ 12999 w 11858623"/>
              <a:gd name="connsiteY5206" fmla="*/ 1630245 h 6524624"/>
              <a:gd name="connsiteX5207" fmla="*/ 13486 w 11858623"/>
              <a:gd name="connsiteY5207" fmla="*/ 1633142 h 6524624"/>
              <a:gd name="connsiteX5208" fmla="*/ 13145 w 11858623"/>
              <a:gd name="connsiteY5208" fmla="*/ 1635052 h 6524624"/>
              <a:gd name="connsiteX5209" fmla="*/ 12464 w 11858623"/>
              <a:gd name="connsiteY5209" fmla="*/ 1630834 h 6524624"/>
              <a:gd name="connsiteX5210" fmla="*/ 28164 w 11858623"/>
              <a:gd name="connsiteY5210" fmla="*/ 1628102 h 6524624"/>
              <a:gd name="connsiteX5211" fmla="*/ 28446 w 11858623"/>
              <a:gd name="connsiteY5211" fmla="*/ 1632425 h 6524624"/>
              <a:gd name="connsiteX5212" fmla="*/ 28283 w 11858623"/>
              <a:gd name="connsiteY5212" fmla="*/ 1633027 h 6524624"/>
              <a:gd name="connsiteX5213" fmla="*/ 27963 w 11858623"/>
              <a:gd name="connsiteY5213" fmla="*/ 1628536 h 6524624"/>
              <a:gd name="connsiteX5214" fmla="*/ 30502 w 11858623"/>
              <a:gd name="connsiteY5214" fmla="*/ 1624809 h 6524624"/>
              <a:gd name="connsiteX5215" fmla="*/ 28567 w 11858623"/>
              <a:gd name="connsiteY5215" fmla="*/ 1631975 h 6524624"/>
              <a:gd name="connsiteX5216" fmla="*/ 28845 w 11858623"/>
              <a:gd name="connsiteY5216" fmla="*/ 1626911 h 6524624"/>
              <a:gd name="connsiteX5217" fmla="*/ 29204 w 11858623"/>
              <a:gd name="connsiteY5217" fmla="*/ 1620372 h 6524624"/>
              <a:gd name="connsiteX5218" fmla="*/ 28845 w 11858623"/>
              <a:gd name="connsiteY5218" fmla="*/ 1626911 h 6524624"/>
              <a:gd name="connsiteX5219" fmla="*/ 28529 w 11858623"/>
              <a:gd name="connsiteY5219" fmla="*/ 1627311 h 6524624"/>
              <a:gd name="connsiteX5220" fmla="*/ 28164 w 11858623"/>
              <a:gd name="connsiteY5220" fmla="*/ 1628102 h 6524624"/>
              <a:gd name="connsiteX5221" fmla="*/ 27685 w 11858623"/>
              <a:gd name="connsiteY5221" fmla="*/ 1620732 h 6524624"/>
              <a:gd name="connsiteX5222" fmla="*/ 24896 w 11858623"/>
              <a:gd name="connsiteY5222" fmla="*/ 1618992 h 6524624"/>
              <a:gd name="connsiteX5223" fmla="*/ 27402 w 11858623"/>
              <a:gd name="connsiteY5223" fmla="*/ 1620801 h 6524624"/>
              <a:gd name="connsiteX5224" fmla="*/ 27410 w 11858623"/>
              <a:gd name="connsiteY5224" fmla="*/ 1620798 h 6524624"/>
              <a:gd name="connsiteX5225" fmla="*/ 27963 w 11858623"/>
              <a:gd name="connsiteY5225" fmla="*/ 1628536 h 6524624"/>
              <a:gd name="connsiteX5226" fmla="*/ 24490 w 11858623"/>
              <a:gd name="connsiteY5226" fmla="*/ 1636042 h 6524624"/>
              <a:gd name="connsiteX5227" fmla="*/ 18928 w 11858623"/>
              <a:gd name="connsiteY5227" fmla="*/ 1643425 h 6524624"/>
              <a:gd name="connsiteX5228" fmla="*/ 18822 w 11858623"/>
              <a:gd name="connsiteY5228" fmla="*/ 1642015 h 6524624"/>
              <a:gd name="connsiteX5229" fmla="*/ 20233 w 11858623"/>
              <a:gd name="connsiteY5229" fmla="*/ 1635297 h 6524624"/>
              <a:gd name="connsiteX5230" fmla="*/ 22357 w 11858623"/>
              <a:gd name="connsiteY5230" fmla="*/ 1627596 h 6524624"/>
              <a:gd name="connsiteX5231" fmla="*/ 19665 w 11858623"/>
              <a:gd name="connsiteY5231" fmla="*/ 1614430 h 6524624"/>
              <a:gd name="connsiteX5232" fmla="*/ 22488 w 11858623"/>
              <a:gd name="connsiteY5232" fmla="*/ 1617256 h 6524624"/>
              <a:gd name="connsiteX5233" fmla="*/ 23400 w 11858623"/>
              <a:gd name="connsiteY5233" fmla="*/ 1617913 h 6524624"/>
              <a:gd name="connsiteX5234" fmla="*/ 20483 w 11858623"/>
              <a:gd name="connsiteY5234" fmla="*/ 1622001 h 6524624"/>
              <a:gd name="connsiteX5235" fmla="*/ 19374 w 11858623"/>
              <a:gd name="connsiteY5235" fmla="*/ 1623222 h 6524624"/>
              <a:gd name="connsiteX5236" fmla="*/ 18776 w 11858623"/>
              <a:gd name="connsiteY5236" fmla="*/ 1617354 h 6524624"/>
              <a:gd name="connsiteX5237" fmla="*/ 16475 w 11858623"/>
              <a:gd name="connsiteY5237" fmla="*/ 1610769 h 6524624"/>
              <a:gd name="connsiteX5238" fmla="*/ 16513 w 11858623"/>
              <a:gd name="connsiteY5238" fmla="*/ 1611275 h 6524624"/>
              <a:gd name="connsiteX5239" fmla="*/ 16440 w 11858623"/>
              <a:gd name="connsiteY5239" fmla="*/ 1611203 h 6524624"/>
              <a:gd name="connsiteX5240" fmla="*/ 8632 w 11858623"/>
              <a:gd name="connsiteY5240" fmla="*/ 1603386 h 6524624"/>
              <a:gd name="connsiteX5241" fmla="*/ 9991 w 11858623"/>
              <a:gd name="connsiteY5241" fmla="*/ 1604747 h 6524624"/>
              <a:gd name="connsiteX5242" fmla="*/ 10463 w 11858623"/>
              <a:gd name="connsiteY5242" fmla="*/ 1613011 h 6524624"/>
              <a:gd name="connsiteX5243" fmla="*/ 10150 w 11858623"/>
              <a:gd name="connsiteY5243" fmla="*/ 1613274 h 6524624"/>
              <a:gd name="connsiteX5244" fmla="*/ 8592 w 11858623"/>
              <a:gd name="connsiteY5244" fmla="*/ 1603997 h 6524624"/>
              <a:gd name="connsiteX5245" fmla="*/ 30212 w 11858623"/>
              <a:gd name="connsiteY5245" fmla="*/ 1602007 h 6524624"/>
              <a:gd name="connsiteX5246" fmla="*/ 30857 w 11858623"/>
              <a:gd name="connsiteY5246" fmla="*/ 1602610 h 6524624"/>
              <a:gd name="connsiteX5247" fmla="*/ 31820 w 11858623"/>
              <a:gd name="connsiteY5247" fmla="*/ 1618553 h 6524624"/>
              <a:gd name="connsiteX5248" fmla="*/ 29926 w 11858623"/>
              <a:gd name="connsiteY5248" fmla="*/ 1616783 h 6524624"/>
              <a:gd name="connsiteX5249" fmla="*/ 29526 w 11858623"/>
              <a:gd name="connsiteY5249" fmla="*/ 1614512 h 6524624"/>
              <a:gd name="connsiteX5250" fmla="*/ 26626 w 11858623"/>
              <a:gd name="connsiteY5250" fmla="*/ 1599768 h 6524624"/>
              <a:gd name="connsiteX5251" fmla="*/ 26621 w 11858623"/>
              <a:gd name="connsiteY5251" fmla="*/ 1600078 h 6524624"/>
              <a:gd name="connsiteX5252" fmla="*/ 26546 w 11858623"/>
              <a:gd name="connsiteY5252" fmla="*/ 1599831 h 6524624"/>
              <a:gd name="connsiteX5253" fmla="*/ 8968 w 11858623"/>
              <a:gd name="connsiteY5253" fmla="*/ 1598195 h 6524624"/>
              <a:gd name="connsiteX5254" fmla="*/ 8632 w 11858623"/>
              <a:gd name="connsiteY5254" fmla="*/ 1603386 h 6524624"/>
              <a:gd name="connsiteX5255" fmla="*/ 8461 w 11858623"/>
              <a:gd name="connsiteY5255" fmla="*/ 1603215 h 6524624"/>
              <a:gd name="connsiteX5256" fmla="*/ 8592 w 11858623"/>
              <a:gd name="connsiteY5256" fmla="*/ 1603997 h 6524624"/>
              <a:gd name="connsiteX5257" fmla="*/ 8461 w 11858623"/>
              <a:gd name="connsiteY5257" fmla="*/ 1606023 h 6524624"/>
              <a:gd name="connsiteX5258" fmla="*/ 9693 w 11858623"/>
              <a:gd name="connsiteY5258" fmla="*/ 1613659 h 6524624"/>
              <a:gd name="connsiteX5259" fmla="*/ 6456 w 11858623"/>
              <a:gd name="connsiteY5259" fmla="*/ 1616385 h 6524624"/>
              <a:gd name="connsiteX5260" fmla="*/ 7563 w 11858623"/>
              <a:gd name="connsiteY5260" fmla="*/ 1601097 h 6524624"/>
              <a:gd name="connsiteX5261" fmla="*/ 26657 w 11858623"/>
              <a:gd name="connsiteY5261" fmla="*/ 1597825 h 6524624"/>
              <a:gd name="connsiteX5262" fmla="*/ 27534 w 11858623"/>
              <a:gd name="connsiteY5262" fmla="*/ 1599055 h 6524624"/>
              <a:gd name="connsiteX5263" fmla="*/ 26626 w 11858623"/>
              <a:gd name="connsiteY5263" fmla="*/ 1599768 h 6524624"/>
              <a:gd name="connsiteX5264" fmla="*/ 30502 w 11858623"/>
              <a:gd name="connsiteY5264" fmla="*/ 1596729 h 6524624"/>
              <a:gd name="connsiteX5265" fmla="*/ 30745 w 11858623"/>
              <a:gd name="connsiteY5265" fmla="*/ 1600745 h 6524624"/>
              <a:gd name="connsiteX5266" fmla="*/ 30315 w 11858623"/>
              <a:gd name="connsiteY5266" fmla="*/ 1600143 h 6524624"/>
              <a:gd name="connsiteX5267" fmla="*/ 11804 w 11858623"/>
              <a:gd name="connsiteY5267" fmla="*/ 1592335 h 6524624"/>
              <a:gd name="connsiteX5268" fmla="*/ 16679 w 11858623"/>
              <a:gd name="connsiteY5268" fmla="*/ 1596781 h 6524624"/>
              <a:gd name="connsiteX5269" fmla="*/ 16697 w 11858623"/>
              <a:gd name="connsiteY5269" fmla="*/ 1596958 h 6524624"/>
              <a:gd name="connsiteX5270" fmla="*/ 15644 w 11858623"/>
              <a:gd name="connsiteY5270" fmla="*/ 1596134 h 6524624"/>
              <a:gd name="connsiteX5271" fmla="*/ 13261 w 11858623"/>
              <a:gd name="connsiteY5271" fmla="*/ 1596036 h 6524624"/>
              <a:gd name="connsiteX5272" fmla="*/ 17279 w 11858623"/>
              <a:gd name="connsiteY5272" fmla="*/ 1602672 h 6524624"/>
              <a:gd name="connsiteX5273" fmla="*/ 17711 w 11858623"/>
              <a:gd name="connsiteY5273" fmla="*/ 1606906 h 6524624"/>
              <a:gd name="connsiteX5274" fmla="*/ 14690 w 11858623"/>
              <a:gd name="connsiteY5274" fmla="*/ 1609450 h 6524624"/>
              <a:gd name="connsiteX5275" fmla="*/ 9991 w 11858623"/>
              <a:gd name="connsiteY5275" fmla="*/ 1604747 h 6524624"/>
              <a:gd name="connsiteX5276" fmla="*/ 9548 w 11858623"/>
              <a:gd name="connsiteY5276" fmla="*/ 1596997 h 6524624"/>
              <a:gd name="connsiteX5277" fmla="*/ 13117 w 11858623"/>
              <a:gd name="connsiteY5277" fmla="*/ 1589625 h 6524624"/>
              <a:gd name="connsiteX5278" fmla="*/ 11804 w 11858623"/>
              <a:gd name="connsiteY5278" fmla="*/ 1592335 h 6524624"/>
              <a:gd name="connsiteX5279" fmla="*/ 10463 w 11858623"/>
              <a:gd name="connsiteY5279" fmla="*/ 1591112 h 6524624"/>
              <a:gd name="connsiteX5280" fmla="*/ 15564 w 11858623"/>
              <a:gd name="connsiteY5280" fmla="*/ 1584570 h 6524624"/>
              <a:gd name="connsiteX5281" fmla="*/ 15636 w 11858623"/>
              <a:gd name="connsiteY5281" fmla="*/ 1585376 h 6524624"/>
              <a:gd name="connsiteX5282" fmla="*/ 15082 w 11858623"/>
              <a:gd name="connsiteY5282" fmla="*/ 1588525 h 6524624"/>
              <a:gd name="connsiteX5283" fmla="*/ 13117 w 11858623"/>
              <a:gd name="connsiteY5283" fmla="*/ 1589625 h 6524624"/>
              <a:gd name="connsiteX5284" fmla="*/ 16224 w 11858623"/>
              <a:gd name="connsiteY5284" fmla="*/ 1583206 h 6524624"/>
              <a:gd name="connsiteX5285" fmla="*/ 17551 w 11858623"/>
              <a:gd name="connsiteY5285" fmla="*/ 1585066 h 6524624"/>
              <a:gd name="connsiteX5286" fmla="*/ 16321 w 11858623"/>
              <a:gd name="connsiteY5286" fmla="*/ 1587829 h 6524624"/>
              <a:gd name="connsiteX5287" fmla="*/ 15877 w 11858623"/>
              <a:gd name="connsiteY5287" fmla="*/ 1588078 h 6524624"/>
              <a:gd name="connsiteX5288" fmla="*/ 15636 w 11858623"/>
              <a:gd name="connsiteY5288" fmla="*/ 1585376 h 6524624"/>
              <a:gd name="connsiteX5289" fmla="*/ 15901 w 11858623"/>
              <a:gd name="connsiteY5289" fmla="*/ 1583875 h 6524624"/>
              <a:gd name="connsiteX5290" fmla="*/ 25922 w 11858623"/>
              <a:gd name="connsiteY5290" fmla="*/ 1582447 h 6524624"/>
              <a:gd name="connsiteX5291" fmla="*/ 26112 w 11858623"/>
              <a:gd name="connsiteY5291" fmla="*/ 1583901 h 6524624"/>
              <a:gd name="connsiteX5292" fmla="*/ 22487 w 11858623"/>
              <a:gd name="connsiteY5292" fmla="*/ 1585497 h 6524624"/>
              <a:gd name="connsiteX5293" fmla="*/ 21846 w 11858623"/>
              <a:gd name="connsiteY5293" fmla="*/ 1584732 h 6524624"/>
              <a:gd name="connsiteX5294" fmla="*/ 19137 w 11858623"/>
              <a:gd name="connsiteY5294" fmla="*/ 1581502 h 6524624"/>
              <a:gd name="connsiteX5295" fmla="*/ 21846 w 11858623"/>
              <a:gd name="connsiteY5295" fmla="*/ 1584732 h 6524624"/>
              <a:gd name="connsiteX5296" fmla="*/ 18609 w 11858623"/>
              <a:gd name="connsiteY5296" fmla="*/ 1586547 h 6524624"/>
              <a:gd name="connsiteX5297" fmla="*/ 17551 w 11858623"/>
              <a:gd name="connsiteY5297" fmla="*/ 1585066 h 6524624"/>
              <a:gd name="connsiteX5298" fmla="*/ 11284 w 11858623"/>
              <a:gd name="connsiteY5298" fmla="*/ 1576449 h 6524624"/>
              <a:gd name="connsiteX5299" fmla="*/ 10142 w 11858623"/>
              <a:gd name="connsiteY5299" fmla="*/ 1580107 h 6524624"/>
              <a:gd name="connsiteX5300" fmla="*/ 10320 w 11858623"/>
              <a:gd name="connsiteY5300" fmla="*/ 1577358 h 6524624"/>
              <a:gd name="connsiteX5301" fmla="*/ 10464 w 11858623"/>
              <a:gd name="connsiteY5301" fmla="*/ 1575134 h 6524624"/>
              <a:gd name="connsiteX5302" fmla="*/ 10983 w 11858623"/>
              <a:gd name="connsiteY5302" fmla="*/ 1575860 h 6524624"/>
              <a:gd name="connsiteX5303" fmla="*/ 10330 w 11858623"/>
              <a:gd name="connsiteY5303" fmla="*/ 1577210 h 6524624"/>
              <a:gd name="connsiteX5304" fmla="*/ 18720 w 11858623"/>
              <a:gd name="connsiteY5304" fmla="*/ 1570669 h 6524624"/>
              <a:gd name="connsiteX5305" fmla="*/ 17761 w 11858623"/>
              <a:gd name="connsiteY5305" fmla="*/ 1573320 h 6524624"/>
              <a:gd name="connsiteX5306" fmla="*/ 17121 w 11858623"/>
              <a:gd name="connsiteY5306" fmla="*/ 1576952 h 6524624"/>
              <a:gd name="connsiteX5307" fmla="*/ 16639 w 11858623"/>
              <a:gd name="connsiteY5307" fmla="*/ 1572856 h 6524624"/>
              <a:gd name="connsiteX5308" fmla="*/ 18893 w 11858623"/>
              <a:gd name="connsiteY5308" fmla="*/ 1570488 h 6524624"/>
              <a:gd name="connsiteX5309" fmla="*/ 18720 w 11858623"/>
              <a:gd name="connsiteY5309" fmla="*/ 1570669 h 6524624"/>
              <a:gd name="connsiteX5310" fmla="*/ 18768 w 11858623"/>
              <a:gd name="connsiteY5310" fmla="*/ 1570538 h 6524624"/>
              <a:gd name="connsiteX5311" fmla="*/ 19626 w 11858623"/>
              <a:gd name="connsiteY5311" fmla="*/ 1547984 h 6524624"/>
              <a:gd name="connsiteX5312" fmla="*/ 18830 w 11858623"/>
              <a:gd name="connsiteY5312" fmla="*/ 1553186 h 6524624"/>
              <a:gd name="connsiteX5313" fmla="*/ 16861 w 11858623"/>
              <a:gd name="connsiteY5313" fmla="*/ 1556231 h 6524624"/>
              <a:gd name="connsiteX5314" fmla="*/ 16845 w 11858623"/>
              <a:gd name="connsiteY5314" fmla="*/ 1556162 h 6524624"/>
              <a:gd name="connsiteX5315" fmla="*/ 18653 w 11858623"/>
              <a:gd name="connsiteY5315" fmla="*/ 1550029 h 6524624"/>
              <a:gd name="connsiteX5316" fmla="*/ 29139 w 11858623"/>
              <a:gd name="connsiteY5316" fmla="*/ 1542677 h 6524624"/>
              <a:gd name="connsiteX5317" fmla="*/ 26363 w 11858623"/>
              <a:gd name="connsiteY5317" fmla="*/ 1549562 h 6524624"/>
              <a:gd name="connsiteX5318" fmla="*/ 23277 w 11858623"/>
              <a:gd name="connsiteY5318" fmla="*/ 1558085 h 6524624"/>
              <a:gd name="connsiteX5319" fmla="*/ 23766 w 11858623"/>
              <a:gd name="connsiteY5319" fmla="*/ 1554478 h 6524624"/>
              <a:gd name="connsiteX5320" fmla="*/ 29020 w 11858623"/>
              <a:gd name="connsiteY5320" fmla="*/ 1542801 h 6524624"/>
              <a:gd name="connsiteX5321" fmla="*/ 29139 w 11858623"/>
              <a:gd name="connsiteY5321" fmla="*/ 1542677 h 6524624"/>
              <a:gd name="connsiteX5322" fmla="*/ 32776 w 11858623"/>
              <a:gd name="connsiteY5322" fmla="*/ 1537470 h 6524624"/>
              <a:gd name="connsiteX5323" fmla="*/ 29961 w 11858623"/>
              <a:gd name="connsiteY5323" fmla="*/ 1551397 h 6524624"/>
              <a:gd name="connsiteX5324" fmla="*/ 27317 w 11858623"/>
              <a:gd name="connsiteY5324" fmla="*/ 1557035 h 6524624"/>
              <a:gd name="connsiteX5325" fmla="*/ 23713 w 11858623"/>
              <a:gd name="connsiteY5325" fmla="*/ 1564255 h 6524624"/>
              <a:gd name="connsiteX5326" fmla="*/ 21251 w 11858623"/>
              <a:gd name="connsiteY5326" fmla="*/ 1563679 h 6524624"/>
              <a:gd name="connsiteX5327" fmla="*/ 23277 w 11858623"/>
              <a:gd name="connsiteY5327" fmla="*/ 1558085 h 6524624"/>
              <a:gd name="connsiteX5328" fmla="*/ 22488 w 11858623"/>
              <a:gd name="connsiteY5328" fmla="*/ 1563903 h 6524624"/>
              <a:gd name="connsiteX5329" fmla="*/ 27505 w 11858623"/>
              <a:gd name="connsiteY5329" fmla="*/ 1526926 h 6524624"/>
              <a:gd name="connsiteX5330" fmla="*/ 23766 w 11858623"/>
              <a:gd name="connsiteY5330" fmla="*/ 1554478 h 6524624"/>
              <a:gd name="connsiteX5331" fmla="*/ 19781 w 11858623"/>
              <a:gd name="connsiteY5331" fmla="*/ 1563336 h 6524624"/>
              <a:gd name="connsiteX5332" fmla="*/ 18479 w 11858623"/>
              <a:gd name="connsiteY5332" fmla="*/ 1563032 h 6524624"/>
              <a:gd name="connsiteX5333" fmla="*/ 17581 w 11858623"/>
              <a:gd name="connsiteY5333" fmla="*/ 1559258 h 6524624"/>
              <a:gd name="connsiteX5334" fmla="*/ 18480 w 11858623"/>
              <a:gd name="connsiteY5334" fmla="*/ 1555477 h 6524624"/>
              <a:gd name="connsiteX5335" fmla="*/ 18830 w 11858623"/>
              <a:gd name="connsiteY5335" fmla="*/ 1553186 h 6524624"/>
              <a:gd name="connsiteX5336" fmla="*/ 24328 w 11858623"/>
              <a:gd name="connsiteY5336" fmla="*/ 1544681 h 6524624"/>
              <a:gd name="connsiteX5337" fmla="*/ 27487 w 11858623"/>
              <a:gd name="connsiteY5337" fmla="*/ 1526933 h 6524624"/>
              <a:gd name="connsiteX5338" fmla="*/ 36515 w 11858623"/>
              <a:gd name="connsiteY5338" fmla="*/ 1518973 h 6524624"/>
              <a:gd name="connsiteX5339" fmla="*/ 34511 w 11858623"/>
              <a:gd name="connsiteY5339" fmla="*/ 1533014 h 6524624"/>
              <a:gd name="connsiteX5340" fmla="*/ 32776 w 11858623"/>
              <a:gd name="connsiteY5340" fmla="*/ 1537470 h 6524624"/>
              <a:gd name="connsiteX5341" fmla="*/ 18002 w 11858623"/>
              <a:gd name="connsiteY5341" fmla="*/ 1516761 h 6524624"/>
              <a:gd name="connsiteX5342" fmla="*/ 18403 w 11858623"/>
              <a:gd name="connsiteY5342" fmla="*/ 1520971 h 6524624"/>
              <a:gd name="connsiteX5343" fmla="*/ 18368 w 11858623"/>
              <a:gd name="connsiteY5343" fmla="*/ 1520999 h 6524624"/>
              <a:gd name="connsiteX5344" fmla="*/ 17812 w 11858623"/>
              <a:gd name="connsiteY5344" fmla="*/ 1517100 h 6524624"/>
              <a:gd name="connsiteX5345" fmla="*/ 16907 w 11858623"/>
              <a:gd name="connsiteY5345" fmla="*/ 1510760 h 6524624"/>
              <a:gd name="connsiteX5346" fmla="*/ 17812 w 11858623"/>
              <a:gd name="connsiteY5346" fmla="*/ 1517100 h 6524624"/>
              <a:gd name="connsiteX5347" fmla="*/ 15166 w 11858623"/>
              <a:gd name="connsiteY5347" fmla="*/ 1521820 h 6524624"/>
              <a:gd name="connsiteX5348" fmla="*/ 12468 w 11858623"/>
              <a:gd name="connsiteY5348" fmla="*/ 1521780 h 6524624"/>
              <a:gd name="connsiteX5349" fmla="*/ 16242 w 11858623"/>
              <a:gd name="connsiteY5349" fmla="*/ 1511788 h 6524624"/>
              <a:gd name="connsiteX5350" fmla="*/ 22603 w 11858623"/>
              <a:gd name="connsiteY5350" fmla="*/ 1483418 h 6524624"/>
              <a:gd name="connsiteX5351" fmla="*/ 24864 w 11858623"/>
              <a:gd name="connsiteY5351" fmla="*/ 1491023 h 6524624"/>
              <a:gd name="connsiteX5352" fmla="*/ 23928 w 11858623"/>
              <a:gd name="connsiteY5352" fmla="*/ 1495398 h 6524624"/>
              <a:gd name="connsiteX5353" fmla="*/ 23428 w 11858623"/>
              <a:gd name="connsiteY5353" fmla="*/ 1495181 h 6524624"/>
              <a:gd name="connsiteX5354" fmla="*/ 21457 w 11858623"/>
              <a:gd name="connsiteY5354" fmla="*/ 1490429 h 6524624"/>
              <a:gd name="connsiteX5355" fmla="*/ 20639 w 11858623"/>
              <a:gd name="connsiteY5355" fmla="*/ 1487741 h 6524624"/>
              <a:gd name="connsiteX5356" fmla="*/ 14799 w 11858623"/>
              <a:gd name="connsiteY5356" fmla="*/ 1483099 h 6524624"/>
              <a:gd name="connsiteX5357" fmla="*/ 17364 w 11858623"/>
              <a:gd name="connsiteY5357" fmla="*/ 1510052 h 6524624"/>
              <a:gd name="connsiteX5358" fmla="*/ 16907 w 11858623"/>
              <a:gd name="connsiteY5358" fmla="*/ 1510760 h 6524624"/>
              <a:gd name="connsiteX5359" fmla="*/ 16476 w 11858623"/>
              <a:gd name="connsiteY5359" fmla="*/ 1507740 h 6524624"/>
              <a:gd name="connsiteX5360" fmla="*/ 10464 w 11858623"/>
              <a:gd name="connsiteY5360" fmla="*/ 1530205 h 6524624"/>
              <a:gd name="connsiteX5361" fmla="*/ 15166 w 11858623"/>
              <a:gd name="connsiteY5361" fmla="*/ 1521820 h 6524624"/>
              <a:gd name="connsiteX5362" fmla="*/ 17288 w 11858623"/>
              <a:gd name="connsiteY5362" fmla="*/ 1521852 h 6524624"/>
              <a:gd name="connsiteX5363" fmla="*/ 18368 w 11858623"/>
              <a:gd name="connsiteY5363" fmla="*/ 1520999 h 6524624"/>
              <a:gd name="connsiteX5364" fmla="*/ 18480 w 11858623"/>
              <a:gd name="connsiteY5364" fmla="*/ 1521780 h 6524624"/>
              <a:gd name="connsiteX5365" fmla="*/ 18403 w 11858623"/>
              <a:gd name="connsiteY5365" fmla="*/ 1520971 h 6524624"/>
              <a:gd name="connsiteX5366" fmla="*/ 24491 w 11858623"/>
              <a:gd name="connsiteY5366" fmla="*/ 1516165 h 6524624"/>
              <a:gd name="connsiteX5367" fmla="*/ 20024 w 11858623"/>
              <a:gd name="connsiteY5367" fmla="*/ 1545379 h 6524624"/>
              <a:gd name="connsiteX5368" fmla="*/ 18653 w 11858623"/>
              <a:gd name="connsiteY5368" fmla="*/ 1550029 h 6524624"/>
              <a:gd name="connsiteX5369" fmla="*/ 16475 w 11858623"/>
              <a:gd name="connsiteY5369" fmla="*/ 1554608 h 6524624"/>
              <a:gd name="connsiteX5370" fmla="*/ 16845 w 11858623"/>
              <a:gd name="connsiteY5370" fmla="*/ 1556162 h 6524624"/>
              <a:gd name="connsiteX5371" fmla="*/ 16793 w 11858623"/>
              <a:gd name="connsiteY5371" fmla="*/ 1556336 h 6524624"/>
              <a:gd name="connsiteX5372" fmla="*/ 8319 w 11858623"/>
              <a:gd name="connsiteY5372" fmla="*/ 1569444 h 6524624"/>
              <a:gd name="connsiteX5373" fmla="*/ 7624 w 11858623"/>
              <a:gd name="connsiteY5373" fmla="*/ 1527516 h 6524624"/>
              <a:gd name="connsiteX5374" fmla="*/ 14472 w 11858623"/>
              <a:gd name="connsiteY5374" fmla="*/ 1490891 h 6524624"/>
              <a:gd name="connsiteX5375" fmla="*/ 14472 w 11858623"/>
              <a:gd name="connsiteY5375" fmla="*/ 1479659 h 6524624"/>
              <a:gd name="connsiteX5376" fmla="*/ 14911 w 11858623"/>
              <a:gd name="connsiteY5376" fmla="*/ 1480442 h 6524624"/>
              <a:gd name="connsiteX5377" fmla="*/ 14799 w 11858623"/>
              <a:gd name="connsiteY5377" fmla="*/ 1483099 h 6524624"/>
              <a:gd name="connsiteX5378" fmla="*/ 15489 w 11858623"/>
              <a:gd name="connsiteY5378" fmla="*/ 1466667 h 6524624"/>
              <a:gd name="connsiteX5379" fmla="*/ 15965 w 11858623"/>
              <a:gd name="connsiteY5379" fmla="*/ 1470221 h 6524624"/>
              <a:gd name="connsiteX5380" fmla="*/ 15882 w 11858623"/>
              <a:gd name="connsiteY5380" fmla="*/ 1470485 h 6524624"/>
              <a:gd name="connsiteX5381" fmla="*/ 15994 w 11858623"/>
              <a:gd name="connsiteY5381" fmla="*/ 1470441 h 6524624"/>
              <a:gd name="connsiteX5382" fmla="*/ 16476 w 11858623"/>
              <a:gd name="connsiteY5382" fmla="*/ 1474044 h 6524624"/>
              <a:gd name="connsiteX5383" fmla="*/ 20639 w 11858623"/>
              <a:gd name="connsiteY5383" fmla="*/ 1487741 h 6524624"/>
              <a:gd name="connsiteX5384" fmla="*/ 20484 w 11858623"/>
              <a:gd name="connsiteY5384" fmla="*/ 1488084 h 6524624"/>
              <a:gd name="connsiteX5385" fmla="*/ 21457 w 11858623"/>
              <a:gd name="connsiteY5385" fmla="*/ 1490429 h 6524624"/>
              <a:gd name="connsiteX5386" fmla="*/ 22291 w 11858623"/>
              <a:gd name="connsiteY5386" fmla="*/ 1493175 h 6524624"/>
              <a:gd name="connsiteX5387" fmla="*/ 21546 w 11858623"/>
              <a:gd name="connsiteY5387" fmla="*/ 1492268 h 6524624"/>
              <a:gd name="connsiteX5388" fmla="*/ 14911 w 11858623"/>
              <a:gd name="connsiteY5388" fmla="*/ 1480442 h 6524624"/>
              <a:gd name="connsiteX5389" fmla="*/ 17358 w 11858623"/>
              <a:gd name="connsiteY5389" fmla="*/ 1465777 h 6524624"/>
              <a:gd name="connsiteX5390" fmla="*/ 18465 w 11858623"/>
              <a:gd name="connsiteY5390" fmla="*/ 1469502 h 6524624"/>
              <a:gd name="connsiteX5391" fmla="*/ 15994 w 11858623"/>
              <a:gd name="connsiteY5391" fmla="*/ 1470441 h 6524624"/>
              <a:gd name="connsiteX5392" fmla="*/ 15965 w 11858623"/>
              <a:gd name="connsiteY5392" fmla="*/ 1470221 h 6524624"/>
              <a:gd name="connsiteX5393" fmla="*/ 31600 w 11858623"/>
              <a:gd name="connsiteY5393" fmla="*/ 1459558 h 6524624"/>
              <a:gd name="connsiteX5394" fmla="*/ 29961 w 11858623"/>
              <a:gd name="connsiteY5394" fmla="*/ 1467212 h 6524624"/>
              <a:gd name="connsiteX5395" fmla="*/ 22603 w 11858623"/>
              <a:gd name="connsiteY5395" fmla="*/ 1483418 h 6524624"/>
              <a:gd name="connsiteX5396" fmla="*/ 18465 w 11858623"/>
              <a:gd name="connsiteY5396" fmla="*/ 1469502 h 6524624"/>
              <a:gd name="connsiteX5397" fmla="*/ 20139 w 11858623"/>
              <a:gd name="connsiteY5397" fmla="*/ 1468865 h 6524624"/>
              <a:gd name="connsiteX5398" fmla="*/ 13685 w 11858623"/>
              <a:gd name="connsiteY5398" fmla="*/ 1453184 h 6524624"/>
              <a:gd name="connsiteX5399" fmla="*/ 13821 w 11858623"/>
              <a:gd name="connsiteY5399" fmla="*/ 1454205 h 6524624"/>
              <a:gd name="connsiteX5400" fmla="*/ 6589 w 11858623"/>
              <a:gd name="connsiteY5400" fmla="*/ 1465185 h 6524624"/>
              <a:gd name="connsiteX5401" fmla="*/ 6566 w 11858623"/>
              <a:gd name="connsiteY5401" fmla="*/ 1463803 h 6524624"/>
              <a:gd name="connsiteX5402" fmla="*/ 10464 w 11858623"/>
              <a:gd name="connsiteY5402" fmla="*/ 1457195 h 6524624"/>
              <a:gd name="connsiteX5403" fmla="*/ 14702 w 11858623"/>
              <a:gd name="connsiteY5403" fmla="*/ 1452867 h 6524624"/>
              <a:gd name="connsiteX5404" fmla="*/ 15808 w 11858623"/>
              <a:gd name="connsiteY5404" fmla="*/ 1459067 h 6524624"/>
              <a:gd name="connsiteX5405" fmla="*/ 15489 w 11858623"/>
              <a:gd name="connsiteY5405" fmla="*/ 1466667 h 6524624"/>
              <a:gd name="connsiteX5406" fmla="*/ 13821 w 11858623"/>
              <a:gd name="connsiteY5406" fmla="*/ 1454205 h 6524624"/>
              <a:gd name="connsiteX5407" fmla="*/ 16186 w 11858623"/>
              <a:gd name="connsiteY5407" fmla="*/ 1450068 h 6524624"/>
              <a:gd name="connsiteX5408" fmla="*/ 16161 w 11858623"/>
              <a:gd name="connsiteY5408" fmla="*/ 1450653 h 6524624"/>
              <a:gd name="connsiteX5409" fmla="*/ 14702 w 11858623"/>
              <a:gd name="connsiteY5409" fmla="*/ 1452867 h 6524624"/>
              <a:gd name="connsiteX5410" fmla="*/ 14563 w 11858623"/>
              <a:gd name="connsiteY5410" fmla="*/ 1452090 h 6524624"/>
              <a:gd name="connsiteX5411" fmla="*/ 29044 w 11858623"/>
              <a:gd name="connsiteY5411" fmla="*/ 1449793 h 6524624"/>
              <a:gd name="connsiteX5412" fmla="*/ 31729 w 11858623"/>
              <a:gd name="connsiteY5412" fmla="*/ 1454839 h 6524624"/>
              <a:gd name="connsiteX5413" fmla="*/ 32264 w 11858623"/>
              <a:gd name="connsiteY5413" fmla="*/ 1456458 h 6524624"/>
              <a:gd name="connsiteX5414" fmla="*/ 32212 w 11858623"/>
              <a:gd name="connsiteY5414" fmla="*/ 1456699 h 6524624"/>
              <a:gd name="connsiteX5415" fmla="*/ 28381 w 11858623"/>
              <a:gd name="connsiteY5415" fmla="*/ 1450258 h 6524624"/>
              <a:gd name="connsiteX5416" fmla="*/ 24543 w 11858623"/>
              <a:gd name="connsiteY5416" fmla="*/ 1443803 h 6524624"/>
              <a:gd name="connsiteX5417" fmla="*/ 28381 w 11858623"/>
              <a:gd name="connsiteY5417" fmla="*/ 1450258 h 6524624"/>
              <a:gd name="connsiteX5418" fmla="*/ 22488 w 11858623"/>
              <a:gd name="connsiteY5418" fmla="*/ 1454387 h 6524624"/>
              <a:gd name="connsiteX5419" fmla="*/ 22116 w 11858623"/>
              <a:gd name="connsiteY5419" fmla="*/ 1451095 h 6524624"/>
              <a:gd name="connsiteX5420" fmla="*/ 21283 w 11858623"/>
              <a:gd name="connsiteY5420" fmla="*/ 1443719 h 6524624"/>
              <a:gd name="connsiteX5421" fmla="*/ 22116 w 11858623"/>
              <a:gd name="connsiteY5421" fmla="*/ 1451095 h 6524624"/>
              <a:gd name="connsiteX5422" fmla="*/ 19437 w 11858623"/>
              <a:gd name="connsiteY5422" fmla="*/ 1459141 h 6524624"/>
              <a:gd name="connsiteX5423" fmla="*/ 17358 w 11858623"/>
              <a:gd name="connsiteY5423" fmla="*/ 1465777 h 6524624"/>
              <a:gd name="connsiteX5424" fmla="*/ 16476 w 11858623"/>
              <a:gd name="connsiteY5424" fmla="*/ 1462812 h 6524624"/>
              <a:gd name="connsiteX5425" fmla="*/ 15808 w 11858623"/>
              <a:gd name="connsiteY5425" fmla="*/ 1459067 h 6524624"/>
              <a:gd name="connsiteX5426" fmla="*/ 16161 w 11858623"/>
              <a:gd name="connsiteY5426" fmla="*/ 1450653 h 6524624"/>
              <a:gd name="connsiteX5427" fmla="*/ 18194 w 11858623"/>
              <a:gd name="connsiteY5427" fmla="*/ 1447567 h 6524624"/>
              <a:gd name="connsiteX5428" fmla="*/ 23195 w 11858623"/>
              <a:gd name="connsiteY5428" fmla="*/ 1441337 h 6524624"/>
              <a:gd name="connsiteX5429" fmla="*/ 24674 w 11858623"/>
              <a:gd name="connsiteY5429" fmla="*/ 1443411 h 6524624"/>
              <a:gd name="connsiteX5430" fmla="*/ 24543 w 11858623"/>
              <a:gd name="connsiteY5430" fmla="*/ 1443803 h 6524624"/>
              <a:gd name="connsiteX5431" fmla="*/ 23127 w 11858623"/>
              <a:gd name="connsiteY5431" fmla="*/ 1441421 h 6524624"/>
              <a:gd name="connsiteX5432" fmla="*/ 22707 w 11858623"/>
              <a:gd name="connsiteY5432" fmla="*/ 1440716 h 6524624"/>
              <a:gd name="connsiteX5433" fmla="*/ 23127 w 11858623"/>
              <a:gd name="connsiteY5433" fmla="*/ 1441421 h 6524624"/>
              <a:gd name="connsiteX5434" fmla="*/ 21283 w 11858623"/>
              <a:gd name="connsiteY5434" fmla="*/ 1443719 h 6524624"/>
              <a:gd name="connsiteX5435" fmla="*/ 21202 w 11858623"/>
              <a:gd name="connsiteY5435" fmla="*/ 1443001 h 6524624"/>
              <a:gd name="connsiteX5436" fmla="*/ 22488 w 11858623"/>
              <a:gd name="connsiteY5436" fmla="*/ 1440346 h 6524624"/>
              <a:gd name="connsiteX5437" fmla="*/ 22728 w 11858623"/>
              <a:gd name="connsiteY5437" fmla="*/ 1440684 h 6524624"/>
              <a:gd name="connsiteX5438" fmla="*/ 22707 w 11858623"/>
              <a:gd name="connsiteY5438" fmla="*/ 1440716 h 6524624"/>
              <a:gd name="connsiteX5439" fmla="*/ 21641 w 11858623"/>
              <a:gd name="connsiteY5439" fmla="*/ 1434412 h 6524624"/>
              <a:gd name="connsiteX5440" fmla="*/ 22488 w 11858623"/>
              <a:gd name="connsiteY5440" fmla="*/ 1440346 h 6524624"/>
              <a:gd name="connsiteX5441" fmla="*/ 20604 w 11858623"/>
              <a:gd name="connsiteY5441" fmla="*/ 1437708 h 6524624"/>
              <a:gd name="connsiteX5442" fmla="*/ 20562 w 11858623"/>
              <a:gd name="connsiteY5442" fmla="*/ 1437328 h 6524624"/>
              <a:gd name="connsiteX5443" fmla="*/ 28499 w 11858623"/>
              <a:gd name="connsiteY5443" fmla="*/ 1431923 h 6524624"/>
              <a:gd name="connsiteX5444" fmla="*/ 26902 w 11858623"/>
              <a:gd name="connsiteY5444" fmla="*/ 1436721 h 6524624"/>
              <a:gd name="connsiteX5445" fmla="*/ 23195 w 11858623"/>
              <a:gd name="connsiteY5445" fmla="*/ 1441337 h 6524624"/>
              <a:gd name="connsiteX5446" fmla="*/ 22728 w 11858623"/>
              <a:gd name="connsiteY5446" fmla="*/ 1440684 h 6524624"/>
              <a:gd name="connsiteX5447" fmla="*/ 10464 w 11858623"/>
              <a:gd name="connsiteY5447" fmla="*/ 1429114 h 6524624"/>
              <a:gd name="connsiteX5448" fmla="*/ 14563 w 11858623"/>
              <a:gd name="connsiteY5448" fmla="*/ 1452090 h 6524624"/>
              <a:gd name="connsiteX5449" fmla="*/ 13685 w 11858623"/>
              <a:gd name="connsiteY5449" fmla="*/ 1453184 h 6524624"/>
              <a:gd name="connsiteX5450" fmla="*/ 18934 w 11858623"/>
              <a:gd name="connsiteY5450" fmla="*/ 1415449 h 6524624"/>
              <a:gd name="connsiteX5451" fmla="*/ 21500 w 11858623"/>
              <a:gd name="connsiteY5451" fmla="*/ 1433426 h 6524624"/>
              <a:gd name="connsiteX5452" fmla="*/ 20554 w 11858623"/>
              <a:gd name="connsiteY5452" fmla="*/ 1437257 h 6524624"/>
              <a:gd name="connsiteX5453" fmla="*/ 20562 w 11858623"/>
              <a:gd name="connsiteY5453" fmla="*/ 1437328 h 6524624"/>
              <a:gd name="connsiteX5454" fmla="*/ 20484 w 11858623"/>
              <a:gd name="connsiteY5454" fmla="*/ 1437538 h 6524624"/>
              <a:gd name="connsiteX5455" fmla="*/ 20604 w 11858623"/>
              <a:gd name="connsiteY5455" fmla="*/ 1437708 h 6524624"/>
              <a:gd name="connsiteX5456" fmla="*/ 21202 w 11858623"/>
              <a:gd name="connsiteY5456" fmla="*/ 1443001 h 6524624"/>
              <a:gd name="connsiteX5457" fmla="*/ 18194 w 11858623"/>
              <a:gd name="connsiteY5457" fmla="*/ 1447567 h 6524624"/>
              <a:gd name="connsiteX5458" fmla="*/ 16186 w 11858623"/>
              <a:gd name="connsiteY5458" fmla="*/ 1450068 h 6524624"/>
              <a:gd name="connsiteX5459" fmla="*/ 16476 w 11858623"/>
              <a:gd name="connsiteY5459" fmla="*/ 1443155 h 6524624"/>
              <a:gd name="connsiteX5460" fmla="*/ 14472 w 11858623"/>
              <a:gd name="connsiteY5460" fmla="*/ 1434731 h 6524624"/>
              <a:gd name="connsiteX5461" fmla="*/ 16476 w 11858623"/>
              <a:gd name="connsiteY5461" fmla="*/ 1398225 h 6524624"/>
              <a:gd name="connsiteX5462" fmla="*/ 17493 w 11858623"/>
              <a:gd name="connsiteY5462" fmla="*/ 1405350 h 6524624"/>
              <a:gd name="connsiteX5463" fmla="*/ 17478 w 11858623"/>
              <a:gd name="connsiteY5463" fmla="*/ 1405289 h 6524624"/>
              <a:gd name="connsiteX5464" fmla="*/ 16476 w 11858623"/>
              <a:gd name="connsiteY5464" fmla="*/ 1398225 h 6524624"/>
              <a:gd name="connsiteX5465" fmla="*/ 16476 w 11858623"/>
              <a:gd name="connsiteY5465" fmla="*/ 1386993 h 6524624"/>
              <a:gd name="connsiteX5466" fmla="*/ 16826 w 11858623"/>
              <a:gd name="connsiteY5466" fmla="*/ 1390922 h 6524624"/>
              <a:gd name="connsiteX5467" fmla="*/ 16476 w 11858623"/>
              <a:gd name="connsiteY5467" fmla="*/ 1392610 h 6524624"/>
              <a:gd name="connsiteX5468" fmla="*/ 10464 w 11858623"/>
              <a:gd name="connsiteY5468" fmla="*/ 1412266 h 6524624"/>
              <a:gd name="connsiteX5469" fmla="*/ 16476 w 11858623"/>
              <a:gd name="connsiteY5469" fmla="*/ 1386993 h 6524624"/>
              <a:gd name="connsiteX5470" fmla="*/ 18417 w 11858623"/>
              <a:gd name="connsiteY5470" fmla="*/ 1366459 h 6524624"/>
              <a:gd name="connsiteX5471" fmla="*/ 18480 w 11858623"/>
              <a:gd name="connsiteY5471" fmla="*/ 1367336 h 6524624"/>
              <a:gd name="connsiteX5472" fmla="*/ 18027 w 11858623"/>
              <a:gd name="connsiteY5472" fmla="*/ 1366823 h 6524624"/>
              <a:gd name="connsiteX5473" fmla="*/ 4827 w 11858623"/>
              <a:gd name="connsiteY5473" fmla="*/ 1358988 h 6524624"/>
              <a:gd name="connsiteX5474" fmla="*/ 11300 w 11858623"/>
              <a:gd name="connsiteY5474" fmla="*/ 1359193 h 6524624"/>
              <a:gd name="connsiteX5475" fmla="*/ 18027 w 11858623"/>
              <a:gd name="connsiteY5475" fmla="*/ 1366823 h 6524624"/>
              <a:gd name="connsiteX5476" fmla="*/ 14472 w 11858623"/>
              <a:gd name="connsiteY5476" fmla="*/ 1370145 h 6524624"/>
              <a:gd name="connsiteX5477" fmla="*/ 5342 w 11858623"/>
              <a:gd name="connsiteY5477" fmla="*/ 1364257 h 6524624"/>
              <a:gd name="connsiteX5478" fmla="*/ 4901 w 11858623"/>
              <a:gd name="connsiteY5478" fmla="*/ 1363441 h 6524624"/>
              <a:gd name="connsiteX5479" fmla="*/ 27923 w 11858623"/>
              <a:gd name="connsiteY5479" fmla="*/ 1339870 h 6524624"/>
              <a:gd name="connsiteX5480" fmla="*/ 28174 w 11858623"/>
              <a:gd name="connsiteY5480" fmla="*/ 1340962 h 6524624"/>
              <a:gd name="connsiteX5481" fmla="*/ 30503 w 11858623"/>
              <a:gd name="connsiteY5481" fmla="*/ 1356104 h 6524624"/>
              <a:gd name="connsiteX5482" fmla="*/ 31544 w 11858623"/>
              <a:gd name="connsiteY5482" fmla="*/ 1360967 h 6524624"/>
              <a:gd name="connsiteX5483" fmla="*/ 18934 w 11858623"/>
              <a:gd name="connsiteY5483" fmla="*/ 1415449 h 6524624"/>
              <a:gd name="connsiteX5484" fmla="*/ 17493 w 11858623"/>
              <a:gd name="connsiteY5484" fmla="*/ 1405350 h 6524624"/>
              <a:gd name="connsiteX5485" fmla="*/ 18480 w 11858623"/>
              <a:gd name="connsiteY5485" fmla="*/ 1409457 h 6524624"/>
              <a:gd name="connsiteX5486" fmla="*/ 16826 w 11858623"/>
              <a:gd name="connsiteY5486" fmla="*/ 1390922 h 6524624"/>
              <a:gd name="connsiteX5487" fmla="*/ 19171 w 11858623"/>
              <a:gd name="connsiteY5487" fmla="*/ 1379635 h 6524624"/>
              <a:gd name="connsiteX5488" fmla="*/ 18480 w 11858623"/>
              <a:gd name="connsiteY5488" fmla="*/ 1367336 h 6524624"/>
              <a:gd name="connsiteX5489" fmla="*/ 26495 w 11858623"/>
              <a:gd name="connsiteY5489" fmla="*/ 1361720 h 6524624"/>
              <a:gd name="connsiteX5490" fmla="*/ 22508 w 11858623"/>
              <a:gd name="connsiteY5490" fmla="*/ 1353387 h 6524624"/>
              <a:gd name="connsiteX5491" fmla="*/ 23943 w 11858623"/>
              <a:gd name="connsiteY5491" fmla="*/ 1345486 h 6524624"/>
              <a:gd name="connsiteX5492" fmla="*/ 26495 w 11858623"/>
              <a:gd name="connsiteY5492" fmla="*/ 1344872 h 6524624"/>
              <a:gd name="connsiteX5493" fmla="*/ 25203 w 11858623"/>
              <a:gd name="connsiteY5493" fmla="*/ 1334545 h 6524624"/>
              <a:gd name="connsiteX5494" fmla="*/ 24173 w 11858623"/>
              <a:gd name="connsiteY5494" fmla="*/ 1344219 h 6524624"/>
              <a:gd name="connsiteX5495" fmla="*/ 23943 w 11858623"/>
              <a:gd name="connsiteY5495" fmla="*/ 1345486 h 6524624"/>
              <a:gd name="connsiteX5496" fmla="*/ 19265 w 11858623"/>
              <a:gd name="connsiteY5496" fmla="*/ 1346610 h 6524624"/>
              <a:gd name="connsiteX5497" fmla="*/ 22508 w 11858623"/>
              <a:gd name="connsiteY5497" fmla="*/ 1353387 h 6524624"/>
              <a:gd name="connsiteX5498" fmla="*/ 20484 w 11858623"/>
              <a:gd name="connsiteY5498" fmla="*/ 1364529 h 6524624"/>
              <a:gd name="connsiteX5499" fmla="*/ 18417 w 11858623"/>
              <a:gd name="connsiteY5499" fmla="*/ 1366459 h 6524624"/>
              <a:gd name="connsiteX5500" fmla="*/ 16571 w 11858623"/>
              <a:gd name="connsiteY5500" fmla="*/ 1340593 h 6524624"/>
              <a:gd name="connsiteX5501" fmla="*/ 30503 w 11858623"/>
              <a:gd name="connsiteY5501" fmla="*/ 1330831 h 6524624"/>
              <a:gd name="connsiteX5502" fmla="*/ 27923 w 11858623"/>
              <a:gd name="connsiteY5502" fmla="*/ 1339870 h 6524624"/>
              <a:gd name="connsiteX5503" fmla="*/ 26495 w 11858623"/>
              <a:gd name="connsiteY5503" fmla="*/ 1333640 h 6524624"/>
              <a:gd name="connsiteX5504" fmla="*/ 25203 w 11858623"/>
              <a:gd name="connsiteY5504" fmla="*/ 1334545 h 6524624"/>
              <a:gd name="connsiteX5505" fmla="*/ 25409 w 11858623"/>
              <a:gd name="connsiteY5505" fmla="*/ 1332616 h 6524624"/>
              <a:gd name="connsiteX5506" fmla="*/ 15176 w 11858623"/>
              <a:gd name="connsiteY5506" fmla="*/ 1321033 h 6524624"/>
              <a:gd name="connsiteX5507" fmla="*/ 16571 w 11858623"/>
              <a:gd name="connsiteY5507" fmla="*/ 1340593 h 6524624"/>
              <a:gd name="connsiteX5508" fmla="*/ 14472 w 11858623"/>
              <a:gd name="connsiteY5508" fmla="*/ 1342064 h 6524624"/>
              <a:gd name="connsiteX5509" fmla="*/ 10464 w 11858623"/>
              <a:gd name="connsiteY5509" fmla="*/ 1328024 h 6524624"/>
              <a:gd name="connsiteX5510" fmla="*/ 15718 w 11858623"/>
              <a:gd name="connsiteY5510" fmla="*/ 1310341 h 6524624"/>
              <a:gd name="connsiteX5511" fmla="*/ 18307 w 11858623"/>
              <a:gd name="connsiteY5511" fmla="*/ 1316387 h 6524624"/>
              <a:gd name="connsiteX5512" fmla="*/ 15176 w 11858623"/>
              <a:gd name="connsiteY5512" fmla="*/ 1321033 h 6524624"/>
              <a:gd name="connsiteX5513" fmla="*/ 14628 w 11858623"/>
              <a:gd name="connsiteY5513" fmla="*/ 1313361 h 6524624"/>
              <a:gd name="connsiteX5514" fmla="*/ 23301 w 11858623"/>
              <a:gd name="connsiteY5514" fmla="*/ 1308977 h 6524624"/>
              <a:gd name="connsiteX5515" fmla="*/ 26495 w 11858623"/>
              <a:gd name="connsiteY5515" fmla="*/ 1322407 h 6524624"/>
              <a:gd name="connsiteX5516" fmla="*/ 25409 w 11858623"/>
              <a:gd name="connsiteY5516" fmla="*/ 1332616 h 6524624"/>
              <a:gd name="connsiteX5517" fmla="*/ 22488 w 11858623"/>
              <a:gd name="connsiteY5517" fmla="*/ 1333640 h 6524624"/>
              <a:gd name="connsiteX5518" fmla="*/ 18480 w 11858623"/>
              <a:gd name="connsiteY5518" fmla="*/ 1316791 h 6524624"/>
              <a:gd name="connsiteX5519" fmla="*/ 18307 w 11858623"/>
              <a:gd name="connsiteY5519" fmla="*/ 1316387 h 6524624"/>
              <a:gd name="connsiteX5520" fmla="*/ 12604 w 11858623"/>
              <a:gd name="connsiteY5520" fmla="*/ 1303069 h 6524624"/>
              <a:gd name="connsiteX5521" fmla="*/ 14050 w 11858623"/>
              <a:gd name="connsiteY5521" fmla="*/ 1306446 h 6524624"/>
              <a:gd name="connsiteX5522" fmla="*/ 14472 w 11858623"/>
              <a:gd name="connsiteY5522" fmla="*/ 1311175 h 6524624"/>
              <a:gd name="connsiteX5523" fmla="*/ 14628 w 11858623"/>
              <a:gd name="connsiteY5523" fmla="*/ 1313361 h 6524624"/>
              <a:gd name="connsiteX5524" fmla="*/ 14222 w 11858623"/>
              <a:gd name="connsiteY5524" fmla="*/ 1314487 h 6524624"/>
              <a:gd name="connsiteX5525" fmla="*/ 10464 w 11858623"/>
              <a:gd name="connsiteY5525" fmla="*/ 1319599 h 6524624"/>
              <a:gd name="connsiteX5526" fmla="*/ 12660 w 11858623"/>
              <a:gd name="connsiteY5526" fmla="*/ 1302643 h 6524624"/>
              <a:gd name="connsiteX5527" fmla="*/ 12604 w 11858623"/>
              <a:gd name="connsiteY5527" fmla="*/ 1303069 h 6524624"/>
              <a:gd name="connsiteX5528" fmla="*/ 12468 w 11858623"/>
              <a:gd name="connsiteY5528" fmla="*/ 1302751 h 6524624"/>
              <a:gd name="connsiteX5529" fmla="*/ 19976 w 11858623"/>
              <a:gd name="connsiteY5529" fmla="*/ 1298543 h 6524624"/>
              <a:gd name="connsiteX5530" fmla="*/ 15718 w 11858623"/>
              <a:gd name="connsiteY5530" fmla="*/ 1310341 h 6524624"/>
              <a:gd name="connsiteX5531" fmla="*/ 14050 w 11858623"/>
              <a:gd name="connsiteY5531" fmla="*/ 1306446 h 6524624"/>
              <a:gd name="connsiteX5532" fmla="*/ 13661 w 11858623"/>
              <a:gd name="connsiteY5532" fmla="*/ 1302082 h 6524624"/>
              <a:gd name="connsiteX5533" fmla="*/ 13282 w 11858623"/>
              <a:gd name="connsiteY5533" fmla="*/ 1297834 h 6524624"/>
              <a:gd name="connsiteX5534" fmla="*/ 13661 w 11858623"/>
              <a:gd name="connsiteY5534" fmla="*/ 1302082 h 6524624"/>
              <a:gd name="connsiteX5535" fmla="*/ 12660 w 11858623"/>
              <a:gd name="connsiteY5535" fmla="*/ 1302643 h 6524624"/>
              <a:gd name="connsiteX5536" fmla="*/ 20484 w 11858623"/>
              <a:gd name="connsiteY5536" fmla="*/ 1297134 h 6524624"/>
              <a:gd name="connsiteX5537" fmla="*/ 20719 w 11858623"/>
              <a:gd name="connsiteY5537" fmla="*/ 1298126 h 6524624"/>
              <a:gd name="connsiteX5538" fmla="*/ 19976 w 11858623"/>
              <a:gd name="connsiteY5538" fmla="*/ 1298543 h 6524624"/>
              <a:gd name="connsiteX5539" fmla="*/ 14491 w 11858623"/>
              <a:gd name="connsiteY5539" fmla="*/ 1284436 h 6524624"/>
              <a:gd name="connsiteX5540" fmla="*/ 14475 w 11858623"/>
              <a:gd name="connsiteY5540" fmla="*/ 1292733 h 6524624"/>
              <a:gd name="connsiteX5541" fmla="*/ 13479 w 11858623"/>
              <a:gd name="connsiteY5541" fmla="*/ 1296313 h 6524624"/>
              <a:gd name="connsiteX5542" fmla="*/ 13282 w 11858623"/>
              <a:gd name="connsiteY5542" fmla="*/ 1297834 h 6524624"/>
              <a:gd name="connsiteX5543" fmla="*/ 12468 w 11858623"/>
              <a:gd name="connsiteY5543" fmla="*/ 1288710 h 6524624"/>
              <a:gd name="connsiteX5544" fmla="*/ 308998 w 11858623"/>
              <a:gd name="connsiteY5544" fmla="*/ 1264887 h 6524624"/>
              <a:gd name="connsiteX5545" fmla="*/ 200998 w 11858623"/>
              <a:gd name="connsiteY5545" fmla="*/ 1372887 h 6524624"/>
              <a:gd name="connsiteX5546" fmla="*/ 308998 w 11858623"/>
              <a:gd name="connsiteY5546" fmla="*/ 1480887 h 6524624"/>
              <a:gd name="connsiteX5547" fmla="*/ 416998 w 11858623"/>
              <a:gd name="connsiteY5547" fmla="*/ 1372887 h 6524624"/>
              <a:gd name="connsiteX5548" fmla="*/ 308998 w 11858623"/>
              <a:gd name="connsiteY5548" fmla="*/ 1264887 h 6524624"/>
              <a:gd name="connsiteX5549" fmla="*/ 16476 w 11858623"/>
              <a:gd name="connsiteY5549" fmla="*/ 1243781 h 6524624"/>
              <a:gd name="connsiteX5550" fmla="*/ 18480 w 11858623"/>
              <a:gd name="connsiteY5550" fmla="*/ 1263438 h 6524624"/>
              <a:gd name="connsiteX5551" fmla="*/ 21825 w 11858623"/>
              <a:gd name="connsiteY5551" fmla="*/ 1254062 h 6524624"/>
              <a:gd name="connsiteX5552" fmla="*/ 22488 w 11858623"/>
              <a:gd name="connsiteY5552" fmla="*/ 1263438 h 6524624"/>
              <a:gd name="connsiteX5553" fmla="*/ 29453 w 11858623"/>
              <a:gd name="connsiteY5553" fmla="*/ 1297489 h 6524624"/>
              <a:gd name="connsiteX5554" fmla="*/ 29910 w 11858623"/>
              <a:gd name="connsiteY5554" fmla="*/ 1299171 h 6524624"/>
              <a:gd name="connsiteX5555" fmla="*/ 23301 w 11858623"/>
              <a:gd name="connsiteY5555" fmla="*/ 1308977 h 6524624"/>
              <a:gd name="connsiteX5556" fmla="*/ 20719 w 11858623"/>
              <a:gd name="connsiteY5556" fmla="*/ 1298126 h 6524624"/>
              <a:gd name="connsiteX5557" fmla="*/ 22488 w 11858623"/>
              <a:gd name="connsiteY5557" fmla="*/ 1297134 h 6524624"/>
              <a:gd name="connsiteX5558" fmla="*/ 14472 w 11858623"/>
              <a:gd name="connsiteY5558" fmla="*/ 1294326 h 6524624"/>
              <a:gd name="connsiteX5559" fmla="*/ 14475 w 11858623"/>
              <a:gd name="connsiteY5559" fmla="*/ 1292733 h 6524624"/>
              <a:gd name="connsiteX5560" fmla="*/ 18671 w 11858623"/>
              <a:gd name="connsiteY5560" fmla="*/ 1277650 h 6524624"/>
              <a:gd name="connsiteX5561" fmla="*/ 20260 w 11858623"/>
              <a:gd name="connsiteY5561" fmla="*/ 1272240 h 6524624"/>
              <a:gd name="connsiteX5562" fmla="*/ 14491 w 11858623"/>
              <a:gd name="connsiteY5562" fmla="*/ 1284436 h 6524624"/>
              <a:gd name="connsiteX5563" fmla="*/ 14519 w 11858623"/>
              <a:gd name="connsiteY5563" fmla="*/ 1269121 h 6524624"/>
              <a:gd name="connsiteX5564" fmla="*/ 16476 w 11858623"/>
              <a:gd name="connsiteY5564" fmla="*/ 1243781 h 6524624"/>
              <a:gd name="connsiteX5565" fmla="*/ 12965 w 11858623"/>
              <a:gd name="connsiteY5565" fmla="*/ 1226643 h 6524624"/>
              <a:gd name="connsiteX5566" fmla="*/ 12999 w 11858623"/>
              <a:gd name="connsiteY5566" fmla="*/ 1226819 h 6524624"/>
              <a:gd name="connsiteX5567" fmla="*/ 12468 w 11858623"/>
              <a:gd name="connsiteY5567" fmla="*/ 1226933 h 6524624"/>
              <a:gd name="connsiteX5568" fmla="*/ 14802 w 11858623"/>
              <a:gd name="connsiteY5568" fmla="*/ 1226433 h 6524624"/>
              <a:gd name="connsiteX5569" fmla="*/ 16476 w 11858623"/>
              <a:gd name="connsiteY5569" fmla="*/ 1238165 h 6524624"/>
              <a:gd name="connsiteX5570" fmla="*/ 14588 w 11858623"/>
              <a:gd name="connsiteY5570" fmla="*/ 1234877 h 6524624"/>
              <a:gd name="connsiteX5571" fmla="*/ 12999 w 11858623"/>
              <a:gd name="connsiteY5571" fmla="*/ 1226819 h 6524624"/>
              <a:gd name="connsiteX5572" fmla="*/ 19733 w 11858623"/>
              <a:gd name="connsiteY5572" fmla="*/ 1224475 h 6524624"/>
              <a:gd name="connsiteX5573" fmla="*/ 20037 w 11858623"/>
              <a:gd name="connsiteY5573" fmla="*/ 1228771 h 6524624"/>
              <a:gd name="connsiteX5574" fmla="*/ 18353 w 11858623"/>
              <a:gd name="connsiteY5574" fmla="*/ 1225119 h 6524624"/>
              <a:gd name="connsiteX5575" fmla="*/ 17763 w 11858623"/>
              <a:gd name="connsiteY5575" fmla="*/ 1223841 h 6524624"/>
              <a:gd name="connsiteX5576" fmla="*/ 18353 w 11858623"/>
              <a:gd name="connsiteY5576" fmla="*/ 1225119 h 6524624"/>
              <a:gd name="connsiteX5577" fmla="*/ 16165 w 11858623"/>
              <a:gd name="connsiteY5577" fmla="*/ 1226141 h 6524624"/>
              <a:gd name="connsiteX5578" fmla="*/ 14802 w 11858623"/>
              <a:gd name="connsiteY5578" fmla="*/ 1226433 h 6524624"/>
              <a:gd name="connsiteX5579" fmla="*/ 14688 w 11858623"/>
              <a:gd name="connsiteY5579" fmla="*/ 1225637 h 6524624"/>
              <a:gd name="connsiteX5580" fmla="*/ 21686 w 11858623"/>
              <a:gd name="connsiteY5580" fmla="*/ 1221551 h 6524624"/>
              <a:gd name="connsiteX5581" fmla="*/ 21369 w 11858623"/>
              <a:gd name="connsiteY5581" fmla="*/ 1223710 h 6524624"/>
              <a:gd name="connsiteX5582" fmla="*/ 19733 w 11858623"/>
              <a:gd name="connsiteY5582" fmla="*/ 1224475 h 6524624"/>
              <a:gd name="connsiteX5583" fmla="*/ 19612 w 11858623"/>
              <a:gd name="connsiteY5583" fmla="*/ 1222761 h 6524624"/>
              <a:gd name="connsiteX5584" fmla="*/ 26495 w 11858623"/>
              <a:gd name="connsiteY5584" fmla="*/ 1221316 h 6524624"/>
              <a:gd name="connsiteX5585" fmla="*/ 24491 w 11858623"/>
              <a:gd name="connsiteY5585" fmla="*/ 1246589 h 6524624"/>
              <a:gd name="connsiteX5586" fmla="*/ 21825 w 11858623"/>
              <a:gd name="connsiteY5586" fmla="*/ 1254062 h 6524624"/>
              <a:gd name="connsiteX5587" fmla="*/ 20037 w 11858623"/>
              <a:gd name="connsiteY5587" fmla="*/ 1228771 h 6524624"/>
              <a:gd name="connsiteX5588" fmla="*/ 20484 w 11858623"/>
              <a:gd name="connsiteY5588" fmla="*/ 1229740 h 6524624"/>
              <a:gd name="connsiteX5589" fmla="*/ 21369 w 11858623"/>
              <a:gd name="connsiteY5589" fmla="*/ 1223710 h 6524624"/>
              <a:gd name="connsiteX5590" fmla="*/ 13683 w 11858623"/>
              <a:gd name="connsiteY5590" fmla="*/ 1218593 h 6524624"/>
              <a:gd name="connsiteX5591" fmla="*/ 14688 w 11858623"/>
              <a:gd name="connsiteY5591" fmla="*/ 1225637 h 6524624"/>
              <a:gd name="connsiteX5592" fmla="*/ 12965 w 11858623"/>
              <a:gd name="connsiteY5592" fmla="*/ 1226643 h 6524624"/>
              <a:gd name="connsiteX5593" fmla="*/ 12468 w 11858623"/>
              <a:gd name="connsiteY5593" fmla="*/ 1224124 h 6524624"/>
              <a:gd name="connsiteX5594" fmla="*/ 18884 w 11858623"/>
              <a:gd name="connsiteY5594" fmla="*/ 1212460 h 6524624"/>
              <a:gd name="connsiteX5595" fmla="*/ 19612 w 11858623"/>
              <a:gd name="connsiteY5595" fmla="*/ 1222761 h 6524624"/>
              <a:gd name="connsiteX5596" fmla="*/ 17763 w 11858623"/>
              <a:gd name="connsiteY5596" fmla="*/ 1223841 h 6524624"/>
              <a:gd name="connsiteX5597" fmla="*/ 15827 w 11858623"/>
              <a:gd name="connsiteY5597" fmla="*/ 1219642 h 6524624"/>
              <a:gd name="connsiteX5598" fmla="*/ 16329 w 11858623"/>
              <a:gd name="connsiteY5598" fmla="*/ 1213977 h 6524624"/>
              <a:gd name="connsiteX5599" fmla="*/ 32640 w 11858623"/>
              <a:gd name="connsiteY5599" fmla="*/ 1205762 h 6524624"/>
              <a:gd name="connsiteX5600" fmla="*/ 32507 w 11858623"/>
              <a:gd name="connsiteY5600" fmla="*/ 1210084 h 6524624"/>
              <a:gd name="connsiteX5601" fmla="*/ 32943 w 11858623"/>
              <a:gd name="connsiteY5601" fmla="*/ 1214977 h 6524624"/>
              <a:gd name="connsiteX5602" fmla="*/ 21686 w 11858623"/>
              <a:gd name="connsiteY5602" fmla="*/ 1221551 h 6524624"/>
              <a:gd name="connsiteX5603" fmla="*/ 22540 w 11858623"/>
              <a:gd name="connsiteY5603" fmla="*/ 1215729 h 6524624"/>
              <a:gd name="connsiteX5604" fmla="*/ 22068 w 11858623"/>
              <a:gd name="connsiteY5604" fmla="*/ 1210569 h 6524624"/>
              <a:gd name="connsiteX5605" fmla="*/ 24418 w 11858623"/>
              <a:gd name="connsiteY5605" fmla="*/ 1209173 h 6524624"/>
              <a:gd name="connsiteX5606" fmla="*/ 21047 w 11858623"/>
              <a:gd name="connsiteY5606" fmla="*/ 1199396 h 6524624"/>
              <a:gd name="connsiteX5607" fmla="*/ 22068 w 11858623"/>
              <a:gd name="connsiteY5607" fmla="*/ 1210569 h 6524624"/>
              <a:gd name="connsiteX5608" fmla="*/ 18884 w 11858623"/>
              <a:gd name="connsiteY5608" fmla="*/ 1212460 h 6524624"/>
              <a:gd name="connsiteX5609" fmla="*/ 18528 w 11858623"/>
              <a:gd name="connsiteY5609" fmla="*/ 1207423 h 6524624"/>
              <a:gd name="connsiteX5610" fmla="*/ 20484 w 11858623"/>
              <a:gd name="connsiteY5610" fmla="*/ 1187619 h 6524624"/>
              <a:gd name="connsiteX5611" fmla="*/ 23117 w 11858623"/>
              <a:gd name="connsiteY5611" fmla="*/ 1196768 h 6524624"/>
              <a:gd name="connsiteX5612" fmla="*/ 23524 w 11858623"/>
              <a:gd name="connsiteY5612" fmla="*/ 1199600 h 6524624"/>
              <a:gd name="connsiteX5613" fmla="*/ 23998 w 11858623"/>
              <a:gd name="connsiteY5613" fmla="*/ 1199929 h 6524624"/>
              <a:gd name="connsiteX5614" fmla="*/ 24528 w 11858623"/>
              <a:gd name="connsiteY5614" fmla="*/ 1202072 h 6524624"/>
              <a:gd name="connsiteX5615" fmla="*/ 21541 w 11858623"/>
              <a:gd name="connsiteY5615" fmla="*/ 1197821 h 6524624"/>
              <a:gd name="connsiteX5616" fmla="*/ 21047 w 11858623"/>
              <a:gd name="connsiteY5616" fmla="*/ 1199396 h 6524624"/>
              <a:gd name="connsiteX5617" fmla="*/ 20484 w 11858623"/>
              <a:gd name="connsiteY5617" fmla="*/ 1193235 h 6524624"/>
              <a:gd name="connsiteX5618" fmla="*/ 20286 w 11858623"/>
              <a:gd name="connsiteY5618" fmla="*/ 1188521 h 6524624"/>
              <a:gd name="connsiteX5619" fmla="*/ 16476 w 11858623"/>
              <a:gd name="connsiteY5619" fmla="*/ 1173579 h 6524624"/>
              <a:gd name="connsiteX5620" fmla="*/ 20075 w 11858623"/>
              <a:gd name="connsiteY5620" fmla="*/ 1183487 h 6524624"/>
              <a:gd name="connsiteX5621" fmla="*/ 20286 w 11858623"/>
              <a:gd name="connsiteY5621" fmla="*/ 1188521 h 6524624"/>
              <a:gd name="connsiteX5622" fmla="*/ 13683 w 11858623"/>
              <a:gd name="connsiteY5622" fmla="*/ 1218593 h 6524624"/>
              <a:gd name="connsiteX5623" fmla="*/ 12468 w 11858623"/>
              <a:gd name="connsiteY5623" fmla="*/ 1210084 h 6524624"/>
              <a:gd name="connsiteX5624" fmla="*/ 16476 w 11858623"/>
              <a:gd name="connsiteY5624" fmla="*/ 1173579 h 6524624"/>
              <a:gd name="connsiteX5625" fmla="*/ 14150 w 11858623"/>
              <a:gd name="connsiteY5625" fmla="*/ 1160657 h 6524624"/>
              <a:gd name="connsiteX5626" fmla="*/ 14151 w 11858623"/>
              <a:gd name="connsiteY5626" fmla="*/ 1160661 h 6524624"/>
              <a:gd name="connsiteX5627" fmla="*/ 14092 w 11858623"/>
              <a:gd name="connsiteY5627" fmla="*/ 1160855 h 6524624"/>
              <a:gd name="connsiteX5628" fmla="*/ 30301 w 11858623"/>
              <a:gd name="connsiteY5628" fmla="*/ 1152632 h 6524624"/>
              <a:gd name="connsiteX5629" fmla="*/ 32507 w 11858623"/>
              <a:gd name="connsiteY5629" fmla="*/ 1153921 h 6524624"/>
              <a:gd name="connsiteX5630" fmla="*/ 33671 w 11858623"/>
              <a:gd name="connsiteY5630" fmla="*/ 1172390 h 6524624"/>
              <a:gd name="connsiteX5631" fmla="*/ 33384 w 11858623"/>
              <a:gd name="connsiteY5631" fmla="*/ 1181691 h 6524624"/>
              <a:gd name="connsiteX5632" fmla="*/ 26495 w 11858623"/>
              <a:gd name="connsiteY5632" fmla="*/ 1201660 h 6524624"/>
              <a:gd name="connsiteX5633" fmla="*/ 23998 w 11858623"/>
              <a:gd name="connsiteY5633" fmla="*/ 1199929 h 6524624"/>
              <a:gd name="connsiteX5634" fmla="*/ 23822 w 11858623"/>
              <a:gd name="connsiteY5634" fmla="*/ 1199218 h 6524624"/>
              <a:gd name="connsiteX5635" fmla="*/ 23117 w 11858623"/>
              <a:gd name="connsiteY5635" fmla="*/ 1196768 h 6524624"/>
              <a:gd name="connsiteX5636" fmla="*/ 21952 w 11858623"/>
              <a:gd name="connsiteY5636" fmla="*/ 1188658 h 6524624"/>
              <a:gd name="connsiteX5637" fmla="*/ 20075 w 11858623"/>
              <a:gd name="connsiteY5637" fmla="*/ 1183487 h 6524624"/>
              <a:gd name="connsiteX5638" fmla="*/ 19497 w 11858623"/>
              <a:gd name="connsiteY5638" fmla="*/ 1169739 h 6524624"/>
              <a:gd name="connsiteX5639" fmla="*/ 20244 w 11858623"/>
              <a:gd name="connsiteY5639" fmla="*/ 1168983 h 6524624"/>
              <a:gd name="connsiteX5640" fmla="*/ 20484 w 11858623"/>
              <a:gd name="connsiteY5640" fmla="*/ 1176387 h 6524624"/>
              <a:gd name="connsiteX5641" fmla="*/ 30301 w 11858623"/>
              <a:gd name="connsiteY5641" fmla="*/ 1152632 h 6524624"/>
              <a:gd name="connsiteX5642" fmla="*/ 17755 w 11858623"/>
              <a:gd name="connsiteY5642" fmla="*/ 1148836 h 6524624"/>
              <a:gd name="connsiteX5643" fmla="*/ 18734 w 11858623"/>
              <a:gd name="connsiteY5643" fmla="*/ 1151556 h 6524624"/>
              <a:gd name="connsiteX5644" fmla="*/ 19497 w 11858623"/>
              <a:gd name="connsiteY5644" fmla="*/ 1169739 h 6524624"/>
              <a:gd name="connsiteX5645" fmla="*/ 18480 w 11858623"/>
              <a:gd name="connsiteY5645" fmla="*/ 1170770 h 6524624"/>
              <a:gd name="connsiteX5646" fmla="*/ 14151 w 11858623"/>
              <a:gd name="connsiteY5646" fmla="*/ 1160661 h 6524624"/>
              <a:gd name="connsiteX5647" fmla="*/ 17699 w 11858623"/>
              <a:gd name="connsiteY5647" fmla="*/ 1147532 h 6524624"/>
              <a:gd name="connsiteX5648" fmla="*/ 17975 w 11858623"/>
              <a:gd name="connsiteY5648" fmla="*/ 1148113 h 6524624"/>
              <a:gd name="connsiteX5649" fmla="*/ 17755 w 11858623"/>
              <a:gd name="connsiteY5649" fmla="*/ 1148836 h 6524624"/>
              <a:gd name="connsiteX5650" fmla="*/ 17523 w 11858623"/>
              <a:gd name="connsiteY5650" fmla="*/ 1148192 h 6524624"/>
              <a:gd name="connsiteX5651" fmla="*/ 18637 w 11858623"/>
              <a:gd name="connsiteY5651" fmla="*/ 1147392 h 6524624"/>
              <a:gd name="connsiteX5652" fmla="*/ 19726 w 11858623"/>
              <a:gd name="connsiteY5652" fmla="*/ 1153025 h 6524624"/>
              <a:gd name="connsiteX5653" fmla="*/ 19772 w 11858623"/>
              <a:gd name="connsiteY5653" fmla="*/ 1154436 h 6524624"/>
              <a:gd name="connsiteX5654" fmla="*/ 18734 w 11858623"/>
              <a:gd name="connsiteY5654" fmla="*/ 1151556 h 6524624"/>
              <a:gd name="connsiteX5655" fmla="*/ 18585 w 11858623"/>
              <a:gd name="connsiteY5655" fmla="*/ 1147992 h 6524624"/>
              <a:gd name="connsiteX5656" fmla="*/ 19421 w 11858623"/>
              <a:gd name="connsiteY5656" fmla="*/ 1143610 h 6524624"/>
              <a:gd name="connsiteX5657" fmla="*/ 19595 w 11858623"/>
              <a:gd name="connsiteY5657" fmla="*/ 1148982 h 6524624"/>
              <a:gd name="connsiteX5658" fmla="*/ 18734 w 11858623"/>
              <a:gd name="connsiteY5658" fmla="*/ 1146290 h 6524624"/>
              <a:gd name="connsiteX5659" fmla="*/ 18815 w 11858623"/>
              <a:gd name="connsiteY5659" fmla="*/ 1145356 h 6524624"/>
              <a:gd name="connsiteX5660" fmla="*/ 19233 w 11858623"/>
              <a:gd name="connsiteY5660" fmla="*/ 1143987 h 6524624"/>
              <a:gd name="connsiteX5661" fmla="*/ 21233 w 11858623"/>
              <a:gd name="connsiteY5661" fmla="*/ 1142264 h 6524624"/>
              <a:gd name="connsiteX5662" fmla="*/ 25487 w 11858623"/>
              <a:gd name="connsiteY5662" fmla="*/ 1155788 h 6524624"/>
              <a:gd name="connsiteX5663" fmla="*/ 24800 w 11858623"/>
              <a:gd name="connsiteY5663" fmla="*/ 1164364 h 6524624"/>
              <a:gd name="connsiteX5664" fmla="*/ 20244 w 11858623"/>
              <a:gd name="connsiteY5664" fmla="*/ 1168983 h 6524624"/>
              <a:gd name="connsiteX5665" fmla="*/ 19772 w 11858623"/>
              <a:gd name="connsiteY5665" fmla="*/ 1154436 h 6524624"/>
              <a:gd name="connsiteX5666" fmla="*/ 20261 w 11858623"/>
              <a:gd name="connsiteY5666" fmla="*/ 1155795 h 6524624"/>
              <a:gd name="connsiteX5667" fmla="*/ 19726 w 11858623"/>
              <a:gd name="connsiteY5667" fmla="*/ 1153025 h 6524624"/>
              <a:gd name="connsiteX5668" fmla="*/ 19595 w 11858623"/>
              <a:gd name="connsiteY5668" fmla="*/ 1148982 h 6524624"/>
              <a:gd name="connsiteX5669" fmla="*/ 23659 w 11858623"/>
              <a:gd name="connsiteY5669" fmla="*/ 1161687 h 6524624"/>
              <a:gd name="connsiteX5670" fmla="*/ 19347 w 11858623"/>
              <a:gd name="connsiteY5670" fmla="*/ 1141342 h 6524624"/>
              <a:gd name="connsiteX5671" fmla="*/ 19414 w 11858623"/>
              <a:gd name="connsiteY5671" fmla="*/ 1143393 h 6524624"/>
              <a:gd name="connsiteX5672" fmla="*/ 19233 w 11858623"/>
              <a:gd name="connsiteY5672" fmla="*/ 1143987 h 6524624"/>
              <a:gd name="connsiteX5673" fmla="*/ 18872 w 11858623"/>
              <a:gd name="connsiteY5673" fmla="*/ 1144710 h 6524624"/>
              <a:gd name="connsiteX5674" fmla="*/ 19079 w 11858623"/>
              <a:gd name="connsiteY5674" fmla="*/ 1142349 h 6524624"/>
              <a:gd name="connsiteX5675" fmla="*/ 21004 w 11858623"/>
              <a:gd name="connsiteY5675" fmla="*/ 1140431 h 6524624"/>
              <a:gd name="connsiteX5676" fmla="*/ 21233 w 11858623"/>
              <a:gd name="connsiteY5676" fmla="*/ 1142264 h 6524624"/>
              <a:gd name="connsiteX5677" fmla="*/ 20791 w 11858623"/>
              <a:gd name="connsiteY5677" fmla="*/ 1140859 h 6524624"/>
              <a:gd name="connsiteX5678" fmla="*/ 20484 w 11858623"/>
              <a:gd name="connsiteY5678" fmla="*/ 1139882 h 6524624"/>
              <a:gd name="connsiteX5679" fmla="*/ 20791 w 11858623"/>
              <a:gd name="connsiteY5679" fmla="*/ 1140859 h 6524624"/>
              <a:gd name="connsiteX5680" fmla="*/ 19421 w 11858623"/>
              <a:gd name="connsiteY5680" fmla="*/ 1143610 h 6524624"/>
              <a:gd name="connsiteX5681" fmla="*/ 19414 w 11858623"/>
              <a:gd name="connsiteY5681" fmla="*/ 1143393 h 6524624"/>
              <a:gd name="connsiteX5682" fmla="*/ 20345 w 11858623"/>
              <a:gd name="connsiteY5682" fmla="*/ 1135231 h 6524624"/>
              <a:gd name="connsiteX5683" fmla="*/ 20484 w 11858623"/>
              <a:gd name="connsiteY5683" fmla="*/ 1137074 h 6524624"/>
              <a:gd name="connsiteX5684" fmla="*/ 19347 w 11858623"/>
              <a:gd name="connsiteY5684" fmla="*/ 1141342 h 6524624"/>
              <a:gd name="connsiteX5685" fmla="*/ 19298 w 11858623"/>
              <a:gd name="connsiteY5685" fmla="*/ 1139843 h 6524624"/>
              <a:gd name="connsiteX5686" fmla="*/ 19422 w 11858623"/>
              <a:gd name="connsiteY5686" fmla="*/ 1138431 h 6524624"/>
              <a:gd name="connsiteX5687" fmla="*/ 20332 w 11858623"/>
              <a:gd name="connsiteY5687" fmla="*/ 1135047 h 6524624"/>
              <a:gd name="connsiteX5688" fmla="*/ 20352 w 11858623"/>
              <a:gd name="connsiteY5688" fmla="*/ 1135208 h 6524624"/>
              <a:gd name="connsiteX5689" fmla="*/ 20345 w 11858623"/>
              <a:gd name="connsiteY5689" fmla="*/ 1135231 h 6524624"/>
              <a:gd name="connsiteX5690" fmla="*/ 927 w 11858623"/>
              <a:gd name="connsiteY5690" fmla="*/ 1132758 h 6524624"/>
              <a:gd name="connsiteX5691" fmla="*/ 445 w 11858623"/>
              <a:gd name="connsiteY5691" fmla="*/ 1148306 h 6524624"/>
              <a:gd name="connsiteX5692" fmla="*/ 4453 w 11858623"/>
              <a:gd name="connsiteY5692" fmla="*/ 1336448 h 6524624"/>
              <a:gd name="connsiteX5693" fmla="*/ 4827 w 11858623"/>
              <a:gd name="connsiteY5693" fmla="*/ 1358988 h 6524624"/>
              <a:gd name="connsiteX5694" fmla="*/ 2449 w 11858623"/>
              <a:gd name="connsiteY5694" fmla="*/ 1358913 h 6524624"/>
              <a:gd name="connsiteX5695" fmla="*/ 4901 w 11858623"/>
              <a:gd name="connsiteY5695" fmla="*/ 1363441 h 6524624"/>
              <a:gd name="connsiteX5696" fmla="*/ 6566 w 11858623"/>
              <a:gd name="connsiteY5696" fmla="*/ 1463803 h 6524624"/>
              <a:gd name="connsiteX5697" fmla="*/ 5687 w 11858623"/>
              <a:gd name="connsiteY5697" fmla="*/ 1465294 h 6524624"/>
              <a:gd name="connsiteX5698" fmla="*/ 4453 w 11858623"/>
              <a:gd name="connsiteY5698" fmla="*/ 1468427 h 6524624"/>
              <a:gd name="connsiteX5699" fmla="*/ 6589 w 11858623"/>
              <a:gd name="connsiteY5699" fmla="*/ 1465185 h 6524624"/>
              <a:gd name="connsiteX5700" fmla="*/ 7624 w 11858623"/>
              <a:gd name="connsiteY5700" fmla="*/ 1527516 h 6524624"/>
              <a:gd name="connsiteX5701" fmla="*/ 6739 w 11858623"/>
              <a:gd name="connsiteY5701" fmla="*/ 1532247 h 6524624"/>
              <a:gd name="connsiteX5702" fmla="*/ 6457 w 11858623"/>
              <a:gd name="connsiteY5702" fmla="*/ 1572326 h 6524624"/>
              <a:gd name="connsiteX5703" fmla="*/ 8319 w 11858623"/>
              <a:gd name="connsiteY5703" fmla="*/ 1569444 h 6524624"/>
              <a:gd name="connsiteX5704" fmla="*/ 8461 w 11858623"/>
              <a:gd name="connsiteY5704" fmla="*/ 1577942 h 6524624"/>
              <a:gd name="connsiteX5705" fmla="*/ 8825 w 11858623"/>
              <a:gd name="connsiteY5705" fmla="*/ 1584325 h 6524624"/>
              <a:gd name="connsiteX5706" fmla="*/ 8460 w 11858623"/>
              <a:gd name="connsiteY5706" fmla="*/ 1585497 h 6524624"/>
              <a:gd name="connsiteX5707" fmla="*/ 4452 w 11858623"/>
              <a:gd name="connsiteY5707" fmla="*/ 1593920 h 6524624"/>
              <a:gd name="connsiteX5708" fmla="*/ 2448 w 11858623"/>
              <a:gd name="connsiteY5708" fmla="*/ 1610769 h 6524624"/>
              <a:gd name="connsiteX5709" fmla="*/ 1421 w 11858623"/>
              <a:gd name="connsiteY5709" fmla="*/ 1643859 h 6524624"/>
              <a:gd name="connsiteX5710" fmla="*/ 0 w 11858623"/>
              <a:gd name="connsiteY5710" fmla="*/ 1645963 h 6524624"/>
              <a:gd name="connsiteX5711" fmla="*/ 0 w 11858623"/>
              <a:gd name="connsiteY5711" fmla="*/ 1133070 h 6524624"/>
              <a:gd name="connsiteX5712" fmla="*/ 10225 w 11858623"/>
              <a:gd name="connsiteY5712" fmla="*/ 1127931 h 6524624"/>
              <a:gd name="connsiteX5713" fmla="*/ 13503 w 11858623"/>
              <a:gd name="connsiteY5713" fmla="*/ 1137033 h 6524624"/>
              <a:gd name="connsiteX5714" fmla="*/ 13629 w 11858623"/>
              <a:gd name="connsiteY5714" fmla="*/ 1138978 h 6524624"/>
              <a:gd name="connsiteX5715" fmla="*/ 10465 w 11858623"/>
              <a:gd name="connsiteY5715" fmla="*/ 1132327 h 6524624"/>
              <a:gd name="connsiteX5716" fmla="*/ 14473 w 11858623"/>
              <a:gd name="connsiteY5716" fmla="*/ 1151984 h 6524624"/>
              <a:gd name="connsiteX5717" fmla="*/ 13629 w 11858623"/>
              <a:gd name="connsiteY5717" fmla="*/ 1138978 h 6524624"/>
              <a:gd name="connsiteX5718" fmla="*/ 15995 w 11858623"/>
              <a:gd name="connsiteY5718" fmla="*/ 1143950 h 6524624"/>
              <a:gd name="connsiteX5719" fmla="*/ 17523 w 11858623"/>
              <a:gd name="connsiteY5719" fmla="*/ 1148192 h 6524624"/>
              <a:gd name="connsiteX5720" fmla="*/ 14776 w 11858623"/>
              <a:gd name="connsiteY5720" fmla="*/ 1158508 h 6524624"/>
              <a:gd name="connsiteX5721" fmla="*/ 14150 w 11858623"/>
              <a:gd name="connsiteY5721" fmla="*/ 1160657 h 6524624"/>
              <a:gd name="connsiteX5722" fmla="*/ 12468 w 11858623"/>
              <a:gd name="connsiteY5722" fmla="*/ 1156730 h 6524624"/>
              <a:gd name="connsiteX5723" fmla="*/ 10464 w 11858623"/>
              <a:gd name="connsiteY5723" fmla="*/ 1137074 h 6524624"/>
              <a:gd name="connsiteX5724" fmla="*/ 9024 w 11858623"/>
              <a:gd name="connsiteY5724" fmla="*/ 1129525 h 6524624"/>
              <a:gd name="connsiteX5725" fmla="*/ 15890 w 11858623"/>
              <a:gd name="connsiteY5725" fmla="*/ 1120410 h 6524624"/>
              <a:gd name="connsiteX5726" fmla="*/ 16477 w 11858623"/>
              <a:gd name="connsiteY5726" fmla="*/ 1123903 h 6524624"/>
              <a:gd name="connsiteX5727" fmla="*/ 16719 w 11858623"/>
              <a:gd name="connsiteY5727" fmla="*/ 1124983 h 6524624"/>
              <a:gd name="connsiteX5728" fmla="*/ 16248 w 11858623"/>
              <a:gd name="connsiteY5728" fmla="*/ 1127227 h 6524624"/>
              <a:gd name="connsiteX5729" fmla="*/ 15279 w 11858623"/>
              <a:gd name="connsiteY5729" fmla="*/ 1121221 h 6524624"/>
              <a:gd name="connsiteX5730" fmla="*/ 18105 w 11858623"/>
              <a:gd name="connsiteY5730" fmla="*/ 1118386 h 6524624"/>
              <a:gd name="connsiteX5731" fmla="*/ 18480 w 11858623"/>
              <a:gd name="connsiteY5731" fmla="*/ 1120225 h 6524624"/>
              <a:gd name="connsiteX5732" fmla="*/ 18726 w 11858623"/>
              <a:gd name="connsiteY5732" fmla="*/ 1122195 h 6524624"/>
              <a:gd name="connsiteX5733" fmla="*/ 19170 w 11858623"/>
              <a:gd name="connsiteY5733" fmla="*/ 1135895 h 6524624"/>
              <a:gd name="connsiteX5734" fmla="*/ 16719 w 11858623"/>
              <a:gd name="connsiteY5734" fmla="*/ 1124983 h 6524624"/>
              <a:gd name="connsiteX5735" fmla="*/ 18929 w 11858623"/>
              <a:gd name="connsiteY5735" fmla="*/ 1116377 h 6524624"/>
              <a:gd name="connsiteX5736" fmla="*/ 20332 w 11858623"/>
              <a:gd name="connsiteY5736" fmla="*/ 1135047 h 6524624"/>
              <a:gd name="connsiteX5737" fmla="*/ 18726 w 11858623"/>
              <a:gd name="connsiteY5737" fmla="*/ 1122195 h 6524624"/>
              <a:gd name="connsiteX5738" fmla="*/ 18553 w 11858623"/>
              <a:gd name="connsiteY5738" fmla="*/ 1116874 h 6524624"/>
              <a:gd name="connsiteX5739" fmla="*/ 18536 w 11858623"/>
              <a:gd name="connsiteY5739" fmla="*/ 1116333 h 6524624"/>
              <a:gd name="connsiteX5740" fmla="*/ 18553 w 11858623"/>
              <a:gd name="connsiteY5740" fmla="*/ 1116874 h 6524624"/>
              <a:gd name="connsiteX5741" fmla="*/ 18372 w 11858623"/>
              <a:gd name="connsiteY5741" fmla="*/ 1117116 h 6524624"/>
              <a:gd name="connsiteX5742" fmla="*/ 28568 w 11858623"/>
              <a:gd name="connsiteY5742" fmla="*/ 1104926 h 6524624"/>
              <a:gd name="connsiteX5743" fmla="*/ 28499 w 11858623"/>
              <a:gd name="connsiteY5743" fmla="*/ 1106185 h 6524624"/>
              <a:gd name="connsiteX5744" fmla="*/ 28447 w 11858623"/>
              <a:gd name="connsiteY5744" fmla="*/ 1105376 h 6524624"/>
              <a:gd name="connsiteX5745" fmla="*/ 32626 w 11858623"/>
              <a:gd name="connsiteY5745" fmla="*/ 1104836 h 6524624"/>
              <a:gd name="connsiteX5746" fmla="*/ 33287 w 11858623"/>
              <a:gd name="connsiteY5746" fmla="*/ 1115774 h 6524624"/>
              <a:gd name="connsiteX5747" fmla="*/ 21004 w 11858623"/>
              <a:gd name="connsiteY5747" fmla="*/ 1140431 h 6524624"/>
              <a:gd name="connsiteX5748" fmla="*/ 20352 w 11858623"/>
              <a:gd name="connsiteY5748" fmla="*/ 1135208 h 6524624"/>
              <a:gd name="connsiteX5749" fmla="*/ 20971 w 11858623"/>
              <a:gd name="connsiteY5749" fmla="*/ 1133060 h 6524624"/>
              <a:gd name="connsiteX5750" fmla="*/ 28284 w 11858623"/>
              <a:gd name="connsiteY5750" fmla="*/ 1105978 h 6524624"/>
              <a:gd name="connsiteX5751" fmla="*/ 28499 w 11858623"/>
              <a:gd name="connsiteY5751" fmla="*/ 1108993 h 6524624"/>
              <a:gd name="connsiteX5752" fmla="*/ 11539 w 11858623"/>
              <a:gd name="connsiteY5752" fmla="*/ 1104805 h 6524624"/>
              <a:gd name="connsiteX5753" fmla="*/ 12469 w 11858623"/>
              <a:gd name="connsiteY5753" fmla="*/ 1121095 h 6524624"/>
              <a:gd name="connsiteX5754" fmla="*/ 12700 w 11858623"/>
              <a:gd name="connsiteY5754" fmla="*/ 1124646 h 6524624"/>
              <a:gd name="connsiteX5755" fmla="*/ 10225 w 11858623"/>
              <a:gd name="connsiteY5755" fmla="*/ 1127931 h 6524624"/>
              <a:gd name="connsiteX5756" fmla="*/ 8461 w 11858623"/>
              <a:gd name="connsiteY5756" fmla="*/ 1123032 h 6524624"/>
              <a:gd name="connsiteX5757" fmla="*/ 8510 w 11858623"/>
              <a:gd name="connsiteY5757" fmla="*/ 1126831 h 6524624"/>
              <a:gd name="connsiteX5758" fmla="*/ 9024 w 11858623"/>
              <a:gd name="connsiteY5758" fmla="*/ 1129525 h 6524624"/>
              <a:gd name="connsiteX5759" fmla="*/ 8506 w 11858623"/>
              <a:gd name="connsiteY5759" fmla="*/ 1130212 h 6524624"/>
              <a:gd name="connsiteX5760" fmla="*/ 927 w 11858623"/>
              <a:gd name="connsiteY5760" fmla="*/ 1132758 h 6524624"/>
              <a:gd name="connsiteX5761" fmla="*/ 1422 w 11858623"/>
              <a:gd name="connsiteY5761" fmla="*/ 1116809 h 6524624"/>
              <a:gd name="connsiteX5762" fmla="*/ 3689 w 11858623"/>
              <a:gd name="connsiteY5762" fmla="*/ 1113453 h 6524624"/>
              <a:gd name="connsiteX5763" fmla="*/ 13000 w 11858623"/>
              <a:gd name="connsiteY5763" fmla="*/ 1103195 h 6524624"/>
              <a:gd name="connsiteX5764" fmla="*/ 13487 w 11858623"/>
              <a:gd name="connsiteY5764" fmla="*/ 1106092 h 6524624"/>
              <a:gd name="connsiteX5765" fmla="*/ 13146 w 11858623"/>
              <a:gd name="connsiteY5765" fmla="*/ 1108003 h 6524624"/>
              <a:gd name="connsiteX5766" fmla="*/ 12465 w 11858623"/>
              <a:gd name="connsiteY5766" fmla="*/ 1103786 h 6524624"/>
              <a:gd name="connsiteX5767" fmla="*/ 28165 w 11858623"/>
              <a:gd name="connsiteY5767" fmla="*/ 1101051 h 6524624"/>
              <a:gd name="connsiteX5768" fmla="*/ 28447 w 11858623"/>
              <a:gd name="connsiteY5768" fmla="*/ 1105376 h 6524624"/>
              <a:gd name="connsiteX5769" fmla="*/ 28284 w 11858623"/>
              <a:gd name="connsiteY5769" fmla="*/ 1105978 h 6524624"/>
              <a:gd name="connsiteX5770" fmla="*/ 27964 w 11858623"/>
              <a:gd name="connsiteY5770" fmla="*/ 1101488 h 6524624"/>
              <a:gd name="connsiteX5771" fmla="*/ 30503 w 11858623"/>
              <a:gd name="connsiteY5771" fmla="*/ 1097760 h 6524624"/>
              <a:gd name="connsiteX5772" fmla="*/ 28568 w 11858623"/>
              <a:gd name="connsiteY5772" fmla="*/ 1104926 h 6524624"/>
              <a:gd name="connsiteX5773" fmla="*/ 28846 w 11858623"/>
              <a:gd name="connsiteY5773" fmla="*/ 1099862 h 6524624"/>
              <a:gd name="connsiteX5774" fmla="*/ 29205 w 11858623"/>
              <a:gd name="connsiteY5774" fmla="*/ 1093322 h 6524624"/>
              <a:gd name="connsiteX5775" fmla="*/ 28846 w 11858623"/>
              <a:gd name="connsiteY5775" fmla="*/ 1099862 h 6524624"/>
              <a:gd name="connsiteX5776" fmla="*/ 28530 w 11858623"/>
              <a:gd name="connsiteY5776" fmla="*/ 1100262 h 6524624"/>
              <a:gd name="connsiteX5777" fmla="*/ 28165 w 11858623"/>
              <a:gd name="connsiteY5777" fmla="*/ 1101051 h 6524624"/>
              <a:gd name="connsiteX5778" fmla="*/ 27686 w 11858623"/>
              <a:gd name="connsiteY5778" fmla="*/ 1093683 h 6524624"/>
              <a:gd name="connsiteX5779" fmla="*/ 24897 w 11858623"/>
              <a:gd name="connsiteY5779" fmla="*/ 1091942 h 6524624"/>
              <a:gd name="connsiteX5780" fmla="*/ 27403 w 11858623"/>
              <a:gd name="connsiteY5780" fmla="*/ 1093751 h 6524624"/>
              <a:gd name="connsiteX5781" fmla="*/ 27411 w 11858623"/>
              <a:gd name="connsiteY5781" fmla="*/ 1093748 h 6524624"/>
              <a:gd name="connsiteX5782" fmla="*/ 27964 w 11858623"/>
              <a:gd name="connsiteY5782" fmla="*/ 1101488 h 6524624"/>
              <a:gd name="connsiteX5783" fmla="*/ 24491 w 11858623"/>
              <a:gd name="connsiteY5783" fmla="*/ 1108993 h 6524624"/>
              <a:gd name="connsiteX5784" fmla="*/ 18929 w 11858623"/>
              <a:gd name="connsiteY5784" fmla="*/ 1116377 h 6524624"/>
              <a:gd name="connsiteX5785" fmla="*/ 18823 w 11858623"/>
              <a:gd name="connsiteY5785" fmla="*/ 1114965 h 6524624"/>
              <a:gd name="connsiteX5786" fmla="*/ 20234 w 11858623"/>
              <a:gd name="connsiteY5786" fmla="*/ 1108248 h 6524624"/>
              <a:gd name="connsiteX5787" fmla="*/ 22358 w 11858623"/>
              <a:gd name="connsiteY5787" fmla="*/ 1100547 h 6524624"/>
              <a:gd name="connsiteX5788" fmla="*/ 19666 w 11858623"/>
              <a:gd name="connsiteY5788" fmla="*/ 1087381 h 6524624"/>
              <a:gd name="connsiteX5789" fmla="*/ 22489 w 11858623"/>
              <a:gd name="connsiteY5789" fmla="*/ 1090206 h 6524624"/>
              <a:gd name="connsiteX5790" fmla="*/ 23401 w 11858623"/>
              <a:gd name="connsiteY5790" fmla="*/ 1090863 h 6524624"/>
              <a:gd name="connsiteX5791" fmla="*/ 20484 w 11858623"/>
              <a:gd name="connsiteY5791" fmla="*/ 1094951 h 6524624"/>
              <a:gd name="connsiteX5792" fmla="*/ 19375 w 11858623"/>
              <a:gd name="connsiteY5792" fmla="*/ 1096172 h 6524624"/>
              <a:gd name="connsiteX5793" fmla="*/ 18777 w 11858623"/>
              <a:gd name="connsiteY5793" fmla="*/ 1090304 h 6524624"/>
              <a:gd name="connsiteX5794" fmla="*/ 16476 w 11858623"/>
              <a:gd name="connsiteY5794" fmla="*/ 1083719 h 6524624"/>
              <a:gd name="connsiteX5795" fmla="*/ 16514 w 11858623"/>
              <a:gd name="connsiteY5795" fmla="*/ 1084225 h 6524624"/>
              <a:gd name="connsiteX5796" fmla="*/ 16441 w 11858623"/>
              <a:gd name="connsiteY5796" fmla="*/ 1084153 h 6524624"/>
              <a:gd name="connsiteX5797" fmla="*/ 8633 w 11858623"/>
              <a:gd name="connsiteY5797" fmla="*/ 1076336 h 6524624"/>
              <a:gd name="connsiteX5798" fmla="*/ 9992 w 11858623"/>
              <a:gd name="connsiteY5798" fmla="*/ 1077697 h 6524624"/>
              <a:gd name="connsiteX5799" fmla="*/ 10464 w 11858623"/>
              <a:gd name="connsiteY5799" fmla="*/ 1085961 h 6524624"/>
              <a:gd name="connsiteX5800" fmla="*/ 10151 w 11858623"/>
              <a:gd name="connsiteY5800" fmla="*/ 1086225 h 6524624"/>
              <a:gd name="connsiteX5801" fmla="*/ 8593 w 11858623"/>
              <a:gd name="connsiteY5801" fmla="*/ 1076948 h 6524624"/>
              <a:gd name="connsiteX5802" fmla="*/ 30213 w 11858623"/>
              <a:gd name="connsiteY5802" fmla="*/ 1074958 h 6524624"/>
              <a:gd name="connsiteX5803" fmla="*/ 30858 w 11858623"/>
              <a:gd name="connsiteY5803" fmla="*/ 1075561 h 6524624"/>
              <a:gd name="connsiteX5804" fmla="*/ 31821 w 11858623"/>
              <a:gd name="connsiteY5804" fmla="*/ 1091504 h 6524624"/>
              <a:gd name="connsiteX5805" fmla="*/ 29927 w 11858623"/>
              <a:gd name="connsiteY5805" fmla="*/ 1089733 h 6524624"/>
              <a:gd name="connsiteX5806" fmla="*/ 29527 w 11858623"/>
              <a:gd name="connsiteY5806" fmla="*/ 1087463 h 6524624"/>
              <a:gd name="connsiteX5807" fmla="*/ 26627 w 11858623"/>
              <a:gd name="connsiteY5807" fmla="*/ 1072718 h 6524624"/>
              <a:gd name="connsiteX5808" fmla="*/ 26622 w 11858623"/>
              <a:gd name="connsiteY5808" fmla="*/ 1073028 h 6524624"/>
              <a:gd name="connsiteX5809" fmla="*/ 26547 w 11858623"/>
              <a:gd name="connsiteY5809" fmla="*/ 1072781 h 6524624"/>
              <a:gd name="connsiteX5810" fmla="*/ 8969 w 11858623"/>
              <a:gd name="connsiteY5810" fmla="*/ 1071145 h 6524624"/>
              <a:gd name="connsiteX5811" fmla="*/ 8633 w 11858623"/>
              <a:gd name="connsiteY5811" fmla="*/ 1076336 h 6524624"/>
              <a:gd name="connsiteX5812" fmla="*/ 8462 w 11858623"/>
              <a:gd name="connsiteY5812" fmla="*/ 1076165 h 6524624"/>
              <a:gd name="connsiteX5813" fmla="*/ 8593 w 11858623"/>
              <a:gd name="connsiteY5813" fmla="*/ 1076948 h 6524624"/>
              <a:gd name="connsiteX5814" fmla="*/ 8462 w 11858623"/>
              <a:gd name="connsiteY5814" fmla="*/ 1078974 h 6524624"/>
              <a:gd name="connsiteX5815" fmla="*/ 9694 w 11858623"/>
              <a:gd name="connsiteY5815" fmla="*/ 1086609 h 6524624"/>
              <a:gd name="connsiteX5816" fmla="*/ 6457 w 11858623"/>
              <a:gd name="connsiteY5816" fmla="*/ 1089336 h 6524624"/>
              <a:gd name="connsiteX5817" fmla="*/ 7564 w 11858623"/>
              <a:gd name="connsiteY5817" fmla="*/ 1074047 h 6524624"/>
              <a:gd name="connsiteX5818" fmla="*/ 26658 w 11858623"/>
              <a:gd name="connsiteY5818" fmla="*/ 1070776 h 6524624"/>
              <a:gd name="connsiteX5819" fmla="*/ 27535 w 11858623"/>
              <a:gd name="connsiteY5819" fmla="*/ 1072005 h 6524624"/>
              <a:gd name="connsiteX5820" fmla="*/ 26627 w 11858623"/>
              <a:gd name="connsiteY5820" fmla="*/ 1072718 h 6524624"/>
              <a:gd name="connsiteX5821" fmla="*/ 30503 w 11858623"/>
              <a:gd name="connsiteY5821" fmla="*/ 1069679 h 6524624"/>
              <a:gd name="connsiteX5822" fmla="*/ 30746 w 11858623"/>
              <a:gd name="connsiteY5822" fmla="*/ 1073697 h 6524624"/>
              <a:gd name="connsiteX5823" fmla="*/ 30316 w 11858623"/>
              <a:gd name="connsiteY5823" fmla="*/ 1073093 h 6524624"/>
              <a:gd name="connsiteX5824" fmla="*/ 11806 w 11858623"/>
              <a:gd name="connsiteY5824" fmla="*/ 1065285 h 6524624"/>
              <a:gd name="connsiteX5825" fmla="*/ 16680 w 11858623"/>
              <a:gd name="connsiteY5825" fmla="*/ 1069732 h 6524624"/>
              <a:gd name="connsiteX5826" fmla="*/ 16698 w 11858623"/>
              <a:gd name="connsiteY5826" fmla="*/ 1069909 h 6524624"/>
              <a:gd name="connsiteX5827" fmla="*/ 15645 w 11858623"/>
              <a:gd name="connsiteY5827" fmla="*/ 1069084 h 6524624"/>
              <a:gd name="connsiteX5828" fmla="*/ 13262 w 11858623"/>
              <a:gd name="connsiteY5828" fmla="*/ 1068987 h 6524624"/>
              <a:gd name="connsiteX5829" fmla="*/ 17280 w 11858623"/>
              <a:gd name="connsiteY5829" fmla="*/ 1075622 h 6524624"/>
              <a:gd name="connsiteX5830" fmla="*/ 17712 w 11858623"/>
              <a:gd name="connsiteY5830" fmla="*/ 1079857 h 6524624"/>
              <a:gd name="connsiteX5831" fmla="*/ 14691 w 11858623"/>
              <a:gd name="connsiteY5831" fmla="*/ 1082402 h 6524624"/>
              <a:gd name="connsiteX5832" fmla="*/ 9992 w 11858623"/>
              <a:gd name="connsiteY5832" fmla="*/ 1077697 h 6524624"/>
              <a:gd name="connsiteX5833" fmla="*/ 9549 w 11858623"/>
              <a:gd name="connsiteY5833" fmla="*/ 1069947 h 6524624"/>
              <a:gd name="connsiteX5834" fmla="*/ 13118 w 11858623"/>
              <a:gd name="connsiteY5834" fmla="*/ 1062575 h 6524624"/>
              <a:gd name="connsiteX5835" fmla="*/ 11806 w 11858623"/>
              <a:gd name="connsiteY5835" fmla="*/ 1065285 h 6524624"/>
              <a:gd name="connsiteX5836" fmla="*/ 10464 w 11858623"/>
              <a:gd name="connsiteY5836" fmla="*/ 1064062 h 6524624"/>
              <a:gd name="connsiteX5837" fmla="*/ 15565 w 11858623"/>
              <a:gd name="connsiteY5837" fmla="*/ 1057519 h 6524624"/>
              <a:gd name="connsiteX5838" fmla="*/ 15637 w 11858623"/>
              <a:gd name="connsiteY5838" fmla="*/ 1058326 h 6524624"/>
              <a:gd name="connsiteX5839" fmla="*/ 15083 w 11858623"/>
              <a:gd name="connsiteY5839" fmla="*/ 1061475 h 6524624"/>
              <a:gd name="connsiteX5840" fmla="*/ 13118 w 11858623"/>
              <a:gd name="connsiteY5840" fmla="*/ 1062575 h 6524624"/>
              <a:gd name="connsiteX5841" fmla="*/ 16225 w 11858623"/>
              <a:gd name="connsiteY5841" fmla="*/ 1056156 h 6524624"/>
              <a:gd name="connsiteX5842" fmla="*/ 17552 w 11858623"/>
              <a:gd name="connsiteY5842" fmla="*/ 1058016 h 6524624"/>
              <a:gd name="connsiteX5843" fmla="*/ 16322 w 11858623"/>
              <a:gd name="connsiteY5843" fmla="*/ 1060780 h 6524624"/>
              <a:gd name="connsiteX5844" fmla="*/ 15878 w 11858623"/>
              <a:gd name="connsiteY5844" fmla="*/ 1061029 h 6524624"/>
              <a:gd name="connsiteX5845" fmla="*/ 15637 w 11858623"/>
              <a:gd name="connsiteY5845" fmla="*/ 1058326 h 6524624"/>
              <a:gd name="connsiteX5846" fmla="*/ 15902 w 11858623"/>
              <a:gd name="connsiteY5846" fmla="*/ 1056825 h 6524624"/>
              <a:gd name="connsiteX5847" fmla="*/ 25923 w 11858623"/>
              <a:gd name="connsiteY5847" fmla="*/ 1055398 h 6524624"/>
              <a:gd name="connsiteX5848" fmla="*/ 26113 w 11858623"/>
              <a:gd name="connsiteY5848" fmla="*/ 1056851 h 6524624"/>
              <a:gd name="connsiteX5849" fmla="*/ 22488 w 11858623"/>
              <a:gd name="connsiteY5849" fmla="*/ 1058447 h 6524624"/>
              <a:gd name="connsiteX5850" fmla="*/ 21847 w 11858623"/>
              <a:gd name="connsiteY5850" fmla="*/ 1057682 h 6524624"/>
              <a:gd name="connsiteX5851" fmla="*/ 19138 w 11858623"/>
              <a:gd name="connsiteY5851" fmla="*/ 1054452 h 6524624"/>
              <a:gd name="connsiteX5852" fmla="*/ 21847 w 11858623"/>
              <a:gd name="connsiteY5852" fmla="*/ 1057682 h 6524624"/>
              <a:gd name="connsiteX5853" fmla="*/ 18610 w 11858623"/>
              <a:gd name="connsiteY5853" fmla="*/ 1059498 h 6524624"/>
              <a:gd name="connsiteX5854" fmla="*/ 17552 w 11858623"/>
              <a:gd name="connsiteY5854" fmla="*/ 1058016 h 6524624"/>
              <a:gd name="connsiteX5855" fmla="*/ 11285 w 11858623"/>
              <a:gd name="connsiteY5855" fmla="*/ 1049399 h 6524624"/>
              <a:gd name="connsiteX5856" fmla="*/ 10143 w 11858623"/>
              <a:gd name="connsiteY5856" fmla="*/ 1053058 h 6524624"/>
              <a:gd name="connsiteX5857" fmla="*/ 10321 w 11858623"/>
              <a:gd name="connsiteY5857" fmla="*/ 1050308 h 6524624"/>
              <a:gd name="connsiteX5858" fmla="*/ 10465 w 11858623"/>
              <a:gd name="connsiteY5858" fmla="*/ 1048084 h 6524624"/>
              <a:gd name="connsiteX5859" fmla="*/ 10984 w 11858623"/>
              <a:gd name="connsiteY5859" fmla="*/ 1048810 h 6524624"/>
              <a:gd name="connsiteX5860" fmla="*/ 10331 w 11858623"/>
              <a:gd name="connsiteY5860" fmla="*/ 1050161 h 6524624"/>
              <a:gd name="connsiteX5861" fmla="*/ 18721 w 11858623"/>
              <a:gd name="connsiteY5861" fmla="*/ 1043619 h 6524624"/>
              <a:gd name="connsiteX5862" fmla="*/ 17762 w 11858623"/>
              <a:gd name="connsiteY5862" fmla="*/ 1046271 h 6524624"/>
              <a:gd name="connsiteX5863" fmla="*/ 17122 w 11858623"/>
              <a:gd name="connsiteY5863" fmla="*/ 1049902 h 6524624"/>
              <a:gd name="connsiteX5864" fmla="*/ 16640 w 11858623"/>
              <a:gd name="connsiteY5864" fmla="*/ 1045807 h 6524624"/>
              <a:gd name="connsiteX5865" fmla="*/ 18894 w 11858623"/>
              <a:gd name="connsiteY5865" fmla="*/ 1043439 h 6524624"/>
              <a:gd name="connsiteX5866" fmla="*/ 18721 w 11858623"/>
              <a:gd name="connsiteY5866" fmla="*/ 1043619 h 6524624"/>
              <a:gd name="connsiteX5867" fmla="*/ 18769 w 11858623"/>
              <a:gd name="connsiteY5867" fmla="*/ 1043488 h 6524624"/>
              <a:gd name="connsiteX5868" fmla="*/ 19627 w 11858623"/>
              <a:gd name="connsiteY5868" fmla="*/ 1020936 h 6524624"/>
              <a:gd name="connsiteX5869" fmla="*/ 18831 w 11858623"/>
              <a:gd name="connsiteY5869" fmla="*/ 1026136 h 6524624"/>
              <a:gd name="connsiteX5870" fmla="*/ 16862 w 11858623"/>
              <a:gd name="connsiteY5870" fmla="*/ 1029182 h 6524624"/>
              <a:gd name="connsiteX5871" fmla="*/ 16846 w 11858623"/>
              <a:gd name="connsiteY5871" fmla="*/ 1029112 h 6524624"/>
              <a:gd name="connsiteX5872" fmla="*/ 18654 w 11858623"/>
              <a:gd name="connsiteY5872" fmla="*/ 1022980 h 6524624"/>
              <a:gd name="connsiteX5873" fmla="*/ 29139 w 11858623"/>
              <a:gd name="connsiteY5873" fmla="*/ 1015626 h 6524624"/>
              <a:gd name="connsiteX5874" fmla="*/ 26364 w 11858623"/>
              <a:gd name="connsiteY5874" fmla="*/ 1022512 h 6524624"/>
              <a:gd name="connsiteX5875" fmla="*/ 23278 w 11858623"/>
              <a:gd name="connsiteY5875" fmla="*/ 1031035 h 6524624"/>
              <a:gd name="connsiteX5876" fmla="*/ 23767 w 11858623"/>
              <a:gd name="connsiteY5876" fmla="*/ 1027428 h 6524624"/>
              <a:gd name="connsiteX5877" fmla="*/ 29021 w 11858623"/>
              <a:gd name="connsiteY5877" fmla="*/ 1015751 h 6524624"/>
              <a:gd name="connsiteX5878" fmla="*/ 29139 w 11858623"/>
              <a:gd name="connsiteY5878" fmla="*/ 1015626 h 6524624"/>
              <a:gd name="connsiteX5879" fmla="*/ 32777 w 11858623"/>
              <a:gd name="connsiteY5879" fmla="*/ 1010420 h 6524624"/>
              <a:gd name="connsiteX5880" fmla="*/ 29962 w 11858623"/>
              <a:gd name="connsiteY5880" fmla="*/ 1024348 h 6524624"/>
              <a:gd name="connsiteX5881" fmla="*/ 27318 w 11858623"/>
              <a:gd name="connsiteY5881" fmla="*/ 1029986 h 6524624"/>
              <a:gd name="connsiteX5882" fmla="*/ 23714 w 11858623"/>
              <a:gd name="connsiteY5882" fmla="*/ 1037205 h 6524624"/>
              <a:gd name="connsiteX5883" fmla="*/ 21252 w 11858623"/>
              <a:gd name="connsiteY5883" fmla="*/ 1036629 h 6524624"/>
              <a:gd name="connsiteX5884" fmla="*/ 23278 w 11858623"/>
              <a:gd name="connsiteY5884" fmla="*/ 1031035 h 6524624"/>
              <a:gd name="connsiteX5885" fmla="*/ 22489 w 11858623"/>
              <a:gd name="connsiteY5885" fmla="*/ 1036853 h 6524624"/>
              <a:gd name="connsiteX5886" fmla="*/ 27506 w 11858623"/>
              <a:gd name="connsiteY5886" fmla="*/ 999876 h 6524624"/>
              <a:gd name="connsiteX5887" fmla="*/ 23767 w 11858623"/>
              <a:gd name="connsiteY5887" fmla="*/ 1027428 h 6524624"/>
              <a:gd name="connsiteX5888" fmla="*/ 19782 w 11858623"/>
              <a:gd name="connsiteY5888" fmla="*/ 1036286 h 6524624"/>
              <a:gd name="connsiteX5889" fmla="*/ 18480 w 11858623"/>
              <a:gd name="connsiteY5889" fmla="*/ 1035983 h 6524624"/>
              <a:gd name="connsiteX5890" fmla="*/ 17582 w 11858623"/>
              <a:gd name="connsiteY5890" fmla="*/ 1032208 h 6524624"/>
              <a:gd name="connsiteX5891" fmla="*/ 18481 w 11858623"/>
              <a:gd name="connsiteY5891" fmla="*/ 1028429 h 6524624"/>
              <a:gd name="connsiteX5892" fmla="*/ 18831 w 11858623"/>
              <a:gd name="connsiteY5892" fmla="*/ 1026136 h 6524624"/>
              <a:gd name="connsiteX5893" fmla="*/ 24329 w 11858623"/>
              <a:gd name="connsiteY5893" fmla="*/ 1017631 h 6524624"/>
              <a:gd name="connsiteX5894" fmla="*/ 27488 w 11858623"/>
              <a:gd name="connsiteY5894" fmla="*/ 999883 h 6524624"/>
              <a:gd name="connsiteX5895" fmla="*/ 36516 w 11858623"/>
              <a:gd name="connsiteY5895" fmla="*/ 991923 h 6524624"/>
              <a:gd name="connsiteX5896" fmla="*/ 34512 w 11858623"/>
              <a:gd name="connsiteY5896" fmla="*/ 1005963 h 6524624"/>
              <a:gd name="connsiteX5897" fmla="*/ 32777 w 11858623"/>
              <a:gd name="connsiteY5897" fmla="*/ 1010420 h 6524624"/>
              <a:gd name="connsiteX5898" fmla="*/ 18003 w 11858623"/>
              <a:gd name="connsiteY5898" fmla="*/ 989711 h 6524624"/>
              <a:gd name="connsiteX5899" fmla="*/ 18404 w 11858623"/>
              <a:gd name="connsiteY5899" fmla="*/ 993921 h 6524624"/>
              <a:gd name="connsiteX5900" fmla="*/ 18369 w 11858623"/>
              <a:gd name="connsiteY5900" fmla="*/ 993948 h 6524624"/>
              <a:gd name="connsiteX5901" fmla="*/ 17813 w 11858623"/>
              <a:gd name="connsiteY5901" fmla="*/ 990050 h 6524624"/>
              <a:gd name="connsiteX5902" fmla="*/ 16908 w 11858623"/>
              <a:gd name="connsiteY5902" fmla="*/ 983709 h 6524624"/>
              <a:gd name="connsiteX5903" fmla="*/ 17813 w 11858623"/>
              <a:gd name="connsiteY5903" fmla="*/ 990050 h 6524624"/>
              <a:gd name="connsiteX5904" fmla="*/ 15167 w 11858623"/>
              <a:gd name="connsiteY5904" fmla="*/ 994771 h 6524624"/>
              <a:gd name="connsiteX5905" fmla="*/ 12469 w 11858623"/>
              <a:gd name="connsiteY5905" fmla="*/ 994731 h 6524624"/>
              <a:gd name="connsiteX5906" fmla="*/ 16243 w 11858623"/>
              <a:gd name="connsiteY5906" fmla="*/ 984738 h 6524624"/>
              <a:gd name="connsiteX5907" fmla="*/ 22604 w 11858623"/>
              <a:gd name="connsiteY5907" fmla="*/ 956367 h 6524624"/>
              <a:gd name="connsiteX5908" fmla="*/ 24865 w 11858623"/>
              <a:gd name="connsiteY5908" fmla="*/ 963973 h 6524624"/>
              <a:gd name="connsiteX5909" fmla="*/ 23929 w 11858623"/>
              <a:gd name="connsiteY5909" fmla="*/ 968347 h 6524624"/>
              <a:gd name="connsiteX5910" fmla="*/ 23429 w 11858623"/>
              <a:gd name="connsiteY5910" fmla="*/ 968131 h 6524624"/>
              <a:gd name="connsiteX5911" fmla="*/ 21458 w 11858623"/>
              <a:gd name="connsiteY5911" fmla="*/ 963379 h 6524624"/>
              <a:gd name="connsiteX5912" fmla="*/ 20640 w 11858623"/>
              <a:gd name="connsiteY5912" fmla="*/ 960691 h 6524624"/>
              <a:gd name="connsiteX5913" fmla="*/ 14800 w 11858623"/>
              <a:gd name="connsiteY5913" fmla="*/ 956048 h 6524624"/>
              <a:gd name="connsiteX5914" fmla="*/ 17365 w 11858623"/>
              <a:gd name="connsiteY5914" fmla="*/ 983002 h 6524624"/>
              <a:gd name="connsiteX5915" fmla="*/ 16908 w 11858623"/>
              <a:gd name="connsiteY5915" fmla="*/ 983709 h 6524624"/>
              <a:gd name="connsiteX5916" fmla="*/ 16477 w 11858623"/>
              <a:gd name="connsiteY5916" fmla="*/ 980691 h 6524624"/>
              <a:gd name="connsiteX5917" fmla="*/ 10465 w 11858623"/>
              <a:gd name="connsiteY5917" fmla="*/ 1003155 h 6524624"/>
              <a:gd name="connsiteX5918" fmla="*/ 15167 w 11858623"/>
              <a:gd name="connsiteY5918" fmla="*/ 994771 h 6524624"/>
              <a:gd name="connsiteX5919" fmla="*/ 17289 w 11858623"/>
              <a:gd name="connsiteY5919" fmla="*/ 994801 h 6524624"/>
              <a:gd name="connsiteX5920" fmla="*/ 18369 w 11858623"/>
              <a:gd name="connsiteY5920" fmla="*/ 993948 h 6524624"/>
              <a:gd name="connsiteX5921" fmla="*/ 18481 w 11858623"/>
              <a:gd name="connsiteY5921" fmla="*/ 994731 h 6524624"/>
              <a:gd name="connsiteX5922" fmla="*/ 18404 w 11858623"/>
              <a:gd name="connsiteY5922" fmla="*/ 993921 h 6524624"/>
              <a:gd name="connsiteX5923" fmla="*/ 24492 w 11858623"/>
              <a:gd name="connsiteY5923" fmla="*/ 989114 h 6524624"/>
              <a:gd name="connsiteX5924" fmla="*/ 20025 w 11858623"/>
              <a:gd name="connsiteY5924" fmla="*/ 1018330 h 6524624"/>
              <a:gd name="connsiteX5925" fmla="*/ 18654 w 11858623"/>
              <a:gd name="connsiteY5925" fmla="*/ 1022980 h 6524624"/>
              <a:gd name="connsiteX5926" fmla="*/ 16476 w 11858623"/>
              <a:gd name="connsiteY5926" fmla="*/ 1027558 h 6524624"/>
              <a:gd name="connsiteX5927" fmla="*/ 16846 w 11858623"/>
              <a:gd name="connsiteY5927" fmla="*/ 1029112 h 6524624"/>
              <a:gd name="connsiteX5928" fmla="*/ 16794 w 11858623"/>
              <a:gd name="connsiteY5928" fmla="*/ 1029287 h 6524624"/>
              <a:gd name="connsiteX5929" fmla="*/ 8320 w 11858623"/>
              <a:gd name="connsiteY5929" fmla="*/ 1042395 h 6524624"/>
              <a:gd name="connsiteX5930" fmla="*/ 7625 w 11858623"/>
              <a:gd name="connsiteY5930" fmla="*/ 1000468 h 6524624"/>
              <a:gd name="connsiteX5931" fmla="*/ 14473 w 11858623"/>
              <a:gd name="connsiteY5931" fmla="*/ 963842 h 6524624"/>
              <a:gd name="connsiteX5932" fmla="*/ 14473 w 11858623"/>
              <a:gd name="connsiteY5932" fmla="*/ 952609 h 6524624"/>
              <a:gd name="connsiteX5933" fmla="*/ 14912 w 11858623"/>
              <a:gd name="connsiteY5933" fmla="*/ 953391 h 6524624"/>
              <a:gd name="connsiteX5934" fmla="*/ 14800 w 11858623"/>
              <a:gd name="connsiteY5934" fmla="*/ 956048 h 6524624"/>
              <a:gd name="connsiteX5935" fmla="*/ 15490 w 11858623"/>
              <a:gd name="connsiteY5935" fmla="*/ 939617 h 6524624"/>
              <a:gd name="connsiteX5936" fmla="*/ 15966 w 11858623"/>
              <a:gd name="connsiteY5936" fmla="*/ 943171 h 6524624"/>
              <a:gd name="connsiteX5937" fmla="*/ 15883 w 11858623"/>
              <a:gd name="connsiteY5937" fmla="*/ 943434 h 6524624"/>
              <a:gd name="connsiteX5938" fmla="*/ 15995 w 11858623"/>
              <a:gd name="connsiteY5938" fmla="*/ 943391 h 6524624"/>
              <a:gd name="connsiteX5939" fmla="*/ 16477 w 11858623"/>
              <a:gd name="connsiteY5939" fmla="*/ 946993 h 6524624"/>
              <a:gd name="connsiteX5940" fmla="*/ 20640 w 11858623"/>
              <a:gd name="connsiteY5940" fmla="*/ 960691 h 6524624"/>
              <a:gd name="connsiteX5941" fmla="*/ 20485 w 11858623"/>
              <a:gd name="connsiteY5941" fmla="*/ 961034 h 6524624"/>
              <a:gd name="connsiteX5942" fmla="*/ 21458 w 11858623"/>
              <a:gd name="connsiteY5942" fmla="*/ 963379 h 6524624"/>
              <a:gd name="connsiteX5943" fmla="*/ 22292 w 11858623"/>
              <a:gd name="connsiteY5943" fmla="*/ 966123 h 6524624"/>
              <a:gd name="connsiteX5944" fmla="*/ 21547 w 11858623"/>
              <a:gd name="connsiteY5944" fmla="*/ 965218 h 6524624"/>
              <a:gd name="connsiteX5945" fmla="*/ 14912 w 11858623"/>
              <a:gd name="connsiteY5945" fmla="*/ 953391 h 6524624"/>
              <a:gd name="connsiteX5946" fmla="*/ 17359 w 11858623"/>
              <a:gd name="connsiteY5946" fmla="*/ 938726 h 6524624"/>
              <a:gd name="connsiteX5947" fmla="*/ 18466 w 11858623"/>
              <a:gd name="connsiteY5947" fmla="*/ 942451 h 6524624"/>
              <a:gd name="connsiteX5948" fmla="*/ 15995 w 11858623"/>
              <a:gd name="connsiteY5948" fmla="*/ 943391 h 6524624"/>
              <a:gd name="connsiteX5949" fmla="*/ 15966 w 11858623"/>
              <a:gd name="connsiteY5949" fmla="*/ 943171 h 6524624"/>
              <a:gd name="connsiteX5950" fmla="*/ 31601 w 11858623"/>
              <a:gd name="connsiteY5950" fmla="*/ 932508 h 6524624"/>
              <a:gd name="connsiteX5951" fmla="*/ 29962 w 11858623"/>
              <a:gd name="connsiteY5951" fmla="*/ 940163 h 6524624"/>
              <a:gd name="connsiteX5952" fmla="*/ 22604 w 11858623"/>
              <a:gd name="connsiteY5952" fmla="*/ 956367 h 6524624"/>
              <a:gd name="connsiteX5953" fmla="*/ 18466 w 11858623"/>
              <a:gd name="connsiteY5953" fmla="*/ 942451 h 6524624"/>
              <a:gd name="connsiteX5954" fmla="*/ 20140 w 11858623"/>
              <a:gd name="connsiteY5954" fmla="*/ 941814 h 6524624"/>
              <a:gd name="connsiteX5955" fmla="*/ 13686 w 11858623"/>
              <a:gd name="connsiteY5955" fmla="*/ 926133 h 6524624"/>
              <a:gd name="connsiteX5956" fmla="*/ 13822 w 11858623"/>
              <a:gd name="connsiteY5956" fmla="*/ 927154 h 6524624"/>
              <a:gd name="connsiteX5957" fmla="*/ 6590 w 11858623"/>
              <a:gd name="connsiteY5957" fmla="*/ 938134 h 6524624"/>
              <a:gd name="connsiteX5958" fmla="*/ 6567 w 11858623"/>
              <a:gd name="connsiteY5958" fmla="*/ 936753 h 6524624"/>
              <a:gd name="connsiteX5959" fmla="*/ 10465 w 11858623"/>
              <a:gd name="connsiteY5959" fmla="*/ 930145 h 6524624"/>
              <a:gd name="connsiteX5960" fmla="*/ 14703 w 11858623"/>
              <a:gd name="connsiteY5960" fmla="*/ 925817 h 6524624"/>
              <a:gd name="connsiteX5961" fmla="*/ 15809 w 11858623"/>
              <a:gd name="connsiteY5961" fmla="*/ 932017 h 6524624"/>
              <a:gd name="connsiteX5962" fmla="*/ 15490 w 11858623"/>
              <a:gd name="connsiteY5962" fmla="*/ 939617 h 6524624"/>
              <a:gd name="connsiteX5963" fmla="*/ 13822 w 11858623"/>
              <a:gd name="connsiteY5963" fmla="*/ 927154 h 6524624"/>
              <a:gd name="connsiteX5964" fmla="*/ 16187 w 11858623"/>
              <a:gd name="connsiteY5964" fmla="*/ 923018 h 6524624"/>
              <a:gd name="connsiteX5965" fmla="*/ 16162 w 11858623"/>
              <a:gd name="connsiteY5965" fmla="*/ 923602 h 6524624"/>
              <a:gd name="connsiteX5966" fmla="*/ 14703 w 11858623"/>
              <a:gd name="connsiteY5966" fmla="*/ 925817 h 6524624"/>
              <a:gd name="connsiteX5967" fmla="*/ 14564 w 11858623"/>
              <a:gd name="connsiteY5967" fmla="*/ 925039 h 6524624"/>
              <a:gd name="connsiteX5968" fmla="*/ 29045 w 11858623"/>
              <a:gd name="connsiteY5968" fmla="*/ 922743 h 6524624"/>
              <a:gd name="connsiteX5969" fmla="*/ 31730 w 11858623"/>
              <a:gd name="connsiteY5969" fmla="*/ 927788 h 6524624"/>
              <a:gd name="connsiteX5970" fmla="*/ 32265 w 11858623"/>
              <a:gd name="connsiteY5970" fmla="*/ 929408 h 6524624"/>
              <a:gd name="connsiteX5971" fmla="*/ 32213 w 11858623"/>
              <a:gd name="connsiteY5971" fmla="*/ 929649 h 6524624"/>
              <a:gd name="connsiteX5972" fmla="*/ 28382 w 11858623"/>
              <a:gd name="connsiteY5972" fmla="*/ 923207 h 6524624"/>
              <a:gd name="connsiteX5973" fmla="*/ 24544 w 11858623"/>
              <a:gd name="connsiteY5973" fmla="*/ 916753 h 6524624"/>
              <a:gd name="connsiteX5974" fmla="*/ 28382 w 11858623"/>
              <a:gd name="connsiteY5974" fmla="*/ 923207 h 6524624"/>
              <a:gd name="connsiteX5975" fmla="*/ 22489 w 11858623"/>
              <a:gd name="connsiteY5975" fmla="*/ 927336 h 6524624"/>
              <a:gd name="connsiteX5976" fmla="*/ 22117 w 11858623"/>
              <a:gd name="connsiteY5976" fmla="*/ 924045 h 6524624"/>
              <a:gd name="connsiteX5977" fmla="*/ 21284 w 11858623"/>
              <a:gd name="connsiteY5977" fmla="*/ 916668 h 6524624"/>
              <a:gd name="connsiteX5978" fmla="*/ 22117 w 11858623"/>
              <a:gd name="connsiteY5978" fmla="*/ 924045 h 6524624"/>
              <a:gd name="connsiteX5979" fmla="*/ 19438 w 11858623"/>
              <a:gd name="connsiteY5979" fmla="*/ 932091 h 6524624"/>
              <a:gd name="connsiteX5980" fmla="*/ 17359 w 11858623"/>
              <a:gd name="connsiteY5980" fmla="*/ 938726 h 6524624"/>
              <a:gd name="connsiteX5981" fmla="*/ 16477 w 11858623"/>
              <a:gd name="connsiteY5981" fmla="*/ 935761 h 6524624"/>
              <a:gd name="connsiteX5982" fmla="*/ 15809 w 11858623"/>
              <a:gd name="connsiteY5982" fmla="*/ 932017 h 6524624"/>
              <a:gd name="connsiteX5983" fmla="*/ 16162 w 11858623"/>
              <a:gd name="connsiteY5983" fmla="*/ 923602 h 6524624"/>
              <a:gd name="connsiteX5984" fmla="*/ 18195 w 11858623"/>
              <a:gd name="connsiteY5984" fmla="*/ 920517 h 6524624"/>
              <a:gd name="connsiteX5985" fmla="*/ 23196 w 11858623"/>
              <a:gd name="connsiteY5985" fmla="*/ 914287 h 6524624"/>
              <a:gd name="connsiteX5986" fmla="*/ 24675 w 11858623"/>
              <a:gd name="connsiteY5986" fmla="*/ 916360 h 6524624"/>
              <a:gd name="connsiteX5987" fmla="*/ 24544 w 11858623"/>
              <a:gd name="connsiteY5987" fmla="*/ 916753 h 6524624"/>
              <a:gd name="connsiteX5988" fmla="*/ 23128 w 11858623"/>
              <a:gd name="connsiteY5988" fmla="*/ 914371 h 6524624"/>
              <a:gd name="connsiteX5989" fmla="*/ 22708 w 11858623"/>
              <a:gd name="connsiteY5989" fmla="*/ 913665 h 6524624"/>
              <a:gd name="connsiteX5990" fmla="*/ 23128 w 11858623"/>
              <a:gd name="connsiteY5990" fmla="*/ 914371 h 6524624"/>
              <a:gd name="connsiteX5991" fmla="*/ 21284 w 11858623"/>
              <a:gd name="connsiteY5991" fmla="*/ 916668 h 6524624"/>
              <a:gd name="connsiteX5992" fmla="*/ 21203 w 11858623"/>
              <a:gd name="connsiteY5992" fmla="*/ 915950 h 6524624"/>
              <a:gd name="connsiteX5993" fmla="*/ 22489 w 11858623"/>
              <a:gd name="connsiteY5993" fmla="*/ 913296 h 6524624"/>
              <a:gd name="connsiteX5994" fmla="*/ 22729 w 11858623"/>
              <a:gd name="connsiteY5994" fmla="*/ 913633 h 6524624"/>
              <a:gd name="connsiteX5995" fmla="*/ 22708 w 11858623"/>
              <a:gd name="connsiteY5995" fmla="*/ 913665 h 6524624"/>
              <a:gd name="connsiteX5996" fmla="*/ 21642 w 11858623"/>
              <a:gd name="connsiteY5996" fmla="*/ 907361 h 6524624"/>
              <a:gd name="connsiteX5997" fmla="*/ 22489 w 11858623"/>
              <a:gd name="connsiteY5997" fmla="*/ 913296 h 6524624"/>
              <a:gd name="connsiteX5998" fmla="*/ 20605 w 11858623"/>
              <a:gd name="connsiteY5998" fmla="*/ 910657 h 6524624"/>
              <a:gd name="connsiteX5999" fmla="*/ 20563 w 11858623"/>
              <a:gd name="connsiteY5999" fmla="*/ 910277 h 6524624"/>
              <a:gd name="connsiteX6000" fmla="*/ 28500 w 11858623"/>
              <a:gd name="connsiteY6000" fmla="*/ 904872 h 6524624"/>
              <a:gd name="connsiteX6001" fmla="*/ 26903 w 11858623"/>
              <a:gd name="connsiteY6001" fmla="*/ 909670 h 6524624"/>
              <a:gd name="connsiteX6002" fmla="*/ 23196 w 11858623"/>
              <a:gd name="connsiteY6002" fmla="*/ 914287 h 6524624"/>
              <a:gd name="connsiteX6003" fmla="*/ 22729 w 11858623"/>
              <a:gd name="connsiteY6003" fmla="*/ 913633 h 6524624"/>
              <a:gd name="connsiteX6004" fmla="*/ 10465 w 11858623"/>
              <a:gd name="connsiteY6004" fmla="*/ 902064 h 6524624"/>
              <a:gd name="connsiteX6005" fmla="*/ 14564 w 11858623"/>
              <a:gd name="connsiteY6005" fmla="*/ 925039 h 6524624"/>
              <a:gd name="connsiteX6006" fmla="*/ 13686 w 11858623"/>
              <a:gd name="connsiteY6006" fmla="*/ 926133 h 6524624"/>
              <a:gd name="connsiteX6007" fmla="*/ 18935 w 11858623"/>
              <a:gd name="connsiteY6007" fmla="*/ 888400 h 6524624"/>
              <a:gd name="connsiteX6008" fmla="*/ 21501 w 11858623"/>
              <a:gd name="connsiteY6008" fmla="*/ 906375 h 6524624"/>
              <a:gd name="connsiteX6009" fmla="*/ 20555 w 11858623"/>
              <a:gd name="connsiteY6009" fmla="*/ 910206 h 6524624"/>
              <a:gd name="connsiteX6010" fmla="*/ 20563 w 11858623"/>
              <a:gd name="connsiteY6010" fmla="*/ 910277 h 6524624"/>
              <a:gd name="connsiteX6011" fmla="*/ 20485 w 11858623"/>
              <a:gd name="connsiteY6011" fmla="*/ 910488 h 6524624"/>
              <a:gd name="connsiteX6012" fmla="*/ 20605 w 11858623"/>
              <a:gd name="connsiteY6012" fmla="*/ 910657 h 6524624"/>
              <a:gd name="connsiteX6013" fmla="*/ 21203 w 11858623"/>
              <a:gd name="connsiteY6013" fmla="*/ 915950 h 6524624"/>
              <a:gd name="connsiteX6014" fmla="*/ 18195 w 11858623"/>
              <a:gd name="connsiteY6014" fmla="*/ 920517 h 6524624"/>
              <a:gd name="connsiteX6015" fmla="*/ 16187 w 11858623"/>
              <a:gd name="connsiteY6015" fmla="*/ 923018 h 6524624"/>
              <a:gd name="connsiteX6016" fmla="*/ 16477 w 11858623"/>
              <a:gd name="connsiteY6016" fmla="*/ 916104 h 6524624"/>
              <a:gd name="connsiteX6017" fmla="*/ 14473 w 11858623"/>
              <a:gd name="connsiteY6017" fmla="*/ 907680 h 6524624"/>
              <a:gd name="connsiteX6018" fmla="*/ 16477 w 11858623"/>
              <a:gd name="connsiteY6018" fmla="*/ 871175 h 6524624"/>
              <a:gd name="connsiteX6019" fmla="*/ 17494 w 11858623"/>
              <a:gd name="connsiteY6019" fmla="*/ 878298 h 6524624"/>
              <a:gd name="connsiteX6020" fmla="*/ 17479 w 11858623"/>
              <a:gd name="connsiteY6020" fmla="*/ 878238 h 6524624"/>
              <a:gd name="connsiteX6021" fmla="*/ 16477 w 11858623"/>
              <a:gd name="connsiteY6021" fmla="*/ 871175 h 6524624"/>
              <a:gd name="connsiteX6022" fmla="*/ 16477 w 11858623"/>
              <a:gd name="connsiteY6022" fmla="*/ 859942 h 6524624"/>
              <a:gd name="connsiteX6023" fmla="*/ 16827 w 11858623"/>
              <a:gd name="connsiteY6023" fmla="*/ 863871 h 6524624"/>
              <a:gd name="connsiteX6024" fmla="*/ 16477 w 11858623"/>
              <a:gd name="connsiteY6024" fmla="*/ 865558 h 6524624"/>
              <a:gd name="connsiteX6025" fmla="*/ 10465 w 11858623"/>
              <a:gd name="connsiteY6025" fmla="*/ 885215 h 6524624"/>
              <a:gd name="connsiteX6026" fmla="*/ 16477 w 11858623"/>
              <a:gd name="connsiteY6026" fmla="*/ 859942 h 6524624"/>
              <a:gd name="connsiteX6027" fmla="*/ 18418 w 11858623"/>
              <a:gd name="connsiteY6027" fmla="*/ 839408 h 6524624"/>
              <a:gd name="connsiteX6028" fmla="*/ 18481 w 11858623"/>
              <a:gd name="connsiteY6028" fmla="*/ 840286 h 6524624"/>
              <a:gd name="connsiteX6029" fmla="*/ 18028 w 11858623"/>
              <a:gd name="connsiteY6029" fmla="*/ 839772 h 6524624"/>
              <a:gd name="connsiteX6030" fmla="*/ 4828 w 11858623"/>
              <a:gd name="connsiteY6030" fmla="*/ 831937 h 6524624"/>
              <a:gd name="connsiteX6031" fmla="*/ 11301 w 11858623"/>
              <a:gd name="connsiteY6031" fmla="*/ 832142 h 6524624"/>
              <a:gd name="connsiteX6032" fmla="*/ 18028 w 11858623"/>
              <a:gd name="connsiteY6032" fmla="*/ 839772 h 6524624"/>
              <a:gd name="connsiteX6033" fmla="*/ 14473 w 11858623"/>
              <a:gd name="connsiteY6033" fmla="*/ 843094 h 6524624"/>
              <a:gd name="connsiteX6034" fmla="*/ 5343 w 11858623"/>
              <a:gd name="connsiteY6034" fmla="*/ 837205 h 6524624"/>
              <a:gd name="connsiteX6035" fmla="*/ 4902 w 11858623"/>
              <a:gd name="connsiteY6035" fmla="*/ 836390 h 6524624"/>
              <a:gd name="connsiteX6036" fmla="*/ 27924 w 11858623"/>
              <a:gd name="connsiteY6036" fmla="*/ 812819 h 6524624"/>
              <a:gd name="connsiteX6037" fmla="*/ 28175 w 11858623"/>
              <a:gd name="connsiteY6037" fmla="*/ 813911 h 6524624"/>
              <a:gd name="connsiteX6038" fmla="*/ 30504 w 11858623"/>
              <a:gd name="connsiteY6038" fmla="*/ 829053 h 6524624"/>
              <a:gd name="connsiteX6039" fmla="*/ 31545 w 11858623"/>
              <a:gd name="connsiteY6039" fmla="*/ 833916 h 6524624"/>
              <a:gd name="connsiteX6040" fmla="*/ 18935 w 11858623"/>
              <a:gd name="connsiteY6040" fmla="*/ 888400 h 6524624"/>
              <a:gd name="connsiteX6041" fmla="*/ 17494 w 11858623"/>
              <a:gd name="connsiteY6041" fmla="*/ 878298 h 6524624"/>
              <a:gd name="connsiteX6042" fmla="*/ 18481 w 11858623"/>
              <a:gd name="connsiteY6042" fmla="*/ 882407 h 6524624"/>
              <a:gd name="connsiteX6043" fmla="*/ 16827 w 11858623"/>
              <a:gd name="connsiteY6043" fmla="*/ 863871 h 6524624"/>
              <a:gd name="connsiteX6044" fmla="*/ 19172 w 11858623"/>
              <a:gd name="connsiteY6044" fmla="*/ 852584 h 6524624"/>
              <a:gd name="connsiteX6045" fmla="*/ 18481 w 11858623"/>
              <a:gd name="connsiteY6045" fmla="*/ 840286 h 6524624"/>
              <a:gd name="connsiteX6046" fmla="*/ 26496 w 11858623"/>
              <a:gd name="connsiteY6046" fmla="*/ 834669 h 6524624"/>
              <a:gd name="connsiteX6047" fmla="*/ 22509 w 11858623"/>
              <a:gd name="connsiteY6047" fmla="*/ 826337 h 6524624"/>
              <a:gd name="connsiteX6048" fmla="*/ 23944 w 11858623"/>
              <a:gd name="connsiteY6048" fmla="*/ 818435 h 6524624"/>
              <a:gd name="connsiteX6049" fmla="*/ 26496 w 11858623"/>
              <a:gd name="connsiteY6049" fmla="*/ 817821 h 6524624"/>
              <a:gd name="connsiteX6050" fmla="*/ 25204 w 11858623"/>
              <a:gd name="connsiteY6050" fmla="*/ 807494 h 6524624"/>
              <a:gd name="connsiteX6051" fmla="*/ 24174 w 11858623"/>
              <a:gd name="connsiteY6051" fmla="*/ 817168 h 6524624"/>
              <a:gd name="connsiteX6052" fmla="*/ 23944 w 11858623"/>
              <a:gd name="connsiteY6052" fmla="*/ 818435 h 6524624"/>
              <a:gd name="connsiteX6053" fmla="*/ 19266 w 11858623"/>
              <a:gd name="connsiteY6053" fmla="*/ 819560 h 6524624"/>
              <a:gd name="connsiteX6054" fmla="*/ 22509 w 11858623"/>
              <a:gd name="connsiteY6054" fmla="*/ 826337 h 6524624"/>
              <a:gd name="connsiteX6055" fmla="*/ 20485 w 11858623"/>
              <a:gd name="connsiteY6055" fmla="*/ 837478 h 6524624"/>
              <a:gd name="connsiteX6056" fmla="*/ 18418 w 11858623"/>
              <a:gd name="connsiteY6056" fmla="*/ 839408 h 6524624"/>
              <a:gd name="connsiteX6057" fmla="*/ 16572 w 11858623"/>
              <a:gd name="connsiteY6057" fmla="*/ 813542 h 6524624"/>
              <a:gd name="connsiteX6058" fmla="*/ 30504 w 11858623"/>
              <a:gd name="connsiteY6058" fmla="*/ 803781 h 6524624"/>
              <a:gd name="connsiteX6059" fmla="*/ 27924 w 11858623"/>
              <a:gd name="connsiteY6059" fmla="*/ 812819 h 6524624"/>
              <a:gd name="connsiteX6060" fmla="*/ 26496 w 11858623"/>
              <a:gd name="connsiteY6060" fmla="*/ 806589 h 6524624"/>
              <a:gd name="connsiteX6061" fmla="*/ 25204 w 11858623"/>
              <a:gd name="connsiteY6061" fmla="*/ 807494 h 6524624"/>
              <a:gd name="connsiteX6062" fmla="*/ 25410 w 11858623"/>
              <a:gd name="connsiteY6062" fmla="*/ 805565 h 6524624"/>
              <a:gd name="connsiteX6063" fmla="*/ 308998 w 11858623"/>
              <a:gd name="connsiteY6063" fmla="*/ 801024 h 6524624"/>
              <a:gd name="connsiteX6064" fmla="*/ 200998 w 11858623"/>
              <a:gd name="connsiteY6064" fmla="*/ 909024 h 6524624"/>
              <a:gd name="connsiteX6065" fmla="*/ 308998 w 11858623"/>
              <a:gd name="connsiteY6065" fmla="*/ 1017024 h 6524624"/>
              <a:gd name="connsiteX6066" fmla="*/ 416998 w 11858623"/>
              <a:gd name="connsiteY6066" fmla="*/ 909024 h 6524624"/>
              <a:gd name="connsiteX6067" fmla="*/ 308998 w 11858623"/>
              <a:gd name="connsiteY6067" fmla="*/ 801024 h 6524624"/>
              <a:gd name="connsiteX6068" fmla="*/ 15177 w 11858623"/>
              <a:gd name="connsiteY6068" fmla="*/ 793982 h 6524624"/>
              <a:gd name="connsiteX6069" fmla="*/ 16572 w 11858623"/>
              <a:gd name="connsiteY6069" fmla="*/ 813542 h 6524624"/>
              <a:gd name="connsiteX6070" fmla="*/ 14473 w 11858623"/>
              <a:gd name="connsiteY6070" fmla="*/ 815013 h 6524624"/>
              <a:gd name="connsiteX6071" fmla="*/ 10465 w 11858623"/>
              <a:gd name="connsiteY6071" fmla="*/ 800972 h 6524624"/>
              <a:gd name="connsiteX6072" fmla="*/ 15719 w 11858623"/>
              <a:gd name="connsiteY6072" fmla="*/ 783289 h 6524624"/>
              <a:gd name="connsiteX6073" fmla="*/ 18308 w 11858623"/>
              <a:gd name="connsiteY6073" fmla="*/ 789336 h 6524624"/>
              <a:gd name="connsiteX6074" fmla="*/ 15177 w 11858623"/>
              <a:gd name="connsiteY6074" fmla="*/ 793982 h 6524624"/>
              <a:gd name="connsiteX6075" fmla="*/ 14629 w 11858623"/>
              <a:gd name="connsiteY6075" fmla="*/ 786309 h 6524624"/>
              <a:gd name="connsiteX6076" fmla="*/ 23302 w 11858623"/>
              <a:gd name="connsiteY6076" fmla="*/ 781926 h 6524624"/>
              <a:gd name="connsiteX6077" fmla="*/ 26496 w 11858623"/>
              <a:gd name="connsiteY6077" fmla="*/ 795356 h 6524624"/>
              <a:gd name="connsiteX6078" fmla="*/ 25410 w 11858623"/>
              <a:gd name="connsiteY6078" fmla="*/ 805565 h 6524624"/>
              <a:gd name="connsiteX6079" fmla="*/ 22489 w 11858623"/>
              <a:gd name="connsiteY6079" fmla="*/ 806589 h 6524624"/>
              <a:gd name="connsiteX6080" fmla="*/ 18481 w 11858623"/>
              <a:gd name="connsiteY6080" fmla="*/ 789740 h 6524624"/>
              <a:gd name="connsiteX6081" fmla="*/ 18308 w 11858623"/>
              <a:gd name="connsiteY6081" fmla="*/ 789336 h 6524624"/>
              <a:gd name="connsiteX6082" fmla="*/ 12605 w 11858623"/>
              <a:gd name="connsiteY6082" fmla="*/ 776018 h 6524624"/>
              <a:gd name="connsiteX6083" fmla="*/ 14051 w 11858623"/>
              <a:gd name="connsiteY6083" fmla="*/ 779395 h 6524624"/>
              <a:gd name="connsiteX6084" fmla="*/ 14473 w 11858623"/>
              <a:gd name="connsiteY6084" fmla="*/ 784124 h 6524624"/>
              <a:gd name="connsiteX6085" fmla="*/ 14629 w 11858623"/>
              <a:gd name="connsiteY6085" fmla="*/ 786309 h 6524624"/>
              <a:gd name="connsiteX6086" fmla="*/ 14223 w 11858623"/>
              <a:gd name="connsiteY6086" fmla="*/ 787435 h 6524624"/>
              <a:gd name="connsiteX6087" fmla="*/ 10465 w 11858623"/>
              <a:gd name="connsiteY6087" fmla="*/ 792548 h 6524624"/>
              <a:gd name="connsiteX6088" fmla="*/ 12661 w 11858623"/>
              <a:gd name="connsiteY6088" fmla="*/ 775593 h 6524624"/>
              <a:gd name="connsiteX6089" fmla="*/ 12605 w 11858623"/>
              <a:gd name="connsiteY6089" fmla="*/ 776018 h 6524624"/>
              <a:gd name="connsiteX6090" fmla="*/ 12469 w 11858623"/>
              <a:gd name="connsiteY6090" fmla="*/ 775700 h 6524624"/>
              <a:gd name="connsiteX6091" fmla="*/ 19977 w 11858623"/>
              <a:gd name="connsiteY6091" fmla="*/ 771492 h 6524624"/>
              <a:gd name="connsiteX6092" fmla="*/ 15719 w 11858623"/>
              <a:gd name="connsiteY6092" fmla="*/ 783289 h 6524624"/>
              <a:gd name="connsiteX6093" fmla="*/ 14051 w 11858623"/>
              <a:gd name="connsiteY6093" fmla="*/ 779395 h 6524624"/>
              <a:gd name="connsiteX6094" fmla="*/ 13662 w 11858623"/>
              <a:gd name="connsiteY6094" fmla="*/ 775031 h 6524624"/>
              <a:gd name="connsiteX6095" fmla="*/ 13283 w 11858623"/>
              <a:gd name="connsiteY6095" fmla="*/ 770784 h 6524624"/>
              <a:gd name="connsiteX6096" fmla="*/ 13662 w 11858623"/>
              <a:gd name="connsiteY6096" fmla="*/ 775031 h 6524624"/>
              <a:gd name="connsiteX6097" fmla="*/ 12661 w 11858623"/>
              <a:gd name="connsiteY6097" fmla="*/ 775593 h 6524624"/>
              <a:gd name="connsiteX6098" fmla="*/ 20485 w 11858623"/>
              <a:gd name="connsiteY6098" fmla="*/ 770084 h 6524624"/>
              <a:gd name="connsiteX6099" fmla="*/ 20720 w 11858623"/>
              <a:gd name="connsiteY6099" fmla="*/ 771075 h 6524624"/>
              <a:gd name="connsiteX6100" fmla="*/ 19977 w 11858623"/>
              <a:gd name="connsiteY6100" fmla="*/ 771492 h 6524624"/>
              <a:gd name="connsiteX6101" fmla="*/ 14492 w 11858623"/>
              <a:gd name="connsiteY6101" fmla="*/ 757384 h 6524624"/>
              <a:gd name="connsiteX6102" fmla="*/ 14476 w 11858623"/>
              <a:gd name="connsiteY6102" fmla="*/ 765682 h 6524624"/>
              <a:gd name="connsiteX6103" fmla="*/ 13480 w 11858623"/>
              <a:gd name="connsiteY6103" fmla="*/ 769262 h 6524624"/>
              <a:gd name="connsiteX6104" fmla="*/ 13283 w 11858623"/>
              <a:gd name="connsiteY6104" fmla="*/ 770784 h 6524624"/>
              <a:gd name="connsiteX6105" fmla="*/ 12469 w 11858623"/>
              <a:gd name="connsiteY6105" fmla="*/ 761659 h 6524624"/>
              <a:gd name="connsiteX6106" fmla="*/ 16477 w 11858623"/>
              <a:gd name="connsiteY6106" fmla="*/ 716730 h 6524624"/>
              <a:gd name="connsiteX6107" fmla="*/ 18481 w 11858623"/>
              <a:gd name="connsiteY6107" fmla="*/ 736386 h 6524624"/>
              <a:gd name="connsiteX6108" fmla="*/ 21826 w 11858623"/>
              <a:gd name="connsiteY6108" fmla="*/ 727012 h 6524624"/>
              <a:gd name="connsiteX6109" fmla="*/ 22489 w 11858623"/>
              <a:gd name="connsiteY6109" fmla="*/ 736386 h 6524624"/>
              <a:gd name="connsiteX6110" fmla="*/ 29454 w 11858623"/>
              <a:gd name="connsiteY6110" fmla="*/ 770438 h 6524624"/>
              <a:gd name="connsiteX6111" fmla="*/ 29911 w 11858623"/>
              <a:gd name="connsiteY6111" fmla="*/ 772120 h 6524624"/>
              <a:gd name="connsiteX6112" fmla="*/ 23302 w 11858623"/>
              <a:gd name="connsiteY6112" fmla="*/ 781926 h 6524624"/>
              <a:gd name="connsiteX6113" fmla="*/ 20720 w 11858623"/>
              <a:gd name="connsiteY6113" fmla="*/ 771075 h 6524624"/>
              <a:gd name="connsiteX6114" fmla="*/ 22489 w 11858623"/>
              <a:gd name="connsiteY6114" fmla="*/ 770084 h 6524624"/>
              <a:gd name="connsiteX6115" fmla="*/ 14473 w 11858623"/>
              <a:gd name="connsiteY6115" fmla="*/ 767275 h 6524624"/>
              <a:gd name="connsiteX6116" fmla="*/ 14476 w 11858623"/>
              <a:gd name="connsiteY6116" fmla="*/ 765682 h 6524624"/>
              <a:gd name="connsiteX6117" fmla="*/ 18672 w 11858623"/>
              <a:gd name="connsiteY6117" fmla="*/ 750599 h 6524624"/>
              <a:gd name="connsiteX6118" fmla="*/ 20261 w 11858623"/>
              <a:gd name="connsiteY6118" fmla="*/ 745189 h 6524624"/>
              <a:gd name="connsiteX6119" fmla="*/ 14492 w 11858623"/>
              <a:gd name="connsiteY6119" fmla="*/ 757384 h 6524624"/>
              <a:gd name="connsiteX6120" fmla="*/ 14520 w 11858623"/>
              <a:gd name="connsiteY6120" fmla="*/ 742070 h 6524624"/>
              <a:gd name="connsiteX6121" fmla="*/ 16477 w 11858623"/>
              <a:gd name="connsiteY6121" fmla="*/ 716730 h 6524624"/>
              <a:gd name="connsiteX6122" fmla="*/ 12966 w 11858623"/>
              <a:gd name="connsiteY6122" fmla="*/ 699591 h 6524624"/>
              <a:gd name="connsiteX6123" fmla="*/ 13000 w 11858623"/>
              <a:gd name="connsiteY6123" fmla="*/ 699768 h 6524624"/>
              <a:gd name="connsiteX6124" fmla="*/ 12469 w 11858623"/>
              <a:gd name="connsiteY6124" fmla="*/ 699881 h 6524624"/>
              <a:gd name="connsiteX6125" fmla="*/ 14803 w 11858623"/>
              <a:gd name="connsiteY6125" fmla="*/ 699382 h 6524624"/>
              <a:gd name="connsiteX6126" fmla="*/ 16477 w 11858623"/>
              <a:gd name="connsiteY6126" fmla="*/ 711114 h 6524624"/>
              <a:gd name="connsiteX6127" fmla="*/ 14589 w 11858623"/>
              <a:gd name="connsiteY6127" fmla="*/ 707826 h 6524624"/>
              <a:gd name="connsiteX6128" fmla="*/ 13000 w 11858623"/>
              <a:gd name="connsiteY6128" fmla="*/ 699768 h 6524624"/>
              <a:gd name="connsiteX6129" fmla="*/ 19734 w 11858623"/>
              <a:gd name="connsiteY6129" fmla="*/ 697424 h 6524624"/>
              <a:gd name="connsiteX6130" fmla="*/ 20038 w 11858623"/>
              <a:gd name="connsiteY6130" fmla="*/ 701720 h 6524624"/>
              <a:gd name="connsiteX6131" fmla="*/ 18354 w 11858623"/>
              <a:gd name="connsiteY6131" fmla="*/ 698068 h 6524624"/>
              <a:gd name="connsiteX6132" fmla="*/ 17764 w 11858623"/>
              <a:gd name="connsiteY6132" fmla="*/ 696790 h 6524624"/>
              <a:gd name="connsiteX6133" fmla="*/ 18354 w 11858623"/>
              <a:gd name="connsiteY6133" fmla="*/ 698068 h 6524624"/>
              <a:gd name="connsiteX6134" fmla="*/ 16166 w 11858623"/>
              <a:gd name="connsiteY6134" fmla="*/ 699090 h 6524624"/>
              <a:gd name="connsiteX6135" fmla="*/ 14803 w 11858623"/>
              <a:gd name="connsiteY6135" fmla="*/ 699382 h 6524624"/>
              <a:gd name="connsiteX6136" fmla="*/ 14689 w 11858623"/>
              <a:gd name="connsiteY6136" fmla="*/ 698585 h 6524624"/>
              <a:gd name="connsiteX6137" fmla="*/ 21687 w 11858623"/>
              <a:gd name="connsiteY6137" fmla="*/ 694500 h 6524624"/>
              <a:gd name="connsiteX6138" fmla="*/ 21370 w 11858623"/>
              <a:gd name="connsiteY6138" fmla="*/ 696660 h 6524624"/>
              <a:gd name="connsiteX6139" fmla="*/ 19734 w 11858623"/>
              <a:gd name="connsiteY6139" fmla="*/ 697424 h 6524624"/>
              <a:gd name="connsiteX6140" fmla="*/ 19613 w 11858623"/>
              <a:gd name="connsiteY6140" fmla="*/ 695710 h 6524624"/>
              <a:gd name="connsiteX6141" fmla="*/ 26496 w 11858623"/>
              <a:gd name="connsiteY6141" fmla="*/ 694265 h 6524624"/>
              <a:gd name="connsiteX6142" fmla="*/ 24492 w 11858623"/>
              <a:gd name="connsiteY6142" fmla="*/ 719538 h 6524624"/>
              <a:gd name="connsiteX6143" fmla="*/ 21826 w 11858623"/>
              <a:gd name="connsiteY6143" fmla="*/ 727012 h 6524624"/>
              <a:gd name="connsiteX6144" fmla="*/ 20038 w 11858623"/>
              <a:gd name="connsiteY6144" fmla="*/ 701720 h 6524624"/>
              <a:gd name="connsiteX6145" fmla="*/ 20485 w 11858623"/>
              <a:gd name="connsiteY6145" fmla="*/ 702689 h 6524624"/>
              <a:gd name="connsiteX6146" fmla="*/ 21370 w 11858623"/>
              <a:gd name="connsiteY6146" fmla="*/ 696660 h 6524624"/>
              <a:gd name="connsiteX6147" fmla="*/ 13684 w 11858623"/>
              <a:gd name="connsiteY6147" fmla="*/ 691542 h 6524624"/>
              <a:gd name="connsiteX6148" fmla="*/ 14689 w 11858623"/>
              <a:gd name="connsiteY6148" fmla="*/ 698585 h 6524624"/>
              <a:gd name="connsiteX6149" fmla="*/ 12966 w 11858623"/>
              <a:gd name="connsiteY6149" fmla="*/ 699591 h 6524624"/>
              <a:gd name="connsiteX6150" fmla="*/ 12469 w 11858623"/>
              <a:gd name="connsiteY6150" fmla="*/ 697073 h 6524624"/>
              <a:gd name="connsiteX6151" fmla="*/ 18885 w 11858623"/>
              <a:gd name="connsiteY6151" fmla="*/ 685409 h 6524624"/>
              <a:gd name="connsiteX6152" fmla="*/ 19613 w 11858623"/>
              <a:gd name="connsiteY6152" fmla="*/ 695710 h 6524624"/>
              <a:gd name="connsiteX6153" fmla="*/ 17764 w 11858623"/>
              <a:gd name="connsiteY6153" fmla="*/ 696790 h 6524624"/>
              <a:gd name="connsiteX6154" fmla="*/ 15828 w 11858623"/>
              <a:gd name="connsiteY6154" fmla="*/ 692591 h 6524624"/>
              <a:gd name="connsiteX6155" fmla="*/ 16330 w 11858623"/>
              <a:gd name="connsiteY6155" fmla="*/ 686926 h 6524624"/>
              <a:gd name="connsiteX6156" fmla="*/ 32641 w 11858623"/>
              <a:gd name="connsiteY6156" fmla="*/ 678711 h 6524624"/>
              <a:gd name="connsiteX6157" fmla="*/ 32508 w 11858623"/>
              <a:gd name="connsiteY6157" fmla="*/ 683033 h 6524624"/>
              <a:gd name="connsiteX6158" fmla="*/ 32944 w 11858623"/>
              <a:gd name="connsiteY6158" fmla="*/ 687926 h 6524624"/>
              <a:gd name="connsiteX6159" fmla="*/ 21687 w 11858623"/>
              <a:gd name="connsiteY6159" fmla="*/ 694500 h 6524624"/>
              <a:gd name="connsiteX6160" fmla="*/ 22541 w 11858623"/>
              <a:gd name="connsiteY6160" fmla="*/ 688679 h 6524624"/>
              <a:gd name="connsiteX6161" fmla="*/ 22069 w 11858623"/>
              <a:gd name="connsiteY6161" fmla="*/ 683518 h 6524624"/>
              <a:gd name="connsiteX6162" fmla="*/ 24419 w 11858623"/>
              <a:gd name="connsiteY6162" fmla="*/ 682122 h 6524624"/>
              <a:gd name="connsiteX6163" fmla="*/ 21048 w 11858623"/>
              <a:gd name="connsiteY6163" fmla="*/ 672346 h 6524624"/>
              <a:gd name="connsiteX6164" fmla="*/ 22069 w 11858623"/>
              <a:gd name="connsiteY6164" fmla="*/ 683518 h 6524624"/>
              <a:gd name="connsiteX6165" fmla="*/ 18885 w 11858623"/>
              <a:gd name="connsiteY6165" fmla="*/ 685409 h 6524624"/>
              <a:gd name="connsiteX6166" fmla="*/ 18529 w 11858623"/>
              <a:gd name="connsiteY6166" fmla="*/ 680373 h 6524624"/>
              <a:gd name="connsiteX6167" fmla="*/ 20485 w 11858623"/>
              <a:gd name="connsiteY6167" fmla="*/ 660568 h 6524624"/>
              <a:gd name="connsiteX6168" fmla="*/ 23118 w 11858623"/>
              <a:gd name="connsiteY6168" fmla="*/ 669717 h 6524624"/>
              <a:gd name="connsiteX6169" fmla="*/ 23525 w 11858623"/>
              <a:gd name="connsiteY6169" fmla="*/ 672549 h 6524624"/>
              <a:gd name="connsiteX6170" fmla="*/ 23999 w 11858623"/>
              <a:gd name="connsiteY6170" fmla="*/ 672877 h 6524624"/>
              <a:gd name="connsiteX6171" fmla="*/ 24529 w 11858623"/>
              <a:gd name="connsiteY6171" fmla="*/ 675021 h 6524624"/>
              <a:gd name="connsiteX6172" fmla="*/ 21542 w 11858623"/>
              <a:gd name="connsiteY6172" fmla="*/ 670770 h 6524624"/>
              <a:gd name="connsiteX6173" fmla="*/ 21048 w 11858623"/>
              <a:gd name="connsiteY6173" fmla="*/ 672346 h 6524624"/>
              <a:gd name="connsiteX6174" fmla="*/ 20485 w 11858623"/>
              <a:gd name="connsiteY6174" fmla="*/ 666184 h 6524624"/>
              <a:gd name="connsiteX6175" fmla="*/ 20287 w 11858623"/>
              <a:gd name="connsiteY6175" fmla="*/ 661470 h 6524624"/>
              <a:gd name="connsiteX6176" fmla="*/ 16477 w 11858623"/>
              <a:gd name="connsiteY6176" fmla="*/ 646528 h 6524624"/>
              <a:gd name="connsiteX6177" fmla="*/ 20076 w 11858623"/>
              <a:gd name="connsiteY6177" fmla="*/ 656437 h 6524624"/>
              <a:gd name="connsiteX6178" fmla="*/ 20287 w 11858623"/>
              <a:gd name="connsiteY6178" fmla="*/ 661470 h 6524624"/>
              <a:gd name="connsiteX6179" fmla="*/ 13684 w 11858623"/>
              <a:gd name="connsiteY6179" fmla="*/ 691542 h 6524624"/>
              <a:gd name="connsiteX6180" fmla="*/ 12469 w 11858623"/>
              <a:gd name="connsiteY6180" fmla="*/ 683033 h 6524624"/>
              <a:gd name="connsiteX6181" fmla="*/ 16477 w 11858623"/>
              <a:gd name="connsiteY6181" fmla="*/ 646528 h 6524624"/>
              <a:gd name="connsiteX6182" fmla="*/ 14151 w 11858623"/>
              <a:gd name="connsiteY6182" fmla="*/ 633606 h 6524624"/>
              <a:gd name="connsiteX6183" fmla="*/ 14152 w 11858623"/>
              <a:gd name="connsiteY6183" fmla="*/ 633610 h 6524624"/>
              <a:gd name="connsiteX6184" fmla="*/ 14093 w 11858623"/>
              <a:gd name="connsiteY6184" fmla="*/ 633805 h 6524624"/>
              <a:gd name="connsiteX6185" fmla="*/ 30302 w 11858623"/>
              <a:gd name="connsiteY6185" fmla="*/ 625582 h 6524624"/>
              <a:gd name="connsiteX6186" fmla="*/ 32508 w 11858623"/>
              <a:gd name="connsiteY6186" fmla="*/ 626871 h 6524624"/>
              <a:gd name="connsiteX6187" fmla="*/ 33672 w 11858623"/>
              <a:gd name="connsiteY6187" fmla="*/ 645339 h 6524624"/>
              <a:gd name="connsiteX6188" fmla="*/ 33385 w 11858623"/>
              <a:gd name="connsiteY6188" fmla="*/ 654640 h 6524624"/>
              <a:gd name="connsiteX6189" fmla="*/ 26496 w 11858623"/>
              <a:gd name="connsiteY6189" fmla="*/ 674609 h 6524624"/>
              <a:gd name="connsiteX6190" fmla="*/ 23999 w 11858623"/>
              <a:gd name="connsiteY6190" fmla="*/ 672877 h 6524624"/>
              <a:gd name="connsiteX6191" fmla="*/ 23823 w 11858623"/>
              <a:gd name="connsiteY6191" fmla="*/ 672167 h 6524624"/>
              <a:gd name="connsiteX6192" fmla="*/ 23118 w 11858623"/>
              <a:gd name="connsiteY6192" fmla="*/ 669717 h 6524624"/>
              <a:gd name="connsiteX6193" fmla="*/ 21953 w 11858623"/>
              <a:gd name="connsiteY6193" fmla="*/ 661607 h 6524624"/>
              <a:gd name="connsiteX6194" fmla="*/ 20076 w 11858623"/>
              <a:gd name="connsiteY6194" fmla="*/ 656437 h 6524624"/>
              <a:gd name="connsiteX6195" fmla="*/ 19498 w 11858623"/>
              <a:gd name="connsiteY6195" fmla="*/ 642688 h 6524624"/>
              <a:gd name="connsiteX6196" fmla="*/ 20245 w 11858623"/>
              <a:gd name="connsiteY6196" fmla="*/ 641932 h 6524624"/>
              <a:gd name="connsiteX6197" fmla="*/ 20485 w 11858623"/>
              <a:gd name="connsiteY6197" fmla="*/ 649336 h 6524624"/>
              <a:gd name="connsiteX6198" fmla="*/ 30302 w 11858623"/>
              <a:gd name="connsiteY6198" fmla="*/ 625582 h 6524624"/>
              <a:gd name="connsiteX6199" fmla="*/ 17756 w 11858623"/>
              <a:gd name="connsiteY6199" fmla="*/ 621785 h 6524624"/>
              <a:gd name="connsiteX6200" fmla="*/ 18735 w 11858623"/>
              <a:gd name="connsiteY6200" fmla="*/ 624505 h 6524624"/>
              <a:gd name="connsiteX6201" fmla="*/ 19498 w 11858623"/>
              <a:gd name="connsiteY6201" fmla="*/ 642688 h 6524624"/>
              <a:gd name="connsiteX6202" fmla="*/ 18481 w 11858623"/>
              <a:gd name="connsiteY6202" fmla="*/ 643720 h 6524624"/>
              <a:gd name="connsiteX6203" fmla="*/ 14152 w 11858623"/>
              <a:gd name="connsiteY6203" fmla="*/ 633610 h 6524624"/>
              <a:gd name="connsiteX6204" fmla="*/ 17700 w 11858623"/>
              <a:gd name="connsiteY6204" fmla="*/ 620481 h 6524624"/>
              <a:gd name="connsiteX6205" fmla="*/ 17976 w 11858623"/>
              <a:gd name="connsiteY6205" fmla="*/ 621062 h 6524624"/>
              <a:gd name="connsiteX6206" fmla="*/ 17756 w 11858623"/>
              <a:gd name="connsiteY6206" fmla="*/ 621785 h 6524624"/>
              <a:gd name="connsiteX6207" fmla="*/ 17524 w 11858623"/>
              <a:gd name="connsiteY6207" fmla="*/ 621141 h 6524624"/>
              <a:gd name="connsiteX6208" fmla="*/ 18638 w 11858623"/>
              <a:gd name="connsiteY6208" fmla="*/ 620341 h 6524624"/>
              <a:gd name="connsiteX6209" fmla="*/ 19727 w 11858623"/>
              <a:gd name="connsiteY6209" fmla="*/ 625974 h 6524624"/>
              <a:gd name="connsiteX6210" fmla="*/ 19773 w 11858623"/>
              <a:gd name="connsiteY6210" fmla="*/ 627385 h 6524624"/>
              <a:gd name="connsiteX6211" fmla="*/ 18735 w 11858623"/>
              <a:gd name="connsiteY6211" fmla="*/ 624505 h 6524624"/>
              <a:gd name="connsiteX6212" fmla="*/ 18586 w 11858623"/>
              <a:gd name="connsiteY6212" fmla="*/ 620941 h 6524624"/>
              <a:gd name="connsiteX6213" fmla="*/ 19422 w 11858623"/>
              <a:gd name="connsiteY6213" fmla="*/ 616559 h 6524624"/>
              <a:gd name="connsiteX6214" fmla="*/ 19596 w 11858623"/>
              <a:gd name="connsiteY6214" fmla="*/ 621932 h 6524624"/>
              <a:gd name="connsiteX6215" fmla="*/ 18735 w 11858623"/>
              <a:gd name="connsiteY6215" fmla="*/ 619240 h 6524624"/>
              <a:gd name="connsiteX6216" fmla="*/ 18816 w 11858623"/>
              <a:gd name="connsiteY6216" fmla="*/ 618305 h 6524624"/>
              <a:gd name="connsiteX6217" fmla="*/ 19234 w 11858623"/>
              <a:gd name="connsiteY6217" fmla="*/ 616936 h 6524624"/>
              <a:gd name="connsiteX6218" fmla="*/ 21234 w 11858623"/>
              <a:gd name="connsiteY6218" fmla="*/ 615213 h 6524624"/>
              <a:gd name="connsiteX6219" fmla="*/ 25488 w 11858623"/>
              <a:gd name="connsiteY6219" fmla="*/ 628737 h 6524624"/>
              <a:gd name="connsiteX6220" fmla="*/ 24801 w 11858623"/>
              <a:gd name="connsiteY6220" fmla="*/ 637313 h 6524624"/>
              <a:gd name="connsiteX6221" fmla="*/ 20245 w 11858623"/>
              <a:gd name="connsiteY6221" fmla="*/ 641932 h 6524624"/>
              <a:gd name="connsiteX6222" fmla="*/ 19773 w 11858623"/>
              <a:gd name="connsiteY6222" fmla="*/ 627385 h 6524624"/>
              <a:gd name="connsiteX6223" fmla="*/ 20262 w 11858623"/>
              <a:gd name="connsiteY6223" fmla="*/ 628745 h 6524624"/>
              <a:gd name="connsiteX6224" fmla="*/ 19727 w 11858623"/>
              <a:gd name="connsiteY6224" fmla="*/ 625974 h 6524624"/>
              <a:gd name="connsiteX6225" fmla="*/ 19596 w 11858623"/>
              <a:gd name="connsiteY6225" fmla="*/ 621932 h 6524624"/>
              <a:gd name="connsiteX6226" fmla="*/ 23660 w 11858623"/>
              <a:gd name="connsiteY6226" fmla="*/ 634636 h 6524624"/>
              <a:gd name="connsiteX6227" fmla="*/ 19348 w 11858623"/>
              <a:gd name="connsiteY6227" fmla="*/ 614291 h 6524624"/>
              <a:gd name="connsiteX6228" fmla="*/ 19415 w 11858623"/>
              <a:gd name="connsiteY6228" fmla="*/ 616342 h 6524624"/>
              <a:gd name="connsiteX6229" fmla="*/ 19234 w 11858623"/>
              <a:gd name="connsiteY6229" fmla="*/ 616936 h 6524624"/>
              <a:gd name="connsiteX6230" fmla="*/ 18873 w 11858623"/>
              <a:gd name="connsiteY6230" fmla="*/ 617660 h 6524624"/>
              <a:gd name="connsiteX6231" fmla="*/ 19080 w 11858623"/>
              <a:gd name="connsiteY6231" fmla="*/ 615298 h 6524624"/>
              <a:gd name="connsiteX6232" fmla="*/ 21005 w 11858623"/>
              <a:gd name="connsiteY6232" fmla="*/ 613380 h 6524624"/>
              <a:gd name="connsiteX6233" fmla="*/ 21234 w 11858623"/>
              <a:gd name="connsiteY6233" fmla="*/ 615213 h 6524624"/>
              <a:gd name="connsiteX6234" fmla="*/ 20792 w 11858623"/>
              <a:gd name="connsiteY6234" fmla="*/ 613808 h 6524624"/>
              <a:gd name="connsiteX6235" fmla="*/ 20485 w 11858623"/>
              <a:gd name="connsiteY6235" fmla="*/ 612831 h 6524624"/>
              <a:gd name="connsiteX6236" fmla="*/ 20792 w 11858623"/>
              <a:gd name="connsiteY6236" fmla="*/ 613808 h 6524624"/>
              <a:gd name="connsiteX6237" fmla="*/ 19422 w 11858623"/>
              <a:gd name="connsiteY6237" fmla="*/ 616559 h 6524624"/>
              <a:gd name="connsiteX6238" fmla="*/ 19415 w 11858623"/>
              <a:gd name="connsiteY6238" fmla="*/ 616342 h 6524624"/>
              <a:gd name="connsiteX6239" fmla="*/ 20346 w 11858623"/>
              <a:gd name="connsiteY6239" fmla="*/ 608180 h 6524624"/>
              <a:gd name="connsiteX6240" fmla="*/ 20485 w 11858623"/>
              <a:gd name="connsiteY6240" fmla="*/ 610023 h 6524624"/>
              <a:gd name="connsiteX6241" fmla="*/ 19348 w 11858623"/>
              <a:gd name="connsiteY6241" fmla="*/ 614291 h 6524624"/>
              <a:gd name="connsiteX6242" fmla="*/ 19299 w 11858623"/>
              <a:gd name="connsiteY6242" fmla="*/ 612792 h 6524624"/>
              <a:gd name="connsiteX6243" fmla="*/ 19423 w 11858623"/>
              <a:gd name="connsiteY6243" fmla="*/ 611381 h 6524624"/>
              <a:gd name="connsiteX6244" fmla="*/ 20333 w 11858623"/>
              <a:gd name="connsiteY6244" fmla="*/ 607997 h 6524624"/>
              <a:gd name="connsiteX6245" fmla="*/ 20353 w 11858623"/>
              <a:gd name="connsiteY6245" fmla="*/ 608158 h 6524624"/>
              <a:gd name="connsiteX6246" fmla="*/ 20346 w 11858623"/>
              <a:gd name="connsiteY6246" fmla="*/ 608180 h 6524624"/>
              <a:gd name="connsiteX6247" fmla="*/ 928 w 11858623"/>
              <a:gd name="connsiteY6247" fmla="*/ 605707 h 6524624"/>
              <a:gd name="connsiteX6248" fmla="*/ 446 w 11858623"/>
              <a:gd name="connsiteY6248" fmla="*/ 621255 h 6524624"/>
              <a:gd name="connsiteX6249" fmla="*/ 4454 w 11858623"/>
              <a:gd name="connsiteY6249" fmla="*/ 809397 h 6524624"/>
              <a:gd name="connsiteX6250" fmla="*/ 4828 w 11858623"/>
              <a:gd name="connsiteY6250" fmla="*/ 831937 h 6524624"/>
              <a:gd name="connsiteX6251" fmla="*/ 2450 w 11858623"/>
              <a:gd name="connsiteY6251" fmla="*/ 831861 h 6524624"/>
              <a:gd name="connsiteX6252" fmla="*/ 4902 w 11858623"/>
              <a:gd name="connsiteY6252" fmla="*/ 836390 h 6524624"/>
              <a:gd name="connsiteX6253" fmla="*/ 6567 w 11858623"/>
              <a:gd name="connsiteY6253" fmla="*/ 936753 h 6524624"/>
              <a:gd name="connsiteX6254" fmla="*/ 5688 w 11858623"/>
              <a:gd name="connsiteY6254" fmla="*/ 938243 h 6524624"/>
              <a:gd name="connsiteX6255" fmla="*/ 4454 w 11858623"/>
              <a:gd name="connsiteY6255" fmla="*/ 941377 h 6524624"/>
              <a:gd name="connsiteX6256" fmla="*/ 6590 w 11858623"/>
              <a:gd name="connsiteY6256" fmla="*/ 938134 h 6524624"/>
              <a:gd name="connsiteX6257" fmla="*/ 7625 w 11858623"/>
              <a:gd name="connsiteY6257" fmla="*/ 1000468 h 6524624"/>
              <a:gd name="connsiteX6258" fmla="*/ 6740 w 11858623"/>
              <a:gd name="connsiteY6258" fmla="*/ 1005197 h 6524624"/>
              <a:gd name="connsiteX6259" fmla="*/ 6458 w 11858623"/>
              <a:gd name="connsiteY6259" fmla="*/ 1045276 h 6524624"/>
              <a:gd name="connsiteX6260" fmla="*/ 8320 w 11858623"/>
              <a:gd name="connsiteY6260" fmla="*/ 1042395 h 6524624"/>
              <a:gd name="connsiteX6261" fmla="*/ 8462 w 11858623"/>
              <a:gd name="connsiteY6261" fmla="*/ 1050893 h 6524624"/>
              <a:gd name="connsiteX6262" fmla="*/ 8826 w 11858623"/>
              <a:gd name="connsiteY6262" fmla="*/ 1057277 h 6524624"/>
              <a:gd name="connsiteX6263" fmla="*/ 8461 w 11858623"/>
              <a:gd name="connsiteY6263" fmla="*/ 1058447 h 6524624"/>
              <a:gd name="connsiteX6264" fmla="*/ 4453 w 11858623"/>
              <a:gd name="connsiteY6264" fmla="*/ 1066872 h 6524624"/>
              <a:gd name="connsiteX6265" fmla="*/ 2449 w 11858623"/>
              <a:gd name="connsiteY6265" fmla="*/ 1083719 h 6524624"/>
              <a:gd name="connsiteX6266" fmla="*/ 1422 w 11858623"/>
              <a:gd name="connsiteY6266" fmla="*/ 1116809 h 6524624"/>
              <a:gd name="connsiteX6267" fmla="*/ 0 w 11858623"/>
              <a:gd name="connsiteY6267" fmla="*/ 1118916 h 6524624"/>
              <a:gd name="connsiteX6268" fmla="*/ 0 w 11858623"/>
              <a:gd name="connsiteY6268" fmla="*/ 606019 h 6524624"/>
              <a:gd name="connsiteX6269" fmla="*/ 10226 w 11858623"/>
              <a:gd name="connsiteY6269" fmla="*/ 600880 h 6524624"/>
              <a:gd name="connsiteX6270" fmla="*/ 13504 w 11858623"/>
              <a:gd name="connsiteY6270" fmla="*/ 609982 h 6524624"/>
              <a:gd name="connsiteX6271" fmla="*/ 13630 w 11858623"/>
              <a:gd name="connsiteY6271" fmla="*/ 611927 h 6524624"/>
              <a:gd name="connsiteX6272" fmla="*/ 10466 w 11858623"/>
              <a:gd name="connsiteY6272" fmla="*/ 605277 h 6524624"/>
              <a:gd name="connsiteX6273" fmla="*/ 14474 w 11858623"/>
              <a:gd name="connsiteY6273" fmla="*/ 624933 h 6524624"/>
              <a:gd name="connsiteX6274" fmla="*/ 13630 w 11858623"/>
              <a:gd name="connsiteY6274" fmla="*/ 611927 h 6524624"/>
              <a:gd name="connsiteX6275" fmla="*/ 15996 w 11858623"/>
              <a:gd name="connsiteY6275" fmla="*/ 616900 h 6524624"/>
              <a:gd name="connsiteX6276" fmla="*/ 17524 w 11858623"/>
              <a:gd name="connsiteY6276" fmla="*/ 621141 h 6524624"/>
              <a:gd name="connsiteX6277" fmla="*/ 14777 w 11858623"/>
              <a:gd name="connsiteY6277" fmla="*/ 631457 h 6524624"/>
              <a:gd name="connsiteX6278" fmla="*/ 14151 w 11858623"/>
              <a:gd name="connsiteY6278" fmla="*/ 633606 h 6524624"/>
              <a:gd name="connsiteX6279" fmla="*/ 12469 w 11858623"/>
              <a:gd name="connsiteY6279" fmla="*/ 629679 h 6524624"/>
              <a:gd name="connsiteX6280" fmla="*/ 10465 w 11858623"/>
              <a:gd name="connsiteY6280" fmla="*/ 610023 h 6524624"/>
              <a:gd name="connsiteX6281" fmla="*/ 9025 w 11858623"/>
              <a:gd name="connsiteY6281" fmla="*/ 602474 h 6524624"/>
              <a:gd name="connsiteX6282" fmla="*/ 15891 w 11858623"/>
              <a:gd name="connsiteY6282" fmla="*/ 593359 h 6524624"/>
              <a:gd name="connsiteX6283" fmla="*/ 16478 w 11858623"/>
              <a:gd name="connsiteY6283" fmla="*/ 596852 h 6524624"/>
              <a:gd name="connsiteX6284" fmla="*/ 16720 w 11858623"/>
              <a:gd name="connsiteY6284" fmla="*/ 597932 h 6524624"/>
              <a:gd name="connsiteX6285" fmla="*/ 16249 w 11858623"/>
              <a:gd name="connsiteY6285" fmla="*/ 600176 h 6524624"/>
              <a:gd name="connsiteX6286" fmla="*/ 15280 w 11858623"/>
              <a:gd name="connsiteY6286" fmla="*/ 594171 h 6524624"/>
              <a:gd name="connsiteX6287" fmla="*/ 18106 w 11858623"/>
              <a:gd name="connsiteY6287" fmla="*/ 591335 h 6524624"/>
              <a:gd name="connsiteX6288" fmla="*/ 18481 w 11858623"/>
              <a:gd name="connsiteY6288" fmla="*/ 593174 h 6524624"/>
              <a:gd name="connsiteX6289" fmla="*/ 18727 w 11858623"/>
              <a:gd name="connsiteY6289" fmla="*/ 595144 h 6524624"/>
              <a:gd name="connsiteX6290" fmla="*/ 19171 w 11858623"/>
              <a:gd name="connsiteY6290" fmla="*/ 608845 h 6524624"/>
              <a:gd name="connsiteX6291" fmla="*/ 16720 w 11858623"/>
              <a:gd name="connsiteY6291" fmla="*/ 597932 h 6524624"/>
              <a:gd name="connsiteX6292" fmla="*/ 18930 w 11858623"/>
              <a:gd name="connsiteY6292" fmla="*/ 589326 h 6524624"/>
              <a:gd name="connsiteX6293" fmla="*/ 20333 w 11858623"/>
              <a:gd name="connsiteY6293" fmla="*/ 607997 h 6524624"/>
              <a:gd name="connsiteX6294" fmla="*/ 18727 w 11858623"/>
              <a:gd name="connsiteY6294" fmla="*/ 595144 h 6524624"/>
              <a:gd name="connsiteX6295" fmla="*/ 18554 w 11858623"/>
              <a:gd name="connsiteY6295" fmla="*/ 589824 h 6524624"/>
              <a:gd name="connsiteX6296" fmla="*/ 18537 w 11858623"/>
              <a:gd name="connsiteY6296" fmla="*/ 589283 h 6524624"/>
              <a:gd name="connsiteX6297" fmla="*/ 18554 w 11858623"/>
              <a:gd name="connsiteY6297" fmla="*/ 589824 h 6524624"/>
              <a:gd name="connsiteX6298" fmla="*/ 18373 w 11858623"/>
              <a:gd name="connsiteY6298" fmla="*/ 590066 h 6524624"/>
              <a:gd name="connsiteX6299" fmla="*/ 28569 w 11858623"/>
              <a:gd name="connsiteY6299" fmla="*/ 577875 h 6524624"/>
              <a:gd name="connsiteX6300" fmla="*/ 28500 w 11858623"/>
              <a:gd name="connsiteY6300" fmla="*/ 579134 h 6524624"/>
              <a:gd name="connsiteX6301" fmla="*/ 28448 w 11858623"/>
              <a:gd name="connsiteY6301" fmla="*/ 578325 h 6524624"/>
              <a:gd name="connsiteX6302" fmla="*/ 32627 w 11858623"/>
              <a:gd name="connsiteY6302" fmla="*/ 577786 h 6524624"/>
              <a:gd name="connsiteX6303" fmla="*/ 33288 w 11858623"/>
              <a:gd name="connsiteY6303" fmla="*/ 588724 h 6524624"/>
              <a:gd name="connsiteX6304" fmla="*/ 21005 w 11858623"/>
              <a:gd name="connsiteY6304" fmla="*/ 613380 h 6524624"/>
              <a:gd name="connsiteX6305" fmla="*/ 20353 w 11858623"/>
              <a:gd name="connsiteY6305" fmla="*/ 608158 h 6524624"/>
              <a:gd name="connsiteX6306" fmla="*/ 20972 w 11858623"/>
              <a:gd name="connsiteY6306" fmla="*/ 606009 h 6524624"/>
              <a:gd name="connsiteX6307" fmla="*/ 28285 w 11858623"/>
              <a:gd name="connsiteY6307" fmla="*/ 578927 h 6524624"/>
              <a:gd name="connsiteX6308" fmla="*/ 28500 w 11858623"/>
              <a:gd name="connsiteY6308" fmla="*/ 581942 h 6524624"/>
              <a:gd name="connsiteX6309" fmla="*/ 11540 w 11858623"/>
              <a:gd name="connsiteY6309" fmla="*/ 577755 h 6524624"/>
              <a:gd name="connsiteX6310" fmla="*/ 12470 w 11858623"/>
              <a:gd name="connsiteY6310" fmla="*/ 594044 h 6524624"/>
              <a:gd name="connsiteX6311" fmla="*/ 12701 w 11858623"/>
              <a:gd name="connsiteY6311" fmla="*/ 597595 h 6524624"/>
              <a:gd name="connsiteX6312" fmla="*/ 10226 w 11858623"/>
              <a:gd name="connsiteY6312" fmla="*/ 600880 h 6524624"/>
              <a:gd name="connsiteX6313" fmla="*/ 8462 w 11858623"/>
              <a:gd name="connsiteY6313" fmla="*/ 595982 h 6524624"/>
              <a:gd name="connsiteX6314" fmla="*/ 8511 w 11858623"/>
              <a:gd name="connsiteY6314" fmla="*/ 599781 h 6524624"/>
              <a:gd name="connsiteX6315" fmla="*/ 9025 w 11858623"/>
              <a:gd name="connsiteY6315" fmla="*/ 602474 h 6524624"/>
              <a:gd name="connsiteX6316" fmla="*/ 8507 w 11858623"/>
              <a:gd name="connsiteY6316" fmla="*/ 603161 h 6524624"/>
              <a:gd name="connsiteX6317" fmla="*/ 928 w 11858623"/>
              <a:gd name="connsiteY6317" fmla="*/ 605707 h 6524624"/>
              <a:gd name="connsiteX6318" fmla="*/ 1423 w 11858623"/>
              <a:gd name="connsiteY6318" fmla="*/ 589759 h 6524624"/>
              <a:gd name="connsiteX6319" fmla="*/ 3690 w 11858623"/>
              <a:gd name="connsiteY6319" fmla="*/ 586402 h 6524624"/>
              <a:gd name="connsiteX6320" fmla="*/ 13001 w 11858623"/>
              <a:gd name="connsiteY6320" fmla="*/ 576145 h 6524624"/>
              <a:gd name="connsiteX6321" fmla="*/ 13488 w 11858623"/>
              <a:gd name="connsiteY6321" fmla="*/ 579042 h 6524624"/>
              <a:gd name="connsiteX6322" fmla="*/ 13147 w 11858623"/>
              <a:gd name="connsiteY6322" fmla="*/ 580952 h 6524624"/>
              <a:gd name="connsiteX6323" fmla="*/ 12466 w 11858623"/>
              <a:gd name="connsiteY6323" fmla="*/ 576734 h 6524624"/>
              <a:gd name="connsiteX6324" fmla="*/ 28166 w 11858623"/>
              <a:gd name="connsiteY6324" fmla="*/ 574001 h 6524624"/>
              <a:gd name="connsiteX6325" fmla="*/ 28448 w 11858623"/>
              <a:gd name="connsiteY6325" fmla="*/ 578325 h 6524624"/>
              <a:gd name="connsiteX6326" fmla="*/ 28285 w 11858623"/>
              <a:gd name="connsiteY6326" fmla="*/ 578927 h 6524624"/>
              <a:gd name="connsiteX6327" fmla="*/ 27965 w 11858623"/>
              <a:gd name="connsiteY6327" fmla="*/ 574437 h 6524624"/>
              <a:gd name="connsiteX6328" fmla="*/ 30504 w 11858623"/>
              <a:gd name="connsiteY6328" fmla="*/ 570709 h 6524624"/>
              <a:gd name="connsiteX6329" fmla="*/ 28569 w 11858623"/>
              <a:gd name="connsiteY6329" fmla="*/ 577875 h 6524624"/>
              <a:gd name="connsiteX6330" fmla="*/ 28847 w 11858623"/>
              <a:gd name="connsiteY6330" fmla="*/ 572811 h 6524624"/>
              <a:gd name="connsiteX6331" fmla="*/ 29206 w 11858623"/>
              <a:gd name="connsiteY6331" fmla="*/ 566272 h 6524624"/>
              <a:gd name="connsiteX6332" fmla="*/ 28847 w 11858623"/>
              <a:gd name="connsiteY6332" fmla="*/ 572811 h 6524624"/>
              <a:gd name="connsiteX6333" fmla="*/ 28531 w 11858623"/>
              <a:gd name="connsiteY6333" fmla="*/ 573212 h 6524624"/>
              <a:gd name="connsiteX6334" fmla="*/ 28166 w 11858623"/>
              <a:gd name="connsiteY6334" fmla="*/ 574001 h 6524624"/>
              <a:gd name="connsiteX6335" fmla="*/ 27687 w 11858623"/>
              <a:gd name="connsiteY6335" fmla="*/ 566633 h 6524624"/>
              <a:gd name="connsiteX6336" fmla="*/ 24898 w 11858623"/>
              <a:gd name="connsiteY6336" fmla="*/ 564892 h 6524624"/>
              <a:gd name="connsiteX6337" fmla="*/ 27404 w 11858623"/>
              <a:gd name="connsiteY6337" fmla="*/ 566700 h 6524624"/>
              <a:gd name="connsiteX6338" fmla="*/ 27412 w 11858623"/>
              <a:gd name="connsiteY6338" fmla="*/ 566698 h 6524624"/>
              <a:gd name="connsiteX6339" fmla="*/ 27965 w 11858623"/>
              <a:gd name="connsiteY6339" fmla="*/ 574437 h 6524624"/>
              <a:gd name="connsiteX6340" fmla="*/ 24492 w 11858623"/>
              <a:gd name="connsiteY6340" fmla="*/ 581942 h 6524624"/>
              <a:gd name="connsiteX6341" fmla="*/ 18930 w 11858623"/>
              <a:gd name="connsiteY6341" fmla="*/ 589326 h 6524624"/>
              <a:gd name="connsiteX6342" fmla="*/ 18824 w 11858623"/>
              <a:gd name="connsiteY6342" fmla="*/ 587915 h 6524624"/>
              <a:gd name="connsiteX6343" fmla="*/ 20235 w 11858623"/>
              <a:gd name="connsiteY6343" fmla="*/ 581196 h 6524624"/>
              <a:gd name="connsiteX6344" fmla="*/ 22359 w 11858623"/>
              <a:gd name="connsiteY6344" fmla="*/ 573496 h 6524624"/>
              <a:gd name="connsiteX6345" fmla="*/ 19667 w 11858623"/>
              <a:gd name="connsiteY6345" fmla="*/ 560330 h 6524624"/>
              <a:gd name="connsiteX6346" fmla="*/ 22490 w 11858623"/>
              <a:gd name="connsiteY6346" fmla="*/ 563155 h 6524624"/>
              <a:gd name="connsiteX6347" fmla="*/ 23402 w 11858623"/>
              <a:gd name="connsiteY6347" fmla="*/ 563813 h 6524624"/>
              <a:gd name="connsiteX6348" fmla="*/ 20485 w 11858623"/>
              <a:gd name="connsiteY6348" fmla="*/ 567901 h 6524624"/>
              <a:gd name="connsiteX6349" fmla="*/ 19376 w 11858623"/>
              <a:gd name="connsiteY6349" fmla="*/ 569122 h 6524624"/>
              <a:gd name="connsiteX6350" fmla="*/ 18778 w 11858623"/>
              <a:gd name="connsiteY6350" fmla="*/ 563253 h 6524624"/>
              <a:gd name="connsiteX6351" fmla="*/ 16477 w 11858623"/>
              <a:gd name="connsiteY6351" fmla="*/ 556669 h 6524624"/>
              <a:gd name="connsiteX6352" fmla="*/ 16515 w 11858623"/>
              <a:gd name="connsiteY6352" fmla="*/ 557175 h 6524624"/>
              <a:gd name="connsiteX6353" fmla="*/ 16442 w 11858623"/>
              <a:gd name="connsiteY6353" fmla="*/ 557102 h 6524624"/>
              <a:gd name="connsiteX6354" fmla="*/ 8634 w 11858623"/>
              <a:gd name="connsiteY6354" fmla="*/ 549286 h 6524624"/>
              <a:gd name="connsiteX6355" fmla="*/ 9993 w 11858623"/>
              <a:gd name="connsiteY6355" fmla="*/ 550647 h 6524624"/>
              <a:gd name="connsiteX6356" fmla="*/ 10465 w 11858623"/>
              <a:gd name="connsiteY6356" fmla="*/ 558911 h 6524624"/>
              <a:gd name="connsiteX6357" fmla="*/ 10152 w 11858623"/>
              <a:gd name="connsiteY6357" fmla="*/ 559175 h 6524624"/>
              <a:gd name="connsiteX6358" fmla="*/ 8594 w 11858623"/>
              <a:gd name="connsiteY6358" fmla="*/ 549898 h 6524624"/>
              <a:gd name="connsiteX6359" fmla="*/ 30214 w 11858623"/>
              <a:gd name="connsiteY6359" fmla="*/ 547907 h 6524624"/>
              <a:gd name="connsiteX6360" fmla="*/ 30859 w 11858623"/>
              <a:gd name="connsiteY6360" fmla="*/ 548510 h 6524624"/>
              <a:gd name="connsiteX6361" fmla="*/ 31822 w 11858623"/>
              <a:gd name="connsiteY6361" fmla="*/ 564453 h 6524624"/>
              <a:gd name="connsiteX6362" fmla="*/ 29928 w 11858623"/>
              <a:gd name="connsiteY6362" fmla="*/ 562683 h 6524624"/>
              <a:gd name="connsiteX6363" fmla="*/ 29528 w 11858623"/>
              <a:gd name="connsiteY6363" fmla="*/ 560412 h 6524624"/>
              <a:gd name="connsiteX6364" fmla="*/ 26628 w 11858623"/>
              <a:gd name="connsiteY6364" fmla="*/ 545668 h 6524624"/>
              <a:gd name="connsiteX6365" fmla="*/ 26623 w 11858623"/>
              <a:gd name="connsiteY6365" fmla="*/ 545978 h 6524624"/>
              <a:gd name="connsiteX6366" fmla="*/ 26548 w 11858623"/>
              <a:gd name="connsiteY6366" fmla="*/ 545730 h 6524624"/>
              <a:gd name="connsiteX6367" fmla="*/ 8970 w 11858623"/>
              <a:gd name="connsiteY6367" fmla="*/ 544094 h 6524624"/>
              <a:gd name="connsiteX6368" fmla="*/ 8634 w 11858623"/>
              <a:gd name="connsiteY6368" fmla="*/ 549286 h 6524624"/>
              <a:gd name="connsiteX6369" fmla="*/ 8463 w 11858623"/>
              <a:gd name="connsiteY6369" fmla="*/ 549115 h 6524624"/>
              <a:gd name="connsiteX6370" fmla="*/ 8594 w 11858623"/>
              <a:gd name="connsiteY6370" fmla="*/ 549898 h 6524624"/>
              <a:gd name="connsiteX6371" fmla="*/ 8463 w 11858623"/>
              <a:gd name="connsiteY6371" fmla="*/ 551923 h 6524624"/>
              <a:gd name="connsiteX6372" fmla="*/ 9695 w 11858623"/>
              <a:gd name="connsiteY6372" fmla="*/ 559559 h 6524624"/>
              <a:gd name="connsiteX6373" fmla="*/ 6458 w 11858623"/>
              <a:gd name="connsiteY6373" fmla="*/ 562285 h 6524624"/>
              <a:gd name="connsiteX6374" fmla="*/ 7565 w 11858623"/>
              <a:gd name="connsiteY6374" fmla="*/ 546996 h 6524624"/>
              <a:gd name="connsiteX6375" fmla="*/ 26659 w 11858623"/>
              <a:gd name="connsiteY6375" fmla="*/ 543725 h 6524624"/>
              <a:gd name="connsiteX6376" fmla="*/ 27536 w 11858623"/>
              <a:gd name="connsiteY6376" fmla="*/ 544955 h 6524624"/>
              <a:gd name="connsiteX6377" fmla="*/ 26628 w 11858623"/>
              <a:gd name="connsiteY6377" fmla="*/ 545668 h 6524624"/>
              <a:gd name="connsiteX6378" fmla="*/ 30504 w 11858623"/>
              <a:gd name="connsiteY6378" fmla="*/ 542629 h 6524624"/>
              <a:gd name="connsiteX6379" fmla="*/ 30747 w 11858623"/>
              <a:gd name="connsiteY6379" fmla="*/ 546645 h 6524624"/>
              <a:gd name="connsiteX6380" fmla="*/ 30317 w 11858623"/>
              <a:gd name="connsiteY6380" fmla="*/ 546043 h 6524624"/>
              <a:gd name="connsiteX6381" fmla="*/ 11807 w 11858623"/>
              <a:gd name="connsiteY6381" fmla="*/ 538236 h 6524624"/>
              <a:gd name="connsiteX6382" fmla="*/ 16681 w 11858623"/>
              <a:gd name="connsiteY6382" fmla="*/ 542681 h 6524624"/>
              <a:gd name="connsiteX6383" fmla="*/ 16699 w 11858623"/>
              <a:gd name="connsiteY6383" fmla="*/ 542858 h 6524624"/>
              <a:gd name="connsiteX6384" fmla="*/ 15646 w 11858623"/>
              <a:gd name="connsiteY6384" fmla="*/ 542034 h 6524624"/>
              <a:gd name="connsiteX6385" fmla="*/ 13263 w 11858623"/>
              <a:gd name="connsiteY6385" fmla="*/ 541936 h 6524624"/>
              <a:gd name="connsiteX6386" fmla="*/ 17281 w 11858623"/>
              <a:gd name="connsiteY6386" fmla="*/ 548572 h 6524624"/>
              <a:gd name="connsiteX6387" fmla="*/ 17713 w 11858623"/>
              <a:gd name="connsiteY6387" fmla="*/ 552807 h 6524624"/>
              <a:gd name="connsiteX6388" fmla="*/ 14692 w 11858623"/>
              <a:gd name="connsiteY6388" fmla="*/ 555351 h 6524624"/>
              <a:gd name="connsiteX6389" fmla="*/ 9993 w 11858623"/>
              <a:gd name="connsiteY6389" fmla="*/ 550647 h 6524624"/>
              <a:gd name="connsiteX6390" fmla="*/ 9550 w 11858623"/>
              <a:gd name="connsiteY6390" fmla="*/ 542896 h 6524624"/>
              <a:gd name="connsiteX6391" fmla="*/ 13119 w 11858623"/>
              <a:gd name="connsiteY6391" fmla="*/ 535525 h 6524624"/>
              <a:gd name="connsiteX6392" fmla="*/ 11807 w 11858623"/>
              <a:gd name="connsiteY6392" fmla="*/ 538236 h 6524624"/>
              <a:gd name="connsiteX6393" fmla="*/ 10465 w 11858623"/>
              <a:gd name="connsiteY6393" fmla="*/ 537012 h 6524624"/>
              <a:gd name="connsiteX6394" fmla="*/ 15566 w 11858623"/>
              <a:gd name="connsiteY6394" fmla="*/ 530470 h 6524624"/>
              <a:gd name="connsiteX6395" fmla="*/ 15638 w 11858623"/>
              <a:gd name="connsiteY6395" fmla="*/ 531276 h 6524624"/>
              <a:gd name="connsiteX6396" fmla="*/ 15084 w 11858623"/>
              <a:gd name="connsiteY6396" fmla="*/ 534424 h 6524624"/>
              <a:gd name="connsiteX6397" fmla="*/ 13119 w 11858623"/>
              <a:gd name="connsiteY6397" fmla="*/ 535525 h 6524624"/>
              <a:gd name="connsiteX6398" fmla="*/ 16226 w 11858623"/>
              <a:gd name="connsiteY6398" fmla="*/ 529106 h 6524624"/>
              <a:gd name="connsiteX6399" fmla="*/ 17553 w 11858623"/>
              <a:gd name="connsiteY6399" fmla="*/ 530965 h 6524624"/>
              <a:gd name="connsiteX6400" fmla="*/ 16323 w 11858623"/>
              <a:gd name="connsiteY6400" fmla="*/ 533729 h 6524624"/>
              <a:gd name="connsiteX6401" fmla="*/ 15879 w 11858623"/>
              <a:gd name="connsiteY6401" fmla="*/ 533978 h 6524624"/>
              <a:gd name="connsiteX6402" fmla="*/ 15638 w 11858623"/>
              <a:gd name="connsiteY6402" fmla="*/ 531276 h 6524624"/>
              <a:gd name="connsiteX6403" fmla="*/ 15903 w 11858623"/>
              <a:gd name="connsiteY6403" fmla="*/ 529774 h 6524624"/>
              <a:gd name="connsiteX6404" fmla="*/ 25924 w 11858623"/>
              <a:gd name="connsiteY6404" fmla="*/ 528347 h 6524624"/>
              <a:gd name="connsiteX6405" fmla="*/ 26114 w 11858623"/>
              <a:gd name="connsiteY6405" fmla="*/ 529800 h 6524624"/>
              <a:gd name="connsiteX6406" fmla="*/ 22489 w 11858623"/>
              <a:gd name="connsiteY6406" fmla="*/ 531396 h 6524624"/>
              <a:gd name="connsiteX6407" fmla="*/ 21848 w 11858623"/>
              <a:gd name="connsiteY6407" fmla="*/ 530632 h 6524624"/>
              <a:gd name="connsiteX6408" fmla="*/ 19139 w 11858623"/>
              <a:gd name="connsiteY6408" fmla="*/ 527402 h 6524624"/>
              <a:gd name="connsiteX6409" fmla="*/ 21848 w 11858623"/>
              <a:gd name="connsiteY6409" fmla="*/ 530632 h 6524624"/>
              <a:gd name="connsiteX6410" fmla="*/ 18611 w 11858623"/>
              <a:gd name="connsiteY6410" fmla="*/ 532447 h 6524624"/>
              <a:gd name="connsiteX6411" fmla="*/ 17553 w 11858623"/>
              <a:gd name="connsiteY6411" fmla="*/ 530965 h 6524624"/>
              <a:gd name="connsiteX6412" fmla="*/ 11286 w 11858623"/>
              <a:gd name="connsiteY6412" fmla="*/ 522349 h 6524624"/>
              <a:gd name="connsiteX6413" fmla="*/ 10144 w 11858623"/>
              <a:gd name="connsiteY6413" fmla="*/ 526008 h 6524624"/>
              <a:gd name="connsiteX6414" fmla="*/ 10322 w 11858623"/>
              <a:gd name="connsiteY6414" fmla="*/ 523258 h 6524624"/>
              <a:gd name="connsiteX6415" fmla="*/ 10466 w 11858623"/>
              <a:gd name="connsiteY6415" fmla="*/ 521034 h 6524624"/>
              <a:gd name="connsiteX6416" fmla="*/ 10985 w 11858623"/>
              <a:gd name="connsiteY6416" fmla="*/ 521760 h 6524624"/>
              <a:gd name="connsiteX6417" fmla="*/ 10332 w 11858623"/>
              <a:gd name="connsiteY6417" fmla="*/ 523110 h 6524624"/>
              <a:gd name="connsiteX6418" fmla="*/ 18722 w 11858623"/>
              <a:gd name="connsiteY6418" fmla="*/ 516569 h 6524624"/>
              <a:gd name="connsiteX6419" fmla="*/ 17763 w 11858623"/>
              <a:gd name="connsiteY6419" fmla="*/ 519220 h 6524624"/>
              <a:gd name="connsiteX6420" fmla="*/ 17123 w 11858623"/>
              <a:gd name="connsiteY6420" fmla="*/ 522852 h 6524624"/>
              <a:gd name="connsiteX6421" fmla="*/ 16641 w 11858623"/>
              <a:gd name="connsiteY6421" fmla="*/ 518756 h 6524624"/>
              <a:gd name="connsiteX6422" fmla="*/ 18895 w 11858623"/>
              <a:gd name="connsiteY6422" fmla="*/ 516388 h 6524624"/>
              <a:gd name="connsiteX6423" fmla="*/ 18722 w 11858623"/>
              <a:gd name="connsiteY6423" fmla="*/ 516569 h 6524624"/>
              <a:gd name="connsiteX6424" fmla="*/ 18770 w 11858623"/>
              <a:gd name="connsiteY6424" fmla="*/ 516438 h 6524624"/>
              <a:gd name="connsiteX6425" fmla="*/ 19628 w 11858623"/>
              <a:gd name="connsiteY6425" fmla="*/ 493885 h 6524624"/>
              <a:gd name="connsiteX6426" fmla="*/ 18832 w 11858623"/>
              <a:gd name="connsiteY6426" fmla="*/ 499085 h 6524624"/>
              <a:gd name="connsiteX6427" fmla="*/ 16863 w 11858623"/>
              <a:gd name="connsiteY6427" fmla="*/ 502131 h 6524624"/>
              <a:gd name="connsiteX6428" fmla="*/ 16847 w 11858623"/>
              <a:gd name="connsiteY6428" fmla="*/ 502062 h 6524624"/>
              <a:gd name="connsiteX6429" fmla="*/ 18655 w 11858623"/>
              <a:gd name="connsiteY6429" fmla="*/ 495929 h 6524624"/>
              <a:gd name="connsiteX6430" fmla="*/ 29140 w 11858623"/>
              <a:gd name="connsiteY6430" fmla="*/ 488576 h 6524624"/>
              <a:gd name="connsiteX6431" fmla="*/ 26365 w 11858623"/>
              <a:gd name="connsiteY6431" fmla="*/ 495462 h 6524624"/>
              <a:gd name="connsiteX6432" fmla="*/ 23279 w 11858623"/>
              <a:gd name="connsiteY6432" fmla="*/ 503985 h 6524624"/>
              <a:gd name="connsiteX6433" fmla="*/ 23768 w 11858623"/>
              <a:gd name="connsiteY6433" fmla="*/ 500378 h 6524624"/>
              <a:gd name="connsiteX6434" fmla="*/ 29022 w 11858623"/>
              <a:gd name="connsiteY6434" fmla="*/ 488701 h 6524624"/>
              <a:gd name="connsiteX6435" fmla="*/ 29140 w 11858623"/>
              <a:gd name="connsiteY6435" fmla="*/ 488576 h 6524624"/>
              <a:gd name="connsiteX6436" fmla="*/ 32778 w 11858623"/>
              <a:gd name="connsiteY6436" fmla="*/ 483369 h 6524624"/>
              <a:gd name="connsiteX6437" fmla="*/ 29963 w 11858623"/>
              <a:gd name="connsiteY6437" fmla="*/ 497297 h 6524624"/>
              <a:gd name="connsiteX6438" fmla="*/ 27319 w 11858623"/>
              <a:gd name="connsiteY6438" fmla="*/ 502935 h 6524624"/>
              <a:gd name="connsiteX6439" fmla="*/ 23715 w 11858623"/>
              <a:gd name="connsiteY6439" fmla="*/ 510154 h 6524624"/>
              <a:gd name="connsiteX6440" fmla="*/ 21253 w 11858623"/>
              <a:gd name="connsiteY6440" fmla="*/ 509579 h 6524624"/>
              <a:gd name="connsiteX6441" fmla="*/ 23279 w 11858623"/>
              <a:gd name="connsiteY6441" fmla="*/ 503985 h 6524624"/>
              <a:gd name="connsiteX6442" fmla="*/ 22490 w 11858623"/>
              <a:gd name="connsiteY6442" fmla="*/ 509802 h 6524624"/>
              <a:gd name="connsiteX6443" fmla="*/ 27507 w 11858623"/>
              <a:gd name="connsiteY6443" fmla="*/ 472825 h 6524624"/>
              <a:gd name="connsiteX6444" fmla="*/ 23768 w 11858623"/>
              <a:gd name="connsiteY6444" fmla="*/ 500378 h 6524624"/>
              <a:gd name="connsiteX6445" fmla="*/ 19783 w 11858623"/>
              <a:gd name="connsiteY6445" fmla="*/ 509236 h 6524624"/>
              <a:gd name="connsiteX6446" fmla="*/ 18481 w 11858623"/>
              <a:gd name="connsiteY6446" fmla="*/ 508932 h 6524624"/>
              <a:gd name="connsiteX6447" fmla="*/ 17583 w 11858623"/>
              <a:gd name="connsiteY6447" fmla="*/ 505157 h 6524624"/>
              <a:gd name="connsiteX6448" fmla="*/ 18482 w 11858623"/>
              <a:gd name="connsiteY6448" fmla="*/ 501378 h 6524624"/>
              <a:gd name="connsiteX6449" fmla="*/ 18832 w 11858623"/>
              <a:gd name="connsiteY6449" fmla="*/ 499085 h 6524624"/>
              <a:gd name="connsiteX6450" fmla="*/ 24330 w 11858623"/>
              <a:gd name="connsiteY6450" fmla="*/ 490581 h 6524624"/>
              <a:gd name="connsiteX6451" fmla="*/ 27489 w 11858623"/>
              <a:gd name="connsiteY6451" fmla="*/ 472833 h 6524624"/>
              <a:gd name="connsiteX6452" fmla="*/ 36517 w 11858623"/>
              <a:gd name="connsiteY6452" fmla="*/ 464872 h 6524624"/>
              <a:gd name="connsiteX6453" fmla="*/ 34513 w 11858623"/>
              <a:gd name="connsiteY6453" fmla="*/ 478913 h 6524624"/>
              <a:gd name="connsiteX6454" fmla="*/ 32778 w 11858623"/>
              <a:gd name="connsiteY6454" fmla="*/ 483369 h 6524624"/>
              <a:gd name="connsiteX6455" fmla="*/ 18004 w 11858623"/>
              <a:gd name="connsiteY6455" fmla="*/ 462661 h 6524624"/>
              <a:gd name="connsiteX6456" fmla="*/ 18405 w 11858623"/>
              <a:gd name="connsiteY6456" fmla="*/ 466871 h 6524624"/>
              <a:gd name="connsiteX6457" fmla="*/ 18370 w 11858623"/>
              <a:gd name="connsiteY6457" fmla="*/ 466898 h 6524624"/>
              <a:gd name="connsiteX6458" fmla="*/ 17814 w 11858623"/>
              <a:gd name="connsiteY6458" fmla="*/ 463000 h 6524624"/>
              <a:gd name="connsiteX6459" fmla="*/ 16909 w 11858623"/>
              <a:gd name="connsiteY6459" fmla="*/ 456659 h 6524624"/>
              <a:gd name="connsiteX6460" fmla="*/ 17814 w 11858623"/>
              <a:gd name="connsiteY6460" fmla="*/ 463000 h 6524624"/>
              <a:gd name="connsiteX6461" fmla="*/ 15168 w 11858623"/>
              <a:gd name="connsiteY6461" fmla="*/ 467720 h 6524624"/>
              <a:gd name="connsiteX6462" fmla="*/ 12470 w 11858623"/>
              <a:gd name="connsiteY6462" fmla="*/ 467680 h 6524624"/>
              <a:gd name="connsiteX6463" fmla="*/ 16244 w 11858623"/>
              <a:gd name="connsiteY6463" fmla="*/ 457688 h 6524624"/>
              <a:gd name="connsiteX6464" fmla="*/ 22605 w 11858623"/>
              <a:gd name="connsiteY6464" fmla="*/ 429317 h 6524624"/>
              <a:gd name="connsiteX6465" fmla="*/ 24866 w 11858623"/>
              <a:gd name="connsiteY6465" fmla="*/ 436922 h 6524624"/>
              <a:gd name="connsiteX6466" fmla="*/ 23930 w 11858623"/>
              <a:gd name="connsiteY6466" fmla="*/ 441297 h 6524624"/>
              <a:gd name="connsiteX6467" fmla="*/ 23430 w 11858623"/>
              <a:gd name="connsiteY6467" fmla="*/ 441081 h 6524624"/>
              <a:gd name="connsiteX6468" fmla="*/ 21459 w 11858623"/>
              <a:gd name="connsiteY6468" fmla="*/ 436329 h 6524624"/>
              <a:gd name="connsiteX6469" fmla="*/ 20641 w 11858623"/>
              <a:gd name="connsiteY6469" fmla="*/ 433640 h 6524624"/>
              <a:gd name="connsiteX6470" fmla="*/ 14801 w 11858623"/>
              <a:gd name="connsiteY6470" fmla="*/ 428998 h 6524624"/>
              <a:gd name="connsiteX6471" fmla="*/ 17366 w 11858623"/>
              <a:gd name="connsiteY6471" fmla="*/ 455952 h 6524624"/>
              <a:gd name="connsiteX6472" fmla="*/ 16909 w 11858623"/>
              <a:gd name="connsiteY6472" fmla="*/ 456659 h 6524624"/>
              <a:gd name="connsiteX6473" fmla="*/ 16478 w 11858623"/>
              <a:gd name="connsiteY6473" fmla="*/ 453640 h 6524624"/>
              <a:gd name="connsiteX6474" fmla="*/ 10466 w 11858623"/>
              <a:gd name="connsiteY6474" fmla="*/ 476105 h 6524624"/>
              <a:gd name="connsiteX6475" fmla="*/ 15168 w 11858623"/>
              <a:gd name="connsiteY6475" fmla="*/ 467720 h 6524624"/>
              <a:gd name="connsiteX6476" fmla="*/ 17290 w 11858623"/>
              <a:gd name="connsiteY6476" fmla="*/ 467751 h 6524624"/>
              <a:gd name="connsiteX6477" fmla="*/ 18370 w 11858623"/>
              <a:gd name="connsiteY6477" fmla="*/ 466898 h 6524624"/>
              <a:gd name="connsiteX6478" fmla="*/ 18482 w 11858623"/>
              <a:gd name="connsiteY6478" fmla="*/ 467680 h 6524624"/>
              <a:gd name="connsiteX6479" fmla="*/ 18405 w 11858623"/>
              <a:gd name="connsiteY6479" fmla="*/ 466871 h 6524624"/>
              <a:gd name="connsiteX6480" fmla="*/ 24493 w 11858623"/>
              <a:gd name="connsiteY6480" fmla="*/ 462064 h 6524624"/>
              <a:gd name="connsiteX6481" fmla="*/ 20026 w 11858623"/>
              <a:gd name="connsiteY6481" fmla="*/ 491279 h 6524624"/>
              <a:gd name="connsiteX6482" fmla="*/ 18655 w 11858623"/>
              <a:gd name="connsiteY6482" fmla="*/ 495929 h 6524624"/>
              <a:gd name="connsiteX6483" fmla="*/ 16477 w 11858623"/>
              <a:gd name="connsiteY6483" fmla="*/ 500507 h 6524624"/>
              <a:gd name="connsiteX6484" fmla="*/ 16847 w 11858623"/>
              <a:gd name="connsiteY6484" fmla="*/ 502062 h 6524624"/>
              <a:gd name="connsiteX6485" fmla="*/ 16795 w 11858623"/>
              <a:gd name="connsiteY6485" fmla="*/ 502236 h 6524624"/>
              <a:gd name="connsiteX6486" fmla="*/ 8321 w 11858623"/>
              <a:gd name="connsiteY6486" fmla="*/ 515344 h 6524624"/>
              <a:gd name="connsiteX6487" fmla="*/ 7626 w 11858623"/>
              <a:gd name="connsiteY6487" fmla="*/ 473416 h 6524624"/>
              <a:gd name="connsiteX6488" fmla="*/ 14474 w 11858623"/>
              <a:gd name="connsiteY6488" fmla="*/ 436792 h 6524624"/>
              <a:gd name="connsiteX6489" fmla="*/ 14474 w 11858623"/>
              <a:gd name="connsiteY6489" fmla="*/ 425559 h 6524624"/>
              <a:gd name="connsiteX6490" fmla="*/ 14913 w 11858623"/>
              <a:gd name="connsiteY6490" fmla="*/ 426341 h 6524624"/>
              <a:gd name="connsiteX6491" fmla="*/ 14801 w 11858623"/>
              <a:gd name="connsiteY6491" fmla="*/ 428998 h 6524624"/>
              <a:gd name="connsiteX6492" fmla="*/ 15491 w 11858623"/>
              <a:gd name="connsiteY6492" fmla="*/ 412567 h 6524624"/>
              <a:gd name="connsiteX6493" fmla="*/ 15967 w 11858623"/>
              <a:gd name="connsiteY6493" fmla="*/ 416121 h 6524624"/>
              <a:gd name="connsiteX6494" fmla="*/ 15884 w 11858623"/>
              <a:gd name="connsiteY6494" fmla="*/ 416384 h 6524624"/>
              <a:gd name="connsiteX6495" fmla="*/ 15996 w 11858623"/>
              <a:gd name="connsiteY6495" fmla="*/ 416341 h 6524624"/>
              <a:gd name="connsiteX6496" fmla="*/ 16478 w 11858623"/>
              <a:gd name="connsiteY6496" fmla="*/ 419943 h 6524624"/>
              <a:gd name="connsiteX6497" fmla="*/ 20641 w 11858623"/>
              <a:gd name="connsiteY6497" fmla="*/ 433640 h 6524624"/>
              <a:gd name="connsiteX6498" fmla="*/ 20486 w 11858623"/>
              <a:gd name="connsiteY6498" fmla="*/ 433983 h 6524624"/>
              <a:gd name="connsiteX6499" fmla="*/ 21459 w 11858623"/>
              <a:gd name="connsiteY6499" fmla="*/ 436329 h 6524624"/>
              <a:gd name="connsiteX6500" fmla="*/ 22293 w 11858623"/>
              <a:gd name="connsiteY6500" fmla="*/ 439073 h 6524624"/>
              <a:gd name="connsiteX6501" fmla="*/ 21548 w 11858623"/>
              <a:gd name="connsiteY6501" fmla="*/ 438168 h 6524624"/>
              <a:gd name="connsiteX6502" fmla="*/ 14913 w 11858623"/>
              <a:gd name="connsiteY6502" fmla="*/ 426341 h 6524624"/>
              <a:gd name="connsiteX6503" fmla="*/ 17360 w 11858623"/>
              <a:gd name="connsiteY6503" fmla="*/ 411676 h 6524624"/>
              <a:gd name="connsiteX6504" fmla="*/ 18467 w 11858623"/>
              <a:gd name="connsiteY6504" fmla="*/ 415401 h 6524624"/>
              <a:gd name="connsiteX6505" fmla="*/ 15996 w 11858623"/>
              <a:gd name="connsiteY6505" fmla="*/ 416341 h 6524624"/>
              <a:gd name="connsiteX6506" fmla="*/ 15967 w 11858623"/>
              <a:gd name="connsiteY6506" fmla="*/ 416121 h 6524624"/>
              <a:gd name="connsiteX6507" fmla="*/ 31602 w 11858623"/>
              <a:gd name="connsiteY6507" fmla="*/ 405458 h 6524624"/>
              <a:gd name="connsiteX6508" fmla="*/ 29963 w 11858623"/>
              <a:gd name="connsiteY6508" fmla="*/ 413113 h 6524624"/>
              <a:gd name="connsiteX6509" fmla="*/ 22605 w 11858623"/>
              <a:gd name="connsiteY6509" fmla="*/ 429317 h 6524624"/>
              <a:gd name="connsiteX6510" fmla="*/ 18467 w 11858623"/>
              <a:gd name="connsiteY6510" fmla="*/ 415401 h 6524624"/>
              <a:gd name="connsiteX6511" fmla="*/ 20141 w 11858623"/>
              <a:gd name="connsiteY6511" fmla="*/ 414764 h 6524624"/>
              <a:gd name="connsiteX6512" fmla="*/ 13687 w 11858623"/>
              <a:gd name="connsiteY6512" fmla="*/ 399083 h 6524624"/>
              <a:gd name="connsiteX6513" fmla="*/ 13823 w 11858623"/>
              <a:gd name="connsiteY6513" fmla="*/ 400104 h 6524624"/>
              <a:gd name="connsiteX6514" fmla="*/ 6591 w 11858623"/>
              <a:gd name="connsiteY6514" fmla="*/ 411083 h 6524624"/>
              <a:gd name="connsiteX6515" fmla="*/ 6568 w 11858623"/>
              <a:gd name="connsiteY6515" fmla="*/ 409703 h 6524624"/>
              <a:gd name="connsiteX6516" fmla="*/ 10466 w 11858623"/>
              <a:gd name="connsiteY6516" fmla="*/ 403095 h 6524624"/>
              <a:gd name="connsiteX6517" fmla="*/ 14704 w 11858623"/>
              <a:gd name="connsiteY6517" fmla="*/ 398767 h 6524624"/>
              <a:gd name="connsiteX6518" fmla="*/ 15810 w 11858623"/>
              <a:gd name="connsiteY6518" fmla="*/ 404967 h 6524624"/>
              <a:gd name="connsiteX6519" fmla="*/ 15491 w 11858623"/>
              <a:gd name="connsiteY6519" fmla="*/ 412567 h 6524624"/>
              <a:gd name="connsiteX6520" fmla="*/ 13823 w 11858623"/>
              <a:gd name="connsiteY6520" fmla="*/ 400104 h 6524624"/>
              <a:gd name="connsiteX6521" fmla="*/ 16188 w 11858623"/>
              <a:gd name="connsiteY6521" fmla="*/ 395968 h 6524624"/>
              <a:gd name="connsiteX6522" fmla="*/ 16163 w 11858623"/>
              <a:gd name="connsiteY6522" fmla="*/ 396552 h 6524624"/>
              <a:gd name="connsiteX6523" fmla="*/ 14704 w 11858623"/>
              <a:gd name="connsiteY6523" fmla="*/ 398767 h 6524624"/>
              <a:gd name="connsiteX6524" fmla="*/ 14565 w 11858623"/>
              <a:gd name="connsiteY6524" fmla="*/ 397989 h 6524624"/>
              <a:gd name="connsiteX6525" fmla="*/ 29046 w 11858623"/>
              <a:gd name="connsiteY6525" fmla="*/ 395693 h 6524624"/>
              <a:gd name="connsiteX6526" fmla="*/ 31731 w 11858623"/>
              <a:gd name="connsiteY6526" fmla="*/ 400738 h 6524624"/>
              <a:gd name="connsiteX6527" fmla="*/ 32266 w 11858623"/>
              <a:gd name="connsiteY6527" fmla="*/ 402358 h 6524624"/>
              <a:gd name="connsiteX6528" fmla="*/ 32214 w 11858623"/>
              <a:gd name="connsiteY6528" fmla="*/ 402599 h 6524624"/>
              <a:gd name="connsiteX6529" fmla="*/ 28383 w 11858623"/>
              <a:gd name="connsiteY6529" fmla="*/ 396157 h 6524624"/>
              <a:gd name="connsiteX6530" fmla="*/ 24545 w 11858623"/>
              <a:gd name="connsiteY6530" fmla="*/ 389703 h 6524624"/>
              <a:gd name="connsiteX6531" fmla="*/ 28383 w 11858623"/>
              <a:gd name="connsiteY6531" fmla="*/ 396157 h 6524624"/>
              <a:gd name="connsiteX6532" fmla="*/ 22490 w 11858623"/>
              <a:gd name="connsiteY6532" fmla="*/ 400286 h 6524624"/>
              <a:gd name="connsiteX6533" fmla="*/ 22118 w 11858623"/>
              <a:gd name="connsiteY6533" fmla="*/ 396994 h 6524624"/>
              <a:gd name="connsiteX6534" fmla="*/ 21285 w 11858623"/>
              <a:gd name="connsiteY6534" fmla="*/ 389618 h 6524624"/>
              <a:gd name="connsiteX6535" fmla="*/ 22118 w 11858623"/>
              <a:gd name="connsiteY6535" fmla="*/ 396994 h 6524624"/>
              <a:gd name="connsiteX6536" fmla="*/ 19439 w 11858623"/>
              <a:gd name="connsiteY6536" fmla="*/ 405041 h 6524624"/>
              <a:gd name="connsiteX6537" fmla="*/ 17360 w 11858623"/>
              <a:gd name="connsiteY6537" fmla="*/ 411676 h 6524624"/>
              <a:gd name="connsiteX6538" fmla="*/ 16478 w 11858623"/>
              <a:gd name="connsiteY6538" fmla="*/ 408711 h 6524624"/>
              <a:gd name="connsiteX6539" fmla="*/ 15810 w 11858623"/>
              <a:gd name="connsiteY6539" fmla="*/ 404967 h 6524624"/>
              <a:gd name="connsiteX6540" fmla="*/ 16163 w 11858623"/>
              <a:gd name="connsiteY6540" fmla="*/ 396552 h 6524624"/>
              <a:gd name="connsiteX6541" fmla="*/ 18196 w 11858623"/>
              <a:gd name="connsiteY6541" fmla="*/ 393467 h 6524624"/>
              <a:gd name="connsiteX6542" fmla="*/ 23197 w 11858623"/>
              <a:gd name="connsiteY6542" fmla="*/ 387237 h 6524624"/>
              <a:gd name="connsiteX6543" fmla="*/ 24676 w 11858623"/>
              <a:gd name="connsiteY6543" fmla="*/ 389310 h 6524624"/>
              <a:gd name="connsiteX6544" fmla="*/ 24545 w 11858623"/>
              <a:gd name="connsiteY6544" fmla="*/ 389703 h 6524624"/>
              <a:gd name="connsiteX6545" fmla="*/ 23129 w 11858623"/>
              <a:gd name="connsiteY6545" fmla="*/ 387322 h 6524624"/>
              <a:gd name="connsiteX6546" fmla="*/ 22709 w 11858623"/>
              <a:gd name="connsiteY6546" fmla="*/ 386615 h 6524624"/>
              <a:gd name="connsiteX6547" fmla="*/ 23129 w 11858623"/>
              <a:gd name="connsiteY6547" fmla="*/ 387322 h 6524624"/>
              <a:gd name="connsiteX6548" fmla="*/ 21285 w 11858623"/>
              <a:gd name="connsiteY6548" fmla="*/ 389618 h 6524624"/>
              <a:gd name="connsiteX6549" fmla="*/ 21204 w 11858623"/>
              <a:gd name="connsiteY6549" fmla="*/ 388900 h 6524624"/>
              <a:gd name="connsiteX6550" fmla="*/ 22490 w 11858623"/>
              <a:gd name="connsiteY6550" fmla="*/ 386246 h 6524624"/>
              <a:gd name="connsiteX6551" fmla="*/ 22730 w 11858623"/>
              <a:gd name="connsiteY6551" fmla="*/ 386583 h 6524624"/>
              <a:gd name="connsiteX6552" fmla="*/ 22709 w 11858623"/>
              <a:gd name="connsiteY6552" fmla="*/ 386615 h 6524624"/>
              <a:gd name="connsiteX6553" fmla="*/ 21643 w 11858623"/>
              <a:gd name="connsiteY6553" fmla="*/ 380311 h 6524624"/>
              <a:gd name="connsiteX6554" fmla="*/ 22490 w 11858623"/>
              <a:gd name="connsiteY6554" fmla="*/ 386246 h 6524624"/>
              <a:gd name="connsiteX6555" fmla="*/ 20606 w 11858623"/>
              <a:gd name="connsiteY6555" fmla="*/ 383607 h 6524624"/>
              <a:gd name="connsiteX6556" fmla="*/ 20564 w 11858623"/>
              <a:gd name="connsiteY6556" fmla="*/ 383227 h 6524624"/>
              <a:gd name="connsiteX6557" fmla="*/ 28501 w 11858623"/>
              <a:gd name="connsiteY6557" fmla="*/ 377822 h 6524624"/>
              <a:gd name="connsiteX6558" fmla="*/ 26904 w 11858623"/>
              <a:gd name="connsiteY6558" fmla="*/ 382620 h 6524624"/>
              <a:gd name="connsiteX6559" fmla="*/ 23197 w 11858623"/>
              <a:gd name="connsiteY6559" fmla="*/ 387237 h 6524624"/>
              <a:gd name="connsiteX6560" fmla="*/ 22730 w 11858623"/>
              <a:gd name="connsiteY6560" fmla="*/ 386583 h 6524624"/>
              <a:gd name="connsiteX6561" fmla="*/ 10466 w 11858623"/>
              <a:gd name="connsiteY6561" fmla="*/ 375014 h 6524624"/>
              <a:gd name="connsiteX6562" fmla="*/ 14565 w 11858623"/>
              <a:gd name="connsiteY6562" fmla="*/ 397989 h 6524624"/>
              <a:gd name="connsiteX6563" fmla="*/ 13687 w 11858623"/>
              <a:gd name="connsiteY6563" fmla="*/ 399083 h 6524624"/>
              <a:gd name="connsiteX6564" fmla="*/ 18936 w 11858623"/>
              <a:gd name="connsiteY6564" fmla="*/ 361350 h 6524624"/>
              <a:gd name="connsiteX6565" fmla="*/ 21502 w 11858623"/>
              <a:gd name="connsiteY6565" fmla="*/ 379325 h 6524624"/>
              <a:gd name="connsiteX6566" fmla="*/ 20556 w 11858623"/>
              <a:gd name="connsiteY6566" fmla="*/ 383156 h 6524624"/>
              <a:gd name="connsiteX6567" fmla="*/ 20564 w 11858623"/>
              <a:gd name="connsiteY6567" fmla="*/ 383227 h 6524624"/>
              <a:gd name="connsiteX6568" fmla="*/ 20486 w 11858623"/>
              <a:gd name="connsiteY6568" fmla="*/ 383438 h 6524624"/>
              <a:gd name="connsiteX6569" fmla="*/ 20606 w 11858623"/>
              <a:gd name="connsiteY6569" fmla="*/ 383607 h 6524624"/>
              <a:gd name="connsiteX6570" fmla="*/ 21204 w 11858623"/>
              <a:gd name="connsiteY6570" fmla="*/ 388900 h 6524624"/>
              <a:gd name="connsiteX6571" fmla="*/ 18196 w 11858623"/>
              <a:gd name="connsiteY6571" fmla="*/ 393467 h 6524624"/>
              <a:gd name="connsiteX6572" fmla="*/ 16188 w 11858623"/>
              <a:gd name="connsiteY6572" fmla="*/ 395968 h 6524624"/>
              <a:gd name="connsiteX6573" fmla="*/ 16478 w 11858623"/>
              <a:gd name="connsiteY6573" fmla="*/ 389054 h 6524624"/>
              <a:gd name="connsiteX6574" fmla="*/ 14474 w 11858623"/>
              <a:gd name="connsiteY6574" fmla="*/ 380630 h 6524624"/>
              <a:gd name="connsiteX6575" fmla="*/ 16478 w 11858623"/>
              <a:gd name="connsiteY6575" fmla="*/ 344125 h 6524624"/>
              <a:gd name="connsiteX6576" fmla="*/ 17495 w 11858623"/>
              <a:gd name="connsiteY6576" fmla="*/ 351248 h 6524624"/>
              <a:gd name="connsiteX6577" fmla="*/ 17480 w 11858623"/>
              <a:gd name="connsiteY6577" fmla="*/ 351188 h 6524624"/>
              <a:gd name="connsiteX6578" fmla="*/ 16478 w 11858623"/>
              <a:gd name="connsiteY6578" fmla="*/ 344125 h 6524624"/>
              <a:gd name="connsiteX6579" fmla="*/ 308998 w 11858623"/>
              <a:gd name="connsiteY6579" fmla="*/ 337161 h 6524624"/>
              <a:gd name="connsiteX6580" fmla="*/ 200998 w 11858623"/>
              <a:gd name="connsiteY6580" fmla="*/ 445161 h 6524624"/>
              <a:gd name="connsiteX6581" fmla="*/ 308998 w 11858623"/>
              <a:gd name="connsiteY6581" fmla="*/ 553161 h 6524624"/>
              <a:gd name="connsiteX6582" fmla="*/ 416998 w 11858623"/>
              <a:gd name="connsiteY6582" fmla="*/ 445161 h 6524624"/>
              <a:gd name="connsiteX6583" fmla="*/ 308998 w 11858623"/>
              <a:gd name="connsiteY6583" fmla="*/ 337161 h 6524624"/>
              <a:gd name="connsiteX6584" fmla="*/ 16478 w 11858623"/>
              <a:gd name="connsiteY6584" fmla="*/ 332892 h 6524624"/>
              <a:gd name="connsiteX6585" fmla="*/ 16828 w 11858623"/>
              <a:gd name="connsiteY6585" fmla="*/ 336821 h 6524624"/>
              <a:gd name="connsiteX6586" fmla="*/ 16478 w 11858623"/>
              <a:gd name="connsiteY6586" fmla="*/ 338509 h 6524624"/>
              <a:gd name="connsiteX6587" fmla="*/ 10466 w 11858623"/>
              <a:gd name="connsiteY6587" fmla="*/ 358165 h 6524624"/>
              <a:gd name="connsiteX6588" fmla="*/ 16478 w 11858623"/>
              <a:gd name="connsiteY6588" fmla="*/ 332892 h 6524624"/>
              <a:gd name="connsiteX6589" fmla="*/ 18419 w 11858623"/>
              <a:gd name="connsiteY6589" fmla="*/ 312358 h 6524624"/>
              <a:gd name="connsiteX6590" fmla="*/ 18482 w 11858623"/>
              <a:gd name="connsiteY6590" fmla="*/ 313236 h 6524624"/>
              <a:gd name="connsiteX6591" fmla="*/ 18029 w 11858623"/>
              <a:gd name="connsiteY6591" fmla="*/ 312723 h 6524624"/>
              <a:gd name="connsiteX6592" fmla="*/ 4829 w 11858623"/>
              <a:gd name="connsiteY6592" fmla="*/ 304887 h 6524624"/>
              <a:gd name="connsiteX6593" fmla="*/ 11302 w 11858623"/>
              <a:gd name="connsiteY6593" fmla="*/ 305092 h 6524624"/>
              <a:gd name="connsiteX6594" fmla="*/ 18029 w 11858623"/>
              <a:gd name="connsiteY6594" fmla="*/ 312723 h 6524624"/>
              <a:gd name="connsiteX6595" fmla="*/ 14474 w 11858623"/>
              <a:gd name="connsiteY6595" fmla="*/ 316044 h 6524624"/>
              <a:gd name="connsiteX6596" fmla="*/ 5344 w 11858623"/>
              <a:gd name="connsiteY6596" fmla="*/ 310156 h 6524624"/>
              <a:gd name="connsiteX6597" fmla="*/ 4903 w 11858623"/>
              <a:gd name="connsiteY6597" fmla="*/ 309340 h 6524624"/>
              <a:gd name="connsiteX6598" fmla="*/ 27925 w 11858623"/>
              <a:gd name="connsiteY6598" fmla="*/ 285769 h 6524624"/>
              <a:gd name="connsiteX6599" fmla="*/ 28176 w 11858623"/>
              <a:gd name="connsiteY6599" fmla="*/ 286861 h 6524624"/>
              <a:gd name="connsiteX6600" fmla="*/ 30505 w 11858623"/>
              <a:gd name="connsiteY6600" fmla="*/ 302003 h 6524624"/>
              <a:gd name="connsiteX6601" fmla="*/ 31546 w 11858623"/>
              <a:gd name="connsiteY6601" fmla="*/ 306866 h 6524624"/>
              <a:gd name="connsiteX6602" fmla="*/ 18936 w 11858623"/>
              <a:gd name="connsiteY6602" fmla="*/ 361350 h 6524624"/>
              <a:gd name="connsiteX6603" fmla="*/ 17495 w 11858623"/>
              <a:gd name="connsiteY6603" fmla="*/ 351248 h 6524624"/>
              <a:gd name="connsiteX6604" fmla="*/ 18482 w 11858623"/>
              <a:gd name="connsiteY6604" fmla="*/ 355357 h 6524624"/>
              <a:gd name="connsiteX6605" fmla="*/ 16828 w 11858623"/>
              <a:gd name="connsiteY6605" fmla="*/ 336821 h 6524624"/>
              <a:gd name="connsiteX6606" fmla="*/ 19173 w 11858623"/>
              <a:gd name="connsiteY6606" fmla="*/ 325534 h 6524624"/>
              <a:gd name="connsiteX6607" fmla="*/ 18482 w 11858623"/>
              <a:gd name="connsiteY6607" fmla="*/ 313236 h 6524624"/>
              <a:gd name="connsiteX6608" fmla="*/ 26497 w 11858623"/>
              <a:gd name="connsiteY6608" fmla="*/ 307620 h 6524624"/>
              <a:gd name="connsiteX6609" fmla="*/ 22510 w 11858623"/>
              <a:gd name="connsiteY6609" fmla="*/ 299287 h 6524624"/>
              <a:gd name="connsiteX6610" fmla="*/ 23945 w 11858623"/>
              <a:gd name="connsiteY6610" fmla="*/ 291385 h 6524624"/>
              <a:gd name="connsiteX6611" fmla="*/ 26497 w 11858623"/>
              <a:gd name="connsiteY6611" fmla="*/ 290771 h 6524624"/>
              <a:gd name="connsiteX6612" fmla="*/ 25205 w 11858623"/>
              <a:gd name="connsiteY6612" fmla="*/ 280444 h 6524624"/>
              <a:gd name="connsiteX6613" fmla="*/ 24175 w 11858623"/>
              <a:gd name="connsiteY6613" fmla="*/ 290118 h 6524624"/>
              <a:gd name="connsiteX6614" fmla="*/ 23945 w 11858623"/>
              <a:gd name="connsiteY6614" fmla="*/ 291385 h 6524624"/>
              <a:gd name="connsiteX6615" fmla="*/ 19267 w 11858623"/>
              <a:gd name="connsiteY6615" fmla="*/ 292510 h 6524624"/>
              <a:gd name="connsiteX6616" fmla="*/ 22510 w 11858623"/>
              <a:gd name="connsiteY6616" fmla="*/ 299287 h 6524624"/>
              <a:gd name="connsiteX6617" fmla="*/ 20486 w 11858623"/>
              <a:gd name="connsiteY6617" fmla="*/ 310428 h 6524624"/>
              <a:gd name="connsiteX6618" fmla="*/ 18419 w 11858623"/>
              <a:gd name="connsiteY6618" fmla="*/ 312358 h 6524624"/>
              <a:gd name="connsiteX6619" fmla="*/ 16573 w 11858623"/>
              <a:gd name="connsiteY6619" fmla="*/ 286492 h 6524624"/>
              <a:gd name="connsiteX6620" fmla="*/ 30505 w 11858623"/>
              <a:gd name="connsiteY6620" fmla="*/ 276731 h 6524624"/>
              <a:gd name="connsiteX6621" fmla="*/ 27925 w 11858623"/>
              <a:gd name="connsiteY6621" fmla="*/ 285769 h 6524624"/>
              <a:gd name="connsiteX6622" fmla="*/ 26497 w 11858623"/>
              <a:gd name="connsiteY6622" fmla="*/ 279539 h 6524624"/>
              <a:gd name="connsiteX6623" fmla="*/ 25205 w 11858623"/>
              <a:gd name="connsiteY6623" fmla="*/ 280444 h 6524624"/>
              <a:gd name="connsiteX6624" fmla="*/ 25411 w 11858623"/>
              <a:gd name="connsiteY6624" fmla="*/ 278516 h 6524624"/>
              <a:gd name="connsiteX6625" fmla="*/ 15178 w 11858623"/>
              <a:gd name="connsiteY6625" fmla="*/ 266932 h 6524624"/>
              <a:gd name="connsiteX6626" fmla="*/ 16573 w 11858623"/>
              <a:gd name="connsiteY6626" fmla="*/ 286492 h 6524624"/>
              <a:gd name="connsiteX6627" fmla="*/ 14474 w 11858623"/>
              <a:gd name="connsiteY6627" fmla="*/ 287963 h 6524624"/>
              <a:gd name="connsiteX6628" fmla="*/ 10466 w 11858623"/>
              <a:gd name="connsiteY6628" fmla="*/ 273923 h 6524624"/>
              <a:gd name="connsiteX6629" fmla="*/ 15720 w 11858623"/>
              <a:gd name="connsiteY6629" fmla="*/ 256240 h 6524624"/>
              <a:gd name="connsiteX6630" fmla="*/ 18309 w 11858623"/>
              <a:gd name="connsiteY6630" fmla="*/ 262286 h 6524624"/>
              <a:gd name="connsiteX6631" fmla="*/ 15178 w 11858623"/>
              <a:gd name="connsiteY6631" fmla="*/ 266932 h 6524624"/>
              <a:gd name="connsiteX6632" fmla="*/ 14630 w 11858623"/>
              <a:gd name="connsiteY6632" fmla="*/ 259259 h 6524624"/>
              <a:gd name="connsiteX6633" fmla="*/ 23303 w 11858623"/>
              <a:gd name="connsiteY6633" fmla="*/ 254877 h 6524624"/>
              <a:gd name="connsiteX6634" fmla="*/ 26497 w 11858623"/>
              <a:gd name="connsiteY6634" fmla="*/ 268306 h 6524624"/>
              <a:gd name="connsiteX6635" fmla="*/ 25411 w 11858623"/>
              <a:gd name="connsiteY6635" fmla="*/ 278516 h 6524624"/>
              <a:gd name="connsiteX6636" fmla="*/ 22490 w 11858623"/>
              <a:gd name="connsiteY6636" fmla="*/ 279539 h 6524624"/>
              <a:gd name="connsiteX6637" fmla="*/ 18482 w 11858623"/>
              <a:gd name="connsiteY6637" fmla="*/ 262690 h 6524624"/>
              <a:gd name="connsiteX6638" fmla="*/ 18309 w 11858623"/>
              <a:gd name="connsiteY6638" fmla="*/ 262286 h 6524624"/>
              <a:gd name="connsiteX6639" fmla="*/ 12606 w 11858623"/>
              <a:gd name="connsiteY6639" fmla="*/ 248968 h 6524624"/>
              <a:gd name="connsiteX6640" fmla="*/ 14052 w 11858623"/>
              <a:gd name="connsiteY6640" fmla="*/ 252345 h 6524624"/>
              <a:gd name="connsiteX6641" fmla="*/ 14474 w 11858623"/>
              <a:gd name="connsiteY6641" fmla="*/ 257074 h 6524624"/>
              <a:gd name="connsiteX6642" fmla="*/ 14630 w 11858623"/>
              <a:gd name="connsiteY6642" fmla="*/ 259259 h 6524624"/>
              <a:gd name="connsiteX6643" fmla="*/ 14224 w 11858623"/>
              <a:gd name="connsiteY6643" fmla="*/ 260386 h 6524624"/>
              <a:gd name="connsiteX6644" fmla="*/ 10466 w 11858623"/>
              <a:gd name="connsiteY6644" fmla="*/ 265498 h 6524624"/>
              <a:gd name="connsiteX6645" fmla="*/ 12662 w 11858623"/>
              <a:gd name="connsiteY6645" fmla="*/ 248543 h 6524624"/>
              <a:gd name="connsiteX6646" fmla="*/ 12606 w 11858623"/>
              <a:gd name="connsiteY6646" fmla="*/ 248968 h 6524624"/>
              <a:gd name="connsiteX6647" fmla="*/ 12470 w 11858623"/>
              <a:gd name="connsiteY6647" fmla="*/ 248650 h 6524624"/>
              <a:gd name="connsiteX6648" fmla="*/ 19978 w 11858623"/>
              <a:gd name="connsiteY6648" fmla="*/ 244442 h 6524624"/>
              <a:gd name="connsiteX6649" fmla="*/ 15720 w 11858623"/>
              <a:gd name="connsiteY6649" fmla="*/ 256240 h 6524624"/>
              <a:gd name="connsiteX6650" fmla="*/ 14052 w 11858623"/>
              <a:gd name="connsiteY6650" fmla="*/ 252345 h 6524624"/>
              <a:gd name="connsiteX6651" fmla="*/ 13663 w 11858623"/>
              <a:gd name="connsiteY6651" fmla="*/ 247981 h 6524624"/>
              <a:gd name="connsiteX6652" fmla="*/ 13284 w 11858623"/>
              <a:gd name="connsiteY6652" fmla="*/ 243734 h 6524624"/>
              <a:gd name="connsiteX6653" fmla="*/ 13663 w 11858623"/>
              <a:gd name="connsiteY6653" fmla="*/ 247981 h 6524624"/>
              <a:gd name="connsiteX6654" fmla="*/ 12662 w 11858623"/>
              <a:gd name="connsiteY6654" fmla="*/ 248543 h 6524624"/>
              <a:gd name="connsiteX6655" fmla="*/ 20486 w 11858623"/>
              <a:gd name="connsiteY6655" fmla="*/ 243034 h 6524624"/>
              <a:gd name="connsiteX6656" fmla="*/ 20721 w 11858623"/>
              <a:gd name="connsiteY6656" fmla="*/ 244025 h 6524624"/>
              <a:gd name="connsiteX6657" fmla="*/ 19978 w 11858623"/>
              <a:gd name="connsiteY6657" fmla="*/ 244442 h 6524624"/>
              <a:gd name="connsiteX6658" fmla="*/ 14493 w 11858623"/>
              <a:gd name="connsiteY6658" fmla="*/ 230334 h 6524624"/>
              <a:gd name="connsiteX6659" fmla="*/ 14477 w 11858623"/>
              <a:gd name="connsiteY6659" fmla="*/ 238632 h 6524624"/>
              <a:gd name="connsiteX6660" fmla="*/ 13481 w 11858623"/>
              <a:gd name="connsiteY6660" fmla="*/ 242212 h 6524624"/>
              <a:gd name="connsiteX6661" fmla="*/ 13284 w 11858623"/>
              <a:gd name="connsiteY6661" fmla="*/ 243734 h 6524624"/>
              <a:gd name="connsiteX6662" fmla="*/ 12470 w 11858623"/>
              <a:gd name="connsiteY6662" fmla="*/ 234609 h 6524624"/>
              <a:gd name="connsiteX6663" fmla="*/ 16478 w 11858623"/>
              <a:gd name="connsiteY6663" fmla="*/ 189680 h 6524624"/>
              <a:gd name="connsiteX6664" fmla="*/ 18482 w 11858623"/>
              <a:gd name="connsiteY6664" fmla="*/ 209337 h 6524624"/>
              <a:gd name="connsiteX6665" fmla="*/ 21827 w 11858623"/>
              <a:gd name="connsiteY6665" fmla="*/ 199962 h 6524624"/>
              <a:gd name="connsiteX6666" fmla="*/ 22490 w 11858623"/>
              <a:gd name="connsiteY6666" fmla="*/ 209337 h 6524624"/>
              <a:gd name="connsiteX6667" fmla="*/ 29455 w 11858623"/>
              <a:gd name="connsiteY6667" fmla="*/ 243388 h 6524624"/>
              <a:gd name="connsiteX6668" fmla="*/ 29912 w 11858623"/>
              <a:gd name="connsiteY6668" fmla="*/ 245070 h 6524624"/>
              <a:gd name="connsiteX6669" fmla="*/ 23303 w 11858623"/>
              <a:gd name="connsiteY6669" fmla="*/ 254877 h 6524624"/>
              <a:gd name="connsiteX6670" fmla="*/ 20721 w 11858623"/>
              <a:gd name="connsiteY6670" fmla="*/ 244025 h 6524624"/>
              <a:gd name="connsiteX6671" fmla="*/ 22490 w 11858623"/>
              <a:gd name="connsiteY6671" fmla="*/ 243034 h 6524624"/>
              <a:gd name="connsiteX6672" fmla="*/ 14474 w 11858623"/>
              <a:gd name="connsiteY6672" fmla="*/ 240226 h 6524624"/>
              <a:gd name="connsiteX6673" fmla="*/ 14477 w 11858623"/>
              <a:gd name="connsiteY6673" fmla="*/ 238632 h 6524624"/>
              <a:gd name="connsiteX6674" fmla="*/ 18673 w 11858623"/>
              <a:gd name="connsiteY6674" fmla="*/ 223550 h 6524624"/>
              <a:gd name="connsiteX6675" fmla="*/ 20262 w 11858623"/>
              <a:gd name="connsiteY6675" fmla="*/ 218139 h 6524624"/>
              <a:gd name="connsiteX6676" fmla="*/ 14493 w 11858623"/>
              <a:gd name="connsiteY6676" fmla="*/ 230334 h 6524624"/>
              <a:gd name="connsiteX6677" fmla="*/ 14521 w 11858623"/>
              <a:gd name="connsiteY6677" fmla="*/ 215021 h 6524624"/>
              <a:gd name="connsiteX6678" fmla="*/ 16478 w 11858623"/>
              <a:gd name="connsiteY6678" fmla="*/ 189680 h 6524624"/>
              <a:gd name="connsiteX6679" fmla="*/ 12967 w 11858623"/>
              <a:gd name="connsiteY6679" fmla="*/ 172542 h 6524624"/>
              <a:gd name="connsiteX6680" fmla="*/ 13001 w 11858623"/>
              <a:gd name="connsiteY6680" fmla="*/ 172718 h 6524624"/>
              <a:gd name="connsiteX6681" fmla="*/ 12470 w 11858623"/>
              <a:gd name="connsiteY6681" fmla="*/ 172832 h 6524624"/>
              <a:gd name="connsiteX6682" fmla="*/ 14804 w 11858623"/>
              <a:gd name="connsiteY6682" fmla="*/ 172332 h 6524624"/>
              <a:gd name="connsiteX6683" fmla="*/ 16478 w 11858623"/>
              <a:gd name="connsiteY6683" fmla="*/ 184064 h 6524624"/>
              <a:gd name="connsiteX6684" fmla="*/ 14590 w 11858623"/>
              <a:gd name="connsiteY6684" fmla="*/ 180776 h 6524624"/>
              <a:gd name="connsiteX6685" fmla="*/ 13001 w 11858623"/>
              <a:gd name="connsiteY6685" fmla="*/ 172718 h 6524624"/>
              <a:gd name="connsiteX6686" fmla="*/ 19735 w 11858623"/>
              <a:gd name="connsiteY6686" fmla="*/ 170374 h 6524624"/>
              <a:gd name="connsiteX6687" fmla="*/ 20039 w 11858623"/>
              <a:gd name="connsiteY6687" fmla="*/ 174670 h 6524624"/>
              <a:gd name="connsiteX6688" fmla="*/ 18355 w 11858623"/>
              <a:gd name="connsiteY6688" fmla="*/ 171018 h 6524624"/>
              <a:gd name="connsiteX6689" fmla="*/ 17765 w 11858623"/>
              <a:gd name="connsiteY6689" fmla="*/ 169740 h 6524624"/>
              <a:gd name="connsiteX6690" fmla="*/ 18355 w 11858623"/>
              <a:gd name="connsiteY6690" fmla="*/ 171018 h 6524624"/>
              <a:gd name="connsiteX6691" fmla="*/ 16167 w 11858623"/>
              <a:gd name="connsiteY6691" fmla="*/ 172040 h 6524624"/>
              <a:gd name="connsiteX6692" fmla="*/ 14804 w 11858623"/>
              <a:gd name="connsiteY6692" fmla="*/ 172332 h 6524624"/>
              <a:gd name="connsiteX6693" fmla="*/ 14690 w 11858623"/>
              <a:gd name="connsiteY6693" fmla="*/ 171536 h 6524624"/>
              <a:gd name="connsiteX6694" fmla="*/ 21688 w 11858623"/>
              <a:gd name="connsiteY6694" fmla="*/ 167450 h 6524624"/>
              <a:gd name="connsiteX6695" fmla="*/ 21371 w 11858623"/>
              <a:gd name="connsiteY6695" fmla="*/ 169610 h 6524624"/>
              <a:gd name="connsiteX6696" fmla="*/ 19735 w 11858623"/>
              <a:gd name="connsiteY6696" fmla="*/ 170374 h 6524624"/>
              <a:gd name="connsiteX6697" fmla="*/ 19614 w 11858623"/>
              <a:gd name="connsiteY6697" fmla="*/ 168661 h 6524624"/>
              <a:gd name="connsiteX6698" fmla="*/ 26497 w 11858623"/>
              <a:gd name="connsiteY6698" fmla="*/ 167215 h 6524624"/>
              <a:gd name="connsiteX6699" fmla="*/ 24493 w 11858623"/>
              <a:gd name="connsiteY6699" fmla="*/ 192488 h 6524624"/>
              <a:gd name="connsiteX6700" fmla="*/ 21827 w 11858623"/>
              <a:gd name="connsiteY6700" fmla="*/ 199962 h 6524624"/>
              <a:gd name="connsiteX6701" fmla="*/ 20039 w 11858623"/>
              <a:gd name="connsiteY6701" fmla="*/ 174670 h 6524624"/>
              <a:gd name="connsiteX6702" fmla="*/ 20486 w 11858623"/>
              <a:gd name="connsiteY6702" fmla="*/ 175640 h 6524624"/>
              <a:gd name="connsiteX6703" fmla="*/ 21371 w 11858623"/>
              <a:gd name="connsiteY6703" fmla="*/ 169610 h 6524624"/>
              <a:gd name="connsiteX6704" fmla="*/ 13685 w 11858623"/>
              <a:gd name="connsiteY6704" fmla="*/ 164492 h 6524624"/>
              <a:gd name="connsiteX6705" fmla="*/ 14690 w 11858623"/>
              <a:gd name="connsiteY6705" fmla="*/ 171536 h 6524624"/>
              <a:gd name="connsiteX6706" fmla="*/ 12967 w 11858623"/>
              <a:gd name="connsiteY6706" fmla="*/ 172542 h 6524624"/>
              <a:gd name="connsiteX6707" fmla="*/ 12470 w 11858623"/>
              <a:gd name="connsiteY6707" fmla="*/ 170023 h 6524624"/>
              <a:gd name="connsiteX6708" fmla="*/ 18886 w 11858623"/>
              <a:gd name="connsiteY6708" fmla="*/ 158359 h 6524624"/>
              <a:gd name="connsiteX6709" fmla="*/ 19614 w 11858623"/>
              <a:gd name="connsiteY6709" fmla="*/ 168661 h 6524624"/>
              <a:gd name="connsiteX6710" fmla="*/ 17765 w 11858623"/>
              <a:gd name="connsiteY6710" fmla="*/ 169740 h 6524624"/>
              <a:gd name="connsiteX6711" fmla="*/ 15829 w 11858623"/>
              <a:gd name="connsiteY6711" fmla="*/ 165541 h 6524624"/>
              <a:gd name="connsiteX6712" fmla="*/ 16331 w 11858623"/>
              <a:gd name="connsiteY6712" fmla="*/ 159876 h 6524624"/>
              <a:gd name="connsiteX6713" fmla="*/ 32642 w 11858623"/>
              <a:gd name="connsiteY6713" fmla="*/ 151661 h 6524624"/>
              <a:gd name="connsiteX6714" fmla="*/ 32509 w 11858623"/>
              <a:gd name="connsiteY6714" fmla="*/ 155983 h 6524624"/>
              <a:gd name="connsiteX6715" fmla="*/ 32945 w 11858623"/>
              <a:gd name="connsiteY6715" fmla="*/ 160876 h 6524624"/>
              <a:gd name="connsiteX6716" fmla="*/ 21688 w 11858623"/>
              <a:gd name="connsiteY6716" fmla="*/ 167450 h 6524624"/>
              <a:gd name="connsiteX6717" fmla="*/ 22542 w 11858623"/>
              <a:gd name="connsiteY6717" fmla="*/ 161629 h 6524624"/>
              <a:gd name="connsiteX6718" fmla="*/ 22070 w 11858623"/>
              <a:gd name="connsiteY6718" fmla="*/ 156468 h 6524624"/>
              <a:gd name="connsiteX6719" fmla="*/ 24420 w 11858623"/>
              <a:gd name="connsiteY6719" fmla="*/ 155072 h 6524624"/>
              <a:gd name="connsiteX6720" fmla="*/ 21049 w 11858623"/>
              <a:gd name="connsiteY6720" fmla="*/ 145296 h 6524624"/>
              <a:gd name="connsiteX6721" fmla="*/ 22070 w 11858623"/>
              <a:gd name="connsiteY6721" fmla="*/ 156468 h 6524624"/>
              <a:gd name="connsiteX6722" fmla="*/ 18886 w 11858623"/>
              <a:gd name="connsiteY6722" fmla="*/ 158359 h 6524624"/>
              <a:gd name="connsiteX6723" fmla="*/ 18530 w 11858623"/>
              <a:gd name="connsiteY6723" fmla="*/ 153324 h 6524624"/>
              <a:gd name="connsiteX6724" fmla="*/ 20486 w 11858623"/>
              <a:gd name="connsiteY6724" fmla="*/ 133518 h 6524624"/>
              <a:gd name="connsiteX6725" fmla="*/ 23119 w 11858623"/>
              <a:gd name="connsiteY6725" fmla="*/ 142668 h 6524624"/>
              <a:gd name="connsiteX6726" fmla="*/ 23526 w 11858623"/>
              <a:gd name="connsiteY6726" fmla="*/ 145499 h 6524624"/>
              <a:gd name="connsiteX6727" fmla="*/ 24000 w 11858623"/>
              <a:gd name="connsiteY6727" fmla="*/ 145828 h 6524624"/>
              <a:gd name="connsiteX6728" fmla="*/ 24530 w 11858623"/>
              <a:gd name="connsiteY6728" fmla="*/ 147971 h 6524624"/>
              <a:gd name="connsiteX6729" fmla="*/ 21543 w 11858623"/>
              <a:gd name="connsiteY6729" fmla="*/ 143721 h 6524624"/>
              <a:gd name="connsiteX6730" fmla="*/ 21049 w 11858623"/>
              <a:gd name="connsiteY6730" fmla="*/ 145296 h 6524624"/>
              <a:gd name="connsiteX6731" fmla="*/ 20486 w 11858623"/>
              <a:gd name="connsiteY6731" fmla="*/ 139135 h 6524624"/>
              <a:gd name="connsiteX6732" fmla="*/ 20288 w 11858623"/>
              <a:gd name="connsiteY6732" fmla="*/ 134420 h 6524624"/>
              <a:gd name="connsiteX6733" fmla="*/ 16478 w 11858623"/>
              <a:gd name="connsiteY6733" fmla="*/ 119478 h 6524624"/>
              <a:gd name="connsiteX6734" fmla="*/ 20077 w 11858623"/>
              <a:gd name="connsiteY6734" fmla="*/ 129387 h 6524624"/>
              <a:gd name="connsiteX6735" fmla="*/ 20288 w 11858623"/>
              <a:gd name="connsiteY6735" fmla="*/ 134420 h 6524624"/>
              <a:gd name="connsiteX6736" fmla="*/ 13685 w 11858623"/>
              <a:gd name="connsiteY6736" fmla="*/ 164492 h 6524624"/>
              <a:gd name="connsiteX6737" fmla="*/ 12470 w 11858623"/>
              <a:gd name="connsiteY6737" fmla="*/ 155983 h 6524624"/>
              <a:gd name="connsiteX6738" fmla="*/ 16478 w 11858623"/>
              <a:gd name="connsiteY6738" fmla="*/ 119478 h 6524624"/>
              <a:gd name="connsiteX6739" fmla="*/ 14152 w 11858623"/>
              <a:gd name="connsiteY6739" fmla="*/ 106556 h 6524624"/>
              <a:gd name="connsiteX6740" fmla="*/ 14153 w 11858623"/>
              <a:gd name="connsiteY6740" fmla="*/ 106560 h 6524624"/>
              <a:gd name="connsiteX6741" fmla="*/ 14094 w 11858623"/>
              <a:gd name="connsiteY6741" fmla="*/ 106755 h 6524624"/>
              <a:gd name="connsiteX6742" fmla="*/ 30303 w 11858623"/>
              <a:gd name="connsiteY6742" fmla="*/ 98532 h 6524624"/>
              <a:gd name="connsiteX6743" fmla="*/ 32509 w 11858623"/>
              <a:gd name="connsiteY6743" fmla="*/ 99821 h 6524624"/>
              <a:gd name="connsiteX6744" fmla="*/ 33673 w 11858623"/>
              <a:gd name="connsiteY6744" fmla="*/ 118289 h 6524624"/>
              <a:gd name="connsiteX6745" fmla="*/ 33386 w 11858623"/>
              <a:gd name="connsiteY6745" fmla="*/ 127590 h 6524624"/>
              <a:gd name="connsiteX6746" fmla="*/ 26497 w 11858623"/>
              <a:gd name="connsiteY6746" fmla="*/ 147559 h 6524624"/>
              <a:gd name="connsiteX6747" fmla="*/ 24000 w 11858623"/>
              <a:gd name="connsiteY6747" fmla="*/ 145828 h 6524624"/>
              <a:gd name="connsiteX6748" fmla="*/ 23824 w 11858623"/>
              <a:gd name="connsiteY6748" fmla="*/ 145118 h 6524624"/>
              <a:gd name="connsiteX6749" fmla="*/ 23119 w 11858623"/>
              <a:gd name="connsiteY6749" fmla="*/ 142668 h 6524624"/>
              <a:gd name="connsiteX6750" fmla="*/ 21954 w 11858623"/>
              <a:gd name="connsiteY6750" fmla="*/ 134557 h 6524624"/>
              <a:gd name="connsiteX6751" fmla="*/ 20077 w 11858623"/>
              <a:gd name="connsiteY6751" fmla="*/ 129387 h 6524624"/>
              <a:gd name="connsiteX6752" fmla="*/ 19499 w 11858623"/>
              <a:gd name="connsiteY6752" fmla="*/ 115638 h 6524624"/>
              <a:gd name="connsiteX6753" fmla="*/ 20246 w 11858623"/>
              <a:gd name="connsiteY6753" fmla="*/ 114882 h 6524624"/>
              <a:gd name="connsiteX6754" fmla="*/ 20486 w 11858623"/>
              <a:gd name="connsiteY6754" fmla="*/ 122286 h 6524624"/>
              <a:gd name="connsiteX6755" fmla="*/ 30303 w 11858623"/>
              <a:gd name="connsiteY6755" fmla="*/ 98532 h 6524624"/>
              <a:gd name="connsiteX6756" fmla="*/ 17757 w 11858623"/>
              <a:gd name="connsiteY6756" fmla="*/ 94736 h 6524624"/>
              <a:gd name="connsiteX6757" fmla="*/ 18736 w 11858623"/>
              <a:gd name="connsiteY6757" fmla="*/ 97455 h 6524624"/>
              <a:gd name="connsiteX6758" fmla="*/ 19499 w 11858623"/>
              <a:gd name="connsiteY6758" fmla="*/ 115638 h 6524624"/>
              <a:gd name="connsiteX6759" fmla="*/ 18482 w 11858623"/>
              <a:gd name="connsiteY6759" fmla="*/ 116670 h 6524624"/>
              <a:gd name="connsiteX6760" fmla="*/ 14153 w 11858623"/>
              <a:gd name="connsiteY6760" fmla="*/ 106560 h 6524624"/>
              <a:gd name="connsiteX6761" fmla="*/ 18540 w 11858623"/>
              <a:gd name="connsiteY6761" fmla="*/ 92777 h 6524624"/>
              <a:gd name="connsiteX6762" fmla="*/ 19728 w 11858623"/>
              <a:gd name="connsiteY6762" fmla="*/ 98925 h 6524624"/>
              <a:gd name="connsiteX6763" fmla="*/ 19774 w 11858623"/>
              <a:gd name="connsiteY6763" fmla="*/ 100335 h 6524624"/>
              <a:gd name="connsiteX6764" fmla="*/ 18736 w 11858623"/>
              <a:gd name="connsiteY6764" fmla="*/ 97455 h 6524624"/>
              <a:gd name="connsiteX6765" fmla="*/ 18517 w 11858623"/>
              <a:gd name="connsiteY6765" fmla="*/ 92240 h 6524624"/>
              <a:gd name="connsiteX6766" fmla="*/ 18540 w 11858623"/>
              <a:gd name="connsiteY6766" fmla="*/ 92777 h 6524624"/>
              <a:gd name="connsiteX6767" fmla="*/ 18468 w 11858623"/>
              <a:gd name="connsiteY6767" fmla="*/ 92403 h 6524624"/>
              <a:gd name="connsiteX6768" fmla="*/ 18294 w 11858623"/>
              <a:gd name="connsiteY6768" fmla="*/ 91507 h 6524624"/>
              <a:gd name="connsiteX6769" fmla="*/ 18468 w 11858623"/>
              <a:gd name="connsiteY6769" fmla="*/ 92403 h 6524624"/>
              <a:gd name="connsiteX6770" fmla="*/ 17757 w 11858623"/>
              <a:gd name="connsiteY6770" fmla="*/ 94736 h 6524624"/>
              <a:gd name="connsiteX6771" fmla="*/ 17525 w 11858623"/>
              <a:gd name="connsiteY6771" fmla="*/ 94092 h 6524624"/>
              <a:gd name="connsiteX6772" fmla="*/ 18198 w 11858623"/>
              <a:gd name="connsiteY6772" fmla="*/ 91564 h 6524624"/>
              <a:gd name="connsiteX6773" fmla="*/ 18482 w 11858623"/>
              <a:gd name="connsiteY6773" fmla="*/ 91397 h 6524624"/>
              <a:gd name="connsiteX6774" fmla="*/ 18632 w 11858623"/>
              <a:gd name="connsiteY6774" fmla="*/ 91865 h 6524624"/>
              <a:gd name="connsiteX6775" fmla="*/ 18517 w 11858623"/>
              <a:gd name="connsiteY6775" fmla="*/ 92240 h 6524624"/>
              <a:gd name="connsiteX6776" fmla="*/ 17917 w 11858623"/>
              <a:gd name="connsiteY6776" fmla="*/ 89555 h 6524624"/>
              <a:gd name="connsiteX6777" fmla="*/ 18260 w 11858623"/>
              <a:gd name="connsiteY6777" fmla="*/ 91330 h 6524624"/>
              <a:gd name="connsiteX6778" fmla="*/ 18198 w 11858623"/>
              <a:gd name="connsiteY6778" fmla="*/ 91564 h 6524624"/>
              <a:gd name="connsiteX6779" fmla="*/ 17162 w 11858623"/>
              <a:gd name="connsiteY6779" fmla="*/ 92174 h 6524624"/>
              <a:gd name="connsiteX6780" fmla="*/ 19423 w 11858623"/>
              <a:gd name="connsiteY6780" fmla="*/ 89509 h 6524624"/>
              <a:gd name="connsiteX6781" fmla="*/ 19597 w 11858623"/>
              <a:gd name="connsiteY6781" fmla="*/ 94882 h 6524624"/>
              <a:gd name="connsiteX6782" fmla="*/ 18632 w 11858623"/>
              <a:gd name="connsiteY6782" fmla="*/ 91865 h 6524624"/>
              <a:gd name="connsiteX6783" fmla="*/ 19235 w 11858623"/>
              <a:gd name="connsiteY6783" fmla="*/ 89886 h 6524624"/>
              <a:gd name="connsiteX6784" fmla="*/ 21235 w 11858623"/>
              <a:gd name="connsiteY6784" fmla="*/ 88163 h 6524624"/>
              <a:gd name="connsiteX6785" fmla="*/ 25489 w 11858623"/>
              <a:gd name="connsiteY6785" fmla="*/ 101688 h 6524624"/>
              <a:gd name="connsiteX6786" fmla="*/ 24802 w 11858623"/>
              <a:gd name="connsiteY6786" fmla="*/ 110263 h 6524624"/>
              <a:gd name="connsiteX6787" fmla="*/ 20246 w 11858623"/>
              <a:gd name="connsiteY6787" fmla="*/ 114882 h 6524624"/>
              <a:gd name="connsiteX6788" fmla="*/ 19774 w 11858623"/>
              <a:gd name="connsiteY6788" fmla="*/ 100335 h 6524624"/>
              <a:gd name="connsiteX6789" fmla="*/ 20263 w 11858623"/>
              <a:gd name="connsiteY6789" fmla="*/ 101695 h 6524624"/>
              <a:gd name="connsiteX6790" fmla="*/ 19728 w 11858623"/>
              <a:gd name="connsiteY6790" fmla="*/ 98925 h 6524624"/>
              <a:gd name="connsiteX6791" fmla="*/ 19597 w 11858623"/>
              <a:gd name="connsiteY6791" fmla="*/ 94882 h 6524624"/>
              <a:gd name="connsiteX6792" fmla="*/ 23661 w 11858623"/>
              <a:gd name="connsiteY6792" fmla="*/ 107587 h 6524624"/>
              <a:gd name="connsiteX6793" fmla="*/ 19349 w 11858623"/>
              <a:gd name="connsiteY6793" fmla="*/ 87241 h 6524624"/>
              <a:gd name="connsiteX6794" fmla="*/ 19416 w 11858623"/>
              <a:gd name="connsiteY6794" fmla="*/ 89293 h 6524624"/>
              <a:gd name="connsiteX6795" fmla="*/ 19235 w 11858623"/>
              <a:gd name="connsiteY6795" fmla="*/ 89886 h 6524624"/>
              <a:gd name="connsiteX6796" fmla="*/ 18482 w 11858623"/>
              <a:gd name="connsiteY6796" fmla="*/ 91397 h 6524624"/>
              <a:gd name="connsiteX6797" fmla="*/ 18294 w 11858623"/>
              <a:gd name="connsiteY6797" fmla="*/ 91507 h 6524624"/>
              <a:gd name="connsiteX6798" fmla="*/ 18260 w 11858623"/>
              <a:gd name="connsiteY6798" fmla="*/ 91330 h 6524624"/>
              <a:gd name="connsiteX6799" fmla="*/ 21006 w 11858623"/>
              <a:gd name="connsiteY6799" fmla="*/ 86330 h 6524624"/>
              <a:gd name="connsiteX6800" fmla="*/ 21235 w 11858623"/>
              <a:gd name="connsiteY6800" fmla="*/ 88163 h 6524624"/>
              <a:gd name="connsiteX6801" fmla="*/ 20793 w 11858623"/>
              <a:gd name="connsiteY6801" fmla="*/ 86758 h 6524624"/>
              <a:gd name="connsiteX6802" fmla="*/ 20486 w 11858623"/>
              <a:gd name="connsiteY6802" fmla="*/ 85781 h 6524624"/>
              <a:gd name="connsiteX6803" fmla="*/ 20793 w 11858623"/>
              <a:gd name="connsiteY6803" fmla="*/ 86758 h 6524624"/>
              <a:gd name="connsiteX6804" fmla="*/ 19423 w 11858623"/>
              <a:gd name="connsiteY6804" fmla="*/ 89509 h 6524624"/>
              <a:gd name="connsiteX6805" fmla="*/ 19416 w 11858623"/>
              <a:gd name="connsiteY6805" fmla="*/ 89293 h 6524624"/>
              <a:gd name="connsiteX6806" fmla="*/ 20347 w 11858623"/>
              <a:gd name="connsiteY6806" fmla="*/ 81130 h 6524624"/>
              <a:gd name="connsiteX6807" fmla="*/ 20486 w 11858623"/>
              <a:gd name="connsiteY6807" fmla="*/ 82973 h 6524624"/>
              <a:gd name="connsiteX6808" fmla="*/ 19349 w 11858623"/>
              <a:gd name="connsiteY6808" fmla="*/ 87241 h 6524624"/>
              <a:gd name="connsiteX6809" fmla="*/ 19272 w 11858623"/>
              <a:gd name="connsiteY6809" fmla="*/ 84859 h 6524624"/>
              <a:gd name="connsiteX6810" fmla="*/ 20334 w 11858623"/>
              <a:gd name="connsiteY6810" fmla="*/ 80947 h 6524624"/>
              <a:gd name="connsiteX6811" fmla="*/ 20354 w 11858623"/>
              <a:gd name="connsiteY6811" fmla="*/ 81108 h 6524624"/>
              <a:gd name="connsiteX6812" fmla="*/ 20347 w 11858623"/>
              <a:gd name="connsiteY6812" fmla="*/ 81130 h 6524624"/>
              <a:gd name="connsiteX6813" fmla="*/ 929 w 11858623"/>
              <a:gd name="connsiteY6813" fmla="*/ 78657 h 6524624"/>
              <a:gd name="connsiteX6814" fmla="*/ 447 w 11858623"/>
              <a:gd name="connsiteY6814" fmla="*/ 94205 h 6524624"/>
              <a:gd name="connsiteX6815" fmla="*/ 4455 w 11858623"/>
              <a:gd name="connsiteY6815" fmla="*/ 282347 h 6524624"/>
              <a:gd name="connsiteX6816" fmla="*/ 4829 w 11858623"/>
              <a:gd name="connsiteY6816" fmla="*/ 304887 h 6524624"/>
              <a:gd name="connsiteX6817" fmla="*/ 2451 w 11858623"/>
              <a:gd name="connsiteY6817" fmla="*/ 304812 h 6524624"/>
              <a:gd name="connsiteX6818" fmla="*/ 4903 w 11858623"/>
              <a:gd name="connsiteY6818" fmla="*/ 309340 h 6524624"/>
              <a:gd name="connsiteX6819" fmla="*/ 6568 w 11858623"/>
              <a:gd name="connsiteY6819" fmla="*/ 409703 h 6524624"/>
              <a:gd name="connsiteX6820" fmla="*/ 5689 w 11858623"/>
              <a:gd name="connsiteY6820" fmla="*/ 411193 h 6524624"/>
              <a:gd name="connsiteX6821" fmla="*/ 4455 w 11858623"/>
              <a:gd name="connsiteY6821" fmla="*/ 414327 h 6524624"/>
              <a:gd name="connsiteX6822" fmla="*/ 6591 w 11858623"/>
              <a:gd name="connsiteY6822" fmla="*/ 411083 h 6524624"/>
              <a:gd name="connsiteX6823" fmla="*/ 7626 w 11858623"/>
              <a:gd name="connsiteY6823" fmla="*/ 473416 h 6524624"/>
              <a:gd name="connsiteX6824" fmla="*/ 6741 w 11858623"/>
              <a:gd name="connsiteY6824" fmla="*/ 478147 h 6524624"/>
              <a:gd name="connsiteX6825" fmla="*/ 6459 w 11858623"/>
              <a:gd name="connsiteY6825" fmla="*/ 518226 h 6524624"/>
              <a:gd name="connsiteX6826" fmla="*/ 8321 w 11858623"/>
              <a:gd name="connsiteY6826" fmla="*/ 515344 h 6524624"/>
              <a:gd name="connsiteX6827" fmla="*/ 8463 w 11858623"/>
              <a:gd name="connsiteY6827" fmla="*/ 523842 h 6524624"/>
              <a:gd name="connsiteX6828" fmla="*/ 8827 w 11858623"/>
              <a:gd name="connsiteY6828" fmla="*/ 530226 h 6524624"/>
              <a:gd name="connsiteX6829" fmla="*/ 8462 w 11858623"/>
              <a:gd name="connsiteY6829" fmla="*/ 531396 h 6524624"/>
              <a:gd name="connsiteX6830" fmla="*/ 4454 w 11858623"/>
              <a:gd name="connsiteY6830" fmla="*/ 539821 h 6524624"/>
              <a:gd name="connsiteX6831" fmla="*/ 2450 w 11858623"/>
              <a:gd name="connsiteY6831" fmla="*/ 556669 h 6524624"/>
              <a:gd name="connsiteX6832" fmla="*/ 1423 w 11858623"/>
              <a:gd name="connsiteY6832" fmla="*/ 589759 h 6524624"/>
              <a:gd name="connsiteX6833" fmla="*/ 0 w 11858623"/>
              <a:gd name="connsiteY6833" fmla="*/ 591866 h 6524624"/>
              <a:gd name="connsiteX6834" fmla="*/ 0 w 11858623"/>
              <a:gd name="connsiteY6834" fmla="*/ 78969 h 6524624"/>
              <a:gd name="connsiteX6835" fmla="*/ 10227 w 11858623"/>
              <a:gd name="connsiteY6835" fmla="*/ 73830 h 6524624"/>
              <a:gd name="connsiteX6836" fmla="*/ 17525 w 11858623"/>
              <a:gd name="connsiteY6836" fmla="*/ 94092 h 6524624"/>
              <a:gd name="connsiteX6837" fmla="*/ 14778 w 11858623"/>
              <a:gd name="connsiteY6837" fmla="*/ 104407 h 6524624"/>
              <a:gd name="connsiteX6838" fmla="*/ 14152 w 11858623"/>
              <a:gd name="connsiteY6838" fmla="*/ 106556 h 6524624"/>
              <a:gd name="connsiteX6839" fmla="*/ 12470 w 11858623"/>
              <a:gd name="connsiteY6839" fmla="*/ 102629 h 6524624"/>
              <a:gd name="connsiteX6840" fmla="*/ 10466 w 11858623"/>
              <a:gd name="connsiteY6840" fmla="*/ 82973 h 6524624"/>
              <a:gd name="connsiteX6841" fmla="*/ 9026 w 11858623"/>
              <a:gd name="connsiteY6841" fmla="*/ 75424 h 6524624"/>
              <a:gd name="connsiteX6842" fmla="*/ 17960 w 11858623"/>
              <a:gd name="connsiteY6842" fmla="*/ 63565 h 6524624"/>
              <a:gd name="connsiteX6843" fmla="*/ 18482 w 11858623"/>
              <a:gd name="connsiteY6843" fmla="*/ 66124 h 6524624"/>
              <a:gd name="connsiteX6844" fmla="*/ 18728 w 11858623"/>
              <a:gd name="connsiteY6844" fmla="*/ 68094 h 6524624"/>
              <a:gd name="connsiteX6845" fmla="*/ 19272 w 11858623"/>
              <a:gd name="connsiteY6845" fmla="*/ 84859 h 6524624"/>
              <a:gd name="connsiteX6846" fmla="*/ 17917 w 11858623"/>
              <a:gd name="connsiteY6846" fmla="*/ 89555 h 6524624"/>
              <a:gd name="connsiteX6847" fmla="*/ 14474 w 11858623"/>
              <a:gd name="connsiteY6847" fmla="*/ 71740 h 6524624"/>
              <a:gd name="connsiteX6848" fmla="*/ 14048 w 11858623"/>
              <a:gd name="connsiteY6848" fmla="*/ 68757 h 6524624"/>
              <a:gd name="connsiteX6849" fmla="*/ 18931 w 11858623"/>
              <a:gd name="connsiteY6849" fmla="*/ 62276 h 6524624"/>
              <a:gd name="connsiteX6850" fmla="*/ 20334 w 11858623"/>
              <a:gd name="connsiteY6850" fmla="*/ 80947 h 6524624"/>
              <a:gd name="connsiteX6851" fmla="*/ 18728 w 11858623"/>
              <a:gd name="connsiteY6851" fmla="*/ 68094 h 6524624"/>
              <a:gd name="connsiteX6852" fmla="*/ 18555 w 11858623"/>
              <a:gd name="connsiteY6852" fmla="*/ 62774 h 6524624"/>
              <a:gd name="connsiteX6853" fmla="*/ 28570 w 11858623"/>
              <a:gd name="connsiteY6853" fmla="*/ 50825 h 6524624"/>
              <a:gd name="connsiteX6854" fmla="*/ 28501 w 11858623"/>
              <a:gd name="connsiteY6854" fmla="*/ 52084 h 6524624"/>
              <a:gd name="connsiteX6855" fmla="*/ 28449 w 11858623"/>
              <a:gd name="connsiteY6855" fmla="*/ 51276 h 6524624"/>
              <a:gd name="connsiteX6856" fmla="*/ 32628 w 11858623"/>
              <a:gd name="connsiteY6856" fmla="*/ 50736 h 6524624"/>
              <a:gd name="connsiteX6857" fmla="*/ 33289 w 11858623"/>
              <a:gd name="connsiteY6857" fmla="*/ 61674 h 6524624"/>
              <a:gd name="connsiteX6858" fmla="*/ 21006 w 11858623"/>
              <a:gd name="connsiteY6858" fmla="*/ 86330 h 6524624"/>
              <a:gd name="connsiteX6859" fmla="*/ 20354 w 11858623"/>
              <a:gd name="connsiteY6859" fmla="*/ 81108 h 6524624"/>
              <a:gd name="connsiteX6860" fmla="*/ 20973 w 11858623"/>
              <a:gd name="connsiteY6860" fmla="*/ 78960 h 6524624"/>
              <a:gd name="connsiteX6861" fmla="*/ 28286 w 11858623"/>
              <a:gd name="connsiteY6861" fmla="*/ 51877 h 6524624"/>
              <a:gd name="connsiteX6862" fmla="*/ 28501 w 11858623"/>
              <a:gd name="connsiteY6862" fmla="*/ 54892 h 6524624"/>
              <a:gd name="connsiteX6863" fmla="*/ 14943 w 11858623"/>
              <a:gd name="connsiteY6863" fmla="*/ 48766 h 6524624"/>
              <a:gd name="connsiteX6864" fmla="*/ 14949 w 11858623"/>
              <a:gd name="connsiteY6864" fmla="*/ 48797 h 6524624"/>
              <a:gd name="connsiteX6865" fmla="*/ 14937 w 11858623"/>
              <a:gd name="connsiteY6865" fmla="*/ 48836 h 6524624"/>
              <a:gd name="connsiteX6866" fmla="*/ 14251 w 11858623"/>
              <a:gd name="connsiteY6866" fmla="*/ 47720 h 6524624"/>
              <a:gd name="connsiteX6867" fmla="*/ 12470 w 11858623"/>
              <a:gd name="connsiteY6867" fmla="*/ 57700 h 6524624"/>
              <a:gd name="connsiteX6868" fmla="*/ 14048 w 11858623"/>
              <a:gd name="connsiteY6868" fmla="*/ 68757 h 6524624"/>
              <a:gd name="connsiteX6869" fmla="*/ 10227 w 11858623"/>
              <a:gd name="connsiteY6869" fmla="*/ 73830 h 6524624"/>
              <a:gd name="connsiteX6870" fmla="*/ 8463 w 11858623"/>
              <a:gd name="connsiteY6870" fmla="*/ 68932 h 6524624"/>
              <a:gd name="connsiteX6871" fmla="*/ 8512 w 11858623"/>
              <a:gd name="connsiteY6871" fmla="*/ 72731 h 6524624"/>
              <a:gd name="connsiteX6872" fmla="*/ 9026 w 11858623"/>
              <a:gd name="connsiteY6872" fmla="*/ 75424 h 6524624"/>
              <a:gd name="connsiteX6873" fmla="*/ 8508 w 11858623"/>
              <a:gd name="connsiteY6873" fmla="*/ 76112 h 6524624"/>
              <a:gd name="connsiteX6874" fmla="*/ 929 w 11858623"/>
              <a:gd name="connsiteY6874" fmla="*/ 78657 h 6524624"/>
              <a:gd name="connsiteX6875" fmla="*/ 1424 w 11858623"/>
              <a:gd name="connsiteY6875" fmla="*/ 62709 h 6524624"/>
              <a:gd name="connsiteX6876" fmla="*/ 3691 w 11858623"/>
              <a:gd name="connsiteY6876" fmla="*/ 59352 h 6524624"/>
              <a:gd name="connsiteX6877" fmla="*/ 28167 w 11858623"/>
              <a:gd name="connsiteY6877" fmla="*/ 46951 h 6524624"/>
              <a:gd name="connsiteX6878" fmla="*/ 28449 w 11858623"/>
              <a:gd name="connsiteY6878" fmla="*/ 51276 h 6524624"/>
              <a:gd name="connsiteX6879" fmla="*/ 28286 w 11858623"/>
              <a:gd name="connsiteY6879" fmla="*/ 51877 h 6524624"/>
              <a:gd name="connsiteX6880" fmla="*/ 27966 w 11858623"/>
              <a:gd name="connsiteY6880" fmla="*/ 47387 h 6524624"/>
              <a:gd name="connsiteX6881" fmla="*/ 15102 w 11858623"/>
              <a:gd name="connsiteY6881" fmla="*/ 46783 h 6524624"/>
              <a:gd name="connsiteX6882" fmla="*/ 14943 w 11858623"/>
              <a:gd name="connsiteY6882" fmla="*/ 48766 h 6524624"/>
              <a:gd name="connsiteX6883" fmla="*/ 14642 w 11858623"/>
              <a:gd name="connsiteY6883" fmla="*/ 47289 h 6524624"/>
              <a:gd name="connsiteX6884" fmla="*/ 14474 w 11858623"/>
              <a:gd name="connsiteY6884" fmla="*/ 46468 h 6524624"/>
              <a:gd name="connsiteX6885" fmla="*/ 14642 w 11858623"/>
              <a:gd name="connsiteY6885" fmla="*/ 47289 h 6524624"/>
              <a:gd name="connsiteX6886" fmla="*/ 14251 w 11858623"/>
              <a:gd name="connsiteY6886" fmla="*/ 47720 h 6524624"/>
              <a:gd name="connsiteX6887" fmla="*/ 17564 w 11858623"/>
              <a:gd name="connsiteY6887" fmla="*/ 44071 h 6524624"/>
              <a:gd name="connsiteX6888" fmla="*/ 18731 w 11858623"/>
              <a:gd name="connsiteY6888" fmla="*/ 59606 h 6524624"/>
              <a:gd name="connsiteX6889" fmla="*/ 18482 w 11858623"/>
              <a:gd name="connsiteY6889" fmla="*/ 60508 h 6524624"/>
              <a:gd name="connsiteX6890" fmla="*/ 18555 w 11858623"/>
              <a:gd name="connsiteY6890" fmla="*/ 62774 h 6524624"/>
              <a:gd name="connsiteX6891" fmla="*/ 17960 w 11858623"/>
              <a:gd name="connsiteY6891" fmla="*/ 63565 h 6524624"/>
              <a:gd name="connsiteX6892" fmla="*/ 14949 w 11858623"/>
              <a:gd name="connsiteY6892" fmla="*/ 48797 h 6524624"/>
              <a:gd name="connsiteX6893" fmla="*/ 15793 w 11858623"/>
              <a:gd name="connsiteY6893" fmla="*/ 46021 h 6524624"/>
              <a:gd name="connsiteX6894" fmla="*/ 30505 w 11858623"/>
              <a:gd name="connsiteY6894" fmla="*/ 43660 h 6524624"/>
              <a:gd name="connsiteX6895" fmla="*/ 28570 w 11858623"/>
              <a:gd name="connsiteY6895" fmla="*/ 50825 h 6524624"/>
              <a:gd name="connsiteX6896" fmla="*/ 28848 w 11858623"/>
              <a:gd name="connsiteY6896" fmla="*/ 45761 h 6524624"/>
              <a:gd name="connsiteX6897" fmla="*/ 26927 w 11858623"/>
              <a:gd name="connsiteY6897" fmla="*/ 32828 h 6524624"/>
              <a:gd name="connsiteX6898" fmla="*/ 29430 w 11858623"/>
              <a:gd name="connsiteY6898" fmla="*/ 35167 h 6524624"/>
              <a:gd name="connsiteX6899" fmla="*/ 28848 w 11858623"/>
              <a:gd name="connsiteY6899" fmla="*/ 45761 h 6524624"/>
              <a:gd name="connsiteX6900" fmla="*/ 28532 w 11858623"/>
              <a:gd name="connsiteY6900" fmla="*/ 46162 h 6524624"/>
              <a:gd name="connsiteX6901" fmla="*/ 28167 w 11858623"/>
              <a:gd name="connsiteY6901" fmla="*/ 46951 h 6524624"/>
              <a:gd name="connsiteX6902" fmla="*/ 27359 w 11858623"/>
              <a:gd name="connsiteY6902" fmla="*/ 34533 h 6524624"/>
              <a:gd name="connsiteX6903" fmla="*/ 26992 w 11858623"/>
              <a:gd name="connsiteY6903" fmla="*/ 33739 h 6524624"/>
              <a:gd name="connsiteX6904" fmla="*/ 26454 w 11858623"/>
              <a:gd name="connsiteY6904" fmla="*/ 32575 h 6524624"/>
              <a:gd name="connsiteX6905" fmla="*/ 26992 w 11858623"/>
              <a:gd name="connsiteY6905" fmla="*/ 33739 h 6524624"/>
              <a:gd name="connsiteX6906" fmla="*/ 27966 w 11858623"/>
              <a:gd name="connsiteY6906" fmla="*/ 47387 h 6524624"/>
              <a:gd name="connsiteX6907" fmla="*/ 24493 w 11858623"/>
              <a:gd name="connsiteY6907" fmla="*/ 54892 h 6524624"/>
              <a:gd name="connsiteX6908" fmla="*/ 18931 w 11858623"/>
              <a:gd name="connsiteY6908" fmla="*/ 62276 h 6524624"/>
              <a:gd name="connsiteX6909" fmla="*/ 18731 w 11858623"/>
              <a:gd name="connsiteY6909" fmla="*/ 59606 h 6524624"/>
              <a:gd name="connsiteX6910" fmla="*/ 22360 w 11858623"/>
              <a:gd name="connsiteY6910" fmla="*/ 46446 h 6524624"/>
              <a:gd name="connsiteX6911" fmla="*/ 26497 w 11858623"/>
              <a:gd name="connsiteY6911" fmla="*/ 32427 h 6524624"/>
              <a:gd name="connsiteX6912" fmla="*/ 26454 w 11858623"/>
              <a:gd name="connsiteY6912" fmla="*/ 32575 h 6524624"/>
              <a:gd name="connsiteX6913" fmla="*/ 26429 w 11858623"/>
              <a:gd name="connsiteY6913" fmla="*/ 32523 h 6524624"/>
              <a:gd name="connsiteX6914" fmla="*/ 16478 w 11858623"/>
              <a:gd name="connsiteY6914" fmla="*/ 29619 h 6524624"/>
              <a:gd name="connsiteX6915" fmla="*/ 17330 w 11858623"/>
              <a:gd name="connsiteY6915" fmla="*/ 40967 h 6524624"/>
              <a:gd name="connsiteX6916" fmla="*/ 15793 w 11858623"/>
              <a:gd name="connsiteY6916" fmla="*/ 46021 h 6524624"/>
              <a:gd name="connsiteX6917" fmla="*/ 15102 w 11858623"/>
              <a:gd name="connsiteY6917" fmla="*/ 46783 h 6524624"/>
              <a:gd name="connsiteX6918" fmla="*/ 21381 w 11858623"/>
              <a:gd name="connsiteY6918" fmla="*/ 27648 h 6524624"/>
              <a:gd name="connsiteX6919" fmla="*/ 26300 w 11858623"/>
              <a:gd name="connsiteY6919" fmla="*/ 32243 h 6524624"/>
              <a:gd name="connsiteX6920" fmla="*/ 26429 w 11858623"/>
              <a:gd name="connsiteY6920" fmla="*/ 32523 h 6524624"/>
              <a:gd name="connsiteX6921" fmla="*/ 20486 w 11858623"/>
              <a:gd name="connsiteY6921" fmla="*/ 40852 h 6524624"/>
              <a:gd name="connsiteX6922" fmla="*/ 17564 w 11858623"/>
              <a:gd name="connsiteY6922" fmla="*/ 44071 h 6524624"/>
              <a:gd name="connsiteX6923" fmla="*/ 17330 w 11858623"/>
              <a:gd name="connsiteY6923" fmla="*/ 40967 h 6524624"/>
              <a:gd name="connsiteX6924" fmla="*/ 26629 w 11858623"/>
              <a:gd name="connsiteY6924" fmla="*/ 18618 h 6524624"/>
              <a:gd name="connsiteX6925" fmla="*/ 26497 w 11858623"/>
              <a:gd name="connsiteY6925" fmla="*/ 26811 h 6524624"/>
              <a:gd name="connsiteX6926" fmla="*/ 26927 w 11858623"/>
              <a:gd name="connsiteY6926" fmla="*/ 32828 h 6524624"/>
              <a:gd name="connsiteX6927" fmla="*/ 26300 w 11858623"/>
              <a:gd name="connsiteY6927" fmla="*/ 32243 h 6524624"/>
              <a:gd name="connsiteX6928" fmla="*/ 22490 w 11858623"/>
              <a:gd name="connsiteY6928" fmla="*/ 24003 h 6524624"/>
              <a:gd name="connsiteX6929" fmla="*/ 21381 w 11858623"/>
              <a:gd name="connsiteY6929" fmla="*/ 27648 h 6524624"/>
              <a:gd name="connsiteX6930" fmla="*/ 20486 w 11858623"/>
              <a:gd name="connsiteY6930" fmla="*/ 26811 h 6524624"/>
              <a:gd name="connsiteX6931" fmla="*/ 19127 w 11858623"/>
              <a:gd name="connsiteY6931" fmla="*/ 24567 h 6524624"/>
              <a:gd name="connsiteX6932" fmla="*/ 20306 w 11858623"/>
              <a:gd name="connsiteY6932" fmla="*/ 23574 h 6524624"/>
              <a:gd name="connsiteX6933" fmla="*/ 30505 w 11858623"/>
              <a:gd name="connsiteY6933" fmla="*/ 15579 h 6524624"/>
              <a:gd name="connsiteX6934" fmla="*/ 31823 w 11858623"/>
              <a:gd name="connsiteY6934" fmla="*/ 37403 h 6524624"/>
              <a:gd name="connsiteX6935" fmla="*/ 29430 w 11858623"/>
              <a:gd name="connsiteY6935" fmla="*/ 35167 h 6524624"/>
              <a:gd name="connsiteX6936" fmla="*/ 11808 w 11858623"/>
              <a:gd name="connsiteY6936" fmla="*/ 11186 h 6524624"/>
              <a:gd name="connsiteX6937" fmla="*/ 17945 w 11858623"/>
              <a:gd name="connsiteY6937" fmla="*/ 16783 h 6524624"/>
              <a:gd name="connsiteX6938" fmla="*/ 13264 w 11858623"/>
              <a:gd name="connsiteY6938" fmla="*/ 14886 h 6524624"/>
              <a:gd name="connsiteX6939" fmla="*/ 19127 w 11858623"/>
              <a:gd name="connsiteY6939" fmla="*/ 24567 h 6524624"/>
              <a:gd name="connsiteX6940" fmla="*/ 6459 w 11858623"/>
              <a:gd name="connsiteY6940" fmla="*/ 35235 h 6524624"/>
              <a:gd name="connsiteX6941" fmla="*/ 7566 w 11858623"/>
              <a:gd name="connsiteY6941" fmla="*/ 19947 h 6524624"/>
              <a:gd name="connsiteX6942" fmla="*/ 13120 w 11858623"/>
              <a:gd name="connsiteY6942" fmla="*/ 8475 h 6524624"/>
              <a:gd name="connsiteX6943" fmla="*/ 11808 w 11858623"/>
              <a:gd name="connsiteY6943" fmla="*/ 11186 h 6524624"/>
              <a:gd name="connsiteX6944" fmla="*/ 10466 w 11858623"/>
              <a:gd name="connsiteY6944" fmla="*/ 9963 h 6524624"/>
              <a:gd name="connsiteX6945" fmla="*/ 25925 w 11858623"/>
              <a:gd name="connsiteY6945" fmla="*/ 1297 h 6524624"/>
              <a:gd name="connsiteX6946" fmla="*/ 26115 w 11858623"/>
              <a:gd name="connsiteY6946" fmla="*/ 2750 h 6524624"/>
              <a:gd name="connsiteX6947" fmla="*/ 22490 w 11858623"/>
              <a:gd name="connsiteY6947" fmla="*/ 4346 h 6524624"/>
              <a:gd name="connsiteX6948" fmla="*/ 21849 w 11858623"/>
              <a:gd name="connsiteY6948" fmla="*/ 3582 h 6524624"/>
              <a:gd name="connsiteX6949" fmla="*/ 29675 w 11858623"/>
              <a:gd name="connsiteY6949" fmla="*/ 0 h 6524624"/>
              <a:gd name="connsiteX6950" fmla="*/ 11858623 w 11858623"/>
              <a:gd name="connsiteY6950" fmla="*/ 0 h 6524624"/>
              <a:gd name="connsiteX6951" fmla="*/ 11858623 w 11858623"/>
              <a:gd name="connsiteY6951" fmla="*/ 6524624 h 6524624"/>
              <a:gd name="connsiteX6952" fmla="*/ 37638 w 11858623"/>
              <a:gd name="connsiteY6952" fmla="*/ 6524624 h 6524624"/>
              <a:gd name="connsiteX6953" fmla="*/ 38259 w 11858623"/>
              <a:gd name="connsiteY6953" fmla="*/ 6514883 h 6524624"/>
              <a:gd name="connsiteX6954" fmla="*/ 34501 w 11858623"/>
              <a:gd name="connsiteY6954" fmla="*/ 6503046 h 6524624"/>
              <a:gd name="connsiteX6955" fmla="*/ 32933 w 11858623"/>
              <a:gd name="connsiteY6955" fmla="*/ 6485475 h 6524624"/>
              <a:gd name="connsiteX6956" fmla="*/ 36505 w 11858623"/>
              <a:gd name="connsiteY6956" fmla="*/ 6483389 h 6524624"/>
              <a:gd name="connsiteX6957" fmla="*/ 42516 w 11858623"/>
              <a:gd name="connsiteY6957" fmla="*/ 6472157 h 6524624"/>
              <a:gd name="connsiteX6958" fmla="*/ 32630 w 11858623"/>
              <a:gd name="connsiteY6958" fmla="*/ 6476259 h 6524624"/>
              <a:gd name="connsiteX6959" fmla="*/ 33374 w 11858623"/>
              <a:gd name="connsiteY6959" fmla="*/ 6452188 h 6524624"/>
              <a:gd name="connsiteX6960" fmla="*/ 34113 w 11858623"/>
              <a:gd name="connsiteY6960" fmla="*/ 6450046 h 6524624"/>
              <a:gd name="connsiteX6961" fmla="*/ 33661 w 11858623"/>
              <a:gd name="connsiteY6961" fmla="*/ 6442887 h 6524624"/>
              <a:gd name="connsiteX6962" fmla="*/ 34688 w 11858623"/>
              <a:gd name="connsiteY6962" fmla="*/ 6409638 h 6524624"/>
              <a:gd name="connsiteX6963" fmla="*/ 33277 w 11858623"/>
              <a:gd name="connsiteY6963" fmla="*/ 6386272 h 6524624"/>
              <a:gd name="connsiteX6964" fmla="*/ 35151 w 11858623"/>
              <a:gd name="connsiteY6964" fmla="*/ 6382511 h 6524624"/>
              <a:gd name="connsiteX6965" fmla="*/ 41632 w 11858623"/>
              <a:gd name="connsiteY6965" fmla="*/ 6366255 h 6524624"/>
              <a:gd name="connsiteX6966" fmla="*/ 32616 w 11858623"/>
              <a:gd name="connsiteY6966" fmla="*/ 6375334 h 6524624"/>
              <a:gd name="connsiteX6967" fmla="*/ 31811 w 11858623"/>
              <a:gd name="connsiteY6967" fmla="*/ 6362001 h 6524624"/>
              <a:gd name="connsiteX6968" fmla="*/ 32497 w 11858623"/>
              <a:gd name="connsiteY6968" fmla="*/ 6362642 h 6524624"/>
              <a:gd name="connsiteX6969" fmla="*/ 34391 w 11858623"/>
              <a:gd name="connsiteY6969" fmla="*/ 6349368 h 6524624"/>
              <a:gd name="connsiteX6970" fmla="*/ 34502 w 11858623"/>
              <a:gd name="connsiteY6970" fmla="*/ 6349471 h 6524624"/>
              <a:gd name="connsiteX6971" fmla="*/ 34397 w 11858623"/>
              <a:gd name="connsiteY6971" fmla="*/ 6349325 h 6524624"/>
              <a:gd name="connsiteX6972" fmla="*/ 34501 w 11858623"/>
              <a:gd name="connsiteY6972" fmla="*/ 6348601 h 6524624"/>
              <a:gd name="connsiteX6973" fmla="*/ 30493 w 11858623"/>
              <a:gd name="connsiteY6973" fmla="*/ 6340177 h 6524624"/>
              <a:gd name="connsiteX6974" fmla="*/ 28811 w 11858623"/>
              <a:gd name="connsiteY6974" fmla="*/ 6341496 h 6524624"/>
              <a:gd name="connsiteX6975" fmla="*/ 28490 w 11858623"/>
              <a:gd name="connsiteY6975" fmla="*/ 6341047 h 6524624"/>
              <a:gd name="connsiteX6976" fmla="*/ 26705 w 11858623"/>
              <a:gd name="connsiteY6976" fmla="*/ 6337711 h 6524624"/>
              <a:gd name="connsiteX6977" fmla="*/ 26787 w 11858623"/>
              <a:gd name="connsiteY6977" fmla="*/ 6332598 h 6524624"/>
              <a:gd name="connsiteX6978" fmla="*/ 26103 w 11858623"/>
              <a:gd name="connsiteY6978" fmla="*/ 6327348 h 6524624"/>
              <a:gd name="connsiteX6979" fmla="*/ 28578 w 11858623"/>
              <a:gd name="connsiteY6979" fmla="*/ 6326259 h 6524624"/>
              <a:gd name="connsiteX6980" fmla="*/ 30493 w 11858623"/>
              <a:gd name="connsiteY6980" fmla="*/ 6323328 h 6524624"/>
              <a:gd name="connsiteX6981" fmla="*/ 25913 w 11858623"/>
              <a:gd name="connsiteY6981" fmla="*/ 6325895 h 6524624"/>
              <a:gd name="connsiteX6982" fmla="*/ 24481 w 11858623"/>
              <a:gd name="connsiteY6982" fmla="*/ 6314904 h 6524624"/>
              <a:gd name="connsiteX6983" fmla="*/ 22140 w 11858623"/>
              <a:gd name="connsiteY6983" fmla="*/ 6318185 h 6524624"/>
              <a:gd name="connsiteX6984" fmla="*/ 25148 w 11858623"/>
              <a:gd name="connsiteY6984" fmla="*/ 6311428 h 6524624"/>
              <a:gd name="connsiteX6985" fmla="*/ 30493 w 11858623"/>
              <a:gd name="connsiteY6985" fmla="*/ 6309288 h 6524624"/>
              <a:gd name="connsiteX6986" fmla="*/ 26514 w 11858623"/>
              <a:gd name="connsiteY6986" fmla="*/ 6308359 h 6524624"/>
              <a:gd name="connsiteX6987" fmla="*/ 27809 w 11858623"/>
              <a:gd name="connsiteY6987" fmla="*/ 6305450 h 6524624"/>
              <a:gd name="connsiteX6988" fmla="*/ 29952 w 11858623"/>
              <a:gd name="connsiteY6988" fmla="*/ 6294845 h 6524624"/>
              <a:gd name="connsiteX6989" fmla="*/ 37410 w 11858623"/>
              <a:gd name="connsiteY6989" fmla="*/ 6278947 h 6524624"/>
              <a:gd name="connsiteX6990" fmla="*/ 48529 w 11858623"/>
              <a:gd name="connsiteY6990" fmla="*/ 6242763 h 6524624"/>
              <a:gd name="connsiteX6991" fmla="*/ 32498 w 11858623"/>
              <a:gd name="connsiteY6991" fmla="*/ 6268036 h 6524624"/>
              <a:gd name="connsiteX6992" fmla="*/ 27496 w 11858623"/>
              <a:gd name="connsiteY6992" fmla="*/ 6270373 h 6524624"/>
              <a:gd name="connsiteX6993" fmla="*/ 27547 w 11858623"/>
              <a:gd name="connsiteY6993" fmla="*/ 6269993 h 6524624"/>
              <a:gd name="connsiteX6994" fmla="*/ 27478 w 11858623"/>
              <a:gd name="connsiteY6994" fmla="*/ 6270381 h 6524624"/>
              <a:gd name="connsiteX6995" fmla="*/ 26486 w 11858623"/>
              <a:gd name="connsiteY6995" fmla="*/ 6270844 h 6524624"/>
              <a:gd name="connsiteX6996" fmla="*/ 32498 w 11858623"/>
              <a:gd name="connsiteY6996" fmla="*/ 6253996 h 6524624"/>
              <a:gd name="connsiteX6997" fmla="*/ 38510 w 11858623"/>
              <a:gd name="connsiteY6997" fmla="*/ 6228723 h 6524624"/>
              <a:gd name="connsiteX6998" fmla="*/ 32498 w 11858623"/>
              <a:gd name="connsiteY6998" fmla="*/ 6234339 h 6524624"/>
              <a:gd name="connsiteX6999" fmla="*/ 17993 w 11858623"/>
              <a:gd name="connsiteY6999" fmla="*/ 6260208 h 6524624"/>
              <a:gd name="connsiteX7000" fmla="*/ 17355 w 11858623"/>
              <a:gd name="connsiteY7000" fmla="*/ 6253500 h 6524624"/>
              <a:gd name="connsiteX7001" fmla="*/ 22479 w 11858623"/>
              <a:gd name="connsiteY7001" fmla="*/ 6245572 h 6524624"/>
              <a:gd name="connsiteX7002" fmla="*/ 23919 w 11858623"/>
              <a:gd name="connsiteY7002" fmla="*/ 6238845 h 6524624"/>
              <a:gd name="connsiteX7003" fmla="*/ 26486 w 11858623"/>
              <a:gd name="connsiteY7003" fmla="*/ 6239955 h 6524624"/>
              <a:gd name="connsiteX7004" fmla="*/ 24855 w 11858623"/>
              <a:gd name="connsiteY7004" fmla="*/ 6234470 h 6524624"/>
              <a:gd name="connsiteX7005" fmla="*/ 29952 w 11858623"/>
              <a:gd name="connsiteY7005" fmla="*/ 6210660 h 6524624"/>
              <a:gd name="connsiteX7006" fmla="*/ 34502 w 11858623"/>
              <a:gd name="connsiteY7006" fmla="*/ 6200642 h 6524624"/>
              <a:gd name="connsiteX7007" fmla="*/ 31591 w 11858623"/>
              <a:gd name="connsiteY7007" fmla="*/ 6203006 h 6524624"/>
              <a:gd name="connsiteX7008" fmla="*/ 32203 w 11858623"/>
              <a:gd name="connsiteY7008" fmla="*/ 6200147 h 6524624"/>
              <a:gd name="connsiteX7009" fmla="*/ 32498 w 11858623"/>
              <a:gd name="connsiteY7009" fmla="*/ 6200642 h 6524624"/>
              <a:gd name="connsiteX7010" fmla="*/ 32255 w 11858623"/>
              <a:gd name="connsiteY7010" fmla="*/ 6199905 h 6524624"/>
              <a:gd name="connsiteX7011" fmla="*/ 34502 w 11858623"/>
              <a:gd name="connsiteY7011" fmla="*/ 6189410 h 6524624"/>
              <a:gd name="connsiteX7012" fmla="*/ 29035 w 11858623"/>
              <a:gd name="connsiteY7012" fmla="*/ 6193241 h 6524624"/>
              <a:gd name="connsiteX7013" fmla="*/ 28490 w 11858623"/>
              <a:gd name="connsiteY7013" fmla="*/ 6192218 h 6524624"/>
              <a:gd name="connsiteX7014" fmla="*/ 24665 w 11858623"/>
              <a:gd name="connsiteY7014" fmla="*/ 6186858 h 6524624"/>
              <a:gd name="connsiteX7015" fmla="*/ 26893 w 11858623"/>
              <a:gd name="connsiteY7015" fmla="*/ 6180167 h 6524624"/>
              <a:gd name="connsiteX7016" fmla="*/ 28490 w 11858623"/>
              <a:gd name="connsiteY7016" fmla="*/ 6178177 h 6524624"/>
              <a:gd name="connsiteX7017" fmla="*/ 36506 w 11858623"/>
              <a:gd name="connsiteY7017" fmla="*/ 6147289 h 6524624"/>
              <a:gd name="connsiteX7018" fmla="*/ 28251 w 11858623"/>
              <a:gd name="connsiteY7018" fmla="*/ 6159968 h 6524624"/>
              <a:gd name="connsiteX7019" fmla="*/ 21632 w 11858623"/>
              <a:gd name="connsiteY7019" fmla="*/ 6177859 h 6524624"/>
              <a:gd name="connsiteX7020" fmla="*/ 21491 w 11858623"/>
              <a:gd name="connsiteY7020" fmla="*/ 6176873 h 6524624"/>
              <a:gd name="connsiteX7021" fmla="*/ 24984 w 11858623"/>
              <a:gd name="connsiteY7021" fmla="*/ 6162730 h 6524624"/>
              <a:gd name="connsiteX7022" fmla="*/ 38510 w 11858623"/>
              <a:gd name="connsiteY7022" fmla="*/ 6133248 h 6524624"/>
              <a:gd name="connsiteX7023" fmla="*/ 40513 w 11858623"/>
              <a:gd name="connsiteY7023" fmla="*/ 6141672 h 6524624"/>
              <a:gd name="connsiteX7024" fmla="*/ 54540 w 11858623"/>
              <a:gd name="connsiteY7024" fmla="*/ 6116400 h 6524624"/>
              <a:gd name="connsiteX7025" fmla="*/ 36506 w 11858623"/>
              <a:gd name="connsiteY7025" fmla="*/ 6127632 h 6524624"/>
              <a:gd name="connsiteX7026" fmla="*/ 31535 w 11858623"/>
              <a:gd name="connsiteY7026" fmla="*/ 6104414 h 6524624"/>
              <a:gd name="connsiteX7027" fmla="*/ 38510 w 11858623"/>
              <a:gd name="connsiteY7027" fmla="*/ 6074278 h 6524624"/>
              <a:gd name="connsiteX7028" fmla="*/ 29901 w 11858623"/>
              <a:gd name="connsiteY7028" fmla="*/ 6042618 h 6524624"/>
              <a:gd name="connsiteX7029" fmla="*/ 44521 w 11858623"/>
              <a:gd name="connsiteY7029" fmla="*/ 6020925 h 6524624"/>
              <a:gd name="connsiteX7030" fmla="*/ 36506 w 11858623"/>
              <a:gd name="connsiteY7030" fmla="*/ 6015309 h 6524624"/>
              <a:gd name="connsiteX7031" fmla="*/ 34502 w 11858623"/>
              <a:gd name="connsiteY7031" fmla="*/ 5975995 h 6524624"/>
              <a:gd name="connsiteX7032" fmla="*/ 32934 w 11858623"/>
              <a:gd name="connsiteY7032" fmla="*/ 5958424 h 6524624"/>
              <a:gd name="connsiteX7033" fmla="*/ 36506 w 11858623"/>
              <a:gd name="connsiteY7033" fmla="*/ 5956339 h 6524624"/>
              <a:gd name="connsiteX7034" fmla="*/ 42517 w 11858623"/>
              <a:gd name="connsiteY7034" fmla="*/ 5945106 h 6524624"/>
              <a:gd name="connsiteX7035" fmla="*/ 32631 w 11858623"/>
              <a:gd name="connsiteY7035" fmla="*/ 5949208 h 6524624"/>
              <a:gd name="connsiteX7036" fmla="*/ 33375 w 11858623"/>
              <a:gd name="connsiteY7036" fmla="*/ 5925137 h 6524624"/>
              <a:gd name="connsiteX7037" fmla="*/ 34114 w 11858623"/>
              <a:gd name="connsiteY7037" fmla="*/ 5922996 h 6524624"/>
              <a:gd name="connsiteX7038" fmla="*/ 33662 w 11858623"/>
              <a:gd name="connsiteY7038" fmla="*/ 5915836 h 6524624"/>
              <a:gd name="connsiteX7039" fmla="*/ 34689 w 11858623"/>
              <a:gd name="connsiteY7039" fmla="*/ 5882588 h 6524624"/>
              <a:gd name="connsiteX7040" fmla="*/ 33278 w 11858623"/>
              <a:gd name="connsiteY7040" fmla="*/ 5859222 h 6524624"/>
              <a:gd name="connsiteX7041" fmla="*/ 35152 w 11858623"/>
              <a:gd name="connsiteY7041" fmla="*/ 5855461 h 6524624"/>
              <a:gd name="connsiteX7042" fmla="*/ 41633 w 11858623"/>
              <a:gd name="connsiteY7042" fmla="*/ 5839205 h 6524624"/>
              <a:gd name="connsiteX7043" fmla="*/ 32617 w 11858623"/>
              <a:gd name="connsiteY7043" fmla="*/ 5848283 h 6524624"/>
              <a:gd name="connsiteX7044" fmla="*/ 31812 w 11858623"/>
              <a:gd name="connsiteY7044" fmla="*/ 5834951 h 6524624"/>
              <a:gd name="connsiteX7045" fmla="*/ 32498 w 11858623"/>
              <a:gd name="connsiteY7045" fmla="*/ 5835591 h 6524624"/>
              <a:gd name="connsiteX7046" fmla="*/ 34392 w 11858623"/>
              <a:gd name="connsiteY7046" fmla="*/ 5822318 h 6524624"/>
              <a:gd name="connsiteX7047" fmla="*/ 34503 w 11858623"/>
              <a:gd name="connsiteY7047" fmla="*/ 5822421 h 6524624"/>
              <a:gd name="connsiteX7048" fmla="*/ 34398 w 11858623"/>
              <a:gd name="connsiteY7048" fmla="*/ 5822275 h 6524624"/>
              <a:gd name="connsiteX7049" fmla="*/ 34502 w 11858623"/>
              <a:gd name="connsiteY7049" fmla="*/ 5821551 h 6524624"/>
              <a:gd name="connsiteX7050" fmla="*/ 30494 w 11858623"/>
              <a:gd name="connsiteY7050" fmla="*/ 5813126 h 6524624"/>
              <a:gd name="connsiteX7051" fmla="*/ 28812 w 11858623"/>
              <a:gd name="connsiteY7051" fmla="*/ 5814445 h 6524624"/>
              <a:gd name="connsiteX7052" fmla="*/ 28491 w 11858623"/>
              <a:gd name="connsiteY7052" fmla="*/ 5813996 h 6524624"/>
              <a:gd name="connsiteX7053" fmla="*/ 26706 w 11858623"/>
              <a:gd name="connsiteY7053" fmla="*/ 5810660 h 6524624"/>
              <a:gd name="connsiteX7054" fmla="*/ 26788 w 11858623"/>
              <a:gd name="connsiteY7054" fmla="*/ 5805548 h 6524624"/>
              <a:gd name="connsiteX7055" fmla="*/ 26104 w 11858623"/>
              <a:gd name="connsiteY7055" fmla="*/ 5800298 h 6524624"/>
              <a:gd name="connsiteX7056" fmla="*/ 28579 w 11858623"/>
              <a:gd name="connsiteY7056" fmla="*/ 5799208 h 6524624"/>
              <a:gd name="connsiteX7057" fmla="*/ 30494 w 11858623"/>
              <a:gd name="connsiteY7057" fmla="*/ 5796278 h 6524624"/>
              <a:gd name="connsiteX7058" fmla="*/ 25914 w 11858623"/>
              <a:gd name="connsiteY7058" fmla="*/ 5798845 h 6524624"/>
              <a:gd name="connsiteX7059" fmla="*/ 24482 w 11858623"/>
              <a:gd name="connsiteY7059" fmla="*/ 5787854 h 6524624"/>
              <a:gd name="connsiteX7060" fmla="*/ 22141 w 11858623"/>
              <a:gd name="connsiteY7060" fmla="*/ 5791135 h 6524624"/>
              <a:gd name="connsiteX7061" fmla="*/ 25149 w 11858623"/>
              <a:gd name="connsiteY7061" fmla="*/ 5784377 h 6524624"/>
              <a:gd name="connsiteX7062" fmla="*/ 30494 w 11858623"/>
              <a:gd name="connsiteY7062" fmla="*/ 5782237 h 6524624"/>
              <a:gd name="connsiteX7063" fmla="*/ 26515 w 11858623"/>
              <a:gd name="connsiteY7063" fmla="*/ 5781308 h 6524624"/>
              <a:gd name="connsiteX7064" fmla="*/ 27810 w 11858623"/>
              <a:gd name="connsiteY7064" fmla="*/ 5778400 h 6524624"/>
              <a:gd name="connsiteX7065" fmla="*/ 29953 w 11858623"/>
              <a:gd name="connsiteY7065" fmla="*/ 5767795 h 6524624"/>
              <a:gd name="connsiteX7066" fmla="*/ 37411 w 11858623"/>
              <a:gd name="connsiteY7066" fmla="*/ 5751897 h 6524624"/>
              <a:gd name="connsiteX7067" fmla="*/ 48530 w 11858623"/>
              <a:gd name="connsiteY7067" fmla="*/ 5715713 h 6524624"/>
              <a:gd name="connsiteX7068" fmla="*/ 32499 w 11858623"/>
              <a:gd name="connsiteY7068" fmla="*/ 5740986 h 6524624"/>
              <a:gd name="connsiteX7069" fmla="*/ 27497 w 11858623"/>
              <a:gd name="connsiteY7069" fmla="*/ 5743323 h 6524624"/>
              <a:gd name="connsiteX7070" fmla="*/ 27548 w 11858623"/>
              <a:gd name="connsiteY7070" fmla="*/ 5742943 h 6524624"/>
              <a:gd name="connsiteX7071" fmla="*/ 27479 w 11858623"/>
              <a:gd name="connsiteY7071" fmla="*/ 5743331 h 6524624"/>
              <a:gd name="connsiteX7072" fmla="*/ 26487 w 11858623"/>
              <a:gd name="connsiteY7072" fmla="*/ 5743794 h 6524624"/>
              <a:gd name="connsiteX7073" fmla="*/ 32499 w 11858623"/>
              <a:gd name="connsiteY7073" fmla="*/ 5726946 h 6524624"/>
              <a:gd name="connsiteX7074" fmla="*/ 38511 w 11858623"/>
              <a:gd name="connsiteY7074" fmla="*/ 5701673 h 6524624"/>
              <a:gd name="connsiteX7075" fmla="*/ 32499 w 11858623"/>
              <a:gd name="connsiteY7075" fmla="*/ 5707289 h 6524624"/>
              <a:gd name="connsiteX7076" fmla="*/ 17994 w 11858623"/>
              <a:gd name="connsiteY7076" fmla="*/ 5733158 h 6524624"/>
              <a:gd name="connsiteX7077" fmla="*/ 17356 w 11858623"/>
              <a:gd name="connsiteY7077" fmla="*/ 5726450 h 6524624"/>
              <a:gd name="connsiteX7078" fmla="*/ 22480 w 11858623"/>
              <a:gd name="connsiteY7078" fmla="*/ 5718522 h 6524624"/>
              <a:gd name="connsiteX7079" fmla="*/ 23920 w 11858623"/>
              <a:gd name="connsiteY7079" fmla="*/ 5711795 h 6524624"/>
              <a:gd name="connsiteX7080" fmla="*/ 26487 w 11858623"/>
              <a:gd name="connsiteY7080" fmla="*/ 5712905 h 6524624"/>
              <a:gd name="connsiteX7081" fmla="*/ 24856 w 11858623"/>
              <a:gd name="connsiteY7081" fmla="*/ 5707420 h 6524624"/>
              <a:gd name="connsiteX7082" fmla="*/ 29953 w 11858623"/>
              <a:gd name="connsiteY7082" fmla="*/ 5683610 h 6524624"/>
              <a:gd name="connsiteX7083" fmla="*/ 34503 w 11858623"/>
              <a:gd name="connsiteY7083" fmla="*/ 5673592 h 6524624"/>
              <a:gd name="connsiteX7084" fmla="*/ 31592 w 11858623"/>
              <a:gd name="connsiteY7084" fmla="*/ 5675956 h 6524624"/>
              <a:gd name="connsiteX7085" fmla="*/ 32204 w 11858623"/>
              <a:gd name="connsiteY7085" fmla="*/ 5673097 h 6524624"/>
              <a:gd name="connsiteX7086" fmla="*/ 32499 w 11858623"/>
              <a:gd name="connsiteY7086" fmla="*/ 5673592 h 6524624"/>
              <a:gd name="connsiteX7087" fmla="*/ 32256 w 11858623"/>
              <a:gd name="connsiteY7087" fmla="*/ 5672855 h 6524624"/>
              <a:gd name="connsiteX7088" fmla="*/ 34503 w 11858623"/>
              <a:gd name="connsiteY7088" fmla="*/ 5662360 h 6524624"/>
              <a:gd name="connsiteX7089" fmla="*/ 29036 w 11858623"/>
              <a:gd name="connsiteY7089" fmla="*/ 5666191 h 6524624"/>
              <a:gd name="connsiteX7090" fmla="*/ 28491 w 11858623"/>
              <a:gd name="connsiteY7090" fmla="*/ 5665168 h 6524624"/>
              <a:gd name="connsiteX7091" fmla="*/ 24666 w 11858623"/>
              <a:gd name="connsiteY7091" fmla="*/ 5659808 h 6524624"/>
              <a:gd name="connsiteX7092" fmla="*/ 26894 w 11858623"/>
              <a:gd name="connsiteY7092" fmla="*/ 5653117 h 6524624"/>
              <a:gd name="connsiteX7093" fmla="*/ 28491 w 11858623"/>
              <a:gd name="connsiteY7093" fmla="*/ 5651127 h 6524624"/>
              <a:gd name="connsiteX7094" fmla="*/ 36507 w 11858623"/>
              <a:gd name="connsiteY7094" fmla="*/ 5620239 h 6524624"/>
              <a:gd name="connsiteX7095" fmla="*/ 28252 w 11858623"/>
              <a:gd name="connsiteY7095" fmla="*/ 5632918 h 6524624"/>
              <a:gd name="connsiteX7096" fmla="*/ 21633 w 11858623"/>
              <a:gd name="connsiteY7096" fmla="*/ 5650809 h 6524624"/>
              <a:gd name="connsiteX7097" fmla="*/ 21492 w 11858623"/>
              <a:gd name="connsiteY7097" fmla="*/ 5649823 h 6524624"/>
              <a:gd name="connsiteX7098" fmla="*/ 24985 w 11858623"/>
              <a:gd name="connsiteY7098" fmla="*/ 5635680 h 6524624"/>
              <a:gd name="connsiteX7099" fmla="*/ 38511 w 11858623"/>
              <a:gd name="connsiteY7099" fmla="*/ 5606198 h 6524624"/>
              <a:gd name="connsiteX7100" fmla="*/ 40514 w 11858623"/>
              <a:gd name="connsiteY7100" fmla="*/ 5614622 h 6524624"/>
              <a:gd name="connsiteX7101" fmla="*/ 54541 w 11858623"/>
              <a:gd name="connsiteY7101" fmla="*/ 5589350 h 6524624"/>
              <a:gd name="connsiteX7102" fmla="*/ 36507 w 11858623"/>
              <a:gd name="connsiteY7102" fmla="*/ 5600582 h 6524624"/>
              <a:gd name="connsiteX7103" fmla="*/ 31536 w 11858623"/>
              <a:gd name="connsiteY7103" fmla="*/ 5577364 h 6524624"/>
              <a:gd name="connsiteX7104" fmla="*/ 38511 w 11858623"/>
              <a:gd name="connsiteY7104" fmla="*/ 5547228 h 6524624"/>
              <a:gd name="connsiteX7105" fmla="*/ 29902 w 11858623"/>
              <a:gd name="connsiteY7105" fmla="*/ 5515568 h 6524624"/>
              <a:gd name="connsiteX7106" fmla="*/ 44522 w 11858623"/>
              <a:gd name="connsiteY7106" fmla="*/ 5493875 h 6524624"/>
              <a:gd name="connsiteX7107" fmla="*/ 36507 w 11858623"/>
              <a:gd name="connsiteY7107" fmla="*/ 5488259 h 6524624"/>
              <a:gd name="connsiteX7108" fmla="*/ 34503 w 11858623"/>
              <a:gd name="connsiteY7108" fmla="*/ 5448945 h 6524624"/>
              <a:gd name="connsiteX7109" fmla="*/ 32935 w 11858623"/>
              <a:gd name="connsiteY7109" fmla="*/ 5431374 h 6524624"/>
              <a:gd name="connsiteX7110" fmla="*/ 36507 w 11858623"/>
              <a:gd name="connsiteY7110" fmla="*/ 5429289 h 6524624"/>
              <a:gd name="connsiteX7111" fmla="*/ 42518 w 11858623"/>
              <a:gd name="connsiteY7111" fmla="*/ 5418056 h 6524624"/>
              <a:gd name="connsiteX7112" fmla="*/ 32632 w 11858623"/>
              <a:gd name="connsiteY7112" fmla="*/ 5422158 h 6524624"/>
              <a:gd name="connsiteX7113" fmla="*/ 33376 w 11858623"/>
              <a:gd name="connsiteY7113" fmla="*/ 5398087 h 6524624"/>
              <a:gd name="connsiteX7114" fmla="*/ 34115 w 11858623"/>
              <a:gd name="connsiteY7114" fmla="*/ 5395946 h 6524624"/>
              <a:gd name="connsiteX7115" fmla="*/ 33663 w 11858623"/>
              <a:gd name="connsiteY7115" fmla="*/ 5388786 h 6524624"/>
              <a:gd name="connsiteX7116" fmla="*/ 34690 w 11858623"/>
              <a:gd name="connsiteY7116" fmla="*/ 5355538 h 6524624"/>
              <a:gd name="connsiteX7117" fmla="*/ 33279 w 11858623"/>
              <a:gd name="connsiteY7117" fmla="*/ 5332172 h 6524624"/>
              <a:gd name="connsiteX7118" fmla="*/ 35153 w 11858623"/>
              <a:gd name="connsiteY7118" fmla="*/ 5328411 h 6524624"/>
              <a:gd name="connsiteX7119" fmla="*/ 41634 w 11858623"/>
              <a:gd name="connsiteY7119" fmla="*/ 5312155 h 6524624"/>
              <a:gd name="connsiteX7120" fmla="*/ 32618 w 11858623"/>
              <a:gd name="connsiteY7120" fmla="*/ 5321233 h 6524624"/>
              <a:gd name="connsiteX7121" fmla="*/ 31813 w 11858623"/>
              <a:gd name="connsiteY7121" fmla="*/ 5307901 h 6524624"/>
              <a:gd name="connsiteX7122" fmla="*/ 32499 w 11858623"/>
              <a:gd name="connsiteY7122" fmla="*/ 5308541 h 6524624"/>
              <a:gd name="connsiteX7123" fmla="*/ 34393 w 11858623"/>
              <a:gd name="connsiteY7123" fmla="*/ 5295268 h 6524624"/>
              <a:gd name="connsiteX7124" fmla="*/ 34504 w 11858623"/>
              <a:gd name="connsiteY7124" fmla="*/ 5295371 h 6524624"/>
              <a:gd name="connsiteX7125" fmla="*/ 34399 w 11858623"/>
              <a:gd name="connsiteY7125" fmla="*/ 5295225 h 6524624"/>
              <a:gd name="connsiteX7126" fmla="*/ 34503 w 11858623"/>
              <a:gd name="connsiteY7126" fmla="*/ 5294501 h 6524624"/>
              <a:gd name="connsiteX7127" fmla="*/ 30495 w 11858623"/>
              <a:gd name="connsiteY7127" fmla="*/ 5286076 h 6524624"/>
              <a:gd name="connsiteX7128" fmla="*/ 28813 w 11858623"/>
              <a:gd name="connsiteY7128" fmla="*/ 5287395 h 6524624"/>
              <a:gd name="connsiteX7129" fmla="*/ 28492 w 11858623"/>
              <a:gd name="connsiteY7129" fmla="*/ 5286946 h 6524624"/>
              <a:gd name="connsiteX7130" fmla="*/ 26707 w 11858623"/>
              <a:gd name="connsiteY7130" fmla="*/ 5283610 h 6524624"/>
              <a:gd name="connsiteX7131" fmla="*/ 26789 w 11858623"/>
              <a:gd name="connsiteY7131" fmla="*/ 5278497 h 6524624"/>
              <a:gd name="connsiteX7132" fmla="*/ 26105 w 11858623"/>
              <a:gd name="connsiteY7132" fmla="*/ 5273248 h 6524624"/>
              <a:gd name="connsiteX7133" fmla="*/ 28580 w 11858623"/>
              <a:gd name="connsiteY7133" fmla="*/ 5272158 h 6524624"/>
              <a:gd name="connsiteX7134" fmla="*/ 30495 w 11858623"/>
              <a:gd name="connsiteY7134" fmla="*/ 5269228 h 6524624"/>
              <a:gd name="connsiteX7135" fmla="*/ 25915 w 11858623"/>
              <a:gd name="connsiteY7135" fmla="*/ 5271795 h 6524624"/>
              <a:gd name="connsiteX7136" fmla="*/ 24483 w 11858623"/>
              <a:gd name="connsiteY7136" fmla="*/ 5260804 h 6524624"/>
              <a:gd name="connsiteX7137" fmla="*/ 22142 w 11858623"/>
              <a:gd name="connsiteY7137" fmla="*/ 5264085 h 6524624"/>
              <a:gd name="connsiteX7138" fmla="*/ 25150 w 11858623"/>
              <a:gd name="connsiteY7138" fmla="*/ 5257328 h 6524624"/>
              <a:gd name="connsiteX7139" fmla="*/ 30495 w 11858623"/>
              <a:gd name="connsiteY7139" fmla="*/ 5255187 h 6524624"/>
              <a:gd name="connsiteX7140" fmla="*/ 26516 w 11858623"/>
              <a:gd name="connsiteY7140" fmla="*/ 5254258 h 6524624"/>
              <a:gd name="connsiteX7141" fmla="*/ 27811 w 11858623"/>
              <a:gd name="connsiteY7141" fmla="*/ 5251350 h 6524624"/>
              <a:gd name="connsiteX7142" fmla="*/ 29954 w 11858623"/>
              <a:gd name="connsiteY7142" fmla="*/ 5240745 h 6524624"/>
              <a:gd name="connsiteX7143" fmla="*/ 37412 w 11858623"/>
              <a:gd name="connsiteY7143" fmla="*/ 5224847 h 6524624"/>
              <a:gd name="connsiteX7144" fmla="*/ 48531 w 11858623"/>
              <a:gd name="connsiteY7144" fmla="*/ 5188663 h 6524624"/>
              <a:gd name="connsiteX7145" fmla="*/ 32500 w 11858623"/>
              <a:gd name="connsiteY7145" fmla="*/ 5213936 h 6524624"/>
              <a:gd name="connsiteX7146" fmla="*/ 27498 w 11858623"/>
              <a:gd name="connsiteY7146" fmla="*/ 5216273 h 6524624"/>
              <a:gd name="connsiteX7147" fmla="*/ 27549 w 11858623"/>
              <a:gd name="connsiteY7147" fmla="*/ 5215893 h 6524624"/>
              <a:gd name="connsiteX7148" fmla="*/ 27480 w 11858623"/>
              <a:gd name="connsiteY7148" fmla="*/ 5216281 h 6524624"/>
              <a:gd name="connsiteX7149" fmla="*/ 26488 w 11858623"/>
              <a:gd name="connsiteY7149" fmla="*/ 5216744 h 6524624"/>
              <a:gd name="connsiteX7150" fmla="*/ 32500 w 11858623"/>
              <a:gd name="connsiteY7150" fmla="*/ 5199896 h 6524624"/>
              <a:gd name="connsiteX7151" fmla="*/ 38512 w 11858623"/>
              <a:gd name="connsiteY7151" fmla="*/ 5174623 h 6524624"/>
              <a:gd name="connsiteX7152" fmla="*/ 32500 w 11858623"/>
              <a:gd name="connsiteY7152" fmla="*/ 5180239 h 6524624"/>
              <a:gd name="connsiteX7153" fmla="*/ 17995 w 11858623"/>
              <a:gd name="connsiteY7153" fmla="*/ 5206108 h 6524624"/>
              <a:gd name="connsiteX7154" fmla="*/ 17357 w 11858623"/>
              <a:gd name="connsiteY7154" fmla="*/ 5199400 h 6524624"/>
              <a:gd name="connsiteX7155" fmla="*/ 22481 w 11858623"/>
              <a:gd name="connsiteY7155" fmla="*/ 5191472 h 6524624"/>
              <a:gd name="connsiteX7156" fmla="*/ 23921 w 11858623"/>
              <a:gd name="connsiteY7156" fmla="*/ 5184745 h 6524624"/>
              <a:gd name="connsiteX7157" fmla="*/ 26488 w 11858623"/>
              <a:gd name="connsiteY7157" fmla="*/ 5185855 h 6524624"/>
              <a:gd name="connsiteX7158" fmla="*/ 24857 w 11858623"/>
              <a:gd name="connsiteY7158" fmla="*/ 5180370 h 6524624"/>
              <a:gd name="connsiteX7159" fmla="*/ 29954 w 11858623"/>
              <a:gd name="connsiteY7159" fmla="*/ 5156560 h 6524624"/>
              <a:gd name="connsiteX7160" fmla="*/ 34504 w 11858623"/>
              <a:gd name="connsiteY7160" fmla="*/ 5146542 h 6524624"/>
              <a:gd name="connsiteX7161" fmla="*/ 31593 w 11858623"/>
              <a:gd name="connsiteY7161" fmla="*/ 5148906 h 6524624"/>
              <a:gd name="connsiteX7162" fmla="*/ 32205 w 11858623"/>
              <a:gd name="connsiteY7162" fmla="*/ 5146047 h 6524624"/>
              <a:gd name="connsiteX7163" fmla="*/ 32500 w 11858623"/>
              <a:gd name="connsiteY7163" fmla="*/ 5146542 h 6524624"/>
              <a:gd name="connsiteX7164" fmla="*/ 32257 w 11858623"/>
              <a:gd name="connsiteY7164" fmla="*/ 5145806 h 6524624"/>
              <a:gd name="connsiteX7165" fmla="*/ 34504 w 11858623"/>
              <a:gd name="connsiteY7165" fmla="*/ 5135310 h 6524624"/>
              <a:gd name="connsiteX7166" fmla="*/ 29037 w 11858623"/>
              <a:gd name="connsiteY7166" fmla="*/ 5139140 h 6524624"/>
              <a:gd name="connsiteX7167" fmla="*/ 28492 w 11858623"/>
              <a:gd name="connsiteY7167" fmla="*/ 5138118 h 6524624"/>
              <a:gd name="connsiteX7168" fmla="*/ 24667 w 11858623"/>
              <a:gd name="connsiteY7168" fmla="*/ 5132758 h 6524624"/>
              <a:gd name="connsiteX7169" fmla="*/ 26895 w 11858623"/>
              <a:gd name="connsiteY7169" fmla="*/ 5126067 h 6524624"/>
              <a:gd name="connsiteX7170" fmla="*/ 28492 w 11858623"/>
              <a:gd name="connsiteY7170" fmla="*/ 5124077 h 6524624"/>
              <a:gd name="connsiteX7171" fmla="*/ 36508 w 11858623"/>
              <a:gd name="connsiteY7171" fmla="*/ 5093189 h 6524624"/>
              <a:gd name="connsiteX7172" fmla="*/ 28253 w 11858623"/>
              <a:gd name="connsiteY7172" fmla="*/ 5105868 h 6524624"/>
              <a:gd name="connsiteX7173" fmla="*/ 21634 w 11858623"/>
              <a:gd name="connsiteY7173" fmla="*/ 5123759 h 6524624"/>
              <a:gd name="connsiteX7174" fmla="*/ 21493 w 11858623"/>
              <a:gd name="connsiteY7174" fmla="*/ 5122773 h 6524624"/>
              <a:gd name="connsiteX7175" fmla="*/ 24986 w 11858623"/>
              <a:gd name="connsiteY7175" fmla="*/ 5108630 h 6524624"/>
              <a:gd name="connsiteX7176" fmla="*/ 38512 w 11858623"/>
              <a:gd name="connsiteY7176" fmla="*/ 5079148 h 6524624"/>
              <a:gd name="connsiteX7177" fmla="*/ 40515 w 11858623"/>
              <a:gd name="connsiteY7177" fmla="*/ 5087572 h 6524624"/>
              <a:gd name="connsiteX7178" fmla="*/ 54542 w 11858623"/>
              <a:gd name="connsiteY7178" fmla="*/ 5062300 h 6524624"/>
              <a:gd name="connsiteX7179" fmla="*/ 36508 w 11858623"/>
              <a:gd name="connsiteY7179" fmla="*/ 5073532 h 6524624"/>
              <a:gd name="connsiteX7180" fmla="*/ 31537 w 11858623"/>
              <a:gd name="connsiteY7180" fmla="*/ 5050314 h 6524624"/>
              <a:gd name="connsiteX7181" fmla="*/ 38512 w 11858623"/>
              <a:gd name="connsiteY7181" fmla="*/ 5020178 h 6524624"/>
              <a:gd name="connsiteX7182" fmla="*/ 29903 w 11858623"/>
              <a:gd name="connsiteY7182" fmla="*/ 4988518 h 6524624"/>
              <a:gd name="connsiteX7183" fmla="*/ 44523 w 11858623"/>
              <a:gd name="connsiteY7183" fmla="*/ 4966825 h 6524624"/>
              <a:gd name="connsiteX7184" fmla="*/ 36508 w 11858623"/>
              <a:gd name="connsiteY7184" fmla="*/ 4961209 h 6524624"/>
              <a:gd name="connsiteX7185" fmla="*/ 34504 w 11858623"/>
              <a:gd name="connsiteY7185" fmla="*/ 4921895 h 6524624"/>
              <a:gd name="connsiteX7186" fmla="*/ 32936 w 11858623"/>
              <a:gd name="connsiteY7186" fmla="*/ 4904324 h 6524624"/>
              <a:gd name="connsiteX7187" fmla="*/ 36508 w 11858623"/>
              <a:gd name="connsiteY7187" fmla="*/ 4902239 h 6524624"/>
              <a:gd name="connsiteX7188" fmla="*/ 42519 w 11858623"/>
              <a:gd name="connsiteY7188" fmla="*/ 4891006 h 6524624"/>
              <a:gd name="connsiteX7189" fmla="*/ 32633 w 11858623"/>
              <a:gd name="connsiteY7189" fmla="*/ 4895108 h 6524624"/>
              <a:gd name="connsiteX7190" fmla="*/ 33377 w 11858623"/>
              <a:gd name="connsiteY7190" fmla="*/ 4871037 h 6524624"/>
              <a:gd name="connsiteX7191" fmla="*/ 34116 w 11858623"/>
              <a:gd name="connsiteY7191" fmla="*/ 4868896 h 6524624"/>
              <a:gd name="connsiteX7192" fmla="*/ 33664 w 11858623"/>
              <a:gd name="connsiteY7192" fmla="*/ 4861736 h 6524624"/>
              <a:gd name="connsiteX7193" fmla="*/ 34691 w 11858623"/>
              <a:gd name="connsiteY7193" fmla="*/ 4828488 h 6524624"/>
              <a:gd name="connsiteX7194" fmla="*/ 33280 w 11858623"/>
              <a:gd name="connsiteY7194" fmla="*/ 4805122 h 6524624"/>
              <a:gd name="connsiteX7195" fmla="*/ 35154 w 11858623"/>
              <a:gd name="connsiteY7195" fmla="*/ 4801361 h 6524624"/>
              <a:gd name="connsiteX7196" fmla="*/ 41635 w 11858623"/>
              <a:gd name="connsiteY7196" fmla="*/ 4785105 h 6524624"/>
              <a:gd name="connsiteX7197" fmla="*/ 32619 w 11858623"/>
              <a:gd name="connsiteY7197" fmla="*/ 4794183 h 6524624"/>
              <a:gd name="connsiteX7198" fmla="*/ 31814 w 11858623"/>
              <a:gd name="connsiteY7198" fmla="*/ 4780851 h 6524624"/>
              <a:gd name="connsiteX7199" fmla="*/ 32500 w 11858623"/>
              <a:gd name="connsiteY7199" fmla="*/ 4781491 h 6524624"/>
              <a:gd name="connsiteX7200" fmla="*/ 34394 w 11858623"/>
              <a:gd name="connsiteY7200" fmla="*/ 4768218 h 6524624"/>
              <a:gd name="connsiteX7201" fmla="*/ 34505 w 11858623"/>
              <a:gd name="connsiteY7201" fmla="*/ 4768321 h 6524624"/>
              <a:gd name="connsiteX7202" fmla="*/ 34400 w 11858623"/>
              <a:gd name="connsiteY7202" fmla="*/ 4768175 h 6524624"/>
              <a:gd name="connsiteX7203" fmla="*/ 34504 w 11858623"/>
              <a:gd name="connsiteY7203" fmla="*/ 4767451 h 6524624"/>
              <a:gd name="connsiteX7204" fmla="*/ 30496 w 11858623"/>
              <a:gd name="connsiteY7204" fmla="*/ 4759026 h 6524624"/>
              <a:gd name="connsiteX7205" fmla="*/ 28814 w 11858623"/>
              <a:gd name="connsiteY7205" fmla="*/ 4760345 h 6524624"/>
              <a:gd name="connsiteX7206" fmla="*/ 28493 w 11858623"/>
              <a:gd name="connsiteY7206" fmla="*/ 4759896 h 6524624"/>
              <a:gd name="connsiteX7207" fmla="*/ 26708 w 11858623"/>
              <a:gd name="connsiteY7207" fmla="*/ 4756560 h 6524624"/>
              <a:gd name="connsiteX7208" fmla="*/ 26790 w 11858623"/>
              <a:gd name="connsiteY7208" fmla="*/ 4751448 h 6524624"/>
              <a:gd name="connsiteX7209" fmla="*/ 26106 w 11858623"/>
              <a:gd name="connsiteY7209" fmla="*/ 4746198 h 6524624"/>
              <a:gd name="connsiteX7210" fmla="*/ 28581 w 11858623"/>
              <a:gd name="connsiteY7210" fmla="*/ 4745108 h 6524624"/>
              <a:gd name="connsiteX7211" fmla="*/ 30496 w 11858623"/>
              <a:gd name="connsiteY7211" fmla="*/ 4742178 h 6524624"/>
              <a:gd name="connsiteX7212" fmla="*/ 25916 w 11858623"/>
              <a:gd name="connsiteY7212" fmla="*/ 4744745 h 6524624"/>
              <a:gd name="connsiteX7213" fmla="*/ 24484 w 11858623"/>
              <a:gd name="connsiteY7213" fmla="*/ 4733754 h 6524624"/>
              <a:gd name="connsiteX7214" fmla="*/ 22143 w 11858623"/>
              <a:gd name="connsiteY7214" fmla="*/ 4737035 h 6524624"/>
              <a:gd name="connsiteX7215" fmla="*/ 25151 w 11858623"/>
              <a:gd name="connsiteY7215" fmla="*/ 4730277 h 6524624"/>
              <a:gd name="connsiteX7216" fmla="*/ 30496 w 11858623"/>
              <a:gd name="connsiteY7216" fmla="*/ 4728137 h 6524624"/>
              <a:gd name="connsiteX7217" fmla="*/ 26517 w 11858623"/>
              <a:gd name="connsiteY7217" fmla="*/ 4727208 h 6524624"/>
              <a:gd name="connsiteX7218" fmla="*/ 27812 w 11858623"/>
              <a:gd name="connsiteY7218" fmla="*/ 4724300 h 6524624"/>
              <a:gd name="connsiteX7219" fmla="*/ 29955 w 11858623"/>
              <a:gd name="connsiteY7219" fmla="*/ 4713695 h 6524624"/>
              <a:gd name="connsiteX7220" fmla="*/ 37413 w 11858623"/>
              <a:gd name="connsiteY7220" fmla="*/ 4697797 h 6524624"/>
              <a:gd name="connsiteX7221" fmla="*/ 48532 w 11858623"/>
              <a:gd name="connsiteY7221" fmla="*/ 4661613 h 6524624"/>
              <a:gd name="connsiteX7222" fmla="*/ 32501 w 11858623"/>
              <a:gd name="connsiteY7222" fmla="*/ 4686886 h 6524624"/>
              <a:gd name="connsiteX7223" fmla="*/ 27499 w 11858623"/>
              <a:gd name="connsiteY7223" fmla="*/ 4689223 h 6524624"/>
              <a:gd name="connsiteX7224" fmla="*/ 27550 w 11858623"/>
              <a:gd name="connsiteY7224" fmla="*/ 4688843 h 6524624"/>
              <a:gd name="connsiteX7225" fmla="*/ 27481 w 11858623"/>
              <a:gd name="connsiteY7225" fmla="*/ 4689231 h 6524624"/>
              <a:gd name="connsiteX7226" fmla="*/ 26489 w 11858623"/>
              <a:gd name="connsiteY7226" fmla="*/ 4689694 h 6524624"/>
              <a:gd name="connsiteX7227" fmla="*/ 32501 w 11858623"/>
              <a:gd name="connsiteY7227" fmla="*/ 4672846 h 6524624"/>
              <a:gd name="connsiteX7228" fmla="*/ 38513 w 11858623"/>
              <a:gd name="connsiteY7228" fmla="*/ 4647573 h 6524624"/>
              <a:gd name="connsiteX7229" fmla="*/ 32501 w 11858623"/>
              <a:gd name="connsiteY7229" fmla="*/ 4653189 h 6524624"/>
              <a:gd name="connsiteX7230" fmla="*/ 17996 w 11858623"/>
              <a:gd name="connsiteY7230" fmla="*/ 4679058 h 6524624"/>
              <a:gd name="connsiteX7231" fmla="*/ 17358 w 11858623"/>
              <a:gd name="connsiteY7231" fmla="*/ 4672350 h 6524624"/>
              <a:gd name="connsiteX7232" fmla="*/ 22482 w 11858623"/>
              <a:gd name="connsiteY7232" fmla="*/ 4664422 h 6524624"/>
              <a:gd name="connsiteX7233" fmla="*/ 23922 w 11858623"/>
              <a:gd name="connsiteY7233" fmla="*/ 4657695 h 6524624"/>
              <a:gd name="connsiteX7234" fmla="*/ 26489 w 11858623"/>
              <a:gd name="connsiteY7234" fmla="*/ 4658805 h 6524624"/>
              <a:gd name="connsiteX7235" fmla="*/ 24858 w 11858623"/>
              <a:gd name="connsiteY7235" fmla="*/ 4653320 h 6524624"/>
              <a:gd name="connsiteX7236" fmla="*/ 29955 w 11858623"/>
              <a:gd name="connsiteY7236" fmla="*/ 4629510 h 6524624"/>
              <a:gd name="connsiteX7237" fmla="*/ 34505 w 11858623"/>
              <a:gd name="connsiteY7237" fmla="*/ 4619492 h 6524624"/>
              <a:gd name="connsiteX7238" fmla="*/ 31594 w 11858623"/>
              <a:gd name="connsiteY7238" fmla="*/ 4621856 h 6524624"/>
              <a:gd name="connsiteX7239" fmla="*/ 32206 w 11858623"/>
              <a:gd name="connsiteY7239" fmla="*/ 4618997 h 6524624"/>
              <a:gd name="connsiteX7240" fmla="*/ 32501 w 11858623"/>
              <a:gd name="connsiteY7240" fmla="*/ 4619492 h 6524624"/>
              <a:gd name="connsiteX7241" fmla="*/ 32258 w 11858623"/>
              <a:gd name="connsiteY7241" fmla="*/ 4618755 h 6524624"/>
              <a:gd name="connsiteX7242" fmla="*/ 34505 w 11858623"/>
              <a:gd name="connsiteY7242" fmla="*/ 4608260 h 6524624"/>
              <a:gd name="connsiteX7243" fmla="*/ 29038 w 11858623"/>
              <a:gd name="connsiteY7243" fmla="*/ 4612090 h 6524624"/>
              <a:gd name="connsiteX7244" fmla="*/ 28493 w 11858623"/>
              <a:gd name="connsiteY7244" fmla="*/ 4611068 h 6524624"/>
              <a:gd name="connsiteX7245" fmla="*/ 24668 w 11858623"/>
              <a:gd name="connsiteY7245" fmla="*/ 4605708 h 6524624"/>
              <a:gd name="connsiteX7246" fmla="*/ 26896 w 11858623"/>
              <a:gd name="connsiteY7246" fmla="*/ 4599017 h 6524624"/>
              <a:gd name="connsiteX7247" fmla="*/ 28493 w 11858623"/>
              <a:gd name="connsiteY7247" fmla="*/ 4597027 h 6524624"/>
              <a:gd name="connsiteX7248" fmla="*/ 36509 w 11858623"/>
              <a:gd name="connsiteY7248" fmla="*/ 4566139 h 6524624"/>
              <a:gd name="connsiteX7249" fmla="*/ 28254 w 11858623"/>
              <a:gd name="connsiteY7249" fmla="*/ 4578818 h 6524624"/>
              <a:gd name="connsiteX7250" fmla="*/ 21635 w 11858623"/>
              <a:gd name="connsiteY7250" fmla="*/ 4596709 h 6524624"/>
              <a:gd name="connsiteX7251" fmla="*/ 21494 w 11858623"/>
              <a:gd name="connsiteY7251" fmla="*/ 4595723 h 6524624"/>
              <a:gd name="connsiteX7252" fmla="*/ 24987 w 11858623"/>
              <a:gd name="connsiteY7252" fmla="*/ 4581580 h 6524624"/>
              <a:gd name="connsiteX7253" fmla="*/ 38513 w 11858623"/>
              <a:gd name="connsiteY7253" fmla="*/ 4552098 h 6524624"/>
              <a:gd name="connsiteX7254" fmla="*/ 40516 w 11858623"/>
              <a:gd name="connsiteY7254" fmla="*/ 4560522 h 6524624"/>
              <a:gd name="connsiteX7255" fmla="*/ 54543 w 11858623"/>
              <a:gd name="connsiteY7255" fmla="*/ 4535250 h 6524624"/>
              <a:gd name="connsiteX7256" fmla="*/ 36509 w 11858623"/>
              <a:gd name="connsiteY7256" fmla="*/ 4546482 h 6524624"/>
              <a:gd name="connsiteX7257" fmla="*/ 31538 w 11858623"/>
              <a:gd name="connsiteY7257" fmla="*/ 4523264 h 6524624"/>
              <a:gd name="connsiteX7258" fmla="*/ 38513 w 11858623"/>
              <a:gd name="connsiteY7258" fmla="*/ 4493128 h 6524624"/>
              <a:gd name="connsiteX7259" fmla="*/ 29904 w 11858623"/>
              <a:gd name="connsiteY7259" fmla="*/ 4461468 h 6524624"/>
              <a:gd name="connsiteX7260" fmla="*/ 44524 w 11858623"/>
              <a:gd name="connsiteY7260" fmla="*/ 4439775 h 6524624"/>
              <a:gd name="connsiteX7261" fmla="*/ 36509 w 11858623"/>
              <a:gd name="connsiteY7261" fmla="*/ 4434159 h 6524624"/>
              <a:gd name="connsiteX7262" fmla="*/ 34505 w 11858623"/>
              <a:gd name="connsiteY7262" fmla="*/ 4394845 h 6524624"/>
              <a:gd name="connsiteX7263" fmla="*/ 32937 w 11858623"/>
              <a:gd name="connsiteY7263" fmla="*/ 4377274 h 6524624"/>
              <a:gd name="connsiteX7264" fmla="*/ 36509 w 11858623"/>
              <a:gd name="connsiteY7264" fmla="*/ 4375189 h 6524624"/>
              <a:gd name="connsiteX7265" fmla="*/ 42520 w 11858623"/>
              <a:gd name="connsiteY7265" fmla="*/ 4363956 h 6524624"/>
              <a:gd name="connsiteX7266" fmla="*/ 32634 w 11858623"/>
              <a:gd name="connsiteY7266" fmla="*/ 4368058 h 6524624"/>
              <a:gd name="connsiteX7267" fmla="*/ 33378 w 11858623"/>
              <a:gd name="connsiteY7267" fmla="*/ 4343987 h 6524624"/>
              <a:gd name="connsiteX7268" fmla="*/ 34117 w 11858623"/>
              <a:gd name="connsiteY7268" fmla="*/ 4341846 h 6524624"/>
              <a:gd name="connsiteX7269" fmla="*/ 33665 w 11858623"/>
              <a:gd name="connsiteY7269" fmla="*/ 4334686 h 6524624"/>
              <a:gd name="connsiteX7270" fmla="*/ 34692 w 11858623"/>
              <a:gd name="connsiteY7270" fmla="*/ 4301438 h 6524624"/>
              <a:gd name="connsiteX7271" fmla="*/ 33281 w 11858623"/>
              <a:gd name="connsiteY7271" fmla="*/ 4278072 h 6524624"/>
              <a:gd name="connsiteX7272" fmla="*/ 35155 w 11858623"/>
              <a:gd name="connsiteY7272" fmla="*/ 4274311 h 6524624"/>
              <a:gd name="connsiteX7273" fmla="*/ 41636 w 11858623"/>
              <a:gd name="connsiteY7273" fmla="*/ 4258055 h 6524624"/>
              <a:gd name="connsiteX7274" fmla="*/ 32620 w 11858623"/>
              <a:gd name="connsiteY7274" fmla="*/ 4267133 h 6524624"/>
              <a:gd name="connsiteX7275" fmla="*/ 31815 w 11858623"/>
              <a:gd name="connsiteY7275" fmla="*/ 4253801 h 6524624"/>
              <a:gd name="connsiteX7276" fmla="*/ 32501 w 11858623"/>
              <a:gd name="connsiteY7276" fmla="*/ 4254441 h 6524624"/>
              <a:gd name="connsiteX7277" fmla="*/ 34395 w 11858623"/>
              <a:gd name="connsiteY7277" fmla="*/ 4241168 h 6524624"/>
              <a:gd name="connsiteX7278" fmla="*/ 34506 w 11858623"/>
              <a:gd name="connsiteY7278" fmla="*/ 4241271 h 6524624"/>
              <a:gd name="connsiteX7279" fmla="*/ 34401 w 11858623"/>
              <a:gd name="connsiteY7279" fmla="*/ 4241125 h 6524624"/>
              <a:gd name="connsiteX7280" fmla="*/ 34505 w 11858623"/>
              <a:gd name="connsiteY7280" fmla="*/ 4240401 h 6524624"/>
              <a:gd name="connsiteX7281" fmla="*/ 30497 w 11858623"/>
              <a:gd name="connsiteY7281" fmla="*/ 4231976 h 6524624"/>
              <a:gd name="connsiteX7282" fmla="*/ 28815 w 11858623"/>
              <a:gd name="connsiteY7282" fmla="*/ 4233295 h 6524624"/>
              <a:gd name="connsiteX7283" fmla="*/ 28494 w 11858623"/>
              <a:gd name="connsiteY7283" fmla="*/ 4232846 h 6524624"/>
              <a:gd name="connsiteX7284" fmla="*/ 26709 w 11858623"/>
              <a:gd name="connsiteY7284" fmla="*/ 4229510 h 6524624"/>
              <a:gd name="connsiteX7285" fmla="*/ 26791 w 11858623"/>
              <a:gd name="connsiteY7285" fmla="*/ 4224397 h 6524624"/>
              <a:gd name="connsiteX7286" fmla="*/ 26107 w 11858623"/>
              <a:gd name="connsiteY7286" fmla="*/ 4219148 h 6524624"/>
              <a:gd name="connsiteX7287" fmla="*/ 28582 w 11858623"/>
              <a:gd name="connsiteY7287" fmla="*/ 4218058 h 6524624"/>
              <a:gd name="connsiteX7288" fmla="*/ 30497 w 11858623"/>
              <a:gd name="connsiteY7288" fmla="*/ 4215128 h 6524624"/>
              <a:gd name="connsiteX7289" fmla="*/ 25917 w 11858623"/>
              <a:gd name="connsiteY7289" fmla="*/ 4217695 h 6524624"/>
              <a:gd name="connsiteX7290" fmla="*/ 24485 w 11858623"/>
              <a:gd name="connsiteY7290" fmla="*/ 4206704 h 6524624"/>
              <a:gd name="connsiteX7291" fmla="*/ 22144 w 11858623"/>
              <a:gd name="connsiteY7291" fmla="*/ 4209985 h 6524624"/>
              <a:gd name="connsiteX7292" fmla="*/ 25152 w 11858623"/>
              <a:gd name="connsiteY7292" fmla="*/ 4203228 h 6524624"/>
              <a:gd name="connsiteX7293" fmla="*/ 30497 w 11858623"/>
              <a:gd name="connsiteY7293" fmla="*/ 4201087 h 6524624"/>
              <a:gd name="connsiteX7294" fmla="*/ 26518 w 11858623"/>
              <a:gd name="connsiteY7294" fmla="*/ 4200158 h 6524624"/>
              <a:gd name="connsiteX7295" fmla="*/ 27813 w 11858623"/>
              <a:gd name="connsiteY7295" fmla="*/ 4197250 h 6524624"/>
              <a:gd name="connsiteX7296" fmla="*/ 29956 w 11858623"/>
              <a:gd name="connsiteY7296" fmla="*/ 4186645 h 6524624"/>
              <a:gd name="connsiteX7297" fmla="*/ 37414 w 11858623"/>
              <a:gd name="connsiteY7297" fmla="*/ 4170747 h 6524624"/>
              <a:gd name="connsiteX7298" fmla="*/ 48533 w 11858623"/>
              <a:gd name="connsiteY7298" fmla="*/ 4134563 h 6524624"/>
              <a:gd name="connsiteX7299" fmla="*/ 32502 w 11858623"/>
              <a:gd name="connsiteY7299" fmla="*/ 4159836 h 6524624"/>
              <a:gd name="connsiteX7300" fmla="*/ 27500 w 11858623"/>
              <a:gd name="connsiteY7300" fmla="*/ 4162173 h 6524624"/>
              <a:gd name="connsiteX7301" fmla="*/ 27551 w 11858623"/>
              <a:gd name="connsiteY7301" fmla="*/ 4161793 h 6524624"/>
              <a:gd name="connsiteX7302" fmla="*/ 27482 w 11858623"/>
              <a:gd name="connsiteY7302" fmla="*/ 4162181 h 6524624"/>
              <a:gd name="connsiteX7303" fmla="*/ 26490 w 11858623"/>
              <a:gd name="connsiteY7303" fmla="*/ 4162644 h 6524624"/>
              <a:gd name="connsiteX7304" fmla="*/ 32502 w 11858623"/>
              <a:gd name="connsiteY7304" fmla="*/ 4145796 h 6524624"/>
              <a:gd name="connsiteX7305" fmla="*/ 38514 w 11858623"/>
              <a:gd name="connsiteY7305" fmla="*/ 4120523 h 6524624"/>
              <a:gd name="connsiteX7306" fmla="*/ 32502 w 11858623"/>
              <a:gd name="connsiteY7306" fmla="*/ 4126139 h 6524624"/>
              <a:gd name="connsiteX7307" fmla="*/ 17997 w 11858623"/>
              <a:gd name="connsiteY7307" fmla="*/ 4152008 h 6524624"/>
              <a:gd name="connsiteX7308" fmla="*/ 17359 w 11858623"/>
              <a:gd name="connsiteY7308" fmla="*/ 4145300 h 6524624"/>
              <a:gd name="connsiteX7309" fmla="*/ 22483 w 11858623"/>
              <a:gd name="connsiteY7309" fmla="*/ 4137372 h 6524624"/>
              <a:gd name="connsiteX7310" fmla="*/ 23923 w 11858623"/>
              <a:gd name="connsiteY7310" fmla="*/ 4130645 h 6524624"/>
              <a:gd name="connsiteX7311" fmla="*/ 26490 w 11858623"/>
              <a:gd name="connsiteY7311" fmla="*/ 4131755 h 6524624"/>
              <a:gd name="connsiteX7312" fmla="*/ 24859 w 11858623"/>
              <a:gd name="connsiteY7312" fmla="*/ 4126270 h 6524624"/>
              <a:gd name="connsiteX7313" fmla="*/ 29956 w 11858623"/>
              <a:gd name="connsiteY7313" fmla="*/ 4102460 h 6524624"/>
              <a:gd name="connsiteX7314" fmla="*/ 34506 w 11858623"/>
              <a:gd name="connsiteY7314" fmla="*/ 4092442 h 6524624"/>
              <a:gd name="connsiteX7315" fmla="*/ 31595 w 11858623"/>
              <a:gd name="connsiteY7315" fmla="*/ 4094806 h 6524624"/>
              <a:gd name="connsiteX7316" fmla="*/ 32207 w 11858623"/>
              <a:gd name="connsiteY7316" fmla="*/ 4091947 h 6524624"/>
              <a:gd name="connsiteX7317" fmla="*/ 32502 w 11858623"/>
              <a:gd name="connsiteY7317" fmla="*/ 4092442 h 6524624"/>
              <a:gd name="connsiteX7318" fmla="*/ 32259 w 11858623"/>
              <a:gd name="connsiteY7318" fmla="*/ 4091706 h 6524624"/>
              <a:gd name="connsiteX7319" fmla="*/ 34506 w 11858623"/>
              <a:gd name="connsiteY7319" fmla="*/ 4081210 h 6524624"/>
              <a:gd name="connsiteX7320" fmla="*/ 29039 w 11858623"/>
              <a:gd name="connsiteY7320" fmla="*/ 4085041 h 6524624"/>
              <a:gd name="connsiteX7321" fmla="*/ 28494 w 11858623"/>
              <a:gd name="connsiteY7321" fmla="*/ 4084018 h 6524624"/>
              <a:gd name="connsiteX7322" fmla="*/ 24669 w 11858623"/>
              <a:gd name="connsiteY7322" fmla="*/ 4078658 h 6524624"/>
              <a:gd name="connsiteX7323" fmla="*/ 26897 w 11858623"/>
              <a:gd name="connsiteY7323" fmla="*/ 4071967 h 6524624"/>
              <a:gd name="connsiteX7324" fmla="*/ 28494 w 11858623"/>
              <a:gd name="connsiteY7324" fmla="*/ 4069977 h 6524624"/>
              <a:gd name="connsiteX7325" fmla="*/ 36510 w 11858623"/>
              <a:gd name="connsiteY7325" fmla="*/ 4039089 h 6524624"/>
              <a:gd name="connsiteX7326" fmla="*/ 28255 w 11858623"/>
              <a:gd name="connsiteY7326" fmla="*/ 4051768 h 6524624"/>
              <a:gd name="connsiteX7327" fmla="*/ 21636 w 11858623"/>
              <a:gd name="connsiteY7327" fmla="*/ 4069659 h 6524624"/>
              <a:gd name="connsiteX7328" fmla="*/ 21495 w 11858623"/>
              <a:gd name="connsiteY7328" fmla="*/ 4068673 h 6524624"/>
              <a:gd name="connsiteX7329" fmla="*/ 24988 w 11858623"/>
              <a:gd name="connsiteY7329" fmla="*/ 4054530 h 6524624"/>
              <a:gd name="connsiteX7330" fmla="*/ 38514 w 11858623"/>
              <a:gd name="connsiteY7330" fmla="*/ 4025048 h 6524624"/>
              <a:gd name="connsiteX7331" fmla="*/ 40517 w 11858623"/>
              <a:gd name="connsiteY7331" fmla="*/ 4033472 h 6524624"/>
              <a:gd name="connsiteX7332" fmla="*/ 54544 w 11858623"/>
              <a:gd name="connsiteY7332" fmla="*/ 4008200 h 6524624"/>
              <a:gd name="connsiteX7333" fmla="*/ 36510 w 11858623"/>
              <a:gd name="connsiteY7333" fmla="*/ 4019432 h 6524624"/>
              <a:gd name="connsiteX7334" fmla="*/ 31539 w 11858623"/>
              <a:gd name="connsiteY7334" fmla="*/ 3996214 h 6524624"/>
              <a:gd name="connsiteX7335" fmla="*/ 38514 w 11858623"/>
              <a:gd name="connsiteY7335" fmla="*/ 3966078 h 6524624"/>
              <a:gd name="connsiteX7336" fmla="*/ 29905 w 11858623"/>
              <a:gd name="connsiteY7336" fmla="*/ 3934418 h 6524624"/>
              <a:gd name="connsiteX7337" fmla="*/ 44525 w 11858623"/>
              <a:gd name="connsiteY7337" fmla="*/ 3912725 h 6524624"/>
              <a:gd name="connsiteX7338" fmla="*/ 36510 w 11858623"/>
              <a:gd name="connsiteY7338" fmla="*/ 3907109 h 6524624"/>
              <a:gd name="connsiteX7339" fmla="*/ 34506 w 11858623"/>
              <a:gd name="connsiteY7339" fmla="*/ 3867795 h 6524624"/>
              <a:gd name="connsiteX7340" fmla="*/ 32938 w 11858623"/>
              <a:gd name="connsiteY7340" fmla="*/ 3850224 h 6524624"/>
              <a:gd name="connsiteX7341" fmla="*/ 36510 w 11858623"/>
              <a:gd name="connsiteY7341" fmla="*/ 3848139 h 6524624"/>
              <a:gd name="connsiteX7342" fmla="*/ 42521 w 11858623"/>
              <a:gd name="connsiteY7342" fmla="*/ 3836906 h 6524624"/>
              <a:gd name="connsiteX7343" fmla="*/ 32635 w 11858623"/>
              <a:gd name="connsiteY7343" fmla="*/ 3841008 h 6524624"/>
              <a:gd name="connsiteX7344" fmla="*/ 33379 w 11858623"/>
              <a:gd name="connsiteY7344" fmla="*/ 3816938 h 6524624"/>
              <a:gd name="connsiteX7345" fmla="*/ 34118 w 11858623"/>
              <a:gd name="connsiteY7345" fmla="*/ 3814796 h 6524624"/>
              <a:gd name="connsiteX7346" fmla="*/ 33666 w 11858623"/>
              <a:gd name="connsiteY7346" fmla="*/ 3807637 h 6524624"/>
              <a:gd name="connsiteX7347" fmla="*/ 34693 w 11858623"/>
              <a:gd name="connsiteY7347" fmla="*/ 3774388 h 6524624"/>
              <a:gd name="connsiteX7348" fmla="*/ 33282 w 11858623"/>
              <a:gd name="connsiteY7348" fmla="*/ 3751022 h 6524624"/>
              <a:gd name="connsiteX7349" fmla="*/ 35156 w 11858623"/>
              <a:gd name="connsiteY7349" fmla="*/ 3747261 h 6524624"/>
              <a:gd name="connsiteX7350" fmla="*/ 41637 w 11858623"/>
              <a:gd name="connsiteY7350" fmla="*/ 3731005 h 6524624"/>
              <a:gd name="connsiteX7351" fmla="*/ 32621 w 11858623"/>
              <a:gd name="connsiteY7351" fmla="*/ 3740083 h 6524624"/>
              <a:gd name="connsiteX7352" fmla="*/ 31816 w 11858623"/>
              <a:gd name="connsiteY7352" fmla="*/ 3726750 h 6524624"/>
              <a:gd name="connsiteX7353" fmla="*/ 32502 w 11858623"/>
              <a:gd name="connsiteY7353" fmla="*/ 3727391 h 6524624"/>
              <a:gd name="connsiteX7354" fmla="*/ 34396 w 11858623"/>
              <a:gd name="connsiteY7354" fmla="*/ 3714118 h 6524624"/>
              <a:gd name="connsiteX7355" fmla="*/ 34507 w 11858623"/>
              <a:gd name="connsiteY7355" fmla="*/ 3714221 h 6524624"/>
              <a:gd name="connsiteX7356" fmla="*/ 34402 w 11858623"/>
              <a:gd name="connsiteY7356" fmla="*/ 3714075 h 6524624"/>
              <a:gd name="connsiteX7357" fmla="*/ 34506 w 11858623"/>
              <a:gd name="connsiteY7357" fmla="*/ 3713351 h 6524624"/>
              <a:gd name="connsiteX7358" fmla="*/ 30498 w 11858623"/>
              <a:gd name="connsiteY7358" fmla="*/ 3704926 h 6524624"/>
              <a:gd name="connsiteX7359" fmla="*/ 28815 w 11858623"/>
              <a:gd name="connsiteY7359" fmla="*/ 3706245 h 6524624"/>
              <a:gd name="connsiteX7360" fmla="*/ 28495 w 11858623"/>
              <a:gd name="connsiteY7360" fmla="*/ 3705797 h 6524624"/>
              <a:gd name="connsiteX7361" fmla="*/ 26710 w 11858623"/>
              <a:gd name="connsiteY7361" fmla="*/ 3702460 h 6524624"/>
              <a:gd name="connsiteX7362" fmla="*/ 26792 w 11858623"/>
              <a:gd name="connsiteY7362" fmla="*/ 3697348 h 6524624"/>
              <a:gd name="connsiteX7363" fmla="*/ 26108 w 11858623"/>
              <a:gd name="connsiteY7363" fmla="*/ 3692098 h 6524624"/>
              <a:gd name="connsiteX7364" fmla="*/ 28583 w 11858623"/>
              <a:gd name="connsiteY7364" fmla="*/ 3691008 h 6524624"/>
              <a:gd name="connsiteX7365" fmla="*/ 30498 w 11858623"/>
              <a:gd name="connsiteY7365" fmla="*/ 3688078 h 6524624"/>
              <a:gd name="connsiteX7366" fmla="*/ 25918 w 11858623"/>
              <a:gd name="connsiteY7366" fmla="*/ 3690645 h 6524624"/>
              <a:gd name="connsiteX7367" fmla="*/ 24486 w 11858623"/>
              <a:gd name="connsiteY7367" fmla="*/ 3679654 h 6524624"/>
              <a:gd name="connsiteX7368" fmla="*/ 22145 w 11858623"/>
              <a:gd name="connsiteY7368" fmla="*/ 3682935 h 6524624"/>
              <a:gd name="connsiteX7369" fmla="*/ 25153 w 11858623"/>
              <a:gd name="connsiteY7369" fmla="*/ 3676178 h 6524624"/>
              <a:gd name="connsiteX7370" fmla="*/ 30498 w 11858623"/>
              <a:gd name="connsiteY7370" fmla="*/ 3674038 h 6524624"/>
              <a:gd name="connsiteX7371" fmla="*/ 26519 w 11858623"/>
              <a:gd name="connsiteY7371" fmla="*/ 3673108 h 6524624"/>
              <a:gd name="connsiteX7372" fmla="*/ 27814 w 11858623"/>
              <a:gd name="connsiteY7372" fmla="*/ 3670200 h 6524624"/>
              <a:gd name="connsiteX7373" fmla="*/ 29957 w 11858623"/>
              <a:gd name="connsiteY7373" fmla="*/ 3659595 h 6524624"/>
              <a:gd name="connsiteX7374" fmla="*/ 37415 w 11858623"/>
              <a:gd name="connsiteY7374" fmla="*/ 3643697 h 6524624"/>
              <a:gd name="connsiteX7375" fmla="*/ 48534 w 11858623"/>
              <a:gd name="connsiteY7375" fmla="*/ 3607514 h 6524624"/>
              <a:gd name="connsiteX7376" fmla="*/ 32503 w 11858623"/>
              <a:gd name="connsiteY7376" fmla="*/ 3632786 h 6524624"/>
              <a:gd name="connsiteX7377" fmla="*/ 27501 w 11858623"/>
              <a:gd name="connsiteY7377" fmla="*/ 3635123 h 6524624"/>
              <a:gd name="connsiteX7378" fmla="*/ 27552 w 11858623"/>
              <a:gd name="connsiteY7378" fmla="*/ 3634743 h 6524624"/>
              <a:gd name="connsiteX7379" fmla="*/ 27483 w 11858623"/>
              <a:gd name="connsiteY7379" fmla="*/ 3635131 h 6524624"/>
              <a:gd name="connsiteX7380" fmla="*/ 26491 w 11858623"/>
              <a:gd name="connsiteY7380" fmla="*/ 3635594 h 6524624"/>
              <a:gd name="connsiteX7381" fmla="*/ 32503 w 11858623"/>
              <a:gd name="connsiteY7381" fmla="*/ 3618746 h 6524624"/>
              <a:gd name="connsiteX7382" fmla="*/ 38515 w 11858623"/>
              <a:gd name="connsiteY7382" fmla="*/ 3593473 h 6524624"/>
              <a:gd name="connsiteX7383" fmla="*/ 32503 w 11858623"/>
              <a:gd name="connsiteY7383" fmla="*/ 3599089 h 6524624"/>
              <a:gd name="connsiteX7384" fmla="*/ 17998 w 11858623"/>
              <a:gd name="connsiteY7384" fmla="*/ 3624959 h 6524624"/>
              <a:gd name="connsiteX7385" fmla="*/ 17360 w 11858623"/>
              <a:gd name="connsiteY7385" fmla="*/ 3618250 h 6524624"/>
              <a:gd name="connsiteX7386" fmla="*/ 22484 w 11858623"/>
              <a:gd name="connsiteY7386" fmla="*/ 3610322 h 6524624"/>
              <a:gd name="connsiteX7387" fmla="*/ 23924 w 11858623"/>
              <a:gd name="connsiteY7387" fmla="*/ 3603595 h 6524624"/>
              <a:gd name="connsiteX7388" fmla="*/ 26491 w 11858623"/>
              <a:gd name="connsiteY7388" fmla="*/ 3604705 h 6524624"/>
              <a:gd name="connsiteX7389" fmla="*/ 24860 w 11858623"/>
              <a:gd name="connsiteY7389" fmla="*/ 3599220 h 6524624"/>
              <a:gd name="connsiteX7390" fmla="*/ 29957 w 11858623"/>
              <a:gd name="connsiteY7390" fmla="*/ 3575410 h 6524624"/>
              <a:gd name="connsiteX7391" fmla="*/ 34507 w 11858623"/>
              <a:gd name="connsiteY7391" fmla="*/ 3565392 h 6524624"/>
              <a:gd name="connsiteX7392" fmla="*/ 31596 w 11858623"/>
              <a:gd name="connsiteY7392" fmla="*/ 3567756 h 6524624"/>
              <a:gd name="connsiteX7393" fmla="*/ 32208 w 11858623"/>
              <a:gd name="connsiteY7393" fmla="*/ 3564897 h 6524624"/>
              <a:gd name="connsiteX7394" fmla="*/ 32503 w 11858623"/>
              <a:gd name="connsiteY7394" fmla="*/ 3565392 h 6524624"/>
              <a:gd name="connsiteX7395" fmla="*/ 32260 w 11858623"/>
              <a:gd name="connsiteY7395" fmla="*/ 3564656 h 6524624"/>
              <a:gd name="connsiteX7396" fmla="*/ 34507 w 11858623"/>
              <a:gd name="connsiteY7396" fmla="*/ 3554160 h 6524624"/>
              <a:gd name="connsiteX7397" fmla="*/ 29039 w 11858623"/>
              <a:gd name="connsiteY7397" fmla="*/ 3557991 h 6524624"/>
              <a:gd name="connsiteX7398" fmla="*/ 28495 w 11858623"/>
              <a:gd name="connsiteY7398" fmla="*/ 3556968 h 6524624"/>
              <a:gd name="connsiteX7399" fmla="*/ 24670 w 11858623"/>
              <a:gd name="connsiteY7399" fmla="*/ 3551608 h 6524624"/>
              <a:gd name="connsiteX7400" fmla="*/ 26898 w 11858623"/>
              <a:gd name="connsiteY7400" fmla="*/ 3544917 h 6524624"/>
              <a:gd name="connsiteX7401" fmla="*/ 28495 w 11858623"/>
              <a:gd name="connsiteY7401" fmla="*/ 3542928 h 6524624"/>
              <a:gd name="connsiteX7402" fmla="*/ 36511 w 11858623"/>
              <a:gd name="connsiteY7402" fmla="*/ 3512039 h 6524624"/>
              <a:gd name="connsiteX7403" fmla="*/ 28256 w 11858623"/>
              <a:gd name="connsiteY7403" fmla="*/ 3524718 h 6524624"/>
              <a:gd name="connsiteX7404" fmla="*/ 21637 w 11858623"/>
              <a:gd name="connsiteY7404" fmla="*/ 3542609 h 6524624"/>
              <a:gd name="connsiteX7405" fmla="*/ 21496 w 11858623"/>
              <a:gd name="connsiteY7405" fmla="*/ 3541623 h 6524624"/>
              <a:gd name="connsiteX7406" fmla="*/ 24989 w 11858623"/>
              <a:gd name="connsiteY7406" fmla="*/ 3527480 h 6524624"/>
              <a:gd name="connsiteX7407" fmla="*/ 38515 w 11858623"/>
              <a:gd name="connsiteY7407" fmla="*/ 3497998 h 6524624"/>
              <a:gd name="connsiteX7408" fmla="*/ 40518 w 11858623"/>
              <a:gd name="connsiteY7408" fmla="*/ 3506422 h 6524624"/>
              <a:gd name="connsiteX7409" fmla="*/ 54545 w 11858623"/>
              <a:gd name="connsiteY7409" fmla="*/ 3481150 h 6524624"/>
              <a:gd name="connsiteX7410" fmla="*/ 36511 w 11858623"/>
              <a:gd name="connsiteY7410" fmla="*/ 3492382 h 6524624"/>
              <a:gd name="connsiteX7411" fmla="*/ 31540 w 11858623"/>
              <a:gd name="connsiteY7411" fmla="*/ 3469164 h 6524624"/>
              <a:gd name="connsiteX7412" fmla="*/ 38515 w 11858623"/>
              <a:gd name="connsiteY7412" fmla="*/ 3439028 h 6524624"/>
              <a:gd name="connsiteX7413" fmla="*/ 29906 w 11858623"/>
              <a:gd name="connsiteY7413" fmla="*/ 3407368 h 6524624"/>
              <a:gd name="connsiteX7414" fmla="*/ 44526 w 11858623"/>
              <a:gd name="connsiteY7414" fmla="*/ 3385675 h 6524624"/>
              <a:gd name="connsiteX7415" fmla="*/ 36511 w 11858623"/>
              <a:gd name="connsiteY7415" fmla="*/ 3380059 h 6524624"/>
              <a:gd name="connsiteX7416" fmla="*/ 34507 w 11858623"/>
              <a:gd name="connsiteY7416" fmla="*/ 3340746 h 6524624"/>
              <a:gd name="connsiteX7417" fmla="*/ 32939 w 11858623"/>
              <a:gd name="connsiteY7417" fmla="*/ 3323174 h 6524624"/>
              <a:gd name="connsiteX7418" fmla="*/ 36511 w 11858623"/>
              <a:gd name="connsiteY7418" fmla="*/ 3321089 h 6524624"/>
              <a:gd name="connsiteX7419" fmla="*/ 42522 w 11858623"/>
              <a:gd name="connsiteY7419" fmla="*/ 3309856 h 6524624"/>
              <a:gd name="connsiteX7420" fmla="*/ 32636 w 11858623"/>
              <a:gd name="connsiteY7420" fmla="*/ 3313959 h 6524624"/>
              <a:gd name="connsiteX7421" fmla="*/ 33380 w 11858623"/>
              <a:gd name="connsiteY7421" fmla="*/ 3289888 h 6524624"/>
              <a:gd name="connsiteX7422" fmla="*/ 34119 w 11858623"/>
              <a:gd name="connsiteY7422" fmla="*/ 3287746 h 6524624"/>
              <a:gd name="connsiteX7423" fmla="*/ 33667 w 11858623"/>
              <a:gd name="connsiteY7423" fmla="*/ 3280587 h 6524624"/>
              <a:gd name="connsiteX7424" fmla="*/ 34694 w 11858623"/>
              <a:gd name="connsiteY7424" fmla="*/ 3247339 h 6524624"/>
              <a:gd name="connsiteX7425" fmla="*/ 33283 w 11858623"/>
              <a:gd name="connsiteY7425" fmla="*/ 3223973 h 6524624"/>
              <a:gd name="connsiteX7426" fmla="*/ 35157 w 11858623"/>
              <a:gd name="connsiteY7426" fmla="*/ 3220213 h 6524624"/>
              <a:gd name="connsiteX7427" fmla="*/ 41638 w 11858623"/>
              <a:gd name="connsiteY7427" fmla="*/ 3203957 h 6524624"/>
              <a:gd name="connsiteX7428" fmla="*/ 32622 w 11858623"/>
              <a:gd name="connsiteY7428" fmla="*/ 3213035 h 6524624"/>
              <a:gd name="connsiteX7429" fmla="*/ 31817 w 11858623"/>
              <a:gd name="connsiteY7429" fmla="*/ 3199701 h 6524624"/>
              <a:gd name="connsiteX7430" fmla="*/ 32503 w 11858623"/>
              <a:gd name="connsiteY7430" fmla="*/ 3200342 h 6524624"/>
              <a:gd name="connsiteX7431" fmla="*/ 34397 w 11858623"/>
              <a:gd name="connsiteY7431" fmla="*/ 3187068 h 6524624"/>
              <a:gd name="connsiteX7432" fmla="*/ 34508 w 11858623"/>
              <a:gd name="connsiteY7432" fmla="*/ 3187173 h 6524624"/>
              <a:gd name="connsiteX7433" fmla="*/ 34403 w 11858623"/>
              <a:gd name="connsiteY7433" fmla="*/ 3187026 h 6524624"/>
              <a:gd name="connsiteX7434" fmla="*/ 34507 w 11858623"/>
              <a:gd name="connsiteY7434" fmla="*/ 3186301 h 6524624"/>
              <a:gd name="connsiteX7435" fmla="*/ 30499 w 11858623"/>
              <a:gd name="connsiteY7435" fmla="*/ 3177878 h 6524624"/>
              <a:gd name="connsiteX7436" fmla="*/ 28816 w 11858623"/>
              <a:gd name="connsiteY7436" fmla="*/ 3179197 h 6524624"/>
              <a:gd name="connsiteX7437" fmla="*/ 28496 w 11858623"/>
              <a:gd name="connsiteY7437" fmla="*/ 3178747 h 6524624"/>
              <a:gd name="connsiteX7438" fmla="*/ 26711 w 11858623"/>
              <a:gd name="connsiteY7438" fmla="*/ 3175412 h 6524624"/>
              <a:gd name="connsiteX7439" fmla="*/ 26793 w 11858623"/>
              <a:gd name="connsiteY7439" fmla="*/ 3170298 h 6524624"/>
              <a:gd name="connsiteX7440" fmla="*/ 26109 w 11858623"/>
              <a:gd name="connsiteY7440" fmla="*/ 3165048 h 6524624"/>
              <a:gd name="connsiteX7441" fmla="*/ 28584 w 11858623"/>
              <a:gd name="connsiteY7441" fmla="*/ 3163959 h 6524624"/>
              <a:gd name="connsiteX7442" fmla="*/ 30499 w 11858623"/>
              <a:gd name="connsiteY7442" fmla="*/ 3161029 h 6524624"/>
              <a:gd name="connsiteX7443" fmla="*/ 25919 w 11858623"/>
              <a:gd name="connsiteY7443" fmla="*/ 3163596 h 6524624"/>
              <a:gd name="connsiteX7444" fmla="*/ 24487 w 11858623"/>
              <a:gd name="connsiteY7444" fmla="*/ 3152604 h 6524624"/>
              <a:gd name="connsiteX7445" fmla="*/ 22146 w 11858623"/>
              <a:gd name="connsiteY7445" fmla="*/ 3155885 h 6524624"/>
              <a:gd name="connsiteX7446" fmla="*/ 25154 w 11858623"/>
              <a:gd name="connsiteY7446" fmla="*/ 3149128 h 6524624"/>
              <a:gd name="connsiteX7447" fmla="*/ 30499 w 11858623"/>
              <a:gd name="connsiteY7447" fmla="*/ 3146989 h 6524624"/>
              <a:gd name="connsiteX7448" fmla="*/ 26520 w 11858623"/>
              <a:gd name="connsiteY7448" fmla="*/ 3146059 h 6524624"/>
              <a:gd name="connsiteX7449" fmla="*/ 27815 w 11858623"/>
              <a:gd name="connsiteY7449" fmla="*/ 3143152 h 6524624"/>
              <a:gd name="connsiteX7450" fmla="*/ 29958 w 11858623"/>
              <a:gd name="connsiteY7450" fmla="*/ 3132545 h 6524624"/>
              <a:gd name="connsiteX7451" fmla="*/ 37416 w 11858623"/>
              <a:gd name="connsiteY7451" fmla="*/ 3116647 h 6524624"/>
              <a:gd name="connsiteX7452" fmla="*/ 48535 w 11858623"/>
              <a:gd name="connsiteY7452" fmla="*/ 3080465 h 6524624"/>
              <a:gd name="connsiteX7453" fmla="*/ 32504 w 11858623"/>
              <a:gd name="connsiteY7453" fmla="*/ 3105737 h 6524624"/>
              <a:gd name="connsiteX7454" fmla="*/ 27502 w 11858623"/>
              <a:gd name="connsiteY7454" fmla="*/ 3108075 h 6524624"/>
              <a:gd name="connsiteX7455" fmla="*/ 27553 w 11858623"/>
              <a:gd name="connsiteY7455" fmla="*/ 3107695 h 6524624"/>
              <a:gd name="connsiteX7456" fmla="*/ 27484 w 11858623"/>
              <a:gd name="connsiteY7456" fmla="*/ 3108082 h 6524624"/>
              <a:gd name="connsiteX7457" fmla="*/ 26492 w 11858623"/>
              <a:gd name="connsiteY7457" fmla="*/ 3108546 h 6524624"/>
              <a:gd name="connsiteX7458" fmla="*/ 32504 w 11858623"/>
              <a:gd name="connsiteY7458" fmla="*/ 3091697 h 6524624"/>
              <a:gd name="connsiteX7459" fmla="*/ 38516 w 11858623"/>
              <a:gd name="connsiteY7459" fmla="*/ 3066425 h 6524624"/>
              <a:gd name="connsiteX7460" fmla="*/ 32504 w 11858623"/>
              <a:gd name="connsiteY7460" fmla="*/ 3072041 h 6524624"/>
              <a:gd name="connsiteX7461" fmla="*/ 17999 w 11858623"/>
              <a:gd name="connsiteY7461" fmla="*/ 3097910 h 6524624"/>
              <a:gd name="connsiteX7462" fmla="*/ 17361 w 11858623"/>
              <a:gd name="connsiteY7462" fmla="*/ 3091200 h 6524624"/>
              <a:gd name="connsiteX7463" fmla="*/ 22485 w 11858623"/>
              <a:gd name="connsiteY7463" fmla="*/ 3083273 h 6524624"/>
              <a:gd name="connsiteX7464" fmla="*/ 23925 w 11858623"/>
              <a:gd name="connsiteY7464" fmla="*/ 3076547 h 6524624"/>
              <a:gd name="connsiteX7465" fmla="*/ 26492 w 11858623"/>
              <a:gd name="connsiteY7465" fmla="*/ 3077656 h 6524624"/>
              <a:gd name="connsiteX7466" fmla="*/ 24861 w 11858623"/>
              <a:gd name="connsiteY7466" fmla="*/ 3072170 h 6524624"/>
              <a:gd name="connsiteX7467" fmla="*/ 29958 w 11858623"/>
              <a:gd name="connsiteY7467" fmla="*/ 3048363 h 6524624"/>
              <a:gd name="connsiteX7468" fmla="*/ 34508 w 11858623"/>
              <a:gd name="connsiteY7468" fmla="*/ 3038344 h 6524624"/>
              <a:gd name="connsiteX7469" fmla="*/ 31597 w 11858623"/>
              <a:gd name="connsiteY7469" fmla="*/ 3040707 h 6524624"/>
              <a:gd name="connsiteX7470" fmla="*/ 32209 w 11858623"/>
              <a:gd name="connsiteY7470" fmla="*/ 3037849 h 6524624"/>
              <a:gd name="connsiteX7471" fmla="*/ 32504 w 11858623"/>
              <a:gd name="connsiteY7471" fmla="*/ 3038344 h 6524624"/>
              <a:gd name="connsiteX7472" fmla="*/ 32261 w 11858623"/>
              <a:gd name="connsiteY7472" fmla="*/ 3037607 h 6524624"/>
              <a:gd name="connsiteX7473" fmla="*/ 34508 w 11858623"/>
              <a:gd name="connsiteY7473" fmla="*/ 3027112 h 6524624"/>
              <a:gd name="connsiteX7474" fmla="*/ 29040 w 11858623"/>
              <a:gd name="connsiteY7474" fmla="*/ 3030943 h 6524624"/>
              <a:gd name="connsiteX7475" fmla="*/ 28496 w 11858623"/>
              <a:gd name="connsiteY7475" fmla="*/ 3029920 h 6524624"/>
              <a:gd name="connsiteX7476" fmla="*/ 24671 w 11858623"/>
              <a:gd name="connsiteY7476" fmla="*/ 3024560 h 6524624"/>
              <a:gd name="connsiteX7477" fmla="*/ 26899 w 11858623"/>
              <a:gd name="connsiteY7477" fmla="*/ 3017870 h 6524624"/>
              <a:gd name="connsiteX7478" fmla="*/ 28496 w 11858623"/>
              <a:gd name="connsiteY7478" fmla="*/ 3015878 h 6524624"/>
              <a:gd name="connsiteX7479" fmla="*/ 36512 w 11858623"/>
              <a:gd name="connsiteY7479" fmla="*/ 2984990 h 6524624"/>
              <a:gd name="connsiteX7480" fmla="*/ 28257 w 11858623"/>
              <a:gd name="connsiteY7480" fmla="*/ 2997670 h 6524624"/>
              <a:gd name="connsiteX7481" fmla="*/ 21638 w 11858623"/>
              <a:gd name="connsiteY7481" fmla="*/ 3015560 h 6524624"/>
              <a:gd name="connsiteX7482" fmla="*/ 21497 w 11858623"/>
              <a:gd name="connsiteY7482" fmla="*/ 3014573 h 6524624"/>
              <a:gd name="connsiteX7483" fmla="*/ 24990 w 11858623"/>
              <a:gd name="connsiteY7483" fmla="*/ 3000432 h 6524624"/>
              <a:gd name="connsiteX7484" fmla="*/ 38516 w 11858623"/>
              <a:gd name="connsiteY7484" fmla="*/ 2970950 h 6524624"/>
              <a:gd name="connsiteX7485" fmla="*/ 40519 w 11858623"/>
              <a:gd name="connsiteY7485" fmla="*/ 2979374 h 6524624"/>
              <a:gd name="connsiteX7486" fmla="*/ 54546 w 11858623"/>
              <a:gd name="connsiteY7486" fmla="*/ 2954102 h 6524624"/>
              <a:gd name="connsiteX7487" fmla="*/ 36512 w 11858623"/>
              <a:gd name="connsiteY7487" fmla="*/ 2965335 h 6524624"/>
              <a:gd name="connsiteX7488" fmla="*/ 31541 w 11858623"/>
              <a:gd name="connsiteY7488" fmla="*/ 2942115 h 6524624"/>
              <a:gd name="connsiteX7489" fmla="*/ 38516 w 11858623"/>
              <a:gd name="connsiteY7489" fmla="*/ 2911980 h 6524624"/>
              <a:gd name="connsiteX7490" fmla="*/ 29907 w 11858623"/>
              <a:gd name="connsiteY7490" fmla="*/ 2880320 h 6524624"/>
              <a:gd name="connsiteX7491" fmla="*/ 44527 w 11858623"/>
              <a:gd name="connsiteY7491" fmla="*/ 2858627 h 6524624"/>
              <a:gd name="connsiteX7492" fmla="*/ 36512 w 11858623"/>
              <a:gd name="connsiteY7492" fmla="*/ 2853010 h 6524624"/>
              <a:gd name="connsiteX7493" fmla="*/ 34508 w 11858623"/>
              <a:gd name="connsiteY7493" fmla="*/ 2813698 h 6524624"/>
              <a:gd name="connsiteX7494" fmla="*/ 32940 w 11858623"/>
              <a:gd name="connsiteY7494" fmla="*/ 2796128 h 6524624"/>
              <a:gd name="connsiteX7495" fmla="*/ 36512 w 11858623"/>
              <a:gd name="connsiteY7495" fmla="*/ 2794042 h 6524624"/>
              <a:gd name="connsiteX7496" fmla="*/ 42523 w 11858623"/>
              <a:gd name="connsiteY7496" fmla="*/ 2782810 h 6524624"/>
              <a:gd name="connsiteX7497" fmla="*/ 32637 w 11858623"/>
              <a:gd name="connsiteY7497" fmla="*/ 2786912 h 6524624"/>
              <a:gd name="connsiteX7498" fmla="*/ 33381 w 11858623"/>
              <a:gd name="connsiteY7498" fmla="*/ 2762840 h 6524624"/>
              <a:gd name="connsiteX7499" fmla="*/ 34120 w 11858623"/>
              <a:gd name="connsiteY7499" fmla="*/ 2760699 h 6524624"/>
              <a:gd name="connsiteX7500" fmla="*/ 33668 w 11858623"/>
              <a:gd name="connsiteY7500" fmla="*/ 2753539 h 6524624"/>
              <a:gd name="connsiteX7501" fmla="*/ 34695 w 11858623"/>
              <a:gd name="connsiteY7501" fmla="*/ 2720290 h 6524624"/>
              <a:gd name="connsiteX7502" fmla="*/ 33284 w 11858623"/>
              <a:gd name="connsiteY7502" fmla="*/ 2696925 h 6524624"/>
              <a:gd name="connsiteX7503" fmla="*/ 35158 w 11858623"/>
              <a:gd name="connsiteY7503" fmla="*/ 2693165 h 6524624"/>
              <a:gd name="connsiteX7504" fmla="*/ 41639 w 11858623"/>
              <a:gd name="connsiteY7504" fmla="*/ 2676909 h 6524624"/>
              <a:gd name="connsiteX7505" fmla="*/ 32623 w 11858623"/>
              <a:gd name="connsiteY7505" fmla="*/ 2685987 h 6524624"/>
              <a:gd name="connsiteX7506" fmla="*/ 31818 w 11858623"/>
              <a:gd name="connsiteY7506" fmla="*/ 2672653 h 6524624"/>
              <a:gd name="connsiteX7507" fmla="*/ 32504 w 11858623"/>
              <a:gd name="connsiteY7507" fmla="*/ 2673294 h 6524624"/>
              <a:gd name="connsiteX7508" fmla="*/ 34398 w 11858623"/>
              <a:gd name="connsiteY7508" fmla="*/ 2660020 h 6524624"/>
              <a:gd name="connsiteX7509" fmla="*/ 34509 w 11858623"/>
              <a:gd name="connsiteY7509" fmla="*/ 2660125 h 6524624"/>
              <a:gd name="connsiteX7510" fmla="*/ 34404 w 11858623"/>
              <a:gd name="connsiteY7510" fmla="*/ 2659978 h 6524624"/>
              <a:gd name="connsiteX7511" fmla="*/ 34508 w 11858623"/>
              <a:gd name="connsiteY7511" fmla="*/ 2659255 h 6524624"/>
              <a:gd name="connsiteX7512" fmla="*/ 30500 w 11858623"/>
              <a:gd name="connsiteY7512" fmla="*/ 2650829 h 6524624"/>
              <a:gd name="connsiteX7513" fmla="*/ 28817 w 11858623"/>
              <a:gd name="connsiteY7513" fmla="*/ 2652149 h 6524624"/>
              <a:gd name="connsiteX7514" fmla="*/ 28497 w 11858623"/>
              <a:gd name="connsiteY7514" fmla="*/ 2651701 h 6524624"/>
              <a:gd name="connsiteX7515" fmla="*/ 26712 w 11858623"/>
              <a:gd name="connsiteY7515" fmla="*/ 2648364 h 6524624"/>
              <a:gd name="connsiteX7516" fmla="*/ 26794 w 11858623"/>
              <a:gd name="connsiteY7516" fmla="*/ 2643250 h 6524624"/>
              <a:gd name="connsiteX7517" fmla="*/ 26110 w 11858623"/>
              <a:gd name="connsiteY7517" fmla="*/ 2638001 h 6524624"/>
              <a:gd name="connsiteX7518" fmla="*/ 28585 w 11858623"/>
              <a:gd name="connsiteY7518" fmla="*/ 2636911 h 6524624"/>
              <a:gd name="connsiteX7519" fmla="*/ 30500 w 11858623"/>
              <a:gd name="connsiteY7519" fmla="*/ 2633980 h 6524624"/>
              <a:gd name="connsiteX7520" fmla="*/ 25920 w 11858623"/>
              <a:gd name="connsiteY7520" fmla="*/ 2636549 h 6524624"/>
              <a:gd name="connsiteX7521" fmla="*/ 24488 w 11858623"/>
              <a:gd name="connsiteY7521" fmla="*/ 2625556 h 6524624"/>
              <a:gd name="connsiteX7522" fmla="*/ 22147 w 11858623"/>
              <a:gd name="connsiteY7522" fmla="*/ 2628839 h 6524624"/>
              <a:gd name="connsiteX7523" fmla="*/ 25155 w 11858623"/>
              <a:gd name="connsiteY7523" fmla="*/ 2622080 h 6524624"/>
              <a:gd name="connsiteX7524" fmla="*/ 30500 w 11858623"/>
              <a:gd name="connsiteY7524" fmla="*/ 2619941 h 6524624"/>
              <a:gd name="connsiteX7525" fmla="*/ 26521 w 11858623"/>
              <a:gd name="connsiteY7525" fmla="*/ 2619010 h 6524624"/>
              <a:gd name="connsiteX7526" fmla="*/ 27816 w 11858623"/>
              <a:gd name="connsiteY7526" fmla="*/ 2616102 h 6524624"/>
              <a:gd name="connsiteX7527" fmla="*/ 29959 w 11858623"/>
              <a:gd name="connsiteY7527" fmla="*/ 2605497 h 6524624"/>
              <a:gd name="connsiteX7528" fmla="*/ 37417 w 11858623"/>
              <a:gd name="connsiteY7528" fmla="*/ 2589601 h 6524624"/>
              <a:gd name="connsiteX7529" fmla="*/ 48536 w 11858623"/>
              <a:gd name="connsiteY7529" fmla="*/ 2553417 h 6524624"/>
              <a:gd name="connsiteX7530" fmla="*/ 32505 w 11858623"/>
              <a:gd name="connsiteY7530" fmla="*/ 2578691 h 6524624"/>
              <a:gd name="connsiteX7531" fmla="*/ 27503 w 11858623"/>
              <a:gd name="connsiteY7531" fmla="*/ 2581026 h 6524624"/>
              <a:gd name="connsiteX7532" fmla="*/ 27554 w 11858623"/>
              <a:gd name="connsiteY7532" fmla="*/ 2580646 h 6524624"/>
              <a:gd name="connsiteX7533" fmla="*/ 27485 w 11858623"/>
              <a:gd name="connsiteY7533" fmla="*/ 2581034 h 6524624"/>
              <a:gd name="connsiteX7534" fmla="*/ 26493 w 11858623"/>
              <a:gd name="connsiteY7534" fmla="*/ 2581497 h 6524624"/>
              <a:gd name="connsiteX7535" fmla="*/ 32505 w 11858623"/>
              <a:gd name="connsiteY7535" fmla="*/ 2564648 h 6524624"/>
              <a:gd name="connsiteX7536" fmla="*/ 38517 w 11858623"/>
              <a:gd name="connsiteY7536" fmla="*/ 2539376 h 6524624"/>
              <a:gd name="connsiteX7537" fmla="*/ 32505 w 11858623"/>
              <a:gd name="connsiteY7537" fmla="*/ 2544991 h 6524624"/>
              <a:gd name="connsiteX7538" fmla="*/ 18000 w 11858623"/>
              <a:gd name="connsiteY7538" fmla="*/ 2570862 h 6524624"/>
              <a:gd name="connsiteX7539" fmla="*/ 17362 w 11858623"/>
              <a:gd name="connsiteY7539" fmla="*/ 2564152 h 6524624"/>
              <a:gd name="connsiteX7540" fmla="*/ 22486 w 11858623"/>
              <a:gd name="connsiteY7540" fmla="*/ 2556225 h 6524624"/>
              <a:gd name="connsiteX7541" fmla="*/ 23926 w 11858623"/>
              <a:gd name="connsiteY7541" fmla="*/ 2549498 h 6524624"/>
              <a:gd name="connsiteX7542" fmla="*/ 26493 w 11858623"/>
              <a:gd name="connsiteY7542" fmla="*/ 2550608 h 6524624"/>
              <a:gd name="connsiteX7543" fmla="*/ 24862 w 11858623"/>
              <a:gd name="connsiteY7543" fmla="*/ 2545122 h 6524624"/>
              <a:gd name="connsiteX7544" fmla="*/ 29959 w 11858623"/>
              <a:gd name="connsiteY7544" fmla="*/ 2521313 h 6524624"/>
              <a:gd name="connsiteX7545" fmla="*/ 34509 w 11858623"/>
              <a:gd name="connsiteY7545" fmla="*/ 2511295 h 6524624"/>
              <a:gd name="connsiteX7546" fmla="*/ 31598 w 11858623"/>
              <a:gd name="connsiteY7546" fmla="*/ 2513658 h 6524624"/>
              <a:gd name="connsiteX7547" fmla="*/ 32210 w 11858623"/>
              <a:gd name="connsiteY7547" fmla="*/ 2510799 h 6524624"/>
              <a:gd name="connsiteX7548" fmla="*/ 32505 w 11858623"/>
              <a:gd name="connsiteY7548" fmla="*/ 2511295 h 6524624"/>
              <a:gd name="connsiteX7549" fmla="*/ 32262 w 11858623"/>
              <a:gd name="connsiteY7549" fmla="*/ 2510559 h 6524624"/>
              <a:gd name="connsiteX7550" fmla="*/ 34509 w 11858623"/>
              <a:gd name="connsiteY7550" fmla="*/ 2500063 h 6524624"/>
              <a:gd name="connsiteX7551" fmla="*/ 29042 w 11858623"/>
              <a:gd name="connsiteY7551" fmla="*/ 2503893 h 6524624"/>
              <a:gd name="connsiteX7552" fmla="*/ 28497 w 11858623"/>
              <a:gd name="connsiteY7552" fmla="*/ 2502871 h 6524624"/>
              <a:gd name="connsiteX7553" fmla="*/ 24672 w 11858623"/>
              <a:gd name="connsiteY7553" fmla="*/ 2497511 h 6524624"/>
              <a:gd name="connsiteX7554" fmla="*/ 26900 w 11858623"/>
              <a:gd name="connsiteY7554" fmla="*/ 2490820 h 6524624"/>
              <a:gd name="connsiteX7555" fmla="*/ 28497 w 11858623"/>
              <a:gd name="connsiteY7555" fmla="*/ 2488830 h 6524624"/>
              <a:gd name="connsiteX7556" fmla="*/ 36513 w 11858623"/>
              <a:gd name="connsiteY7556" fmla="*/ 2457941 h 6524624"/>
              <a:gd name="connsiteX7557" fmla="*/ 28258 w 11858623"/>
              <a:gd name="connsiteY7557" fmla="*/ 2470621 h 6524624"/>
              <a:gd name="connsiteX7558" fmla="*/ 21639 w 11858623"/>
              <a:gd name="connsiteY7558" fmla="*/ 2488511 h 6524624"/>
              <a:gd name="connsiteX7559" fmla="*/ 21498 w 11858623"/>
              <a:gd name="connsiteY7559" fmla="*/ 2487526 h 6524624"/>
              <a:gd name="connsiteX7560" fmla="*/ 24991 w 11858623"/>
              <a:gd name="connsiteY7560" fmla="*/ 2473383 h 6524624"/>
              <a:gd name="connsiteX7561" fmla="*/ 38517 w 11858623"/>
              <a:gd name="connsiteY7561" fmla="*/ 2443901 h 6524624"/>
              <a:gd name="connsiteX7562" fmla="*/ 40520 w 11858623"/>
              <a:gd name="connsiteY7562" fmla="*/ 2452325 h 6524624"/>
              <a:gd name="connsiteX7563" fmla="*/ 54547 w 11858623"/>
              <a:gd name="connsiteY7563" fmla="*/ 2427053 h 6524624"/>
              <a:gd name="connsiteX7564" fmla="*/ 36513 w 11858623"/>
              <a:gd name="connsiteY7564" fmla="*/ 2438285 h 6524624"/>
              <a:gd name="connsiteX7565" fmla="*/ 31542 w 11858623"/>
              <a:gd name="connsiteY7565" fmla="*/ 2415066 h 6524624"/>
              <a:gd name="connsiteX7566" fmla="*/ 38517 w 11858623"/>
              <a:gd name="connsiteY7566" fmla="*/ 2384931 h 6524624"/>
              <a:gd name="connsiteX7567" fmla="*/ 29908 w 11858623"/>
              <a:gd name="connsiteY7567" fmla="*/ 2353271 h 6524624"/>
              <a:gd name="connsiteX7568" fmla="*/ 44528 w 11858623"/>
              <a:gd name="connsiteY7568" fmla="*/ 2331576 h 6524624"/>
              <a:gd name="connsiteX7569" fmla="*/ 36513 w 11858623"/>
              <a:gd name="connsiteY7569" fmla="*/ 2325961 h 6524624"/>
              <a:gd name="connsiteX7570" fmla="*/ 34509 w 11858623"/>
              <a:gd name="connsiteY7570" fmla="*/ 2286648 h 6524624"/>
              <a:gd name="connsiteX7571" fmla="*/ 32941 w 11858623"/>
              <a:gd name="connsiteY7571" fmla="*/ 2269076 h 6524624"/>
              <a:gd name="connsiteX7572" fmla="*/ 36513 w 11858623"/>
              <a:gd name="connsiteY7572" fmla="*/ 2266991 h 6524624"/>
              <a:gd name="connsiteX7573" fmla="*/ 42524 w 11858623"/>
              <a:gd name="connsiteY7573" fmla="*/ 2255759 h 6524624"/>
              <a:gd name="connsiteX7574" fmla="*/ 32638 w 11858623"/>
              <a:gd name="connsiteY7574" fmla="*/ 2259859 h 6524624"/>
              <a:gd name="connsiteX7575" fmla="*/ 33382 w 11858623"/>
              <a:gd name="connsiteY7575" fmla="*/ 2235790 h 6524624"/>
              <a:gd name="connsiteX7576" fmla="*/ 34121 w 11858623"/>
              <a:gd name="connsiteY7576" fmla="*/ 2233648 h 6524624"/>
              <a:gd name="connsiteX7577" fmla="*/ 33669 w 11858623"/>
              <a:gd name="connsiteY7577" fmla="*/ 2226488 h 6524624"/>
              <a:gd name="connsiteX7578" fmla="*/ 34696 w 11858623"/>
              <a:gd name="connsiteY7578" fmla="*/ 2193239 h 6524624"/>
              <a:gd name="connsiteX7579" fmla="*/ 33285 w 11858623"/>
              <a:gd name="connsiteY7579" fmla="*/ 2169873 h 6524624"/>
              <a:gd name="connsiteX7580" fmla="*/ 35159 w 11858623"/>
              <a:gd name="connsiteY7580" fmla="*/ 2166113 h 6524624"/>
              <a:gd name="connsiteX7581" fmla="*/ 41640 w 11858623"/>
              <a:gd name="connsiteY7581" fmla="*/ 2149857 h 6524624"/>
              <a:gd name="connsiteX7582" fmla="*/ 32624 w 11858623"/>
              <a:gd name="connsiteY7582" fmla="*/ 2158935 h 6524624"/>
              <a:gd name="connsiteX7583" fmla="*/ 31819 w 11858623"/>
              <a:gd name="connsiteY7583" fmla="*/ 2145602 h 6524624"/>
              <a:gd name="connsiteX7584" fmla="*/ 32505 w 11858623"/>
              <a:gd name="connsiteY7584" fmla="*/ 2146243 h 6524624"/>
              <a:gd name="connsiteX7585" fmla="*/ 34399 w 11858623"/>
              <a:gd name="connsiteY7585" fmla="*/ 2132969 h 6524624"/>
              <a:gd name="connsiteX7586" fmla="*/ 34510 w 11858623"/>
              <a:gd name="connsiteY7586" fmla="*/ 2133073 h 6524624"/>
              <a:gd name="connsiteX7587" fmla="*/ 34405 w 11858623"/>
              <a:gd name="connsiteY7587" fmla="*/ 2132927 h 6524624"/>
              <a:gd name="connsiteX7588" fmla="*/ 34509 w 11858623"/>
              <a:gd name="connsiteY7588" fmla="*/ 2132203 h 6524624"/>
              <a:gd name="connsiteX7589" fmla="*/ 30501 w 11858623"/>
              <a:gd name="connsiteY7589" fmla="*/ 2123777 h 6524624"/>
              <a:gd name="connsiteX7590" fmla="*/ 28818 w 11858623"/>
              <a:gd name="connsiteY7590" fmla="*/ 2125097 h 6524624"/>
              <a:gd name="connsiteX7591" fmla="*/ 28498 w 11858623"/>
              <a:gd name="connsiteY7591" fmla="*/ 2124649 h 6524624"/>
              <a:gd name="connsiteX7592" fmla="*/ 26713 w 11858623"/>
              <a:gd name="connsiteY7592" fmla="*/ 2121311 h 6524624"/>
              <a:gd name="connsiteX7593" fmla="*/ 26795 w 11858623"/>
              <a:gd name="connsiteY7593" fmla="*/ 2116198 h 6524624"/>
              <a:gd name="connsiteX7594" fmla="*/ 26111 w 11858623"/>
              <a:gd name="connsiteY7594" fmla="*/ 2110950 h 6524624"/>
              <a:gd name="connsiteX7595" fmla="*/ 28586 w 11858623"/>
              <a:gd name="connsiteY7595" fmla="*/ 2109859 h 6524624"/>
              <a:gd name="connsiteX7596" fmla="*/ 30501 w 11858623"/>
              <a:gd name="connsiteY7596" fmla="*/ 2106930 h 6524624"/>
              <a:gd name="connsiteX7597" fmla="*/ 25921 w 11858623"/>
              <a:gd name="connsiteY7597" fmla="*/ 2109497 h 6524624"/>
              <a:gd name="connsiteX7598" fmla="*/ 24489 w 11858623"/>
              <a:gd name="connsiteY7598" fmla="*/ 2098505 h 6524624"/>
              <a:gd name="connsiteX7599" fmla="*/ 22148 w 11858623"/>
              <a:gd name="connsiteY7599" fmla="*/ 2101786 h 6524624"/>
              <a:gd name="connsiteX7600" fmla="*/ 25156 w 11858623"/>
              <a:gd name="connsiteY7600" fmla="*/ 2095029 h 6524624"/>
              <a:gd name="connsiteX7601" fmla="*/ 30501 w 11858623"/>
              <a:gd name="connsiteY7601" fmla="*/ 2092889 h 6524624"/>
              <a:gd name="connsiteX7602" fmla="*/ 26522 w 11858623"/>
              <a:gd name="connsiteY7602" fmla="*/ 2091959 h 6524624"/>
              <a:gd name="connsiteX7603" fmla="*/ 27817 w 11858623"/>
              <a:gd name="connsiteY7603" fmla="*/ 2089052 h 6524624"/>
              <a:gd name="connsiteX7604" fmla="*/ 29960 w 11858623"/>
              <a:gd name="connsiteY7604" fmla="*/ 2078446 h 6524624"/>
              <a:gd name="connsiteX7605" fmla="*/ 37418 w 11858623"/>
              <a:gd name="connsiteY7605" fmla="*/ 2062549 h 6524624"/>
              <a:gd name="connsiteX7606" fmla="*/ 48537 w 11858623"/>
              <a:gd name="connsiteY7606" fmla="*/ 2026366 h 6524624"/>
              <a:gd name="connsiteX7607" fmla="*/ 32506 w 11858623"/>
              <a:gd name="connsiteY7607" fmla="*/ 2051638 h 6524624"/>
              <a:gd name="connsiteX7608" fmla="*/ 27504 w 11858623"/>
              <a:gd name="connsiteY7608" fmla="*/ 2053975 h 6524624"/>
              <a:gd name="connsiteX7609" fmla="*/ 27555 w 11858623"/>
              <a:gd name="connsiteY7609" fmla="*/ 2053594 h 6524624"/>
              <a:gd name="connsiteX7610" fmla="*/ 27486 w 11858623"/>
              <a:gd name="connsiteY7610" fmla="*/ 2053983 h 6524624"/>
              <a:gd name="connsiteX7611" fmla="*/ 26494 w 11858623"/>
              <a:gd name="connsiteY7611" fmla="*/ 2054445 h 6524624"/>
              <a:gd name="connsiteX7612" fmla="*/ 32506 w 11858623"/>
              <a:gd name="connsiteY7612" fmla="*/ 2037598 h 6524624"/>
              <a:gd name="connsiteX7613" fmla="*/ 38518 w 11858623"/>
              <a:gd name="connsiteY7613" fmla="*/ 2012325 h 6524624"/>
              <a:gd name="connsiteX7614" fmla="*/ 32506 w 11858623"/>
              <a:gd name="connsiteY7614" fmla="*/ 2017941 h 6524624"/>
              <a:gd name="connsiteX7615" fmla="*/ 18001 w 11858623"/>
              <a:gd name="connsiteY7615" fmla="*/ 2043810 h 6524624"/>
              <a:gd name="connsiteX7616" fmla="*/ 17363 w 11858623"/>
              <a:gd name="connsiteY7616" fmla="*/ 2037101 h 6524624"/>
              <a:gd name="connsiteX7617" fmla="*/ 22487 w 11858623"/>
              <a:gd name="connsiteY7617" fmla="*/ 2029173 h 6524624"/>
              <a:gd name="connsiteX7618" fmla="*/ 23927 w 11858623"/>
              <a:gd name="connsiteY7618" fmla="*/ 2022447 h 6524624"/>
              <a:gd name="connsiteX7619" fmla="*/ 26494 w 11858623"/>
              <a:gd name="connsiteY7619" fmla="*/ 2023557 h 6524624"/>
              <a:gd name="connsiteX7620" fmla="*/ 24863 w 11858623"/>
              <a:gd name="connsiteY7620" fmla="*/ 2018072 h 6524624"/>
              <a:gd name="connsiteX7621" fmla="*/ 29960 w 11858623"/>
              <a:gd name="connsiteY7621" fmla="*/ 1994262 h 6524624"/>
              <a:gd name="connsiteX7622" fmla="*/ 34510 w 11858623"/>
              <a:gd name="connsiteY7622" fmla="*/ 1984245 h 6524624"/>
              <a:gd name="connsiteX7623" fmla="*/ 31599 w 11858623"/>
              <a:gd name="connsiteY7623" fmla="*/ 1986608 h 6524624"/>
              <a:gd name="connsiteX7624" fmla="*/ 32211 w 11858623"/>
              <a:gd name="connsiteY7624" fmla="*/ 1983749 h 6524624"/>
              <a:gd name="connsiteX7625" fmla="*/ 32506 w 11858623"/>
              <a:gd name="connsiteY7625" fmla="*/ 1984245 h 6524624"/>
              <a:gd name="connsiteX7626" fmla="*/ 32263 w 11858623"/>
              <a:gd name="connsiteY7626" fmla="*/ 1983508 h 6524624"/>
              <a:gd name="connsiteX7627" fmla="*/ 34510 w 11858623"/>
              <a:gd name="connsiteY7627" fmla="*/ 1973011 h 6524624"/>
              <a:gd name="connsiteX7628" fmla="*/ 29043 w 11858623"/>
              <a:gd name="connsiteY7628" fmla="*/ 1976842 h 6524624"/>
              <a:gd name="connsiteX7629" fmla="*/ 28498 w 11858623"/>
              <a:gd name="connsiteY7629" fmla="*/ 1975820 h 6524624"/>
              <a:gd name="connsiteX7630" fmla="*/ 24673 w 11858623"/>
              <a:gd name="connsiteY7630" fmla="*/ 1970461 h 6524624"/>
              <a:gd name="connsiteX7631" fmla="*/ 26901 w 11858623"/>
              <a:gd name="connsiteY7631" fmla="*/ 1963770 h 6524624"/>
              <a:gd name="connsiteX7632" fmla="*/ 28498 w 11858623"/>
              <a:gd name="connsiteY7632" fmla="*/ 1961780 h 6524624"/>
              <a:gd name="connsiteX7633" fmla="*/ 36514 w 11858623"/>
              <a:gd name="connsiteY7633" fmla="*/ 1930890 h 6524624"/>
              <a:gd name="connsiteX7634" fmla="*/ 28259 w 11858623"/>
              <a:gd name="connsiteY7634" fmla="*/ 1943570 h 6524624"/>
              <a:gd name="connsiteX7635" fmla="*/ 21640 w 11858623"/>
              <a:gd name="connsiteY7635" fmla="*/ 1961462 h 6524624"/>
              <a:gd name="connsiteX7636" fmla="*/ 21499 w 11858623"/>
              <a:gd name="connsiteY7636" fmla="*/ 1960474 h 6524624"/>
              <a:gd name="connsiteX7637" fmla="*/ 24992 w 11858623"/>
              <a:gd name="connsiteY7637" fmla="*/ 1946332 h 6524624"/>
              <a:gd name="connsiteX7638" fmla="*/ 38518 w 11858623"/>
              <a:gd name="connsiteY7638" fmla="*/ 1916850 h 6524624"/>
              <a:gd name="connsiteX7639" fmla="*/ 40521 w 11858623"/>
              <a:gd name="connsiteY7639" fmla="*/ 1925276 h 6524624"/>
              <a:gd name="connsiteX7640" fmla="*/ 54548 w 11858623"/>
              <a:gd name="connsiteY7640" fmla="*/ 1900002 h 6524624"/>
              <a:gd name="connsiteX7641" fmla="*/ 36514 w 11858623"/>
              <a:gd name="connsiteY7641" fmla="*/ 1911234 h 6524624"/>
              <a:gd name="connsiteX7642" fmla="*/ 31543 w 11858623"/>
              <a:gd name="connsiteY7642" fmla="*/ 1888016 h 6524624"/>
              <a:gd name="connsiteX7643" fmla="*/ 38518 w 11858623"/>
              <a:gd name="connsiteY7643" fmla="*/ 1857881 h 6524624"/>
              <a:gd name="connsiteX7644" fmla="*/ 29909 w 11858623"/>
              <a:gd name="connsiteY7644" fmla="*/ 1826221 h 6524624"/>
              <a:gd name="connsiteX7645" fmla="*/ 44529 w 11858623"/>
              <a:gd name="connsiteY7645" fmla="*/ 1804527 h 6524624"/>
              <a:gd name="connsiteX7646" fmla="*/ 36514 w 11858623"/>
              <a:gd name="connsiteY7646" fmla="*/ 1798911 h 6524624"/>
              <a:gd name="connsiteX7647" fmla="*/ 34510 w 11858623"/>
              <a:gd name="connsiteY7647" fmla="*/ 1759597 h 6524624"/>
              <a:gd name="connsiteX7648" fmla="*/ 32942 w 11858623"/>
              <a:gd name="connsiteY7648" fmla="*/ 1742026 h 6524624"/>
              <a:gd name="connsiteX7649" fmla="*/ 36514 w 11858623"/>
              <a:gd name="connsiteY7649" fmla="*/ 1739941 h 6524624"/>
              <a:gd name="connsiteX7650" fmla="*/ 42525 w 11858623"/>
              <a:gd name="connsiteY7650" fmla="*/ 1728709 h 6524624"/>
              <a:gd name="connsiteX7651" fmla="*/ 32639 w 11858623"/>
              <a:gd name="connsiteY7651" fmla="*/ 1732810 h 6524624"/>
              <a:gd name="connsiteX7652" fmla="*/ 33383 w 11858623"/>
              <a:gd name="connsiteY7652" fmla="*/ 1708740 h 6524624"/>
              <a:gd name="connsiteX7653" fmla="*/ 34122 w 11858623"/>
              <a:gd name="connsiteY7653" fmla="*/ 1706599 h 6524624"/>
              <a:gd name="connsiteX7654" fmla="*/ 33670 w 11858623"/>
              <a:gd name="connsiteY7654" fmla="*/ 1699439 h 6524624"/>
              <a:gd name="connsiteX7655" fmla="*/ 34697 w 11858623"/>
              <a:gd name="connsiteY7655" fmla="*/ 1666190 h 6524624"/>
              <a:gd name="connsiteX7656" fmla="*/ 33286 w 11858623"/>
              <a:gd name="connsiteY7656" fmla="*/ 1642824 h 6524624"/>
              <a:gd name="connsiteX7657" fmla="*/ 35160 w 11858623"/>
              <a:gd name="connsiteY7657" fmla="*/ 1639063 h 6524624"/>
              <a:gd name="connsiteX7658" fmla="*/ 41641 w 11858623"/>
              <a:gd name="connsiteY7658" fmla="*/ 1622807 h 6524624"/>
              <a:gd name="connsiteX7659" fmla="*/ 32625 w 11858623"/>
              <a:gd name="connsiteY7659" fmla="*/ 1631885 h 6524624"/>
              <a:gd name="connsiteX7660" fmla="*/ 31820 w 11858623"/>
              <a:gd name="connsiteY7660" fmla="*/ 1618553 h 6524624"/>
              <a:gd name="connsiteX7661" fmla="*/ 32506 w 11858623"/>
              <a:gd name="connsiteY7661" fmla="*/ 1619193 h 6524624"/>
              <a:gd name="connsiteX7662" fmla="*/ 34400 w 11858623"/>
              <a:gd name="connsiteY7662" fmla="*/ 1605920 h 6524624"/>
              <a:gd name="connsiteX7663" fmla="*/ 34511 w 11858623"/>
              <a:gd name="connsiteY7663" fmla="*/ 1606023 h 6524624"/>
              <a:gd name="connsiteX7664" fmla="*/ 34406 w 11858623"/>
              <a:gd name="connsiteY7664" fmla="*/ 1605877 h 6524624"/>
              <a:gd name="connsiteX7665" fmla="*/ 34510 w 11858623"/>
              <a:gd name="connsiteY7665" fmla="*/ 1605153 h 6524624"/>
              <a:gd name="connsiteX7666" fmla="*/ 30502 w 11858623"/>
              <a:gd name="connsiteY7666" fmla="*/ 1596729 h 6524624"/>
              <a:gd name="connsiteX7667" fmla="*/ 28819 w 11858623"/>
              <a:gd name="connsiteY7667" fmla="*/ 1598048 h 6524624"/>
              <a:gd name="connsiteX7668" fmla="*/ 28499 w 11858623"/>
              <a:gd name="connsiteY7668" fmla="*/ 1597599 h 6524624"/>
              <a:gd name="connsiteX7669" fmla="*/ 26714 w 11858623"/>
              <a:gd name="connsiteY7669" fmla="*/ 1594263 h 6524624"/>
              <a:gd name="connsiteX7670" fmla="*/ 26796 w 11858623"/>
              <a:gd name="connsiteY7670" fmla="*/ 1589150 h 6524624"/>
              <a:gd name="connsiteX7671" fmla="*/ 26112 w 11858623"/>
              <a:gd name="connsiteY7671" fmla="*/ 1583901 h 6524624"/>
              <a:gd name="connsiteX7672" fmla="*/ 28587 w 11858623"/>
              <a:gd name="connsiteY7672" fmla="*/ 1582810 h 6524624"/>
              <a:gd name="connsiteX7673" fmla="*/ 30502 w 11858623"/>
              <a:gd name="connsiteY7673" fmla="*/ 1579880 h 6524624"/>
              <a:gd name="connsiteX7674" fmla="*/ 25922 w 11858623"/>
              <a:gd name="connsiteY7674" fmla="*/ 1582447 h 6524624"/>
              <a:gd name="connsiteX7675" fmla="*/ 24490 w 11858623"/>
              <a:gd name="connsiteY7675" fmla="*/ 1571456 h 6524624"/>
              <a:gd name="connsiteX7676" fmla="*/ 22149 w 11858623"/>
              <a:gd name="connsiteY7676" fmla="*/ 1574737 h 6524624"/>
              <a:gd name="connsiteX7677" fmla="*/ 25157 w 11858623"/>
              <a:gd name="connsiteY7677" fmla="*/ 1567979 h 6524624"/>
              <a:gd name="connsiteX7678" fmla="*/ 30502 w 11858623"/>
              <a:gd name="connsiteY7678" fmla="*/ 1565840 h 6524624"/>
              <a:gd name="connsiteX7679" fmla="*/ 26523 w 11858623"/>
              <a:gd name="connsiteY7679" fmla="*/ 1564910 h 6524624"/>
              <a:gd name="connsiteX7680" fmla="*/ 27818 w 11858623"/>
              <a:gd name="connsiteY7680" fmla="*/ 1562002 h 6524624"/>
              <a:gd name="connsiteX7681" fmla="*/ 29961 w 11858623"/>
              <a:gd name="connsiteY7681" fmla="*/ 1551397 h 6524624"/>
              <a:gd name="connsiteX7682" fmla="*/ 37419 w 11858623"/>
              <a:gd name="connsiteY7682" fmla="*/ 1535499 h 6524624"/>
              <a:gd name="connsiteX7683" fmla="*/ 48538 w 11858623"/>
              <a:gd name="connsiteY7683" fmla="*/ 1499316 h 6524624"/>
              <a:gd name="connsiteX7684" fmla="*/ 32507 w 11858623"/>
              <a:gd name="connsiteY7684" fmla="*/ 1524589 h 6524624"/>
              <a:gd name="connsiteX7685" fmla="*/ 27505 w 11858623"/>
              <a:gd name="connsiteY7685" fmla="*/ 1526926 h 6524624"/>
              <a:gd name="connsiteX7686" fmla="*/ 27556 w 11858623"/>
              <a:gd name="connsiteY7686" fmla="*/ 1526546 h 6524624"/>
              <a:gd name="connsiteX7687" fmla="*/ 27487 w 11858623"/>
              <a:gd name="connsiteY7687" fmla="*/ 1526933 h 6524624"/>
              <a:gd name="connsiteX7688" fmla="*/ 26495 w 11858623"/>
              <a:gd name="connsiteY7688" fmla="*/ 1527397 h 6524624"/>
              <a:gd name="connsiteX7689" fmla="*/ 32507 w 11858623"/>
              <a:gd name="connsiteY7689" fmla="*/ 1510548 h 6524624"/>
              <a:gd name="connsiteX7690" fmla="*/ 38519 w 11858623"/>
              <a:gd name="connsiteY7690" fmla="*/ 1485276 h 6524624"/>
              <a:gd name="connsiteX7691" fmla="*/ 32507 w 11858623"/>
              <a:gd name="connsiteY7691" fmla="*/ 1490891 h 6524624"/>
              <a:gd name="connsiteX7692" fmla="*/ 18002 w 11858623"/>
              <a:gd name="connsiteY7692" fmla="*/ 1516761 h 6524624"/>
              <a:gd name="connsiteX7693" fmla="*/ 17364 w 11858623"/>
              <a:gd name="connsiteY7693" fmla="*/ 1510052 h 6524624"/>
              <a:gd name="connsiteX7694" fmla="*/ 22488 w 11858623"/>
              <a:gd name="connsiteY7694" fmla="*/ 1502125 h 6524624"/>
              <a:gd name="connsiteX7695" fmla="*/ 23928 w 11858623"/>
              <a:gd name="connsiteY7695" fmla="*/ 1495398 h 6524624"/>
              <a:gd name="connsiteX7696" fmla="*/ 26495 w 11858623"/>
              <a:gd name="connsiteY7696" fmla="*/ 1496508 h 6524624"/>
              <a:gd name="connsiteX7697" fmla="*/ 24864 w 11858623"/>
              <a:gd name="connsiteY7697" fmla="*/ 1491023 h 6524624"/>
              <a:gd name="connsiteX7698" fmla="*/ 29961 w 11858623"/>
              <a:gd name="connsiteY7698" fmla="*/ 1467212 h 6524624"/>
              <a:gd name="connsiteX7699" fmla="*/ 34511 w 11858623"/>
              <a:gd name="connsiteY7699" fmla="*/ 1457195 h 6524624"/>
              <a:gd name="connsiteX7700" fmla="*/ 31600 w 11858623"/>
              <a:gd name="connsiteY7700" fmla="*/ 1459558 h 6524624"/>
              <a:gd name="connsiteX7701" fmla="*/ 32212 w 11858623"/>
              <a:gd name="connsiteY7701" fmla="*/ 1456699 h 6524624"/>
              <a:gd name="connsiteX7702" fmla="*/ 32507 w 11858623"/>
              <a:gd name="connsiteY7702" fmla="*/ 1457195 h 6524624"/>
              <a:gd name="connsiteX7703" fmla="*/ 32264 w 11858623"/>
              <a:gd name="connsiteY7703" fmla="*/ 1456458 h 6524624"/>
              <a:gd name="connsiteX7704" fmla="*/ 34511 w 11858623"/>
              <a:gd name="connsiteY7704" fmla="*/ 1445963 h 6524624"/>
              <a:gd name="connsiteX7705" fmla="*/ 29044 w 11858623"/>
              <a:gd name="connsiteY7705" fmla="*/ 1449793 h 6524624"/>
              <a:gd name="connsiteX7706" fmla="*/ 28499 w 11858623"/>
              <a:gd name="connsiteY7706" fmla="*/ 1448771 h 6524624"/>
              <a:gd name="connsiteX7707" fmla="*/ 24674 w 11858623"/>
              <a:gd name="connsiteY7707" fmla="*/ 1443411 h 6524624"/>
              <a:gd name="connsiteX7708" fmla="*/ 26902 w 11858623"/>
              <a:gd name="connsiteY7708" fmla="*/ 1436721 h 6524624"/>
              <a:gd name="connsiteX7709" fmla="*/ 28499 w 11858623"/>
              <a:gd name="connsiteY7709" fmla="*/ 1434731 h 6524624"/>
              <a:gd name="connsiteX7710" fmla="*/ 36515 w 11858623"/>
              <a:gd name="connsiteY7710" fmla="*/ 1403842 h 6524624"/>
              <a:gd name="connsiteX7711" fmla="*/ 28260 w 11858623"/>
              <a:gd name="connsiteY7711" fmla="*/ 1416521 h 6524624"/>
              <a:gd name="connsiteX7712" fmla="*/ 21641 w 11858623"/>
              <a:gd name="connsiteY7712" fmla="*/ 1434412 h 6524624"/>
              <a:gd name="connsiteX7713" fmla="*/ 21500 w 11858623"/>
              <a:gd name="connsiteY7713" fmla="*/ 1433426 h 6524624"/>
              <a:gd name="connsiteX7714" fmla="*/ 24993 w 11858623"/>
              <a:gd name="connsiteY7714" fmla="*/ 1419283 h 6524624"/>
              <a:gd name="connsiteX7715" fmla="*/ 38519 w 11858623"/>
              <a:gd name="connsiteY7715" fmla="*/ 1389801 h 6524624"/>
              <a:gd name="connsiteX7716" fmla="*/ 40522 w 11858623"/>
              <a:gd name="connsiteY7716" fmla="*/ 1398225 h 6524624"/>
              <a:gd name="connsiteX7717" fmla="*/ 54549 w 11858623"/>
              <a:gd name="connsiteY7717" fmla="*/ 1372953 h 6524624"/>
              <a:gd name="connsiteX7718" fmla="*/ 36515 w 11858623"/>
              <a:gd name="connsiteY7718" fmla="*/ 1384185 h 6524624"/>
              <a:gd name="connsiteX7719" fmla="*/ 31544 w 11858623"/>
              <a:gd name="connsiteY7719" fmla="*/ 1360967 h 6524624"/>
              <a:gd name="connsiteX7720" fmla="*/ 38519 w 11858623"/>
              <a:gd name="connsiteY7720" fmla="*/ 1330831 h 6524624"/>
              <a:gd name="connsiteX7721" fmla="*/ 29910 w 11858623"/>
              <a:gd name="connsiteY7721" fmla="*/ 1299171 h 6524624"/>
              <a:gd name="connsiteX7722" fmla="*/ 44530 w 11858623"/>
              <a:gd name="connsiteY7722" fmla="*/ 1277478 h 6524624"/>
              <a:gd name="connsiteX7723" fmla="*/ 36515 w 11858623"/>
              <a:gd name="connsiteY7723" fmla="*/ 1271862 h 6524624"/>
              <a:gd name="connsiteX7724" fmla="*/ 34511 w 11858623"/>
              <a:gd name="connsiteY7724" fmla="*/ 1232549 h 6524624"/>
              <a:gd name="connsiteX7725" fmla="*/ 32943 w 11858623"/>
              <a:gd name="connsiteY7725" fmla="*/ 1214977 h 6524624"/>
              <a:gd name="connsiteX7726" fmla="*/ 36515 w 11858623"/>
              <a:gd name="connsiteY7726" fmla="*/ 1212892 h 6524624"/>
              <a:gd name="connsiteX7727" fmla="*/ 42526 w 11858623"/>
              <a:gd name="connsiteY7727" fmla="*/ 1201660 h 6524624"/>
              <a:gd name="connsiteX7728" fmla="*/ 32640 w 11858623"/>
              <a:gd name="connsiteY7728" fmla="*/ 1205762 h 6524624"/>
              <a:gd name="connsiteX7729" fmla="*/ 33384 w 11858623"/>
              <a:gd name="connsiteY7729" fmla="*/ 1181691 h 6524624"/>
              <a:gd name="connsiteX7730" fmla="*/ 34123 w 11858623"/>
              <a:gd name="connsiteY7730" fmla="*/ 1179549 h 6524624"/>
              <a:gd name="connsiteX7731" fmla="*/ 33671 w 11858623"/>
              <a:gd name="connsiteY7731" fmla="*/ 1172390 h 6524624"/>
              <a:gd name="connsiteX7732" fmla="*/ 34698 w 11858623"/>
              <a:gd name="connsiteY7732" fmla="*/ 1139141 h 6524624"/>
              <a:gd name="connsiteX7733" fmla="*/ 33287 w 11858623"/>
              <a:gd name="connsiteY7733" fmla="*/ 1115774 h 6524624"/>
              <a:gd name="connsiteX7734" fmla="*/ 35161 w 11858623"/>
              <a:gd name="connsiteY7734" fmla="*/ 1112014 h 6524624"/>
              <a:gd name="connsiteX7735" fmla="*/ 41642 w 11858623"/>
              <a:gd name="connsiteY7735" fmla="*/ 1095758 h 6524624"/>
              <a:gd name="connsiteX7736" fmla="*/ 32626 w 11858623"/>
              <a:gd name="connsiteY7736" fmla="*/ 1104836 h 6524624"/>
              <a:gd name="connsiteX7737" fmla="*/ 31821 w 11858623"/>
              <a:gd name="connsiteY7737" fmla="*/ 1091504 h 6524624"/>
              <a:gd name="connsiteX7738" fmla="*/ 32507 w 11858623"/>
              <a:gd name="connsiteY7738" fmla="*/ 1092144 h 6524624"/>
              <a:gd name="connsiteX7739" fmla="*/ 34401 w 11858623"/>
              <a:gd name="connsiteY7739" fmla="*/ 1078871 h 6524624"/>
              <a:gd name="connsiteX7740" fmla="*/ 34512 w 11858623"/>
              <a:gd name="connsiteY7740" fmla="*/ 1078974 h 6524624"/>
              <a:gd name="connsiteX7741" fmla="*/ 34407 w 11858623"/>
              <a:gd name="connsiteY7741" fmla="*/ 1078827 h 6524624"/>
              <a:gd name="connsiteX7742" fmla="*/ 34511 w 11858623"/>
              <a:gd name="connsiteY7742" fmla="*/ 1078104 h 6524624"/>
              <a:gd name="connsiteX7743" fmla="*/ 30503 w 11858623"/>
              <a:gd name="connsiteY7743" fmla="*/ 1069679 h 6524624"/>
              <a:gd name="connsiteX7744" fmla="*/ 28820 w 11858623"/>
              <a:gd name="connsiteY7744" fmla="*/ 1070998 h 6524624"/>
              <a:gd name="connsiteX7745" fmla="*/ 28500 w 11858623"/>
              <a:gd name="connsiteY7745" fmla="*/ 1070550 h 6524624"/>
              <a:gd name="connsiteX7746" fmla="*/ 26715 w 11858623"/>
              <a:gd name="connsiteY7746" fmla="*/ 1067213 h 6524624"/>
              <a:gd name="connsiteX7747" fmla="*/ 26797 w 11858623"/>
              <a:gd name="connsiteY7747" fmla="*/ 1062101 h 6524624"/>
              <a:gd name="connsiteX7748" fmla="*/ 26113 w 11858623"/>
              <a:gd name="connsiteY7748" fmla="*/ 1056851 h 6524624"/>
              <a:gd name="connsiteX7749" fmla="*/ 28588 w 11858623"/>
              <a:gd name="connsiteY7749" fmla="*/ 1055760 h 6524624"/>
              <a:gd name="connsiteX7750" fmla="*/ 30503 w 11858623"/>
              <a:gd name="connsiteY7750" fmla="*/ 1052830 h 6524624"/>
              <a:gd name="connsiteX7751" fmla="*/ 25923 w 11858623"/>
              <a:gd name="connsiteY7751" fmla="*/ 1055398 h 6524624"/>
              <a:gd name="connsiteX7752" fmla="*/ 24491 w 11858623"/>
              <a:gd name="connsiteY7752" fmla="*/ 1044407 h 6524624"/>
              <a:gd name="connsiteX7753" fmla="*/ 22150 w 11858623"/>
              <a:gd name="connsiteY7753" fmla="*/ 1047688 h 6524624"/>
              <a:gd name="connsiteX7754" fmla="*/ 25158 w 11858623"/>
              <a:gd name="connsiteY7754" fmla="*/ 1040931 h 6524624"/>
              <a:gd name="connsiteX7755" fmla="*/ 30503 w 11858623"/>
              <a:gd name="connsiteY7755" fmla="*/ 1038790 h 6524624"/>
              <a:gd name="connsiteX7756" fmla="*/ 26524 w 11858623"/>
              <a:gd name="connsiteY7756" fmla="*/ 1037860 h 6524624"/>
              <a:gd name="connsiteX7757" fmla="*/ 27819 w 11858623"/>
              <a:gd name="connsiteY7757" fmla="*/ 1034953 h 6524624"/>
              <a:gd name="connsiteX7758" fmla="*/ 29962 w 11858623"/>
              <a:gd name="connsiteY7758" fmla="*/ 1024348 h 6524624"/>
              <a:gd name="connsiteX7759" fmla="*/ 37420 w 11858623"/>
              <a:gd name="connsiteY7759" fmla="*/ 1008450 h 6524624"/>
              <a:gd name="connsiteX7760" fmla="*/ 48539 w 11858623"/>
              <a:gd name="connsiteY7760" fmla="*/ 972266 h 6524624"/>
              <a:gd name="connsiteX7761" fmla="*/ 32508 w 11858623"/>
              <a:gd name="connsiteY7761" fmla="*/ 997540 h 6524624"/>
              <a:gd name="connsiteX7762" fmla="*/ 27506 w 11858623"/>
              <a:gd name="connsiteY7762" fmla="*/ 999876 h 6524624"/>
              <a:gd name="connsiteX7763" fmla="*/ 27557 w 11858623"/>
              <a:gd name="connsiteY7763" fmla="*/ 999495 h 6524624"/>
              <a:gd name="connsiteX7764" fmla="*/ 27488 w 11858623"/>
              <a:gd name="connsiteY7764" fmla="*/ 999883 h 6524624"/>
              <a:gd name="connsiteX7765" fmla="*/ 26496 w 11858623"/>
              <a:gd name="connsiteY7765" fmla="*/ 1000347 h 6524624"/>
              <a:gd name="connsiteX7766" fmla="*/ 32508 w 11858623"/>
              <a:gd name="connsiteY7766" fmla="*/ 983498 h 6524624"/>
              <a:gd name="connsiteX7767" fmla="*/ 38520 w 11858623"/>
              <a:gd name="connsiteY7767" fmla="*/ 958225 h 6524624"/>
              <a:gd name="connsiteX7768" fmla="*/ 32508 w 11858623"/>
              <a:gd name="connsiteY7768" fmla="*/ 963842 h 6524624"/>
              <a:gd name="connsiteX7769" fmla="*/ 18003 w 11858623"/>
              <a:gd name="connsiteY7769" fmla="*/ 989711 h 6524624"/>
              <a:gd name="connsiteX7770" fmla="*/ 17365 w 11858623"/>
              <a:gd name="connsiteY7770" fmla="*/ 983002 h 6524624"/>
              <a:gd name="connsiteX7771" fmla="*/ 22489 w 11858623"/>
              <a:gd name="connsiteY7771" fmla="*/ 975074 h 6524624"/>
              <a:gd name="connsiteX7772" fmla="*/ 23929 w 11858623"/>
              <a:gd name="connsiteY7772" fmla="*/ 968347 h 6524624"/>
              <a:gd name="connsiteX7773" fmla="*/ 26496 w 11858623"/>
              <a:gd name="connsiteY7773" fmla="*/ 969458 h 6524624"/>
              <a:gd name="connsiteX7774" fmla="*/ 24865 w 11858623"/>
              <a:gd name="connsiteY7774" fmla="*/ 963973 h 6524624"/>
              <a:gd name="connsiteX7775" fmla="*/ 29962 w 11858623"/>
              <a:gd name="connsiteY7775" fmla="*/ 940163 h 6524624"/>
              <a:gd name="connsiteX7776" fmla="*/ 34512 w 11858623"/>
              <a:gd name="connsiteY7776" fmla="*/ 930145 h 6524624"/>
              <a:gd name="connsiteX7777" fmla="*/ 31601 w 11858623"/>
              <a:gd name="connsiteY7777" fmla="*/ 932508 h 6524624"/>
              <a:gd name="connsiteX7778" fmla="*/ 32213 w 11858623"/>
              <a:gd name="connsiteY7778" fmla="*/ 929649 h 6524624"/>
              <a:gd name="connsiteX7779" fmla="*/ 32508 w 11858623"/>
              <a:gd name="connsiteY7779" fmla="*/ 930145 h 6524624"/>
              <a:gd name="connsiteX7780" fmla="*/ 32265 w 11858623"/>
              <a:gd name="connsiteY7780" fmla="*/ 929408 h 6524624"/>
              <a:gd name="connsiteX7781" fmla="*/ 34512 w 11858623"/>
              <a:gd name="connsiteY7781" fmla="*/ 918912 h 6524624"/>
              <a:gd name="connsiteX7782" fmla="*/ 29045 w 11858623"/>
              <a:gd name="connsiteY7782" fmla="*/ 922743 h 6524624"/>
              <a:gd name="connsiteX7783" fmla="*/ 28500 w 11858623"/>
              <a:gd name="connsiteY7783" fmla="*/ 921720 h 6524624"/>
              <a:gd name="connsiteX7784" fmla="*/ 24675 w 11858623"/>
              <a:gd name="connsiteY7784" fmla="*/ 916360 h 6524624"/>
              <a:gd name="connsiteX7785" fmla="*/ 26903 w 11858623"/>
              <a:gd name="connsiteY7785" fmla="*/ 909670 h 6524624"/>
              <a:gd name="connsiteX7786" fmla="*/ 28500 w 11858623"/>
              <a:gd name="connsiteY7786" fmla="*/ 907680 h 6524624"/>
              <a:gd name="connsiteX7787" fmla="*/ 36516 w 11858623"/>
              <a:gd name="connsiteY7787" fmla="*/ 876791 h 6524624"/>
              <a:gd name="connsiteX7788" fmla="*/ 28261 w 11858623"/>
              <a:gd name="connsiteY7788" fmla="*/ 889471 h 6524624"/>
              <a:gd name="connsiteX7789" fmla="*/ 21642 w 11858623"/>
              <a:gd name="connsiteY7789" fmla="*/ 907361 h 6524624"/>
              <a:gd name="connsiteX7790" fmla="*/ 21501 w 11858623"/>
              <a:gd name="connsiteY7790" fmla="*/ 906375 h 6524624"/>
              <a:gd name="connsiteX7791" fmla="*/ 24994 w 11858623"/>
              <a:gd name="connsiteY7791" fmla="*/ 892232 h 6524624"/>
              <a:gd name="connsiteX7792" fmla="*/ 38520 w 11858623"/>
              <a:gd name="connsiteY7792" fmla="*/ 862750 h 6524624"/>
              <a:gd name="connsiteX7793" fmla="*/ 40523 w 11858623"/>
              <a:gd name="connsiteY7793" fmla="*/ 871175 h 6524624"/>
              <a:gd name="connsiteX7794" fmla="*/ 54550 w 11858623"/>
              <a:gd name="connsiteY7794" fmla="*/ 845902 h 6524624"/>
              <a:gd name="connsiteX7795" fmla="*/ 36516 w 11858623"/>
              <a:gd name="connsiteY7795" fmla="*/ 857134 h 6524624"/>
              <a:gd name="connsiteX7796" fmla="*/ 31545 w 11858623"/>
              <a:gd name="connsiteY7796" fmla="*/ 833916 h 6524624"/>
              <a:gd name="connsiteX7797" fmla="*/ 38520 w 11858623"/>
              <a:gd name="connsiteY7797" fmla="*/ 803781 h 6524624"/>
              <a:gd name="connsiteX7798" fmla="*/ 29911 w 11858623"/>
              <a:gd name="connsiteY7798" fmla="*/ 772120 h 6524624"/>
              <a:gd name="connsiteX7799" fmla="*/ 44531 w 11858623"/>
              <a:gd name="connsiteY7799" fmla="*/ 750427 h 6524624"/>
              <a:gd name="connsiteX7800" fmla="*/ 36516 w 11858623"/>
              <a:gd name="connsiteY7800" fmla="*/ 744811 h 6524624"/>
              <a:gd name="connsiteX7801" fmla="*/ 34512 w 11858623"/>
              <a:gd name="connsiteY7801" fmla="*/ 705498 h 6524624"/>
              <a:gd name="connsiteX7802" fmla="*/ 32944 w 11858623"/>
              <a:gd name="connsiteY7802" fmla="*/ 687926 h 6524624"/>
              <a:gd name="connsiteX7803" fmla="*/ 36516 w 11858623"/>
              <a:gd name="connsiteY7803" fmla="*/ 685841 h 6524624"/>
              <a:gd name="connsiteX7804" fmla="*/ 42527 w 11858623"/>
              <a:gd name="connsiteY7804" fmla="*/ 674609 h 6524624"/>
              <a:gd name="connsiteX7805" fmla="*/ 32641 w 11858623"/>
              <a:gd name="connsiteY7805" fmla="*/ 678711 h 6524624"/>
              <a:gd name="connsiteX7806" fmla="*/ 33385 w 11858623"/>
              <a:gd name="connsiteY7806" fmla="*/ 654640 h 6524624"/>
              <a:gd name="connsiteX7807" fmla="*/ 34124 w 11858623"/>
              <a:gd name="connsiteY7807" fmla="*/ 652498 h 6524624"/>
              <a:gd name="connsiteX7808" fmla="*/ 33672 w 11858623"/>
              <a:gd name="connsiteY7808" fmla="*/ 645339 h 6524624"/>
              <a:gd name="connsiteX7809" fmla="*/ 34699 w 11858623"/>
              <a:gd name="connsiteY7809" fmla="*/ 612090 h 6524624"/>
              <a:gd name="connsiteX7810" fmla="*/ 33288 w 11858623"/>
              <a:gd name="connsiteY7810" fmla="*/ 588724 h 6524624"/>
              <a:gd name="connsiteX7811" fmla="*/ 35162 w 11858623"/>
              <a:gd name="connsiteY7811" fmla="*/ 584963 h 6524624"/>
              <a:gd name="connsiteX7812" fmla="*/ 41643 w 11858623"/>
              <a:gd name="connsiteY7812" fmla="*/ 568707 h 6524624"/>
              <a:gd name="connsiteX7813" fmla="*/ 32627 w 11858623"/>
              <a:gd name="connsiteY7813" fmla="*/ 577786 h 6524624"/>
              <a:gd name="connsiteX7814" fmla="*/ 31822 w 11858623"/>
              <a:gd name="connsiteY7814" fmla="*/ 564453 h 6524624"/>
              <a:gd name="connsiteX7815" fmla="*/ 32508 w 11858623"/>
              <a:gd name="connsiteY7815" fmla="*/ 565093 h 6524624"/>
              <a:gd name="connsiteX7816" fmla="*/ 34402 w 11858623"/>
              <a:gd name="connsiteY7816" fmla="*/ 551820 h 6524624"/>
              <a:gd name="connsiteX7817" fmla="*/ 34513 w 11858623"/>
              <a:gd name="connsiteY7817" fmla="*/ 551923 h 6524624"/>
              <a:gd name="connsiteX7818" fmla="*/ 34408 w 11858623"/>
              <a:gd name="connsiteY7818" fmla="*/ 551777 h 6524624"/>
              <a:gd name="connsiteX7819" fmla="*/ 34512 w 11858623"/>
              <a:gd name="connsiteY7819" fmla="*/ 551053 h 6524624"/>
              <a:gd name="connsiteX7820" fmla="*/ 30504 w 11858623"/>
              <a:gd name="connsiteY7820" fmla="*/ 542629 h 6524624"/>
              <a:gd name="connsiteX7821" fmla="*/ 28821 w 11858623"/>
              <a:gd name="connsiteY7821" fmla="*/ 543948 h 6524624"/>
              <a:gd name="connsiteX7822" fmla="*/ 28501 w 11858623"/>
              <a:gd name="connsiteY7822" fmla="*/ 543499 h 6524624"/>
              <a:gd name="connsiteX7823" fmla="*/ 26716 w 11858623"/>
              <a:gd name="connsiteY7823" fmla="*/ 540163 h 6524624"/>
              <a:gd name="connsiteX7824" fmla="*/ 26798 w 11858623"/>
              <a:gd name="connsiteY7824" fmla="*/ 535050 h 6524624"/>
              <a:gd name="connsiteX7825" fmla="*/ 26114 w 11858623"/>
              <a:gd name="connsiteY7825" fmla="*/ 529800 h 6524624"/>
              <a:gd name="connsiteX7826" fmla="*/ 28589 w 11858623"/>
              <a:gd name="connsiteY7826" fmla="*/ 528710 h 6524624"/>
              <a:gd name="connsiteX7827" fmla="*/ 30504 w 11858623"/>
              <a:gd name="connsiteY7827" fmla="*/ 525780 h 6524624"/>
              <a:gd name="connsiteX7828" fmla="*/ 25924 w 11858623"/>
              <a:gd name="connsiteY7828" fmla="*/ 528347 h 6524624"/>
              <a:gd name="connsiteX7829" fmla="*/ 24492 w 11858623"/>
              <a:gd name="connsiteY7829" fmla="*/ 517356 h 6524624"/>
              <a:gd name="connsiteX7830" fmla="*/ 22151 w 11858623"/>
              <a:gd name="connsiteY7830" fmla="*/ 520637 h 6524624"/>
              <a:gd name="connsiteX7831" fmla="*/ 25159 w 11858623"/>
              <a:gd name="connsiteY7831" fmla="*/ 513880 h 6524624"/>
              <a:gd name="connsiteX7832" fmla="*/ 30504 w 11858623"/>
              <a:gd name="connsiteY7832" fmla="*/ 511740 h 6524624"/>
              <a:gd name="connsiteX7833" fmla="*/ 26525 w 11858623"/>
              <a:gd name="connsiteY7833" fmla="*/ 510810 h 6524624"/>
              <a:gd name="connsiteX7834" fmla="*/ 27820 w 11858623"/>
              <a:gd name="connsiteY7834" fmla="*/ 507902 h 6524624"/>
              <a:gd name="connsiteX7835" fmla="*/ 29963 w 11858623"/>
              <a:gd name="connsiteY7835" fmla="*/ 497297 h 6524624"/>
              <a:gd name="connsiteX7836" fmla="*/ 37421 w 11858623"/>
              <a:gd name="connsiteY7836" fmla="*/ 481399 h 6524624"/>
              <a:gd name="connsiteX7837" fmla="*/ 48540 w 11858623"/>
              <a:gd name="connsiteY7837" fmla="*/ 445216 h 6524624"/>
              <a:gd name="connsiteX7838" fmla="*/ 32509 w 11858623"/>
              <a:gd name="connsiteY7838" fmla="*/ 470489 h 6524624"/>
              <a:gd name="connsiteX7839" fmla="*/ 27507 w 11858623"/>
              <a:gd name="connsiteY7839" fmla="*/ 472825 h 6524624"/>
              <a:gd name="connsiteX7840" fmla="*/ 27558 w 11858623"/>
              <a:gd name="connsiteY7840" fmla="*/ 472445 h 6524624"/>
              <a:gd name="connsiteX7841" fmla="*/ 27489 w 11858623"/>
              <a:gd name="connsiteY7841" fmla="*/ 472833 h 6524624"/>
              <a:gd name="connsiteX7842" fmla="*/ 26497 w 11858623"/>
              <a:gd name="connsiteY7842" fmla="*/ 473297 h 6524624"/>
              <a:gd name="connsiteX7843" fmla="*/ 32509 w 11858623"/>
              <a:gd name="connsiteY7843" fmla="*/ 456448 h 6524624"/>
              <a:gd name="connsiteX7844" fmla="*/ 38521 w 11858623"/>
              <a:gd name="connsiteY7844" fmla="*/ 431175 h 6524624"/>
              <a:gd name="connsiteX7845" fmla="*/ 32509 w 11858623"/>
              <a:gd name="connsiteY7845" fmla="*/ 436792 h 6524624"/>
              <a:gd name="connsiteX7846" fmla="*/ 18004 w 11858623"/>
              <a:gd name="connsiteY7846" fmla="*/ 462661 h 6524624"/>
              <a:gd name="connsiteX7847" fmla="*/ 17366 w 11858623"/>
              <a:gd name="connsiteY7847" fmla="*/ 455952 h 6524624"/>
              <a:gd name="connsiteX7848" fmla="*/ 22490 w 11858623"/>
              <a:gd name="connsiteY7848" fmla="*/ 448024 h 6524624"/>
              <a:gd name="connsiteX7849" fmla="*/ 23930 w 11858623"/>
              <a:gd name="connsiteY7849" fmla="*/ 441297 h 6524624"/>
              <a:gd name="connsiteX7850" fmla="*/ 26497 w 11858623"/>
              <a:gd name="connsiteY7850" fmla="*/ 442408 h 6524624"/>
              <a:gd name="connsiteX7851" fmla="*/ 24866 w 11858623"/>
              <a:gd name="connsiteY7851" fmla="*/ 436922 h 6524624"/>
              <a:gd name="connsiteX7852" fmla="*/ 29963 w 11858623"/>
              <a:gd name="connsiteY7852" fmla="*/ 413113 h 6524624"/>
              <a:gd name="connsiteX7853" fmla="*/ 34513 w 11858623"/>
              <a:gd name="connsiteY7853" fmla="*/ 403095 h 6524624"/>
              <a:gd name="connsiteX7854" fmla="*/ 31602 w 11858623"/>
              <a:gd name="connsiteY7854" fmla="*/ 405458 h 6524624"/>
              <a:gd name="connsiteX7855" fmla="*/ 32214 w 11858623"/>
              <a:gd name="connsiteY7855" fmla="*/ 402599 h 6524624"/>
              <a:gd name="connsiteX7856" fmla="*/ 32509 w 11858623"/>
              <a:gd name="connsiteY7856" fmla="*/ 403095 h 6524624"/>
              <a:gd name="connsiteX7857" fmla="*/ 32266 w 11858623"/>
              <a:gd name="connsiteY7857" fmla="*/ 402358 h 6524624"/>
              <a:gd name="connsiteX7858" fmla="*/ 34513 w 11858623"/>
              <a:gd name="connsiteY7858" fmla="*/ 391862 h 6524624"/>
              <a:gd name="connsiteX7859" fmla="*/ 29046 w 11858623"/>
              <a:gd name="connsiteY7859" fmla="*/ 395693 h 6524624"/>
              <a:gd name="connsiteX7860" fmla="*/ 28501 w 11858623"/>
              <a:gd name="connsiteY7860" fmla="*/ 394670 h 6524624"/>
              <a:gd name="connsiteX7861" fmla="*/ 24676 w 11858623"/>
              <a:gd name="connsiteY7861" fmla="*/ 389310 h 6524624"/>
              <a:gd name="connsiteX7862" fmla="*/ 26904 w 11858623"/>
              <a:gd name="connsiteY7862" fmla="*/ 382620 h 6524624"/>
              <a:gd name="connsiteX7863" fmla="*/ 28501 w 11858623"/>
              <a:gd name="connsiteY7863" fmla="*/ 380630 h 6524624"/>
              <a:gd name="connsiteX7864" fmla="*/ 36517 w 11858623"/>
              <a:gd name="connsiteY7864" fmla="*/ 349741 h 6524624"/>
              <a:gd name="connsiteX7865" fmla="*/ 28262 w 11858623"/>
              <a:gd name="connsiteY7865" fmla="*/ 362420 h 6524624"/>
              <a:gd name="connsiteX7866" fmla="*/ 21643 w 11858623"/>
              <a:gd name="connsiteY7866" fmla="*/ 380311 h 6524624"/>
              <a:gd name="connsiteX7867" fmla="*/ 21502 w 11858623"/>
              <a:gd name="connsiteY7867" fmla="*/ 379325 h 6524624"/>
              <a:gd name="connsiteX7868" fmla="*/ 24995 w 11858623"/>
              <a:gd name="connsiteY7868" fmla="*/ 365182 h 6524624"/>
              <a:gd name="connsiteX7869" fmla="*/ 38521 w 11858623"/>
              <a:gd name="connsiteY7869" fmla="*/ 335701 h 6524624"/>
              <a:gd name="connsiteX7870" fmla="*/ 40524 w 11858623"/>
              <a:gd name="connsiteY7870" fmla="*/ 344125 h 6524624"/>
              <a:gd name="connsiteX7871" fmla="*/ 54551 w 11858623"/>
              <a:gd name="connsiteY7871" fmla="*/ 318852 h 6524624"/>
              <a:gd name="connsiteX7872" fmla="*/ 36517 w 11858623"/>
              <a:gd name="connsiteY7872" fmla="*/ 330084 h 6524624"/>
              <a:gd name="connsiteX7873" fmla="*/ 31546 w 11858623"/>
              <a:gd name="connsiteY7873" fmla="*/ 306866 h 6524624"/>
              <a:gd name="connsiteX7874" fmla="*/ 38521 w 11858623"/>
              <a:gd name="connsiteY7874" fmla="*/ 276731 h 6524624"/>
              <a:gd name="connsiteX7875" fmla="*/ 29912 w 11858623"/>
              <a:gd name="connsiteY7875" fmla="*/ 245070 h 6524624"/>
              <a:gd name="connsiteX7876" fmla="*/ 44532 w 11858623"/>
              <a:gd name="connsiteY7876" fmla="*/ 223377 h 6524624"/>
              <a:gd name="connsiteX7877" fmla="*/ 36517 w 11858623"/>
              <a:gd name="connsiteY7877" fmla="*/ 217761 h 6524624"/>
              <a:gd name="connsiteX7878" fmla="*/ 34513 w 11858623"/>
              <a:gd name="connsiteY7878" fmla="*/ 178448 h 6524624"/>
              <a:gd name="connsiteX7879" fmla="*/ 32945 w 11858623"/>
              <a:gd name="connsiteY7879" fmla="*/ 160876 h 6524624"/>
              <a:gd name="connsiteX7880" fmla="*/ 36517 w 11858623"/>
              <a:gd name="connsiteY7880" fmla="*/ 158791 h 6524624"/>
              <a:gd name="connsiteX7881" fmla="*/ 42528 w 11858623"/>
              <a:gd name="connsiteY7881" fmla="*/ 147559 h 6524624"/>
              <a:gd name="connsiteX7882" fmla="*/ 32642 w 11858623"/>
              <a:gd name="connsiteY7882" fmla="*/ 151661 h 6524624"/>
              <a:gd name="connsiteX7883" fmla="*/ 33386 w 11858623"/>
              <a:gd name="connsiteY7883" fmla="*/ 127590 h 6524624"/>
              <a:gd name="connsiteX7884" fmla="*/ 34125 w 11858623"/>
              <a:gd name="connsiteY7884" fmla="*/ 125448 h 6524624"/>
              <a:gd name="connsiteX7885" fmla="*/ 33673 w 11858623"/>
              <a:gd name="connsiteY7885" fmla="*/ 118289 h 6524624"/>
              <a:gd name="connsiteX7886" fmla="*/ 34700 w 11858623"/>
              <a:gd name="connsiteY7886" fmla="*/ 85040 h 6524624"/>
              <a:gd name="connsiteX7887" fmla="*/ 33289 w 11858623"/>
              <a:gd name="connsiteY7887" fmla="*/ 61674 h 6524624"/>
              <a:gd name="connsiteX7888" fmla="*/ 35163 w 11858623"/>
              <a:gd name="connsiteY7888" fmla="*/ 57913 h 6524624"/>
              <a:gd name="connsiteX7889" fmla="*/ 41644 w 11858623"/>
              <a:gd name="connsiteY7889" fmla="*/ 41657 h 6524624"/>
              <a:gd name="connsiteX7890" fmla="*/ 32628 w 11858623"/>
              <a:gd name="connsiteY7890" fmla="*/ 50736 h 6524624"/>
              <a:gd name="connsiteX7891" fmla="*/ 31823 w 11858623"/>
              <a:gd name="connsiteY7891" fmla="*/ 37403 h 6524624"/>
              <a:gd name="connsiteX7892" fmla="*/ 32509 w 11858623"/>
              <a:gd name="connsiteY7892" fmla="*/ 38043 h 6524624"/>
              <a:gd name="connsiteX7893" fmla="*/ 34513 w 11858623"/>
              <a:gd name="connsiteY7893" fmla="*/ 24003 h 6524624"/>
              <a:gd name="connsiteX7894" fmla="*/ 30505 w 11858623"/>
              <a:gd name="connsiteY7894" fmla="*/ 15579 h 6524624"/>
              <a:gd name="connsiteX7895" fmla="*/ 26629 w 11858623"/>
              <a:gd name="connsiteY7895" fmla="*/ 18618 h 6524624"/>
              <a:gd name="connsiteX7896" fmla="*/ 26799 w 11858623"/>
              <a:gd name="connsiteY7896" fmla="*/ 8000 h 6524624"/>
              <a:gd name="connsiteX7897" fmla="*/ 26115 w 11858623"/>
              <a:gd name="connsiteY7897" fmla="*/ 2750 h 6524624"/>
              <a:gd name="connsiteX7898" fmla="*/ 28590 w 11858623"/>
              <a:gd name="connsiteY7898" fmla="*/ 1660 h 6524624"/>
              <a:gd name="connsiteX7899" fmla="*/ 25756 w 11858623"/>
              <a:gd name="connsiteY7899" fmla="*/ 0 h 6524624"/>
              <a:gd name="connsiteX7900" fmla="*/ 28239 w 11858623"/>
              <a:gd name="connsiteY7900" fmla="*/ 0 h 6524624"/>
              <a:gd name="connsiteX7901" fmla="*/ 25925 w 11858623"/>
              <a:gd name="connsiteY7901" fmla="*/ 1297 h 6524624"/>
              <a:gd name="connsiteX7902" fmla="*/ 17576 w 11858623"/>
              <a:gd name="connsiteY7902" fmla="*/ 0 h 6524624"/>
              <a:gd name="connsiteX7903" fmla="*/ 18845 w 11858623"/>
              <a:gd name="connsiteY7903" fmla="*/ 0 h 6524624"/>
              <a:gd name="connsiteX7904" fmla="*/ 21849 w 11858623"/>
              <a:gd name="connsiteY7904" fmla="*/ 3582 h 6524624"/>
              <a:gd name="connsiteX7905" fmla="*/ 13120 w 11858623"/>
              <a:gd name="connsiteY7905" fmla="*/ 8475 h 6524624"/>
              <a:gd name="connsiteX7906" fmla="*/ 16478 w 11858623"/>
              <a:gd name="connsiteY7906" fmla="*/ 1538 h 6524624"/>
              <a:gd name="connsiteX7907" fmla="*/ 0 w 11858623"/>
              <a:gd name="connsiteY7907" fmla="*/ 0 h 6524624"/>
              <a:gd name="connsiteX7908" fmla="*/ 9820 w 11858623"/>
              <a:gd name="connsiteY7908" fmla="*/ 0 h 6524624"/>
              <a:gd name="connsiteX7909" fmla="*/ 8463 w 11858623"/>
              <a:gd name="connsiteY7909" fmla="*/ 4346 h 6524624"/>
              <a:gd name="connsiteX7910" fmla="*/ 4455 w 11858623"/>
              <a:gd name="connsiteY7910" fmla="*/ 12771 h 6524624"/>
              <a:gd name="connsiteX7911" fmla="*/ 2451 w 11858623"/>
              <a:gd name="connsiteY7911" fmla="*/ 29619 h 6524624"/>
              <a:gd name="connsiteX7912" fmla="*/ 1424 w 11858623"/>
              <a:gd name="connsiteY7912" fmla="*/ 62709 h 6524624"/>
              <a:gd name="connsiteX7913" fmla="*/ 0 w 11858623"/>
              <a:gd name="connsiteY7913" fmla="*/ 64818 h 6524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  <a:cxn ang="0">
                <a:pos x="connsiteX1567" y="connsiteY1567"/>
              </a:cxn>
              <a:cxn ang="0">
                <a:pos x="connsiteX1568" y="connsiteY1568"/>
              </a:cxn>
              <a:cxn ang="0">
                <a:pos x="connsiteX1569" y="connsiteY1569"/>
              </a:cxn>
              <a:cxn ang="0">
                <a:pos x="connsiteX1570" y="connsiteY1570"/>
              </a:cxn>
              <a:cxn ang="0">
                <a:pos x="connsiteX1571" y="connsiteY1571"/>
              </a:cxn>
              <a:cxn ang="0">
                <a:pos x="connsiteX1572" y="connsiteY1572"/>
              </a:cxn>
              <a:cxn ang="0">
                <a:pos x="connsiteX1573" y="connsiteY1573"/>
              </a:cxn>
              <a:cxn ang="0">
                <a:pos x="connsiteX1574" y="connsiteY1574"/>
              </a:cxn>
              <a:cxn ang="0">
                <a:pos x="connsiteX1575" y="connsiteY1575"/>
              </a:cxn>
              <a:cxn ang="0">
                <a:pos x="connsiteX1576" y="connsiteY1576"/>
              </a:cxn>
              <a:cxn ang="0">
                <a:pos x="connsiteX1577" y="connsiteY1577"/>
              </a:cxn>
              <a:cxn ang="0">
                <a:pos x="connsiteX1578" y="connsiteY1578"/>
              </a:cxn>
              <a:cxn ang="0">
                <a:pos x="connsiteX1579" y="connsiteY1579"/>
              </a:cxn>
              <a:cxn ang="0">
                <a:pos x="connsiteX1580" y="connsiteY1580"/>
              </a:cxn>
              <a:cxn ang="0">
                <a:pos x="connsiteX1581" y="connsiteY1581"/>
              </a:cxn>
              <a:cxn ang="0">
                <a:pos x="connsiteX1582" y="connsiteY1582"/>
              </a:cxn>
              <a:cxn ang="0">
                <a:pos x="connsiteX1583" y="connsiteY1583"/>
              </a:cxn>
              <a:cxn ang="0">
                <a:pos x="connsiteX1584" y="connsiteY1584"/>
              </a:cxn>
              <a:cxn ang="0">
                <a:pos x="connsiteX1585" y="connsiteY1585"/>
              </a:cxn>
              <a:cxn ang="0">
                <a:pos x="connsiteX1586" y="connsiteY1586"/>
              </a:cxn>
              <a:cxn ang="0">
                <a:pos x="connsiteX1587" y="connsiteY1587"/>
              </a:cxn>
              <a:cxn ang="0">
                <a:pos x="connsiteX1588" y="connsiteY1588"/>
              </a:cxn>
              <a:cxn ang="0">
                <a:pos x="connsiteX1589" y="connsiteY1589"/>
              </a:cxn>
              <a:cxn ang="0">
                <a:pos x="connsiteX1590" y="connsiteY1590"/>
              </a:cxn>
              <a:cxn ang="0">
                <a:pos x="connsiteX1591" y="connsiteY1591"/>
              </a:cxn>
              <a:cxn ang="0">
                <a:pos x="connsiteX1592" y="connsiteY1592"/>
              </a:cxn>
              <a:cxn ang="0">
                <a:pos x="connsiteX1593" y="connsiteY1593"/>
              </a:cxn>
              <a:cxn ang="0">
                <a:pos x="connsiteX1594" y="connsiteY1594"/>
              </a:cxn>
              <a:cxn ang="0">
                <a:pos x="connsiteX1595" y="connsiteY1595"/>
              </a:cxn>
              <a:cxn ang="0">
                <a:pos x="connsiteX1596" y="connsiteY1596"/>
              </a:cxn>
              <a:cxn ang="0">
                <a:pos x="connsiteX1597" y="connsiteY1597"/>
              </a:cxn>
              <a:cxn ang="0">
                <a:pos x="connsiteX1598" y="connsiteY1598"/>
              </a:cxn>
              <a:cxn ang="0">
                <a:pos x="connsiteX1599" y="connsiteY1599"/>
              </a:cxn>
              <a:cxn ang="0">
                <a:pos x="connsiteX1600" y="connsiteY1600"/>
              </a:cxn>
              <a:cxn ang="0">
                <a:pos x="connsiteX1601" y="connsiteY1601"/>
              </a:cxn>
              <a:cxn ang="0">
                <a:pos x="connsiteX1602" y="connsiteY1602"/>
              </a:cxn>
              <a:cxn ang="0">
                <a:pos x="connsiteX1603" y="connsiteY1603"/>
              </a:cxn>
              <a:cxn ang="0">
                <a:pos x="connsiteX1604" y="connsiteY1604"/>
              </a:cxn>
              <a:cxn ang="0">
                <a:pos x="connsiteX1605" y="connsiteY1605"/>
              </a:cxn>
              <a:cxn ang="0">
                <a:pos x="connsiteX1606" y="connsiteY1606"/>
              </a:cxn>
              <a:cxn ang="0">
                <a:pos x="connsiteX1607" y="connsiteY1607"/>
              </a:cxn>
              <a:cxn ang="0">
                <a:pos x="connsiteX1608" y="connsiteY1608"/>
              </a:cxn>
              <a:cxn ang="0">
                <a:pos x="connsiteX1609" y="connsiteY1609"/>
              </a:cxn>
              <a:cxn ang="0">
                <a:pos x="connsiteX1610" y="connsiteY1610"/>
              </a:cxn>
              <a:cxn ang="0">
                <a:pos x="connsiteX1611" y="connsiteY1611"/>
              </a:cxn>
              <a:cxn ang="0">
                <a:pos x="connsiteX1612" y="connsiteY1612"/>
              </a:cxn>
              <a:cxn ang="0">
                <a:pos x="connsiteX1613" y="connsiteY1613"/>
              </a:cxn>
              <a:cxn ang="0">
                <a:pos x="connsiteX1614" y="connsiteY1614"/>
              </a:cxn>
              <a:cxn ang="0">
                <a:pos x="connsiteX1615" y="connsiteY1615"/>
              </a:cxn>
              <a:cxn ang="0">
                <a:pos x="connsiteX1616" y="connsiteY1616"/>
              </a:cxn>
              <a:cxn ang="0">
                <a:pos x="connsiteX1617" y="connsiteY1617"/>
              </a:cxn>
              <a:cxn ang="0">
                <a:pos x="connsiteX1618" y="connsiteY1618"/>
              </a:cxn>
              <a:cxn ang="0">
                <a:pos x="connsiteX1619" y="connsiteY1619"/>
              </a:cxn>
              <a:cxn ang="0">
                <a:pos x="connsiteX1620" y="connsiteY1620"/>
              </a:cxn>
              <a:cxn ang="0">
                <a:pos x="connsiteX1621" y="connsiteY1621"/>
              </a:cxn>
              <a:cxn ang="0">
                <a:pos x="connsiteX1622" y="connsiteY1622"/>
              </a:cxn>
              <a:cxn ang="0">
                <a:pos x="connsiteX1623" y="connsiteY1623"/>
              </a:cxn>
              <a:cxn ang="0">
                <a:pos x="connsiteX1624" y="connsiteY1624"/>
              </a:cxn>
              <a:cxn ang="0">
                <a:pos x="connsiteX1625" y="connsiteY1625"/>
              </a:cxn>
              <a:cxn ang="0">
                <a:pos x="connsiteX1626" y="connsiteY1626"/>
              </a:cxn>
              <a:cxn ang="0">
                <a:pos x="connsiteX1627" y="connsiteY1627"/>
              </a:cxn>
              <a:cxn ang="0">
                <a:pos x="connsiteX1628" y="connsiteY1628"/>
              </a:cxn>
              <a:cxn ang="0">
                <a:pos x="connsiteX1629" y="connsiteY1629"/>
              </a:cxn>
              <a:cxn ang="0">
                <a:pos x="connsiteX1630" y="connsiteY1630"/>
              </a:cxn>
              <a:cxn ang="0">
                <a:pos x="connsiteX1631" y="connsiteY1631"/>
              </a:cxn>
              <a:cxn ang="0">
                <a:pos x="connsiteX1632" y="connsiteY1632"/>
              </a:cxn>
              <a:cxn ang="0">
                <a:pos x="connsiteX1633" y="connsiteY1633"/>
              </a:cxn>
              <a:cxn ang="0">
                <a:pos x="connsiteX1634" y="connsiteY1634"/>
              </a:cxn>
              <a:cxn ang="0">
                <a:pos x="connsiteX1635" y="connsiteY1635"/>
              </a:cxn>
              <a:cxn ang="0">
                <a:pos x="connsiteX1636" y="connsiteY1636"/>
              </a:cxn>
              <a:cxn ang="0">
                <a:pos x="connsiteX1637" y="connsiteY1637"/>
              </a:cxn>
              <a:cxn ang="0">
                <a:pos x="connsiteX1638" y="connsiteY1638"/>
              </a:cxn>
              <a:cxn ang="0">
                <a:pos x="connsiteX1639" y="connsiteY1639"/>
              </a:cxn>
              <a:cxn ang="0">
                <a:pos x="connsiteX1640" y="connsiteY1640"/>
              </a:cxn>
              <a:cxn ang="0">
                <a:pos x="connsiteX1641" y="connsiteY1641"/>
              </a:cxn>
              <a:cxn ang="0">
                <a:pos x="connsiteX1642" y="connsiteY1642"/>
              </a:cxn>
              <a:cxn ang="0">
                <a:pos x="connsiteX1643" y="connsiteY1643"/>
              </a:cxn>
              <a:cxn ang="0">
                <a:pos x="connsiteX1644" y="connsiteY1644"/>
              </a:cxn>
              <a:cxn ang="0">
                <a:pos x="connsiteX1645" y="connsiteY1645"/>
              </a:cxn>
              <a:cxn ang="0">
                <a:pos x="connsiteX1646" y="connsiteY1646"/>
              </a:cxn>
              <a:cxn ang="0">
                <a:pos x="connsiteX1647" y="connsiteY1647"/>
              </a:cxn>
              <a:cxn ang="0">
                <a:pos x="connsiteX1648" y="connsiteY1648"/>
              </a:cxn>
              <a:cxn ang="0">
                <a:pos x="connsiteX1649" y="connsiteY1649"/>
              </a:cxn>
              <a:cxn ang="0">
                <a:pos x="connsiteX1650" y="connsiteY1650"/>
              </a:cxn>
              <a:cxn ang="0">
                <a:pos x="connsiteX1651" y="connsiteY1651"/>
              </a:cxn>
              <a:cxn ang="0">
                <a:pos x="connsiteX1652" y="connsiteY1652"/>
              </a:cxn>
              <a:cxn ang="0">
                <a:pos x="connsiteX1653" y="connsiteY1653"/>
              </a:cxn>
              <a:cxn ang="0">
                <a:pos x="connsiteX1654" y="connsiteY1654"/>
              </a:cxn>
              <a:cxn ang="0">
                <a:pos x="connsiteX1655" y="connsiteY1655"/>
              </a:cxn>
              <a:cxn ang="0">
                <a:pos x="connsiteX1656" y="connsiteY1656"/>
              </a:cxn>
              <a:cxn ang="0">
                <a:pos x="connsiteX1657" y="connsiteY1657"/>
              </a:cxn>
              <a:cxn ang="0">
                <a:pos x="connsiteX1658" y="connsiteY1658"/>
              </a:cxn>
              <a:cxn ang="0">
                <a:pos x="connsiteX1659" y="connsiteY1659"/>
              </a:cxn>
              <a:cxn ang="0">
                <a:pos x="connsiteX1660" y="connsiteY1660"/>
              </a:cxn>
              <a:cxn ang="0">
                <a:pos x="connsiteX1661" y="connsiteY1661"/>
              </a:cxn>
              <a:cxn ang="0">
                <a:pos x="connsiteX1662" y="connsiteY1662"/>
              </a:cxn>
              <a:cxn ang="0">
                <a:pos x="connsiteX1663" y="connsiteY1663"/>
              </a:cxn>
              <a:cxn ang="0">
                <a:pos x="connsiteX1664" y="connsiteY1664"/>
              </a:cxn>
              <a:cxn ang="0">
                <a:pos x="connsiteX1665" y="connsiteY1665"/>
              </a:cxn>
              <a:cxn ang="0">
                <a:pos x="connsiteX1666" y="connsiteY1666"/>
              </a:cxn>
              <a:cxn ang="0">
                <a:pos x="connsiteX1667" y="connsiteY1667"/>
              </a:cxn>
              <a:cxn ang="0">
                <a:pos x="connsiteX1668" y="connsiteY1668"/>
              </a:cxn>
              <a:cxn ang="0">
                <a:pos x="connsiteX1669" y="connsiteY1669"/>
              </a:cxn>
              <a:cxn ang="0">
                <a:pos x="connsiteX1670" y="connsiteY1670"/>
              </a:cxn>
              <a:cxn ang="0">
                <a:pos x="connsiteX1671" y="connsiteY1671"/>
              </a:cxn>
              <a:cxn ang="0">
                <a:pos x="connsiteX1672" y="connsiteY1672"/>
              </a:cxn>
              <a:cxn ang="0">
                <a:pos x="connsiteX1673" y="connsiteY1673"/>
              </a:cxn>
              <a:cxn ang="0">
                <a:pos x="connsiteX1674" y="connsiteY1674"/>
              </a:cxn>
              <a:cxn ang="0">
                <a:pos x="connsiteX1675" y="connsiteY1675"/>
              </a:cxn>
              <a:cxn ang="0">
                <a:pos x="connsiteX1676" y="connsiteY1676"/>
              </a:cxn>
              <a:cxn ang="0">
                <a:pos x="connsiteX1677" y="connsiteY1677"/>
              </a:cxn>
              <a:cxn ang="0">
                <a:pos x="connsiteX1678" y="connsiteY1678"/>
              </a:cxn>
              <a:cxn ang="0">
                <a:pos x="connsiteX1679" y="connsiteY1679"/>
              </a:cxn>
              <a:cxn ang="0">
                <a:pos x="connsiteX1680" y="connsiteY1680"/>
              </a:cxn>
              <a:cxn ang="0">
                <a:pos x="connsiteX1681" y="connsiteY1681"/>
              </a:cxn>
              <a:cxn ang="0">
                <a:pos x="connsiteX1682" y="connsiteY1682"/>
              </a:cxn>
              <a:cxn ang="0">
                <a:pos x="connsiteX1683" y="connsiteY1683"/>
              </a:cxn>
              <a:cxn ang="0">
                <a:pos x="connsiteX1684" y="connsiteY1684"/>
              </a:cxn>
              <a:cxn ang="0">
                <a:pos x="connsiteX1685" y="connsiteY1685"/>
              </a:cxn>
              <a:cxn ang="0">
                <a:pos x="connsiteX1686" y="connsiteY1686"/>
              </a:cxn>
              <a:cxn ang="0">
                <a:pos x="connsiteX1687" y="connsiteY1687"/>
              </a:cxn>
              <a:cxn ang="0">
                <a:pos x="connsiteX1688" y="connsiteY1688"/>
              </a:cxn>
              <a:cxn ang="0">
                <a:pos x="connsiteX1689" y="connsiteY1689"/>
              </a:cxn>
              <a:cxn ang="0">
                <a:pos x="connsiteX1690" y="connsiteY1690"/>
              </a:cxn>
              <a:cxn ang="0">
                <a:pos x="connsiteX1691" y="connsiteY1691"/>
              </a:cxn>
              <a:cxn ang="0">
                <a:pos x="connsiteX1692" y="connsiteY1692"/>
              </a:cxn>
              <a:cxn ang="0">
                <a:pos x="connsiteX1693" y="connsiteY1693"/>
              </a:cxn>
              <a:cxn ang="0">
                <a:pos x="connsiteX1694" y="connsiteY1694"/>
              </a:cxn>
              <a:cxn ang="0">
                <a:pos x="connsiteX1695" y="connsiteY1695"/>
              </a:cxn>
              <a:cxn ang="0">
                <a:pos x="connsiteX1696" y="connsiteY1696"/>
              </a:cxn>
              <a:cxn ang="0">
                <a:pos x="connsiteX1697" y="connsiteY1697"/>
              </a:cxn>
              <a:cxn ang="0">
                <a:pos x="connsiteX1698" y="connsiteY1698"/>
              </a:cxn>
              <a:cxn ang="0">
                <a:pos x="connsiteX1699" y="connsiteY1699"/>
              </a:cxn>
              <a:cxn ang="0">
                <a:pos x="connsiteX1700" y="connsiteY1700"/>
              </a:cxn>
              <a:cxn ang="0">
                <a:pos x="connsiteX1701" y="connsiteY1701"/>
              </a:cxn>
              <a:cxn ang="0">
                <a:pos x="connsiteX1702" y="connsiteY1702"/>
              </a:cxn>
              <a:cxn ang="0">
                <a:pos x="connsiteX1703" y="connsiteY1703"/>
              </a:cxn>
              <a:cxn ang="0">
                <a:pos x="connsiteX1704" y="connsiteY1704"/>
              </a:cxn>
              <a:cxn ang="0">
                <a:pos x="connsiteX1705" y="connsiteY1705"/>
              </a:cxn>
              <a:cxn ang="0">
                <a:pos x="connsiteX1706" y="connsiteY1706"/>
              </a:cxn>
              <a:cxn ang="0">
                <a:pos x="connsiteX1707" y="connsiteY1707"/>
              </a:cxn>
              <a:cxn ang="0">
                <a:pos x="connsiteX1708" y="connsiteY1708"/>
              </a:cxn>
              <a:cxn ang="0">
                <a:pos x="connsiteX1709" y="connsiteY1709"/>
              </a:cxn>
              <a:cxn ang="0">
                <a:pos x="connsiteX1710" y="connsiteY1710"/>
              </a:cxn>
              <a:cxn ang="0">
                <a:pos x="connsiteX1711" y="connsiteY1711"/>
              </a:cxn>
              <a:cxn ang="0">
                <a:pos x="connsiteX1712" y="connsiteY1712"/>
              </a:cxn>
              <a:cxn ang="0">
                <a:pos x="connsiteX1713" y="connsiteY1713"/>
              </a:cxn>
              <a:cxn ang="0">
                <a:pos x="connsiteX1714" y="connsiteY1714"/>
              </a:cxn>
              <a:cxn ang="0">
                <a:pos x="connsiteX1715" y="connsiteY1715"/>
              </a:cxn>
              <a:cxn ang="0">
                <a:pos x="connsiteX1716" y="connsiteY1716"/>
              </a:cxn>
              <a:cxn ang="0">
                <a:pos x="connsiteX1717" y="connsiteY1717"/>
              </a:cxn>
              <a:cxn ang="0">
                <a:pos x="connsiteX1718" y="connsiteY1718"/>
              </a:cxn>
              <a:cxn ang="0">
                <a:pos x="connsiteX1719" y="connsiteY1719"/>
              </a:cxn>
              <a:cxn ang="0">
                <a:pos x="connsiteX1720" y="connsiteY1720"/>
              </a:cxn>
              <a:cxn ang="0">
                <a:pos x="connsiteX1721" y="connsiteY1721"/>
              </a:cxn>
              <a:cxn ang="0">
                <a:pos x="connsiteX1722" y="connsiteY1722"/>
              </a:cxn>
              <a:cxn ang="0">
                <a:pos x="connsiteX1723" y="connsiteY1723"/>
              </a:cxn>
              <a:cxn ang="0">
                <a:pos x="connsiteX1724" y="connsiteY1724"/>
              </a:cxn>
              <a:cxn ang="0">
                <a:pos x="connsiteX1725" y="connsiteY1725"/>
              </a:cxn>
              <a:cxn ang="0">
                <a:pos x="connsiteX1726" y="connsiteY1726"/>
              </a:cxn>
              <a:cxn ang="0">
                <a:pos x="connsiteX1727" y="connsiteY1727"/>
              </a:cxn>
              <a:cxn ang="0">
                <a:pos x="connsiteX1728" y="connsiteY1728"/>
              </a:cxn>
              <a:cxn ang="0">
                <a:pos x="connsiteX1729" y="connsiteY1729"/>
              </a:cxn>
              <a:cxn ang="0">
                <a:pos x="connsiteX1730" y="connsiteY1730"/>
              </a:cxn>
              <a:cxn ang="0">
                <a:pos x="connsiteX1731" y="connsiteY1731"/>
              </a:cxn>
              <a:cxn ang="0">
                <a:pos x="connsiteX1732" y="connsiteY1732"/>
              </a:cxn>
              <a:cxn ang="0">
                <a:pos x="connsiteX1733" y="connsiteY1733"/>
              </a:cxn>
              <a:cxn ang="0">
                <a:pos x="connsiteX1734" y="connsiteY1734"/>
              </a:cxn>
              <a:cxn ang="0">
                <a:pos x="connsiteX1735" y="connsiteY1735"/>
              </a:cxn>
              <a:cxn ang="0">
                <a:pos x="connsiteX1736" y="connsiteY1736"/>
              </a:cxn>
              <a:cxn ang="0">
                <a:pos x="connsiteX1737" y="connsiteY1737"/>
              </a:cxn>
              <a:cxn ang="0">
                <a:pos x="connsiteX1738" y="connsiteY1738"/>
              </a:cxn>
              <a:cxn ang="0">
                <a:pos x="connsiteX1739" y="connsiteY1739"/>
              </a:cxn>
              <a:cxn ang="0">
                <a:pos x="connsiteX1740" y="connsiteY1740"/>
              </a:cxn>
              <a:cxn ang="0">
                <a:pos x="connsiteX1741" y="connsiteY1741"/>
              </a:cxn>
              <a:cxn ang="0">
                <a:pos x="connsiteX1742" y="connsiteY1742"/>
              </a:cxn>
              <a:cxn ang="0">
                <a:pos x="connsiteX1743" y="connsiteY1743"/>
              </a:cxn>
              <a:cxn ang="0">
                <a:pos x="connsiteX1744" y="connsiteY1744"/>
              </a:cxn>
              <a:cxn ang="0">
                <a:pos x="connsiteX1745" y="connsiteY1745"/>
              </a:cxn>
              <a:cxn ang="0">
                <a:pos x="connsiteX1746" y="connsiteY1746"/>
              </a:cxn>
              <a:cxn ang="0">
                <a:pos x="connsiteX1747" y="connsiteY1747"/>
              </a:cxn>
              <a:cxn ang="0">
                <a:pos x="connsiteX1748" y="connsiteY1748"/>
              </a:cxn>
              <a:cxn ang="0">
                <a:pos x="connsiteX1749" y="connsiteY1749"/>
              </a:cxn>
              <a:cxn ang="0">
                <a:pos x="connsiteX1750" y="connsiteY1750"/>
              </a:cxn>
              <a:cxn ang="0">
                <a:pos x="connsiteX1751" y="connsiteY1751"/>
              </a:cxn>
              <a:cxn ang="0">
                <a:pos x="connsiteX1752" y="connsiteY1752"/>
              </a:cxn>
              <a:cxn ang="0">
                <a:pos x="connsiteX1753" y="connsiteY1753"/>
              </a:cxn>
              <a:cxn ang="0">
                <a:pos x="connsiteX1754" y="connsiteY1754"/>
              </a:cxn>
              <a:cxn ang="0">
                <a:pos x="connsiteX1755" y="connsiteY1755"/>
              </a:cxn>
              <a:cxn ang="0">
                <a:pos x="connsiteX1756" y="connsiteY1756"/>
              </a:cxn>
              <a:cxn ang="0">
                <a:pos x="connsiteX1757" y="connsiteY1757"/>
              </a:cxn>
              <a:cxn ang="0">
                <a:pos x="connsiteX1758" y="connsiteY1758"/>
              </a:cxn>
              <a:cxn ang="0">
                <a:pos x="connsiteX1759" y="connsiteY1759"/>
              </a:cxn>
              <a:cxn ang="0">
                <a:pos x="connsiteX1760" y="connsiteY1760"/>
              </a:cxn>
              <a:cxn ang="0">
                <a:pos x="connsiteX1761" y="connsiteY1761"/>
              </a:cxn>
              <a:cxn ang="0">
                <a:pos x="connsiteX1762" y="connsiteY1762"/>
              </a:cxn>
              <a:cxn ang="0">
                <a:pos x="connsiteX1763" y="connsiteY1763"/>
              </a:cxn>
              <a:cxn ang="0">
                <a:pos x="connsiteX1764" y="connsiteY1764"/>
              </a:cxn>
              <a:cxn ang="0">
                <a:pos x="connsiteX1765" y="connsiteY1765"/>
              </a:cxn>
              <a:cxn ang="0">
                <a:pos x="connsiteX1766" y="connsiteY1766"/>
              </a:cxn>
              <a:cxn ang="0">
                <a:pos x="connsiteX1767" y="connsiteY1767"/>
              </a:cxn>
              <a:cxn ang="0">
                <a:pos x="connsiteX1768" y="connsiteY1768"/>
              </a:cxn>
              <a:cxn ang="0">
                <a:pos x="connsiteX1769" y="connsiteY1769"/>
              </a:cxn>
              <a:cxn ang="0">
                <a:pos x="connsiteX1770" y="connsiteY1770"/>
              </a:cxn>
              <a:cxn ang="0">
                <a:pos x="connsiteX1771" y="connsiteY1771"/>
              </a:cxn>
              <a:cxn ang="0">
                <a:pos x="connsiteX1772" y="connsiteY1772"/>
              </a:cxn>
              <a:cxn ang="0">
                <a:pos x="connsiteX1773" y="connsiteY1773"/>
              </a:cxn>
              <a:cxn ang="0">
                <a:pos x="connsiteX1774" y="connsiteY1774"/>
              </a:cxn>
              <a:cxn ang="0">
                <a:pos x="connsiteX1775" y="connsiteY1775"/>
              </a:cxn>
              <a:cxn ang="0">
                <a:pos x="connsiteX1776" y="connsiteY1776"/>
              </a:cxn>
              <a:cxn ang="0">
                <a:pos x="connsiteX1777" y="connsiteY1777"/>
              </a:cxn>
              <a:cxn ang="0">
                <a:pos x="connsiteX1778" y="connsiteY1778"/>
              </a:cxn>
              <a:cxn ang="0">
                <a:pos x="connsiteX1779" y="connsiteY1779"/>
              </a:cxn>
              <a:cxn ang="0">
                <a:pos x="connsiteX1780" y="connsiteY1780"/>
              </a:cxn>
              <a:cxn ang="0">
                <a:pos x="connsiteX1781" y="connsiteY1781"/>
              </a:cxn>
              <a:cxn ang="0">
                <a:pos x="connsiteX1782" y="connsiteY1782"/>
              </a:cxn>
              <a:cxn ang="0">
                <a:pos x="connsiteX1783" y="connsiteY1783"/>
              </a:cxn>
              <a:cxn ang="0">
                <a:pos x="connsiteX1784" y="connsiteY1784"/>
              </a:cxn>
              <a:cxn ang="0">
                <a:pos x="connsiteX1785" y="connsiteY1785"/>
              </a:cxn>
              <a:cxn ang="0">
                <a:pos x="connsiteX1786" y="connsiteY1786"/>
              </a:cxn>
              <a:cxn ang="0">
                <a:pos x="connsiteX1787" y="connsiteY1787"/>
              </a:cxn>
              <a:cxn ang="0">
                <a:pos x="connsiteX1788" y="connsiteY1788"/>
              </a:cxn>
              <a:cxn ang="0">
                <a:pos x="connsiteX1789" y="connsiteY1789"/>
              </a:cxn>
              <a:cxn ang="0">
                <a:pos x="connsiteX1790" y="connsiteY1790"/>
              </a:cxn>
              <a:cxn ang="0">
                <a:pos x="connsiteX1791" y="connsiteY1791"/>
              </a:cxn>
              <a:cxn ang="0">
                <a:pos x="connsiteX1792" y="connsiteY1792"/>
              </a:cxn>
              <a:cxn ang="0">
                <a:pos x="connsiteX1793" y="connsiteY1793"/>
              </a:cxn>
              <a:cxn ang="0">
                <a:pos x="connsiteX1794" y="connsiteY1794"/>
              </a:cxn>
              <a:cxn ang="0">
                <a:pos x="connsiteX1795" y="connsiteY1795"/>
              </a:cxn>
              <a:cxn ang="0">
                <a:pos x="connsiteX1796" y="connsiteY1796"/>
              </a:cxn>
              <a:cxn ang="0">
                <a:pos x="connsiteX1797" y="connsiteY1797"/>
              </a:cxn>
              <a:cxn ang="0">
                <a:pos x="connsiteX1798" y="connsiteY1798"/>
              </a:cxn>
              <a:cxn ang="0">
                <a:pos x="connsiteX1799" y="connsiteY1799"/>
              </a:cxn>
              <a:cxn ang="0">
                <a:pos x="connsiteX1800" y="connsiteY1800"/>
              </a:cxn>
              <a:cxn ang="0">
                <a:pos x="connsiteX1801" y="connsiteY1801"/>
              </a:cxn>
              <a:cxn ang="0">
                <a:pos x="connsiteX1802" y="connsiteY1802"/>
              </a:cxn>
              <a:cxn ang="0">
                <a:pos x="connsiteX1803" y="connsiteY1803"/>
              </a:cxn>
              <a:cxn ang="0">
                <a:pos x="connsiteX1804" y="connsiteY1804"/>
              </a:cxn>
              <a:cxn ang="0">
                <a:pos x="connsiteX1805" y="connsiteY1805"/>
              </a:cxn>
              <a:cxn ang="0">
                <a:pos x="connsiteX1806" y="connsiteY1806"/>
              </a:cxn>
              <a:cxn ang="0">
                <a:pos x="connsiteX1807" y="connsiteY1807"/>
              </a:cxn>
              <a:cxn ang="0">
                <a:pos x="connsiteX1808" y="connsiteY1808"/>
              </a:cxn>
              <a:cxn ang="0">
                <a:pos x="connsiteX1809" y="connsiteY1809"/>
              </a:cxn>
              <a:cxn ang="0">
                <a:pos x="connsiteX1810" y="connsiteY1810"/>
              </a:cxn>
              <a:cxn ang="0">
                <a:pos x="connsiteX1811" y="connsiteY1811"/>
              </a:cxn>
              <a:cxn ang="0">
                <a:pos x="connsiteX1812" y="connsiteY1812"/>
              </a:cxn>
              <a:cxn ang="0">
                <a:pos x="connsiteX1813" y="connsiteY1813"/>
              </a:cxn>
              <a:cxn ang="0">
                <a:pos x="connsiteX1814" y="connsiteY1814"/>
              </a:cxn>
              <a:cxn ang="0">
                <a:pos x="connsiteX1815" y="connsiteY1815"/>
              </a:cxn>
              <a:cxn ang="0">
                <a:pos x="connsiteX1816" y="connsiteY1816"/>
              </a:cxn>
              <a:cxn ang="0">
                <a:pos x="connsiteX1817" y="connsiteY1817"/>
              </a:cxn>
              <a:cxn ang="0">
                <a:pos x="connsiteX1818" y="connsiteY1818"/>
              </a:cxn>
              <a:cxn ang="0">
                <a:pos x="connsiteX1819" y="connsiteY1819"/>
              </a:cxn>
              <a:cxn ang="0">
                <a:pos x="connsiteX1820" y="connsiteY1820"/>
              </a:cxn>
              <a:cxn ang="0">
                <a:pos x="connsiteX1821" y="connsiteY1821"/>
              </a:cxn>
              <a:cxn ang="0">
                <a:pos x="connsiteX1822" y="connsiteY1822"/>
              </a:cxn>
              <a:cxn ang="0">
                <a:pos x="connsiteX1823" y="connsiteY1823"/>
              </a:cxn>
              <a:cxn ang="0">
                <a:pos x="connsiteX1824" y="connsiteY1824"/>
              </a:cxn>
              <a:cxn ang="0">
                <a:pos x="connsiteX1825" y="connsiteY1825"/>
              </a:cxn>
              <a:cxn ang="0">
                <a:pos x="connsiteX1826" y="connsiteY1826"/>
              </a:cxn>
              <a:cxn ang="0">
                <a:pos x="connsiteX1827" y="connsiteY1827"/>
              </a:cxn>
              <a:cxn ang="0">
                <a:pos x="connsiteX1828" y="connsiteY1828"/>
              </a:cxn>
              <a:cxn ang="0">
                <a:pos x="connsiteX1829" y="connsiteY1829"/>
              </a:cxn>
              <a:cxn ang="0">
                <a:pos x="connsiteX1830" y="connsiteY1830"/>
              </a:cxn>
              <a:cxn ang="0">
                <a:pos x="connsiteX1831" y="connsiteY1831"/>
              </a:cxn>
              <a:cxn ang="0">
                <a:pos x="connsiteX1832" y="connsiteY1832"/>
              </a:cxn>
              <a:cxn ang="0">
                <a:pos x="connsiteX1833" y="connsiteY1833"/>
              </a:cxn>
              <a:cxn ang="0">
                <a:pos x="connsiteX1834" y="connsiteY1834"/>
              </a:cxn>
              <a:cxn ang="0">
                <a:pos x="connsiteX1835" y="connsiteY1835"/>
              </a:cxn>
              <a:cxn ang="0">
                <a:pos x="connsiteX1836" y="connsiteY1836"/>
              </a:cxn>
              <a:cxn ang="0">
                <a:pos x="connsiteX1837" y="connsiteY1837"/>
              </a:cxn>
              <a:cxn ang="0">
                <a:pos x="connsiteX1838" y="connsiteY1838"/>
              </a:cxn>
              <a:cxn ang="0">
                <a:pos x="connsiteX1839" y="connsiteY1839"/>
              </a:cxn>
              <a:cxn ang="0">
                <a:pos x="connsiteX1840" y="connsiteY1840"/>
              </a:cxn>
              <a:cxn ang="0">
                <a:pos x="connsiteX1841" y="connsiteY1841"/>
              </a:cxn>
              <a:cxn ang="0">
                <a:pos x="connsiteX1842" y="connsiteY1842"/>
              </a:cxn>
              <a:cxn ang="0">
                <a:pos x="connsiteX1843" y="connsiteY1843"/>
              </a:cxn>
              <a:cxn ang="0">
                <a:pos x="connsiteX1844" y="connsiteY1844"/>
              </a:cxn>
              <a:cxn ang="0">
                <a:pos x="connsiteX1845" y="connsiteY1845"/>
              </a:cxn>
              <a:cxn ang="0">
                <a:pos x="connsiteX1846" y="connsiteY1846"/>
              </a:cxn>
              <a:cxn ang="0">
                <a:pos x="connsiteX1847" y="connsiteY1847"/>
              </a:cxn>
              <a:cxn ang="0">
                <a:pos x="connsiteX1848" y="connsiteY1848"/>
              </a:cxn>
              <a:cxn ang="0">
                <a:pos x="connsiteX1849" y="connsiteY1849"/>
              </a:cxn>
              <a:cxn ang="0">
                <a:pos x="connsiteX1850" y="connsiteY1850"/>
              </a:cxn>
              <a:cxn ang="0">
                <a:pos x="connsiteX1851" y="connsiteY1851"/>
              </a:cxn>
              <a:cxn ang="0">
                <a:pos x="connsiteX1852" y="connsiteY1852"/>
              </a:cxn>
              <a:cxn ang="0">
                <a:pos x="connsiteX1853" y="connsiteY1853"/>
              </a:cxn>
              <a:cxn ang="0">
                <a:pos x="connsiteX1854" y="connsiteY1854"/>
              </a:cxn>
              <a:cxn ang="0">
                <a:pos x="connsiteX1855" y="connsiteY1855"/>
              </a:cxn>
              <a:cxn ang="0">
                <a:pos x="connsiteX1856" y="connsiteY1856"/>
              </a:cxn>
              <a:cxn ang="0">
                <a:pos x="connsiteX1857" y="connsiteY1857"/>
              </a:cxn>
              <a:cxn ang="0">
                <a:pos x="connsiteX1858" y="connsiteY1858"/>
              </a:cxn>
              <a:cxn ang="0">
                <a:pos x="connsiteX1859" y="connsiteY1859"/>
              </a:cxn>
              <a:cxn ang="0">
                <a:pos x="connsiteX1860" y="connsiteY1860"/>
              </a:cxn>
              <a:cxn ang="0">
                <a:pos x="connsiteX1861" y="connsiteY1861"/>
              </a:cxn>
              <a:cxn ang="0">
                <a:pos x="connsiteX1862" y="connsiteY1862"/>
              </a:cxn>
              <a:cxn ang="0">
                <a:pos x="connsiteX1863" y="connsiteY1863"/>
              </a:cxn>
              <a:cxn ang="0">
                <a:pos x="connsiteX1864" y="connsiteY1864"/>
              </a:cxn>
              <a:cxn ang="0">
                <a:pos x="connsiteX1865" y="connsiteY1865"/>
              </a:cxn>
              <a:cxn ang="0">
                <a:pos x="connsiteX1866" y="connsiteY1866"/>
              </a:cxn>
              <a:cxn ang="0">
                <a:pos x="connsiteX1867" y="connsiteY1867"/>
              </a:cxn>
              <a:cxn ang="0">
                <a:pos x="connsiteX1868" y="connsiteY1868"/>
              </a:cxn>
              <a:cxn ang="0">
                <a:pos x="connsiteX1869" y="connsiteY1869"/>
              </a:cxn>
              <a:cxn ang="0">
                <a:pos x="connsiteX1870" y="connsiteY1870"/>
              </a:cxn>
              <a:cxn ang="0">
                <a:pos x="connsiteX1871" y="connsiteY1871"/>
              </a:cxn>
              <a:cxn ang="0">
                <a:pos x="connsiteX1872" y="connsiteY1872"/>
              </a:cxn>
              <a:cxn ang="0">
                <a:pos x="connsiteX1873" y="connsiteY1873"/>
              </a:cxn>
              <a:cxn ang="0">
                <a:pos x="connsiteX1874" y="connsiteY1874"/>
              </a:cxn>
              <a:cxn ang="0">
                <a:pos x="connsiteX1875" y="connsiteY1875"/>
              </a:cxn>
              <a:cxn ang="0">
                <a:pos x="connsiteX1876" y="connsiteY1876"/>
              </a:cxn>
              <a:cxn ang="0">
                <a:pos x="connsiteX1877" y="connsiteY1877"/>
              </a:cxn>
              <a:cxn ang="0">
                <a:pos x="connsiteX1878" y="connsiteY1878"/>
              </a:cxn>
              <a:cxn ang="0">
                <a:pos x="connsiteX1879" y="connsiteY1879"/>
              </a:cxn>
              <a:cxn ang="0">
                <a:pos x="connsiteX1880" y="connsiteY1880"/>
              </a:cxn>
              <a:cxn ang="0">
                <a:pos x="connsiteX1881" y="connsiteY1881"/>
              </a:cxn>
              <a:cxn ang="0">
                <a:pos x="connsiteX1882" y="connsiteY1882"/>
              </a:cxn>
              <a:cxn ang="0">
                <a:pos x="connsiteX1883" y="connsiteY1883"/>
              </a:cxn>
              <a:cxn ang="0">
                <a:pos x="connsiteX1884" y="connsiteY1884"/>
              </a:cxn>
              <a:cxn ang="0">
                <a:pos x="connsiteX1885" y="connsiteY1885"/>
              </a:cxn>
              <a:cxn ang="0">
                <a:pos x="connsiteX1886" y="connsiteY1886"/>
              </a:cxn>
              <a:cxn ang="0">
                <a:pos x="connsiteX1887" y="connsiteY1887"/>
              </a:cxn>
              <a:cxn ang="0">
                <a:pos x="connsiteX1888" y="connsiteY1888"/>
              </a:cxn>
              <a:cxn ang="0">
                <a:pos x="connsiteX1889" y="connsiteY1889"/>
              </a:cxn>
              <a:cxn ang="0">
                <a:pos x="connsiteX1890" y="connsiteY1890"/>
              </a:cxn>
              <a:cxn ang="0">
                <a:pos x="connsiteX1891" y="connsiteY1891"/>
              </a:cxn>
              <a:cxn ang="0">
                <a:pos x="connsiteX1892" y="connsiteY1892"/>
              </a:cxn>
              <a:cxn ang="0">
                <a:pos x="connsiteX1893" y="connsiteY1893"/>
              </a:cxn>
              <a:cxn ang="0">
                <a:pos x="connsiteX1894" y="connsiteY1894"/>
              </a:cxn>
              <a:cxn ang="0">
                <a:pos x="connsiteX1895" y="connsiteY1895"/>
              </a:cxn>
              <a:cxn ang="0">
                <a:pos x="connsiteX1896" y="connsiteY1896"/>
              </a:cxn>
              <a:cxn ang="0">
                <a:pos x="connsiteX1897" y="connsiteY1897"/>
              </a:cxn>
              <a:cxn ang="0">
                <a:pos x="connsiteX1898" y="connsiteY1898"/>
              </a:cxn>
              <a:cxn ang="0">
                <a:pos x="connsiteX1899" y="connsiteY1899"/>
              </a:cxn>
              <a:cxn ang="0">
                <a:pos x="connsiteX1900" y="connsiteY1900"/>
              </a:cxn>
              <a:cxn ang="0">
                <a:pos x="connsiteX1901" y="connsiteY1901"/>
              </a:cxn>
              <a:cxn ang="0">
                <a:pos x="connsiteX1902" y="connsiteY1902"/>
              </a:cxn>
              <a:cxn ang="0">
                <a:pos x="connsiteX1903" y="connsiteY1903"/>
              </a:cxn>
              <a:cxn ang="0">
                <a:pos x="connsiteX1904" y="connsiteY1904"/>
              </a:cxn>
              <a:cxn ang="0">
                <a:pos x="connsiteX1905" y="connsiteY1905"/>
              </a:cxn>
              <a:cxn ang="0">
                <a:pos x="connsiteX1906" y="connsiteY1906"/>
              </a:cxn>
              <a:cxn ang="0">
                <a:pos x="connsiteX1907" y="connsiteY1907"/>
              </a:cxn>
              <a:cxn ang="0">
                <a:pos x="connsiteX1908" y="connsiteY1908"/>
              </a:cxn>
              <a:cxn ang="0">
                <a:pos x="connsiteX1909" y="connsiteY1909"/>
              </a:cxn>
              <a:cxn ang="0">
                <a:pos x="connsiteX1910" y="connsiteY1910"/>
              </a:cxn>
              <a:cxn ang="0">
                <a:pos x="connsiteX1911" y="connsiteY1911"/>
              </a:cxn>
              <a:cxn ang="0">
                <a:pos x="connsiteX1912" y="connsiteY1912"/>
              </a:cxn>
              <a:cxn ang="0">
                <a:pos x="connsiteX1913" y="connsiteY1913"/>
              </a:cxn>
              <a:cxn ang="0">
                <a:pos x="connsiteX1914" y="connsiteY1914"/>
              </a:cxn>
              <a:cxn ang="0">
                <a:pos x="connsiteX1915" y="connsiteY1915"/>
              </a:cxn>
              <a:cxn ang="0">
                <a:pos x="connsiteX1916" y="connsiteY1916"/>
              </a:cxn>
              <a:cxn ang="0">
                <a:pos x="connsiteX1917" y="connsiteY1917"/>
              </a:cxn>
              <a:cxn ang="0">
                <a:pos x="connsiteX1918" y="connsiteY1918"/>
              </a:cxn>
              <a:cxn ang="0">
                <a:pos x="connsiteX1919" y="connsiteY1919"/>
              </a:cxn>
              <a:cxn ang="0">
                <a:pos x="connsiteX1920" y="connsiteY1920"/>
              </a:cxn>
              <a:cxn ang="0">
                <a:pos x="connsiteX1921" y="connsiteY1921"/>
              </a:cxn>
              <a:cxn ang="0">
                <a:pos x="connsiteX1922" y="connsiteY1922"/>
              </a:cxn>
              <a:cxn ang="0">
                <a:pos x="connsiteX1923" y="connsiteY1923"/>
              </a:cxn>
              <a:cxn ang="0">
                <a:pos x="connsiteX1924" y="connsiteY1924"/>
              </a:cxn>
              <a:cxn ang="0">
                <a:pos x="connsiteX1925" y="connsiteY1925"/>
              </a:cxn>
              <a:cxn ang="0">
                <a:pos x="connsiteX1926" y="connsiteY1926"/>
              </a:cxn>
              <a:cxn ang="0">
                <a:pos x="connsiteX1927" y="connsiteY1927"/>
              </a:cxn>
              <a:cxn ang="0">
                <a:pos x="connsiteX1928" y="connsiteY1928"/>
              </a:cxn>
              <a:cxn ang="0">
                <a:pos x="connsiteX1929" y="connsiteY1929"/>
              </a:cxn>
              <a:cxn ang="0">
                <a:pos x="connsiteX1930" y="connsiteY1930"/>
              </a:cxn>
              <a:cxn ang="0">
                <a:pos x="connsiteX1931" y="connsiteY1931"/>
              </a:cxn>
              <a:cxn ang="0">
                <a:pos x="connsiteX1932" y="connsiteY1932"/>
              </a:cxn>
              <a:cxn ang="0">
                <a:pos x="connsiteX1933" y="connsiteY1933"/>
              </a:cxn>
              <a:cxn ang="0">
                <a:pos x="connsiteX1934" y="connsiteY1934"/>
              </a:cxn>
              <a:cxn ang="0">
                <a:pos x="connsiteX1935" y="connsiteY1935"/>
              </a:cxn>
              <a:cxn ang="0">
                <a:pos x="connsiteX1936" y="connsiteY1936"/>
              </a:cxn>
              <a:cxn ang="0">
                <a:pos x="connsiteX1937" y="connsiteY1937"/>
              </a:cxn>
              <a:cxn ang="0">
                <a:pos x="connsiteX1938" y="connsiteY1938"/>
              </a:cxn>
              <a:cxn ang="0">
                <a:pos x="connsiteX1939" y="connsiteY1939"/>
              </a:cxn>
              <a:cxn ang="0">
                <a:pos x="connsiteX1940" y="connsiteY1940"/>
              </a:cxn>
              <a:cxn ang="0">
                <a:pos x="connsiteX1941" y="connsiteY1941"/>
              </a:cxn>
              <a:cxn ang="0">
                <a:pos x="connsiteX1942" y="connsiteY1942"/>
              </a:cxn>
              <a:cxn ang="0">
                <a:pos x="connsiteX1943" y="connsiteY1943"/>
              </a:cxn>
              <a:cxn ang="0">
                <a:pos x="connsiteX1944" y="connsiteY1944"/>
              </a:cxn>
              <a:cxn ang="0">
                <a:pos x="connsiteX1945" y="connsiteY1945"/>
              </a:cxn>
              <a:cxn ang="0">
                <a:pos x="connsiteX1946" y="connsiteY1946"/>
              </a:cxn>
              <a:cxn ang="0">
                <a:pos x="connsiteX1947" y="connsiteY1947"/>
              </a:cxn>
              <a:cxn ang="0">
                <a:pos x="connsiteX1948" y="connsiteY1948"/>
              </a:cxn>
              <a:cxn ang="0">
                <a:pos x="connsiteX1949" y="connsiteY1949"/>
              </a:cxn>
              <a:cxn ang="0">
                <a:pos x="connsiteX1950" y="connsiteY1950"/>
              </a:cxn>
              <a:cxn ang="0">
                <a:pos x="connsiteX1951" y="connsiteY1951"/>
              </a:cxn>
              <a:cxn ang="0">
                <a:pos x="connsiteX1952" y="connsiteY1952"/>
              </a:cxn>
              <a:cxn ang="0">
                <a:pos x="connsiteX1953" y="connsiteY1953"/>
              </a:cxn>
              <a:cxn ang="0">
                <a:pos x="connsiteX1954" y="connsiteY1954"/>
              </a:cxn>
              <a:cxn ang="0">
                <a:pos x="connsiteX1955" y="connsiteY1955"/>
              </a:cxn>
              <a:cxn ang="0">
                <a:pos x="connsiteX1956" y="connsiteY1956"/>
              </a:cxn>
              <a:cxn ang="0">
                <a:pos x="connsiteX1957" y="connsiteY1957"/>
              </a:cxn>
              <a:cxn ang="0">
                <a:pos x="connsiteX1958" y="connsiteY1958"/>
              </a:cxn>
              <a:cxn ang="0">
                <a:pos x="connsiteX1959" y="connsiteY1959"/>
              </a:cxn>
              <a:cxn ang="0">
                <a:pos x="connsiteX1960" y="connsiteY1960"/>
              </a:cxn>
              <a:cxn ang="0">
                <a:pos x="connsiteX1961" y="connsiteY1961"/>
              </a:cxn>
              <a:cxn ang="0">
                <a:pos x="connsiteX1962" y="connsiteY1962"/>
              </a:cxn>
              <a:cxn ang="0">
                <a:pos x="connsiteX1963" y="connsiteY1963"/>
              </a:cxn>
              <a:cxn ang="0">
                <a:pos x="connsiteX1964" y="connsiteY1964"/>
              </a:cxn>
              <a:cxn ang="0">
                <a:pos x="connsiteX1965" y="connsiteY1965"/>
              </a:cxn>
              <a:cxn ang="0">
                <a:pos x="connsiteX1966" y="connsiteY1966"/>
              </a:cxn>
              <a:cxn ang="0">
                <a:pos x="connsiteX1967" y="connsiteY1967"/>
              </a:cxn>
              <a:cxn ang="0">
                <a:pos x="connsiteX1968" y="connsiteY1968"/>
              </a:cxn>
              <a:cxn ang="0">
                <a:pos x="connsiteX1969" y="connsiteY1969"/>
              </a:cxn>
              <a:cxn ang="0">
                <a:pos x="connsiteX1970" y="connsiteY1970"/>
              </a:cxn>
              <a:cxn ang="0">
                <a:pos x="connsiteX1971" y="connsiteY1971"/>
              </a:cxn>
              <a:cxn ang="0">
                <a:pos x="connsiteX1972" y="connsiteY1972"/>
              </a:cxn>
              <a:cxn ang="0">
                <a:pos x="connsiteX1973" y="connsiteY1973"/>
              </a:cxn>
              <a:cxn ang="0">
                <a:pos x="connsiteX1974" y="connsiteY1974"/>
              </a:cxn>
              <a:cxn ang="0">
                <a:pos x="connsiteX1975" y="connsiteY1975"/>
              </a:cxn>
              <a:cxn ang="0">
                <a:pos x="connsiteX1976" y="connsiteY1976"/>
              </a:cxn>
              <a:cxn ang="0">
                <a:pos x="connsiteX1977" y="connsiteY1977"/>
              </a:cxn>
              <a:cxn ang="0">
                <a:pos x="connsiteX1978" y="connsiteY1978"/>
              </a:cxn>
              <a:cxn ang="0">
                <a:pos x="connsiteX1979" y="connsiteY1979"/>
              </a:cxn>
              <a:cxn ang="0">
                <a:pos x="connsiteX1980" y="connsiteY1980"/>
              </a:cxn>
              <a:cxn ang="0">
                <a:pos x="connsiteX1981" y="connsiteY1981"/>
              </a:cxn>
              <a:cxn ang="0">
                <a:pos x="connsiteX1982" y="connsiteY1982"/>
              </a:cxn>
              <a:cxn ang="0">
                <a:pos x="connsiteX1983" y="connsiteY1983"/>
              </a:cxn>
              <a:cxn ang="0">
                <a:pos x="connsiteX1984" y="connsiteY1984"/>
              </a:cxn>
              <a:cxn ang="0">
                <a:pos x="connsiteX1985" y="connsiteY1985"/>
              </a:cxn>
              <a:cxn ang="0">
                <a:pos x="connsiteX1986" y="connsiteY1986"/>
              </a:cxn>
              <a:cxn ang="0">
                <a:pos x="connsiteX1987" y="connsiteY1987"/>
              </a:cxn>
              <a:cxn ang="0">
                <a:pos x="connsiteX1988" y="connsiteY1988"/>
              </a:cxn>
              <a:cxn ang="0">
                <a:pos x="connsiteX1989" y="connsiteY1989"/>
              </a:cxn>
              <a:cxn ang="0">
                <a:pos x="connsiteX1990" y="connsiteY1990"/>
              </a:cxn>
              <a:cxn ang="0">
                <a:pos x="connsiteX1991" y="connsiteY1991"/>
              </a:cxn>
              <a:cxn ang="0">
                <a:pos x="connsiteX1992" y="connsiteY1992"/>
              </a:cxn>
              <a:cxn ang="0">
                <a:pos x="connsiteX1993" y="connsiteY1993"/>
              </a:cxn>
              <a:cxn ang="0">
                <a:pos x="connsiteX1994" y="connsiteY1994"/>
              </a:cxn>
              <a:cxn ang="0">
                <a:pos x="connsiteX1995" y="connsiteY1995"/>
              </a:cxn>
              <a:cxn ang="0">
                <a:pos x="connsiteX1996" y="connsiteY1996"/>
              </a:cxn>
              <a:cxn ang="0">
                <a:pos x="connsiteX1997" y="connsiteY1997"/>
              </a:cxn>
              <a:cxn ang="0">
                <a:pos x="connsiteX1998" y="connsiteY1998"/>
              </a:cxn>
              <a:cxn ang="0">
                <a:pos x="connsiteX1999" y="connsiteY1999"/>
              </a:cxn>
              <a:cxn ang="0">
                <a:pos x="connsiteX2000" y="connsiteY2000"/>
              </a:cxn>
              <a:cxn ang="0">
                <a:pos x="connsiteX2001" y="connsiteY2001"/>
              </a:cxn>
              <a:cxn ang="0">
                <a:pos x="connsiteX2002" y="connsiteY2002"/>
              </a:cxn>
              <a:cxn ang="0">
                <a:pos x="connsiteX2003" y="connsiteY2003"/>
              </a:cxn>
              <a:cxn ang="0">
                <a:pos x="connsiteX2004" y="connsiteY2004"/>
              </a:cxn>
              <a:cxn ang="0">
                <a:pos x="connsiteX2005" y="connsiteY2005"/>
              </a:cxn>
              <a:cxn ang="0">
                <a:pos x="connsiteX2006" y="connsiteY2006"/>
              </a:cxn>
              <a:cxn ang="0">
                <a:pos x="connsiteX2007" y="connsiteY2007"/>
              </a:cxn>
              <a:cxn ang="0">
                <a:pos x="connsiteX2008" y="connsiteY2008"/>
              </a:cxn>
              <a:cxn ang="0">
                <a:pos x="connsiteX2009" y="connsiteY2009"/>
              </a:cxn>
              <a:cxn ang="0">
                <a:pos x="connsiteX2010" y="connsiteY2010"/>
              </a:cxn>
              <a:cxn ang="0">
                <a:pos x="connsiteX2011" y="connsiteY2011"/>
              </a:cxn>
              <a:cxn ang="0">
                <a:pos x="connsiteX2012" y="connsiteY2012"/>
              </a:cxn>
              <a:cxn ang="0">
                <a:pos x="connsiteX2013" y="connsiteY2013"/>
              </a:cxn>
              <a:cxn ang="0">
                <a:pos x="connsiteX2014" y="connsiteY2014"/>
              </a:cxn>
              <a:cxn ang="0">
                <a:pos x="connsiteX2015" y="connsiteY2015"/>
              </a:cxn>
              <a:cxn ang="0">
                <a:pos x="connsiteX2016" y="connsiteY2016"/>
              </a:cxn>
              <a:cxn ang="0">
                <a:pos x="connsiteX2017" y="connsiteY2017"/>
              </a:cxn>
              <a:cxn ang="0">
                <a:pos x="connsiteX2018" y="connsiteY2018"/>
              </a:cxn>
              <a:cxn ang="0">
                <a:pos x="connsiteX2019" y="connsiteY2019"/>
              </a:cxn>
              <a:cxn ang="0">
                <a:pos x="connsiteX2020" y="connsiteY2020"/>
              </a:cxn>
              <a:cxn ang="0">
                <a:pos x="connsiteX2021" y="connsiteY2021"/>
              </a:cxn>
              <a:cxn ang="0">
                <a:pos x="connsiteX2022" y="connsiteY2022"/>
              </a:cxn>
              <a:cxn ang="0">
                <a:pos x="connsiteX2023" y="connsiteY2023"/>
              </a:cxn>
              <a:cxn ang="0">
                <a:pos x="connsiteX2024" y="connsiteY2024"/>
              </a:cxn>
              <a:cxn ang="0">
                <a:pos x="connsiteX2025" y="connsiteY2025"/>
              </a:cxn>
              <a:cxn ang="0">
                <a:pos x="connsiteX2026" y="connsiteY2026"/>
              </a:cxn>
              <a:cxn ang="0">
                <a:pos x="connsiteX2027" y="connsiteY2027"/>
              </a:cxn>
              <a:cxn ang="0">
                <a:pos x="connsiteX2028" y="connsiteY2028"/>
              </a:cxn>
              <a:cxn ang="0">
                <a:pos x="connsiteX2029" y="connsiteY2029"/>
              </a:cxn>
              <a:cxn ang="0">
                <a:pos x="connsiteX2030" y="connsiteY2030"/>
              </a:cxn>
              <a:cxn ang="0">
                <a:pos x="connsiteX2031" y="connsiteY2031"/>
              </a:cxn>
              <a:cxn ang="0">
                <a:pos x="connsiteX2032" y="connsiteY2032"/>
              </a:cxn>
              <a:cxn ang="0">
                <a:pos x="connsiteX2033" y="connsiteY2033"/>
              </a:cxn>
              <a:cxn ang="0">
                <a:pos x="connsiteX2034" y="connsiteY2034"/>
              </a:cxn>
              <a:cxn ang="0">
                <a:pos x="connsiteX2035" y="connsiteY2035"/>
              </a:cxn>
              <a:cxn ang="0">
                <a:pos x="connsiteX2036" y="connsiteY2036"/>
              </a:cxn>
              <a:cxn ang="0">
                <a:pos x="connsiteX2037" y="connsiteY2037"/>
              </a:cxn>
              <a:cxn ang="0">
                <a:pos x="connsiteX2038" y="connsiteY2038"/>
              </a:cxn>
              <a:cxn ang="0">
                <a:pos x="connsiteX2039" y="connsiteY2039"/>
              </a:cxn>
              <a:cxn ang="0">
                <a:pos x="connsiteX2040" y="connsiteY2040"/>
              </a:cxn>
              <a:cxn ang="0">
                <a:pos x="connsiteX2041" y="connsiteY2041"/>
              </a:cxn>
              <a:cxn ang="0">
                <a:pos x="connsiteX2042" y="connsiteY2042"/>
              </a:cxn>
              <a:cxn ang="0">
                <a:pos x="connsiteX2043" y="connsiteY2043"/>
              </a:cxn>
              <a:cxn ang="0">
                <a:pos x="connsiteX2044" y="connsiteY2044"/>
              </a:cxn>
              <a:cxn ang="0">
                <a:pos x="connsiteX2045" y="connsiteY2045"/>
              </a:cxn>
              <a:cxn ang="0">
                <a:pos x="connsiteX2046" y="connsiteY2046"/>
              </a:cxn>
              <a:cxn ang="0">
                <a:pos x="connsiteX2047" y="connsiteY2047"/>
              </a:cxn>
              <a:cxn ang="0">
                <a:pos x="connsiteX2048" y="connsiteY2048"/>
              </a:cxn>
              <a:cxn ang="0">
                <a:pos x="connsiteX2049" y="connsiteY2049"/>
              </a:cxn>
              <a:cxn ang="0">
                <a:pos x="connsiteX2050" y="connsiteY2050"/>
              </a:cxn>
              <a:cxn ang="0">
                <a:pos x="connsiteX2051" y="connsiteY2051"/>
              </a:cxn>
              <a:cxn ang="0">
                <a:pos x="connsiteX2052" y="connsiteY2052"/>
              </a:cxn>
              <a:cxn ang="0">
                <a:pos x="connsiteX2053" y="connsiteY2053"/>
              </a:cxn>
              <a:cxn ang="0">
                <a:pos x="connsiteX2054" y="connsiteY2054"/>
              </a:cxn>
              <a:cxn ang="0">
                <a:pos x="connsiteX2055" y="connsiteY2055"/>
              </a:cxn>
              <a:cxn ang="0">
                <a:pos x="connsiteX2056" y="connsiteY2056"/>
              </a:cxn>
              <a:cxn ang="0">
                <a:pos x="connsiteX2057" y="connsiteY2057"/>
              </a:cxn>
              <a:cxn ang="0">
                <a:pos x="connsiteX2058" y="connsiteY2058"/>
              </a:cxn>
              <a:cxn ang="0">
                <a:pos x="connsiteX2059" y="connsiteY2059"/>
              </a:cxn>
              <a:cxn ang="0">
                <a:pos x="connsiteX2060" y="connsiteY2060"/>
              </a:cxn>
              <a:cxn ang="0">
                <a:pos x="connsiteX2061" y="connsiteY2061"/>
              </a:cxn>
              <a:cxn ang="0">
                <a:pos x="connsiteX2062" y="connsiteY2062"/>
              </a:cxn>
              <a:cxn ang="0">
                <a:pos x="connsiteX2063" y="connsiteY2063"/>
              </a:cxn>
              <a:cxn ang="0">
                <a:pos x="connsiteX2064" y="connsiteY2064"/>
              </a:cxn>
              <a:cxn ang="0">
                <a:pos x="connsiteX2065" y="connsiteY2065"/>
              </a:cxn>
              <a:cxn ang="0">
                <a:pos x="connsiteX2066" y="connsiteY2066"/>
              </a:cxn>
              <a:cxn ang="0">
                <a:pos x="connsiteX2067" y="connsiteY2067"/>
              </a:cxn>
              <a:cxn ang="0">
                <a:pos x="connsiteX2068" y="connsiteY2068"/>
              </a:cxn>
              <a:cxn ang="0">
                <a:pos x="connsiteX2069" y="connsiteY2069"/>
              </a:cxn>
              <a:cxn ang="0">
                <a:pos x="connsiteX2070" y="connsiteY2070"/>
              </a:cxn>
              <a:cxn ang="0">
                <a:pos x="connsiteX2071" y="connsiteY2071"/>
              </a:cxn>
              <a:cxn ang="0">
                <a:pos x="connsiteX2072" y="connsiteY2072"/>
              </a:cxn>
              <a:cxn ang="0">
                <a:pos x="connsiteX2073" y="connsiteY2073"/>
              </a:cxn>
              <a:cxn ang="0">
                <a:pos x="connsiteX2074" y="connsiteY2074"/>
              </a:cxn>
              <a:cxn ang="0">
                <a:pos x="connsiteX2075" y="connsiteY2075"/>
              </a:cxn>
              <a:cxn ang="0">
                <a:pos x="connsiteX2076" y="connsiteY2076"/>
              </a:cxn>
              <a:cxn ang="0">
                <a:pos x="connsiteX2077" y="connsiteY2077"/>
              </a:cxn>
              <a:cxn ang="0">
                <a:pos x="connsiteX2078" y="connsiteY2078"/>
              </a:cxn>
              <a:cxn ang="0">
                <a:pos x="connsiteX2079" y="connsiteY2079"/>
              </a:cxn>
              <a:cxn ang="0">
                <a:pos x="connsiteX2080" y="connsiteY2080"/>
              </a:cxn>
              <a:cxn ang="0">
                <a:pos x="connsiteX2081" y="connsiteY2081"/>
              </a:cxn>
              <a:cxn ang="0">
                <a:pos x="connsiteX2082" y="connsiteY2082"/>
              </a:cxn>
              <a:cxn ang="0">
                <a:pos x="connsiteX2083" y="connsiteY2083"/>
              </a:cxn>
              <a:cxn ang="0">
                <a:pos x="connsiteX2084" y="connsiteY2084"/>
              </a:cxn>
              <a:cxn ang="0">
                <a:pos x="connsiteX2085" y="connsiteY2085"/>
              </a:cxn>
              <a:cxn ang="0">
                <a:pos x="connsiteX2086" y="connsiteY2086"/>
              </a:cxn>
              <a:cxn ang="0">
                <a:pos x="connsiteX2087" y="connsiteY2087"/>
              </a:cxn>
              <a:cxn ang="0">
                <a:pos x="connsiteX2088" y="connsiteY2088"/>
              </a:cxn>
              <a:cxn ang="0">
                <a:pos x="connsiteX2089" y="connsiteY2089"/>
              </a:cxn>
              <a:cxn ang="0">
                <a:pos x="connsiteX2090" y="connsiteY2090"/>
              </a:cxn>
              <a:cxn ang="0">
                <a:pos x="connsiteX2091" y="connsiteY2091"/>
              </a:cxn>
              <a:cxn ang="0">
                <a:pos x="connsiteX2092" y="connsiteY2092"/>
              </a:cxn>
              <a:cxn ang="0">
                <a:pos x="connsiteX2093" y="connsiteY2093"/>
              </a:cxn>
              <a:cxn ang="0">
                <a:pos x="connsiteX2094" y="connsiteY2094"/>
              </a:cxn>
              <a:cxn ang="0">
                <a:pos x="connsiteX2095" y="connsiteY2095"/>
              </a:cxn>
              <a:cxn ang="0">
                <a:pos x="connsiteX2096" y="connsiteY2096"/>
              </a:cxn>
              <a:cxn ang="0">
                <a:pos x="connsiteX2097" y="connsiteY2097"/>
              </a:cxn>
              <a:cxn ang="0">
                <a:pos x="connsiteX2098" y="connsiteY2098"/>
              </a:cxn>
              <a:cxn ang="0">
                <a:pos x="connsiteX2099" y="connsiteY2099"/>
              </a:cxn>
              <a:cxn ang="0">
                <a:pos x="connsiteX2100" y="connsiteY2100"/>
              </a:cxn>
              <a:cxn ang="0">
                <a:pos x="connsiteX2101" y="connsiteY2101"/>
              </a:cxn>
              <a:cxn ang="0">
                <a:pos x="connsiteX2102" y="connsiteY2102"/>
              </a:cxn>
              <a:cxn ang="0">
                <a:pos x="connsiteX2103" y="connsiteY2103"/>
              </a:cxn>
              <a:cxn ang="0">
                <a:pos x="connsiteX2104" y="connsiteY2104"/>
              </a:cxn>
              <a:cxn ang="0">
                <a:pos x="connsiteX2105" y="connsiteY2105"/>
              </a:cxn>
              <a:cxn ang="0">
                <a:pos x="connsiteX2106" y="connsiteY2106"/>
              </a:cxn>
              <a:cxn ang="0">
                <a:pos x="connsiteX2107" y="connsiteY2107"/>
              </a:cxn>
              <a:cxn ang="0">
                <a:pos x="connsiteX2108" y="connsiteY2108"/>
              </a:cxn>
              <a:cxn ang="0">
                <a:pos x="connsiteX2109" y="connsiteY2109"/>
              </a:cxn>
              <a:cxn ang="0">
                <a:pos x="connsiteX2110" y="connsiteY2110"/>
              </a:cxn>
              <a:cxn ang="0">
                <a:pos x="connsiteX2111" y="connsiteY2111"/>
              </a:cxn>
              <a:cxn ang="0">
                <a:pos x="connsiteX2112" y="connsiteY2112"/>
              </a:cxn>
              <a:cxn ang="0">
                <a:pos x="connsiteX2113" y="connsiteY2113"/>
              </a:cxn>
              <a:cxn ang="0">
                <a:pos x="connsiteX2114" y="connsiteY2114"/>
              </a:cxn>
              <a:cxn ang="0">
                <a:pos x="connsiteX2115" y="connsiteY2115"/>
              </a:cxn>
              <a:cxn ang="0">
                <a:pos x="connsiteX2116" y="connsiteY2116"/>
              </a:cxn>
              <a:cxn ang="0">
                <a:pos x="connsiteX2117" y="connsiteY2117"/>
              </a:cxn>
              <a:cxn ang="0">
                <a:pos x="connsiteX2118" y="connsiteY2118"/>
              </a:cxn>
              <a:cxn ang="0">
                <a:pos x="connsiteX2119" y="connsiteY2119"/>
              </a:cxn>
              <a:cxn ang="0">
                <a:pos x="connsiteX2120" y="connsiteY2120"/>
              </a:cxn>
              <a:cxn ang="0">
                <a:pos x="connsiteX2121" y="connsiteY2121"/>
              </a:cxn>
              <a:cxn ang="0">
                <a:pos x="connsiteX2122" y="connsiteY2122"/>
              </a:cxn>
              <a:cxn ang="0">
                <a:pos x="connsiteX2123" y="connsiteY2123"/>
              </a:cxn>
              <a:cxn ang="0">
                <a:pos x="connsiteX2124" y="connsiteY2124"/>
              </a:cxn>
              <a:cxn ang="0">
                <a:pos x="connsiteX2125" y="connsiteY2125"/>
              </a:cxn>
              <a:cxn ang="0">
                <a:pos x="connsiteX2126" y="connsiteY2126"/>
              </a:cxn>
              <a:cxn ang="0">
                <a:pos x="connsiteX2127" y="connsiteY2127"/>
              </a:cxn>
              <a:cxn ang="0">
                <a:pos x="connsiteX2128" y="connsiteY2128"/>
              </a:cxn>
              <a:cxn ang="0">
                <a:pos x="connsiteX2129" y="connsiteY2129"/>
              </a:cxn>
              <a:cxn ang="0">
                <a:pos x="connsiteX2130" y="connsiteY2130"/>
              </a:cxn>
              <a:cxn ang="0">
                <a:pos x="connsiteX2131" y="connsiteY2131"/>
              </a:cxn>
              <a:cxn ang="0">
                <a:pos x="connsiteX2132" y="connsiteY2132"/>
              </a:cxn>
              <a:cxn ang="0">
                <a:pos x="connsiteX2133" y="connsiteY2133"/>
              </a:cxn>
              <a:cxn ang="0">
                <a:pos x="connsiteX2134" y="connsiteY2134"/>
              </a:cxn>
              <a:cxn ang="0">
                <a:pos x="connsiteX2135" y="connsiteY2135"/>
              </a:cxn>
              <a:cxn ang="0">
                <a:pos x="connsiteX2136" y="connsiteY2136"/>
              </a:cxn>
              <a:cxn ang="0">
                <a:pos x="connsiteX2137" y="connsiteY2137"/>
              </a:cxn>
              <a:cxn ang="0">
                <a:pos x="connsiteX2138" y="connsiteY2138"/>
              </a:cxn>
              <a:cxn ang="0">
                <a:pos x="connsiteX2139" y="connsiteY2139"/>
              </a:cxn>
              <a:cxn ang="0">
                <a:pos x="connsiteX2140" y="connsiteY2140"/>
              </a:cxn>
              <a:cxn ang="0">
                <a:pos x="connsiteX2141" y="connsiteY2141"/>
              </a:cxn>
              <a:cxn ang="0">
                <a:pos x="connsiteX2142" y="connsiteY2142"/>
              </a:cxn>
              <a:cxn ang="0">
                <a:pos x="connsiteX2143" y="connsiteY2143"/>
              </a:cxn>
              <a:cxn ang="0">
                <a:pos x="connsiteX2144" y="connsiteY2144"/>
              </a:cxn>
              <a:cxn ang="0">
                <a:pos x="connsiteX2145" y="connsiteY2145"/>
              </a:cxn>
              <a:cxn ang="0">
                <a:pos x="connsiteX2146" y="connsiteY2146"/>
              </a:cxn>
              <a:cxn ang="0">
                <a:pos x="connsiteX2147" y="connsiteY2147"/>
              </a:cxn>
              <a:cxn ang="0">
                <a:pos x="connsiteX2148" y="connsiteY2148"/>
              </a:cxn>
              <a:cxn ang="0">
                <a:pos x="connsiteX2149" y="connsiteY2149"/>
              </a:cxn>
              <a:cxn ang="0">
                <a:pos x="connsiteX2150" y="connsiteY2150"/>
              </a:cxn>
              <a:cxn ang="0">
                <a:pos x="connsiteX2151" y="connsiteY2151"/>
              </a:cxn>
              <a:cxn ang="0">
                <a:pos x="connsiteX2152" y="connsiteY2152"/>
              </a:cxn>
              <a:cxn ang="0">
                <a:pos x="connsiteX2153" y="connsiteY2153"/>
              </a:cxn>
              <a:cxn ang="0">
                <a:pos x="connsiteX2154" y="connsiteY2154"/>
              </a:cxn>
              <a:cxn ang="0">
                <a:pos x="connsiteX2155" y="connsiteY2155"/>
              </a:cxn>
              <a:cxn ang="0">
                <a:pos x="connsiteX2156" y="connsiteY2156"/>
              </a:cxn>
              <a:cxn ang="0">
                <a:pos x="connsiteX2157" y="connsiteY2157"/>
              </a:cxn>
              <a:cxn ang="0">
                <a:pos x="connsiteX2158" y="connsiteY2158"/>
              </a:cxn>
              <a:cxn ang="0">
                <a:pos x="connsiteX2159" y="connsiteY2159"/>
              </a:cxn>
              <a:cxn ang="0">
                <a:pos x="connsiteX2160" y="connsiteY2160"/>
              </a:cxn>
              <a:cxn ang="0">
                <a:pos x="connsiteX2161" y="connsiteY2161"/>
              </a:cxn>
              <a:cxn ang="0">
                <a:pos x="connsiteX2162" y="connsiteY2162"/>
              </a:cxn>
              <a:cxn ang="0">
                <a:pos x="connsiteX2163" y="connsiteY2163"/>
              </a:cxn>
              <a:cxn ang="0">
                <a:pos x="connsiteX2164" y="connsiteY2164"/>
              </a:cxn>
              <a:cxn ang="0">
                <a:pos x="connsiteX2165" y="connsiteY2165"/>
              </a:cxn>
              <a:cxn ang="0">
                <a:pos x="connsiteX2166" y="connsiteY2166"/>
              </a:cxn>
              <a:cxn ang="0">
                <a:pos x="connsiteX2167" y="connsiteY2167"/>
              </a:cxn>
              <a:cxn ang="0">
                <a:pos x="connsiteX2168" y="connsiteY2168"/>
              </a:cxn>
              <a:cxn ang="0">
                <a:pos x="connsiteX2169" y="connsiteY2169"/>
              </a:cxn>
              <a:cxn ang="0">
                <a:pos x="connsiteX2170" y="connsiteY2170"/>
              </a:cxn>
              <a:cxn ang="0">
                <a:pos x="connsiteX2171" y="connsiteY2171"/>
              </a:cxn>
              <a:cxn ang="0">
                <a:pos x="connsiteX2172" y="connsiteY2172"/>
              </a:cxn>
              <a:cxn ang="0">
                <a:pos x="connsiteX2173" y="connsiteY2173"/>
              </a:cxn>
              <a:cxn ang="0">
                <a:pos x="connsiteX2174" y="connsiteY2174"/>
              </a:cxn>
              <a:cxn ang="0">
                <a:pos x="connsiteX2175" y="connsiteY2175"/>
              </a:cxn>
              <a:cxn ang="0">
                <a:pos x="connsiteX2176" y="connsiteY2176"/>
              </a:cxn>
              <a:cxn ang="0">
                <a:pos x="connsiteX2177" y="connsiteY2177"/>
              </a:cxn>
              <a:cxn ang="0">
                <a:pos x="connsiteX2178" y="connsiteY2178"/>
              </a:cxn>
              <a:cxn ang="0">
                <a:pos x="connsiteX2179" y="connsiteY2179"/>
              </a:cxn>
              <a:cxn ang="0">
                <a:pos x="connsiteX2180" y="connsiteY2180"/>
              </a:cxn>
              <a:cxn ang="0">
                <a:pos x="connsiteX2181" y="connsiteY2181"/>
              </a:cxn>
              <a:cxn ang="0">
                <a:pos x="connsiteX2182" y="connsiteY2182"/>
              </a:cxn>
              <a:cxn ang="0">
                <a:pos x="connsiteX2183" y="connsiteY2183"/>
              </a:cxn>
              <a:cxn ang="0">
                <a:pos x="connsiteX2184" y="connsiteY2184"/>
              </a:cxn>
              <a:cxn ang="0">
                <a:pos x="connsiteX2185" y="connsiteY2185"/>
              </a:cxn>
              <a:cxn ang="0">
                <a:pos x="connsiteX2186" y="connsiteY2186"/>
              </a:cxn>
              <a:cxn ang="0">
                <a:pos x="connsiteX2187" y="connsiteY2187"/>
              </a:cxn>
              <a:cxn ang="0">
                <a:pos x="connsiteX2188" y="connsiteY2188"/>
              </a:cxn>
              <a:cxn ang="0">
                <a:pos x="connsiteX2189" y="connsiteY2189"/>
              </a:cxn>
              <a:cxn ang="0">
                <a:pos x="connsiteX2190" y="connsiteY2190"/>
              </a:cxn>
              <a:cxn ang="0">
                <a:pos x="connsiteX2191" y="connsiteY2191"/>
              </a:cxn>
              <a:cxn ang="0">
                <a:pos x="connsiteX2192" y="connsiteY2192"/>
              </a:cxn>
              <a:cxn ang="0">
                <a:pos x="connsiteX2193" y="connsiteY2193"/>
              </a:cxn>
              <a:cxn ang="0">
                <a:pos x="connsiteX2194" y="connsiteY2194"/>
              </a:cxn>
              <a:cxn ang="0">
                <a:pos x="connsiteX2195" y="connsiteY2195"/>
              </a:cxn>
              <a:cxn ang="0">
                <a:pos x="connsiteX2196" y="connsiteY2196"/>
              </a:cxn>
              <a:cxn ang="0">
                <a:pos x="connsiteX2197" y="connsiteY2197"/>
              </a:cxn>
              <a:cxn ang="0">
                <a:pos x="connsiteX2198" y="connsiteY2198"/>
              </a:cxn>
              <a:cxn ang="0">
                <a:pos x="connsiteX2199" y="connsiteY2199"/>
              </a:cxn>
              <a:cxn ang="0">
                <a:pos x="connsiteX2200" y="connsiteY2200"/>
              </a:cxn>
              <a:cxn ang="0">
                <a:pos x="connsiteX2201" y="connsiteY2201"/>
              </a:cxn>
              <a:cxn ang="0">
                <a:pos x="connsiteX2202" y="connsiteY2202"/>
              </a:cxn>
              <a:cxn ang="0">
                <a:pos x="connsiteX2203" y="connsiteY2203"/>
              </a:cxn>
              <a:cxn ang="0">
                <a:pos x="connsiteX2204" y="connsiteY2204"/>
              </a:cxn>
              <a:cxn ang="0">
                <a:pos x="connsiteX2205" y="connsiteY2205"/>
              </a:cxn>
              <a:cxn ang="0">
                <a:pos x="connsiteX2206" y="connsiteY2206"/>
              </a:cxn>
              <a:cxn ang="0">
                <a:pos x="connsiteX2207" y="connsiteY2207"/>
              </a:cxn>
              <a:cxn ang="0">
                <a:pos x="connsiteX2208" y="connsiteY2208"/>
              </a:cxn>
              <a:cxn ang="0">
                <a:pos x="connsiteX2209" y="connsiteY2209"/>
              </a:cxn>
              <a:cxn ang="0">
                <a:pos x="connsiteX2210" y="connsiteY2210"/>
              </a:cxn>
              <a:cxn ang="0">
                <a:pos x="connsiteX2211" y="connsiteY2211"/>
              </a:cxn>
              <a:cxn ang="0">
                <a:pos x="connsiteX2212" y="connsiteY2212"/>
              </a:cxn>
              <a:cxn ang="0">
                <a:pos x="connsiteX2213" y="connsiteY2213"/>
              </a:cxn>
              <a:cxn ang="0">
                <a:pos x="connsiteX2214" y="connsiteY2214"/>
              </a:cxn>
              <a:cxn ang="0">
                <a:pos x="connsiteX2215" y="connsiteY2215"/>
              </a:cxn>
              <a:cxn ang="0">
                <a:pos x="connsiteX2216" y="connsiteY2216"/>
              </a:cxn>
              <a:cxn ang="0">
                <a:pos x="connsiteX2217" y="connsiteY2217"/>
              </a:cxn>
              <a:cxn ang="0">
                <a:pos x="connsiteX2218" y="connsiteY2218"/>
              </a:cxn>
              <a:cxn ang="0">
                <a:pos x="connsiteX2219" y="connsiteY2219"/>
              </a:cxn>
              <a:cxn ang="0">
                <a:pos x="connsiteX2220" y="connsiteY2220"/>
              </a:cxn>
              <a:cxn ang="0">
                <a:pos x="connsiteX2221" y="connsiteY2221"/>
              </a:cxn>
              <a:cxn ang="0">
                <a:pos x="connsiteX2222" y="connsiteY2222"/>
              </a:cxn>
              <a:cxn ang="0">
                <a:pos x="connsiteX2223" y="connsiteY2223"/>
              </a:cxn>
              <a:cxn ang="0">
                <a:pos x="connsiteX2224" y="connsiteY2224"/>
              </a:cxn>
              <a:cxn ang="0">
                <a:pos x="connsiteX2225" y="connsiteY2225"/>
              </a:cxn>
              <a:cxn ang="0">
                <a:pos x="connsiteX2226" y="connsiteY2226"/>
              </a:cxn>
              <a:cxn ang="0">
                <a:pos x="connsiteX2227" y="connsiteY2227"/>
              </a:cxn>
              <a:cxn ang="0">
                <a:pos x="connsiteX2228" y="connsiteY2228"/>
              </a:cxn>
              <a:cxn ang="0">
                <a:pos x="connsiteX2229" y="connsiteY2229"/>
              </a:cxn>
              <a:cxn ang="0">
                <a:pos x="connsiteX2230" y="connsiteY2230"/>
              </a:cxn>
              <a:cxn ang="0">
                <a:pos x="connsiteX2231" y="connsiteY2231"/>
              </a:cxn>
              <a:cxn ang="0">
                <a:pos x="connsiteX2232" y="connsiteY2232"/>
              </a:cxn>
              <a:cxn ang="0">
                <a:pos x="connsiteX2233" y="connsiteY2233"/>
              </a:cxn>
              <a:cxn ang="0">
                <a:pos x="connsiteX2234" y="connsiteY2234"/>
              </a:cxn>
              <a:cxn ang="0">
                <a:pos x="connsiteX2235" y="connsiteY2235"/>
              </a:cxn>
              <a:cxn ang="0">
                <a:pos x="connsiteX2236" y="connsiteY2236"/>
              </a:cxn>
              <a:cxn ang="0">
                <a:pos x="connsiteX2237" y="connsiteY2237"/>
              </a:cxn>
              <a:cxn ang="0">
                <a:pos x="connsiteX2238" y="connsiteY2238"/>
              </a:cxn>
              <a:cxn ang="0">
                <a:pos x="connsiteX2239" y="connsiteY2239"/>
              </a:cxn>
              <a:cxn ang="0">
                <a:pos x="connsiteX2240" y="connsiteY2240"/>
              </a:cxn>
              <a:cxn ang="0">
                <a:pos x="connsiteX2241" y="connsiteY2241"/>
              </a:cxn>
              <a:cxn ang="0">
                <a:pos x="connsiteX2242" y="connsiteY2242"/>
              </a:cxn>
              <a:cxn ang="0">
                <a:pos x="connsiteX2243" y="connsiteY2243"/>
              </a:cxn>
              <a:cxn ang="0">
                <a:pos x="connsiteX2244" y="connsiteY2244"/>
              </a:cxn>
              <a:cxn ang="0">
                <a:pos x="connsiteX2245" y="connsiteY2245"/>
              </a:cxn>
              <a:cxn ang="0">
                <a:pos x="connsiteX2246" y="connsiteY2246"/>
              </a:cxn>
              <a:cxn ang="0">
                <a:pos x="connsiteX2247" y="connsiteY2247"/>
              </a:cxn>
              <a:cxn ang="0">
                <a:pos x="connsiteX2248" y="connsiteY2248"/>
              </a:cxn>
              <a:cxn ang="0">
                <a:pos x="connsiteX2249" y="connsiteY2249"/>
              </a:cxn>
              <a:cxn ang="0">
                <a:pos x="connsiteX2250" y="connsiteY2250"/>
              </a:cxn>
              <a:cxn ang="0">
                <a:pos x="connsiteX2251" y="connsiteY2251"/>
              </a:cxn>
              <a:cxn ang="0">
                <a:pos x="connsiteX2252" y="connsiteY2252"/>
              </a:cxn>
              <a:cxn ang="0">
                <a:pos x="connsiteX2253" y="connsiteY2253"/>
              </a:cxn>
              <a:cxn ang="0">
                <a:pos x="connsiteX2254" y="connsiteY2254"/>
              </a:cxn>
              <a:cxn ang="0">
                <a:pos x="connsiteX2255" y="connsiteY2255"/>
              </a:cxn>
              <a:cxn ang="0">
                <a:pos x="connsiteX2256" y="connsiteY2256"/>
              </a:cxn>
              <a:cxn ang="0">
                <a:pos x="connsiteX2257" y="connsiteY2257"/>
              </a:cxn>
              <a:cxn ang="0">
                <a:pos x="connsiteX2258" y="connsiteY2258"/>
              </a:cxn>
              <a:cxn ang="0">
                <a:pos x="connsiteX2259" y="connsiteY2259"/>
              </a:cxn>
              <a:cxn ang="0">
                <a:pos x="connsiteX2260" y="connsiteY2260"/>
              </a:cxn>
              <a:cxn ang="0">
                <a:pos x="connsiteX2261" y="connsiteY2261"/>
              </a:cxn>
              <a:cxn ang="0">
                <a:pos x="connsiteX2262" y="connsiteY2262"/>
              </a:cxn>
              <a:cxn ang="0">
                <a:pos x="connsiteX2263" y="connsiteY2263"/>
              </a:cxn>
              <a:cxn ang="0">
                <a:pos x="connsiteX2264" y="connsiteY2264"/>
              </a:cxn>
              <a:cxn ang="0">
                <a:pos x="connsiteX2265" y="connsiteY2265"/>
              </a:cxn>
              <a:cxn ang="0">
                <a:pos x="connsiteX2266" y="connsiteY2266"/>
              </a:cxn>
              <a:cxn ang="0">
                <a:pos x="connsiteX2267" y="connsiteY2267"/>
              </a:cxn>
              <a:cxn ang="0">
                <a:pos x="connsiteX2268" y="connsiteY2268"/>
              </a:cxn>
              <a:cxn ang="0">
                <a:pos x="connsiteX2269" y="connsiteY2269"/>
              </a:cxn>
              <a:cxn ang="0">
                <a:pos x="connsiteX2270" y="connsiteY2270"/>
              </a:cxn>
              <a:cxn ang="0">
                <a:pos x="connsiteX2271" y="connsiteY2271"/>
              </a:cxn>
              <a:cxn ang="0">
                <a:pos x="connsiteX2272" y="connsiteY2272"/>
              </a:cxn>
              <a:cxn ang="0">
                <a:pos x="connsiteX2273" y="connsiteY2273"/>
              </a:cxn>
              <a:cxn ang="0">
                <a:pos x="connsiteX2274" y="connsiteY2274"/>
              </a:cxn>
              <a:cxn ang="0">
                <a:pos x="connsiteX2275" y="connsiteY2275"/>
              </a:cxn>
              <a:cxn ang="0">
                <a:pos x="connsiteX2276" y="connsiteY2276"/>
              </a:cxn>
              <a:cxn ang="0">
                <a:pos x="connsiteX2277" y="connsiteY2277"/>
              </a:cxn>
              <a:cxn ang="0">
                <a:pos x="connsiteX2278" y="connsiteY2278"/>
              </a:cxn>
              <a:cxn ang="0">
                <a:pos x="connsiteX2279" y="connsiteY2279"/>
              </a:cxn>
              <a:cxn ang="0">
                <a:pos x="connsiteX2280" y="connsiteY2280"/>
              </a:cxn>
              <a:cxn ang="0">
                <a:pos x="connsiteX2281" y="connsiteY2281"/>
              </a:cxn>
              <a:cxn ang="0">
                <a:pos x="connsiteX2282" y="connsiteY2282"/>
              </a:cxn>
              <a:cxn ang="0">
                <a:pos x="connsiteX2283" y="connsiteY2283"/>
              </a:cxn>
              <a:cxn ang="0">
                <a:pos x="connsiteX2284" y="connsiteY2284"/>
              </a:cxn>
              <a:cxn ang="0">
                <a:pos x="connsiteX2285" y="connsiteY2285"/>
              </a:cxn>
              <a:cxn ang="0">
                <a:pos x="connsiteX2286" y="connsiteY2286"/>
              </a:cxn>
              <a:cxn ang="0">
                <a:pos x="connsiteX2287" y="connsiteY2287"/>
              </a:cxn>
              <a:cxn ang="0">
                <a:pos x="connsiteX2288" y="connsiteY2288"/>
              </a:cxn>
              <a:cxn ang="0">
                <a:pos x="connsiteX2289" y="connsiteY2289"/>
              </a:cxn>
              <a:cxn ang="0">
                <a:pos x="connsiteX2290" y="connsiteY2290"/>
              </a:cxn>
              <a:cxn ang="0">
                <a:pos x="connsiteX2291" y="connsiteY2291"/>
              </a:cxn>
              <a:cxn ang="0">
                <a:pos x="connsiteX2292" y="connsiteY2292"/>
              </a:cxn>
              <a:cxn ang="0">
                <a:pos x="connsiteX2293" y="connsiteY2293"/>
              </a:cxn>
              <a:cxn ang="0">
                <a:pos x="connsiteX2294" y="connsiteY2294"/>
              </a:cxn>
              <a:cxn ang="0">
                <a:pos x="connsiteX2295" y="connsiteY2295"/>
              </a:cxn>
              <a:cxn ang="0">
                <a:pos x="connsiteX2296" y="connsiteY2296"/>
              </a:cxn>
              <a:cxn ang="0">
                <a:pos x="connsiteX2297" y="connsiteY2297"/>
              </a:cxn>
              <a:cxn ang="0">
                <a:pos x="connsiteX2298" y="connsiteY2298"/>
              </a:cxn>
              <a:cxn ang="0">
                <a:pos x="connsiteX2299" y="connsiteY2299"/>
              </a:cxn>
              <a:cxn ang="0">
                <a:pos x="connsiteX2300" y="connsiteY2300"/>
              </a:cxn>
              <a:cxn ang="0">
                <a:pos x="connsiteX2301" y="connsiteY2301"/>
              </a:cxn>
              <a:cxn ang="0">
                <a:pos x="connsiteX2302" y="connsiteY2302"/>
              </a:cxn>
              <a:cxn ang="0">
                <a:pos x="connsiteX2303" y="connsiteY2303"/>
              </a:cxn>
              <a:cxn ang="0">
                <a:pos x="connsiteX2304" y="connsiteY2304"/>
              </a:cxn>
              <a:cxn ang="0">
                <a:pos x="connsiteX2305" y="connsiteY2305"/>
              </a:cxn>
              <a:cxn ang="0">
                <a:pos x="connsiteX2306" y="connsiteY2306"/>
              </a:cxn>
              <a:cxn ang="0">
                <a:pos x="connsiteX2307" y="connsiteY2307"/>
              </a:cxn>
              <a:cxn ang="0">
                <a:pos x="connsiteX2308" y="connsiteY2308"/>
              </a:cxn>
              <a:cxn ang="0">
                <a:pos x="connsiteX2309" y="connsiteY2309"/>
              </a:cxn>
              <a:cxn ang="0">
                <a:pos x="connsiteX2310" y="connsiteY2310"/>
              </a:cxn>
              <a:cxn ang="0">
                <a:pos x="connsiteX2311" y="connsiteY2311"/>
              </a:cxn>
              <a:cxn ang="0">
                <a:pos x="connsiteX2312" y="connsiteY2312"/>
              </a:cxn>
              <a:cxn ang="0">
                <a:pos x="connsiteX2313" y="connsiteY2313"/>
              </a:cxn>
              <a:cxn ang="0">
                <a:pos x="connsiteX2314" y="connsiteY2314"/>
              </a:cxn>
              <a:cxn ang="0">
                <a:pos x="connsiteX2315" y="connsiteY2315"/>
              </a:cxn>
              <a:cxn ang="0">
                <a:pos x="connsiteX2316" y="connsiteY2316"/>
              </a:cxn>
              <a:cxn ang="0">
                <a:pos x="connsiteX2317" y="connsiteY2317"/>
              </a:cxn>
              <a:cxn ang="0">
                <a:pos x="connsiteX2318" y="connsiteY2318"/>
              </a:cxn>
              <a:cxn ang="0">
                <a:pos x="connsiteX2319" y="connsiteY2319"/>
              </a:cxn>
              <a:cxn ang="0">
                <a:pos x="connsiteX2320" y="connsiteY2320"/>
              </a:cxn>
              <a:cxn ang="0">
                <a:pos x="connsiteX2321" y="connsiteY2321"/>
              </a:cxn>
              <a:cxn ang="0">
                <a:pos x="connsiteX2322" y="connsiteY2322"/>
              </a:cxn>
              <a:cxn ang="0">
                <a:pos x="connsiteX2323" y="connsiteY2323"/>
              </a:cxn>
              <a:cxn ang="0">
                <a:pos x="connsiteX2324" y="connsiteY2324"/>
              </a:cxn>
              <a:cxn ang="0">
                <a:pos x="connsiteX2325" y="connsiteY2325"/>
              </a:cxn>
              <a:cxn ang="0">
                <a:pos x="connsiteX2326" y="connsiteY2326"/>
              </a:cxn>
              <a:cxn ang="0">
                <a:pos x="connsiteX2327" y="connsiteY2327"/>
              </a:cxn>
              <a:cxn ang="0">
                <a:pos x="connsiteX2328" y="connsiteY2328"/>
              </a:cxn>
              <a:cxn ang="0">
                <a:pos x="connsiteX2329" y="connsiteY2329"/>
              </a:cxn>
              <a:cxn ang="0">
                <a:pos x="connsiteX2330" y="connsiteY2330"/>
              </a:cxn>
              <a:cxn ang="0">
                <a:pos x="connsiteX2331" y="connsiteY2331"/>
              </a:cxn>
              <a:cxn ang="0">
                <a:pos x="connsiteX2332" y="connsiteY2332"/>
              </a:cxn>
              <a:cxn ang="0">
                <a:pos x="connsiteX2333" y="connsiteY2333"/>
              </a:cxn>
              <a:cxn ang="0">
                <a:pos x="connsiteX2334" y="connsiteY2334"/>
              </a:cxn>
              <a:cxn ang="0">
                <a:pos x="connsiteX2335" y="connsiteY2335"/>
              </a:cxn>
              <a:cxn ang="0">
                <a:pos x="connsiteX2336" y="connsiteY2336"/>
              </a:cxn>
              <a:cxn ang="0">
                <a:pos x="connsiteX2337" y="connsiteY2337"/>
              </a:cxn>
              <a:cxn ang="0">
                <a:pos x="connsiteX2338" y="connsiteY2338"/>
              </a:cxn>
              <a:cxn ang="0">
                <a:pos x="connsiteX2339" y="connsiteY2339"/>
              </a:cxn>
              <a:cxn ang="0">
                <a:pos x="connsiteX2340" y="connsiteY2340"/>
              </a:cxn>
              <a:cxn ang="0">
                <a:pos x="connsiteX2341" y="connsiteY2341"/>
              </a:cxn>
              <a:cxn ang="0">
                <a:pos x="connsiteX2342" y="connsiteY2342"/>
              </a:cxn>
              <a:cxn ang="0">
                <a:pos x="connsiteX2343" y="connsiteY2343"/>
              </a:cxn>
              <a:cxn ang="0">
                <a:pos x="connsiteX2344" y="connsiteY2344"/>
              </a:cxn>
              <a:cxn ang="0">
                <a:pos x="connsiteX2345" y="connsiteY2345"/>
              </a:cxn>
              <a:cxn ang="0">
                <a:pos x="connsiteX2346" y="connsiteY2346"/>
              </a:cxn>
              <a:cxn ang="0">
                <a:pos x="connsiteX2347" y="connsiteY2347"/>
              </a:cxn>
              <a:cxn ang="0">
                <a:pos x="connsiteX2348" y="connsiteY2348"/>
              </a:cxn>
              <a:cxn ang="0">
                <a:pos x="connsiteX2349" y="connsiteY2349"/>
              </a:cxn>
              <a:cxn ang="0">
                <a:pos x="connsiteX2350" y="connsiteY2350"/>
              </a:cxn>
              <a:cxn ang="0">
                <a:pos x="connsiteX2351" y="connsiteY2351"/>
              </a:cxn>
              <a:cxn ang="0">
                <a:pos x="connsiteX2352" y="connsiteY2352"/>
              </a:cxn>
              <a:cxn ang="0">
                <a:pos x="connsiteX2353" y="connsiteY2353"/>
              </a:cxn>
              <a:cxn ang="0">
                <a:pos x="connsiteX2354" y="connsiteY2354"/>
              </a:cxn>
              <a:cxn ang="0">
                <a:pos x="connsiteX2355" y="connsiteY2355"/>
              </a:cxn>
              <a:cxn ang="0">
                <a:pos x="connsiteX2356" y="connsiteY2356"/>
              </a:cxn>
              <a:cxn ang="0">
                <a:pos x="connsiteX2357" y="connsiteY2357"/>
              </a:cxn>
              <a:cxn ang="0">
                <a:pos x="connsiteX2358" y="connsiteY2358"/>
              </a:cxn>
              <a:cxn ang="0">
                <a:pos x="connsiteX2359" y="connsiteY2359"/>
              </a:cxn>
              <a:cxn ang="0">
                <a:pos x="connsiteX2360" y="connsiteY2360"/>
              </a:cxn>
              <a:cxn ang="0">
                <a:pos x="connsiteX2361" y="connsiteY2361"/>
              </a:cxn>
              <a:cxn ang="0">
                <a:pos x="connsiteX2362" y="connsiteY2362"/>
              </a:cxn>
              <a:cxn ang="0">
                <a:pos x="connsiteX2363" y="connsiteY2363"/>
              </a:cxn>
              <a:cxn ang="0">
                <a:pos x="connsiteX2364" y="connsiteY2364"/>
              </a:cxn>
              <a:cxn ang="0">
                <a:pos x="connsiteX2365" y="connsiteY2365"/>
              </a:cxn>
              <a:cxn ang="0">
                <a:pos x="connsiteX2366" y="connsiteY2366"/>
              </a:cxn>
              <a:cxn ang="0">
                <a:pos x="connsiteX2367" y="connsiteY2367"/>
              </a:cxn>
              <a:cxn ang="0">
                <a:pos x="connsiteX2368" y="connsiteY2368"/>
              </a:cxn>
              <a:cxn ang="0">
                <a:pos x="connsiteX2369" y="connsiteY2369"/>
              </a:cxn>
              <a:cxn ang="0">
                <a:pos x="connsiteX2370" y="connsiteY2370"/>
              </a:cxn>
              <a:cxn ang="0">
                <a:pos x="connsiteX2371" y="connsiteY2371"/>
              </a:cxn>
              <a:cxn ang="0">
                <a:pos x="connsiteX2372" y="connsiteY2372"/>
              </a:cxn>
              <a:cxn ang="0">
                <a:pos x="connsiteX2373" y="connsiteY2373"/>
              </a:cxn>
              <a:cxn ang="0">
                <a:pos x="connsiteX2374" y="connsiteY2374"/>
              </a:cxn>
              <a:cxn ang="0">
                <a:pos x="connsiteX2375" y="connsiteY2375"/>
              </a:cxn>
              <a:cxn ang="0">
                <a:pos x="connsiteX2376" y="connsiteY2376"/>
              </a:cxn>
              <a:cxn ang="0">
                <a:pos x="connsiteX2377" y="connsiteY2377"/>
              </a:cxn>
              <a:cxn ang="0">
                <a:pos x="connsiteX2378" y="connsiteY2378"/>
              </a:cxn>
              <a:cxn ang="0">
                <a:pos x="connsiteX2379" y="connsiteY2379"/>
              </a:cxn>
              <a:cxn ang="0">
                <a:pos x="connsiteX2380" y="connsiteY2380"/>
              </a:cxn>
              <a:cxn ang="0">
                <a:pos x="connsiteX2381" y="connsiteY2381"/>
              </a:cxn>
              <a:cxn ang="0">
                <a:pos x="connsiteX2382" y="connsiteY2382"/>
              </a:cxn>
              <a:cxn ang="0">
                <a:pos x="connsiteX2383" y="connsiteY2383"/>
              </a:cxn>
              <a:cxn ang="0">
                <a:pos x="connsiteX2384" y="connsiteY2384"/>
              </a:cxn>
              <a:cxn ang="0">
                <a:pos x="connsiteX2385" y="connsiteY2385"/>
              </a:cxn>
              <a:cxn ang="0">
                <a:pos x="connsiteX2386" y="connsiteY2386"/>
              </a:cxn>
              <a:cxn ang="0">
                <a:pos x="connsiteX2387" y="connsiteY2387"/>
              </a:cxn>
              <a:cxn ang="0">
                <a:pos x="connsiteX2388" y="connsiteY2388"/>
              </a:cxn>
              <a:cxn ang="0">
                <a:pos x="connsiteX2389" y="connsiteY2389"/>
              </a:cxn>
              <a:cxn ang="0">
                <a:pos x="connsiteX2390" y="connsiteY2390"/>
              </a:cxn>
              <a:cxn ang="0">
                <a:pos x="connsiteX2391" y="connsiteY2391"/>
              </a:cxn>
              <a:cxn ang="0">
                <a:pos x="connsiteX2392" y="connsiteY2392"/>
              </a:cxn>
              <a:cxn ang="0">
                <a:pos x="connsiteX2393" y="connsiteY2393"/>
              </a:cxn>
              <a:cxn ang="0">
                <a:pos x="connsiteX2394" y="connsiteY2394"/>
              </a:cxn>
              <a:cxn ang="0">
                <a:pos x="connsiteX2395" y="connsiteY2395"/>
              </a:cxn>
              <a:cxn ang="0">
                <a:pos x="connsiteX2396" y="connsiteY2396"/>
              </a:cxn>
              <a:cxn ang="0">
                <a:pos x="connsiteX2397" y="connsiteY2397"/>
              </a:cxn>
              <a:cxn ang="0">
                <a:pos x="connsiteX2398" y="connsiteY2398"/>
              </a:cxn>
              <a:cxn ang="0">
                <a:pos x="connsiteX2399" y="connsiteY2399"/>
              </a:cxn>
              <a:cxn ang="0">
                <a:pos x="connsiteX2400" y="connsiteY2400"/>
              </a:cxn>
              <a:cxn ang="0">
                <a:pos x="connsiteX2401" y="connsiteY2401"/>
              </a:cxn>
              <a:cxn ang="0">
                <a:pos x="connsiteX2402" y="connsiteY2402"/>
              </a:cxn>
              <a:cxn ang="0">
                <a:pos x="connsiteX2403" y="connsiteY2403"/>
              </a:cxn>
              <a:cxn ang="0">
                <a:pos x="connsiteX2404" y="connsiteY2404"/>
              </a:cxn>
              <a:cxn ang="0">
                <a:pos x="connsiteX2405" y="connsiteY2405"/>
              </a:cxn>
              <a:cxn ang="0">
                <a:pos x="connsiteX2406" y="connsiteY2406"/>
              </a:cxn>
              <a:cxn ang="0">
                <a:pos x="connsiteX2407" y="connsiteY2407"/>
              </a:cxn>
              <a:cxn ang="0">
                <a:pos x="connsiteX2408" y="connsiteY2408"/>
              </a:cxn>
              <a:cxn ang="0">
                <a:pos x="connsiteX2409" y="connsiteY2409"/>
              </a:cxn>
              <a:cxn ang="0">
                <a:pos x="connsiteX2410" y="connsiteY2410"/>
              </a:cxn>
              <a:cxn ang="0">
                <a:pos x="connsiteX2411" y="connsiteY2411"/>
              </a:cxn>
              <a:cxn ang="0">
                <a:pos x="connsiteX2412" y="connsiteY2412"/>
              </a:cxn>
              <a:cxn ang="0">
                <a:pos x="connsiteX2413" y="connsiteY2413"/>
              </a:cxn>
              <a:cxn ang="0">
                <a:pos x="connsiteX2414" y="connsiteY2414"/>
              </a:cxn>
              <a:cxn ang="0">
                <a:pos x="connsiteX2415" y="connsiteY2415"/>
              </a:cxn>
              <a:cxn ang="0">
                <a:pos x="connsiteX2416" y="connsiteY2416"/>
              </a:cxn>
              <a:cxn ang="0">
                <a:pos x="connsiteX2417" y="connsiteY2417"/>
              </a:cxn>
              <a:cxn ang="0">
                <a:pos x="connsiteX2418" y="connsiteY2418"/>
              </a:cxn>
              <a:cxn ang="0">
                <a:pos x="connsiteX2419" y="connsiteY2419"/>
              </a:cxn>
              <a:cxn ang="0">
                <a:pos x="connsiteX2420" y="connsiteY2420"/>
              </a:cxn>
              <a:cxn ang="0">
                <a:pos x="connsiteX2421" y="connsiteY2421"/>
              </a:cxn>
              <a:cxn ang="0">
                <a:pos x="connsiteX2422" y="connsiteY2422"/>
              </a:cxn>
              <a:cxn ang="0">
                <a:pos x="connsiteX2423" y="connsiteY2423"/>
              </a:cxn>
              <a:cxn ang="0">
                <a:pos x="connsiteX2424" y="connsiteY2424"/>
              </a:cxn>
              <a:cxn ang="0">
                <a:pos x="connsiteX2425" y="connsiteY2425"/>
              </a:cxn>
              <a:cxn ang="0">
                <a:pos x="connsiteX2426" y="connsiteY2426"/>
              </a:cxn>
              <a:cxn ang="0">
                <a:pos x="connsiteX2427" y="connsiteY2427"/>
              </a:cxn>
              <a:cxn ang="0">
                <a:pos x="connsiteX2428" y="connsiteY2428"/>
              </a:cxn>
              <a:cxn ang="0">
                <a:pos x="connsiteX2429" y="connsiteY2429"/>
              </a:cxn>
              <a:cxn ang="0">
                <a:pos x="connsiteX2430" y="connsiteY2430"/>
              </a:cxn>
              <a:cxn ang="0">
                <a:pos x="connsiteX2431" y="connsiteY2431"/>
              </a:cxn>
              <a:cxn ang="0">
                <a:pos x="connsiteX2432" y="connsiteY2432"/>
              </a:cxn>
              <a:cxn ang="0">
                <a:pos x="connsiteX2433" y="connsiteY2433"/>
              </a:cxn>
              <a:cxn ang="0">
                <a:pos x="connsiteX2434" y="connsiteY2434"/>
              </a:cxn>
              <a:cxn ang="0">
                <a:pos x="connsiteX2435" y="connsiteY2435"/>
              </a:cxn>
              <a:cxn ang="0">
                <a:pos x="connsiteX2436" y="connsiteY2436"/>
              </a:cxn>
              <a:cxn ang="0">
                <a:pos x="connsiteX2437" y="connsiteY2437"/>
              </a:cxn>
              <a:cxn ang="0">
                <a:pos x="connsiteX2438" y="connsiteY2438"/>
              </a:cxn>
              <a:cxn ang="0">
                <a:pos x="connsiteX2439" y="connsiteY2439"/>
              </a:cxn>
              <a:cxn ang="0">
                <a:pos x="connsiteX2440" y="connsiteY2440"/>
              </a:cxn>
              <a:cxn ang="0">
                <a:pos x="connsiteX2441" y="connsiteY2441"/>
              </a:cxn>
              <a:cxn ang="0">
                <a:pos x="connsiteX2442" y="connsiteY2442"/>
              </a:cxn>
              <a:cxn ang="0">
                <a:pos x="connsiteX2443" y="connsiteY2443"/>
              </a:cxn>
              <a:cxn ang="0">
                <a:pos x="connsiteX2444" y="connsiteY2444"/>
              </a:cxn>
              <a:cxn ang="0">
                <a:pos x="connsiteX2445" y="connsiteY2445"/>
              </a:cxn>
              <a:cxn ang="0">
                <a:pos x="connsiteX2446" y="connsiteY2446"/>
              </a:cxn>
              <a:cxn ang="0">
                <a:pos x="connsiteX2447" y="connsiteY2447"/>
              </a:cxn>
              <a:cxn ang="0">
                <a:pos x="connsiteX2448" y="connsiteY2448"/>
              </a:cxn>
              <a:cxn ang="0">
                <a:pos x="connsiteX2449" y="connsiteY2449"/>
              </a:cxn>
              <a:cxn ang="0">
                <a:pos x="connsiteX2450" y="connsiteY2450"/>
              </a:cxn>
              <a:cxn ang="0">
                <a:pos x="connsiteX2451" y="connsiteY2451"/>
              </a:cxn>
              <a:cxn ang="0">
                <a:pos x="connsiteX2452" y="connsiteY2452"/>
              </a:cxn>
              <a:cxn ang="0">
                <a:pos x="connsiteX2453" y="connsiteY2453"/>
              </a:cxn>
              <a:cxn ang="0">
                <a:pos x="connsiteX2454" y="connsiteY2454"/>
              </a:cxn>
              <a:cxn ang="0">
                <a:pos x="connsiteX2455" y="connsiteY2455"/>
              </a:cxn>
              <a:cxn ang="0">
                <a:pos x="connsiteX2456" y="connsiteY2456"/>
              </a:cxn>
              <a:cxn ang="0">
                <a:pos x="connsiteX2457" y="connsiteY2457"/>
              </a:cxn>
              <a:cxn ang="0">
                <a:pos x="connsiteX2458" y="connsiteY2458"/>
              </a:cxn>
              <a:cxn ang="0">
                <a:pos x="connsiteX2459" y="connsiteY2459"/>
              </a:cxn>
              <a:cxn ang="0">
                <a:pos x="connsiteX2460" y="connsiteY2460"/>
              </a:cxn>
              <a:cxn ang="0">
                <a:pos x="connsiteX2461" y="connsiteY2461"/>
              </a:cxn>
              <a:cxn ang="0">
                <a:pos x="connsiteX2462" y="connsiteY2462"/>
              </a:cxn>
              <a:cxn ang="0">
                <a:pos x="connsiteX2463" y="connsiteY2463"/>
              </a:cxn>
              <a:cxn ang="0">
                <a:pos x="connsiteX2464" y="connsiteY2464"/>
              </a:cxn>
              <a:cxn ang="0">
                <a:pos x="connsiteX2465" y="connsiteY2465"/>
              </a:cxn>
              <a:cxn ang="0">
                <a:pos x="connsiteX2466" y="connsiteY2466"/>
              </a:cxn>
              <a:cxn ang="0">
                <a:pos x="connsiteX2467" y="connsiteY2467"/>
              </a:cxn>
              <a:cxn ang="0">
                <a:pos x="connsiteX2468" y="connsiteY2468"/>
              </a:cxn>
              <a:cxn ang="0">
                <a:pos x="connsiteX2469" y="connsiteY2469"/>
              </a:cxn>
              <a:cxn ang="0">
                <a:pos x="connsiteX2470" y="connsiteY2470"/>
              </a:cxn>
              <a:cxn ang="0">
                <a:pos x="connsiteX2471" y="connsiteY2471"/>
              </a:cxn>
              <a:cxn ang="0">
                <a:pos x="connsiteX2472" y="connsiteY2472"/>
              </a:cxn>
              <a:cxn ang="0">
                <a:pos x="connsiteX2473" y="connsiteY2473"/>
              </a:cxn>
              <a:cxn ang="0">
                <a:pos x="connsiteX2474" y="connsiteY2474"/>
              </a:cxn>
              <a:cxn ang="0">
                <a:pos x="connsiteX2475" y="connsiteY2475"/>
              </a:cxn>
              <a:cxn ang="0">
                <a:pos x="connsiteX2476" y="connsiteY2476"/>
              </a:cxn>
              <a:cxn ang="0">
                <a:pos x="connsiteX2477" y="connsiteY2477"/>
              </a:cxn>
              <a:cxn ang="0">
                <a:pos x="connsiteX2478" y="connsiteY2478"/>
              </a:cxn>
              <a:cxn ang="0">
                <a:pos x="connsiteX2479" y="connsiteY2479"/>
              </a:cxn>
              <a:cxn ang="0">
                <a:pos x="connsiteX2480" y="connsiteY2480"/>
              </a:cxn>
              <a:cxn ang="0">
                <a:pos x="connsiteX2481" y="connsiteY2481"/>
              </a:cxn>
              <a:cxn ang="0">
                <a:pos x="connsiteX2482" y="connsiteY2482"/>
              </a:cxn>
              <a:cxn ang="0">
                <a:pos x="connsiteX2483" y="connsiteY2483"/>
              </a:cxn>
              <a:cxn ang="0">
                <a:pos x="connsiteX2484" y="connsiteY2484"/>
              </a:cxn>
              <a:cxn ang="0">
                <a:pos x="connsiteX2485" y="connsiteY2485"/>
              </a:cxn>
              <a:cxn ang="0">
                <a:pos x="connsiteX2486" y="connsiteY2486"/>
              </a:cxn>
              <a:cxn ang="0">
                <a:pos x="connsiteX2487" y="connsiteY2487"/>
              </a:cxn>
              <a:cxn ang="0">
                <a:pos x="connsiteX2488" y="connsiteY2488"/>
              </a:cxn>
              <a:cxn ang="0">
                <a:pos x="connsiteX2489" y="connsiteY2489"/>
              </a:cxn>
              <a:cxn ang="0">
                <a:pos x="connsiteX2490" y="connsiteY2490"/>
              </a:cxn>
              <a:cxn ang="0">
                <a:pos x="connsiteX2491" y="connsiteY2491"/>
              </a:cxn>
              <a:cxn ang="0">
                <a:pos x="connsiteX2492" y="connsiteY2492"/>
              </a:cxn>
              <a:cxn ang="0">
                <a:pos x="connsiteX2493" y="connsiteY2493"/>
              </a:cxn>
              <a:cxn ang="0">
                <a:pos x="connsiteX2494" y="connsiteY2494"/>
              </a:cxn>
              <a:cxn ang="0">
                <a:pos x="connsiteX2495" y="connsiteY2495"/>
              </a:cxn>
              <a:cxn ang="0">
                <a:pos x="connsiteX2496" y="connsiteY2496"/>
              </a:cxn>
              <a:cxn ang="0">
                <a:pos x="connsiteX2497" y="connsiteY2497"/>
              </a:cxn>
              <a:cxn ang="0">
                <a:pos x="connsiteX2498" y="connsiteY2498"/>
              </a:cxn>
              <a:cxn ang="0">
                <a:pos x="connsiteX2499" y="connsiteY2499"/>
              </a:cxn>
              <a:cxn ang="0">
                <a:pos x="connsiteX2500" y="connsiteY2500"/>
              </a:cxn>
              <a:cxn ang="0">
                <a:pos x="connsiteX2501" y="connsiteY2501"/>
              </a:cxn>
              <a:cxn ang="0">
                <a:pos x="connsiteX2502" y="connsiteY2502"/>
              </a:cxn>
              <a:cxn ang="0">
                <a:pos x="connsiteX2503" y="connsiteY2503"/>
              </a:cxn>
              <a:cxn ang="0">
                <a:pos x="connsiteX2504" y="connsiteY2504"/>
              </a:cxn>
              <a:cxn ang="0">
                <a:pos x="connsiteX2505" y="connsiteY2505"/>
              </a:cxn>
              <a:cxn ang="0">
                <a:pos x="connsiteX2506" y="connsiteY2506"/>
              </a:cxn>
              <a:cxn ang="0">
                <a:pos x="connsiteX2507" y="connsiteY2507"/>
              </a:cxn>
              <a:cxn ang="0">
                <a:pos x="connsiteX2508" y="connsiteY2508"/>
              </a:cxn>
              <a:cxn ang="0">
                <a:pos x="connsiteX2509" y="connsiteY2509"/>
              </a:cxn>
              <a:cxn ang="0">
                <a:pos x="connsiteX2510" y="connsiteY2510"/>
              </a:cxn>
              <a:cxn ang="0">
                <a:pos x="connsiteX2511" y="connsiteY2511"/>
              </a:cxn>
              <a:cxn ang="0">
                <a:pos x="connsiteX2512" y="connsiteY2512"/>
              </a:cxn>
              <a:cxn ang="0">
                <a:pos x="connsiteX2513" y="connsiteY2513"/>
              </a:cxn>
              <a:cxn ang="0">
                <a:pos x="connsiteX2514" y="connsiteY2514"/>
              </a:cxn>
              <a:cxn ang="0">
                <a:pos x="connsiteX2515" y="connsiteY2515"/>
              </a:cxn>
              <a:cxn ang="0">
                <a:pos x="connsiteX2516" y="connsiteY2516"/>
              </a:cxn>
              <a:cxn ang="0">
                <a:pos x="connsiteX2517" y="connsiteY2517"/>
              </a:cxn>
              <a:cxn ang="0">
                <a:pos x="connsiteX2518" y="connsiteY2518"/>
              </a:cxn>
              <a:cxn ang="0">
                <a:pos x="connsiteX2519" y="connsiteY2519"/>
              </a:cxn>
              <a:cxn ang="0">
                <a:pos x="connsiteX2520" y="connsiteY2520"/>
              </a:cxn>
              <a:cxn ang="0">
                <a:pos x="connsiteX2521" y="connsiteY2521"/>
              </a:cxn>
              <a:cxn ang="0">
                <a:pos x="connsiteX2522" y="connsiteY2522"/>
              </a:cxn>
              <a:cxn ang="0">
                <a:pos x="connsiteX2523" y="connsiteY2523"/>
              </a:cxn>
              <a:cxn ang="0">
                <a:pos x="connsiteX2524" y="connsiteY2524"/>
              </a:cxn>
              <a:cxn ang="0">
                <a:pos x="connsiteX2525" y="connsiteY2525"/>
              </a:cxn>
              <a:cxn ang="0">
                <a:pos x="connsiteX2526" y="connsiteY2526"/>
              </a:cxn>
              <a:cxn ang="0">
                <a:pos x="connsiteX2527" y="connsiteY2527"/>
              </a:cxn>
              <a:cxn ang="0">
                <a:pos x="connsiteX2528" y="connsiteY2528"/>
              </a:cxn>
              <a:cxn ang="0">
                <a:pos x="connsiteX2529" y="connsiteY2529"/>
              </a:cxn>
              <a:cxn ang="0">
                <a:pos x="connsiteX2530" y="connsiteY2530"/>
              </a:cxn>
              <a:cxn ang="0">
                <a:pos x="connsiteX2531" y="connsiteY2531"/>
              </a:cxn>
              <a:cxn ang="0">
                <a:pos x="connsiteX2532" y="connsiteY2532"/>
              </a:cxn>
              <a:cxn ang="0">
                <a:pos x="connsiteX2533" y="connsiteY2533"/>
              </a:cxn>
              <a:cxn ang="0">
                <a:pos x="connsiteX2534" y="connsiteY2534"/>
              </a:cxn>
              <a:cxn ang="0">
                <a:pos x="connsiteX2535" y="connsiteY2535"/>
              </a:cxn>
              <a:cxn ang="0">
                <a:pos x="connsiteX2536" y="connsiteY2536"/>
              </a:cxn>
              <a:cxn ang="0">
                <a:pos x="connsiteX2537" y="connsiteY2537"/>
              </a:cxn>
              <a:cxn ang="0">
                <a:pos x="connsiteX2538" y="connsiteY2538"/>
              </a:cxn>
              <a:cxn ang="0">
                <a:pos x="connsiteX2539" y="connsiteY2539"/>
              </a:cxn>
              <a:cxn ang="0">
                <a:pos x="connsiteX2540" y="connsiteY2540"/>
              </a:cxn>
              <a:cxn ang="0">
                <a:pos x="connsiteX2541" y="connsiteY2541"/>
              </a:cxn>
              <a:cxn ang="0">
                <a:pos x="connsiteX2542" y="connsiteY2542"/>
              </a:cxn>
              <a:cxn ang="0">
                <a:pos x="connsiteX2543" y="connsiteY2543"/>
              </a:cxn>
              <a:cxn ang="0">
                <a:pos x="connsiteX2544" y="connsiteY2544"/>
              </a:cxn>
              <a:cxn ang="0">
                <a:pos x="connsiteX2545" y="connsiteY2545"/>
              </a:cxn>
              <a:cxn ang="0">
                <a:pos x="connsiteX2546" y="connsiteY2546"/>
              </a:cxn>
              <a:cxn ang="0">
                <a:pos x="connsiteX2547" y="connsiteY2547"/>
              </a:cxn>
              <a:cxn ang="0">
                <a:pos x="connsiteX2548" y="connsiteY2548"/>
              </a:cxn>
              <a:cxn ang="0">
                <a:pos x="connsiteX2549" y="connsiteY2549"/>
              </a:cxn>
              <a:cxn ang="0">
                <a:pos x="connsiteX2550" y="connsiteY2550"/>
              </a:cxn>
              <a:cxn ang="0">
                <a:pos x="connsiteX2551" y="connsiteY2551"/>
              </a:cxn>
              <a:cxn ang="0">
                <a:pos x="connsiteX2552" y="connsiteY2552"/>
              </a:cxn>
              <a:cxn ang="0">
                <a:pos x="connsiteX2553" y="connsiteY2553"/>
              </a:cxn>
              <a:cxn ang="0">
                <a:pos x="connsiteX2554" y="connsiteY2554"/>
              </a:cxn>
              <a:cxn ang="0">
                <a:pos x="connsiteX2555" y="connsiteY2555"/>
              </a:cxn>
              <a:cxn ang="0">
                <a:pos x="connsiteX2556" y="connsiteY2556"/>
              </a:cxn>
              <a:cxn ang="0">
                <a:pos x="connsiteX2557" y="connsiteY2557"/>
              </a:cxn>
              <a:cxn ang="0">
                <a:pos x="connsiteX2558" y="connsiteY2558"/>
              </a:cxn>
              <a:cxn ang="0">
                <a:pos x="connsiteX2559" y="connsiteY2559"/>
              </a:cxn>
              <a:cxn ang="0">
                <a:pos x="connsiteX2560" y="connsiteY2560"/>
              </a:cxn>
              <a:cxn ang="0">
                <a:pos x="connsiteX2561" y="connsiteY2561"/>
              </a:cxn>
              <a:cxn ang="0">
                <a:pos x="connsiteX2562" y="connsiteY2562"/>
              </a:cxn>
              <a:cxn ang="0">
                <a:pos x="connsiteX2563" y="connsiteY2563"/>
              </a:cxn>
              <a:cxn ang="0">
                <a:pos x="connsiteX2564" y="connsiteY2564"/>
              </a:cxn>
              <a:cxn ang="0">
                <a:pos x="connsiteX2565" y="connsiteY2565"/>
              </a:cxn>
              <a:cxn ang="0">
                <a:pos x="connsiteX2566" y="connsiteY2566"/>
              </a:cxn>
              <a:cxn ang="0">
                <a:pos x="connsiteX2567" y="connsiteY2567"/>
              </a:cxn>
              <a:cxn ang="0">
                <a:pos x="connsiteX2568" y="connsiteY2568"/>
              </a:cxn>
              <a:cxn ang="0">
                <a:pos x="connsiteX2569" y="connsiteY2569"/>
              </a:cxn>
              <a:cxn ang="0">
                <a:pos x="connsiteX2570" y="connsiteY2570"/>
              </a:cxn>
              <a:cxn ang="0">
                <a:pos x="connsiteX2571" y="connsiteY2571"/>
              </a:cxn>
              <a:cxn ang="0">
                <a:pos x="connsiteX2572" y="connsiteY2572"/>
              </a:cxn>
              <a:cxn ang="0">
                <a:pos x="connsiteX2573" y="connsiteY2573"/>
              </a:cxn>
              <a:cxn ang="0">
                <a:pos x="connsiteX2574" y="connsiteY2574"/>
              </a:cxn>
              <a:cxn ang="0">
                <a:pos x="connsiteX2575" y="connsiteY2575"/>
              </a:cxn>
              <a:cxn ang="0">
                <a:pos x="connsiteX2576" y="connsiteY2576"/>
              </a:cxn>
              <a:cxn ang="0">
                <a:pos x="connsiteX2577" y="connsiteY2577"/>
              </a:cxn>
              <a:cxn ang="0">
                <a:pos x="connsiteX2578" y="connsiteY2578"/>
              </a:cxn>
              <a:cxn ang="0">
                <a:pos x="connsiteX2579" y="connsiteY2579"/>
              </a:cxn>
              <a:cxn ang="0">
                <a:pos x="connsiteX2580" y="connsiteY2580"/>
              </a:cxn>
              <a:cxn ang="0">
                <a:pos x="connsiteX2581" y="connsiteY2581"/>
              </a:cxn>
              <a:cxn ang="0">
                <a:pos x="connsiteX2582" y="connsiteY2582"/>
              </a:cxn>
              <a:cxn ang="0">
                <a:pos x="connsiteX2583" y="connsiteY2583"/>
              </a:cxn>
              <a:cxn ang="0">
                <a:pos x="connsiteX2584" y="connsiteY2584"/>
              </a:cxn>
              <a:cxn ang="0">
                <a:pos x="connsiteX2585" y="connsiteY2585"/>
              </a:cxn>
              <a:cxn ang="0">
                <a:pos x="connsiteX2586" y="connsiteY2586"/>
              </a:cxn>
              <a:cxn ang="0">
                <a:pos x="connsiteX2587" y="connsiteY2587"/>
              </a:cxn>
              <a:cxn ang="0">
                <a:pos x="connsiteX2588" y="connsiteY2588"/>
              </a:cxn>
              <a:cxn ang="0">
                <a:pos x="connsiteX2589" y="connsiteY2589"/>
              </a:cxn>
              <a:cxn ang="0">
                <a:pos x="connsiteX2590" y="connsiteY2590"/>
              </a:cxn>
              <a:cxn ang="0">
                <a:pos x="connsiteX2591" y="connsiteY2591"/>
              </a:cxn>
              <a:cxn ang="0">
                <a:pos x="connsiteX2592" y="connsiteY2592"/>
              </a:cxn>
              <a:cxn ang="0">
                <a:pos x="connsiteX2593" y="connsiteY2593"/>
              </a:cxn>
              <a:cxn ang="0">
                <a:pos x="connsiteX2594" y="connsiteY2594"/>
              </a:cxn>
              <a:cxn ang="0">
                <a:pos x="connsiteX2595" y="connsiteY2595"/>
              </a:cxn>
              <a:cxn ang="0">
                <a:pos x="connsiteX2596" y="connsiteY2596"/>
              </a:cxn>
              <a:cxn ang="0">
                <a:pos x="connsiteX2597" y="connsiteY2597"/>
              </a:cxn>
              <a:cxn ang="0">
                <a:pos x="connsiteX2598" y="connsiteY2598"/>
              </a:cxn>
              <a:cxn ang="0">
                <a:pos x="connsiteX2599" y="connsiteY2599"/>
              </a:cxn>
              <a:cxn ang="0">
                <a:pos x="connsiteX2600" y="connsiteY2600"/>
              </a:cxn>
              <a:cxn ang="0">
                <a:pos x="connsiteX2601" y="connsiteY2601"/>
              </a:cxn>
              <a:cxn ang="0">
                <a:pos x="connsiteX2602" y="connsiteY2602"/>
              </a:cxn>
              <a:cxn ang="0">
                <a:pos x="connsiteX2603" y="connsiteY2603"/>
              </a:cxn>
              <a:cxn ang="0">
                <a:pos x="connsiteX2604" y="connsiteY2604"/>
              </a:cxn>
              <a:cxn ang="0">
                <a:pos x="connsiteX2605" y="connsiteY2605"/>
              </a:cxn>
              <a:cxn ang="0">
                <a:pos x="connsiteX2606" y="connsiteY2606"/>
              </a:cxn>
              <a:cxn ang="0">
                <a:pos x="connsiteX2607" y="connsiteY2607"/>
              </a:cxn>
              <a:cxn ang="0">
                <a:pos x="connsiteX2608" y="connsiteY2608"/>
              </a:cxn>
              <a:cxn ang="0">
                <a:pos x="connsiteX2609" y="connsiteY2609"/>
              </a:cxn>
              <a:cxn ang="0">
                <a:pos x="connsiteX2610" y="connsiteY2610"/>
              </a:cxn>
              <a:cxn ang="0">
                <a:pos x="connsiteX2611" y="connsiteY2611"/>
              </a:cxn>
              <a:cxn ang="0">
                <a:pos x="connsiteX2612" y="connsiteY2612"/>
              </a:cxn>
              <a:cxn ang="0">
                <a:pos x="connsiteX2613" y="connsiteY2613"/>
              </a:cxn>
              <a:cxn ang="0">
                <a:pos x="connsiteX2614" y="connsiteY2614"/>
              </a:cxn>
              <a:cxn ang="0">
                <a:pos x="connsiteX2615" y="connsiteY2615"/>
              </a:cxn>
              <a:cxn ang="0">
                <a:pos x="connsiteX2616" y="connsiteY2616"/>
              </a:cxn>
              <a:cxn ang="0">
                <a:pos x="connsiteX2617" y="connsiteY2617"/>
              </a:cxn>
              <a:cxn ang="0">
                <a:pos x="connsiteX2618" y="connsiteY2618"/>
              </a:cxn>
              <a:cxn ang="0">
                <a:pos x="connsiteX2619" y="connsiteY2619"/>
              </a:cxn>
              <a:cxn ang="0">
                <a:pos x="connsiteX2620" y="connsiteY2620"/>
              </a:cxn>
              <a:cxn ang="0">
                <a:pos x="connsiteX2621" y="connsiteY2621"/>
              </a:cxn>
              <a:cxn ang="0">
                <a:pos x="connsiteX2622" y="connsiteY2622"/>
              </a:cxn>
              <a:cxn ang="0">
                <a:pos x="connsiteX2623" y="connsiteY2623"/>
              </a:cxn>
              <a:cxn ang="0">
                <a:pos x="connsiteX2624" y="connsiteY2624"/>
              </a:cxn>
              <a:cxn ang="0">
                <a:pos x="connsiteX2625" y="connsiteY2625"/>
              </a:cxn>
              <a:cxn ang="0">
                <a:pos x="connsiteX2626" y="connsiteY2626"/>
              </a:cxn>
              <a:cxn ang="0">
                <a:pos x="connsiteX2627" y="connsiteY2627"/>
              </a:cxn>
              <a:cxn ang="0">
                <a:pos x="connsiteX2628" y="connsiteY2628"/>
              </a:cxn>
              <a:cxn ang="0">
                <a:pos x="connsiteX2629" y="connsiteY2629"/>
              </a:cxn>
              <a:cxn ang="0">
                <a:pos x="connsiteX2630" y="connsiteY2630"/>
              </a:cxn>
              <a:cxn ang="0">
                <a:pos x="connsiteX2631" y="connsiteY2631"/>
              </a:cxn>
              <a:cxn ang="0">
                <a:pos x="connsiteX2632" y="connsiteY2632"/>
              </a:cxn>
              <a:cxn ang="0">
                <a:pos x="connsiteX2633" y="connsiteY2633"/>
              </a:cxn>
              <a:cxn ang="0">
                <a:pos x="connsiteX2634" y="connsiteY2634"/>
              </a:cxn>
              <a:cxn ang="0">
                <a:pos x="connsiteX2635" y="connsiteY2635"/>
              </a:cxn>
              <a:cxn ang="0">
                <a:pos x="connsiteX2636" y="connsiteY2636"/>
              </a:cxn>
              <a:cxn ang="0">
                <a:pos x="connsiteX2637" y="connsiteY2637"/>
              </a:cxn>
              <a:cxn ang="0">
                <a:pos x="connsiteX2638" y="connsiteY2638"/>
              </a:cxn>
              <a:cxn ang="0">
                <a:pos x="connsiteX2639" y="connsiteY2639"/>
              </a:cxn>
              <a:cxn ang="0">
                <a:pos x="connsiteX2640" y="connsiteY2640"/>
              </a:cxn>
              <a:cxn ang="0">
                <a:pos x="connsiteX2641" y="connsiteY2641"/>
              </a:cxn>
              <a:cxn ang="0">
                <a:pos x="connsiteX2642" y="connsiteY2642"/>
              </a:cxn>
              <a:cxn ang="0">
                <a:pos x="connsiteX2643" y="connsiteY2643"/>
              </a:cxn>
              <a:cxn ang="0">
                <a:pos x="connsiteX2644" y="connsiteY2644"/>
              </a:cxn>
              <a:cxn ang="0">
                <a:pos x="connsiteX2645" y="connsiteY2645"/>
              </a:cxn>
              <a:cxn ang="0">
                <a:pos x="connsiteX2646" y="connsiteY2646"/>
              </a:cxn>
              <a:cxn ang="0">
                <a:pos x="connsiteX2647" y="connsiteY2647"/>
              </a:cxn>
              <a:cxn ang="0">
                <a:pos x="connsiteX2648" y="connsiteY2648"/>
              </a:cxn>
              <a:cxn ang="0">
                <a:pos x="connsiteX2649" y="connsiteY2649"/>
              </a:cxn>
              <a:cxn ang="0">
                <a:pos x="connsiteX2650" y="connsiteY2650"/>
              </a:cxn>
              <a:cxn ang="0">
                <a:pos x="connsiteX2651" y="connsiteY2651"/>
              </a:cxn>
              <a:cxn ang="0">
                <a:pos x="connsiteX2652" y="connsiteY2652"/>
              </a:cxn>
              <a:cxn ang="0">
                <a:pos x="connsiteX2653" y="connsiteY2653"/>
              </a:cxn>
              <a:cxn ang="0">
                <a:pos x="connsiteX2654" y="connsiteY2654"/>
              </a:cxn>
              <a:cxn ang="0">
                <a:pos x="connsiteX2655" y="connsiteY2655"/>
              </a:cxn>
              <a:cxn ang="0">
                <a:pos x="connsiteX2656" y="connsiteY2656"/>
              </a:cxn>
              <a:cxn ang="0">
                <a:pos x="connsiteX2657" y="connsiteY2657"/>
              </a:cxn>
              <a:cxn ang="0">
                <a:pos x="connsiteX2658" y="connsiteY2658"/>
              </a:cxn>
              <a:cxn ang="0">
                <a:pos x="connsiteX2659" y="connsiteY2659"/>
              </a:cxn>
              <a:cxn ang="0">
                <a:pos x="connsiteX2660" y="connsiteY2660"/>
              </a:cxn>
              <a:cxn ang="0">
                <a:pos x="connsiteX2661" y="connsiteY2661"/>
              </a:cxn>
              <a:cxn ang="0">
                <a:pos x="connsiteX2662" y="connsiteY2662"/>
              </a:cxn>
              <a:cxn ang="0">
                <a:pos x="connsiteX2663" y="connsiteY2663"/>
              </a:cxn>
              <a:cxn ang="0">
                <a:pos x="connsiteX2664" y="connsiteY2664"/>
              </a:cxn>
              <a:cxn ang="0">
                <a:pos x="connsiteX2665" y="connsiteY2665"/>
              </a:cxn>
              <a:cxn ang="0">
                <a:pos x="connsiteX2666" y="connsiteY2666"/>
              </a:cxn>
              <a:cxn ang="0">
                <a:pos x="connsiteX2667" y="connsiteY2667"/>
              </a:cxn>
              <a:cxn ang="0">
                <a:pos x="connsiteX2668" y="connsiteY2668"/>
              </a:cxn>
              <a:cxn ang="0">
                <a:pos x="connsiteX2669" y="connsiteY2669"/>
              </a:cxn>
              <a:cxn ang="0">
                <a:pos x="connsiteX2670" y="connsiteY2670"/>
              </a:cxn>
              <a:cxn ang="0">
                <a:pos x="connsiteX2671" y="connsiteY2671"/>
              </a:cxn>
              <a:cxn ang="0">
                <a:pos x="connsiteX2672" y="connsiteY2672"/>
              </a:cxn>
              <a:cxn ang="0">
                <a:pos x="connsiteX2673" y="connsiteY2673"/>
              </a:cxn>
              <a:cxn ang="0">
                <a:pos x="connsiteX2674" y="connsiteY2674"/>
              </a:cxn>
              <a:cxn ang="0">
                <a:pos x="connsiteX2675" y="connsiteY2675"/>
              </a:cxn>
              <a:cxn ang="0">
                <a:pos x="connsiteX2676" y="connsiteY2676"/>
              </a:cxn>
              <a:cxn ang="0">
                <a:pos x="connsiteX2677" y="connsiteY2677"/>
              </a:cxn>
              <a:cxn ang="0">
                <a:pos x="connsiteX2678" y="connsiteY2678"/>
              </a:cxn>
              <a:cxn ang="0">
                <a:pos x="connsiteX2679" y="connsiteY2679"/>
              </a:cxn>
              <a:cxn ang="0">
                <a:pos x="connsiteX2680" y="connsiteY2680"/>
              </a:cxn>
              <a:cxn ang="0">
                <a:pos x="connsiteX2681" y="connsiteY2681"/>
              </a:cxn>
              <a:cxn ang="0">
                <a:pos x="connsiteX2682" y="connsiteY2682"/>
              </a:cxn>
              <a:cxn ang="0">
                <a:pos x="connsiteX2683" y="connsiteY2683"/>
              </a:cxn>
              <a:cxn ang="0">
                <a:pos x="connsiteX2684" y="connsiteY2684"/>
              </a:cxn>
              <a:cxn ang="0">
                <a:pos x="connsiteX2685" y="connsiteY2685"/>
              </a:cxn>
              <a:cxn ang="0">
                <a:pos x="connsiteX2686" y="connsiteY2686"/>
              </a:cxn>
              <a:cxn ang="0">
                <a:pos x="connsiteX2687" y="connsiteY2687"/>
              </a:cxn>
              <a:cxn ang="0">
                <a:pos x="connsiteX2688" y="connsiteY2688"/>
              </a:cxn>
              <a:cxn ang="0">
                <a:pos x="connsiteX2689" y="connsiteY2689"/>
              </a:cxn>
              <a:cxn ang="0">
                <a:pos x="connsiteX2690" y="connsiteY2690"/>
              </a:cxn>
              <a:cxn ang="0">
                <a:pos x="connsiteX2691" y="connsiteY2691"/>
              </a:cxn>
              <a:cxn ang="0">
                <a:pos x="connsiteX2692" y="connsiteY2692"/>
              </a:cxn>
              <a:cxn ang="0">
                <a:pos x="connsiteX2693" y="connsiteY2693"/>
              </a:cxn>
              <a:cxn ang="0">
                <a:pos x="connsiteX2694" y="connsiteY2694"/>
              </a:cxn>
              <a:cxn ang="0">
                <a:pos x="connsiteX2695" y="connsiteY2695"/>
              </a:cxn>
              <a:cxn ang="0">
                <a:pos x="connsiteX2696" y="connsiteY2696"/>
              </a:cxn>
              <a:cxn ang="0">
                <a:pos x="connsiteX2697" y="connsiteY2697"/>
              </a:cxn>
              <a:cxn ang="0">
                <a:pos x="connsiteX2698" y="connsiteY2698"/>
              </a:cxn>
              <a:cxn ang="0">
                <a:pos x="connsiteX2699" y="connsiteY2699"/>
              </a:cxn>
              <a:cxn ang="0">
                <a:pos x="connsiteX2700" y="connsiteY2700"/>
              </a:cxn>
              <a:cxn ang="0">
                <a:pos x="connsiteX2701" y="connsiteY2701"/>
              </a:cxn>
              <a:cxn ang="0">
                <a:pos x="connsiteX2702" y="connsiteY2702"/>
              </a:cxn>
              <a:cxn ang="0">
                <a:pos x="connsiteX2703" y="connsiteY2703"/>
              </a:cxn>
              <a:cxn ang="0">
                <a:pos x="connsiteX2704" y="connsiteY2704"/>
              </a:cxn>
              <a:cxn ang="0">
                <a:pos x="connsiteX2705" y="connsiteY2705"/>
              </a:cxn>
              <a:cxn ang="0">
                <a:pos x="connsiteX2706" y="connsiteY2706"/>
              </a:cxn>
              <a:cxn ang="0">
                <a:pos x="connsiteX2707" y="connsiteY2707"/>
              </a:cxn>
              <a:cxn ang="0">
                <a:pos x="connsiteX2708" y="connsiteY2708"/>
              </a:cxn>
              <a:cxn ang="0">
                <a:pos x="connsiteX2709" y="connsiteY2709"/>
              </a:cxn>
              <a:cxn ang="0">
                <a:pos x="connsiteX2710" y="connsiteY2710"/>
              </a:cxn>
              <a:cxn ang="0">
                <a:pos x="connsiteX2711" y="connsiteY2711"/>
              </a:cxn>
              <a:cxn ang="0">
                <a:pos x="connsiteX2712" y="connsiteY2712"/>
              </a:cxn>
              <a:cxn ang="0">
                <a:pos x="connsiteX2713" y="connsiteY2713"/>
              </a:cxn>
              <a:cxn ang="0">
                <a:pos x="connsiteX2714" y="connsiteY2714"/>
              </a:cxn>
              <a:cxn ang="0">
                <a:pos x="connsiteX2715" y="connsiteY2715"/>
              </a:cxn>
              <a:cxn ang="0">
                <a:pos x="connsiteX2716" y="connsiteY2716"/>
              </a:cxn>
              <a:cxn ang="0">
                <a:pos x="connsiteX2717" y="connsiteY2717"/>
              </a:cxn>
              <a:cxn ang="0">
                <a:pos x="connsiteX2718" y="connsiteY2718"/>
              </a:cxn>
              <a:cxn ang="0">
                <a:pos x="connsiteX2719" y="connsiteY2719"/>
              </a:cxn>
              <a:cxn ang="0">
                <a:pos x="connsiteX2720" y="connsiteY2720"/>
              </a:cxn>
              <a:cxn ang="0">
                <a:pos x="connsiteX2721" y="connsiteY2721"/>
              </a:cxn>
              <a:cxn ang="0">
                <a:pos x="connsiteX2722" y="connsiteY2722"/>
              </a:cxn>
              <a:cxn ang="0">
                <a:pos x="connsiteX2723" y="connsiteY2723"/>
              </a:cxn>
              <a:cxn ang="0">
                <a:pos x="connsiteX2724" y="connsiteY2724"/>
              </a:cxn>
              <a:cxn ang="0">
                <a:pos x="connsiteX2725" y="connsiteY2725"/>
              </a:cxn>
              <a:cxn ang="0">
                <a:pos x="connsiteX2726" y="connsiteY2726"/>
              </a:cxn>
              <a:cxn ang="0">
                <a:pos x="connsiteX2727" y="connsiteY2727"/>
              </a:cxn>
              <a:cxn ang="0">
                <a:pos x="connsiteX2728" y="connsiteY2728"/>
              </a:cxn>
              <a:cxn ang="0">
                <a:pos x="connsiteX2729" y="connsiteY2729"/>
              </a:cxn>
              <a:cxn ang="0">
                <a:pos x="connsiteX2730" y="connsiteY2730"/>
              </a:cxn>
              <a:cxn ang="0">
                <a:pos x="connsiteX2731" y="connsiteY2731"/>
              </a:cxn>
              <a:cxn ang="0">
                <a:pos x="connsiteX2732" y="connsiteY2732"/>
              </a:cxn>
              <a:cxn ang="0">
                <a:pos x="connsiteX2733" y="connsiteY2733"/>
              </a:cxn>
              <a:cxn ang="0">
                <a:pos x="connsiteX2734" y="connsiteY2734"/>
              </a:cxn>
              <a:cxn ang="0">
                <a:pos x="connsiteX2735" y="connsiteY2735"/>
              </a:cxn>
              <a:cxn ang="0">
                <a:pos x="connsiteX2736" y="connsiteY2736"/>
              </a:cxn>
              <a:cxn ang="0">
                <a:pos x="connsiteX2737" y="connsiteY2737"/>
              </a:cxn>
              <a:cxn ang="0">
                <a:pos x="connsiteX2738" y="connsiteY2738"/>
              </a:cxn>
              <a:cxn ang="0">
                <a:pos x="connsiteX2739" y="connsiteY2739"/>
              </a:cxn>
              <a:cxn ang="0">
                <a:pos x="connsiteX2740" y="connsiteY2740"/>
              </a:cxn>
              <a:cxn ang="0">
                <a:pos x="connsiteX2741" y="connsiteY2741"/>
              </a:cxn>
              <a:cxn ang="0">
                <a:pos x="connsiteX2742" y="connsiteY2742"/>
              </a:cxn>
              <a:cxn ang="0">
                <a:pos x="connsiteX2743" y="connsiteY2743"/>
              </a:cxn>
              <a:cxn ang="0">
                <a:pos x="connsiteX2744" y="connsiteY2744"/>
              </a:cxn>
              <a:cxn ang="0">
                <a:pos x="connsiteX2745" y="connsiteY2745"/>
              </a:cxn>
              <a:cxn ang="0">
                <a:pos x="connsiteX2746" y="connsiteY2746"/>
              </a:cxn>
              <a:cxn ang="0">
                <a:pos x="connsiteX2747" y="connsiteY2747"/>
              </a:cxn>
              <a:cxn ang="0">
                <a:pos x="connsiteX2748" y="connsiteY2748"/>
              </a:cxn>
              <a:cxn ang="0">
                <a:pos x="connsiteX2749" y="connsiteY2749"/>
              </a:cxn>
              <a:cxn ang="0">
                <a:pos x="connsiteX2750" y="connsiteY2750"/>
              </a:cxn>
              <a:cxn ang="0">
                <a:pos x="connsiteX2751" y="connsiteY2751"/>
              </a:cxn>
              <a:cxn ang="0">
                <a:pos x="connsiteX2752" y="connsiteY2752"/>
              </a:cxn>
              <a:cxn ang="0">
                <a:pos x="connsiteX2753" y="connsiteY2753"/>
              </a:cxn>
              <a:cxn ang="0">
                <a:pos x="connsiteX2754" y="connsiteY2754"/>
              </a:cxn>
              <a:cxn ang="0">
                <a:pos x="connsiteX2755" y="connsiteY2755"/>
              </a:cxn>
              <a:cxn ang="0">
                <a:pos x="connsiteX2756" y="connsiteY2756"/>
              </a:cxn>
              <a:cxn ang="0">
                <a:pos x="connsiteX2757" y="connsiteY2757"/>
              </a:cxn>
              <a:cxn ang="0">
                <a:pos x="connsiteX2758" y="connsiteY2758"/>
              </a:cxn>
              <a:cxn ang="0">
                <a:pos x="connsiteX2759" y="connsiteY2759"/>
              </a:cxn>
              <a:cxn ang="0">
                <a:pos x="connsiteX2760" y="connsiteY2760"/>
              </a:cxn>
              <a:cxn ang="0">
                <a:pos x="connsiteX2761" y="connsiteY2761"/>
              </a:cxn>
              <a:cxn ang="0">
                <a:pos x="connsiteX2762" y="connsiteY2762"/>
              </a:cxn>
              <a:cxn ang="0">
                <a:pos x="connsiteX2763" y="connsiteY2763"/>
              </a:cxn>
              <a:cxn ang="0">
                <a:pos x="connsiteX2764" y="connsiteY2764"/>
              </a:cxn>
              <a:cxn ang="0">
                <a:pos x="connsiteX2765" y="connsiteY2765"/>
              </a:cxn>
              <a:cxn ang="0">
                <a:pos x="connsiteX2766" y="connsiteY2766"/>
              </a:cxn>
              <a:cxn ang="0">
                <a:pos x="connsiteX2767" y="connsiteY2767"/>
              </a:cxn>
              <a:cxn ang="0">
                <a:pos x="connsiteX2768" y="connsiteY2768"/>
              </a:cxn>
              <a:cxn ang="0">
                <a:pos x="connsiteX2769" y="connsiteY2769"/>
              </a:cxn>
              <a:cxn ang="0">
                <a:pos x="connsiteX2770" y="connsiteY2770"/>
              </a:cxn>
              <a:cxn ang="0">
                <a:pos x="connsiteX2771" y="connsiteY2771"/>
              </a:cxn>
              <a:cxn ang="0">
                <a:pos x="connsiteX2772" y="connsiteY2772"/>
              </a:cxn>
              <a:cxn ang="0">
                <a:pos x="connsiteX2773" y="connsiteY2773"/>
              </a:cxn>
              <a:cxn ang="0">
                <a:pos x="connsiteX2774" y="connsiteY2774"/>
              </a:cxn>
              <a:cxn ang="0">
                <a:pos x="connsiteX2775" y="connsiteY2775"/>
              </a:cxn>
              <a:cxn ang="0">
                <a:pos x="connsiteX2776" y="connsiteY2776"/>
              </a:cxn>
              <a:cxn ang="0">
                <a:pos x="connsiteX2777" y="connsiteY2777"/>
              </a:cxn>
              <a:cxn ang="0">
                <a:pos x="connsiteX2778" y="connsiteY2778"/>
              </a:cxn>
              <a:cxn ang="0">
                <a:pos x="connsiteX2779" y="connsiteY2779"/>
              </a:cxn>
              <a:cxn ang="0">
                <a:pos x="connsiteX2780" y="connsiteY2780"/>
              </a:cxn>
              <a:cxn ang="0">
                <a:pos x="connsiteX2781" y="connsiteY2781"/>
              </a:cxn>
              <a:cxn ang="0">
                <a:pos x="connsiteX2782" y="connsiteY2782"/>
              </a:cxn>
              <a:cxn ang="0">
                <a:pos x="connsiteX2783" y="connsiteY2783"/>
              </a:cxn>
              <a:cxn ang="0">
                <a:pos x="connsiteX2784" y="connsiteY2784"/>
              </a:cxn>
              <a:cxn ang="0">
                <a:pos x="connsiteX2785" y="connsiteY2785"/>
              </a:cxn>
              <a:cxn ang="0">
                <a:pos x="connsiteX2786" y="connsiteY2786"/>
              </a:cxn>
              <a:cxn ang="0">
                <a:pos x="connsiteX2787" y="connsiteY2787"/>
              </a:cxn>
              <a:cxn ang="0">
                <a:pos x="connsiteX2788" y="connsiteY2788"/>
              </a:cxn>
              <a:cxn ang="0">
                <a:pos x="connsiteX2789" y="connsiteY2789"/>
              </a:cxn>
              <a:cxn ang="0">
                <a:pos x="connsiteX2790" y="connsiteY2790"/>
              </a:cxn>
              <a:cxn ang="0">
                <a:pos x="connsiteX2791" y="connsiteY2791"/>
              </a:cxn>
              <a:cxn ang="0">
                <a:pos x="connsiteX2792" y="connsiteY2792"/>
              </a:cxn>
              <a:cxn ang="0">
                <a:pos x="connsiteX2793" y="connsiteY2793"/>
              </a:cxn>
              <a:cxn ang="0">
                <a:pos x="connsiteX2794" y="connsiteY2794"/>
              </a:cxn>
              <a:cxn ang="0">
                <a:pos x="connsiteX2795" y="connsiteY2795"/>
              </a:cxn>
              <a:cxn ang="0">
                <a:pos x="connsiteX2796" y="connsiteY2796"/>
              </a:cxn>
              <a:cxn ang="0">
                <a:pos x="connsiteX2797" y="connsiteY2797"/>
              </a:cxn>
              <a:cxn ang="0">
                <a:pos x="connsiteX2798" y="connsiteY2798"/>
              </a:cxn>
              <a:cxn ang="0">
                <a:pos x="connsiteX2799" y="connsiteY2799"/>
              </a:cxn>
              <a:cxn ang="0">
                <a:pos x="connsiteX2800" y="connsiteY2800"/>
              </a:cxn>
              <a:cxn ang="0">
                <a:pos x="connsiteX2801" y="connsiteY2801"/>
              </a:cxn>
              <a:cxn ang="0">
                <a:pos x="connsiteX2802" y="connsiteY2802"/>
              </a:cxn>
              <a:cxn ang="0">
                <a:pos x="connsiteX2803" y="connsiteY2803"/>
              </a:cxn>
              <a:cxn ang="0">
                <a:pos x="connsiteX2804" y="connsiteY2804"/>
              </a:cxn>
              <a:cxn ang="0">
                <a:pos x="connsiteX2805" y="connsiteY2805"/>
              </a:cxn>
              <a:cxn ang="0">
                <a:pos x="connsiteX2806" y="connsiteY2806"/>
              </a:cxn>
              <a:cxn ang="0">
                <a:pos x="connsiteX2807" y="connsiteY2807"/>
              </a:cxn>
              <a:cxn ang="0">
                <a:pos x="connsiteX2808" y="connsiteY2808"/>
              </a:cxn>
              <a:cxn ang="0">
                <a:pos x="connsiteX2809" y="connsiteY2809"/>
              </a:cxn>
              <a:cxn ang="0">
                <a:pos x="connsiteX2810" y="connsiteY2810"/>
              </a:cxn>
              <a:cxn ang="0">
                <a:pos x="connsiteX2811" y="connsiteY2811"/>
              </a:cxn>
              <a:cxn ang="0">
                <a:pos x="connsiteX2812" y="connsiteY2812"/>
              </a:cxn>
              <a:cxn ang="0">
                <a:pos x="connsiteX2813" y="connsiteY2813"/>
              </a:cxn>
              <a:cxn ang="0">
                <a:pos x="connsiteX2814" y="connsiteY2814"/>
              </a:cxn>
              <a:cxn ang="0">
                <a:pos x="connsiteX2815" y="connsiteY2815"/>
              </a:cxn>
              <a:cxn ang="0">
                <a:pos x="connsiteX2816" y="connsiteY2816"/>
              </a:cxn>
              <a:cxn ang="0">
                <a:pos x="connsiteX2817" y="connsiteY2817"/>
              </a:cxn>
              <a:cxn ang="0">
                <a:pos x="connsiteX2818" y="connsiteY2818"/>
              </a:cxn>
              <a:cxn ang="0">
                <a:pos x="connsiteX2819" y="connsiteY2819"/>
              </a:cxn>
              <a:cxn ang="0">
                <a:pos x="connsiteX2820" y="connsiteY2820"/>
              </a:cxn>
              <a:cxn ang="0">
                <a:pos x="connsiteX2821" y="connsiteY2821"/>
              </a:cxn>
              <a:cxn ang="0">
                <a:pos x="connsiteX2822" y="connsiteY2822"/>
              </a:cxn>
              <a:cxn ang="0">
                <a:pos x="connsiteX2823" y="connsiteY2823"/>
              </a:cxn>
              <a:cxn ang="0">
                <a:pos x="connsiteX2824" y="connsiteY2824"/>
              </a:cxn>
              <a:cxn ang="0">
                <a:pos x="connsiteX2825" y="connsiteY2825"/>
              </a:cxn>
              <a:cxn ang="0">
                <a:pos x="connsiteX2826" y="connsiteY2826"/>
              </a:cxn>
              <a:cxn ang="0">
                <a:pos x="connsiteX2827" y="connsiteY2827"/>
              </a:cxn>
              <a:cxn ang="0">
                <a:pos x="connsiteX2828" y="connsiteY2828"/>
              </a:cxn>
              <a:cxn ang="0">
                <a:pos x="connsiteX2829" y="connsiteY2829"/>
              </a:cxn>
              <a:cxn ang="0">
                <a:pos x="connsiteX2830" y="connsiteY2830"/>
              </a:cxn>
              <a:cxn ang="0">
                <a:pos x="connsiteX2831" y="connsiteY2831"/>
              </a:cxn>
              <a:cxn ang="0">
                <a:pos x="connsiteX2832" y="connsiteY2832"/>
              </a:cxn>
              <a:cxn ang="0">
                <a:pos x="connsiteX2833" y="connsiteY2833"/>
              </a:cxn>
              <a:cxn ang="0">
                <a:pos x="connsiteX2834" y="connsiteY2834"/>
              </a:cxn>
              <a:cxn ang="0">
                <a:pos x="connsiteX2835" y="connsiteY2835"/>
              </a:cxn>
              <a:cxn ang="0">
                <a:pos x="connsiteX2836" y="connsiteY2836"/>
              </a:cxn>
              <a:cxn ang="0">
                <a:pos x="connsiteX2837" y="connsiteY2837"/>
              </a:cxn>
              <a:cxn ang="0">
                <a:pos x="connsiteX2838" y="connsiteY2838"/>
              </a:cxn>
              <a:cxn ang="0">
                <a:pos x="connsiteX2839" y="connsiteY2839"/>
              </a:cxn>
              <a:cxn ang="0">
                <a:pos x="connsiteX2840" y="connsiteY2840"/>
              </a:cxn>
              <a:cxn ang="0">
                <a:pos x="connsiteX2841" y="connsiteY2841"/>
              </a:cxn>
              <a:cxn ang="0">
                <a:pos x="connsiteX2842" y="connsiteY2842"/>
              </a:cxn>
              <a:cxn ang="0">
                <a:pos x="connsiteX2843" y="connsiteY2843"/>
              </a:cxn>
              <a:cxn ang="0">
                <a:pos x="connsiteX2844" y="connsiteY2844"/>
              </a:cxn>
              <a:cxn ang="0">
                <a:pos x="connsiteX2845" y="connsiteY2845"/>
              </a:cxn>
              <a:cxn ang="0">
                <a:pos x="connsiteX2846" y="connsiteY2846"/>
              </a:cxn>
              <a:cxn ang="0">
                <a:pos x="connsiteX2847" y="connsiteY2847"/>
              </a:cxn>
              <a:cxn ang="0">
                <a:pos x="connsiteX2848" y="connsiteY2848"/>
              </a:cxn>
              <a:cxn ang="0">
                <a:pos x="connsiteX2849" y="connsiteY2849"/>
              </a:cxn>
              <a:cxn ang="0">
                <a:pos x="connsiteX2850" y="connsiteY2850"/>
              </a:cxn>
              <a:cxn ang="0">
                <a:pos x="connsiteX2851" y="connsiteY2851"/>
              </a:cxn>
              <a:cxn ang="0">
                <a:pos x="connsiteX2852" y="connsiteY2852"/>
              </a:cxn>
              <a:cxn ang="0">
                <a:pos x="connsiteX2853" y="connsiteY2853"/>
              </a:cxn>
              <a:cxn ang="0">
                <a:pos x="connsiteX2854" y="connsiteY2854"/>
              </a:cxn>
              <a:cxn ang="0">
                <a:pos x="connsiteX2855" y="connsiteY2855"/>
              </a:cxn>
              <a:cxn ang="0">
                <a:pos x="connsiteX2856" y="connsiteY2856"/>
              </a:cxn>
              <a:cxn ang="0">
                <a:pos x="connsiteX2857" y="connsiteY2857"/>
              </a:cxn>
              <a:cxn ang="0">
                <a:pos x="connsiteX2858" y="connsiteY2858"/>
              </a:cxn>
              <a:cxn ang="0">
                <a:pos x="connsiteX2859" y="connsiteY2859"/>
              </a:cxn>
              <a:cxn ang="0">
                <a:pos x="connsiteX2860" y="connsiteY2860"/>
              </a:cxn>
              <a:cxn ang="0">
                <a:pos x="connsiteX2861" y="connsiteY2861"/>
              </a:cxn>
              <a:cxn ang="0">
                <a:pos x="connsiteX2862" y="connsiteY2862"/>
              </a:cxn>
              <a:cxn ang="0">
                <a:pos x="connsiteX2863" y="connsiteY2863"/>
              </a:cxn>
              <a:cxn ang="0">
                <a:pos x="connsiteX2864" y="connsiteY2864"/>
              </a:cxn>
              <a:cxn ang="0">
                <a:pos x="connsiteX2865" y="connsiteY2865"/>
              </a:cxn>
              <a:cxn ang="0">
                <a:pos x="connsiteX2866" y="connsiteY2866"/>
              </a:cxn>
              <a:cxn ang="0">
                <a:pos x="connsiteX2867" y="connsiteY2867"/>
              </a:cxn>
              <a:cxn ang="0">
                <a:pos x="connsiteX2868" y="connsiteY2868"/>
              </a:cxn>
              <a:cxn ang="0">
                <a:pos x="connsiteX2869" y="connsiteY2869"/>
              </a:cxn>
              <a:cxn ang="0">
                <a:pos x="connsiteX2870" y="connsiteY2870"/>
              </a:cxn>
              <a:cxn ang="0">
                <a:pos x="connsiteX2871" y="connsiteY2871"/>
              </a:cxn>
              <a:cxn ang="0">
                <a:pos x="connsiteX2872" y="connsiteY2872"/>
              </a:cxn>
              <a:cxn ang="0">
                <a:pos x="connsiteX2873" y="connsiteY2873"/>
              </a:cxn>
              <a:cxn ang="0">
                <a:pos x="connsiteX2874" y="connsiteY2874"/>
              </a:cxn>
              <a:cxn ang="0">
                <a:pos x="connsiteX2875" y="connsiteY2875"/>
              </a:cxn>
              <a:cxn ang="0">
                <a:pos x="connsiteX2876" y="connsiteY2876"/>
              </a:cxn>
              <a:cxn ang="0">
                <a:pos x="connsiteX2877" y="connsiteY2877"/>
              </a:cxn>
              <a:cxn ang="0">
                <a:pos x="connsiteX2878" y="connsiteY2878"/>
              </a:cxn>
              <a:cxn ang="0">
                <a:pos x="connsiteX2879" y="connsiteY2879"/>
              </a:cxn>
              <a:cxn ang="0">
                <a:pos x="connsiteX2880" y="connsiteY2880"/>
              </a:cxn>
              <a:cxn ang="0">
                <a:pos x="connsiteX2881" y="connsiteY2881"/>
              </a:cxn>
              <a:cxn ang="0">
                <a:pos x="connsiteX2882" y="connsiteY2882"/>
              </a:cxn>
              <a:cxn ang="0">
                <a:pos x="connsiteX2883" y="connsiteY2883"/>
              </a:cxn>
              <a:cxn ang="0">
                <a:pos x="connsiteX2884" y="connsiteY2884"/>
              </a:cxn>
              <a:cxn ang="0">
                <a:pos x="connsiteX2885" y="connsiteY2885"/>
              </a:cxn>
              <a:cxn ang="0">
                <a:pos x="connsiteX2886" y="connsiteY2886"/>
              </a:cxn>
              <a:cxn ang="0">
                <a:pos x="connsiteX2887" y="connsiteY2887"/>
              </a:cxn>
              <a:cxn ang="0">
                <a:pos x="connsiteX2888" y="connsiteY2888"/>
              </a:cxn>
              <a:cxn ang="0">
                <a:pos x="connsiteX2889" y="connsiteY2889"/>
              </a:cxn>
              <a:cxn ang="0">
                <a:pos x="connsiteX2890" y="connsiteY2890"/>
              </a:cxn>
              <a:cxn ang="0">
                <a:pos x="connsiteX2891" y="connsiteY2891"/>
              </a:cxn>
              <a:cxn ang="0">
                <a:pos x="connsiteX2892" y="connsiteY2892"/>
              </a:cxn>
              <a:cxn ang="0">
                <a:pos x="connsiteX2893" y="connsiteY2893"/>
              </a:cxn>
              <a:cxn ang="0">
                <a:pos x="connsiteX2894" y="connsiteY2894"/>
              </a:cxn>
              <a:cxn ang="0">
                <a:pos x="connsiteX2895" y="connsiteY2895"/>
              </a:cxn>
              <a:cxn ang="0">
                <a:pos x="connsiteX2896" y="connsiteY2896"/>
              </a:cxn>
              <a:cxn ang="0">
                <a:pos x="connsiteX2897" y="connsiteY2897"/>
              </a:cxn>
              <a:cxn ang="0">
                <a:pos x="connsiteX2898" y="connsiteY2898"/>
              </a:cxn>
              <a:cxn ang="0">
                <a:pos x="connsiteX2899" y="connsiteY2899"/>
              </a:cxn>
              <a:cxn ang="0">
                <a:pos x="connsiteX2900" y="connsiteY2900"/>
              </a:cxn>
              <a:cxn ang="0">
                <a:pos x="connsiteX2901" y="connsiteY2901"/>
              </a:cxn>
              <a:cxn ang="0">
                <a:pos x="connsiteX2902" y="connsiteY2902"/>
              </a:cxn>
              <a:cxn ang="0">
                <a:pos x="connsiteX2903" y="connsiteY2903"/>
              </a:cxn>
              <a:cxn ang="0">
                <a:pos x="connsiteX2904" y="connsiteY2904"/>
              </a:cxn>
              <a:cxn ang="0">
                <a:pos x="connsiteX2905" y="connsiteY2905"/>
              </a:cxn>
              <a:cxn ang="0">
                <a:pos x="connsiteX2906" y="connsiteY2906"/>
              </a:cxn>
              <a:cxn ang="0">
                <a:pos x="connsiteX2907" y="connsiteY2907"/>
              </a:cxn>
              <a:cxn ang="0">
                <a:pos x="connsiteX2908" y="connsiteY2908"/>
              </a:cxn>
              <a:cxn ang="0">
                <a:pos x="connsiteX2909" y="connsiteY2909"/>
              </a:cxn>
              <a:cxn ang="0">
                <a:pos x="connsiteX2910" y="connsiteY2910"/>
              </a:cxn>
              <a:cxn ang="0">
                <a:pos x="connsiteX2911" y="connsiteY2911"/>
              </a:cxn>
              <a:cxn ang="0">
                <a:pos x="connsiteX2912" y="connsiteY2912"/>
              </a:cxn>
              <a:cxn ang="0">
                <a:pos x="connsiteX2913" y="connsiteY2913"/>
              </a:cxn>
              <a:cxn ang="0">
                <a:pos x="connsiteX2914" y="connsiteY2914"/>
              </a:cxn>
              <a:cxn ang="0">
                <a:pos x="connsiteX2915" y="connsiteY2915"/>
              </a:cxn>
              <a:cxn ang="0">
                <a:pos x="connsiteX2916" y="connsiteY2916"/>
              </a:cxn>
              <a:cxn ang="0">
                <a:pos x="connsiteX2917" y="connsiteY2917"/>
              </a:cxn>
              <a:cxn ang="0">
                <a:pos x="connsiteX2918" y="connsiteY2918"/>
              </a:cxn>
              <a:cxn ang="0">
                <a:pos x="connsiteX2919" y="connsiteY2919"/>
              </a:cxn>
              <a:cxn ang="0">
                <a:pos x="connsiteX2920" y="connsiteY2920"/>
              </a:cxn>
              <a:cxn ang="0">
                <a:pos x="connsiteX2921" y="connsiteY2921"/>
              </a:cxn>
              <a:cxn ang="0">
                <a:pos x="connsiteX2922" y="connsiteY2922"/>
              </a:cxn>
              <a:cxn ang="0">
                <a:pos x="connsiteX2923" y="connsiteY2923"/>
              </a:cxn>
              <a:cxn ang="0">
                <a:pos x="connsiteX2924" y="connsiteY2924"/>
              </a:cxn>
              <a:cxn ang="0">
                <a:pos x="connsiteX2925" y="connsiteY2925"/>
              </a:cxn>
              <a:cxn ang="0">
                <a:pos x="connsiteX2926" y="connsiteY2926"/>
              </a:cxn>
              <a:cxn ang="0">
                <a:pos x="connsiteX2927" y="connsiteY2927"/>
              </a:cxn>
              <a:cxn ang="0">
                <a:pos x="connsiteX2928" y="connsiteY2928"/>
              </a:cxn>
              <a:cxn ang="0">
                <a:pos x="connsiteX2929" y="connsiteY2929"/>
              </a:cxn>
              <a:cxn ang="0">
                <a:pos x="connsiteX2930" y="connsiteY2930"/>
              </a:cxn>
              <a:cxn ang="0">
                <a:pos x="connsiteX2931" y="connsiteY2931"/>
              </a:cxn>
              <a:cxn ang="0">
                <a:pos x="connsiteX2932" y="connsiteY2932"/>
              </a:cxn>
              <a:cxn ang="0">
                <a:pos x="connsiteX2933" y="connsiteY2933"/>
              </a:cxn>
              <a:cxn ang="0">
                <a:pos x="connsiteX2934" y="connsiteY2934"/>
              </a:cxn>
              <a:cxn ang="0">
                <a:pos x="connsiteX2935" y="connsiteY2935"/>
              </a:cxn>
              <a:cxn ang="0">
                <a:pos x="connsiteX2936" y="connsiteY2936"/>
              </a:cxn>
              <a:cxn ang="0">
                <a:pos x="connsiteX2937" y="connsiteY2937"/>
              </a:cxn>
              <a:cxn ang="0">
                <a:pos x="connsiteX2938" y="connsiteY2938"/>
              </a:cxn>
              <a:cxn ang="0">
                <a:pos x="connsiteX2939" y="connsiteY2939"/>
              </a:cxn>
              <a:cxn ang="0">
                <a:pos x="connsiteX2940" y="connsiteY2940"/>
              </a:cxn>
              <a:cxn ang="0">
                <a:pos x="connsiteX2941" y="connsiteY2941"/>
              </a:cxn>
              <a:cxn ang="0">
                <a:pos x="connsiteX2942" y="connsiteY2942"/>
              </a:cxn>
              <a:cxn ang="0">
                <a:pos x="connsiteX2943" y="connsiteY2943"/>
              </a:cxn>
              <a:cxn ang="0">
                <a:pos x="connsiteX2944" y="connsiteY2944"/>
              </a:cxn>
              <a:cxn ang="0">
                <a:pos x="connsiteX2945" y="connsiteY2945"/>
              </a:cxn>
              <a:cxn ang="0">
                <a:pos x="connsiteX2946" y="connsiteY2946"/>
              </a:cxn>
              <a:cxn ang="0">
                <a:pos x="connsiteX2947" y="connsiteY2947"/>
              </a:cxn>
              <a:cxn ang="0">
                <a:pos x="connsiteX2948" y="connsiteY2948"/>
              </a:cxn>
              <a:cxn ang="0">
                <a:pos x="connsiteX2949" y="connsiteY2949"/>
              </a:cxn>
              <a:cxn ang="0">
                <a:pos x="connsiteX2950" y="connsiteY2950"/>
              </a:cxn>
              <a:cxn ang="0">
                <a:pos x="connsiteX2951" y="connsiteY2951"/>
              </a:cxn>
              <a:cxn ang="0">
                <a:pos x="connsiteX2952" y="connsiteY2952"/>
              </a:cxn>
              <a:cxn ang="0">
                <a:pos x="connsiteX2953" y="connsiteY2953"/>
              </a:cxn>
              <a:cxn ang="0">
                <a:pos x="connsiteX2954" y="connsiteY2954"/>
              </a:cxn>
              <a:cxn ang="0">
                <a:pos x="connsiteX2955" y="connsiteY2955"/>
              </a:cxn>
              <a:cxn ang="0">
                <a:pos x="connsiteX2956" y="connsiteY2956"/>
              </a:cxn>
              <a:cxn ang="0">
                <a:pos x="connsiteX2957" y="connsiteY2957"/>
              </a:cxn>
              <a:cxn ang="0">
                <a:pos x="connsiteX2958" y="connsiteY2958"/>
              </a:cxn>
              <a:cxn ang="0">
                <a:pos x="connsiteX2959" y="connsiteY2959"/>
              </a:cxn>
              <a:cxn ang="0">
                <a:pos x="connsiteX2960" y="connsiteY2960"/>
              </a:cxn>
              <a:cxn ang="0">
                <a:pos x="connsiteX2961" y="connsiteY2961"/>
              </a:cxn>
              <a:cxn ang="0">
                <a:pos x="connsiteX2962" y="connsiteY2962"/>
              </a:cxn>
              <a:cxn ang="0">
                <a:pos x="connsiteX2963" y="connsiteY2963"/>
              </a:cxn>
              <a:cxn ang="0">
                <a:pos x="connsiteX2964" y="connsiteY2964"/>
              </a:cxn>
              <a:cxn ang="0">
                <a:pos x="connsiteX2965" y="connsiteY2965"/>
              </a:cxn>
              <a:cxn ang="0">
                <a:pos x="connsiteX2966" y="connsiteY2966"/>
              </a:cxn>
              <a:cxn ang="0">
                <a:pos x="connsiteX2967" y="connsiteY2967"/>
              </a:cxn>
              <a:cxn ang="0">
                <a:pos x="connsiteX2968" y="connsiteY2968"/>
              </a:cxn>
              <a:cxn ang="0">
                <a:pos x="connsiteX2969" y="connsiteY2969"/>
              </a:cxn>
              <a:cxn ang="0">
                <a:pos x="connsiteX2970" y="connsiteY2970"/>
              </a:cxn>
              <a:cxn ang="0">
                <a:pos x="connsiteX2971" y="connsiteY2971"/>
              </a:cxn>
              <a:cxn ang="0">
                <a:pos x="connsiteX2972" y="connsiteY2972"/>
              </a:cxn>
              <a:cxn ang="0">
                <a:pos x="connsiteX2973" y="connsiteY2973"/>
              </a:cxn>
              <a:cxn ang="0">
                <a:pos x="connsiteX2974" y="connsiteY2974"/>
              </a:cxn>
              <a:cxn ang="0">
                <a:pos x="connsiteX2975" y="connsiteY2975"/>
              </a:cxn>
              <a:cxn ang="0">
                <a:pos x="connsiteX2976" y="connsiteY2976"/>
              </a:cxn>
              <a:cxn ang="0">
                <a:pos x="connsiteX2977" y="connsiteY2977"/>
              </a:cxn>
              <a:cxn ang="0">
                <a:pos x="connsiteX2978" y="connsiteY2978"/>
              </a:cxn>
              <a:cxn ang="0">
                <a:pos x="connsiteX2979" y="connsiteY2979"/>
              </a:cxn>
              <a:cxn ang="0">
                <a:pos x="connsiteX2980" y="connsiteY2980"/>
              </a:cxn>
              <a:cxn ang="0">
                <a:pos x="connsiteX2981" y="connsiteY2981"/>
              </a:cxn>
              <a:cxn ang="0">
                <a:pos x="connsiteX2982" y="connsiteY2982"/>
              </a:cxn>
              <a:cxn ang="0">
                <a:pos x="connsiteX2983" y="connsiteY2983"/>
              </a:cxn>
              <a:cxn ang="0">
                <a:pos x="connsiteX2984" y="connsiteY2984"/>
              </a:cxn>
              <a:cxn ang="0">
                <a:pos x="connsiteX2985" y="connsiteY2985"/>
              </a:cxn>
              <a:cxn ang="0">
                <a:pos x="connsiteX2986" y="connsiteY2986"/>
              </a:cxn>
              <a:cxn ang="0">
                <a:pos x="connsiteX2987" y="connsiteY2987"/>
              </a:cxn>
              <a:cxn ang="0">
                <a:pos x="connsiteX2988" y="connsiteY2988"/>
              </a:cxn>
              <a:cxn ang="0">
                <a:pos x="connsiteX2989" y="connsiteY2989"/>
              </a:cxn>
              <a:cxn ang="0">
                <a:pos x="connsiteX2990" y="connsiteY2990"/>
              </a:cxn>
              <a:cxn ang="0">
                <a:pos x="connsiteX2991" y="connsiteY2991"/>
              </a:cxn>
              <a:cxn ang="0">
                <a:pos x="connsiteX2992" y="connsiteY2992"/>
              </a:cxn>
              <a:cxn ang="0">
                <a:pos x="connsiteX2993" y="connsiteY2993"/>
              </a:cxn>
              <a:cxn ang="0">
                <a:pos x="connsiteX2994" y="connsiteY2994"/>
              </a:cxn>
              <a:cxn ang="0">
                <a:pos x="connsiteX2995" y="connsiteY2995"/>
              </a:cxn>
              <a:cxn ang="0">
                <a:pos x="connsiteX2996" y="connsiteY2996"/>
              </a:cxn>
              <a:cxn ang="0">
                <a:pos x="connsiteX2997" y="connsiteY2997"/>
              </a:cxn>
              <a:cxn ang="0">
                <a:pos x="connsiteX2998" y="connsiteY2998"/>
              </a:cxn>
              <a:cxn ang="0">
                <a:pos x="connsiteX2999" y="connsiteY2999"/>
              </a:cxn>
              <a:cxn ang="0">
                <a:pos x="connsiteX3000" y="connsiteY3000"/>
              </a:cxn>
              <a:cxn ang="0">
                <a:pos x="connsiteX3001" y="connsiteY3001"/>
              </a:cxn>
              <a:cxn ang="0">
                <a:pos x="connsiteX3002" y="connsiteY3002"/>
              </a:cxn>
              <a:cxn ang="0">
                <a:pos x="connsiteX3003" y="connsiteY3003"/>
              </a:cxn>
              <a:cxn ang="0">
                <a:pos x="connsiteX3004" y="connsiteY3004"/>
              </a:cxn>
              <a:cxn ang="0">
                <a:pos x="connsiteX3005" y="connsiteY3005"/>
              </a:cxn>
              <a:cxn ang="0">
                <a:pos x="connsiteX3006" y="connsiteY3006"/>
              </a:cxn>
              <a:cxn ang="0">
                <a:pos x="connsiteX3007" y="connsiteY3007"/>
              </a:cxn>
              <a:cxn ang="0">
                <a:pos x="connsiteX3008" y="connsiteY3008"/>
              </a:cxn>
              <a:cxn ang="0">
                <a:pos x="connsiteX3009" y="connsiteY3009"/>
              </a:cxn>
              <a:cxn ang="0">
                <a:pos x="connsiteX3010" y="connsiteY3010"/>
              </a:cxn>
              <a:cxn ang="0">
                <a:pos x="connsiteX3011" y="connsiteY3011"/>
              </a:cxn>
              <a:cxn ang="0">
                <a:pos x="connsiteX3012" y="connsiteY3012"/>
              </a:cxn>
              <a:cxn ang="0">
                <a:pos x="connsiteX3013" y="connsiteY3013"/>
              </a:cxn>
              <a:cxn ang="0">
                <a:pos x="connsiteX3014" y="connsiteY3014"/>
              </a:cxn>
              <a:cxn ang="0">
                <a:pos x="connsiteX3015" y="connsiteY3015"/>
              </a:cxn>
              <a:cxn ang="0">
                <a:pos x="connsiteX3016" y="connsiteY3016"/>
              </a:cxn>
              <a:cxn ang="0">
                <a:pos x="connsiteX3017" y="connsiteY3017"/>
              </a:cxn>
              <a:cxn ang="0">
                <a:pos x="connsiteX3018" y="connsiteY3018"/>
              </a:cxn>
              <a:cxn ang="0">
                <a:pos x="connsiteX3019" y="connsiteY3019"/>
              </a:cxn>
              <a:cxn ang="0">
                <a:pos x="connsiteX3020" y="connsiteY3020"/>
              </a:cxn>
              <a:cxn ang="0">
                <a:pos x="connsiteX3021" y="connsiteY3021"/>
              </a:cxn>
              <a:cxn ang="0">
                <a:pos x="connsiteX3022" y="connsiteY3022"/>
              </a:cxn>
              <a:cxn ang="0">
                <a:pos x="connsiteX3023" y="connsiteY3023"/>
              </a:cxn>
              <a:cxn ang="0">
                <a:pos x="connsiteX3024" y="connsiteY3024"/>
              </a:cxn>
              <a:cxn ang="0">
                <a:pos x="connsiteX3025" y="connsiteY3025"/>
              </a:cxn>
              <a:cxn ang="0">
                <a:pos x="connsiteX3026" y="connsiteY3026"/>
              </a:cxn>
              <a:cxn ang="0">
                <a:pos x="connsiteX3027" y="connsiteY3027"/>
              </a:cxn>
              <a:cxn ang="0">
                <a:pos x="connsiteX3028" y="connsiteY3028"/>
              </a:cxn>
              <a:cxn ang="0">
                <a:pos x="connsiteX3029" y="connsiteY3029"/>
              </a:cxn>
              <a:cxn ang="0">
                <a:pos x="connsiteX3030" y="connsiteY3030"/>
              </a:cxn>
              <a:cxn ang="0">
                <a:pos x="connsiteX3031" y="connsiteY3031"/>
              </a:cxn>
              <a:cxn ang="0">
                <a:pos x="connsiteX3032" y="connsiteY3032"/>
              </a:cxn>
              <a:cxn ang="0">
                <a:pos x="connsiteX3033" y="connsiteY3033"/>
              </a:cxn>
              <a:cxn ang="0">
                <a:pos x="connsiteX3034" y="connsiteY3034"/>
              </a:cxn>
              <a:cxn ang="0">
                <a:pos x="connsiteX3035" y="connsiteY3035"/>
              </a:cxn>
              <a:cxn ang="0">
                <a:pos x="connsiteX3036" y="connsiteY3036"/>
              </a:cxn>
              <a:cxn ang="0">
                <a:pos x="connsiteX3037" y="connsiteY3037"/>
              </a:cxn>
              <a:cxn ang="0">
                <a:pos x="connsiteX3038" y="connsiteY3038"/>
              </a:cxn>
              <a:cxn ang="0">
                <a:pos x="connsiteX3039" y="connsiteY3039"/>
              </a:cxn>
              <a:cxn ang="0">
                <a:pos x="connsiteX3040" y="connsiteY3040"/>
              </a:cxn>
              <a:cxn ang="0">
                <a:pos x="connsiteX3041" y="connsiteY3041"/>
              </a:cxn>
              <a:cxn ang="0">
                <a:pos x="connsiteX3042" y="connsiteY3042"/>
              </a:cxn>
              <a:cxn ang="0">
                <a:pos x="connsiteX3043" y="connsiteY3043"/>
              </a:cxn>
              <a:cxn ang="0">
                <a:pos x="connsiteX3044" y="connsiteY3044"/>
              </a:cxn>
              <a:cxn ang="0">
                <a:pos x="connsiteX3045" y="connsiteY3045"/>
              </a:cxn>
              <a:cxn ang="0">
                <a:pos x="connsiteX3046" y="connsiteY3046"/>
              </a:cxn>
              <a:cxn ang="0">
                <a:pos x="connsiteX3047" y="connsiteY3047"/>
              </a:cxn>
              <a:cxn ang="0">
                <a:pos x="connsiteX3048" y="connsiteY3048"/>
              </a:cxn>
              <a:cxn ang="0">
                <a:pos x="connsiteX3049" y="connsiteY3049"/>
              </a:cxn>
              <a:cxn ang="0">
                <a:pos x="connsiteX3050" y="connsiteY3050"/>
              </a:cxn>
              <a:cxn ang="0">
                <a:pos x="connsiteX3051" y="connsiteY3051"/>
              </a:cxn>
              <a:cxn ang="0">
                <a:pos x="connsiteX3052" y="connsiteY3052"/>
              </a:cxn>
              <a:cxn ang="0">
                <a:pos x="connsiteX3053" y="connsiteY3053"/>
              </a:cxn>
              <a:cxn ang="0">
                <a:pos x="connsiteX3054" y="connsiteY3054"/>
              </a:cxn>
              <a:cxn ang="0">
                <a:pos x="connsiteX3055" y="connsiteY3055"/>
              </a:cxn>
              <a:cxn ang="0">
                <a:pos x="connsiteX3056" y="connsiteY3056"/>
              </a:cxn>
              <a:cxn ang="0">
                <a:pos x="connsiteX3057" y="connsiteY3057"/>
              </a:cxn>
              <a:cxn ang="0">
                <a:pos x="connsiteX3058" y="connsiteY3058"/>
              </a:cxn>
              <a:cxn ang="0">
                <a:pos x="connsiteX3059" y="connsiteY3059"/>
              </a:cxn>
              <a:cxn ang="0">
                <a:pos x="connsiteX3060" y="connsiteY3060"/>
              </a:cxn>
              <a:cxn ang="0">
                <a:pos x="connsiteX3061" y="connsiteY3061"/>
              </a:cxn>
              <a:cxn ang="0">
                <a:pos x="connsiteX3062" y="connsiteY3062"/>
              </a:cxn>
              <a:cxn ang="0">
                <a:pos x="connsiteX3063" y="connsiteY3063"/>
              </a:cxn>
              <a:cxn ang="0">
                <a:pos x="connsiteX3064" y="connsiteY3064"/>
              </a:cxn>
              <a:cxn ang="0">
                <a:pos x="connsiteX3065" y="connsiteY3065"/>
              </a:cxn>
              <a:cxn ang="0">
                <a:pos x="connsiteX3066" y="connsiteY3066"/>
              </a:cxn>
              <a:cxn ang="0">
                <a:pos x="connsiteX3067" y="connsiteY3067"/>
              </a:cxn>
              <a:cxn ang="0">
                <a:pos x="connsiteX3068" y="connsiteY3068"/>
              </a:cxn>
              <a:cxn ang="0">
                <a:pos x="connsiteX3069" y="connsiteY3069"/>
              </a:cxn>
              <a:cxn ang="0">
                <a:pos x="connsiteX3070" y="connsiteY3070"/>
              </a:cxn>
              <a:cxn ang="0">
                <a:pos x="connsiteX3071" y="connsiteY3071"/>
              </a:cxn>
              <a:cxn ang="0">
                <a:pos x="connsiteX3072" y="connsiteY3072"/>
              </a:cxn>
              <a:cxn ang="0">
                <a:pos x="connsiteX3073" y="connsiteY3073"/>
              </a:cxn>
              <a:cxn ang="0">
                <a:pos x="connsiteX3074" y="connsiteY3074"/>
              </a:cxn>
              <a:cxn ang="0">
                <a:pos x="connsiteX3075" y="connsiteY3075"/>
              </a:cxn>
              <a:cxn ang="0">
                <a:pos x="connsiteX3076" y="connsiteY3076"/>
              </a:cxn>
              <a:cxn ang="0">
                <a:pos x="connsiteX3077" y="connsiteY3077"/>
              </a:cxn>
              <a:cxn ang="0">
                <a:pos x="connsiteX3078" y="connsiteY3078"/>
              </a:cxn>
              <a:cxn ang="0">
                <a:pos x="connsiteX3079" y="connsiteY3079"/>
              </a:cxn>
              <a:cxn ang="0">
                <a:pos x="connsiteX3080" y="connsiteY3080"/>
              </a:cxn>
              <a:cxn ang="0">
                <a:pos x="connsiteX3081" y="connsiteY3081"/>
              </a:cxn>
              <a:cxn ang="0">
                <a:pos x="connsiteX3082" y="connsiteY3082"/>
              </a:cxn>
              <a:cxn ang="0">
                <a:pos x="connsiteX3083" y="connsiteY3083"/>
              </a:cxn>
              <a:cxn ang="0">
                <a:pos x="connsiteX3084" y="connsiteY3084"/>
              </a:cxn>
              <a:cxn ang="0">
                <a:pos x="connsiteX3085" y="connsiteY3085"/>
              </a:cxn>
              <a:cxn ang="0">
                <a:pos x="connsiteX3086" y="connsiteY3086"/>
              </a:cxn>
              <a:cxn ang="0">
                <a:pos x="connsiteX3087" y="connsiteY3087"/>
              </a:cxn>
              <a:cxn ang="0">
                <a:pos x="connsiteX3088" y="connsiteY3088"/>
              </a:cxn>
              <a:cxn ang="0">
                <a:pos x="connsiteX3089" y="connsiteY3089"/>
              </a:cxn>
              <a:cxn ang="0">
                <a:pos x="connsiteX3090" y="connsiteY3090"/>
              </a:cxn>
              <a:cxn ang="0">
                <a:pos x="connsiteX3091" y="connsiteY3091"/>
              </a:cxn>
              <a:cxn ang="0">
                <a:pos x="connsiteX3092" y="connsiteY3092"/>
              </a:cxn>
              <a:cxn ang="0">
                <a:pos x="connsiteX3093" y="connsiteY3093"/>
              </a:cxn>
              <a:cxn ang="0">
                <a:pos x="connsiteX3094" y="connsiteY3094"/>
              </a:cxn>
              <a:cxn ang="0">
                <a:pos x="connsiteX3095" y="connsiteY3095"/>
              </a:cxn>
              <a:cxn ang="0">
                <a:pos x="connsiteX3096" y="connsiteY3096"/>
              </a:cxn>
              <a:cxn ang="0">
                <a:pos x="connsiteX3097" y="connsiteY3097"/>
              </a:cxn>
              <a:cxn ang="0">
                <a:pos x="connsiteX3098" y="connsiteY3098"/>
              </a:cxn>
              <a:cxn ang="0">
                <a:pos x="connsiteX3099" y="connsiteY3099"/>
              </a:cxn>
              <a:cxn ang="0">
                <a:pos x="connsiteX3100" y="connsiteY3100"/>
              </a:cxn>
              <a:cxn ang="0">
                <a:pos x="connsiteX3101" y="connsiteY3101"/>
              </a:cxn>
              <a:cxn ang="0">
                <a:pos x="connsiteX3102" y="connsiteY3102"/>
              </a:cxn>
              <a:cxn ang="0">
                <a:pos x="connsiteX3103" y="connsiteY3103"/>
              </a:cxn>
              <a:cxn ang="0">
                <a:pos x="connsiteX3104" y="connsiteY3104"/>
              </a:cxn>
              <a:cxn ang="0">
                <a:pos x="connsiteX3105" y="connsiteY3105"/>
              </a:cxn>
              <a:cxn ang="0">
                <a:pos x="connsiteX3106" y="connsiteY3106"/>
              </a:cxn>
              <a:cxn ang="0">
                <a:pos x="connsiteX3107" y="connsiteY3107"/>
              </a:cxn>
              <a:cxn ang="0">
                <a:pos x="connsiteX3108" y="connsiteY3108"/>
              </a:cxn>
              <a:cxn ang="0">
                <a:pos x="connsiteX3109" y="connsiteY3109"/>
              </a:cxn>
              <a:cxn ang="0">
                <a:pos x="connsiteX3110" y="connsiteY3110"/>
              </a:cxn>
              <a:cxn ang="0">
                <a:pos x="connsiteX3111" y="connsiteY3111"/>
              </a:cxn>
              <a:cxn ang="0">
                <a:pos x="connsiteX3112" y="connsiteY3112"/>
              </a:cxn>
              <a:cxn ang="0">
                <a:pos x="connsiteX3113" y="connsiteY3113"/>
              </a:cxn>
              <a:cxn ang="0">
                <a:pos x="connsiteX3114" y="connsiteY3114"/>
              </a:cxn>
              <a:cxn ang="0">
                <a:pos x="connsiteX3115" y="connsiteY3115"/>
              </a:cxn>
              <a:cxn ang="0">
                <a:pos x="connsiteX3116" y="connsiteY3116"/>
              </a:cxn>
              <a:cxn ang="0">
                <a:pos x="connsiteX3117" y="connsiteY3117"/>
              </a:cxn>
              <a:cxn ang="0">
                <a:pos x="connsiteX3118" y="connsiteY3118"/>
              </a:cxn>
              <a:cxn ang="0">
                <a:pos x="connsiteX3119" y="connsiteY3119"/>
              </a:cxn>
              <a:cxn ang="0">
                <a:pos x="connsiteX3120" y="connsiteY3120"/>
              </a:cxn>
              <a:cxn ang="0">
                <a:pos x="connsiteX3121" y="connsiteY3121"/>
              </a:cxn>
              <a:cxn ang="0">
                <a:pos x="connsiteX3122" y="connsiteY3122"/>
              </a:cxn>
              <a:cxn ang="0">
                <a:pos x="connsiteX3123" y="connsiteY3123"/>
              </a:cxn>
              <a:cxn ang="0">
                <a:pos x="connsiteX3124" y="connsiteY3124"/>
              </a:cxn>
              <a:cxn ang="0">
                <a:pos x="connsiteX3125" y="connsiteY3125"/>
              </a:cxn>
              <a:cxn ang="0">
                <a:pos x="connsiteX3126" y="connsiteY3126"/>
              </a:cxn>
              <a:cxn ang="0">
                <a:pos x="connsiteX3127" y="connsiteY3127"/>
              </a:cxn>
              <a:cxn ang="0">
                <a:pos x="connsiteX3128" y="connsiteY3128"/>
              </a:cxn>
              <a:cxn ang="0">
                <a:pos x="connsiteX3129" y="connsiteY3129"/>
              </a:cxn>
              <a:cxn ang="0">
                <a:pos x="connsiteX3130" y="connsiteY3130"/>
              </a:cxn>
              <a:cxn ang="0">
                <a:pos x="connsiteX3131" y="connsiteY3131"/>
              </a:cxn>
              <a:cxn ang="0">
                <a:pos x="connsiteX3132" y="connsiteY3132"/>
              </a:cxn>
              <a:cxn ang="0">
                <a:pos x="connsiteX3133" y="connsiteY3133"/>
              </a:cxn>
              <a:cxn ang="0">
                <a:pos x="connsiteX3134" y="connsiteY3134"/>
              </a:cxn>
              <a:cxn ang="0">
                <a:pos x="connsiteX3135" y="connsiteY3135"/>
              </a:cxn>
              <a:cxn ang="0">
                <a:pos x="connsiteX3136" y="connsiteY3136"/>
              </a:cxn>
              <a:cxn ang="0">
                <a:pos x="connsiteX3137" y="connsiteY3137"/>
              </a:cxn>
              <a:cxn ang="0">
                <a:pos x="connsiteX3138" y="connsiteY3138"/>
              </a:cxn>
              <a:cxn ang="0">
                <a:pos x="connsiteX3139" y="connsiteY3139"/>
              </a:cxn>
              <a:cxn ang="0">
                <a:pos x="connsiteX3140" y="connsiteY3140"/>
              </a:cxn>
              <a:cxn ang="0">
                <a:pos x="connsiteX3141" y="connsiteY3141"/>
              </a:cxn>
              <a:cxn ang="0">
                <a:pos x="connsiteX3142" y="connsiteY3142"/>
              </a:cxn>
              <a:cxn ang="0">
                <a:pos x="connsiteX3143" y="connsiteY3143"/>
              </a:cxn>
              <a:cxn ang="0">
                <a:pos x="connsiteX3144" y="connsiteY3144"/>
              </a:cxn>
              <a:cxn ang="0">
                <a:pos x="connsiteX3145" y="connsiteY3145"/>
              </a:cxn>
              <a:cxn ang="0">
                <a:pos x="connsiteX3146" y="connsiteY3146"/>
              </a:cxn>
              <a:cxn ang="0">
                <a:pos x="connsiteX3147" y="connsiteY3147"/>
              </a:cxn>
              <a:cxn ang="0">
                <a:pos x="connsiteX3148" y="connsiteY3148"/>
              </a:cxn>
              <a:cxn ang="0">
                <a:pos x="connsiteX3149" y="connsiteY3149"/>
              </a:cxn>
              <a:cxn ang="0">
                <a:pos x="connsiteX3150" y="connsiteY3150"/>
              </a:cxn>
              <a:cxn ang="0">
                <a:pos x="connsiteX3151" y="connsiteY3151"/>
              </a:cxn>
              <a:cxn ang="0">
                <a:pos x="connsiteX3152" y="connsiteY3152"/>
              </a:cxn>
              <a:cxn ang="0">
                <a:pos x="connsiteX3153" y="connsiteY3153"/>
              </a:cxn>
              <a:cxn ang="0">
                <a:pos x="connsiteX3154" y="connsiteY3154"/>
              </a:cxn>
              <a:cxn ang="0">
                <a:pos x="connsiteX3155" y="connsiteY3155"/>
              </a:cxn>
              <a:cxn ang="0">
                <a:pos x="connsiteX3156" y="connsiteY3156"/>
              </a:cxn>
              <a:cxn ang="0">
                <a:pos x="connsiteX3157" y="connsiteY3157"/>
              </a:cxn>
              <a:cxn ang="0">
                <a:pos x="connsiteX3158" y="connsiteY3158"/>
              </a:cxn>
              <a:cxn ang="0">
                <a:pos x="connsiteX3159" y="connsiteY3159"/>
              </a:cxn>
              <a:cxn ang="0">
                <a:pos x="connsiteX3160" y="connsiteY3160"/>
              </a:cxn>
              <a:cxn ang="0">
                <a:pos x="connsiteX3161" y="connsiteY3161"/>
              </a:cxn>
              <a:cxn ang="0">
                <a:pos x="connsiteX3162" y="connsiteY3162"/>
              </a:cxn>
              <a:cxn ang="0">
                <a:pos x="connsiteX3163" y="connsiteY3163"/>
              </a:cxn>
              <a:cxn ang="0">
                <a:pos x="connsiteX3164" y="connsiteY3164"/>
              </a:cxn>
              <a:cxn ang="0">
                <a:pos x="connsiteX3165" y="connsiteY3165"/>
              </a:cxn>
              <a:cxn ang="0">
                <a:pos x="connsiteX3166" y="connsiteY3166"/>
              </a:cxn>
              <a:cxn ang="0">
                <a:pos x="connsiteX3167" y="connsiteY3167"/>
              </a:cxn>
              <a:cxn ang="0">
                <a:pos x="connsiteX3168" y="connsiteY3168"/>
              </a:cxn>
              <a:cxn ang="0">
                <a:pos x="connsiteX3169" y="connsiteY3169"/>
              </a:cxn>
              <a:cxn ang="0">
                <a:pos x="connsiteX3170" y="connsiteY3170"/>
              </a:cxn>
              <a:cxn ang="0">
                <a:pos x="connsiteX3171" y="connsiteY3171"/>
              </a:cxn>
              <a:cxn ang="0">
                <a:pos x="connsiteX3172" y="connsiteY3172"/>
              </a:cxn>
              <a:cxn ang="0">
                <a:pos x="connsiteX3173" y="connsiteY3173"/>
              </a:cxn>
              <a:cxn ang="0">
                <a:pos x="connsiteX3174" y="connsiteY3174"/>
              </a:cxn>
              <a:cxn ang="0">
                <a:pos x="connsiteX3175" y="connsiteY3175"/>
              </a:cxn>
              <a:cxn ang="0">
                <a:pos x="connsiteX3176" y="connsiteY3176"/>
              </a:cxn>
              <a:cxn ang="0">
                <a:pos x="connsiteX3177" y="connsiteY3177"/>
              </a:cxn>
              <a:cxn ang="0">
                <a:pos x="connsiteX3178" y="connsiteY3178"/>
              </a:cxn>
              <a:cxn ang="0">
                <a:pos x="connsiteX3179" y="connsiteY3179"/>
              </a:cxn>
              <a:cxn ang="0">
                <a:pos x="connsiteX3180" y="connsiteY3180"/>
              </a:cxn>
              <a:cxn ang="0">
                <a:pos x="connsiteX3181" y="connsiteY3181"/>
              </a:cxn>
              <a:cxn ang="0">
                <a:pos x="connsiteX3182" y="connsiteY3182"/>
              </a:cxn>
              <a:cxn ang="0">
                <a:pos x="connsiteX3183" y="connsiteY3183"/>
              </a:cxn>
              <a:cxn ang="0">
                <a:pos x="connsiteX3184" y="connsiteY3184"/>
              </a:cxn>
              <a:cxn ang="0">
                <a:pos x="connsiteX3185" y="connsiteY3185"/>
              </a:cxn>
              <a:cxn ang="0">
                <a:pos x="connsiteX3186" y="connsiteY3186"/>
              </a:cxn>
              <a:cxn ang="0">
                <a:pos x="connsiteX3187" y="connsiteY3187"/>
              </a:cxn>
              <a:cxn ang="0">
                <a:pos x="connsiteX3188" y="connsiteY3188"/>
              </a:cxn>
              <a:cxn ang="0">
                <a:pos x="connsiteX3189" y="connsiteY3189"/>
              </a:cxn>
              <a:cxn ang="0">
                <a:pos x="connsiteX3190" y="connsiteY3190"/>
              </a:cxn>
              <a:cxn ang="0">
                <a:pos x="connsiteX3191" y="connsiteY3191"/>
              </a:cxn>
              <a:cxn ang="0">
                <a:pos x="connsiteX3192" y="connsiteY3192"/>
              </a:cxn>
              <a:cxn ang="0">
                <a:pos x="connsiteX3193" y="connsiteY3193"/>
              </a:cxn>
              <a:cxn ang="0">
                <a:pos x="connsiteX3194" y="connsiteY3194"/>
              </a:cxn>
              <a:cxn ang="0">
                <a:pos x="connsiteX3195" y="connsiteY3195"/>
              </a:cxn>
              <a:cxn ang="0">
                <a:pos x="connsiteX3196" y="connsiteY3196"/>
              </a:cxn>
              <a:cxn ang="0">
                <a:pos x="connsiteX3197" y="connsiteY3197"/>
              </a:cxn>
              <a:cxn ang="0">
                <a:pos x="connsiteX3198" y="connsiteY3198"/>
              </a:cxn>
              <a:cxn ang="0">
                <a:pos x="connsiteX3199" y="connsiteY3199"/>
              </a:cxn>
              <a:cxn ang="0">
                <a:pos x="connsiteX3200" y="connsiteY3200"/>
              </a:cxn>
              <a:cxn ang="0">
                <a:pos x="connsiteX3201" y="connsiteY3201"/>
              </a:cxn>
              <a:cxn ang="0">
                <a:pos x="connsiteX3202" y="connsiteY3202"/>
              </a:cxn>
              <a:cxn ang="0">
                <a:pos x="connsiteX3203" y="connsiteY3203"/>
              </a:cxn>
              <a:cxn ang="0">
                <a:pos x="connsiteX3204" y="connsiteY3204"/>
              </a:cxn>
              <a:cxn ang="0">
                <a:pos x="connsiteX3205" y="connsiteY3205"/>
              </a:cxn>
              <a:cxn ang="0">
                <a:pos x="connsiteX3206" y="connsiteY3206"/>
              </a:cxn>
              <a:cxn ang="0">
                <a:pos x="connsiteX3207" y="connsiteY3207"/>
              </a:cxn>
              <a:cxn ang="0">
                <a:pos x="connsiteX3208" y="connsiteY3208"/>
              </a:cxn>
              <a:cxn ang="0">
                <a:pos x="connsiteX3209" y="connsiteY3209"/>
              </a:cxn>
              <a:cxn ang="0">
                <a:pos x="connsiteX3210" y="connsiteY3210"/>
              </a:cxn>
              <a:cxn ang="0">
                <a:pos x="connsiteX3211" y="connsiteY3211"/>
              </a:cxn>
              <a:cxn ang="0">
                <a:pos x="connsiteX3212" y="connsiteY3212"/>
              </a:cxn>
              <a:cxn ang="0">
                <a:pos x="connsiteX3213" y="connsiteY3213"/>
              </a:cxn>
              <a:cxn ang="0">
                <a:pos x="connsiteX3214" y="connsiteY3214"/>
              </a:cxn>
              <a:cxn ang="0">
                <a:pos x="connsiteX3215" y="connsiteY3215"/>
              </a:cxn>
              <a:cxn ang="0">
                <a:pos x="connsiteX3216" y="connsiteY3216"/>
              </a:cxn>
              <a:cxn ang="0">
                <a:pos x="connsiteX3217" y="connsiteY3217"/>
              </a:cxn>
              <a:cxn ang="0">
                <a:pos x="connsiteX3218" y="connsiteY3218"/>
              </a:cxn>
              <a:cxn ang="0">
                <a:pos x="connsiteX3219" y="connsiteY3219"/>
              </a:cxn>
              <a:cxn ang="0">
                <a:pos x="connsiteX3220" y="connsiteY3220"/>
              </a:cxn>
              <a:cxn ang="0">
                <a:pos x="connsiteX3221" y="connsiteY3221"/>
              </a:cxn>
              <a:cxn ang="0">
                <a:pos x="connsiteX3222" y="connsiteY3222"/>
              </a:cxn>
              <a:cxn ang="0">
                <a:pos x="connsiteX3223" y="connsiteY3223"/>
              </a:cxn>
              <a:cxn ang="0">
                <a:pos x="connsiteX3224" y="connsiteY3224"/>
              </a:cxn>
              <a:cxn ang="0">
                <a:pos x="connsiteX3225" y="connsiteY3225"/>
              </a:cxn>
              <a:cxn ang="0">
                <a:pos x="connsiteX3226" y="connsiteY3226"/>
              </a:cxn>
              <a:cxn ang="0">
                <a:pos x="connsiteX3227" y="connsiteY3227"/>
              </a:cxn>
              <a:cxn ang="0">
                <a:pos x="connsiteX3228" y="connsiteY3228"/>
              </a:cxn>
              <a:cxn ang="0">
                <a:pos x="connsiteX3229" y="connsiteY3229"/>
              </a:cxn>
              <a:cxn ang="0">
                <a:pos x="connsiteX3230" y="connsiteY3230"/>
              </a:cxn>
              <a:cxn ang="0">
                <a:pos x="connsiteX3231" y="connsiteY3231"/>
              </a:cxn>
              <a:cxn ang="0">
                <a:pos x="connsiteX3232" y="connsiteY3232"/>
              </a:cxn>
              <a:cxn ang="0">
                <a:pos x="connsiteX3233" y="connsiteY3233"/>
              </a:cxn>
              <a:cxn ang="0">
                <a:pos x="connsiteX3234" y="connsiteY3234"/>
              </a:cxn>
              <a:cxn ang="0">
                <a:pos x="connsiteX3235" y="connsiteY3235"/>
              </a:cxn>
              <a:cxn ang="0">
                <a:pos x="connsiteX3236" y="connsiteY3236"/>
              </a:cxn>
              <a:cxn ang="0">
                <a:pos x="connsiteX3237" y="connsiteY3237"/>
              </a:cxn>
              <a:cxn ang="0">
                <a:pos x="connsiteX3238" y="connsiteY3238"/>
              </a:cxn>
              <a:cxn ang="0">
                <a:pos x="connsiteX3239" y="connsiteY3239"/>
              </a:cxn>
              <a:cxn ang="0">
                <a:pos x="connsiteX3240" y="connsiteY3240"/>
              </a:cxn>
              <a:cxn ang="0">
                <a:pos x="connsiteX3241" y="connsiteY3241"/>
              </a:cxn>
              <a:cxn ang="0">
                <a:pos x="connsiteX3242" y="connsiteY3242"/>
              </a:cxn>
              <a:cxn ang="0">
                <a:pos x="connsiteX3243" y="connsiteY3243"/>
              </a:cxn>
              <a:cxn ang="0">
                <a:pos x="connsiteX3244" y="connsiteY3244"/>
              </a:cxn>
              <a:cxn ang="0">
                <a:pos x="connsiteX3245" y="connsiteY3245"/>
              </a:cxn>
              <a:cxn ang="0">
                <a:pos x="connsiteX3246" y="connsiteY3246"/>
              </a:cxn>
              <a:cxn ang="0">
                <a:pos x="connsiteX3247" y="connsiteY3247"/>
              </a:cxn>
              <a:cxn ang="0">
                <a:pos x="connsiteX3248" y="connsiteY3248"/>
              </a:cxn>
              <a:cxn ang="0">
                <a:pos x="connsiteX3249" y="connsiteY3249"/>
              </a:cxn>
              <a:cxn ang="0">
                <a:pos x="connsiteX3250" y="connsiteY3250"/>
              </a:cxn>
              <a:cxn ang="0">
                <a:pos x="connsiteX3251" y="connsiteY3251"/>
              </a:cxn>
              <a:cxn ang="0">
                <a:pos x="connsiteX3252" y="connsiteY3252"/>
              </a:cxn>
              <a:cxn ang="0">
                <a:pos x="connsiteX3253" y="connsiteY3253"/>
              </a:cxn>
              <a:cxn ang="0">
                <a:pos x="connsiteX3254" y="connsiteY3254"/>
              </a:cxn>
              <a:cxn ang="0">
                <a:pos x="connsiteX3255" y="connsiteY3255"/>
              </a:cxn>
              <a:cxn ang="0">
                <a:pos x="connsiteX3256" y="connsiteY3256"/>
              </a:cxn>
              <a:cxn ang="0">
                <a:pos x="connsiteX3257" y="connsiteY3257"/>
              </a:cxn>
              <a:cxn ang="0">
                <a:pos x="connsiteX3258" y="connsiteY3258"/>
              </a:cxn>
              <a:cxn ang="0">
                <a:pos x="connsiteX3259" y="connsiteY3259"/>
              </a:cxn>
              <a:cxn ang="0">
                <a:pos x="connsiteX3260" y="connsiteY3260"/>
              </a:cxn>
              <a:cxn ang="0">
                <a:pos x="connsiteX3261" y="connsiteY3261"/>
              </a:cxn>
              <a:cxn ang="0">
                <a:pos x="connsiteX3262" y="connsiteY3262"/>
              </a:cxn>
              <a:cxn ang="0">
                <a:pos x="connsiteX3263" y="connsiteY3263"/>
              </a:cxn>
              <a:cxn ang="0">
                <a:pos x="connsiteX3264" y="connsiteY3264"/>
              </a:cxn>
              <a:cxn ang="0">
                <a:pos x="connsiteX3265" y="connsiteY3265"/>
              </a:cxn>
              <a:cxn ang="0">
                <a:pos x="connsiteX3266" y="connsiteY3266"/>
              </a:cxn>
              <a:cxn ang="0">
                <a:pos x="connsiteX3267" y="connsiteY3267"/>
              </a:cxn>
              <a:cxn ang="0">
                <a:pos x="connsiteX3268" y="connsiteY3268"/>
              </a:cxn>
              <a:cxn ang="0">
                <a:pos x="connsiteX3269" y="connsiteY3269"/>
              </a:cxn>
              <a:cxn ang="0">
                <a:pos x="connsiteX3270" y="connsiteY3270"/>
              </a:cxn>
              <a:cxn ang="0">
                <a:pos x="connsiteX3271" y="connsiteY3271"/>
              </a:cxn>
              <a:cxn ang="0">
                <a:pos x="connsiteX3272" y="connsiteY3272"/>
              </a:cxn>
              <a:cxn ang="0">
                <a:pos x="connsiteX3273" y="connsiteY3273"/>
              </a:cxn>
              <a:cxn ang="0">
                <a:pos x="connsiteX3274" y="connsiteY3274"/>
              </a:cxn>
              <a:cxn ang="0">
                <a:pos x="connsiteX3275" y="connsiteY3275"/>
              </a:cxn>
              <a:cxn ang="0">
                <a:pos x="connsiteX3276" y="connsiteY3276"/>
              </a:cxn>
              <a:cxn ang="0">
                <a:pos x="connsiteX3277" y="connsiteY3277"/>
              </a:cxn>
              <a:cxn ang="0">
                <a:pos x="connsiteX3278" y="connsiteY3278"/>
              </a:cxn>
              <a:cxn ang="0">
                <a:pos x="connsiteX3279" y="connsiteY3279"/>
              </a:cxn>
              <a:cxn ang="0">
                <a:pos x="connsiteX3280" y="connsiteY3280"/>
              </a:cxn>
              <a:cxn ang="0">
                <a:pos x="connsiteX3281" y="connsiteY3281"/>
              </a:cxn>
              <a:cxn ang="0">
                <a:pos x="connsiteX3282" y="connsiteY3282"/>
              </a:cxn>
              <a:cxn ang="0">
                <a:pos x="connsiteX3283" y="connsiteY3283"/>
              </a:cxn>
              <a:cxn ang="0">
                <a:pos x="connsiteX3284" y="connsiteY3284"/>
              </a:cxn>
              <a:cxn ang="0">
                <a:pos x="connsiteX3285" y="connsiteY3285"/>
              </a:cxn>
              <a:cxn ang="0">
                <a:pos x="connsiteX3286" y="connsiteY3286"/>
              </a:cxn>
              <a:cxn ang="0">
                <a:pos x="connsiteX3287" y="connsiteY3287"/>
              </a:cxn>
              <a:cxn ang="0">
                <a:pos x="connsiteX3288" y="connsiteY3288"/>
              </a:cxn>
              <a:cxn ang="0">
                <a:pos x="connsiteX3289" y="connsiteY3289"/>
              </a:cxn>
              <a:cxn ang="0">
                <a:pos x="connsiteX3290" y="connsiteY3290"/>
              </a:cxn>
              <a:cxn ang="0">
                <a:pos x="connsiteX3291" y="connsiteY3291"/>
              </a:cxn>
              <a:cxn ang="0">
                <a:pos x="connsiteX3292" y="connsiteY3292"/>
              </a:cxn>
              <a:cxn ang="0">
                <a:pos x="connsiteX3293" y="connsiteY3293"/>
              </a:cxn>
              <a:cxn ang="0">
                <a:pos x="connsiteX3294" y="connsiteY3294"/>
              </a:cxn>
              <a:cxn ang="0">
                <a:pos x="connsiteX3295" y="connsiteY3295"/>
              </a:cxn>
              <a:cxn ang="0">
                <a:pos x="connsiteX3296" y="connsiteY3296"/>
              </a:cxn>
              <a:cxn ang="0">
                <a:pos x="connsiteX3297" y="connsiteY3297"/>
              </a:cxn>
              <a:cxn ang="0">
                <a:pos x="connsiteX3298" y="connsiteY3298"/>
              </a:cxn>
              <a:cxn ang="0">
                <a:pos x="connsiteX3299" y="connsiteY3299"/>
              </a:cxn>
              <a:cxn ang="0">
                <a:pos x="connsiteX3300" y="connsiteY3300"/>
              </a:cxn>
              <a:cxn ang="0">
                <a:pos x="connsiteX3301" y="connsiteY3301"/>
              </a:cxn>
              <a:cxn ang="0">
                <a:pos x="connsiteX3302" y="connsiteY3302"/>
              </a:cxn>
              <a:cxn ang="0">
                <a:pos x="connsiteX3303" y="connsiteY3303"/>
              </a:cxn>
              <a:cxn ang="0">
                <a:pos x="connsiteX3304" y="connsiteY3304"/>
              </a:cxn>
              <a:cxn ang="0">
                <a:pos x="connsiteX3305" y="connsiteY3305"/>
              </a:cxn>
              <a:cxn ang="0">
                <a:pos x="connsiteX3306" y="connsiteY3306"/>
              </a:cxn>
              <a:cxn ang="0">
                <a:pos x="connsiteX3307" y="connsiteY3307"/>
              </a:cxn>
              <a:cxn ang="0">
                <a:pos x="connsiteX3308" y="connsiteY3308"/>
              </a:cxn>
              <a:cxn ang="0">
                <a:pos x="connsiteX3309" y="connsiteY3309"/>
              </a:cxn>
              <a:cxn ang="0">
                <a:pos x="connsiteX3310" y="connsiteY3310"/>
              </a:cxn>
              <a:cxn ang="0">
                <a:pos x="connsiteX3311" y="connsiteY3311"/>
              </a:cxn>
              <a:cxn ang="0">
                <a:pos x="connsiteX3312" y="connsiteY3312"/>
              </a:cxn>
              <a:cxn ang="0">
                <a:pos x="connsiteX3313" y="connsiteY3313"/>
              </a:cxn>
              <a:cxn ang="0">
                <a:pos x="connsiteX3314" y="connsiteY3314"/>
              </a:cxn>
              <a:cxn ang="0">
                <a:pos x="connsiteX3315" y="connsiteY3315"/>
              </a:cxn>
              <a:cxn ang="0">
                <a:pos x="connsiteX3316" y="connsiteY3316"/>
              </a:cxn>
              <a:cxn ang="0">
                <a:pos x="connsiteX3317" y="connsiteY3317"/>
              </a:cxn>
              <a:cxn ang="0">
                <a:pos x="connsiteX3318" y="connsiteY3318"/>
              </a:cxn>
              <a:cxn ang="0">
                <a:pos x="connsiteX3319" y="connsiteY3319"/>
              </a:cxn>
              <a:cxn ang="0">
                <a:pos x="connsiteX3320" y="connsiteY3320"/>
              </a:cxn>
              <a:cxn ang="0">
                <a:pos x="connsiteX3321" y="connsiteY3321"/>
              </a:cxn>
              <a:cxn ang="0">
                <a:pos x="connsiteX3322" y="connsiteY3322"/>
              </a:cxn>
              <a:cxn ang="0">
                <a:pos x="connsiteX3323" y="connsiteY3323"/>
              </a:cxn>
              <a:cxn ang="0">
                <a:pos x="connsiteX3324" y="connsiteY3324"/>
              </a:cxn>
              <a:cxn ang="0">
                <a:pos x="connsiteX3325" y="connsiteY3325"/>
              </a:cxn>
              <a:cxn ang="0">
                <a:pos x="connsiteX3326" y="connsiteY3326"/>
              </a:cxn>
              <a:cxn ang="0">
                <a:pos x="connsiteX3327" y="connsiteY3327"/>
              </a:cxn>
              <a:cxn ang="0">
                <a:pos x="connsiteX3328" y="connsiteY3328"/>
              </a:cxn>
              <a:cxn ang="0">
                <a:pos x="connsiteX3329" y="connsiteY3329"/>
              </a:cxn>
              <a:cxn ang="0">
                <a:pos x="connsiteX3330" y="connsiteY3330"/>
              </a:cxn>
              <a:cxn ang="0">
                <a:pos x="connsiteX3331" y="connsiteY3331"/>
              </a:cxn>
              <a:cxn ang="0">
                <a:pos x="connsiteX3332" y="connsiteY3332"/>
              </a:cxn>
              <a:cxn ang="0">
                <a:pos x="connsiteX3333" y="connsiteY3333"/>
              </a:cxn>
              <a:cxn ang="0">
                <a:pos x="connsiteX3334" y="connsiteY3334"/>
              </a:cxn>
              <a:cxn ang="0">
                <a:pos x="connsiteX3335" y="connsiteY3335"/>
              </a:cxn>
              <a:cxn ang="0">
                <a:pos x="connsiteX3336" y="connsiteY3336"/>
              </a:cxn>
              <a:cxn ang="0">
                <a:pos x="connsiteX3337" y="connsiteY3337"/>
              </a:cxn>
              <a:cxn ang="0">
                <a:pos x="connsiteX3338" y="connsiteY3338"/>
              </a:cxn>
              <a:cxn ang="0">
                <a:pos x="connsiteX3339" y="connsiteY3339"/>
              </a:cxn>
              <a:cxn ang="0">
                <a:pos x="connsiteX3340" y="connsiteY3340"/>
              </a:cxn>
              <a:cxn ang="0">
                <a:pos x="connsiteX3341" y="connsiteY3341"/>
              </a:cxn>
              <a:cxn ang="0">
                <a:pos x="connsiteX3342" y="connsiteY3342"/>
              </a:cxn>
              <a:cxn ang="0">
                <a:pos x="connsiteX3343" y="connsiteY3343"/>
              </a:cxn>
              <a:cxn ang="0">
                <a:pos x="connsiteX3344" y="connsiteY3344"/>
              </a:cxn>
              <a:cxn ang="0">
                <a:pos x="connsiteX3345" y="connsiteY3345"/>
              </a:cxn>
              <a:cxn ang="0">
                <a:pos x="connsiteX3346" y="connsiteY3346"/>
              </a:cxn>
              <a:cxn ang="0">
                <a:pos x="connsiteX3347" y="connsiteY3347"/>
              </a:cxn>
              <a:cxn ang="0">
                <a:pos x="connsiteX3348" y="connsiteY3348"/>
              </a:cxn>
              <a:cxn ang="0">
                <a:pos x="connsiteX3349" y="connsiteY3349"/>
              </a:cxn>
              <a:cxn ang="0">
                <a:pos x="connsiteX3350" y="connsiteY3350"/>
              </a:cxn>
              <a:cxn ang="0">
                <a:pos x="connsiteX3351" y="connsiteY3351"/>
              </a:cxn>
              <a:cxn ang="0">
                <a:pos x="connsiteX3352" y="connsiteY3352"/>
              </a:cxn>
              <a:cxn ang="0">
                <a:pos x="connsiteX3353" y="connsiteY3353"/>
              </a:cxn>
              <a:cxn ang="0">
                <a:pos x="connsiteX3354" y="connsiteY3354"/>
              </a:cxn>
              <a:cxn ang="0">
                <a:pos x="connsiteX3355" y="connsiteY3355"/>
              </a:cxn>
              <a:cxn ang="0">
                <a:pos x="connsiteX3356" y="connsiteY3356"/>
              </a:cxn>
              <a:cxn ang="0">
                <a:pos x="connsiteX3357" y="connsiteY3357"/>
              </a:cxn>
              <a:cxn ang="0">
                <a:pos x="connsiteX3358" y="connsiteY3358"/>
              </a:cxn>
              <a:cxn ang="0">
                <a:pos x="connsiteX3359" y="connsiteY3359"/>
              </a:cxn>
              <a:cxn ang="0">
                <a:pos x="connsiteX3360" y="connsiteY3360"/>
              </a:cxn>
              <a:cxn ang="0">
                <a:pos x="connsiteX3361" y="connsiteY3361"/>
              </a:cxn>
              <a:cxn ang="0">
                <a:pos x="connsiteX3362" y="connsiteY3362"/>
              </a:cxn>
              <a:cxn ang="0">
                <a:pos x="connsiteX3363" y="connsiteY3363"/>
              </a:cxn>
              <a:cxn ang="0">
                <a:pos x="connsiteX3364" y="connsiteY3364"/>
              </a:cxn>
              <a:cxn ang="0">
                <a:pos x="connsiteX3365" y="connsiteY3365"/>
              </a:cxn>
              <a:cxn ang="0">
                <a:pos x="connsiteX3366" y="connsiteY3366"/>
              </a:cxn>
              <a:cxn ang="0">
                <a:pos x="connsiteX3367" y="connsiteY3367"/>
              </a:cxn>
              <a:cxn ang="0">
                <a:pos x="connsiteX3368" y="connsiteY3368"/>
              </a:cxn>
              <a:cxn ang="0">
                <a:pos x="connsiteX3369" y="connsiteY3369"/>
              </a:cxn>
              <a:cxn ang="0">
                <a:pos x="connsiteX3370" y="connsiteY3370"/>
              </a:cxn>
              <a:cxn ang="0">
                <a:pos x="connsiteX3371" y="connsiteY3371"/>
              </a:cxn>
              <a:cxn ang="0">
                <a:pos x="connsiteX3372" y="connsiteY3372"/>
              </a:cxn>
              <a:cxn ang="0">
                <a:pos x="connsiteX3373" y="connsiteY3373"/>
              </a:cxn>
              <a:cxn ang="0">
                <a:pos x="connsiteX3374" y="connsiteY3374"/>
              </a:cxn>
              <a:cxn ang="0">
                <a:pos x="connsiteX3375" y="connsiteY3375"/>
              </a:cxn>
              <a:cxn ang="0">
                <a:pos x="connsiteX3376" y="connsiteY3376"/>
              </a:cxn>
              <a:cxn ang="0">
                <a:pos x="connsiteX3377" y="connsiteY3377"/>
              </a:cxn>
              <a:cxn ang="0">
                <a:pos x="connsiteX3378" y="connsiteY3378"/>
              </a:cxn>
              <a:cxn ang="0">
                <a:pos x="connsiteX3379" y="connsiteY3379"/>
              </a:cxn>
              <a:cxn ang="0">
                <a:pos x="connsiteX3380" y="connsiteY3380"/>
              </a:cxn>
              <a:cxn ang="0">
                <a:pos x="connsiteX3381" y="connsiteY3381"/>
              </a:cxn>
              <a:cxn ang="0">
                <a:pos x="connsiteX3382" y="connsiteY3382"/>
              </a:cxn>
              <a:cxn ang="0">
                <a:pos x="connsiteX3383" y="connsiteY3383"/>
              </a:cxn>
              <a:cxn ang="0">
                <a:pos x="connsiteX3384" y="connsiteY3384"/>
              </a:cxn>
              <a:cxn ang="0">
                <a:pos x="connsiteX3385" y="connsiteY3385"/>
              </a:cxn>
              <a:cxn ang="0">
                <a:pos x="connsiteX3386" y="connsiteY3386"/>
              </a:cxn>
              <a:cxn ang="0">
                <a:pos x="connsiteX3387" y="connsiteY3387"/>
              </a:cxn>
              <a:cxn ang="0">
                <a:pos x="connsiteX3388" y="connsiteY3388"/>
              </a:cxn>
              <a:cxn ang="0">
                <a:pos x="connsiteX3389" y="connsiteY3389"/>
              </a:cxn>
              <a:cxn ang="0">
                <a:pos x="connsiteX3390" y="connsiteY3390"/>
              </a:cxn>
              <a:cxn ang="0">
                <a:pos x="connsiteX3391" y="connsiteY3391"/>
              </a:cxn>
              <a:cxn ang="0">
                <a:pos x="connsiteX3392" y="connsiteY3392"/>
              </a:cxn>
              <a:cxn ang="0">
                <a:pos x="connsiteX3393" y="connsiteY3393"/>
              </a:cxn>
              <a:cxn ang="0">
                <a:pos x="connsiteX3394" y="connsiteY3394"/>
              </a:cxn>
              <a:cxn ang="0">
                <a:pos x="connsiteX3395" y="connsiteY3395"/>
              </a:cxn>
              <a:cxn ang="0">
                <a:pos x="connsiteX3396" y="connsiteY3396"/>
              </a:cxn>
              <a:cxn ang="0">
                <a:pos x="connsiteX3397" y="connsiteY3397"/>
              </a:cxn>
              <a:cxn ang="0">
                <a:pos x="connsiteX3398" y="connsiteY3398"/>
              </a:cxn>
              <a:cxn ang="0">
                <a:pos x="connsiteX3399" y="connsiteY3399"/>
              </a:cxn>
              <a:cxn ang="0">
                <a:pos x="connsiteX3400" y="connsiteY3400"/>
              </a:cxn>
              <a:cxn ang="0">
                <a:pos x="connsiteX3401" y="connsiteY3401"/>
              </a:cxn>
              <a:cxn ang="0">
                <a:pos x="connsiteX3402" y="connsiteY3402"/>
              </a:cxn>
              <a:cxn ang="0">
                <a:pos x="connsiteX3403" y="connsiteY3403"/>
              </a:cxn>
              <a:cxn ang="0">
                <a:pos x="connsiteX3404" y="connsiteY3404"/>
              </a:cxn>
              <a:cxn ang="0">
                <a:pos x="connsiteX3405" y="connsiteY3405"/>
              </a:cxn>
              <a:cxn ang="0">
                <a:pos x="connsiteX3406" y="connsiteY3406"/>
              </a:cxn>
              <a:cxn ang="0">
                <a:pos x="connsiteX3407" y="connsiteY3407"/>
              </a:cxn>
              <a:cxn ang="0">
                <a:pos x="connsiteX3408" y="connsiteY3408"/>
              </a:cxn>
              <a:cxn ang="0">
                <a:pos x="connsiteX3409" y="connsiteY3409"/>
              </a:cxn>
              <a:cxn ang="0">
                <a:pos x="connsiteX3410" y="connsiteY3410"/>
              </a:cxn>
              <a:cxn ang="0">
                <a:pos x="connsiteX3411" y="connsiteY3411"/>
              </a:cxn>
              <a:cxn ang="0">
                <a:pos x="connsiteX3412" y="connsiteY3412"/>
              </a:cxn>
              <a:cxn ang="0">
                <a:pos x="connsiteX3413" y="connsiteY3413"/>
              </a:cxn>
              <a:cxn ang="0">
                <a:pos x="connsiteX3414" y="connsiteY3414"/>
              </a:cxn>
              <a:cxn ang="0">
                <a:pos x="connsiteX3415" y="connsiteY3415"/>
              </a:cxn>
              <a:cxn ang="0">
                <a:pos x="connsiteX3416" y="connsiteY3416"/>
              </a:cxn>
              <a:cxn ang="0">
                <a:pos x="connsiteX3417" y="connsiteY3417"/>
              </a:cxn>
              <a:cxn ang="0">
                <a:pos x="connsiteX3418" y="connsiteY3418"/>
              </a:cxn>
              <a:cxn ang="0">
                <a:pos x="connsiteX3419" y="connsiteY3419"/>
              </a:cxn>
              <a:cxn ang="0">
                <a:pos x="connsiteX3420" y="connsiteY3420"/>
              </a:cxn>
              <a:cxn ang="0">
                <a:pos x="connsiteX3421" y="connsiteY3421"/>
              </a:cxn>
              <a:cxn ang="0">
                <a:pos x="connsiteX3422" y="connsiteY3422"/>
              </a:cxn>
              <a:cxn ang="0">
                <a:pos x="connsiteX3423" y="connsiteY3423"/>
              </a:cxn>
              <a:cxn ang="0">
                <a:pos x="connsiteX3424" y="connsiteY3424"/>
              </a:cxn>
              <a:cxn ang="0">
                <a:pos x="connsiteX3425" y="connsiteY3425"/>
              </a:cxn>
              <a:cxn ang="0">
                <a:pos x="connsiteX3426" y="connsiteY3426"/>
              </a:cxn>
              <a:cxn ang="0">
                <a:pos x="connsiteX3427" y="connsiteY3427"/>
              </a:cxn>
              <a:cxn ang="0">
                <a:pos x="connsiteX3428" y="connsiteY3428"/>
              </a:cxn>
              <a:cxn ang="0">
                <a:pos x="connsiteX3429" y="connsiteY3429"/>
              </a:cxn>
              <a:cxn ang="0">
                <a:pos x="connsiteX3430" y="connsiteY3430"/>
              </a:cxn>
              <a:cxn ang="0">
                <a:pos x="connsiteX3431" y="connsiteY3431"/>
              </a:cxn>
              <a:cxn ang="0">
                <a:pos x="connsiteX3432" y="connsiteY3432"/>
              </a:cxn>
              <a:cxn ang="0">
                <a:pos x="connsiteX3433" y="connsiteY3433"/>
              </a:cxn>
              <a:cxn ang="0">
                <a:pos x="connsiteX3434" y="connsiteY3434"/>
              </a:cxn>
              <a:cxn ang="0">
                <a:pos x="connsiteX3435" y="connsiteY3435"/>
              </a:cxn>
              <a:cxn ang="0">
                <a:pos x="connsiteX3436" y="connsiteY3436"/>
              </a:cxn>
              <a:cxn ang="0">
                <a:pos x="connsiteX3437" y="connsiteY3437"/>
              </a:cxn>
              <a:cxn ang="0">
                <a:pos x="connsiteX3438" y="connsiteY3438"/>
              </a:cxn>
              <a:cxn ang="0">
                <a:pos x="connsiteX3439" y="connsiteY3439"/>
              </a:cxn>
              <a:cxn ang="0">
                <a:pos x="connsiteX3440" y="connsiteY3440"/>
              </a:cxn>
              <a:cxn ang="0">
                <a:pos x="connsiteX3441" y="connsiteY3441"/>
              </a:cxn>
              <a:cxn ang="0">
                <a:pos x="connsiteX3442" y="connsiteY3442"/>
              </a:cxn>
              <a:cxn ang="0">
                <a:pos x="connsiteX3443" y="connsiteY3443"/>
              </a:cxn>
              <a:cxn ang="0">
                <a:pos x="connsiteX3444" y="connsiteY3444"/>
              </a:cxn>
              <a:cxn ang="0">
                <a:pos x="connsiteX3445" y="connsiteY3445"/>
              </a:cxn>
              <a:cxn ang="0">
                <a:pos x="connsiteX3446" y="connsiteY3446"/>
              </a:cxn>
              <a:cxn ang="0">
                <a:pos x="connsiteX3447" y="connsiteY3447"/>
              </a:cxn>
              <a:cxn ang="0">
                <a:pos x="connsiteX3448" y="connsiteY3448"/>
              </a:cxn>
              <a:cxn ang="0">
                <a:pos x="connsiteX3449" y="connsiteY3449"/>
              </a:cxn>
              <a:cxn ang="0">
                <a:pos x="connsiteX3450" y="connsiteY3450"/>
              </a:cxn>
              <a:cxn ang="0">
                <a:pos x="connsiteX3451" y="connsiteY3451"/>
              </a:cxn>
              <a:cxn ang="0">
                <a:pos x="connsiteX3452" y="connsiteY3452"/>
              </a:cxn>
              <a:cxn ang="0">
                <a:pos x="connsiteX3453" y="connsiteY3453"/>
              </a:cxn>
              <a:cxn ang="0">
                <a:pos x="connsiteX3454" y="connsiteY3454"/>
              </a:cxn>
              <a:cxn ang="0">
                <a:pos x="connsiteX3455" y="connsiteY3455"/>
              </a:cxn>
              <a:cxn ang="0">
                <a:pos x="connsiteX3456" y="connsiteY3456"/>
              </a:cxn>
              <a:cxn ang="0">
                <a:pos x="connsiteX3457" y="connsiteY3457"/>
              </a:cxn>
              <a:cxn ang="0">
                <a:pos x="connsiteX3458" y="connsiteY3458"/>
              </a:cxn>
              <a:cxn ang="0">
                <a:pos x="connsiteX3459" y="connsiteY3459"/>
              </a:cxn>
              <a:cxn ang="0">
                <a:pos x="connsiteX3460" y="connsiteY3460"/>
              </a:cxn>
              <a:cxn ang="0">
                <a:pos x="connsiteX3461" y="connsiteY3461"/>
              </a:cxn>
              <a:cxn ang="0">
                <a:pos x="connsiteX3462" y="connsiteY3462"/>
              </a:cxn>
              <a:cxn ang="0">
                <a:pos x="connsiteX3463" y="connsiteY3463"/>
              </a:cxn>
              <a:cxn ang="0">
                <a:pos x="connsiteX3464" y="connsiteY3464"/>
              </a:cxn>
              <a:cxn ang="0">
                <a:pos x="connsiteX3465" y="connsiteY3465"/>
              </a:cxn>
              <a:cxn ang="0">
                <a:pos x="connsiteX3466" y="connsiteY3466"/>
              </a:cxn>
              <a:cxn ang="0">
                <a:pos x="connsiteX3467" y="connsiteY3467"/>
              </a:cxn>
              <a:cxn ang="0">
                <a:pos x="connsiteX3468" y="connsiteY3468"/>
              </a:cxn>
              <a:cxn ang="0">
                <a:pos x="connsiteX3469" y="connsiteY3469"/>
              </a:cxn>
              <a:cxn ang="0">
                <a:pos x="connsiteX3470" y="connsiteY3470"/>
              </a:cxn>
              <a:cxn ang="0">
                <a:pos x="connsiteX3471" y="connsiteY3471"/>
              </a:cxn>
              <a:cxn ang="0">
                <a:pos x="connsiteX3472" y="connsiteY3472"/>
              </a:cxn>
              <a:cxn ang="0">
                <a:pos x="connsiteX3473" y="connsiteY3473"/>
              </a:cxn>
              <a:cxn ang="0">
                <a:pos x="connsiteX3474" y="connsiteY3474"/>
              </a:cxn>
              <a:cxn ang="0">
                <a:pos x="connsiteX3475" y="connsiteY3475"/>
              </a:cxn>
              <a:cxn ang="0">
                <a:pos x="connsiteX3476" y="connsiteY3476"/>
              </a:cxn>
              <a:cxn ang="0">
                <a:pos x="connsiteX3477" y="connsiteY3477"/>
              </a:cxn>
              <a:cxn ang="0">
                <a:pos x="connsiteX3478" y="connsiteY3478"/>
              </a:cxn>
              <a:cxn ang="0">
                <a:pos x="connsiteX3479" y="connsiteY3479"/>
              </a:cxn>
              <a:cxn ang="0">
                <a:pos x="connsiteX3480" y="connsiteY3480"/>
              </a:cxn>
              <a:cxn ang="0">
                <a:pos x="connsiteX3481" y="connsiteY3481"/>
              </a:cxn>
              <a:cxn ang="0">
                <a:pos x="connsiteX3482" y="connsiteY3482"/>
              </a:cxn>
              <a:cxn ang="0">
                <a:pos x="connsiteX3483" y="connsiteY3483"/>
              </a:cxn>
              <a:cxn ang="0">
                <a:pos x="connsiteX3484" y="connsiteY3484"/>
              </a:cxn>
              <a:cxn ang="0">
                <a:pos x="connsiteX3485" y="connsiteY3485"/>
              </a:cxn>
              <a:cxn ang="0">
                <a:pos x="connsiteX3486" y="connsiteY3486"/>
              </a:cxn>
              <a:cxn ang="0">
                <a:pos x="connsiteX3487" y="connsiteY3487"/>
              </a:cxn>
              <a:cxn ang="0">
                <a:pos x="connsiteX3488" y="connsiteY3488"/>
              </a:cxn>
              <a:cxn ang="0">
                <a:pos x="connsiteX3489" y="connsiteY3489"/>
              </a:cxn>
              <a:cxn ang="0">
                <a:pos x="connsiteX3490" y="connsiteY3490"/>
              </a:cxn>
              <a:cxn ang="0">
                <a:pos x="connsiteX3491" y="connsiteY3491"/>
              </a:cxn>
              <a:cxn ang="0">
                <a:pos x="connsiteX3492" y="connsiteY3492"/>
              </a:cxn>
              <a:cxn ang="0">
                <a:pos x="connsiteX3493" y="connsiteY3493"/>
              </a:cxn>
              <a:cxn ang="0">
                <a:pos x="connsiteX3494" y="connsiteY3494"/>
              </a:cxn>
              <a:cxn ang="0">
                <a:pos x="connsiteX3495" y="connsiteY3495"/>
              </a:cxn>
              <a:cxn ang="0">
                <a:pos x="connsiteX3496" y="connsiteY3496"/>
              </a:cxn>
              <a:cxn ang="0">
                <a:pos x="connsiteX3497" y="connsiteY3497"/>
              </a:cxn>
              <a:cxn ang="0">
                <a:pos x="connsiteX3498" y="connsiteY3498"/>
              </a:cxn>
              <a:cxn ang="0">
                <a:pos x="connsiteX3499" y="connsiteY3499"/>
              </a:cxn>
              <a:cxn ang="0">
                <a:pos x="connsiteX3500" y="connsiteY3500"/>
              </a:cxn>
              <a:cxn ang="0">
                <a:pos x="connsiteX3501" y="connsiteY3501"/>
              </a:cxn>
              <a:cxn ang="0">
                <a:pos x="connsiteX3502" y="connsiteY3502"/>
              </a:cxn>
              <a:cxn ang="0">
                <a:pos x="connsiteX3503" y="connsiteY3503"/>
              </a:cxn>
              <a:cxn ang="0">
                <a:pos x="connsiteX3504" y="connsiteY3504"/>
              </a:cxn>
              <a:cxn ang="0">
                <a:pos x="connsiteX3505" y="connsiteY3505"/>
              </a:cxn>
              <a:cxn ang="0">
                <a:pos x="connsiteX3506" y="connsiteY3506"/>
              </a:cxn>
              <a:cxn ang="0">
                <a:pos x="connsiteX3507" y="connsiteY3507"/>
              </a:cxn>
              <a:cxn ang="0">
                <a:pos x="connsiteX3508" y="connsiteY3508"/>
              </a:cxn>
              <a:cxn ang="0">
                <a:pos x="connsiteX3509" y="connsiteY3509"/>
              </a:cxn>
              <a:cxn ang="0">
                <a:pos x="connsiteX3510" y="connsiteY3510"/>
              </a:cxn>
              <a:cxn ang="0">
                <a:pos x="connsiteX3511" y="connsiteY3511"/>
              </a:cxn>
              <a:cxn ang="0">
                <a:pos x="connsiteX3512" y="connsiteY3512"/>
              </a:cxn>
              <a:cxn ang="0">
                <a:pos x="connsiteX3513" y="connsiteY3513"/>
              </a:cxn>
              <a:cxn ang="0">
                <a:pos x="connsiteX3514" y="connsiteY3514"/>
              </a:cxn>
              <a:cxn ang="0">
                <a:pos x="connsiteX3515" y="connsiteY3515"/>
              </a:cxn>
              <a:cxn ang="0">
                <a:pos x="connsiteX3516" y="connsiteY3516"/>
              </a:cxn>
              <a:cxn ang="0">
                <a:pos x="connsiteX3517" y="connsiteY3517"/>
              </a:cxn>
              <a:cxn ang="0">
                <a:pos x="connsiteX3518" y="connsiteY3518"/>
              </a:cxn>
              <a:cxn ang="0">
                <a:pos x="connsiteX3519" y="connsiteY3519"/>
              </a:cxn>
              <a:cxn ang="0">
                <a:pos x="connsiteX3520" y="connsiteY3520"/>
              </a:cxn>
              <a:cxn ang="0">
                <a:pos x="connsiteX3521" y="connsiteY3521"/>
              </a:cxn>
              <a:cxn ang="0">
                <a:pos x="connsiteX3522" y="connsiteY3522"/>
              </a:cxn>
              <a:cxn ang="0">
                <a:pos x="connsiteX3523" y="connsiteY3523"/>
              </a:cxn>
              <a:cxn ang="0">
                <a:pos x="connsiteX3524" y="connsiteY3524"/>
              </a:cxn>
              <a:cxn ang="0">
                <a:pos x="connsiteX3525" y="connsiteY3525"/>
              </a:cxn>
              <a:cxn ang="0">
                <a:pos x="connsiteX3526" y="connsiteY3526"/>
              </a:cxn>
              <a:cxn ang="0">
                <a:pos x="connsiteX3527" y="connsiteY3527"/>
              </a:cxn>
              <a:cxn ang="0">
                <a:pos x="connsiteX3528" y="connsiteY3528"/>
              </a:cxn>
              <a:cxn ang="0">
                <a:pos x="connsiteX3529" y="connsiteY3529"/>
              </a:cxn>
              <a:cxn ang="0">
                <a:pos x="connsiteX3530" y="connsiteY3530"/>
              </a:cxn>
              <a:cxn ang="0">
                <a:pos x="connsiteX3531" y="connsiteY3531"/>
              </a:cxn>
              <a:cxn ang="0">
                <a:pos x="connsiteX3532" y="connsiteY3532"/>
              </a:cxn>
              <a:cxn ang="0">
                <a:pos x="connsiteX3533" y="connsiteY3533"/>
              </a:cxn>
              <a:cxn ang="0">
                <a:pos x="connsiteX3534" y="connsiteY3534"/>
              </a:cxn>
              <a:cxn ang="0">
                <a:pos x="connsiteX3535" y="connsiteY3535"/>
              </a:cxn>
              <a:cxn ang="0">
                <a:pos x="connsiteX3536" y="connsiteY3536"/>
              </a:cxn>
              <a:cxn ang="0">
                <a:pos x="connsiteX3537" y="connsiteY3537"/>
              </a:cxn>
              <a:cxn ang="0">
                <a:pos x="connsiteX3538" y="connsiteY3538"/>
              </a:cxn>
              <a:cxn ang="0">
                <a:pos x="connsiteX3539" y="connsiteY3539"/>
              </a:cxn>
              <a:cxn ang="0">
                <a:pos x="connsiteX3540" y="connsiteY3540"/>
              </a:cxn>
              <a:cxn ang="0">
                <a:pos x="connsiteX3541" y="connsiteY3541"/>
              </a:cxn>
              <a:cxn ang="0">
                <a:pos x="connsiteX3542" y="connsiteY3542"/>
              </a:cxn>
              <a:cxn ang="0">
                <a:pos x="connsiteX3543" y="connsiteY3543"/>
              </a:cxn>
              <a:cxn ang="0">
                <a:pos x="connsiteX3544" y="connsiteY3544"/>
              </a:cxn>
              <a:cxn ang="0">
                <a:pos x="connsiteX3545" y="connsiteY3545"/>
              </a:cxn>
              <a:cxn ang="0">
                <a:pos x="connsiteX3546" y="connsiteY3546"/>
              </a:cxn>
              <a:cxn ang="0">
                <a:pos x="connsiteX3547" y="connsiteY3547"/>
              </a:cxn>
              <a:cxn ang="0">
                <a:pos x="connsiteX3548" y="connsiteY3548"/>
              </a:cxn>
              <a:cxn ang="0">
                <a:pos x="connsiteX3549" y="connsiteY3549"/>
              </a:cxn>
              <a:cxn ang="0">
                <a:pos x="connsiteX3550" y="connsiteY3550"/>
              </a:cxn>
              <a:cxn ang="0">
                <a:pos x="connsiteX3551" y="connsiteY3551"/>
              </a:cxn>
              <a:cxn ang="0">
                <a:pos x="connsiteX3552" y="connsiteY3552"/>
              </a:cxn>
              <a:cxn ang="0">
                <a:pos x="connsiteX3553" y="connsiteY3553"/>
              </a:cxn>
              <a:cxn ang="0">
                <a:pos x="connsiteX3554" y="connsiteY3554"/>
              </a:cxn>
              <a:cxn ang="0">
                <a:pos x="connsiteX3555" y="connsiteY3555"/>
              </a:cxn>
              <a:cxn ang="0">
                <a:pos x="connsiteX3556" y="connsiteY3556"/>
              </a:cxn>
              <a:cxn ang="0">
                <a:pos x="connsiteX3557" y="connsiteY3557"/>
              </a:cxn>
              <a:cxn ang="0">
                <a:pos x="connsiteX3558" y="connsiteY3558"/>
              </a:cxn>
              <a:cxn ang="0">
                <a:pos x="connsiteX3559" y="connsiteY3559"/>
              </a:cxn>
              <a:cxn ang="0">
                <a:pos x="connsiteX3560" y="connsiteY3560"/>
              </a:cxn>
              <a:cxn ang="0">
                <a:pos x="connsiteX3561" y="connsiteY3561"/>
              </a:cxn>
              <a:cxn ang="0">
                <a:pos x="connsiteX3562" y="connsiteY3562"/>
              </a:cxn>
              <a:cxn ang="0">
                <a:pos x="connsiteX3563" y="connsiteY3563"/>
              </a:cxn>
              <a:cxn ang="0">
                <a:pos x="connsiteX3564" y="connsiteY3564"/>
              </a:cxn>
              <a:cxn ang="0">
                <a:pos x="connsiteX3565" y="connsiteY3565"/>
              </a:cxn>
              <a:cxn ang="0">
                <a:pos x="connsiteX3566" y="connsiteY3566"/>
              </a:cxn>
              <a:cxn ang="0">
                <a:pos x="connsiteX3567" y="connsiteY3567"/>
              </a:cxn>
              <a:cxn ang="0">
                <a:pos x="connsiteX3568" y="connsiteY3568"/>
              </a:cxn>
              <a:cxn ang="0">
                <a:pos x="connsiteX3569" y="connsiteY3569"/>
              </a:cxn>
              <a:cxn ang="0">
                <a:pos x="connsiteX3570" y="connsiteY3570"/>
              </a:cxn>
              <a:cxn ang="0">
                <a:pos x="connsiteX3571" y="connsiteY3571"/>
              </a:cxn>
              <a:cxn ang="0">
                <a:pos x="connsiteX3572" y="connsiteY3572"/>
              </a:cxn>
              <a:cxn ang="0">
                <a:pos x="connsiteX3573" y="connsiteY3573"/>
              </a:cxn>
              <a:cxn ang="0">
                <a:pos x="connsiteX3574" y="connsiteY3574"/>
              </a:cxn>
              <a:cxn ang="0">
                <a:pos x="connsiteX3575" y="connsiteY3575"/>
              </a:cxn>
              <a:cxn ang="0">
                <a:pos x="connsiteX3576" y="connsiteY3576"/>
              </a:cxn>
              <a:cxn ang="0">
                <a:pos x="connsiteX3577" y="connsiteY3577"/>
              </a:cxn>
              <a:cxn ang="0">
                <a:pos x="connsiteX3578" y="connsiteY3578"/>
              </a:cxn>
              <a:cxn ang="0">
                <a:pos x="connsiteX3579" y="connsiteY3579"/>
              </a:cxn>
              <a:cxn ang="0">
                <a:pos x="connsiteX3580" y="connsiteY3580"/>
              </a:cxn>
              <a:cxn ang="0">
                <a:pos x="connsiteX3581" y="connsiteY3581"/>
              </a:cxn>
              <a:cxn ang="0">
                <a:pos x="connsiteX3582" y="connsiteY3582"/>
              </a:cxn>
              <a:cxn ang="0">
                <a:pos x="connsiteX3583" y="connsiteY3583"/>
              </a:cxn>
              <a:cxn ang="0">
                <a:pos x="connsiteX3584" y="connsiteY3584"/>
              </a:cxn>
              <a:cxn ang="0">
                <a:pos x="connsiteX3585" y="connsiteY3585"/>
              </a:cxn>
              <a:cxn ang="0">
                <a:pos x="connsiteX3586" y="connsiteY3586"/>
              </a:cxn>
              <a:cxn ang="0">
                <a:pos x="connsiteX3587" y="connsiteY3587"/>
              </a:cxn>
              <a:cxn ang="0">
                <a:pos x="connsiteX3588" y="connsiteY3588"/>
              </a:cxn>
              <a:cxn ang="0">
                <a:pos x="connsiteX3589" y="connsiteY3589"/>
              </a:cxn>
              <a:cxn ang="0">
                <a:pos x="connsiteX3590" y="connsiteY3590"/>
              </a:cxn>
              <a:cxn ang="0">
                <a:pos x="connsiteX3591" y="connsiteY3591"/>
              </a:cxn>
              <a:cxn ang="0">
                <a:pos x="connsiteX3592" y="connsiteY3592"/>
              </a:cxn>
              <a:cxn ang="0">
                <a:pos x="connsiteX3593" y="connsiteY3593"/>
              </a:cxn>
              <a:cxn ang="0">
                <a:pos x="connsiteX3594" y="connsiteY3594"/>
              </a:cxn>
              <a:cxn ang="0">
                <a:pos x="connsiteX3595" y="connsiteY3595"/>
              </a:cxn>
              <a:cxn ang="0">
                <a:pos x="connsiteX3596" y="connsiteY3596"/>
              </a:cxn>
              <a:cxn ang="0">
                <a:pos x="connsiteX3597" y="connsiteY3597"/>
              </a:cxn>
              <a:cxn ang="0">
                <a:pos x="connsiteX3598" y="connsiteY3598"/>
              </a:cxn>
              <a:cxn ang="0">
                <a:pos x="connsiteX3599" y="connsiteY3599"/>
              </a:cxn>
              <a:cxn ang="0">
                <a:pos x="connsiteX3600" y="connsiteY3600"/>
              </a:cxn>
              <a:cxn ang="0">
                <a:pos x="connsiteX3601" y="connsiteY3601"/>
              </a:cxn>
              <a:cxn ang="0">
                <a:pos x="connsiteX3602" y="connsiteY3602"/>
              </a:cxn>
              <a:cxn ang="0">
                <a:pos x="connsiteX3603" y="connsiteY3603"/>
              </a:cxn>
              <a:cxn ang="0">
                <a:pos x="connsiteX3604" y="connsiteY3604"/>
              </a:cxn>
              <a:cxn ang="0">
                <a:pos x="connsiteX3605" y="connsiteY3605"/>
              </a:cxn>
              <a:cxn ang="0">
                <a:pos x="connsiteX3606" y="connsiteY3606"/>
              </a:cxn>
              <a:cxn ang="0">
                <a:pos x="connsiteX3607" y="connsiteY3607"/>
              </a:cxn>
              <a:cxn ang="0">
                <a:pos x="connsiteX3608" y="connsiteY3608"/>
              </a:cxn>
              <a:cxn ang="0">
                <a:pos x="connsiteX3609" y="connsiteY3609"/>
              </a:cxn>
              <a:cxn ang="0">
                <a:pos x="connsiteX3610" y="connsiteY3610"/>
              </a:cxn>
              <a:cxn ang="0">
                <a:pos x="connsiteX3611" y="connsiteY3611"/>
              </a:cxn>
              <a:cxn ang="0">
                <a:pos x="connsiteX3612" y="connsiteY3612"/>
              </a:cxn>
              <a:cxn ang="0">
                <a:pos x="connsiteX3613" y="connsiteY3613"/>
              </a:cxn>
              <a:cxn ang="0">
                <a:pos x="connsiteX3614" y="connsiteY3614"/>
              </a:cxn>
              <a:cxn ang="0">
                <a:pos x="connsiteX3615" y="connsiteY3615"/>
              </a:cxn>
              <a:cxn ang="0">
                <a:pos x="connsiteX3616" y="connsiteY3616"/>
              </a:cxn>
              <a:cxn ang="0">
                <a:pos x="connsiteX3617" y="connsiteY3617"/>
              </a:cxn>
              <a:cxn ang="0">
                <a:pos x="connsiteX3618" y="connsiteY3618"/>
              </a:cxn>
              <a:cxn ang="0">
                <a:pos x="connsiteX3619" y="connsiteY3619"/>
              </a:cxn>
              <a:cxn ang="0">
                <a:pos x="connsiteX3620" y="connsiteY3620"/>
              </a:cxn>
              <a:cxn ang="0">
                <a:pos x="connsiteX3621" y="connsiteY3621"/>
              </a:cxn>
              <a:cxn ang="0">
                <a:pos x="connsiteX3622" y="connsiteY3622"/>
              </a:cxn>
              <a:cxn ang="0">
                <a:pos x="connsiteX3623" y="connsiteY3623"/>
              </a:cxn>
              <a:cxn ang="0">
                <a:pos x="connsiteX3624" y="connsiteY3624"/>
              </a:cxn>
              <a:cxn ang="0">
                <a:pos x="connsiteX3625" y="connsiteY3625"/>
              </a:cxn>
              <a:cxn ang="0">
                <a:pos x="connsiteX3626" y="connsiteY3626"/>
              </a:cxn>
              <a:cxn ang="0">
                <a:pos x="connsiteX3627" y="connsiteY3627"/>
              </a:cxn>
              <a:cxn ang="0">
                <a:pos x="connsiteX3628" y="connsiteY3628"/>
              </a:cxn>
              <a:cxn ang="0">
                <a:pos x="connsiteX3629" y="connsiteY3629"/>
              </a:cxn>
              <a:cxn ang="0">
                <a:pos x="connsiteX3630" y="connsiteY3630"/>
              </a:cxn>
              <a:cxn ang="0">
                <a:pos x="connsiteX3631" y="connsiteY3631"/>
              </a:cxn>
              <a:cxn ang="0">
                <a:pos x="connsiteX3632" y="connsiteY3632"/>
              </a:cxn>
              <a:cxn ang="0">
                <a:pos x="connsiteX3633" y="connsiteY3633"/>
              </a:cxn>
              <a:cxn ang="0">
                <a:pos x="connsiteX3634" y="connsiteY3634"/>
              </a:cxn>
              <a:cxn ang="0">
                <a:pos x="connsiteX3635" y="connsiteY3635"/>
              </a:cxn>
              <a:cxn ang="0">
                <a:pos x="connsiteX3636" y="connsiteY3636"/>
              </a:cxn>
              <a:cxn ang="0">
                <a:pos x="connsiteX3637" y="connsiteY3637"/>
              </a:cxn>
              <a:cxn ang="0">
                <a:pos x="connsiteX3638" y="connsiteY3638"/>
              </a:cxn>
              <a:cxn ang="0">
                <a:pos x="connsiteX3639" y="connsiteY3639"/>
              </a:cxn>
              <a:cxn ang="0">
                <a:pos x="connsiteX3640" y="connsiteY3640"/>
              </a:cxn>
              <a:cxn ang="0">
                <a:pos x="connsiteX3641" y="connsiteY3641"/>
              </a:cxn>
              <a:cxn ang="0">
                <a:pos x="connsiteX3642" y="connsiteY3642"/>
              </a:cxn>
              <a:cxn ang="0">
                <a:pos x="connsiteX3643" y="connsiteY3643"/>
              </a:cxn>
              <a:cxn ang="0">
                <a:pos x="connsiteX3644" y="connsiteY3644"/>
              </a:cxn>
              <a:cxn ang="0">
                <a:pos x="connsiteX3645" y="connsiteY3645"/>
              </a:cxn>
              <a:cxn ang="0">
                <a:pos x="connsiteX3646" y="connsiteY3646"/>
              </a:cxn>
              <a:cxn ang="0">
                <a:pos x="connsiteX3647" y="connsiteY3647"/>
              </a:cxn>
              <a:cxn ang="0">
                <a:pos x="connsiteX3648" y="connsiteY3648"/>
              </a:cxn>
              <a:cxn ang="0">
                <a:pos x="connsiteX3649" y="connsiteY3649"/>
              </a:cxn>
              <a:cxn ang="0">
                <a:pos x="connsiteX3650" y="connsiteY3650"/>
              </a:cxn>
              <a:cxn ang="0">
                <a:pos x="connsiteX3651" y="connsiteY3651"/>
              </a:cxn>
              <a:cxn ang="0">
                <a:pos x="connsiteX3652" y="connsiteY3652"/>
              </a:cxn>
              <a:cxn ang="0">
                <a:pos x="connsiteX3653" y="connsiteY3653"/>
              </a:cxn>
              <a:cxn ang="0">
                <a:pos x="connsiteX3654" y="connsiteY3654"/>
              </a:cxn>
              <a:cxn ang="0">
                <a:pos x="connsiteX3655" y="connsiteY3655"/>
              </a:cxn>
              <a:cxn ang="0">
                <a:pos x="connsiteX3656" y="connsiteY3656"/>
              </a:cxn>
              <a:cxn ang="0">
                <a:pos x="connsiteX3657" y="connsiteY3657"/>
              </a:cxn>
              <a:cxn ang="0">
                <a:pos x="connsiteX3658" y="connsiteY3658"/>
              </a:cxn>
              <a:cxn ang="0">
                <a:pos x="connsiteX3659" y="connsiteY3659"/>
              </a:cxn>
              <a:cxn ang="0">
                <a:pos x="connsiteX3660" y="connsiteY3660"/>
              </a:cxn>
              <a:cxn ang="0">
                <a:pos x="connsiteX3661" y="connsiteY3661"/>
              </a:cxn>
              <a:cxn ang="0">
                <a:pos x="connsiteX3662" y="connsiteY3662"/>
              </a:cxn>
              <a:cxn ang="0">
                <a:pos x="connsiteX3663" y="connsiteY3663"/>
              </a:cxn>
              <a:cxn ang="0">
                <a:pos x="connsiteX3664" y="connsiteY3664"/>
              </a:cxn>
              <a:cxn ang="0">
                <a:pos x="connsiteX3665" y="connsiteY3665"/>
              </a:cxn>
              <a:cxn ang="0">
                <a:pos x="connsiteX3666" y="connsiteY3666"/>
              </a:cxn>
              <a:cxn ang="0">
                <a:pos x="connsiteX3667" y="connsiteY3667"/>
              </a:cxn>
              <a:cxn ang="0">
                <a:pos x="connsiteX3668" y="connsiteY3668"/>
              </a:cxn>
              <a:cxn ang="0">
                <a:pos x="connsiteX3669" y="connsiteY3669"/>
              </a:cxn>
              <a:cxn ang="0">
                <a:pos x="connsiteX3670" y="connsiteY3670"/>
              </a:cxn>
              <a:cxn ang="0">
                <a:pos x="connsiteX3671" y="connsiteY3671"/>
              </a:cxn>
              <a:cxn ang="0">
                <a:pos x="connsiteX3672" y="connsiteY3672"/>
              </a:cxn>
              <a:cxn ang="0">
                <a:pos x="connsiteX3673" y="connsiteY3673"/>
              </a:cxn>
              <a:cxn ang="0">
                <a:pos x="connsiteX3674" y="connsiteY3674"/>
              </a:cxn>
              <a:cxn ang="0">
                <a:pos x="connsiteX3675" y="connsiteY3675"/>
              </a:cxn>
              <a:cxn ang="0">
                <a:pos x="connsiteX3676" y="connsiteY3676"/>
              </a:cxn>
              <a:cxn ang="0">
                <a:pos x="connsiteX3677" y="connsiteY3677"/>
              </a:cxn>
              <a:cxn ang="0">
                <a:pos x="connsiteX3678" y="connsiteY3678"/>
              </a:cxn>
              <a:cxn ang="0">
                <a:pos x="connsiteX3679" y="connsiteY3679"/>
              </a:cxn>
              <a:cxn ang="0">
                <a:pos x="connsiteX3680" y="connsiteY3680"/>
              </a:cxn>
              <a:cxn ang="0">
                <a:pos x="connsiteX3681" y="connsiteY3681"/>
              </a:cxn>
              <a:cxn ang="0">
                <a:pos x="connsiteX3682" y="connsiteY3682"/>
              </a:cxn>
              <a:cxn ang="0">
                <a:pos x="connsiteX3683" y="connsiteY3683"/>
              </a:cxn>
              <a:cxn ang="0">
                <a:pos x="connsiteX3684" y="connsiteY3684"/>
              </a:cxn>
              <a:cxn ang="0">
                <a:pos x="connsiteX3685" y="connsiteY3685"/>
              </a:cxn>
              <a:cxn ang="0">
                <a:pos x="connsiteX3686" y="connsiteY3686"/>
              </a:cxn>
              <a:cxn ang="0">
                <a:pos x="connsiteX3687" y="connsiteY3687"/>
              </a:cxn>
              <a:cxn ang="0">
                <a:pos x="connsiteX3688" y="connsiteY3688"/>
              </a:cxn>
              <a:cxn ang="0">
                <a:pos x="connsiteX3689" y="connsiteY3689"/>
              </a:cxn>
              <a:cxn ang="0">
                <a:pos x="connsiteX3690" y="connsiteY3690"/>
              </a:cxn>
              <a:cxn ang="0">
                <a:pos x="connsiteX3691" y="connsiteY3691"/>
              </a:cxn>
              <a:cxn ang="0">
                <a:pos x="connsiteX3692" y="connsiteY3692"/>
              </a:cxn>
              <a:cxn ang="0">
                <a:pos x="connsiteX3693" y="connsiteY3693"/>
              </a:cxn>
              <a:cxn ang="0">
                <a:pos x="connsiteX3694" y="connsiteY3694"/>
              </a:cxn>
              <a:cxn ang="0">
                <a:pos x="connsiteX3695" y="connsiteY3695"/>
              </a:cxn>
              <a:cxn ang="0">
                <a:pos x="connsiteX3696" y="connsiteY3696"/>
              </a:cxn>
              <a:cxn ang="0">
                <a:pos x="connsiteX3697" y="connsiteY3697"/>
              </a:cxn>
              <a:cxn ang="0">
                <a:pos x="connsiteX3698" y="connsiteY3698"/>
              </a:cxn>
              <a:cxn ang="0">
                <a:pos x="connsiteX3699" y="connsiteY3699"/>
              </a:cxn>
              <a:cxn ang="0">
                <a:pos x="connsiteX3700" y="connsiteY3700"/>
              </a:cxn>
              <a:cxn ang="0">
                <a:pos x="connsiteX3701" y="connsiteY3701"/>
              </a:cxn>
              <a:cxn ang="0">
                <a:pos x="connsiteX3702" y="connsiteY3702"/>
              </a:cxn>
              <a:cxn ang="0">
                <a:pos x="connsiteX3703" y="connsiteY3703"/>
              </a:cxn>
              <a:cxn ang="0">
                <a:pos x="connsiteX3704" y="connsiteY3704"/>
              </a:cxn>
              <a:cxn ang="0">
                <a:pos x="connsiteX3705" y="connsiteY3705"/>
              </a:cxn>
              <a:cxn ang="0">
                <a:pos x="connsiteX3706" y="connsiteY3706"/>
              </a:cxn>
              <a:cxn ang="0">
                <a:pos x="connsiteX3707" y="connsiteY3707"/>
              </a:cxn>
              <a:cxn ang="0">
                <a:pos x="connsiteX3708" y="connsiteY3708"/>
              </a:cxn>
              <a:cxn ang="0">
                <a:pos x="connsiteX3709" y="connsiteY3709"/>
              </a:cxn>
              <a:cxn ang="0">
                <a:pos x="connsiteX3710" y="connsiteY3710"/>
              </a:cxn>
              <a:cxn ang="0">
                <a:pos x="connsiteX3711" y="connsiteY3711"/>
              </a:cxn>
              <a:cxn ang="0">
                <a:pos x="connsiteX3712" y="connsiteY3712"/>
              </a:cxn>
              <a:cxn ang="0">
                <a:pos x="connsiteX3713" y="connsiteY3713"/>
              </a:cxn>
              <a:cxn ang="0">
                <a:pos x="connsiteX3714" y="connsiteY3714"/>
              </a:cxn>
              <a:cxn ang="0">
                <a:pos x="connsiteX3715" y="connsiteY3715"/>
              </a:cxn>
              <a:cxn ang="0">
                <a:pos x="connsiteX3716" y="connsiteY3716"/>
              </a:cxn>
              <a:cxn ang="0">
                <a:pos x="connsiteX3717" y="connsiteY3717"/>
              </a:cxn>
              <a:cxn ang="0">
                <a:pos x="connsiteX3718" y="connsiteY3718"/>
              </a:cxn>
              <a:cxn ang="0">
                <a:pos x="connsiteX3719" y="connsiteY3719"/>
              </a:cxn>
              <a:cxn ang="0">
                <a:pos x="connsiteX3720" y="connsiteY3720"/>
              </a:cxn>
              <a:cxn ang="0">
                <a:pos x="connsiteX3721" y="connsiteY3721"/>
              </a:cxn>
              <a:cxn ang="0">
                <a:pos x="connsiteX3722" y="connsiteY3722"/>
              </a:cxn>
              <a:cxn ang="0">
                <a:pos x="connsiteX3723" y="connsiteY3723"/>
              </a:cxn>
              <a:cxn ang="0">
                <a:pos x="connsiteX3724" y="connsiteY3724"/>
              </a:cxn>
              <a:cxn ang="0">
                <a:pos x="connsiteX3725" y="connsiteY3725"/>
              </a:cxn>
              <a:cxn ang="0">
                <a:pos x="connsiteX3726" y="connsiteY3726"/>
              </a:cxn>
              <a:cxn ang="0">
                <a:pos x="connsiteX3727" y="connsiteY3727"/>
              </a:cxn>
              <a:cxn ang="0">
                <a:pos x="connsiteX3728" y="connsiteY3728"/>
              </a:cxn>
              <a:cxn ang="0">
                <a:pos x="connsiteX3729" y="connsiteY3729"/>
              </a:cxn>
              <a:cxn ang="0">
                <a:pos x="connsiteX3730" y="connsiteY3730"/>
              </a:cxn>
              <a:cxn ang="0">
                <a:pos x="connsiteX3731" y="connsiteY3731"/>
              </a:cxn>
              <a:cxn ang="0">
                <a:pos x="connsiteX3732" y="connsiteY3732"/>
              </a:cxn>
              <a:cxn ang="0">
                <a:pos x="connsiteX3733" y="connsiteY3733"/>
              </a:cxn>
              <a:cxn ang="0">
                <a:pos x="connsiteX3734" y="connsiteY3734"/>
              </a:cxn>
              <a:cxn ang="0">
                <a:pos x="connsiteX3735" y="connsiteY3735"/>
              </a:cxn>
              <a:cxn ang="0">
                <a:pos x="connsiteX3736" y="connsiteY3736"/>
              </a:cxn>
              <a:cxn ang="0">
                <a:pos x="connsiteX3737" y="connsiteY3737"/>
              </a:cxn>
              <a:cxn ang="0">
                <a:pos x="connsiteX3738" y="connsiteY3738"/>
              </a:cxn>
              <a:cxn ang="0">
                <a:pos x="connsiteX3739" y="connsiteY3739"/>
              </a:cxn>
              <a:cxn ang="0">
                <a:pos x="connsiteX3740" y="connsiteY3740"/>
              </a:cxn>
              <a:cxn ang="0">
                <a:pos x="connsiteX3741" y="connsiteY3741"/>
              </a:cxn>
              <a:cxn ang="0">
                <a:pos x="connsiteX3742" y="connsiteY3742"/>
              </a:cxn>
              <a:cxn ang="0">
                <a:pos x="connsiteX3743" y="connsiteY3743"/>
              </a:cxn>
              <a:cxn ang="0">
                <a:pos x="connsiteX3744" y="connsiteY3744"/>
              </a:cxn>
              <a:cxn ang="0">
                <a:pos x="connsiteX3745" y="connsiteY3745"/>
              </a:cxn>
              <a:cxn ang="0">
                <a:pos x="connsiteX3746" y="connsiteY3746"/>
              </a:cxn>
              <a:cxn ang="0">
                <a:pos x="connsiteX3747" y="connsiteY3747"/>
              </a:cxn>
              <a:cxn ang="0">
                <a:pos x="connsiteX3748" y="connsiteY3748"/>
              </a:cxn>
              <a:cxn ang="0">
                <a:pos x="connsiteX3749" y="connsiteY3749"/>
              </a:cxn>
              <a:cxn ang="0">
                <a:pos x="connsiteX3750" y="connsiteY3750"/>
              </a:cxn>
              <a:cxn ang="0">
                <a:pos x="connsiteX3751" y="connsiteY3751"/>
              </a:cxn>
              <a:cxn ang="0">
                <a:pos x="connsiteX3752" y="connsiteY3752"/>
              </a:cxn>
              <a:cxn ang="0">
                <a:pos x="connsiteX3753" y="connsiteY3753"/>
              </a:cxn>
              <a:cxn ang="0">
                <a:pos x="connsiteX3754" y="connsiteY3754"/>
              </a:cxn>
              <a:cxn ang="0">
                <a:pos x="connsiteX3755" y="connsiteY3755"/>
              </a:cxn>
              <a:cxn ang="0">
                <a:pos x="connsiteX3756" y="connsiteY3756"/>
              </a:cxn>
              <a:cxn ang="0">
                <a:pos x="connsiteX3757" y="connsiteY3757"/>
              </a:cxn>
              <a:cxn ang="0">
                <a:pos x="connsiteX3758" y="connsiteY3758"/>
              </a:cxn>
              <a:cxn ang="0">
                <a:pos x="connsiteX3759" y="connsiteY3759"/>
              </a:cxn>
              <a:cxn ang="0">
                <a:pos x="connsiteX3760" y="connsiteY3760"/>
              </a:cxn>
              <a:cxn ang="0">
                <a:pos x="connsiteX3761" y="connsiteY3761"/>
              </a:cxn>
              <a:cxn ang="0">
                <a:pos x="connsiteX3762" y="connsiteY3762"/>
              </a:cxn>
              <a:cxn ang="0">
                <a:pos x="connsiteX3763" y="connsiteY3763"/>
              </a:cxn>
              <a:cxn ang="0">
                <a:pos x="connsiteX3764" y="connsiteY3764"/>
              </a:cxn>
              <a:cxn ang="0">
                <a:pos x="connsiteX3765" y="connsiteY3765"/>
              </a:cxn>
              <a:cxn ang="0">
                <a:pos x="connsiteX3766" y="connsiteY3766"/>
              </a:cxn>
              <a:cxn ang="0">
                <a:pos x="connsiteX3767" y="connsiteY3767"/>
              </a:cxn>
              <a:cxn ang="0">
                <a:pos x="connsiteX3768" y="connsiteY3768"/>
              </a:cxn>
              <a:cxn ang="0">
                <a:pos x="connsiteX3769" y="connsiteY3769"/>
              </a:cxn>
              <a:cxn ang="0">
                <a:pos x="connsiteX3770" y="connsiteY3770"/>
              </a:cxn>
              <a:cxn ang="0">
                <a:pos x="connsiteX3771" y="connsiteY3771"/>
              </a:cxn>
              <a:cxn ang="0">
                <a:pos x="connsiteX3772" y="connsiteY3772"/>
              </a:cxn>
              <a:cxn ang="0">
                <a:pos x="connsiteX3773" y="connsiteY3773"/>
              </a:cxn>
              <a:cxn ang="0">
                <a:pos x="connsiteX3774" y="connsiteY3774"/>
              </a:cxn>
              <a:cxn ang="0">
                <a:pos x="connsiteX3775" y="connsiteY3775"/>
              </a:cxn>
              <a:cxn ang="0">
                <a:pos x="connsiteX3776" y="connsiteY3776"/>
              </a:cxn>
              <a:cxn ang="0">
                <a:pos x="connsiteX3777" y="connsiteY3777"/>
              </a:cxn>
              <a:cxn ang="0">
                <a:pos x="connsiteX3778" y="connsiteY3778"/>
              </a:cxn>
              <a:cxn ang="0">
                <a:pos x="connsiteX3779" y="connsiteY3779"/>
              </a:cxn>
              <a:cxn ang="0">
                <a:pos x="connsiteX3780" y="connsiteY3780"/>
              </a:cxn>
              <a:cxn ang="0">
                <a:pos x="connsiteX3781" y="connsiteY3781"/>
              </a:cxn>
              <a:cxn ang="0">
                <a:pos x="connsiteX3782" y="connsiteY3782"/>
              </a:cxn>
              <a:cxn ang="0">
                <a:pos x="connsiteX3783" y="connsiteY3783"/>
              </a:cxn>
              <a:cxn ang="0">
                <a:pos x="connsiteX3784" y="connsiteY3784"/>
              </a:cxn>
              <a:cxn ang="0">
                <a:pos x="connsiteX3785" y="connsiteY3785"/>
              </a:cxn>
              <a:cxn ang="0">
                <a:pos x="connsiteX3786" y="connsiteY3786"/>
              </a:cxn>
              <a:cxn ang="0">
                <a:pos x="connsiteX3787" y="connsiteY3787"/>
              </a:cxn>
              <a:cxn ang="0">
                <a:pos x="connsiteX3788" y="connsiteY3788"/>
              </a:cxn>
              <a:cxn ang="0">
                <a:pos x="connsiteX3789" y="connsiteY3789"/>
              </a:cxn>
              <a:cxn ang="0">
                <a:pos x="connsiteX3790" y="connsiteY3790"/>
              </a:cxn>
              <a:cxn ang="0">
                <a:pos x="connsiteX3791" y="connsiteY3791"/>
              </a:cxn>
              <a:cxn ang="0">
                <a:pos x="connsiteX3792" y="connsiteY3792"/>
              </a:cxn>
              <a:cxn ang="0">
                <a:pos x="connsiteX3793" y="connsiteY3793"/>
              </a:cxn>
              <a:cxn ang="0">
                <a:pos x="connsiteX3794" y="connsiteY3794"/>
              </a:cxn>
              <a:cxn ang="0">
                <a:pos x="connsiteX3795" y="connsiteY3795"/>
              </a:cxn>
              <a:cxn ang="0">
                <a:pos x="connsiteX3796" y="connsiteY3796"/>
              </a:cxn>
              <a:cxn ang="0">
                <a:pos x="connsiteX3797" y="connsiteY3797"/>
              </a:cxn>
              <a:cxn ang="0">
                <a:pos x="connsiteX3798" y="connsiteY3798"/>
              </a:cxn>
              <a:cxn ang="0">
                <a:pos x="connsiteX3799" y="connsiteY3799"/>
              </a:cxn>
              <a:cxn ang="0">
                <a:pos x="connsiteX3800" y="connsiteY3800"/>
              </a:cxn>
              <a:cxn ang="0">
                <a:pos x="connsiteX3801" y="connsiteY3801"/>
              </a:cxn>
              <a:cxn ang="0">
                <a:pos x="connsiteX3802" y="connsiteY3802"/>
              </a:cxn>
              <a:cxn ang="0">
                <a:pos x="connsiteX3803" y="connsiteY3803"/>
              </a:cxn>
              <a:cxn ang="0">
                <a:pos x="connsiteX3804" y="connsiteY3804"/>
              </a:cxn>
              <a:cxn ang="0">
                <a:pos x="connsiteX3805" y="connsiteY3805"/>
              </a:cxn>
              <a:cxn ang="0">
                <a:pos x="connsiteX3806" y="connsiteY3806"/>
              </a:cxn>
              <a:cxn ang="0">
                <a:pos x="connsiteX3807" y="connsiteY3807"/>
              </a:cxn>
              <a:cxn ang="0">
                <a:pos x="connsiteX3808" y="connsiteY3808"/>
              </a:cxn>
              <a:cxn ang="0">
                <a:pos x="connsiteX3809" y="connsiteY3809"/>
              </a:cxn>
              <a:cxn ang="0">
                <a:pos x="connsiteX3810" y="connsiteY3810"/>
              </a:cxn>
              <a:cxn ang="0">
                <a:pos x="connsiteX3811" y="connsiteY3811"/>
              </a:cxn>
              <a:cxn ang="0">
                <a:pos x="connsiteX3812" y="connsiteY3812"/>
              </a:cxn>
              <a:cxn ang="0">
                <a:pos x="connsiteX3813" y="connsiteY3813"/>
              </a:cxn>
              <a:cxn ang="0">
                <a:pos x="connsiteX3814" y="connsiteY3814"/>
              </a:cxn>
              <a:cxn ang="0">
                <a:pos x="connsiteX3815" y="connsiteY3815"/>
              </a:cxn>
              <a:cxn ang="0">
                <a:pos x="connsiteX3816" y="connsiteY3816"/>
              </a:cxn>
              <a:cxn ang="0">
                <a:pos x="connsiteX3817" y="connsiteY3817"/>
              </a:cxn>
              <a:cxn ang="0">
                <a:pos x="connsiteX3818" y="connsiteY3818"/>
              </a:cxn>
              <a:cxn ang="0">
                <a:pos x="connsiteX3819" y="connsiteY3819"/>
              </a:cxn>
              <a:cxn ang="0">
                <a:pos x="connsiteX3820" y="connsiteY3820"/>
              </a:cxn>
              <a:cxn ang="0">
                <a:pos x="connsiteX3821" y="connsiteY3821"/>
              </a:cxn>
              <a:cxn ang="0">
                <a:pos x="connsiteX3822" y="connsiteY3822"/>
              </a:cxn>
              <a:cxn ang="0">
                <a:pos x="connsiteX3823" y="connsiteY3823"/>
              </a:cxn>
              <a:cxn ang="0">
                <a:pos x="connsiteX3824" y="connsiteY3824"/>
              </a:cxn>
              <a:cxn ang="0">
                <a:pos x="connsiteX3825" y="connsiteY3825"/>
              </a:cxn>
              <a:cxn ang="0">
                <a:pos x="connsiteX3826" y="connsiteY3826"/>
              </a:cxn>
              <a:cxn ang="0">
                <a:pos x="connsiteX3827" y="connsiteY3827"/>
              </a:cxn>
              <a:cxn ang="0">
                <a:pos x="connsiteX3828" y="connsiteY3828"/>
              </a:cxn>
              <a:cxn ang="0">
                <a:pos x="connsiteX3829" y="connsiteY3829"/>
              </a:cxn>
              <a:cxn ang="0">
                <a:pos x="connsiteX3830" y="connsiteY3830"/>
              </a:cxn>
              <a:cxn ang="0">
                <a:pos x="connsiteX3831" y="connsiteY3831"/>
              </a:cxn>
              <a:cxn ang="0">
                <a:pos x="connsiteX3832" y="connsiteY3832"/>
              </a:cxn>
              <a:cxn ang="0">
                <a:pos x="connsiteX3833" y="connsiteY3833"/>
              </a:cxn>
              <a:cxn ang="0">
                <a:pos x="connsiteX3834" y="connsiteY3834"/>
              </a:cxn>
              <a:cxn ang="0">
                <a:pos x="connsiteX3835" y="connsiteY3835"/>
              </a:cxn>
              <a:cxn ang="0">
                <a:pos x="connsiteX3836" y="connsiteY3836"/>
              </a:cxn>
              <a:cxn ang="0">
                <a:pos x="connsiteX3837" y="connsiteY3837"/>
              </a:cxn>
              <a:cxn ang="0">
                <a:pos x="connsiteX3838" y="connsiteY3838"/>
              </a:cxn>
              <a:cxn ang="0">
                <a:pos x="connsiteX3839" y="connsiteY3839"/>
              </a:cxn>
              <a:cxn ang="0">
                <a:pos x="connsiteX3840" y="connsiteY3840"/>
              </a:cxn>
              <a:cxn ang="0">
                <a:pos x="connsiteX3841" y="connsiteY3841"/>
              </a:cxn>
              <a:cxn ang="0">
                <a:pos x="connsiteX3842" y="connsiteY3842"/>
              </a:cxn>
              <a:cxn ang="0">
                <a:pos x="connsiteX3843" y="connsiteY3843"/>
              </a:cxn>
              <a:cxn ang="0">
                <a:pos x="connsiteX3844" y="connsiteY3844"/>
              </a:cxn>
              <a:cxn ang="0">
                <a:pos x="connsiteX3845" y="connsiteY3845"/>
              </a:cxn>
              <a:cxn ang="0">
                <a:pos x="connsiteX3846" y="connsiteY3846"/>
              </a:cxn>
              <a:cxn ang="0">
                <a:pos x="connsiteX3847" y="connsiteY3847"/>
              </a:cxn>
              <a:cxn ang="0">
                <a:pos x="connsiteX3848" y="connsiteY3848"/>
              </a:cxn>
              <a:cxn ang="0">
                <a:pos x="connsiteX3849" y="connsiteY3849"/>
              </a:cxn>
              <a:cxn ang="0">
                <a:pos x="connsiteX3850" y="connsiteY3850"/>
              </a:cxn>
              <a:cxn ang="0">
                <a:pos x="connsiteX3851" y="connsiteY3851"/>
              </a:cxn>
              <a:cxn ang="0">
                <a:pos x="connsiteX3852" y="connsiteY3852"/>
              </a:cxn>
              <a:cxn ang="0">
                <a:pos x="connsiteX3853" y="connsiteY3853"/>
              </a:cxn>
              <a:cxn ang="0">
                <a:pos x="connsiteX3854" y="connsiteY3854"/>
              </a:cxn>
              <a:cxn ang="0">
                <a:pos x="connsiteX3855" y="connsiteY3855"/>
              </a:cxn>
              <a:cxn ang="0">
                <a:pos x="connsiteX3856" y="connsiteY3856"/>
              </a:cxn>
              <a:cxn ang="0">
                <a:pos x="connsiteX3857" y="connsiteY3857"/>
              </a:cxn>
              <a:cxn ang="0">
                <a:pos x="connsiteX3858" y="connsiteY3858"/>
              </a:cxn>
              <a:cxn ang="0">
                <a:pos x="connsiteX3859" y="connsiteY3859"/>
              </a:cxn>
              <a:cxn ang="0">
                <a:pos x="connsiteX3860" y="connsiteY3860"/>
              </a:cxn>
              <a:cxn ang="0">
                <a:pos x="connsiteX3861" y="connsiteY3861"/>
              </a:cxn>
              <a:cxn ang="0">
                <a:pos x="connsiteX3862" y="connsiteY3862"/>
              </a:cxn>
              <a:cxn ang="0">
                <a:pos x="connsiteX3863" y="connsiteY3863"/>
              </a:cxn>
              <a:cxn ang="0">
                <a:pos x="connsiteX3864" y="connsiteY3864"/>
              </a:cxn>
              <a:cxn ang="0">
                <a:pos x="connsiteX3865" y="connsiteY3865"/>
              </a:cxn>
              <a:cxn ang="0">
                <a:pos x="connsiteX3866" y="connsiteY3866"/>
              </a:cxn>
              <a:cxn ang="0">
                <a:pos x="connsiteX3867" y="connsiteY3867"/>
              </a:cxn>
              <a:cxn ang="0">
                <a:pos x="connsiteX3868" y="connsiteY3868"/>
              </a:cxn>
              <a:cxn ang="0">
                <a:pos x="connsiteX3869" y="connsiteY3869"/>
              </a:cxn>
              <a:cxn ang="0">
                <a:pos x="connsiteX3870" y="connsiteY3870"/>
              </a:cxn>
              <a:cxn ang="0">
                <a:pos x="connsiteX3871" y="connsiteY3871"/>
              </a:cxn>
              <a:cxn ang="0">
                <a:pos x="connsiteX3872" y="connsiteY3872"/>
              </a:cxn>
              <a:cxn ang="0">
                <a:pos x="connsiteX3873" y="connsiteY3873"/>
              </a:cxn>
              <a:cxn ang="0">
                <a:pos x="connsiteX3874" y="connsiteY3874"/>
              </a:cxn>
              <a:cxn ang="0">
                <a:pos x="connsiteX3875" y="connsiteY3875"/>
              </a:cxn>
              <a:cxn ang="0">
                <a:pos x="connsiteX3876" y="connsiteY3876"/>
              </a:cxn>
              <a:cxn ang="0">
                <a:pos x="connsiteX3877" y="connsiteY3877"/>
              </a:cxn>
              <a:cxn ang="0">
                <a:pos x="connsiteX3878" y="connsiteY3878"/>
              </a:cxn>
              <a:cxn ang="0">
                <a:pos x="connsiteX3879" y="connsiteY3879"/>
              </a:cxn>
              <a:cxn ang="0">
                <a:pos x="connsiteX3880" y="connsiteY3880"/>
              </a:cxn>
              <a:cxn ang="0">
                <a:pos x="connsiteX3881" y="connsiteY3881"/>
              </a:cxn>
              <a:cxn ang="0">
                <a:pos x="connsiteX3882" y="connsiteY3882"/>
              </a:cxn>
              <a:cxn ang="0">
                <a:pos x="connsiteX3883" y="connsiteY3883"/>
              </a:cxn>
              <a:cxn ang="0">
                <a:pos x="connsiteX3884" y="connsiteY3884"/>
              </a:cxn>
              <a:cxn ang="0">
                <a:pos x="connsiteX3885" y="connsiteY3885"/>
              </a:cxn>
              <a:cxn ang="0">
                <a:pos x="connsiteX3886" y="connsiteY3886"/>
              </a:cxn>
              <a:cxn ang="0">
                <a:pos x="connsiteX3887" y="connsiteY3887"/>
              </a:cxn>
              <a:cxn ang="0">
                <a:pos x="connsiteX3888" y="connsiteY3888"/>
              </a:cxn>
              <a:cxn ang="0">
                <a:pos x="connsiteX3889" y="connsiteY3889"/>
              </a:cxn>
              <a:cxn ang="0">
                <a:pos x="connsiteX3890" y="connsiteY3890"/>
              </a:cxn>
              <a:cxn ang="0">
                <a:pos x="connsiteX3891" y="connsiteY3891"/>
              </a:cxn>
              <a:cxn ang="0">
                <a:pos x="connsiteX3892" y="connsiteY3892"/>
              </a:cxn>
              <a:cxn ang="0">
                <a:pos x="connsiteX3893" y="connsiteY3893"/>
              </a:cxn>
              <a:cxn ang="0">
                <a:pos x="connsiteX3894" y="connsiteY3894"/>
              </a:cxn>
              <a:cxn ang="0">
                <a:pos x="connsiteX3895" y="connsiteY3895"/>
              </a:cxn>
              <a:cxn ang="0">
                <a:pos x="connsiteX3896" y="connsiteY3896"/>
              </a:cxn>
              <a:cxn ang="0">
                <a:pos x="connsiteX3897" y="connsiteY3897"/>
              </a:cxn>
              <a:cxn ang="0">
                <a:pos x="connsiteX3898" y="connsiteY3898"/>
              </a:cxn>
              <a:cxn ang="0">
                <a:pos x="connsiteX3899" y="connsiteY3899"/>
              </a:cxn>
              <a:cxn ang="0">
                <a:pos x="connsiteX3900" y="connsiteY3900"/>
              </a:cxn>
              <a:cxn ang="0">
                <a:pos x="connsiteX3901" y="connsiteY3901"/>
              </a:cxn>
              <a:cxn ang="0">
                <a:pos x="connsiteX3902" y="connsiteY3902"/>
              </a:cxn>
              <a:cxn ang="0">
                <a:pos x="connsiteX3903" y="connsiteY3903"/>
              </a:cxn>
              <a:cxn ang="0">
                <a:pos x="connsiteX3904" y="connsiteY3904"/>
              </a:cxn>
              <a:cxn ang="0">
                <a:pos x="connsiteX3905" y="connsiteY3905"/>
              </a:cxn>
              <a:cxn ang="0">
                <a:pos x="connsiteX3906" y="connsiteY3906"/>
              </a:cxn>
              <a:cxn ang="0">
                <a:pos x="connsiteX3907" y="connsiteY3907"/>
              </a:cxn>
              <a:cxn ang="0">
                <a:pos x="connsiteX3908" y="connsiteY3908"/>
              </a:cxn>
              <a:cxn ang="0">
                <a:pos x="connsiteX3909" y="connsiteY3909"/>
              </a:cxn>
              <a:cxn ang="0">
                <a:pos x="connsiteX3910" y="connsiteY3910"/>
              </a:cxn>
              <a:cxn ang="0">
                <a:pos x="connsiteX3911" y="connsiteY3911"/>
              </a:cxn>
              <a:cxn ang="0">
                <a:pos x="connsiteX3912" y="connsiteY3912"/>
              </a:cxn>
              <a:cxn ang="0">
                <a:pos x="connsiteX3913" y="connsiteY3913"/>
              </a:cxn>
              <a:cxn ang="0">
                <a:pos x="connsiteX3914" y="connsiteY3914"/>
              </a:cxn>
              <a:cxn ang="0">
                <a:pos x="connsiteX3915" y="connsiteY3915"/>
              </a:cxn>
              <a:cxn ang="0">
                <a:pos x="connsiteX3916" y="connsiteY3916"/>
              </a:cxn>
              <a:cxn ang="0">
                <a:pos x="connsiteX3917" y="connsiteY3917"/>
              </a:cxn>
              <a:cxn ang="0">
                <a:pos x="connsiteX3918" y="connsiteY3918"/>
              </a:cxn>
              <a:cxn ang="0">
                <a:pos x="connsiteX3919" y="connsiteY3919"/>
              </a:cxn>
              <a:cxn ang="0">
                <a:pos x="connsiteX3920" y="connsiteY3920"/>
              </a:cxn>
              <a:cxn ang="0">
                <a:pos x="connsiteX3921" y="connsiteY3921"/>
              </a:cxn>
              <a:cxn ang="0">
                <a:pos x="connsiteX3922" y="connsiteY3922"/>
              </a:cxn>
              <a:cxn ang="0">
                <a:pos x="connsiteX3923" y="connsiteY3923"/>
              </a:cxn>
              <a:cxn ang="0">
                <a:pos x="connsiteX3924" y="connsiteY3924"/>
              </a:cxn>
              <a:cxn ang="0">
                <a:pos x="connsiteX3925" y="connsiteY3925"/>
              </a:cxn>
              <a:cxn ang="0">
                <a:pos x="connsiteX3926" y="connsiteY3926"/>
              </a:cxn>
              <a:cxn ang="0">
                <a:pos x="connsiteX3927" y="connsiteY3927"/>
              </a:cxn>
              <a:cxn ang="0">
                <a:pos x="connsiteX3928" y="connsiteY3928"/>
              </a:cxn>
              <a:cxn ang="0">
                <a:pos x="connsiteX3929" y="connsiteY3929"/>
              </a:cxn>
              <a:cxn ang="0">
                <a:pos x="connsiteX3930" y="connsiteY3930"/>
              </a:cxn>
              <a:cxn ang="0">
                <a:pos x="connsiteX3931" y="connsiteY3931"/>
              </a:cxn>
              <a:cxn ang="0">
                <a:pos x="connsiteX3932" y="connsiteY3932"/>
              </a:cxn>
              <a:cxn ang="0">
                <a:pos x="connsiteX3933" y="connsiteY3933"/>
              </a:cxn>
              <a:cxn ang="0">
                <a:pos x="connsiteX3934" y="connsiteY3934"/>
              </a:cxn>
              <a:cxn ang="0">
                <a:pos x="connsiteX3935" y="connsiteY3935"/>
              </a:cxn>
              <a:cxn ang="0">
                <a:pos x="connsiteX3936" y="connsiteY3936"/>
              </a:cxn>
              <a:cxn ang="0">
                <a:pos x="connsiteX3937" y="connsiteY3937"/>
              </a:cxn>
              <a:cxn ang="0">
                <a:pos x="connsiteX3938" y="connsiteY3938"/>
              </a:cxn>
              <a:cxn ang="0">
                <a:pos x="connsiteX3939" y="connsiteY3939"/>
              </a:cxn>
              <a:cxn ang="0">
                <a:pos x="connsiteX3940" y="connsiteY3940"/>
              </a:cxn>
              <a:cxn ang="0">
                <a:pos x="connsiteX3941" y="connsiteY3941"/>
              </a:cxn>
              <a:cxn ang="0">
                <a:pos x="connsiteX3942" y="connsiteY3942"/>
              </a:cxn>
              <a:cxn ang="0">
                <a:pos x="connsiteX3943" y="connsiteY3943"/>
              </a:cxn>
              <a:cxn ang="0">
                <a:pos x="connsiteX3944" y="connsiteY3944"/>
              </a:cxn>
              <a:cxn ang="0">
                <a:pos x="connsiteX3945" y="connsiteY3945"/>
              </a:cxn>
              <a:cxn ang="0">
                <a:pos x="connsiteX3946" y="connsiteY3946"/>
              </a:cxn>
              <a:cxn ang="0">
                <a:pos x="connsiteX3947" y="connsiteY3947"/>
              </a:cxn>
              <a:cxn ang="0">
                <a:pos x="connsiteX3948" y="connsiteY3948"/>
              </a:cxn>
              <a:cxn ang="0">
                <a:pos x="connsiteX3949" y="connsiteY3949"/>
              </a:cxn>
              <a:cxn ang="0">
                <a:pos x="connsiteX3950" y="connsiteY3950"/>
              </a:cxn>
              <a:cxn ang="0">
                <a:pos x="connsiteX3951" y="connsiteY3951"/>
              </a:cxn>
              <a:cxn ang="0">
                <a:pos x="connsiteX3952" y="connsiteY3952"/>
              </a:cxn>
              <a:cxn ang="0">
                <a:pos x="connsiteX3953" y="connsiteY3953"/>
              </a:cxn>
              <a:cxn ang="0">
                <a:pos x="connsiteX3954" y="connsiteY3954"/>
              </a:cxn>
              <a:cxn ang="0">
                <a:pos x="connsiteX3955" y="connsiteY3955"/>
              </a:cxn>
              <a:cxn ang="0">
                <a:pos x="connsiteX3956" y="connsiteY3956"/>
              </a:cxn>
              <a:cxn ang="0">
                <a:pos x="connsiteX3957" y="connsiteY3957"/>
              </a:cxn>
              <a:cxn ang="0">
                <a:pos x="connsiteX3958" y="connsiteY3958"/>
              </a:cxn>
              <a:cxn ang="0">
                <a:pos x="connsiteX3959" y="connsiteY3959"/>
              </a:cxn>
              <a:cxn ang="0">
                <a:pos x="connsiteX3960" y="connsiteY3960"/>
              </a:cxn>
              <a:cxn ang="0">
                <a:pos x="connsiteX3961" y="connsiteY3961"/>
              </a:cxn>
              <a:cxn ang="0">
                <a:pos x="connsiteX3962" y="connsiteY3962"/>
              </a:cxn>
              <a:cxn ang="0">
                <a:pos x="connsiteX3963" y="connsiteY3963"/>
              </a:cxn>
              <a:cxn ang="0">
                <a:pos x="connsiteX3964" y="connsiteY3964"/>
              </a:cxn>
              <a:cxn ang="0">
                <a:pos x="connsiteX3965" y="connsiteY3965"/>
              </a:cxn>
              <a:cxn ang="0">
                <a:pos x="connsiteX3966" y="connsiteY3966"/>
              </a:cxn>
              <a:cxn ang="0">
                <a:pos x="connsiteX3967" y="connsiteY3967"/>
              </a:cxn>
              <a:cxn ang="0">
                <a:pos x="connsiteX3968" y="connsiteY3968"/>
              </a:cxn>
              <a:cxn ang="0">
                <a:pos x="connsiteX3969" y="connsiteY3969"/>
              </a:cxn>
              <a:cxn ang="0">
                <a:pos x="connsiteX3970" y="connsiteY3970"/>
              </a:cxn>
              <a:cxn ang="0">
                <a:pos x="connsiteX3971" y="connsiteY3971"/>
              </a:cxn>
              <a:cxn ang="0">
                <a:pos x="connsiteX3972" y="connsiteY3972"/>
              </a:cxn>
              <a:cxn ang="0">
                <a:pos x="connsiteX3973" y="connsiteY3973"/>
              </a:cxn>
              <a:cxn ang="0">
                <a:pos x="connsiteX3974" y="connsiteY3974"/>
              </a:cxn>
              <a:cxn ang="0">
                <a:pos x="connsiteX3975" y="connsiteY3975"/>
              </a:cxn>
              <a:cxn ang="0">
                <a:pos x="connsiteX3976" y="connsiteY3976"/>
              </a:cxn>
              <a:cxn ang="0">
                <a:pos x="connsiteX3977" y="connsiteY3977"/>
              </a:cxn>
              <a:cxn ang="0">
                <a:pos x="connsiteX3978" y="connsiteY3978"/>
              </a:cxn>
              <a:cxn ang="0">
                <a:pos x="connsiteX3979" y="connsiteY3979"/>
              </a:cxn>
              <a:cxn ang="0">
                <a:pos x="connsiteX3980" y="connsiteY3980"/>
              </a:cxn>
              <a:cxn ang="0">
                <a:pos x="connsiteX3981" y="connsiteY3981"/>
              </a:cxn>
              <a:cxn ang="0">
                <a:pos x="connsiteX3982" y="connsiteY3982"/>
              </a:cxn>
              <a:cxn ang="0">
                <a:pos x="connsiteX3983" y="connsiteY3983"/>
              </a:cxn>
              <a:cxn ang="0">
                <a:pos x="connsiteX3984" y="connsiteY3984"/>
              </a:cxn>
              <a:cxn ang="0">
                <a:pos x="connsiteX3985" y="connsiteY3985"/>
              </a:cxn>
              <a:cxn ang="0">
                <a:pos x="connsiteX3986" y="connsiteY3986"/>
              </a:cxn>
              <a:cxn ang="0">
                <a:pos x="connsiteX3987" y="connsiteY3987"/>
              </a:cxn>
              <a:cxn ang="0">
                <a:pos x="connsiteX3988" y="connsiteY3988"/>
              </a:cxn>
              <a:cxn ang="0">
                <a:pos x="connsiteX3989" y="connsiteY3989"/>
              </a:cxn>
              <a:cxn ang="0">
                <a:pos x="connsiteX3990" y="connsiteY3990"/>
              </a:cxn>
              <a:cxn ang="0">
                <a:pos x="connsiteX3991" y="connsiteY3991"/>
              </a:cxn>
              <a:cxn ang="0">
                <a:pos x="connsiteX3992" y="connsiteY3992"/>
              </a:cxn>
              <a:cxn ang="0">
                <a:pos x="connsiteX3993" y="connsiteY3993"/>
              </a:cxn>
              <a:cxn ang="0">
                <a:pos x="connsiteX3994" y="connsiteY3994"/>
              </a:cxn>
              <a:cxn ang="0">
                <a:pos x="connsiteX3995" y="connsiteY3995"/>
              </a:cxn>
              <a:cxn ang="0">
                <a:pos x="connsiteX3996" y="connsiteY3996"/>
              </a:cxn>
              <a:cxn ang="0">
                <a:pos x="connsiteX3997" y="connsiteY3997"/>
              </a:cxn>
              <a:cxn ang="0">
                <a:pos x="connsiteX3998" y="connsiteY3998"/>
              </a:cxn>
              <a:cxn ang="0">
                <a:pos x="connsiteX3999" y="connsiteY3999"/>
              </a:cxn>
              <a:cxn ang="0">
                <a:pos x="connsiteX4000" y="connsiteY4000"/>
              </a:cxn>
              <a:cxn ang="0">
                <a:pos x="connsiteX4001" y="connsiteY4001"/>
              </a:cxn>
              <a:cxn ang="0">
                <a:pos x="connsiteX4002" y="connsiteY4002"/>
              </a:cxn>
              <a:cxn ang="0">
                <a:pos x="connsiteX4003" y="connsiteY4003"/>
              </a:cxn>
              <a:cxn ang="0">
                <a:pos x="connsiteX4004" y="connsiteY4004"/>
              </a:cxn>
              <a:cxn ang="0">
                <a:pos x="connsiteX4005" y="connsiteY4005"/>
              </a:cxn>
              <a:cxn ang="0">
                <a:pos x="connsiteX4006" y="connsiteY4006"/>
              </a:cxn>
              <a:cxn ang="0">
                <a:pos x="connsiteX4007" y="connsiteY4007"/>
              </a:cxn>
              <a:cxn ang="0">
                <a:pos x="connsiteX4008" y="connsiteY4008"/>
              </a:cxn>
              <a:cxn ang="0">
                <a:pos x="connsiteX4009" y="connsiteY4009"/>
              </a:cxn>
              <a:cxn ang="0">
                <a:pos x="connsiteX4010" y="connsiteY4010"/>
              </a:cxn>
              <a:cxn ang="0">
                <a:pos x="connsiteX4011" y="connsiteY4011"/>
              </a:cxn>
              <a:cxn ang="0">
                <a:pos x="connsiteX4012" y="connsiteY4012"/>
              </a:cxn>
              <a:cxn ang="0">
                <a:pos x="connsiteX4013" y="connsiteY4013"/>
              </a:cxn>
              <a:cxn ang="0">
                <a:pos x="connsiteX4014" y="connsiteY4014"/>
              </a:cxn>
              <a:cxn ang="0">
                <a:pos x="connsiteX4015" y="connsiteY4015"/>
              </a:cxn>
              <a:cxn ang="0">
                <a:pos x="connsiteX4016" y="connsiteY4016"/>
              </a:cxn>
              <a:cxn ang="0">
                <a:pos x="connsiteX4017" y="connsiteY4017"/>
              </a:cxn>
              <a:cxn ang="0">
                <a:pos x="connsiteX4018" y="connsiteY4018"/>
              </a:cxn>
              <a:cxn ang="0">
                <a:pos x="connsiteX4019" y="connsiteY4019"/>
              </a:cxn>
              <a:cxn ang="0">
                <a:pos x="connsiteX4020" y="connsiteY4020"/>
              </a:cxn>
              <a:cxn ang="0">
                <a:pos x="connsiteX4021" y="connsiteY4021"/>
              </a:cxn>
              <a:cxn ang="0">
                <a:pos x="connsiteX4022" y="connsiteY4022"/>
              </a:cxn>
              <a:cxn ang="0">
                <a:pos x="connsiteX4023" y="connsiteY4023"/>
              </a:cxn>
              <a:cxn ang="0">
                <a:pos x="connsiteX4024" y="connsiteY4024"/>
              </a:cxn>
              <a:cxn ang="0">
                <a:pos x="connsiteX4025" y="connsiteY4025"/>
              </a:cxn>
              <a:cxn ang="0">
                <a:pos x="connsiteX4026" y="connsiteY4026"/>
              </a:cxn>
              <a:cxn ang="0">
                <a:pos x="connsiteX4027" y="connsiteY4027"/>
              </a:cxn>
              <a:cxn ang="0">
                <a:pos x="connsiteX4028" y="connsiteY4028"/>
              </a:cxn>
              <a:cxn ang="0">
                <a:pos x="connsiteX4029" y="connsiteY4029"/>
              </a:cxn>
              <a:cxn ang="0">
                <a:pos x="connsiteX4030" y="connsiteY4030"/>
              </a:cxn>
              <a:cxn ang="0">
                <a:pos x="connsiteX4031" y="connsiteY4031"/>
              </a:cxn>
              <a:cxn ang="0">
                <a:pos x="connsiteX4032" y="connsiteY4032"/>
              </a:cxn>
              <a:cxn ang="0">
                <a:pos x="connsiteX4033" y="connsiteY4033"/>
              </a:cxn>
              <a:cxn ang="0">
                <a:pos x="connsiteX4034" y="connsiteY4034"/>
              </a:cxn>
              <a:cxn ang="0">
                <a:pos x="connsiteX4035" y="connsiteY4035"/>
              </a:cxn>
              <a:cxn ang="0">
                <a:pos x="connsiteX4036" y="connsiteY4036"/>
              </a:cxn>
              <a:cxn ang="0">
                <a:pos x="connsiteX4037" y="connsiteY4037"/>
              </a:cxn>
              <a:cxn ang="0">
                <a:pos x="connsiteX4038" y="connsiteY4038"/>
              </a:cxn>
              <a:cxn ang="0">
                <a:pos x="connsiteX4039" y="connsiteY4039"/>
              </a:cxn>
              <a:cxn ang="0">
                <a:pos x="connsiteX4040" y="connsiteY4040"/>
              </a:cxn>
              <a:cxn ang="0">
                <a:pos x="connsiteX4041" y="connsiteY4041"/>
              </a:cxn>
              <a:cxn ang="0">
                <a:pos x="connsiteX4042" y="connsiteY4042"/>
              </a:cxn>
              <a:cxn ang="0">
                <a:pos x="connsiteX4043" y="connsiteY4043"/>
              </a:cxn>
              <a:cxn ang="0">
                <a:pos x="connsiteX4044" y="connsiteY4044"/>
              </a:cxn>
              <a:cxn ang="0">
                <a:pos x="connsiteX4045" y="connsiteY4045"/>
              </a:cxn>
              <a:cxn ang="0">
                <a:pos x="connsiteX4046" y="connsiteY4046"/>
              </a:cxn>
              <a:cxn ang="0">
                <a:pos x="connsiteX4047" y="connsiteY4047"/>
              </a:cxn>
              <a:cxn ang="0">
                <a:pos x="connsiteX4048" y="connsiteY4048"/>
              </a:cxn>
              <a:cxn ang="0">
                <a:pos x="connsiteX4049" y="connsiteY4049"/>
              </a:cxn>
              <a:cxn ang="0">
                <a:pos x="connsiteX4050" y="connsiteY4050"/>
              </a:cxn>
              <a:cxn ang="0">
                <a:pos x="connsiteX4051" y="connsiteY4051"/>
              </a:cxn>
              <a:cxn ang="0">
                <a:pos x="connsiteX4052" y="connsiteY4052"/>
              </a:cxn>
              <a:cxn ang="0">
                <a:pos x="connsiteX4053" y="connsiteY4053"/>
              </a:cxn>
              <a:cxn ang="0">
                <a:pos x="connsiteX4054" y="connsiteY4054"/>
              </a:cxn>
              <a:cxn ang="0">
                <a:pos x="connsiteX4055" y="connsiteY4055"/>
              </a:cxn>
              <a:cxn ang="0">
                <a:pos x="connsiteX4056" y="connsiteY4056"/>
              </a:cxn>
              <a:cxn ang="0">
                <a:pos x="connsiteX4057" y="connsiteY4057"/>
              </a:cxn>
              <a:cxn ang="0">
                <a:pos x="connsiteX4058" y="connsiteY4058"/>
              </a:cxn>
              <a:cxn ang="0">
                <a:pos x="connsiteX4059" y="connsiteY4059"/>
              </a:cxn>
              <a:cxn ang="0">
                <a:pos x="connsiteX4060" y="connsiteY4060"/>
              </a:cxn>
              <a:cxn ang="0">
                <a:pos x="connsiteX4061" y="connsiteY4061"/>
              </a:cxn>
              <a:cxn ang="0">
                <a:pos x="connsiteX4062" y="connsiteY4062"/>
              </a:cxn>
              <a:cxn ang="0">
                <a:pos x="connsiteX4063" y="connsiteY4063"/>
              </a:cxn>
              <a:cxn ang="0">
                <a:pos x="connsiteX4064" y="connsiteY4064"/>
              </a:cxn>
              <a:cxn ang="0">
                <a:pos x="connsiteX4065" y="connsiteY4065"/>
              </a:cxn>
              <a:cxn ang="0">
                <a:pos x="connsiteX4066" y="connsiteY4066"/>
              </a:cxn>
              <a:cxn ang="0">
                <a:pos x="connsiteX4067" y="connsiteY4067"/>
              </a:cxn>
              <a:cxn ang="0">
                <a:pos x="connsiteX4068" y="connsiteY4068"/>
              </a:cxn>
              <a:cxn ang="0">
                <a:pos x="connsiteX4069" y="connsiteY4069"/>
              </a:cxn>
              <a:cxn ang="0">
                <a:pos x="connsiteX4070" y="connsiteY4070"/>
              </a:cxn>
              <a:cxn ang="0">
                <a:pos x="connsiteX4071" y="connsiteY4071"/>
              </a:cxn>
              <a:cxn ang="0">
                <a:pos x="connsiteX4072" y="connsiteY4072"/>
              </a:cxn>
              <a:cxn ang="0">
                <a:pos x="connsiteX4073" y="connsiteY4073"/>
              </a:cxn>
              <a:cxn ang="0">
                <a:pos x="connsiteX4074" y="connsiteY4074"/>
              </a:cxn>
              <a:cxn ang="0">
                <a:pos x="connsiteX4075" y="connsiteY4075"/>
              </a:cxn>
              <a:cxn ang="0">
                <a:pos x="connsiteX4076" y="connsiteY4076"/>
              </a:cxn>
              <a:cxn ang="0">
                <a:pos x="connsiteX4077" y="connsiteY4077"/>
              </a:cxn>
              <a:cxn ang="0">
                <a:pos x="connsiteX4078" y="connsiteY4078"/>
              </a:cxn>
              <a:cxn ang="0">
                <a:pos x="connsiteX4079" y="connsiteY4079"/>
              </a:cxn>
              <a:cxn ang="0">
                <a:pos x="connsiteX4080" y="connsiteY4080"/>
              </a:cxn>
              <a:cxn ang="0">
                <a:pos x="connsiteX4081" y="connsiteY4081"/>
              </a:cxn>
              <a:cxn ang="0">
                <a:pos x="connsiteX4082" y="connsiteY4082"/>
              </a:cxn>
              <a:cxn ang="0">
                <a:pos x="connsiteX4083" y="connsiteY4083"/>
              </a:cxn>
              <a:cxn ang="0">
                <a:pos x="connsiteX4084" y="connsiteY4084"/>
              </a:cxn>
              <a:cxn ang="0">
                <a:pos x="connsiteX4085" y="connsiteY4085"/>
              </a:cxn>
              <a:cxn ang="0">
                <a:pos x="connsiteX4086" y="connsiteY4086"/>
              </a:cxn>
              <a:cxn ang="0">
                <a:pos x="connsiteX4087" y="connsiteY4087"/>
              </a:cxn>
              <a:cxn ang="0">
                <a:pos x="connsiteX4088" y="connsiteY4088"/>
              </a:cxn>
              <a:cxn ang="0">
                <a:pos x="connsiteX4089" y="connsiteY4089"/>
              </a:cxn>
              <a:cxn ang="0">
                <a:pos x="connsiteX4090" y="connsiteY4090"/>
              </a:cxn>
              <a:cxn ang="0">
                <a:pos x="connsiteX4091" y="connsiteY4091"/>
              </a:cxn>
              <a:cxn ang="0">
                <a:pos x="connsiteX4092" y="connsiteY4092"/>
              </a:cxn>
              <a:cxn ang="0">
                <a:pos x="connsiteX4093" y="connsiteY4093"/>
              </a:cxn>
              <a:cxn ang="0">
                <a:pos x="connsiteX4094" y="connsiteY4094"/>
              </a:cxn>
              <a:cxn ang="0">
                <a:pos x="connsiteX4095" y="connsiteY4095"/>
              </a:cxn>
              <a:cxn ang="0">
                <a:pos x="connsiteX4096" y="connsiteY4096"/>
              </a:cxn>
              <a:cxn ang="0">
                <a:pos x="connsiteX4097" y="connsiteY4097"/>
              </a:cxn>
              <a:cxn ang="0">
                <a:pos x="connsiteX4098" y="connsiteY4098"/>
              </a:cxn>
              <a:cxn ang="0">
                <a:pos x="connsiteX4099" y="connsiteY4099"/>
              </a:cxn>
              <a:cxn ang="0">
                <a:pos x="connsiteX4100" y="connsiteY4100"/>
              </a:cxn>
              <a:cxn ang="0">
                <a:pos x="connsiteX4101" y="connsiteY4101"/>
              </a:cxn>
              <a:cxn ang="0">
                <a:pos x="connsiteX4102" y="connsiteY4102"/>
              </a:cxn>
              <a:cxn ang="0">
                <a:pos x="connsiteX4103" y="connsiteY4103"/>
              </a:cxn>
              <a:cxn ang="0">
                <a:pos x="connsiteX4104" y="connsiteY4104"/>
              </a:cxn>
              <a:cxn ang="0">
                <a:pos x="connsiteX4105" y="connsiteY4105"/>
              </a:cxn>
              <a:cxn ang="0">
                <a:pos x="connsiteX4106" y="connsiteY4106"/>
              </a:cxn>
              <a:cxn ang="0">
                <a:pos x="connsiteX4107" y="connsiteY4107"/>
              </a:cxn>
              <a:cxn ang="0">
                <a:pos x="connsiteX4108" y="connsiteY4108"/>
              </a:cxn>
              <a:cxn ang="0">
                <a:pos x="connsiteX4109" y="connsiteY4109"/>
              </a:cxn>
              <a:cxn ang="0">
                <a:pos x="connsiteX4110" y="connsiteY4110"/>
              </a:cxn>
              <a:cxn ang="0">
                <a:pos x="connsiteX4111" y="connsiteY4111"/>
              </a:cxn>
              <a:cxn ang="0">
                <a:pos x="connsiteX4112" y="connsiteY4112"/>
              </a:cxn>
              <a:cxn ang="0">
                <a:pos x="connsiteX4113" y="connsiteY4113"/>
              </a:cxn>
              <a:cxn ang="0">
                <a:pos x="connsiteX4114" y="connsiteY4114"/>
              </a:cxn>
              <a:cxn ang="0">
                <a:pos x="connsiteX4115" y="connsiteY4115"/>
              </a:cxn>
              <a:cxn ang="0">
                <a:pos x="connsiteX4116" y="connsiteY4116"/>
              </a:cxn>
              <a:cxn ang="0">
                <a:pos x="connsiteX4117" y="connsiteY4117"/>
              </a:cxn>
              <a:cxn ang="0">
                <a:pos x="connsiteX4118" y="connsiteY4118"/>
              </a:cxn>
              <a:cxn ang="0">
                <a:pos x="connsiteX4119" y="connsiteY4119"/>
              </a:cxn>
              <a:cxn ang="0">
                <a:pos x="connsiteX4120" y="connsiteY4120"/>
              </a:cxn>
              <a:cxn ang="0">
                <a:pos x="connsiteX4121" y="connsiteY4121"/>
              </a:cxn>
              <a:cxn ang="0">
                <a:pos x="connsiteX4122" y="connsiteY4122"/>
              </a:cxn>
              <a:cxn ang="0">
                <a:pos x="connsiteX4123" y="connsiteY4123"/>
              </a:cxn>
              <a:cxn ang="0">
                <a:pos x="connsiteX4124" y="connsiteY4124"/>
              </a:cxn>
              <a:cxn ang="0">
                <a:pos x="connsiteX4125" y="connsiteY4125"/>
              </a:cxn>
              <a:cxn ang="0">
                <a:pos x="connsiteX4126" y="connsiteY4126"/>
              </a:cxn>
              <a:cxn ang="0">
                <a:pos x="connsiteX4127" y="connsiteY4127"/>
              </a:cxn>
              <a:cxn ang="0">
                <a:pos x="connsiteX4128" y="connsiteY4128"/>
              </a:cxn>
              <a:cxn ang="0">
                <a:pos x="connsiteX4129" y="connsiteY4129"/>
              </a:cxn>
              <a:cxn ang="0">
                <a:pos x="connsiteX4130" y="connsiteY4130"/>
              </a:cxn>
              <a:cxn ang="0">
                <a:pos x="connsiteX4131" y="connsiteY4131"/>
              </a:cxn>
              <a:cxn ang="0">
                <a:pos x="connsiteX4132" y="connsiteY4132"/>
              </a:cxn>
              <a:cxn ang="0">
                <a:pos x="connsiteX4133" y="connsiteY4133"/>
              </a:cxn>
              <a:cxn ang="0">
                <a:pos x="connsiteX4134" y="connsiteY4134"/>
              </a:cxn>
              <a:cxn ang="0">
                <a:pos x="connsiteX4135" y="connsiteY4135"/>
              </a:cxn>
              <a:cxn ang="0">
                <a:pos x="connsiteX4136" y="connsiteY4136"/>
              </a:cxn>
              <a:cxn ang="0">
                <a:pos x="connsiteX4137" y="connsiteY4137"/>
              </a:cxn>
              <a:cxn ang="0">
                <a:pos x="connsiteX4138" y="connsiteY4138"/>
              </a:cxn>
              <a:cxn ang="0">
                <a:pos x="connsiteX4139" y="connsiteY4139"/>
              </a:cxn>
              <a:cxn ang="0">
                <a:pos x="connsiteX4140" y="connsiteY4140"/>
              </a:cxn>
              <a:cxn ang="0">
                <a:pos x="connsiteX4141" y="connsiteY4141"/>
              </a:cxn>
              <a:cxn ang="0">
                <a:pos x="connsiteX4142" y="connsiteY4142"/>
              </a:cxn>
              <a:cxn ang="0">
                <a:pos x="connsiteX4143" y="connsiteY4143"/>
              </a:cxn>
              <a:cxn ang="0">
                <a:pos x="connsiteX4144" y="connsiteY4144"/>
              </a:cxn>
              <a:cxn ang="0">
                <a:pos x="connsiteX4145" y="connsiteY4145"/>
              </a:cxn>
              <a:cxn ang="0">
                <a:pos x="connsiteX4146" y="connsiteY4146"/>
              </a:cxn>
              <a:cxn ang="0">
                <a:pos x="connsiteX4147" y="connsiteY4147"/>
              </a:cxn>
              <a:cxn ang="0">
                <a:pos x="connsiteX4148" y="connsiteY4148"/>
              </a:cxn>
              <a:cxn ang="0">
                <a:pos x="connsiteX4149" y="connsiteY4149"/>
              </a:cxn>
              <a:cxn ang="0">
                <a:pos x="connsiteX4150" y="connsiteY4150"/>
              </a:cxn>
              <a:cxn ang="0">
                <a:pos x="connsiteX4151" y="connsiteY4151"/>
              </a:cxn>
              <a:cxn ang="0">
                <a:pos x="connsiteX4152" y="connsiteY4152"/>
              </a:cxn>
              <a:cxn ang="0">
                <a:pos x="connsiteX4153" y="connsiteY4153"/>
              </a:cxn>
              <a:cxn ang="0">
                <a:pos x="connsiteX4154" y="connsiteY4154"/>
              </a:cxn>
              <a:cxn ang="0">
                <a:pos x="connsiteX4155" y="connsiteY4155"/>
              </a:cxn>
              <a:cxn ang="0">
                <a:pos x="connsiteX4156" y="connsiteY4156"/>
              </a:cxn>
              <a:cxn ang="0">
                <a:pos x="connsiteX4157" y="connsiteY4157"/>
              </a:cxn>
              <a:cxn ang="0">
                <a:pos x="connsiteX4158" y="connsiteY4158"/>
              </a:cxn>
              <a:cxn ang="0">
                <a:pos x="connsiteX4159" y="connsiteY4159"/>
              </a:cxn>
              <a:cxn ang="0">
                <a:pos x="connsiteX4160" y="connsiteY4160"/>
              </a:cxn>
              <a:cxn ang="0">
                <a:pos x="connsiteX4161" y="connsiteY4161"/>
              </a:cxn>
              <a:cxn ang="0">
                <a:pos x="connsiteX4162" y="connsiteY4162"/>
              </a:cxn>
              <a:cxn ang="0">
                <a:pos x="connsiteX4163" y="connsiteY4163"/>
              </a:cxn>
              <a:cxn ang="0">
                <a:pos x="connsiteX4164" y="connsiteY4164"/>
              </a:cxn>
              <a:cxn ang="0">
                <a:pos x="connsiteX4165" y="connsiteY4165"/>
              </a:cxn>
              <a:cxn ang="0">
                <a:pos x="connsiteX4166" y="connsiteY4166"/>
              </a:cxn>
              <a:cxn ang="0">
                <a:pos x="connsiteX4167" y="connsiteY4167"/>
              </a:cxn>
              <a:cxn ang="0">
                <a:pos x="connsiteX4168" y="connsiteY4168"/>
              </a:cxn>
              <a:cxn ang="0">
                <a:pos x="connsiteX4169" y="connsiteY4169"/>
              </a:cxn>
              <a:cxn ang="0">
                <a:pos x="connsiteX4170" y="connsiteY4170"/>
              </a:cxn>
              <a:cxn ang="0">
                <a:pos x="connsiteX4171" y="connsiteY4171"/>
              </a:cxn>
              <a:cxn ang="0">
                <a:pos x="connsiteX4172" y="connsiteY4172"/>
              </a:cxn>
              <a:cxn ang="0">
                <a:pos x="connsiteX4173" y="connsiteY4173"/>
              </a:cxn>
              <a:cxn ang="0">
                <a:pos x="connsiteX4174" y="connsiteY4174"/>
              </a:cxn>
              <a:cxn ang="0">
                <a:pos x="connsiteX4175" y="connsiteY4175"/>
              </a:cxn>
              <a:cxn ang="0">
                <a:pos x="connsiteX4176" y="connsiteY4176"/>
              </a:cxn>
              <a:cxn ang="0">
                <a:pos x="connsiteX4177" y="connsiteY4177"/>
              </a:cxn>
              <a:cxn ang="0">
                <a:pos x="connsiteX4178" y="connsiteY4178"/>
              </a:cxn>
              <a:cxn ang="0">
                <a:pos x="connsiteX4179" y="connsiteY4179"/>
              </a:cxn>
              <a:cxn ang="0">
                <a:pos x="connsiteX4180" y="connsiteY4180"/>
              </a:cxn>
              <a:cxn ang="0">
                <a:pos x="connsiteX4181" y="connsiteY4181"/>
              </a:cxn>
              <a:cxn ang="0">
                <a:pos x="connsiteX4182" y="connsiteY4182"/>
              </a:cxn>
              <a:cxn ang="0">
                <a:pos x="connsiteX4183" y="connsiteY4183"/>
              </a:cxn>
              <a:cxn ang="0">
                <a:pos x="connsiteX4184" y="connsiteY4184"/>
              </a:cxn>
              <a:cxn ang="0">
                <a:pos x="connsiteX4185" y="connsiteY4185"/>
              </a:cxn>
              <a:cxn ang="0">
                <a:pos x="connsiteX4186" y="connsiteY4186"/>
              </a:cxn>
              <a:cxn ang="0">
                <a:pos x="connsiteX4187" y="connsiteY4187"/>
              </a:cxn>
              <a:cxn ang="0">
                <a:pos x="connsiteX4188" y="connsiteY4188"/>
              </a:cxn>
              <a:cxn ang="0">
                <a:pos x="connsiteX4189" y="connsiteY4189"/>
              </a:cxn>
              <a:cxn ang="0">
                <a:pos x="connsiteX4190" y="connsiteY4190"/>
              </a:cxn>
              <a:cxn ang="0">
                <a:pos x="connsiteX4191" y="connsiteY4191"/>
              </a:cxn>
              <a:cxn ang="0">
                <a:pos x="connsiteX4192" y="connsiteY4192"/>
              </a:cxn>
              <a:cxn ang="0">
                <a:pos x="connsiteX4193" y="connsiteY4193"/>
              </a:cxn>
              <a:cxn ang="0">
                <a:pos x="connsiteX4194" y="connsiteY4194"/>
              </a:cxn>
              <a:cxn ang="0">
                <a:pos x="connsiteX4195" y="connsiteY4195"/>
              </a:cxn>
              <a:cxn ang="0">
                <a:pos x="connsiteX4196" y="connsiteY4196"/>
              </a:cxn>
              <a:cxn ang="0">
                <a:pos x="connsiteX4197" y="connsiteY4197"/>
              </a:cxn>
              <a:cxn ang="0">
                <a:pos x="connsiteX4198" y="connsiteY4198"/>
              </a:cxn>
              <a:cxn ang="0">
                <a:pos x="connsiteX4199" y="connsiteY4199"/>
              </a:cxn>
              <a:cxn ang="0">
                <a:pos x="connsiteX4200" y="connsiteY4200"/>
              </a:cxn>
              <a:cxn ang="0">
                <a:pos x="connsiteX4201" y="connsiteY4201"/>
              </a:cxn>
              <a:cxn ang="0">
                <a:pos x="connsiteX4202" y="connsiteY4202"/>
              </a:cxn>
              <a:cxn ang="0">
                <a:pos x="connsiteX4203" y="connsiteY4203"/>
              </a:cxn>
              <a:cxn ang="0">
                <a:pos x="connsiteX4204" y="connsiteY4204"/>
              </a:cxn>
              <a:cxn ang="0">
                <a:pos x="connsiteX4205" y="connsiteY4205"/>
              </a:cxn>
              <a:cxn ang="0">
                <a:pos x="connsiteX4206" y="connsiteY4206"/>
              </a:cxn>
              <a:cxn ang="0">
                <a:pos x="connsiteX4207" y="connsiteY4207"/>
              </a:cxn>
              <a:cxn ang="0">
                <a:pos x="connsiteX4208" y="connsiteY4208"/>
              </a:cxn>
              <a:cxn ang="0">
                <a:pos x="connsiteX4209" y="connsiteY4209"/>
              </a:cxn>
              <a:cxn ang="0">
                <a:pos x="connsiteX4210" y="connsiteY4210"/>
              </a:cxn>
              <a:cxn ang="0">
                <a:pos x="connsiteX4211" y="connsiteY4211"/>
              </a:cxn>
              <a:cxn ang="0">
                <a:pos x="connsiteX4212" y="connsiteY4212"/>
              </a:cxn>
              <a:cxn ang="0">
                <a:pos x="connsiteX4213" y="connsiteY4213"/>
              </a:cxn>
              <a:cxn ang="0">
                <a:pos x="connsiteX4214" y="connsiteY4214"/>
              </a:cxn>
              <a:cxn ang="0">
                <a:pos x="connsiteX4215" y="connsiteY4215"/>
              </a:cxn>
              <a:cxn ang="0">
                <a:pos x="connsiteX4216" y="connsiteY4216"/>
              </a:cxn>
              <a:cxn ang="0">
                <a:pos x="connsiteX4217" y="connsiteY4217"/>
              </a:cxn>
              <a:cxn ang="0">
                <a:pos x="connsiteX4218" y="connsiteY4218"/>
              </a:cxn>
              <a:cxn ang="0">
                <a:pos x="connsiteX4219" y="connsiteY4219"/>
              </a:cxn>
              <a:cxn ang="0">
                <a:pos x="connsiteX4220" y="connsiteY4220"/>
              </a:cxn>
              <a:cxn ang="0">
                <a:pos x="connsiteX4221" y="connsiteY4221"/>
              </a:cxn>
              <a:cxn ang="0">
                <a:pos x="connsiteX4222" y="connsiteY4222"/>
              </a:cxn>
              <a:cxn ang="0">
                <a:pos x="connsiteX4223" y="connsiteY4223"/>
              </a:cxn>
              <a:cxn ang="0">
                <a:pos x="connsiteX4224" y="connsiteY4224"/>
              </a:cxn>
              <a:cxn ang="0">
                <a:pos x="connsiteX4225" y="connsiteY4225"/>
              </a:cxn>
              <a:cxn ang="0">
                <a:pos x="connsiteX4226" y="connsiteY4226"/>
              </a:cxn>
              <a:cxn ang="0">
                <a:pos x="connsiteX4227" y="connsiteY4227"/>
              </a:cxn>
              <a:cxn ang="0">
                <a:pos x="connsiteX4228" y="connsiteY4228"/>
              </a:cxn>
              <a:cxn ang="0">
                <a:pos x="connsiteX4229" y="connsiteY4229"/>
              </a:cxn>
              <a:cxn ang="0">
                <a:pos x="connsiteX4230" y="connsiteY4230"/>
              </a:cxn>
              <a:cxn ang="0">
                <a:pos x="connsiteX4231" y="connsiteY4231"/>
              </a:cxn>
              <a:cxn ang="0">
                <a:pos x="connsiteX4232" y="connsiteY4232"/>
              </a:cxn>
              <a:cxn ang="0">
                <a:pos x="connsiteX4233" y="connsiteY4233"/>
              </a:cxn>
              <a:cxn ang="0">
                <a:pos x="connsiteX4234" y="connsiteY4234"/>
              </a:cxn>
              <a:cxn ang="0">
                <a:pos x="connsiteX4235" y="connsiteY4235"/>
              </a:cxn>
              <a:cxn ang="0">
                <a:pos x="connsiteX4236" y="connsiteY4236"/>
              </a:cxn>
              <a:cxn ang="0">
                <a:pos x="connsiteX4237" y="connsiteY4237"/>
              </a:cxn>
              <a:cxn ang="0">
                <a:pos x="connsiteX4238" y="connsiteY4238"/>
              </a:cxn>
              <a:cxn ang="0">
                <a:pos x="connsiteX4239" y="connsiteY4239"/>
              </a:cxn>
              <a:cxn ang="0">
                <a:pos x="connsiteX4240" y="connsiteY4240"/>
              </a:cxn>
              <a:cxn ang="0">
                <a:pos x="connsiteX4241" y="connsiteY4241"/>
              </a:cxn>
              <a:cxn ang="0">
                <a:pos x="connsiteX4242" y="connsiteY4242"/>
              </a:cxn>
              <a:cxn ang="0">
                <a:pos x="connsiteX4243" y="connsiteY4243"/>
              </a:cxn>
              <a:cxn ang="0">
                <a:pos x="connsiteX4244" y="connsiteY4244"/>
              </a:cxn>
              <a:cxn ang="0">
                <a:pos x="connsiteX4245" y="connsiteY4245"/>
              </a:cxn>
              <a:cxn ang="0">
                <a:pos x="connsiteX4246" y="connsiteY4246"/>
              </a:cxn>
              <a:cxn ang="0">
                <a:pos x="connsiteX4247" y="connsiteY4247"/>
              </a:cxn>
              <a:cxn ang="0">
                <a:pos x="connsiteX4248" y="connsiteY4248"/>
              </a:cxn>
              <a:cxn ang="0">
                <a:pos x="connsiteX4249" y="connsiteY4249"/>
              </a:cxn>
              <a:cxn ang="0">
                <a:pos x="connsiteX4250" y="connsiteY4250"/>
              </a:cxn>
              <a:cxn ang="0">
                <a:pos x="connsiteX4251" y="connsiteY4251"/>
              </a:cxn>
              <a:cxn ang="0">
                <a:pos x="connsiteX4252" y="connsiteY4252"/>
              </a:cxn>
              <a:cxn ang="0">
                <a:pos x="connsiteX4253" y="connsiteY4253"/>
              </a:cxn>
              <a:cxn ang="0">
                <a:pos x="connsiteX4254" y="connsiteY4254"/>
              </a:cxn>
              <a:cxn ang="0">
                <a:pos x="connsiteX4255" y="connsiteY4255"/>
              </a:cxn>
              <a:cxn ang="0">
                <a:pos x="connsiteX4256" y="connsiteY4256"/>
              </a:cxn>
              <a:cxn ang="0">
                <a:pos x="connsiteX4257" y="connsiteY4257"/>
              </a:cxn>
              <a:cxn ang="0">
                <a:pos x="connsiteX4258" y="connsiteY4258"/>
              </a:cxn>
              <a:cxn ang="0">
                <a:pos x="connsiteX4259" y="connsiteY4259"/>
              </a:cxn>
              <a:cxn ang="0">
                <a:pos x="connsiteX4260" y="connsiteY4260"/>
              </a:cxn>
              <a:cxn ang="0">
                <a:pos x="connsiteX4261" y="connsiteY4261"/>
              </a:cxn>
              <a:cxn ang="0">
                <a:pos x="connsiteX4262" y="connsiteY4262"/>
              </a:cxn>
              <a:cxn ang="0">
                <a:pos x="connsiteX4263" y="connsiteY4263"/>
              </a:cxn>
              <a:cxn ang="0">
                <a:pos x="connsiteX4264" y="connsiteY4264"/>
              </a:cxn>
              <a:cxn ang="0">
                <a:pos x="connsiteX4265" y="connsiteY4265"/>
              </a:cxn>
              <a:cxn ang="0">
                <a:pos x="connsiteX4266" y="connsiteY4266"/>
              </a:cxn>
              <a:cxn ang="0">
                <a:pos x="connsiteX4267" y="connsiteY4267"/>
              </a:cxn>
              <a:cxn ang="0">
                <a:pos x="connsiteX4268" y="connsiteY4268"/>
              </a:cxn>
              <a:cxn ang="0">
                <a:pos x="connsiteX4269" y="connsiteY4269"/>
              </a:cxn>
              <a:cxn ang="0">
                <a:pos x="connsiteX4270" y="connsiteY4270"/>
              </a:cxn>
              <a:cxn ang="0">
                <a:pos x="connsiteX4271" y="connsiteY4271"/>
              </a:cxn>
              <a:cxn ang="0">
                <a:pos x="connsiteX4272" y="connsiteY4272"/>
              </a:cxn>
              <a:cxn ang="0">
                <a:pos x="connsiteX4273" y="connsiteY4273"/>
              </a:cxn>
              <a:cxn ang="0">
                <a:pos x="connsiteX4274" y="connsiteY4274"/>
              </a:cxn>
              <a:cxn ang="0">
                <a:pos x="connsiteX4275" y="connsiteY4275"/>
              </a:cxn>
              <a:cxn ang="0">
                <a:pos x="connsiteX4276" y="connsiteY4276"/>
              </a:cxn>
              <a:cxn ang="0">
                <a:pos x="connsiteX4277" y="connsiteY4277"/>
              </a:cxn>
              <a:cxn ang="0">
                <a:pos x="connsiteX4278" y="connsiteY4278"/>
              </a:cxn>
              <a:cxn ang="0">
                <a:pos x="connsiteX4279" y="connsiteY4279"/>
              </a:cxn>
              <a:cxn ang="0">
                <a:pos x="connsiteX4280" y="connsiteY4280"/>
              </a:cxn>
              <a:cxn ang="0">
                <a:pos x="connsiteX4281" y="connsiteY4281"/>
              </a:cxn>
              <a:cxn ang="0">
                <a:pos x="connsiteX4282" y="connsiteY4282"/>
              </a:cxn>
              <a:cxn ang="0">
                <a:pos x="connsiteX4283" y="connsiteY4283"/>
              </a:cxn>
              <a:cxn ang="0">
                <a:pos x="connsiteX4284" y="connsiteY4284"/>
              </a:cxn>
              <a:cxn ang="0">
                <a:pos x="connsiteX4285" y="connsiteY4285"/>
              </a:cxn>
              <a:cxn ang="0">
                <a:pos x="connsiteX4286" y="connsiteY4286"/>
              </a:cxn>
              <a:cxn ang="0">
                <a:pos x="connsiteX4287" y="connsiteY4287"/>
              </a:cxn>
              <a:cxn ang="0">
                <a:pos x="connsiteX4288" y="connsiteY4288"/>
              </a:cxn>
              <a:cxn ang="0">
                <a:pos x="connsiteX4289" y="connsiteY4289"/>
              </a:cxn>
              <a:cxn ang="0">
                <a:pos x="connsiteX4290" y="connsiteY4290"/>
              </a:cxn>
              <a:cxn ang="0">
                <a:pos x="connsiteX4291" y="connsiteY4291"/>
              </a:cxn>
              <a:cxn ang="0">
                <a:pos x="connsiteX4292" y="connsiteY4292"/>
              </a:cxn>
              <a:cxn ang="0">
                <a:pos x="connsiteX4293" y="connsiteY4293"/>
              </a:cxn>
              <a:cxn ang="0">
                <a:pos x="connsiteX4294" y="connsiteY4294"/>
              </a:cxn>
              <a:cxn ang="0">
                <a:pos x="connsiteX4295" y="connsiteY4295"/>
              </a:cxn>
              <a:cxn ang="0">
                <a:pos x="connsiteX4296" y="connsiteY4296"/>
              </a:cxn>
              <a:cxn ang="0">
                <a:pos x="connsiteX4297" y="connsiteY4297"/>
              </a:cxn>
              <a:cxn ang="0">
                <a:pos x="connsiteX4298" y="connsiteY4298"/>
              </a:cxn>
              <a:cxn ang="0">
                <a:pos x="connsiteX4299" y="connsiteY4299"/>
              </a:cxn>
              <a:cxn ang="0">
                <a:pos x="connsiteX4300" y="connsiteY4300"/>
              </a:cxn>
              <a:cxn ang="0">
                <a:pos x="connsiteX4301" y="connsiteY4301"/>
              </a:cxn>
              <a:cxn ang="0">
                <a:pos x="connsiteX4302" y="connsiteY4302"/>
              </a:cxn>
              <a:cxn ang="0">
                <a:pos x="connsiteX4303" y="connsiteY4303"/>
              </a:cxn>
              <a:cxn ang="0">
                <a:pos x="connsiteX4304" y="connsiteY4304"/>
              </a:cxn>
              <a:cxn ang="0">
                <a:pos x="connsiteX4305" y="connsiteY4305"/>
              </a:cxn>
              <a:cxn ang="0">
                <a:pos x="connsiteX4306" y="connsiteY4306"/>
              </a:cxn>
              <a:cxn ang="0">
                <a:pos x="connsiteX4307" y="connsiteY4307"/>
              </a:cxn>
              <a:cxn ang="0">
                <a:pos x="connsiteX4308" y="connsiteY4308"/>
              </a:cxn>
              <a:cxn ang="0">
                <a:pos x="connsiteX4309" y="connsiteY4309"/>
              </a:cxn>
              <a:cxn ang="0">
                <a:pos x="connsiteX4310" y="connsiteY4310"/>
              </a:cxn>
              <a:cxn ang="0">
                <a:pos x="connsiteX4311" y="connsiteY4311"/>
              </a:cxn>
              <a:cxn ang="0">
                <a:pos x="connsiteX4312" y="connsiteY4312"/>
              </a:cxn>
              <a:cxn ang="0">
                <a:pos x="connsiteX4313" y="connsiteY4313"/>
              </a:cxn>
              <a:cxn ang="0">
                <a:pos x="connsiteX4314" y="connsiteY4314"/>
              </a:cxn>
              <a:cxn ang="0">
                <a:pos x="connsiteX4315" y="connsiteY4315"/>
              </a:cxn>
              <a:cxn ang="0">
                <a:pos x="connsiteX4316" y="connsiteY4316"/>
              </a:cxn>
              <a:cxn ang="0">
                <a:pos x="connsiteX4317" y="connsiteY4317"/>
              </a:cxn>
              <a:cxn ang="0">
                <a:pos x="connsiteX4318" y="connsiteY4318"/>
              </a:cxn>
              <a:cxn ang="0">
                <a:pos x="connsiteX4319" y="connsiteY4319"/>
              </a:cxn>
              <a:cxn ang="0">
                <a:pos x="connsiteX4320" y="connsiteY4320"/>
              </a:cxn>
              <a:cxn ang="0">
                <a:pos x="connsiteX4321" y="connsiteY4321"/>
              </a:cxn>
              <a:cxn ang="0">
                <a:pos x="connsiteX4322" y="connsiteY4322"/>
              </a:cxn>
              <a:cxn ang="0">
                <a:pos x="connsiteX4323" y="connsiteY4323"/>
              </a:cxn>
              <a:cxn ang="0">
                <a:pos x="connsiteX4324" y="connsiteY4324"/>
              </a:cxn>
              <a:cxn ang="0">
                <a:pos x="connsiteX4325" y="connsiteY4325"/>
              </a:cxn>
              <a:cxn ang="0">
                <a:pos x="connsiteX4326" y="connsiteY4326"/>
              </a:cxn>
              <a:cxn ang="0">
                <a:pos x="connsiteX4327" y="connsiteY4327"/>
              </a:cxn>
              <a:cxn ang="0">
                <a:pos x="connsiteX4328" y="connsiteY4328"/>
              </a:cxn>
              <a:cxn ang="0">
                <a:pos x="connsiteX4329" y="connsiteY4329"/>
              </a:cxn>
              <a:cxn ang="0">
                <a:pos x="connsiteX4330" y="connsiteY4330"/>
              </a:cxn>
              <a:cxn ang="0">
                <a:pos x="connsiteX4331" y="connsiteY4331"/>
              </a:cxn>
              <a:cxn ang="0">
                <a:pos x="connsiteX4332" y="connsiteY4332"/>
              </a:cxn>
              <a:cxn ang="0">
                <a:pos x="connsiteX4333" y="connsiteY4333"/>
              </a:cxn>
              <a:cxn ang="0">
                <a:pos x="connsiteX4334" y="connsiteY4334"/>
              </a:cxn>
              <a:cxn ang="0">
                <a:pos x="connsiteX4335" y="connsiteY4335"/>
              </a:cxn>
              <a:cxn ang="0">
                <a:pos x="connsiteX4336" y="connsiteY4336"/>
              </a:cxn>
              <a:cxn ang="0">
                <a:pos x="connsiteX4337" y="connsiteY4337"/>
              </a:cxn>
              <a:cxn ang="0">
                <a:pos x="connsiteX4338" y="connsiteY4338"/>
              </a:cxn>
              <a:cxn ang="0">
                <a:pos x="connsiteX4339" y="connsiteY4339"/>
              </a:cxn>
              <a:cxn ang="0">
                <a:pos x="connsiteX4340" y="connsiteY4340"/>
              </a:cxn>
              <a:cxn ang="0">
                <a:pos x="connsiteX4341" y="connsiteY4341"/>
              </a:cxn>
              <a:cxn ang="0">
                <a:pos x="connsiteX4342" y="connsiteY4342"/>
              </a:cxn>
              <a:cxn ang="0">
                <a:pos x="connsiteX4343" y="connsiteY4343"/>
              </a:cxn>
              <a:cxn ang="0">
                <a:pos x="connsiteX4344" y="connsiteY4344"/>
              </a:cxn>
              <a:cxn ang="0">
                <a:pos x="connsiteX4345" y="connsiteY4345"/>
              </a:cxn>
              <a:cxn ang="0">
                <a:pos x="connsiteX4346" y="connsiteY4346"/>
              </a:cxn>
              <a:cxn ang="0">
                <a:pos x="connsiteX4347" y="connsiteY4347"/>
              </a:cxn>
              <a:cxn ang="0">
                <a:pos x="connsiteX4348" y="connsiteY4348"/>
              </a:cxn>
              <a:cxn ang="0">
                <a:pos x="connsiteX4349" y="connsiteY4349"/>
              </a:cxn>
              <a:cxn ang="0">
                <a:pos x="connsiteX4350" y="connsiteY4350"/>
              </a:cxn>
              <a:cxn ang="0">
                <a:pos x="connsiteX4351" y="connsiteY4351"/>
              </a:cxn>
              <a:cxn ang="0">
                <a:pos x="connsiteX4352" y="connsiteY4352"/>
              </a:cxn>
              <a:cxn ang="0">
                <a:pos x="connsiteX4353" y="connsiteY4353"/>
              </a:cxn>
              <a:cxn ang="0">
                <a:pos x="connsiteX4354" y="connsiteY4354"/>
              </a:cxn>
              <a:cxn ang="0">
                <a:pos x="connsiteX4355" y="connsiteY4355"/>
              </a:cxn>
              <a:cxn ang="0">
                <a:pos x="connsiteX4356" y="connsiteY4356"/>
              </a:cxn>
              <a:cxn ang="0">
                <a:pos x="connsiteX4357" y="connsiteY4357"/>
              </a:cxn>
              <a:cxn ang="0">
                <a:pos x="connsiteX4358" y="connsiteY4358"/>
              </a:cxn>
              <a:cxn ang="0">
                <a:pos x="connsiteX4359" y="connsiteY4359"/>
              </a:cxn>
              <a:cxn ang="0">
                <a:pos x="connsiteX4360" y="connsiteY4360"/>
              </a:cxn>
              <a:cxn ang="0">
                <a:pos x="connsiteX4361" y="connsiteY4361"/>
              </a:cxn>
              <a:cxn ang="0">
                <a:pos x="connsiteX4362" y="connsiteY4362"/>
              </a:cxn>
              <a:cxn ang="0">
                <a:pos x="connsiteX4363" y="connsiteY4363"/>
              </a:cxn>
              <a:cxn ang="0">
                <a:pos x="connsiteX4364" y="connsiteY4364"/>
              </a:cxn>
              <a:cxn ang="0">
                <a:pos x="connsiteX4365" y="connsiteY4365"/>
              </a:cxn>
              <a:cxn ang="0">
                <a:pos x="connsiteX4366" y="connsiteY4366"/>
              </a:cxn>
              <a:cxn ang="0">
                <a:pos x="connsiteX4367" y="connsiteY4367"/>
              </a:cxn>
              <a:cxn ang="0">
                <a:pos x="connsiteX4368" y="connsiteY4368"/>
              </a:cxn>
              <a:cxn ang="0">
                <a:pos x="connsiteX4369" y="connsiteY4369"/>
              </a:cxn>
              <a:cxn ang="0">
                <a:pos x="connsiteX4370" y="connsiteY4370"/>
              </a:cxn>
              <a:cxn ang="0">
                <a:pos x="connsiteX4371" y="connsiteY4371"/>
              </a:cxn>
              <a:cxn ang="0">
                <a:pos x="connsiteX4372" y="connsiteY4372"/>
              </a:cxn>
              <a:cxn ang="0">
                <a:pos x="connsiteX4373" y="connsiteY4373"/>
              </a:cxn>
              <a:cxn ang="0">
                <a:pos x="connsiteX4374" y="connsiteY4374"/>
              </a:cxn>
              <a:cxn ang="0">
                <a:pos x="connsiteX4375" y="connsiteY4375"/>
              </a:cxn>
              <a:cxn ang="0">
                <a:pos x="connsiteX4376" y="connsiteY4376"/>
              </a:cxn>
              <a:cxn ang="0">
                <a:pos x="connsiteX4377" y="connsiteY4377"/>
              </a:cxn>
              <a:cxn ang="0">
                <a:pos x="connsiteX4378" y="connsiteY4378"/>
              </a:cxn>
              <a:cxn ang="0">
                <a:pos x="connsiteX4379" y="connsiteY4379"/>
              </a:cxn>
              <a:cxn ang="0">
                <a:pos x="connsiteX4380" y="connsiteY4380"/>
              </a:cxn>
              <a:cxn ang="0">
                <a:pos x="connsiteX4381" y="connsiteY4381"/>
              </a:cxn>
              <a:cxn ang="0">
                <a:pos x="connsiteX4382" y="connsiteY4382"/>
              </a:cxn>
              <a:cxn ang="0">
                <a:pos x="connsiteX4383" y="connsiteY4383"/>
              </a:cxn>
              <a:cxn ang="0">
                <a:pos x="connsiteX4384" y="connsiteY4384"/>
              </a:cxn>
              <a:cxn ang="0">
                <a:pos x="connsiteX4385" y="connsiteY4385"/>
              </a:cxn>
              <a:cxn ang="0">
                <a:pos x="connsiteX4386" y="connsiteY4386"/>
              </a:cxn>
              <a:cxn ang="0">
                <a:pos x="connsiteX4387" y="connsiteY4387"/>
              </a:cxn>
              <a:cxn ang="0">
                <a:pos x="connsiteX4388" y="connsiteY4388"/>
              </a:cxn>
              <a:cxn ang="0">
                <a:pos x="connsiteX4389" y="connsiteY4389"/>
              </a:cxn>
              <a:cxn ang="0">
                <a:pos x="connsiteX4390" y="connsiteY4390"/>
              </a:cxn>
              <a:cxn ang="0">
                <a:pos x="connsiteX4391" y="connsiteY4391"/>
              </a:cxn>
              <a:cxn ang="0">
                <a:pos x="connsiteX4392" y="connsiteY4392"/>
              </a:cxn>
              <a:cxn ang="0">
                <a:pos x="connsiteX4393" y="connsiteY4393"/>
              </a:cxn>
              <a:cxn ang="0">
                <a:pos x="connsiteX4394" y="connsiteY4394"/>
              </a:cxn>
              <a:cxn ang="0">
                <a:pos x="connsiteX4395" y="connsiteY4395"/>
              </a:cxn>
              <a:cxn ang="0">
                <a:pos x="connsiteX4396" y="connsiteY4396"/>
              </a:cxn>
              <a:cxn ang="0">
                <a:pos x="connsiteX4397" y="connsiteY4397"/>
              </a:cxn>
              <a:cxn ang="0">
                <a:pos x="connsiteX4398" y="connsiteY4398"/>
              </a:cxn>
              <a:cxn ang="0">
                <a:pos x="connsiteX4399" y="connsiteY4399"/>
              </a:cxn>
              <a:cxn ang="0">
                <a:pos x="connsiteX4400" y="connsiteY4400"/>
              </a:cxn>
              <a:cxn ang="0">
                <a:pos x="connsiteX4401" y="connsiteY4401"/>
              </a:cxn>
              <a:cxn ang="0">
                <a:pos x="connsiteX4402" y="connsiteY4402"/>
              </a:cxn>
              <a:cxn ang="0">
                <a:pos x="connsiteX4403" y="connsiteY4403"/>
              </a:cxn>
              <a:cxn ang="0">
                <a:pos x="connsiteX4404" y="connsiteY4404"/>
              </a:cxn>
              <a:cxn ang="0">
                <a:pos x="connsiteX4405" y="connsiteY4405"/>
              </a:cxn>
              <a:cxn ang="0">
                <a:pos x="connsiteX4406" y="connsiteY4406"/>
              </a:cxn>
              <a:cxn ang="0">
                <a:pos x="connsiteX4407" y="connsiteY4407"/>
              </a:cxn>
              <a:cxn ang="0">
                <a:pos x="connsiteX4408" y="connsiteY4408"/>
              </a:cxn>
              <a:cxn ang="0">
                <a:pos x="connsiteX4409" y="connsiteY4409"/>
              </a:cxn>
              <a:cxn ang="0">
                <a:pos x="connsiteX4410" y="connsiteY4410"/>
              </a:cxn>
              <a:cxn ang="0">
                <a:pos x="connsiteX4411" y="connsiteY4411"/>
              </a:cxn>
              <a:cxn ang="0">
                <a:pos x="connsiteX4412" y="connsiteY4412"/>
              </a:cxn>
              <a:cxn ang="0">
                <a:pos x="connsiteX4413" y="connsiteY4413"/>
              </a:cxn>
              <a:cxn ang="0">
                <a:pos x="connsiteX4414" y="connsiteY4414"/>
              </a:cxn>
              <a:cxn ang="0">
                <a:pos x="connsiteX4415" y="connsiteY4415"/>
              </a:cxn>
              <a:cxn ang="0">
                <a:pos x="connsiteX4416" y="connsiteY4416"/>
              </a:cxn>
              <a:cxn ang="0">
                <a:pos x="connsiteX4417" y="connsiteY4417"/>
              </a:cxn>
              <a:cxn ang="0">
                <a:pos x="connsiteX4418" y="connsiteY4418"/>
              </a:cxn>
              <a:cxn ang="0">
                <a:pos x="connsiteX4419" y="connsiteY4419"/>
              </a:cxn>
              <a:cxn ang="0">
                <a:pos x="connsiteX4420" y="connsiteY4420"/>
              </a:cxn>
              <a:cxn ang="0">
                <a:pos x="connsiteX4421" y="connsiteY4421"/>
              </a:cxn>
              <a:cxn ang="0">
                <a:pos x="connsiteX4422" y="connsiteY4422"/>
              </a:cxn>
              <a:cxn ang="0">
                <a:pos x="connsiteX4423" y="connsiteY4423"/>
              </a:cxn>
              <a:cxn ang="0">
                <a:pos x="connsiteX4424" y="connsiteY4424"/>
              </a:cxn>
              <a:cxn ang="0">
                <a:pos x="connsiteX4425" y="connsiteY4425"/>
              </a:cxn>
              <a:cxn ang="0">
                <a:pos x="connsiteX4426" y="connsiteY4426"/>
              </a:cxn>
              <a:cxn ang="0">
                <a:pos x="connsiteX4427" y="connsiteY4427"/>
              </a:cxn>
              <a:cxn ang="0">
                <a:pos x="connsiteX4428" y="connsiteY4428"/>
              </a:cxn>
              <a:cxn ang="0">
                <a:pos x="connsiteX4429" y="connsiteY4429"/>
              </a:cxn>
              <a:cxn ang="0">
                <a:pos x="connsiteX4430" y="connsiteY4430"/>
              </a:cxn>
              <a:cxn ang="0">
                <a:pos x="connsiteX4431" y="connsiteY4431"/>
              </a:cxn>
              <a:cxn ang="0">
                <a:pos x="connsiteX4432" y="connsiteY4432"/>
              </a:cxn>
              <a:cxn ang="0">
                <a:pos x="connsiteX4433" y="connsiteY4433"/>
              </a:cxn>
              <a:cxn ang="0">
                <a:pos x="connsiteX4434" y="connsiteY4434"/>
              </a:cxn>
              <a:cxn ang="0">
                <a:pos x="connsiteX4435" y="connsiteY4435"/>
              </a:cxn>
              <a:cxn ang="0">
                <a:pos x="connsiteX4436" y="connsiteY4436"/>
              </a:cxn>
              <a:cxn ang="0">
                <a:pos x="connsiteX4437" y="connsiteY4437"/>
              </a:cxn>
              <a:cxn ang="0">
                <a:pos x="connsiteX4438" y="connsiteY4438"/>
              </a:cxn>
              <a:cxn ang="0">
                <a:pos x="connsiteX4439" y="connsiteY4439"/>
              </a:cxn>
              <a:cxn ang="0">
                <a:pos x="connsiteX4440" y="connsiteY4440"/>
              </a:cxn>
              <a:cxn ang="0">
                <a:pos x="connsiteX4441" y="connsiteY4441"/>
              </a:cxn>
              <a:cxn ang="0">
                <a:pos x="connsiteX4442" y="connsiteY4442"/>
              </a:cxn>
              <a:cxn ang="0">
                <a:pos x="connsiteX4443" y="connsiteY4443"/>
              </a:cxn>
              <a:cxn ang="0">
                <a:pos x="connsiteX4444" y="connsiteY4444"/>
              </a:cxn>
              <a:cxn ang="0">
                <a:pos x="connsiteX4445" y="connsiteY4445"/>
              </a:cxn>
              <a:cxn ang="0">
                <a:pos x="connsiteX4446" y="connsiteY4446"/>
              </a:cxn>
              <a:cxn ang="0">
                <a:pos x="connsiteX4447" y="connsiteY4447"/>
              </a:cxn>
              <a:cxn ang="0">
                <a:pos x="connsiteX4448" y="connsiteY4448"/>
              </a:cxn>
              <a:cxn ang="0">
                <a:pos x="connsiteX4449" y="connsiteY4449"/>
              </a:cxn>
              <a:cxn ang="0">
                <a:pos x="connsiteX4450" y="connsiteY4450"/>
              </a:cxn>
              <a:cxn ang="0">
                <a:pos x="connsiteX4451" y="connsiteY4451"/>
              </a:cxn>
              <a:cxn ang="0">
                <a:pos x="connsiteX4452" y="connsiteY4452"/>
              </a:cxn>
              <a:cxn ang="0">
                <a:pos x="connsiteX4453" y="connsiteY4453"/>
              </a:cxn>
              <a:cxn ang="0">
                <a:pos x="connsiteX4454" y="connsiteY4454"/>
              </a:cxn>
              <a:cxn ang="0">
                <a:pos x="connsiteX4455" y="connsiteY4455"/>
              </a:cxn>
              <a:cxn ang="0">
                <a:pos x="connsiteX4456" y="connsiteY4456"/>
              </a:cxn>
              <a:cxn ang="0">
                <a:pos x="connsiteX4457" y="connsiteY4457"/>
              </a:cxn>
              <a:cxn ang="0">
                <a:pos x="connsiteX4458" y="connsiteY4458"/>
              </a:cxn>
              <a:cxn ang="0">
                <a:pos x="connsiteX4459" y="connsiteY4459"/>
              </a:cxn>
              <a:cxn ang="0">
                <a:pos x="connsiteX4460" y="connsiteY4460"/>
              </a:cxn>
              <a:cxn ang="0">
                <a:pos x="connsiteX4461" y="connsiteY4461"/>
              </a:cxn>
              <a:cxn ang="0">
                <a:pos x="connsiteX4462" y="connsiteY4462"/>
              </a:cxn>
              <a:cxn ang="0">
                <a:pos x="connsiteX4463" y="connsiteY4463"/>
              </a:cxn>
              <a:cxn ang="0">
                <a:pos x="connsiteX4464" y="connsiteY4464"/>
              </a:cxn>
              <a:cxn ang="0">
                <a:pos x="connsiteX4465" y="connsiteY4465"/>
              </a:cxn>
              <a:cxn ang="0">
                <a:pos x="connsiteX4466" y="connsiteY4466"/>
              </a:cxn>
              <a:cxn ang="0">
                <a:pos x="connsiteX4467" y="connsiteY4467"/>
              </a:cxn>
              <a:cxn ang="0">
                <a:pos x="connsiteX4468" y="connsiteY4468"/>
              </a:cxn>
              <a:cxn ang="0">
                <a:pos x="connsiteX4469" y="connsiteY4469"/>
              </a:cxn>
              <a:cxn ang="0">
                <a:pos x="connsiteX4470" y="connsiteY4470"/>
              </a:cxn>
              <a:cxn ang="0">
                <a:pos x="connsiteX4471" y="connsiteY4471"/>
              </a:cxn>
              <a:cxn ang="0">
                <a:pos x="connsiteX4472" y="connsiteY4472"/>
              </a:cxn>
              <a:cxn ang="0">
                <a:pos x="connsiteX4473" y="connsiteY4473"/>
              </a:cxn>
              <a:cxn ang="0">
                <a:pos x="connsiteX4474" y="connsiteY4474"/>
              </a:cxn>
              <a:cxn ang="0">
                <a:pos x="connsiteX4475" y="connsiteY4475"/>
              </a:cxn>
              <a:cxn ang="0">
                <a:pos x="connsiteX4476" y="connsiteY4476"/>
              </a:cxn>
              <a:cxn ang="0">
                <a:pos x="connsiteX4477" y="connsiteY4477"/>
              </a:cxn>
              <a:cxn ang="0">
                <a:pos x="connsiteX4478" y="connsiteY4478"/>
              </a:cxn>
              <a:cxn ang="0">
                <a:pos x="connsiteX4479" y="connsiteY4479"/>
              </a:cxn>
              <a:cxn ang="0">
                <a:pos x="connsiteX4480" y="connsiteY4480"/>
              </a:cxn>
              <a:cxn ang="0">
                <a:pos x="connsiteX4481" y="connsiteY4481"/>
              </a:cxn>
              <a:cxn ang="0">
                <a:pos x="connsiteX4482" y="connsiteY4482"/>
              </a:cxn>
              <a:cxn ang="0">
                <a:pos x="connsiteX4483" y="connsiteY4483"/>
              </a:cxn>
              <a:cxn ang="0">
                <a:pos x="connsiteX4484" y="connsiteY4484"/>
              </a:cxn>
              <a:cxn ang="0">
                <a:pos x="connsiteX4485" y="connsiteY4485"/>
              </a:cxn>
              <a:cxn ang="0">
                <a:pos x="connsiteX4486" y="connsiteY4486"/>
              </a:cxn>
              <a:cxn ang="0">
                <a:pos x="connsiteX4487" y="connsiteY4487"/>
              </a:cxn>
              <a:cxn ang="0">
                <a:pos x="connsiteX4488" y="connsiteY4488"/>
              </a:cxn>
              <a:cxn ang="0">
                <a:pos x="connsiteX4489" y="connsiteY4489"/>
              </a:cxn>
              <a:cxn ang="0">
                <a:pos x="connsiteX4490" y="connsiteY4490"/>
              </a:cxn>
              <a:cxn ang="0">
                <a:pos x="connsiteX4491" y="connsiteY4491"/>
              </a:cxn>
              <a:cxn ang="0">
                <a:pos x="connsiteX4492" y="connsiteY4492"/>
              </a:cxn>
              <a:cxn ang="0">
                <a:pos x="connsiteX4493" y="connsiteY4493"/>
              </a:cxn>
              <a:cxn ang="0">
                <a:pos x="connsiteX4494" y="connsiteY4494"/>
              </a:cxn>
              <a:cxn ang="0">
                <a:pos x="connsiteX4495" y="connsiteY4495"/>
              </a:cxn>
              <a:cxn ang="0">
                <a:pos x="connsiteX4496" y="connsiteY4496"/>
              </a:cxn>
              <a:cxn ang="0">
                <a:pos x="connsiteX4497" y="connsiteY4497"/>
              </a:cxn>
              <a:cxn ang="0">
                <a:pos x="connsiteX4498" y="connsiteY4498"/>
              </a:cxn>
              <a:cxn ang="0">
                <a:pos x="connsiteX4499" y="connsiteY4499"/>
              </a:cxn>
              <a:cxn ang="0">
                <a:pos x="connsiteX4500" y="connsiteY4500"/>
              </a:cxn>
              <a:cxn ang="0">
                <a:pos x="connsiteX4501" y="connsiteY4501"/>
              </a:cxn>
              <a:cxn ang="0">
                <a:pos x="connsiteX4502" y="connsiteY4502"/>
              </a:cxn>
              <a:cxn ang="0">
                <a:pos x="connsiteX4503" y="connsiteY4503"/>
              </a:cxn>
              <a:cxn ang="0">
                <a:pos x="connsiteX4504" y="connsiteY4504"/>
              </a:cxn>
              <a:cxn ang="0">
                <a:pos x="connsiteX4505" y="connsiteY4505"/>
              </a:cxn>
              <a:cxn ang="0">
                <a:pos x="connsiteX4506" y="connsiteY4506"/>
              </a:cxn>
              <a:cxn ang="0">
                <a:pos x="connsiteX4507" y="connsiteY4507"/>
              </a:cxn>
              <a:cxn ang="0">
                <a:pos x="connsiteX4508" y="connsiteY4508"/>
              </a:cxn>
              <a:cxn ang="0">
                <a:pos x="connsiteX4509" y="connsiteY4509"/>
              </a:cxn>
              <a:cxn ang="0">
                <a:pos x="connsiteX4510" y="connsiteY4510"/>
              </a:cxn>
              <a:cxn ang="0">
                <a:pos x="connsiteX4511" y="connsiteY4511"/>
              </a:cxn>
              <a:cxn ang="0">
                <a:pos x="connsiteX4512" y="connsiteY4512"/>
              </a:cxn>
              <a:cxn ang="0">
                <a:pos x="connsiteX4513" y="connsiteY4513"/>
              </a:cxn>
              <a:cxn ang="0">
                <a:pos x="connsiteX4514" y="connsiteY4514"/>
              </a:cxn>
              <a:cxn ang="0">
                <a:pos x="connsiteX4515" y="connsiteY4515"/>
              </a:cxn>
              <a:cxn ang="0">
                <a:pos x="connsiteX4516" y="connsiteY4516"/>
              </a:cxn>
              <a:cxn ang="0">
                <a:pos x="connsiteX4517" y="connsiteY4517"/>
              </a:cxn>
              <a:cxn ang="0">
                <a:pos x="connsiteX4518" y="connsiteY4518"/>
              </a:cxn>
              <a:cxn ang="0">
                <a:pos x="connsiteX4519" y="connsiteY4519"/>
              </a:cxn>
              <a:cxn ang="0">
                <a:pos x="connsiteX4520" y="connsiteY4520"/>
              </a:cxn>
              <a:cxn ang="0">
                <a:pos x="connsiteX4521" y="connsiteY4521"/>
              </a:cxn>
              <a:cxn ang="0">
                <a:pos x="connsiteX4522" y="connsiteY4522"/>
              </a:cxn>
              <a:cxn ang="0">
                <a:pos x="connsiteX4523" y="connsiteY4523"/>
              </a:cxn>
              <a:cxn ang="0">
                <a:pos x="connsiteX4524" y="connsiteY4524"/>
              </a:cxn>
              <a:cxn ang="0">
                <a:pos x="connsiteX4525" y="connsiteY4525"/>
              </a:cxn>
              <a:cxn ang="0">
                <a:pos x="connsiteX4526" y="connsiteY4526"/>
              </a:cxn>
              <a:cxn ang="0">
                <a:pos x="connsiteX4527" y="connsiteY4527"/>
              </a:cxn>
              <a:cxn ang="0">
                <a:pos x="connsiteX4528" y="connsiteY4528"/>
              </a:cxn>
              <a:cxn ang="0">
                <a:pos x="connsiteX4529" y="connsiteY4529"/>
              </a:cxn>
              <a:cxn ang="0">
                <a:pos x="connsiteX4530" y="connsiteY4530"/>
              </a:cxn>
              <a:cxn ang="0">
                <a:pos x="connsiteX4531" y="connsiteY4531"/>
              </a:cxn>
              <a:cxn ang="0">
                <a:pos x="connsiteX4532" y="connsiteY4532"/>
              </a:cxn>
              <a:cxn ang="0">
                <a:pos x="connsiteX4533" y="connsiteY4533"/>
              </a:cxn>
              <a:cxn ang="0">
                <a:pos x="connsiteX4534" y="connsiteY4534"/>
              </a:cxn>
              <a:cxn ang="0">
                <a:pos x="connsiteX4535" y="connsiteY4535"/>
              </a:cxn>
              <a:cxn ang="0">
                <a:pos x="connsiteX4536" y="connsiteY4536"/>
              </a:cxn>
              <a:cxn ang="0">
                <a:pos x="connsiteX4537" y="connsiteY4537"/>
              </a:cxn>
              <a:cxn ang="0">
                <a:pos x="connsiteX4538" y="connsiteY4538"/>
              </a:cxn>
              <a:cxn ang="0">
                <a:pos x="connsiteX4539" y="connsiteY4539"/>
              </a:cxn>
              <a:cxn ang="0">
                <a:pos x="connsiteX4540" y="connsiteY4540"/>
              </a:cxn>
              <a:cxn ang="0">
                <a:pos x="connsiteX4541" y="connsiteY4541"/>
              </a:cxn>
              <a:cxn ang="0">
                <a:pos x="connsiteX4542" y="connsiteY4542"/>
              </a:cxn>
              <a:cxn ang="0">
                <a:pos x="connsiteX4543" y="connsiteY4543"/>
              </a:cxn>
              <a:cxn ang="0">
                <a:pos x="connsiteX4544" y="connsiteY4544"/>
              </a:cxn>
              <a:cxn ang="0">
                <a:pos x="connsiteX4545" y="connsiteY4545"/>
              </a:cxn>
              <a:cxn ang="0">
                <a:pos x="connsiteX4546" y="connsiteY4546"/>
              </a:cxn>
              <a:cxn ang="0">
                <a:pos x="connsiteX4547" y="connsiteY4547"/>
              </a:cxn>
              <a:cxn ang="0">
                <a:pos x="connsiteX4548" y="connsiteY4548"/>
              </a:cxn>
              <a:cxn ang="0">
                <a:pos x="connsiteX4549" y="connsiteY4549"/>
              </a:cxn>
              <a:cxn ang="0">
                <a:pos x="connsiteX4550" y="connsiteY4550"/>
              </a:cxn>
              <a:cxn ang="0">
                <a:pos x="connsiteX4551" y="connsiteY4551"/>
              </a:cxn>
              <a:cxn ang="0">
                <a:pos x="connsiteX4552" y="connsiteY4552"/>
              </a:cxn>
              <a:cxn ang="0">
                <a:pos x="connsiteX4553" y="connsiteY4553"/>
              </a:cxn>
              <a:cxn ang="0">
                <a:pos x="connsiteX4554" y="connsiteY4554"/>
              </a:cxn>
              <a:cxn ang="0">
                <a:pos x="connsiteX4555" y="connsiteY4555"/>
              </a:cxn>
              <a:cxn ang="0">
                <a:pos x="connsiteX4556" y="connsiteY4556"/>
              </a:cxn>
              <a:cxn ang="0">
                <a:pos x="connsiteX4557" y="connsiteY4557"/>
              </a:cxn>
              <a:cxn ang="0">
                <a:pos x="connsiteX4558" y="connsiteY4558"/>
              </a:cxn>
              <a:cxn ang="0">
                <a:pos x="connsiteX4559" y="connsiteY4559"/>
              </a:cxn>
              <a:cxn ang="0">
                <a:pos x="connsiteX4560" y="connsiteY4560"/>
              </a:cxn>
              <a:cxn ang="0">
                <a:pos x="connsiteX4561" y="connsiteY4561"/>
              </a:cxn>
              <a:cxn ang="0">
                <a:pos x="connsiteX4562" y="connsiteY4562"/>
              </a:cxn>
              <a:cxn ang="0">
                <a:pos x="connsiteX4563" y="connsiteY4563"/>
              </a:cxn>
              <a:cxn ang="0">
                <a:pos x="connsiteX4564" y="connsiteY4564"/>
              </a:cxn>
              <a:cxn ang="0">
                <a:pos x="connsiteX4565" y="connsiteY4565"/>
              </a:cxn>
              <a:cxn ang="0">
                <a:pos x="connsiteX4566" y="connsiteY4566"/>
              </a:cxn>
              <a:cxn ang="0">
                <a:pos x="connsiteX4567" y="connsiteY4567"/>
              </a:cxn>
              <a:cxn ang="0">
                <a:pos x="connsiteX4568" y="connsiteY4568"/>
              </a:cxn>
              <a:cxn ang="0">
                <a:pos x="connsiteX4569" y="connsiteY4569"/>
              </a:cxn>
              <a:cxn ang="0">
                <a:pos x="connsiteX4570" y="connsiteY4570"/>
              </a:cxn>
              <a:cxn ang="0">
                <a:pos x="connsiteX4571" y="connsiteY4571"/>
              </a:cxn>
              <a:cxn ang="0">
                <a:pos x="connsiteX4572" y="connsiteY4572"/>
              </a:cxn>
              <a:cxn ang="0">
                <a:pos x="connsiteX4573" y="connsiteY4573"/>
              </a:cxn>
              <a:cxn ang="0">
                <a:pos x="connsiteX4574" y="connsiteY4574"/>
              </a:cxn>
              <a:cxn ang="0">
                <a:pos x="connsiteX4575" y="connsiteY4575"/>
              </a:cxn>
              <a:cxn ang="0">
                <a:pos x="connsiteX4576" y="connsiteY4576"/>
              </a:cxn>
              <a:cxn ang="0">
                <a:pos x="connsiteX4577" y="connsiteY4577"/>
              </a:cxn>
              <a:cxn ang="0">
                <a:pos x="connsiteX4578" y="connsiteY4578"/>
              </a:cxn>
              <a:cxn ang="0">
                <a:pos x="connsiteX4579" y="connsiteY4579"/>
              </a:cxn>
              <a:cxn ang="0">
                <a:pos x="connsiteX4580" y="connsiteY4580"/>
              </a:cxn>
              <a:cxn ang="0">
                <a:pos x="connsiteX4581" y="connsiteY4581"/>
              </a:cxn>
              <a:cxn ang="0">
                <a:pos x="connsiteX4582" y="connsiteY4582"/>
              </a:cxn>
              <a:cxn ang="0">
                <a:pos x="connsiteX4583" y="connsiteY4583"/>
              </a:cxn>
              <a:cxn ang="0">
                <a:pos x="connsiteX4584" y="connsiteY4584"/>
              </a:cxn>
              <a:cxn ang="0">
                <a:pos x="connsiteX4585" y="connsiteY4585"/>
              </a:cxn>
              <a:cxn ang="0">
                <a:pos x="connsiteX4586" y="connsiteY4586"/>
              </a:cxn>
              <a:cxn ang="0">
                <a:pos x="connsiteX4587" y="connsiteY4587"/>
              </a:cxn>
              <a:cxn ang="0">
                <a:pos x="connsiteX4588" y="connsiteY4588"/>
              </a:cxn>
              <a:cxn ang="0">
                <a:pos x="connsiteX4589" y="connsiteY4589"/>
              </a:cxn>
              <a:cxn ang="0">
                <a:pos x="connsiteX4590" y="connsiteY4590"/>
              </a:cxn>
              <a:cxn ang="0">
                <a:pos x="connsiteX4591" y="connsiteY4591"/>
              </a:cxn>
              <a:cxn ang="0">
                <a:pos x="connsiteX4592" y="connsiteY4592"/>
              </a:cxn>
              <a:cxn ang="0">
                <a:pos x="connsiteX4593" y="connsiteY4593"/>
              </a:cxn>
              <a:cxn ang="0">
                <a:pos x="connsiteX4594" y="connsiteY4594"/>
              </a:cxn>
              <a:cxn ang="0">
                <a:pos x="connsiteX4595" y="connsiteY4595"/>
              </a:cxn>
              <a:cxn ang="0">
                <a:pos x="connsiteX4596" y="connsiteY4596"/>
              </a:cxn>
              <a:cxn ang="0">
                <a:pos x="connsiteX4597" y="connsiteY4597"/>
              </a:cxn>
              <a:cxn ang="0">
                <a:pos x="connsiteX4598" y="connsiteY4598"/>
              </a:cxn>
              <a:cxn ang="0">
                <a:pos x="connsiteX4599" y="connsiteY4599"/>
              </a:cxn>
              <a:cxn ang="0">
                <a:pos x="connsiteX4600" y="connsiteY4600"/>
              </a:cxn>
              <a:cxn ang="0">
                <a:pos x="connsiteX4601" y="connsiteY4601"/>
              </a:cxn>
              <a:cxn ang="0">
                <a:pos x="connsiteX4602" y="connsiteY4602"/>
              </a:cxn>
              <a:cxn ang="0">
                <a:pos x="connsiteX4603" y="connsiteY4603"/>
              </a:cxn>
              <a:cxn ang="0">
                <a:pos x="connsiteX4604" y="connsiteY4604"/>
              </a:cxn>
              <a:cxn ang="0">
                <a:pos x="connsiteX4605" y="connsiteY4605"/>
              </a:cxn>
              <a:cxn ang="0">
                <a:pos x="connsiteX4606" y="connsiteY4606"/>
              </a:cxn>
              <a:cxn ang="0">
                <a:pos x="connsiteX4607" y="connsiteY4607"/>
              </a:cxn>
              <a:cxn ang="0">
                <a:pos x="connsiteX4608" y="connsiteY4608"/>
              </a:cxn>
              <a:cxn ang="0">
                <a:pos x="connsiteX4609" y="connsiteY4609"/>
              </a:cxn>
              <a:cxn ang="0">
                <a:pos x="connsiteX4610" y="connsiteY4610"/>
              </a:cxn>
              <a:cxn ang="0">
                <a:pos x="connsiteX4611" y="connsiteY4611"/>
              </a:cxn>
              <a:cxn ang="0">
                <a:pos x="connsiteX4612" y="connsiteY4612"/>
              </a:cxn>
              <a:cxn ang="0">
                <a:pos x="connsiteX4613" y="connsiteY4613"/>
              </a:cxn>
              <a:cxn ang="0">
                <a:pos x="connsiteX4614" y="connsiteY4614"/>
              </a:cxn>
              <a:cxn ang="0">
                <a:pos x="connsiteX4615" y="connsiteY4615"/>
              </a:cxn>
              <a:cxn ang="0">
                <a:pos x="connsiteX4616" y="connsiteY4616"/>
              </a:cxn>
              <a:cxn ang="0">
                <a:pos x="connsiteX4617" y="connsiteY4617"/>
              </a:cxn>
              <a:cxn ang="0">
                <a:pos x="connsiteX4618" y="connsiteY4618"/>
              </a:cxn>
              <a:cxn ang="0">
                <a:pos x="connsiteX4619" y="connsiteY4619"/>
              </a:cxn>
              <a:cxn ang="0">
                <a:pos x="connsiteX4620" y="connsiteY4620"/>
              </a:cxn>
              <a:cxn ang="0">
                <a:pos x="connsiteX4621" y="connsiteY4621"/>
              </a:cxn>
              <a:cxn ang="0">
                <a:pos x="connsiteX4622" y="connsiteY4622"/>
              </a:cxn>
              <a:cxn ang="0">
                <a:pos x="connsiteX4623" y="connsiteY4623"/>
              </a:cxn>
              <a:cxn ang="0">
                <a:pos x="connsiteX4624" y="connsiteY4624"/>
              </a:cxn>
              <a:cxn ang="0">
                <a:pos x="connsiteX4625" y="connsiteY4625"/>
              </a:cxn>
              <a:cxn ang="0">
                <a:pos x="connsiteX4626" y="connsiteY4626"/>
              </a:cxn>
              <a:cxn ang="0">
                <a:pos x="connsiteX4627" y="connsiteY4627"/>
              </a:cxn>
              <a:cxn ang="0">
                <a:pos x="connsiteX4628" y="connsiteY4628"/>
              </a:cxn>
              <a:cxn ang="0">
                <a:pos x="connsiteX4629" y="connsiteY4629"/>
              </a:cxn>
              <a:cxn ang="0">
                <a:pos x="connsiteX4630" y="connsiteY4630"/>
              </a:cxn>
              <a:cxn ang="0">
                <a:pos x="connsiteX4631" y="connsiteY4631"/>
              </a:cxn>
              <a:cxn ang="0">
                <a:pos x="connsiteX4632" y="connsiteY4632"/>
              </a:cxn>
              <a:cxn ang="0">
                <a:pos x="connsiteX4633" y="connsiteY4633"/>
              </a:cxn>
              <a:cxn ang="0">
                <a:pos x="connsiteX4634" y="connsiteY4634"/>
              </a:cxn>
              <a:cxn ang="0">
                <a:pos x="connsiteX4635" y="connsiteY4635"/>
              </a:cxn>
              <a:cxn ang="0">
                <a:pos x="connsiteX4636" y="connsiteY4636"/>
              </a:cxn>
              <a:cxn ang="0">
                <a:pos x="connsiteX4637" y="connsiteY4637"/>
              </a:cxn>
              <a:cxn ang="0">
                <a:pos x="connsiteX4638" y="connsiteY4638"/>
              </a:cxn>
              <a:cxn ang="0">
                <a:pos x="connsiteX4639" y="connsiteY4639"/>
              </a:cxn>
              <a:cxn ang="0">
                <a:pos x="connsiteX4640" y="connsiteY4640"/>
              </a:cxn>
              <a:cxn ang="0">
                <a:pos x="connsiteX4641" y="connsiteY4641"/>
              </a:cxn>
              <a:cxn ang="0">
                <a:pos x="connsiteX4642" y="connsiteY4642"/>
              </a:cxn>
              <a:cxn ang="0">
                <a:pos x="connsiteX4643" y="connsiteY4643"/>
              </a:cxn>
              <a:cxn ang="0">
                <a:pos x="connsiteX4644" y="connsiteY4644"/>
              </a:cxn>
              <a:cxn ang="0">
                <a:pos x="connsiteX4645" y="connsiteY4645"/>
              </a:cxn>
              <a:cxn ang="0">
                <a:pos x="connsiteX4646" y="connsiteY4646"/>
              </a:cxn>
              <a:cxn ang="0">
                <a:pos x="connsiteX4647" y="connsiteY4647"/>
              </a:cxn>
              <a:cxn ang="0">
                <a:pos x="connsiteX4648" y="connsiteY4648"/>
              </a:cxn>
              <a:cxn ang="0">
                <a:pos x="connsiteX4649" y="connsiteY4649"/>
              </a:cxn>
              <a:cxn ang="0">
                <a:pos x="connsiteX4650" y="connsiteY4650"/>
              </a:cxn>
              <a:cxn ang="0">
                <a:pos x="connsiteX4651" y="connsiteY4651"/>
              </a:cxn>
              <a:cxn ang="0">
                <a:pos x="connsiteX4652" y="connsiteY4652"/>
              </a:cxn>
              <a:cxn ang="0">
                <a:pos x="connsiteX4653" y="connsiteY4653"/>
              </a:cxn>
              <a:cxn ang="0">
                <a:pos x="connsiteX4654" y="connsiteY4654"/>
              </a:cxn>
              <a:cxn ang="0">
                <a:pos x="connsiteX4655" y="connsiteY4655"/>
              </a:cxn>
              <a:cxn ang="0">
                <a:pos x="connsiteX4656" y="connsiteY4656"/>
              </a:cxn>
              <a:cxn ang="0">
                <a:pos x="connsiteX4657" y="connsiteY4657"/>
              </a:cxn>
              <a:cxn ang="0">
                <a:pos x="connsiteX4658" y="connsiteY4658"/>
              </a:cxn>
              <a:cxn ang="0">
                <a:pos x="connsiteX4659" y="connsiteY4659"/>
              </a:cxn>
              <a:cxn ang="0">
                <a:pos x="connsiteX4660" y="connsiteY4660"/>
              </a:cxn>
              <a:cxn ang="0">
                <a:pos x="connsiteX4661" y="connsiteY4661"/>
              </a:cxn>
              <a:cxn ang="0">
                <a:pos x="connsiteX4662" y="connsiteY4662"/>
              </a:cxn>
              <a:cxn ang="0">
                <a:pos x="connsiteX4663" y="connsiteY4663"/>
              </a:cxn>
              <a:cxn ang="0">
                <a:pos x="connsiteX4664" y="connsiteY4664"/>
              </a:cxn>
              <a:cxn ang="0">
                <a:pos x="connsiteX4665" y="connsiteY4665"/>
              </a:cxn>
              <a:cxn ang="0">
                <a:pos x="connsiteX4666" y="connsiteY4666"/>
              </a:cxn>
              <a:cxn ang="0">
                <a:pos x="connsiteX4667" y="connsiteY4667"/>
              </a:cxn>
              <a:cxn ang="0">
                <a:pos x="connsiteX4668" y="connsiteY4668"/>
              </a:cxn>
              <a:cxn ang="0">
                <a:pos x="connsiteX4669" y="connsiteY4669"/>
              </a:cxn>
              <a:cxn ang="0">
                <a:pos x="connsiteX4670" y="connsiteY4670"/>
              </a:cxn>
              <a:cxn ang="0">
                <a:pos x="connsiteX4671" y="connsiteY4671"/>
              </a:cxn>
              <a:cxn ang="0">
                <a:pos x="connsiteX4672" y="connsiteY4672"/>
              </a:cxn>
              <a:cxn ang="0">
                <a:pos x="connsiteX4673" y="connsiteY4673"/>
              </a:cxn>
              <a:cxn ang="0">
                <a:pos x="connsiteX4674" y="connsiteY4674"/>
              </a:cxn>
              <a:cxn ang="0">
                <a:pos x="connsiteX4675" y="connsiteY4675"/>
              </a:cxn>
              <a:cxn ang="0">
                <a:pos x="connsiteX4676" y="connsiteY4676"/>
              </a:cxn>
              <a:cxn ang="0">
                <a:pos x="connsiteX4677" y="connsiteY4677"/>
              </a:cxn>
              <a:cxn ang="0">
                <a:pos x="connsiteX4678" y="connsiteY4678"/>
              </a:cxn>
              <a:cxn ang="0">
                <a:pos x="connsiteX4679" y="connsiteY4679"/>
              </a:cxn>
              <a:cxn ang="0">
                <a:pos x="connsiteX4680" y="connsiteY4680"/>
              </a:cxn>
              <a:cxn ang="0">
                <a:pos x="connsiteX4681" y="connsiteY4681"/>
              </a:cxn>
              <a:cxn ang="0">
                <a:pos x="connsiteX4682" y="connsiteY4682"/>
              </a:cxn>
              <a:cxn ang="0">
                <a:pos x="connsiteX4683" y="connsiteY4683"/>
              </a:cxn>
              <a:cxn ang="0">
                <a:pos x="connsiteX4684" y="connsiteY4684"/>
              </a:cxn>
              <a:cxn ang="0">
                <a:pos x="connsiteX4685" y="connsiteY4685"/>
              </a:cxn>
              <a:cxn ang="0">
                <a:pos x="connsiteX4686" y="connsiteY4686"/>
              </a:cxn>
              <a:cxn ang="0">
                <a:pos x="connsiteX4687" y="connsiteY4687"/>
              </a:cxn>
              <a:cxn ang="0">
                <a:pos x="connsiteX4688" y="connsiteY4688"/>
              </a:cxn>
              <a:cxn ang="0">
                <a:pos x="connsiteX4689" y="connsiteY4689"/>
              </a:cxn>
              <a:cxn ang="0">
                <a:pos x="connsiteX4690" y="connsiteY4690"/>
              </a:cxn>
              <a:cxn ang="0">
                <a:pos x="connsiteX4691" y="connsiteY4691"/>
              </a:cxn>
              <a:cxn ang="0">
                <a:pos x="connsiteX4692" y="connsiteY4692"/>
              </a:cxn>
              <a:cxn ang="0">
                <a:pos x="connsiteX4693" y="connsiteY4693"/>
              </a:cxn>
              <a:cxn ang="0">
                <a:pos x="connsiteX4694" y="connsiteY4694"/>
              </a:cxn>
              <a:cxn ang="0">
                <a:pos x="connsiteX4695" y="connsiteY4695"/>
              </a:cxn>
              <a:cxn ang="0">
                <a:pos x="connsiteX4696" y="connsiteY4696"/>
              </a:cxn>
              <a:cxn ang="0">
                <a:pos x="connsiteX4697" y="connsiteY4697"/>
              </a:cxn>
              <a:cxn ang="0">
                <a:pos x="connsiteX4698" y="connsiteY4698"/>
              </a:cxn>
              <a:cxn ang="0">
                <a:pos x="connsiteX4699" y="connsiteY4699"/>
              </a:cxn>
              <a:cxn ang="0">
                <a:pos x="connsiteX4700" y="connsiteY4700"/>
              </a:cxn>
              <a:cxn ang="0">
                <a:pos x="connsiteX4701" y="connsiteY4701"/>
              </a:cxn>
              <a:cxn ang="0">
                <a:pos x="connsiteX4702" y="connsiteY4702"/>
              </a:cxn>
              <a:cxn ang="0">
                <a:pos x="connsiteX4703" y="connsiteY4703"/>
              </a:cxn>
              <a:cxn ang="0">
                <a:pos x="connsiteX4704" y="connsiteY4704"/>
              </a:cxn>
              <a:cxn ang="0">
                <a:pos x="connsiteX4705" y="connsiteY4705"/>
              </a:cxn>
              <a:cxn ang="0">
                <a:pos x="connsiteX4706" y="connsiteY4706"/>
              </a:cxn>
              <a:cxn ang="0">
                <a:pos x="connsiteX4707" y="connsiteY4707"/>
              </a:cxn>
              <a:cxn ang="0">
                <a:pos x="connsiteX4708" y="connsiteY4708"/>
              </a:cxn>
              <a:cxn ang="0">
                <a:pos x="connsiteX4709" y="connsiteY4709"/>
              </a:cxn>
              <a:cxn ang="0">
                <a:pos x="connsiteX4710" y="connsiteY4710"/>
              </a:cxn>
              <a:cxn ang="0">
                <a:pos x="connsiteX4711" y="connsiteY4711"/>
              </a:cxn>
              <a:cxn ang="0">
                <a:pos x="connsiteX4712" y="connsiteY4712"/>
              </a:cxn>
              <a:cxn ang="0">
                <a:pos x="connsiteX4713" y="connsiteY4713"/>
              </a:cxn>
              <a:cxn ang="0">
                <a:pos x="connsiteX4714" y="connsiteY4714"/>
              </a:cxn>
              <a:cxn ang="0">
                <a:pos x="connsiteX4715" y="connsiteY4715"/>
              </a:cxn>
              <a:cxn ang="0">
                <a:pos x="connsiteX4716" y="connsiteY4716"/>
              </a:cxn>
              <a:cxn ang="0">
                <a:pos x="connsiteX4717" y="connsiteY4717"/>
              </a:cxn>
              <a:cxn ang="0">
                <a:pos x="connsiteX4718" y="connsiteY4718"/>
              </a:cxn>
              <a:cxn ang="0">
                <a:pos x="connsiteX4719" y="connsiteY4719"/>
              </a:cxn>
              <a:cxn ang="0">
                <a:pos x="connsiteX4720" y="connsiteY4720"/>
              </a:cxn>
              <a:cxn ang="0">
                <a:pos x="connsiteX4721" y="connsiteY4721"/>
              </a:cxn>
              <a:cxn ang="0">
                <a:pos x="connsiteX4722" y="connsiteY4722"/>
              </a:cxn>
              <a:cxn ang="0">
                <a:pos x="connsiteX4723" y="connsiteY4723"/>
              </a:cxn>
              <a:cxn ang="0">
                <a:pos x="connsiteX4724" y="connsiteY4724"/>
              </a:cxn>
              <a:cxn ang="0">
                <a:pos x="connsiteX4725" y="connsiteY4725"/>
              </a:cxn>
              <a:cxn ang="0">
                <a:pos x="connsiteX4726" y="connsiteY4726"/>
              </a:cxn>
              <a:cxn ang="0">
                <a:pos x="connsiteX4727" y="connsiteY4727"/>
              </a:cxn>
              <a:cxn ang="0">
                <a:pos x="connsiteX4728" y="connsiteY4728"/>
              </a:cxn>
              <a:cxn ang="0">
                <a:pos x="connsiteX4729" y="connsiteY4729"/>
              </a:cxn>
              <a:cxn ang="0">
                <a:pos x="connsiteX4730" y="connsiteY4730"/>
              </a:cxn>
              <a:cxn ang="0">
                <a:pos x="connsiteX4731" y="connsiteY4731"/>
              </a:cxn>
              <a:cxn ang="0">
                <a:pos x="connsiteX4732" y="connsiteY4732"/>
              </a:cxn>
              <a:cxn ang="0">
                <a:pos x="connsiteX4733" y="connsiteY4733"/>
              </a:cxn>
              <a:cxn ang="0">
                <a:pos x="connsiteX4734" y="connsiteY4734"/>
              </a:cxn>
              <a:cxn ang="0">
                <a:pos x="connsiteX4735" y="connsiteY4735"/>
              </a:cxn>
              <a:cxn ang="0">
                <a:pos x="connsiteX4736" y="connsiteY4736"/>
              </a:cxn>
              <a:cxn ang="0">
                <a:pos x="connsiteX4737" y="connsiteY4737"/>
              </a:cxn>
              <a:cxn ang="0">
                <a:pos x="connsiteX4738" y="connsiteY4738"/>
              </a:cxn>
              <a:cxn ang="0">
                <a:pos x="connsiteX4739" y="connsiteY4739"/>
              </a:cxn>
              <a:cxn ang="0">
                <a:pos x="connsiteX4740" y="connsiteY4740"/>
              </a:cxn>
              <a:cxn ang="0">
                <a:pos x="connsiteX4741" y="connsiteY4741"/>
              </a:cxn>
              <a:cxn ang="0">
                <a:pos x="connsiteX4742" y="connsiteY4742"/>
              </a:cxn>
              <a:cxn ang="0">
                <a:pos x="connsiteX4743" y="connsiteY4743"/>
              </a:cxn>
              <a:cxn ang="0">
                <a:pos x="connsiteX4744" y="connsiteY4744"/>
              </a:cxn>
              <a:cxn ang="0">
                <a:pos x="connsiteX4745" y="connsiteY4745"/>
              </a:cxn>
              <a:cxn ang="0">
                <a:pos x="connsiteX4746" y="connsiteY4746"/>
              </a:cxn>
              <a:cxn ang="0">
                <a:pos x="connsiteX4747" y="connsiteY4747"/>
              </a:cxn>
              <a:cxn ang="0">
                <a:pos x="connsiteX4748" y="connsiteY4748"/>
              </a:cxn>
              <a:cxn ang="0">
                <a:pos x="connsiteX4749" y="connsiteY4749"/>
              </a:cxn>
              <a:cxn ang="0">
                <a:pos x="connsiteX4750" y="connsiteY4750"/>
              </a:cxn>
              <a:cxn ang="0">
                <a:pos x="connsiteX4751" y="connsiteY4751"/>
              </a:cxn>
              <a:cxn ang="0">
                <a:pos x="connsiteX4752" y="connsiteY4752"/>
              </a:cxn>
              <a:cxn ang="0">
                <a:pos x="connsiteX4753" y="connsiteY4753"/>
              </a:cxn>
              <a:cxn ang="0">
                <a:pos x="connsiteX4754" y="connsiteY4754"/>
              </a:cxn>
              <a:cxn ang="0">
                <a:pos x="connsiteX4755" y="connsiteY4755"/>
              </a:cxn>
              <a:cxn ang="0">
                <a:pos x="connsiteX4756" y="connsiteY4756"/>
              </a:cxn>
              <a:cxn ang="0">
                <a:pos x="connsiteX4757" y="connsiteY4757"/>
              </a:cxn>
              <a:cxn ang="0">
                <a:pos x="connsiteX4758" y="connsiteY4758"/>
              </a:cxn>
              <a:cxn ang="0">
                <a:pos x="connsiteX4759" y="connsiteY4759"/>
              </a:cxn>
              <a:cxn ang="0">
                <a:pos x="connsiteX4760" y="connsiteY4760"/>
              </a:cxn>
              <a:cxn ang="0">
                <a:pos x="connsiteX4761" y="connsiteY4761"/>
              </a:cxn>
              <a:cxn ang="0">
                <a:pos x="connsiteX4762" y="connsiteY4762"/>
              </a:cxn>
              <a:cxn ang="0">
                <a:pos x="connsiteX4763" y="connsiteY4763"/>
              </a:cxn>
              <a:cxn ang="0">
                <a:pos x="connsiteX4764" y="connsiteY4764"/>
              </a:cxn>
              <a:cxn ang="0">
                <a:pos x="connsiteX4765" y="connsiteY4765"/>
              </a:cxn>
              <a:cxn ang="0">
                <a:pos x="connsiteX4766" y="connsiteY4766"/>
              </a:cxn>
              <a:cxn ang="0">
                <a:pos x="connsiteX4767" y="connsiteY4767"/>
              </a:cxn>
              <a:cxn ang="0">
                <a:pos x="connsiteX4768" y="connsiteY4768"/>
              </a:cxn>
              <a:cxn ang="0">
                <a:pos x="connsiteX4769" y="connsiteY4769"/>
              </a:cxn>
              <a:cxn ang="0">
                <a:pos x="connsiteX4770" y="connsiteY4770"/>
              </a:cxn>
              <a:cxn ang="0">
                <a:pos x="connsiteX4771" y="connsiteY4771"/>
              </a:cxn>
              <a:cxn ang="0">
                <a:pos x="connsiteX4772" y="connsiteY4772"/>
              </a:cxn>
              <a:cxn ang="0">
                <a:pos x="connsiteX4773" y="connsiteY4773"/>
              </a:cxn>
              <a:cxn ang="0">
                <a:pos x="connsiteX4774" y="connsiteY4774"/>
              </a:cxn>
              <a:cxn ang="0">
                <a:pos x="connsiteX4775" y="connsiteY4775"/>
              </a:cxn>
              <a:cxn ang="0">
                <a:pos x="connsiteX4776" y="connsiteY4776"/>
              </a:cxn>
              <a:cxn ang="0">
                <a:pos x="connsiteX4777" y="connsiteY4777"/>
              </a:cxn>
              <a:cxn ang="0">
                <a:pos x="connsiteX4778" y="connsiteY4778"/>
              </a:cxn>
              <a:cxn ang="0">
                <a:pos x="connsiteX4779" y="connsiteY4779"/>
              </a:cxn>
              <a:cxn ang="0">
                <a:pos x="connsiteX4780" y="connsiteY4780"/>
              </a:cxn>
              <a:cxn ang="0">
                <a:pos x="connsiteX4781" y="connsiteY4781"/>
              </a:cxn>
              <a:cxn ang="0">
                <a:pos x="connsiteX4782" y="connsiteY4782"/>
              </a:cxn>
              <a:cxn ang="0">
                <a:pos x="connsiteX4783" y="connsiteY4783"/>
              </a:cxn>
              <a:cxn ang="0">
                <a:pos x="connsiteX4784" y="connsiteY4784"/>
              </a:cxn>
              <a:cxn ang="0">
                <a:pos x="connsiteX4785" y="connsiteY4785"/>
              </a:cxn>
              <a:cxn ang="0">
                <a:pos x="connsiteX4786" y="connsiteY4786"/>
              </a:cxn>
              <a:cxn ang="0">
                <a:pos x="connsiteX4787" y="connsiteY4787"/>
              </a:cxn>
              <a:cxn ang="0">
                <a:pos x="connsiteX4788" y="connsiteY4788"/>
              </a:cxn>
              <a:cxn ang="0">
                <a:pos x="connsiteX4789" y="connsiteY4789"/>
              </a:cxn>
              <a:cxn ang="0">
                <a:pos x="connsiteX4790" y="connsiteY4790"/>
              </a:cxn>
              <a:cxn ang="0">
                <a:pos x="connsiteX4791" y="connsiteY4791"/>
              </a:cxn>
              <a:cxn ang="0">
                <a:pos x="connsiteX4792" y="connsiteY4792"/>
              </a:cxn>
              <a:cxn ang="0">
                <a:pos x="connsiteX4793" y="connsiteY4793"/>
              </a:cxn>
              <a:cxn ang="0">
                <a:pos x="connsiteX4794" y="connsiteY4794"/>
              </a:cxn>
              <a:cxn ang="0">
                <a:pos x="connsiteX4795" y="connsiteY4795"/>
              </a:cxn>
              <a:cxn ang="0">
                <a:pos x="connsiteX4796" y="connsiteY4796"/>
              </a:cxn>
              <a:cxn ang="0">
                <a:pos x="connsiteX4797" y="connsiteY4797"/>
              </a:cxn>
              <a:cxn ang="0">
                <a:pos x="connsiteX4798" y="connsiteY4798"/>
              </a:cxn>
              <a:cxn ang="0">
                <a:pos x="connsiteX4799" y="connsiteY4799"/>
              </a:cxn>
              <a:cxn ang="0">
                <a:pos x="connsiteX4800" y="connsiteY4800"/>
              </a:cxn>
              <a:cxn ang="0">
                <a:pos x="connsiteX4801" y="connsiteY4801"/>
              </a:cxn>
              <a:cxn ang="0">
                <a:pos x="connsiteX4802" y="connsiteY4802"/>
              </a:cxn>
              <a:cxn ang="0">
                <a:pos x="connsiteX4803" y="connsiteY4803"/>
              </a:cxn>
              <a:cxn ang="0">
                <a:pos x="connsiteX4804" y="connsiteY4804"/>
              </a:cxn>
              <a:cxn ang="0">
                <a:pos x="connsiteX4805" y="connsiteY4805"/>
              </a:cxn>
              <a:cxn ang="0">
                <a:pos x="connsiteX4806" y="connsiteY4806"/>
              </a:cxn>
              <a:cxn ang="0">
                <a:pos x="connsiteX4807" y="connsiteY4807"/>
              </a:cxn>
              <a:cxn ang="0">
                <a:pos x="connsiteX4808" y="connsiteY4808"/>
              </a:cxn>
              <a:cxn ang="0">
                <a:pos x="connsiteX4809" y="connsiteY4809"/>
              </a:cxn>
              <a:cxn ang="0">
                <a:pos x="connsiteX4810" y="connsiteY4810"/>
              </a:cxn>
              <a:cxn ang="0">
                <a:pos x="connsiteX4811" y="connsiteY4811"/>
              </a:cxn>
              <a:cxn ang="0">
                <a:pos x="connsiteX4812" y="connsiteY4812"/>
              </a:cxn>
              <a:cxn ang="0">
                <a:pos x="connsiteX4813" y="connsiteY4813"/>
              </a:cxn>
              <a:cxn ang="0">
                <a:pos x="connsiteX4814" y="connsiteY4814"/>
              </a:cxn>
              <a:cxn ang="0">
                <a:pos x="connsiteX4815" y="connsiteY4815"/>
              </a:cxn>
              <a:cxn ang="0">
                <a:pos x="connsiteX4816" y="connsiteY4816"/>
              </a:cxn>
              <a:cxn ang="0">
                <a:pos x="connsiteX4817" y="connsiteY4817"/>
              </a:cxn>
              <a:cxn ang="0">
                <a:pos x="connsiteX4818" y="connsiteY4818"/>
              </a:cxn>
              <a:cxn ang="0">
                <a:pos x="connsiteX4819" y="connsiteY4819"/>
              </a:cxn>
              <a:cxn ang="0">
                <a:pos x="connsiteX4820" y="connsiteY4820"/>
              </a:cxn>
              <a:cxn ang="0">
                <a:pos x="connsiteX4821" y="connsiteY4821"/>
              </a:cxn>
              <a:cxn ang="0">
                <a:pos x="connsiteX4822" y="connsiteY4822"/>
              </a:cxn>
              <a:cxn ang="0">
                <a:pos x="connsiteX4823" y="connsiteY4823"/>
              </a:cxn>
              <a:cxn ang="0">
                <a:pos x="connsiteX4824" y="connsiteY4824"/>
              </a:cxn>
              <a:cxn ang="0">
                <a:pos x="connsiteX4825" y="connsiteY4825"/>
              </a:cxn>
              <a:cxn ang="0">
                <a:pos x="connsiteX4826" y="connsiteY4826"/>
              </a:cxn>
              <a:cxn ang="0">
                <a:pos x="connsiteX4827" y="connsiteY4827"/>
              </a:cxn>
              <a:cxn ang="0">
                <a:pos x="connsiteX4828" y="connsiteY4828"/>
              </a:cxn>
              <a:cxn ang="0">
                <a:pos x="connsiteX4829" y="connsiteY4829"/>
              </a:cxn>
              <a:cxn ang="0">
                <a:pos x="connsiteX4830" y="connsiteY4830"/>
              </a:cxn>
              <a:cxn ang="0">
                <a:pos x="connsiteX4831" y="connsiteY4831"/>
              </a:cxn>
              <a:cxn ang="0">
                <a:pos x="connsiteX4832" y="connsiteY4832"/>
              </a:cxn>
              <a:cxn ang="0">
                <a:pos x="connsiteX4833" y="connsiteY4833"/>
              </a:cxn>
              <a:cxn ang="0">
                <a:pos x="connsiteX4834" y="connsiteY4834"/>
              </a:cxn>
              <a:cxn ang="0">
                <a:pos x="connsiteX4835" y="connsiteY4835"/>
              </a:cxn>
              <a:cxn ang="0">
                <a:pos x="connsiteX4836" y="connsiteY4836"/>
              </a:cxn>
              <a:cxn ang="0">
                <a:pos x="connsiteX4837" y="connsiteY4837"/>
              </a:cxn>
              <a:cxn ang="0">
                <a:pos x="connsiteX4838" y="connsiteY4838"/>
              </a:cxn>
              <a:cxn ang="0">
                <a:pos x="connsiteX4839" y="connsiteY4839"/>
              </a:cxn>
              <a:cxn ang="0">
                <a:pos x="connsiteX4840" y="connsiteY4840"/>
              </a:cxn>
              <a:cxn ang="0">
                <a:pos x="connsiteX4841" y="connsiteY4841"/>
              </a:cxn>
              <a:cxn ang="0">
                <a:pos x="connsiteX4842" y="connsiteY4842"/>
              </a:cxn>
              <a:cxn ang="0">
                <a:pos x="connsiteX4843" y="connsiteY4843"/>
              </a:cxn>
              <a:cxn ang="0">
                <a:pos x="connsiteX4844" y="connsiteY4844"/>
              </a:cxn>
              <a:cxn ang="0">
                <a:pos x="connsiteX4845" y="connsiteY4845"/>
              </a:cxn>
              <a:cxn ang="0">
                <a:pos x="connsiteX4846" y="connsiteY4846"/>
              </a:cxn>
              <a:cxn ang="0">
                <a:pos x="connsiteX4847" y="connsiteY4847"/>
              </a:cxn>
              <a:cxn ang="0">
                <a:pos x="connsiteX4848" y="connsiteY4848"/>
              </a:cxn>
              <a:cxn ang="0">
                <a:pos x="connsiteX4849" y="connsiteY4849"/>
              </a:cxn>
              <a:cxn ang="0">
                <a:pos x="connsiteX4850" y="connsiteY4850"/>
              </a:cxn>
              <a:cxn ang="0">
                <a:pos x="connsiteX4851" y="connsiteY4851"/>
              </a:cxn>
              <a:cxn ang="0">
                <a:pos x="connsiteX4852" y="connsiteY4852"/>
              </a:cxn>
              <a:cxn ang="0">
                <a:pos x="connsiteX4853" y="connsiteY4853"/>
              </a:cxn>
              <a:cxn ang="0">
                <a:pos x="connsiteX4854" y="connsiteY4854"/>
              </a:cxn>
              <a:cxn ang="0">
                <a:pos x="connsiteX4855" y="connsiteY4855"/>
              </a:cxn>
              <a:cxn ang="0">
                <a:pos x="connsiteX4856" y="connsiteY4856"/>
              </a:cxn>
              <a:cxn ang="0">
                <a:pos x="connsiteX4857" y="connsiteY4857"/>
              </a:cxn>
              <a:cxn ang="0">
                <a:pos x="connsiteX4858" y="connsiteY4858"/>
              </a:cxn>
              <a:cxn ang="0">
                <a:pos x="connsiteX4859" y="connsiteY4859"/>
              </a:cxn>
              <a:cxn ang="0">
                <a:pos x="connsiteX4860" y="connsiteY4860"/>
              </a:cxn>
              <a:cxn ang="0">
                <a:pos x="connsiteX4861" y="connsiteY4861"/>
              </a:cxn>
              <a:cxn ang="0">
                <a:pos x="connsiteX4862" y="connsiteY4862"/>
              </a:cxn>
              <a:cxn ang="0">
                <a:pos x="connsiteX4863" y="connsiteY4863"/>
              </a:cxn>
              <a:cxn ang="0">
                <a:pos x="connsiteX4864" y="connsiteY4864"/>
              </a:cxn>
              <a:cxn ang="0">
                <a:pos x="connsiteX4865" y="connsiteY4865"/>
              </a:cxn>
              <a:cxn ang="0">
                <a:pos x="connsiteX4866" y="connsiteY4866"/>
              </a:cxn>
              <a:cxn ang="0">
                <a:pos x="connsiteX4867" y="connsiteY4867"/>
              </a:cxn>
              <a:cxn ang="0">
                <a:pos x="connsiteX4868" y="connsiteY4868"/>
              </a:cxn>
              <a:cxn ang="0">
                <a:pos x="connsiteX4869" y="connsiteY4869"/>
              </a:cxn>
              <a:cxn ang="0">
                <a:pos x="connsiteX4870" y="connsiteY4870"/>
              </a:cxn>
              <a:cxn ang="0">
                <a:pos x="connsiteX4871" y="connsiteY4871"/>
              </a:cxn>
              <a:cxn ang="0">
                <a:pos x="connsiteX4872" y="connsiteY4872"/>
              </a:cxn>
              <a:cxn ang="0">
                <a:pos x="connsiteX4873" y="connsiteY4873"/>
              </a:cxn>
              <a:cxn ang="0">
                <a:pos x="connsiteX4874" y="connsiteY4874"/>
              </a:cxn>
              <a:cxn ang="0">
                <a:pos x="connsiteX4875" y="connsiteY4875"/>
              </a:cxn>
              <a:cxn ang="0">
                <a:pos x="connsiteX4876" y="connsiteY4876"/>
              </a:cxn>
              <a:cxn ang="0">
                <a:pos x="connsiteX4877" y="connsiteY4877"/>
              </a:cxn>
              <a:cxn ang="0">
                <a:pos x="connsiteX4878" y="connsiteY4878"/>
              </a:cxn>
              <a:cxn ang="0">
                <a:pos x="connsiteX4879" y="connsiteY4879"/>
              </a:cxn>
              <a:cxn ang="0">
                <a:pos x="connsiteX4880" y="connsiteY4880"/>
              </a:cxn>
              <a:cxn ang="0">
                <a:pos x="connsiteX4881" y="connsiteY4881"/>
              </a:cxn>
              <a:cxn ang="0">
                <a:pos x="connsiteX4882" y="connsiteY4882"/>
              </a:cxn>
              <a:cxn ang="0">
                <a:pos x="connsiteX4883" y="connsiteY4883"/>
              </a:cxn>
              <a:cxn ang="0">
                <a:pos x="connsiteX4884" y="connsiteY4884"/>
              </a:cxn>
              <a:cxn ang="0">
                <a:pos x="connsiteX4885" y="connsiteY4885"/>
              </a:cxn>
              <a:cxn ang="0">
                <a:pos x="connsiteX4886" y="connsiteY4886"/>
              </a:cxn>
              <a:cxn ang="0">
                <a:pos x="connsiteX4887" y="connsiteY4887"/>
              </a:cxn>
              <a:cxn ang="0">
                <a:pos x="connsiteX4888" y="connsiteY4888"/>
              </a:cxn>
              <a:cxn ang="0">
                <a:pos x="connsiteX4889" y="connsiteY4889"/>
              </a:cxn>
              <a:cxn ang="0">
                <a:pos x="connsiteX4890" y="connsiteY4890"/>
              </a:cxn>
              <a:cxn ang="0">
                <a:pos x="connsiteX4891" y="connsiteY4891"/>
              </a:cxn>
              <a:cxn ang="0">
                <a:pos x="connsiteX4892" y="connsiteY4892"/>
              </a:cxn>
              <a:cxn ang="0">
                <a:pos x="connsiteX4893" y="connsiteY4893"/>
              </a:cxn>
              <a:cxn ang="0">
                <a:pos x="connsiteX4894" y="connsiteY4894"/>
              </a:cxn>
              <a:cxn ang="0">
                <a:pos x="connsiteX4895" y="connsiteY4895"/>
              </a:cxn>
              <a:cxn ang="0">
                <a:pos x="connsiteX4896" y="connsiteY4896"/>
              </a:cxn>
              <a:cxn ang="0">
                <a:pos x="connsiteX4897" y="connsiteY4897"/>
              </a:cxn>
              <a:cxn ang="0">
                <a:pos x="connsiteX4898" y="connsiteY4898"/>
              </a:cxn>
              <a:cxn ang="0">
                <a:pos x="connsiteX4899" y="connsiteY4899"/>
              </a:cxn>
              <a:cxn ang="0">
                <a:pos x="connsiteX4900" y="connsiteY4900"/>
              </a:cxn>
              <a:cxn ang="0">
                <a:pos x="connsiteX4901" y="connsiteY4901"/>
              </a:cxn>
              <a:cxn ang="0">
                <a:pos x="connsiteX4902" y="connsiteY4902"/>
              </a:cxn>
              <a:cxn ang="0">
                <a:pos x="connsiteX4903" y="connsiteY4903"/>
              </a:cxn>
              <a:cxn ang="0">
                <a:pos x="connsiteX4904" y="connsiteY4904"/>
              </a:cxn>
              <a:cxn ang="0">
                <a:pos x="connsiteX4905" y="connsiteY4905"/>
              </a:cxn>
              <a:cxn ang="0">
                <a:pos x="connsiteX4906" y="connsiteY4906"/>
              </a:cxn>
              <a:cxn ang="0">
                <a:pos x="connsiteX4907" y="connsiteY4907"/>
              </a:cxn>
              <a:cxn ang="0">
                <a:pos x="connsiteX4908" y="connsiteY4908"/>
              </a:cxn>
              <a:cxn ang="0">
                <a:pos x="connsiteX4909" y="connsiteY4909"/>
              </a:cxn>
              <a:cxn ang="0">
                <a:pos x="connsiteX4910" y="connsiteY4910"/>
              </a:cxn>
              <a:cxn ang="0">
                <a:pos x="connsiteX4911" y="connsiteY4911"/>
              </a:cxn>
              <a:cxn ang="0">
                <a:pos x="connsiteX4912" y="connsiteY4912"/>
              </a:cxn>
              <a:cxn ang="0">
                <a:pos x="connsiteX4913" y="connsiteY4913"/>
              </a:cxn>
              <a:cxn ang="0">
                <a:pos x="connsiteX4914" y="connsiteY4914"/>
              </a:cxn>
              <a:cxn ang="0">
                <a:pos x="connsiteX4915" y="connsiteY4915"/>
              </a:cxn>
              <a:cxn ang="0">
                <a:pos x="connsiteX4916" y="connsiteY4916"/>
              </a:cxn>
              <a:cxn ang="0">
                <a:pos x="connsiteX4917" y="connsiteY4917"/>
              </a:cxn>
              <a:cxn ang="0">
                <a:pos x="connsiteX4918" y="connsiteY4918"/>
              </a:cxn>
              <a:cxn ang="0">
                <a:pos x="connsiteX4919" y="connsiteY4919"/>
              </a:cxn>
              <a:cxn ang="0">
                <a:pos x="connsiteX4920" y="connsiteY4920"/>
              </a:cxn>
              <a:cxn ang="0">
                <a:pos x="connsiteX4921" y="connsiteY4921"/>
              </a:cxn>
              <a:cxn ang="0">
                <a:pos x="connsiteX4922" y="connsiteY4922"/>
              </a:cxn>
              <a:cxn ang="0">
                <a:pos x="connsiteX4923" y="connsiteY4923"/>
              </a:cxn>
              <a:cxn ang="0">
                <a:pos x="connsiteX4924" y="connsiteY4924"/>
              </a:cxn>
              <a:cxn ang="0">
                <a:pos x="connsiteX4925" y="connsiteY4925"/>
              </a:cxn>
              <a:cxn ang="0">
                <a:pos x="connsiteX4926" y="connsiteY4926"/>
              </a:cxn>
              <a:cxn ang="0">
                <a:pos x="connsiteX4927" y="connsiteY4927"/>
              </a:cxn>
              <a:cxn ang="0">
                <a:pos x="connsiteX4928" y="connsiteY4928"/>
              </a:cxn>
              <a:cxn ang="0">
                <a:pos x="connsiteX4929" y="connsiteY4929"/>
              </a:cxn>
              <a:cxn ang="0">
                <a:pos x="connsiteX4930" y="connsiteY4930"/>
              </a:cxn>
              <a:cxn ang="0">
                <a:pos x="connsiteX4931" y="connsiteY4931"/>
              </a:cxn>
              <a:cxn ang="0">
                <a:pos x="connsiteX4932" y="connsiteY4932"/>
              </a:cxn>
              <a:cxn ang="0">
                <a:pos x="connsiteX4933" y="connsiteY4933"/>
              </a:cxn>
              <a:cxn ang="0">
                <a:pos x="connsiteX4934" y="connsiteY4934"/>
              </a:cxn>
              <a:cxn ang="0">
                <a:pos x="connsiteX4935" y="connsiteY4935"/>
              </a:cxn>
              <a:cxn ang="0">
                <a:pos x="connsiteX4936" y="connsiteY4936"/>
              </a:cxn>
              <a:cxn ang="0">
                <a:pos x="connsiteX4937" y="connsiteY4937"/>
              </a:cxn>
              <a:cxn ang="0">
                <a:pos x="connsiteX4938" y="connsiteY4938"/>
              </a:cxn>
              <a:cxn ang="0">
                <a:pos x="connsiteX4939" y="connsiteY4939"/>
              </a:cxn>
              <a:cxn ang="0">
                <a:pos x="connsiteX4940" y="connsiteY4940"/>
              </a:cxn>
              <a:cxn ang="0">
                <a:pos x="connsiteX4941" y="connsiteY4941"/>
              </a:cxn>
              <a:cxn ang="0">
                <a:pos x="connsiteX4942" y="connsiteY4942"/>
              </a:cxn>
              <a:cxn ang="0">
                <a:pos x="connsiteX4943" y="connsiteY4943"/>
              </a:cxn>
              <a:cxn ang="0">
                <a:pos x="connsiteX4944" y="connsiteY4944"/>
              </a:cxn>
              <a:cxn ang="0">
                <a:pos x="connsiteX4945" y="connsiteY4945"/>
              </a:cxn>
              <a:cxn ang="0">
                <a:pos x="connsiteX4946" y="connsiteY4946"/>
              </a:cxn>
              <a:cxn ang="0">
                <a:pos x="connsiteX4947" y="connsiteY4947"/>
              </a:cxn>
              <a:cxn ang="0">
                <a:pos x="connsiteX4948" y="connsiteY4948"/>
              </a:cxn>
              <a:cxn ang="0">
                <a:pos x="connsiteX4949" y="connsiteY4949"/>
              </a:cxn>
              <a:cxn ang="0">
                <a:pos x="connsiteX4950" y="connsiteY4950"/>
              </a:cxn>
              <a:cxn ang="0">
                <a:pos x="connsiteX4951" y="connsiteY4951"/>
              </a:cxn>
              <a:cxn ang="0">
                <a:pos x="connsiteX4952" y="connsiteY4952"/>
              </a:cxn>
              <a:cxn ang="0">
                <a:pos x="connsiteX4953" y="connsiteY4953"/>
              </a:cxn>
              <a:cxn ang="0">
                <a:pos x="connsiteX4954" y="connsiteY4954"/>
              </a:cxn>
              <a:cxn ang="0">
                <a:pos x="connsiteX4955" y="connsiteY4955"/>
              </a:cxn>
              <a:cxn ang="0">
                <a:pos x="connsiteX4956" y="connsiteY4956"/>
              </a:cxn>
              <a:cxn ang="0">
                <a:pos x="connsiteX4957" y="connsiteY4957"/>
              </a:cxn>
              <a:cxn ang="0">
                <a:pos x="connsiteX4958" y="connsiteY4958"/>
              </a:cxn>
              <a:cxn ang="0">
                <a:pos x="connsiteX4959" y="connsiteY4959"/>
              </a:cxn>
              <a:cxn ang="0">
                <a:pos x="connsiteX4960" y="connsiteY4960"/>
              </a:cxn>
              <a:cxn ang="0">
                <a:pos x="connsiteX4961" y="connsiteY4961"/>
              </a:cxn>
              <a:cxn ang="0">
                <a:pos x="connsiteX4962" y="connsiteY4962"/>
              </a:cxn>
              <a:cxn ang="0">
                <a:pos x="connsiteX4963" y="connsiteY4963"/>
              </a:cxn>
              <a:cxn ang="0">
                <a:pos x="connsiteX4964" y="connsiteY4964"/>
              </a:cxn>
              <a:cxn ang="0">
                <a:pos x="connsiteX4965" y="connsiteY4965"/>
              </a:cxn>
              <a:cxn ang="0">
                <a:pos x="connsiteX4966" y="connsiteY4966"/>
              </a:cxn>
              <a:cxn ang="0">
                <a:pos x="connsiteX4967" y="connsiteY4967"/>
              </a:cxn>
              <a:cxn ang="0">
                <a:pos x="connsiteX4968" y="connsiteY4968"/>
              </a:cxn>
              <a:cxn ang="0">
                <a:pos x="connsiteX4969" y="connsiteY4969"/>
              </a:cxn>
              <a:cxn ang="0">
                <a:pos x="connsiteX4970" y="connsiteY4970"/>
              </a:cxn>
              <a:cxn ang="0">
                <a:pos x="connsiteX4971" y="connsiteY4971"/>
              </a:cxn>
              <a:cxn ang="0">
                <a:pos x="connsiteX4972" y="connsiteY4972"/>
              </a:cxn>
              <a:cxn ang="0">
                <a:pos x="connsiteX4973" y="connsiteY4973"/>
              </a:cxn>
              <a:cxn ang="0">
                <a:pos x="connsiteX4974" y="connsiteY4974"/>
              </a:cxn>
              <a:cxn ang="0">
                <a:pos x="connsiteX4975" y="connsiteY4975"/>
              </a:cxn>
              <a:cxn ang="0">
                <a:pos x="connsiteX4976" y="connsiteY4976"/>
              </a:cxn>
              <a:cxn ang="0">
                <a:pos x="connsiteX4977" y="connsiteY4977"/>
              </a:cxn>
              <a:cxn ang="0">
                <a:pos x="connsiteX4978" y="connsiteY4978"/>
              </a:cxn>
              <a:cxn ang="0">
                <a:pos x="connsiteX4979" y="connsiteY4979"/>
              </a:cxn>
              <a:cxn ang="0">
                <a:pos x="connsiteX4980" y="connsiteY4980"/>
              </a:cxn>
              <a:cxn ang="0">
                <a:pos x="connsiteX4981" y="connsiteY4981"/>
              </a:cxn>
              <a:cxn ang="0">
                <a:pos x="connsiteX4982" y="connsiteY4982"/>
              </a:cxn>
              <a:cxn ang="0">
                <a:pos x="connsiteX4983" y="connsiteY4983"/>
              </a:cxn>
              <a:cxn ang="0">
                <a:pos x="connsiteX4984" y="connsiteY4984"/>
              </a:cxn>
              <a:cxn ang="0">
                <a:pos x="connsiteX4985" y="connsiteY4985"/>
              </a:cxn>
              <a:cxn ang="0">
                <a:pos x="connsiteX4986" y="connsiteY4986"/>
              </a:cxn>
              <a:cxn ang="0">
                <a:pos x="connsiteX4987" y="connsiteY4987"/>
              </a:cxn>
              <a:cxn ang="0">
                <a:pos x="connsiteX4988" y="connsiteY4988"/>
              </a:cxn>
              <a:cxn ang="0">
                <a:pos x="connsiteX4989" y="connsiteY4989"/>
              </a:cxn>
              <a:cxn ang="0">
                <a:pos x="connsiteX4990" y="connsiteY4990"/>
              </a:cxn>
              <a:cxn ang="0">
                <a:pos x="connsiteX4991" y="connsiteY4991"/>
              </a:cxn>
              <a:cxn ang="0">
                <a:pos x="connsiteX4992" y="connsiteY4992"/>
              </a:cxn>
              <a:cxn ang="0">
                <a:pos x="connsiteX4993" y="connsiteY4993"/>
              </a:cxn>
              <a:cxn ang="0">
                <a:pos x="connsiteX4994" y="connsiteY4994"/>
              </a:cxn>
              <a:cxn ang="0">
                <a:pos x="connsiteX4995" y="connsiteY4995"/>
              </a:cxn>
              <a:cxn ang="0">
                <a:pos x="connsiteX4996" y="connsiteY4996"/>
              </a:cxn>
              <a:cxn ang="0">
                <a:pos x="connsiteX4997" y="connsiteY4997"/>
              </a:cxn>
              <a:cxn ang="0">
                <a:pos x="connsiteX4998" y="connsiteY4998"/>
              </a:cxn>
              <a:cxn ang="0">
                <a:pos x="connsiteX4999" y="connsiteY4999"/>
              </a:cxn>
              <a:cxn ang="0">
                <a:pos x="connsiteX5000" y="connsiteY5000"/>
              </a:cxn>
              <a:cxn ang="0">
                <a:pos x="connsiteX5001" y="connsiteY5001"/>
              </a:cxn>
              <a:cxn ang="0">
                <a:pos x="connsiteX5002" y="connsiteY5002"/>
              </a:cxn>
              <a:cxn ang="0">
                <a:pos x="connsiteX5003" y="connsiteY5003"/>
              </a:cxn>
              <a:cxn ang="0">
                <a:pos x="connsiteX5004" y="connsiteY5004"/>
              </a:cxn>
              <a:cxn ang="0">
                <a:pos x="connsiteX5005" y="connsiteY5005"/>
              </a:cxn>
              <a:cxn ang="0">
                <a:pos x="connsiteX5006" y="connsiteY5006"/>
              </a:cxn>
              <a:cxn ang="0">
                <a:pos x="connsiteX5007" y="connsiteY5007"/>
              </a:cxn>
              <a:cxn ang="0">
                <a:pos x="connsiteX5008" y="connsiteY5008"/>
              </a:cxn>
              <a:cxn ang="0">
                <a:pos x="connsiteX5009" y="connsiteY5009"/>
              </a:cxn>
              <a:cxn ang="0">
                <a:pos x="connsiteX5010" y="connsiteY5010"/>
              </a:cxn>
              <a:cxn ang="0">
                <a:pos x="connsiteX5011" y="connsiteY5011"/>
              </a:cxn>
              <a:cxn ang="0">
                <a:pos x="connsiteX5012" y="connsiteY5012"/>
              </a:cxn>
              <a:cxn ang="0">
                <a:pos x="connsiteX5013" y="connsiteY5013"/>
              </a:cxn>
              <a:cxn ang="0">
                <a:pos x="connsiteX5014" y="connsiteY5014"/>
              </a:cxn>
              <a:cxn ang="0">
                <a:pos x="connsiteX5015" y="connsiteY5015"/>
              </a:cxn>
              <a:cxn ang="0">
                <a:pos x="connsiteX5016" y="connsiteY5016"/>
              </a:cxn>
              <a:cxn ang="0">
                <a:pos x="connsiteX5017" y="connsiteY5017"/>
              </a:cxn>
              <a:cxn ang="0">
                <a:pos x="connsiteX5018" y="connsiteY5018"/>
              </a:cxn>
              <a:cxn ang="0">
                <a:pos x="connsiteX5019" y="connsiteY5019"/>
              </a:cxn>
              <a:cxn ang="0">
                <a:pos x="connsiteX5020" y="connsiteY5020"/>
              </a:cxn>
              <a:cxn ang="0">
                <a:pos x="connsiteX5021" y="connsiteY5021"/>
              </a:cxn>
              <a:cxn ang="0">
                <a:pos x="connsiteX5022" y="connsiteY5022"/>
              </a:cxn>
              <a:cxn ang="0">
                <a:pos x="connsiteX5023" y="connsiteY5023"/>
              </a:cxn>
              <a:cxn ang="0">
                <a:pos x="connsiteX5024" y="connsiteY5024"/>
              </a:cxn>
              <a:cxn ang="0">
                <a:pos x="connsiteX5025" y="connsiteY5025"/>
              </a:cxn>
              <a:cxn ang="0">
                <a:pos x="connsiteX5026" y="connsiteY5026"/>
              </a:cxn>
              <a:cxn ang="0">
                <a:pos x="connsiteX5027" y="connsiteY5027"/>
              </a:cxn>
              <a:cxn ang="0">
                <a:pos x="connsiteX5028" y="connsiteY5028"/>
              </a:cxn>
              <a:cxn ang="0">
                <a:pos x="connsiteX5029" y="connsiteY5029"/>
              </a:cxn>
              <a:cxn ang="0">
                <a:pos x="connsiteX5030" y="connsiteY5030"/>
              </a:cxn>
              <a:cxn ang="0">
                <a:pos x="connsiteX5031" y="connsiteY5031"/>
              </a:cxn>
              <a:cxn ang="0">
                <a:pos x="connsiteX5032" y="connsiteY5032"/>
              </a:cxn>
              <a:cxn ang="0">
                <a:pos x="connsiteX5033" y="connsiteY5033"/>
              </a:cxn>
              <a:cxn ang="0">
                <a:pos x="connsiteX5034" y="connsiteY5034"/>
              </a:cxn>
              <a:cxn ang="0">
                <a:pos x="connsiteX5035" y="connsiteY5035"/>
              </a:cxn>
              <a:cxn ang="0">
                <a:pos x="connsiteX5036" y="connsiteY5036"/>
              </a:cxn>
              <a:cxn ang="0">
                <a:pos x="connsiteX5037" y="connsiteY5037"/>
              </a:cxn>
              <a:cxn ang="0">
                <a:pos x="connsiteX5038" y="connsiteY5038"/>
              </a:cxn>
              <a:cxn ang="0">
                <a:pos x="connsiteX5039" y="connsiteY5039"/>
              </a:cxn>
              <a:cxn ang="0">
                <a:pos x="connsiteX5040" y="connsiteY5040"/>
              </a:cxn>
              <a:cxn ang="0">
                <a:pos x="connsiteX5041" y="connsiteY5041"/>
              </a:cxn>
              <a:cxn ang="0">
                <a:pos x="connsiteX5042" y="connsiteY5042"/>
              </a:cxn>
              <a:cxn ang="0">
                <a:pos x="connsiteX5043" y="connsiteY5043"/>
              </a:cxn>
              <a:cxn ang="0">
                <a:pos x="connsiteX5044" y="connsiteY5044"/>
              </a:cxn>
              <a:cxn ang="0">
                <a:pos x="connsiteX5045" y="connsiteY5045"/>
              </a:cxn>
              <a:cxn ang="0">
                <a:pos x="connsiteX5046" y="connsiteY5046"/>
              </a:cxn>
              <a:cxn ang="0">
                <a:pos x="connsiteX5047" y="connsiteY5047"/>
              </a:cxn>
              <a:cxn ang="0">
                <a:pos x="connsiteX5048" y="connsiteY5048"/>
              </a:cxn>
              <a:cxn ang="0">
                <a:pos x="connsiteX5049" y="connsiteY5049"/>
              </a:cxn>
              <a:cxn ang="0">
                <a:pos x="connsiteX5050" y="connsiteY5050"/>
              </a:cxn>
              <a:cxn ang="0">
                <a:pos x="connsiteX5051" y="connsiteY5051"/>
              </a:cxn>
              <a:cxn ang="0">
                <a:pos x="connsiteX5052" y="connsiteY5052"/>
              </a:cxn>
              <a:cxn ang="0">
                <a:pos x="connsiteX5053" y="connsiteY5053"/>
              </a:cxn>
              <a:cxn ang="0">
                <a:pos x="connsiteX5054" y="connsiteY5054"/>
              </a:cxn>
              <a:cxn ang="0">
                <a:pos x="connsiteX5055" y="connsiteY5055"/>
              </a:cxn>
              <a:cxn ang="0">
                <a:pos x="connsiteX5056" y="connsiteY5056"/>
              </a:cxn>
              <a:cxn ang="0">
                <a:pos x="connsiteX5057" y="connsiteY5057"/>
              </a:cxn>
              <a:cxn ang="0">
                <a:pos x="connsiteX5058" y="connsiteY5058"/>
              </a:cxn>
              <a:cxn ang="0">
                <a:pos x="connsiteX5059" y="connsiteY5059"/>
              </a:cxn>
              <a:cxn ang="0">
                <a:pos x="connsiteX5060" y="connsiteY5060"/>
              </a:cxn>
              <a:cxn ang="0">
                <a:pos x="connsiteX5061" y="connsiteY5061"/>
              </a:cxn>
              <a:cxn ang="0">
                <a:pos x="connsiteX5062" y="connsiteY5062"/>
              </a:cxn>
              <a:cxn ang="0">
                <a:pos x="connsiteX5063" y="connsiteY5063"/>
              </a:cxn>
              <a:cxn ang="0">
                <a:pos x="connsiteX5064" y="connsiteY5064"/>
              </a:cxn>
              <a:cxn ang="0">
                <a:pos x="connsiteX5065" y="connsiteY5065"/>
              </a:cxn>
              <a:cxn ang="0">
                <a:pos x="connsiteX5066" y="connsiteY5066"/>
              </a:cxn>
              <a:cxn ang="0">
                <a:pos x="connsiteX5067" y="connsiteY5067"/>
              </a:cxn>
              <a:cxn ang="0">
                <a:pos x="connsiteX5068" y="connsiteY5068"/>
              </a:cxn>
              <a:cxn ang="0">
                <a:pos x="connsiteX5069" y="connsiteY5069"/>
              </a:cxn>
              <a:cxn ang="0">
                <a:pos x="connsiteX5070" y="connsiteY5070"/>
              </a:cxn>
              <a:cxn ang="0">
                <a:pos x="connsiteX5071" y="connsiteY5071"/>
              </a:cxn>
              <a:cxn ang="0">
                <a:pos x="connsiteX5072" y="connsiteY5072"/>
              </a:cxn>
              <a:cxn ang="0">
                <a:pos x="connsiteX5073" y="connsiteY5073"/>
              </a:cxn>
              <a:cxn ang="0">
                <a:pos x="connsiteX5074" y="connsiteY5074"/>
              </a:cxn>
              <a:cxn ang="0">
                <a:pos x="connsiteX5075" y="connsiteY5075"/>
              </a:cxn>
              <a:cxn ang="0">
                <a:pos x="connsiteX5076" y="connsiteY5076"/>
              </a:cxn>
              <a:cxn ang="0">
                <a:pos x="connsiteX5077" y="connsiteY5077"/>
              </a:cxn>
              <a:cxn ang="0">
                <a:pos x="connsiteX5078" y="connsiteY5078"/>
              </a:cxn>
              <a:cxn ang="0">
                <a:pos x="connsiteX5079" y="connsiteY5079"/>
              </a:cxn>
              <a:cxn ang="0">
                <a:pos x="connsiteX5080" y="connsiteY5080"/>
              </a:cxn>
              <a:cxn ang="0">
                <a:pos x="connsiteX5081" y="connsiteY5081"/>
              </a:cxn>
              <a:cxn ang="0">
                <a:pos x="connsiteX5082" y="connsiteY5082"/>
              </a:cxn>
              <a:cxn ang="0">
                <a:pos x="connsiteX5083" y="connsiteY5083"/>
              </a:cxn>
              <a:cxn ang="0">
                <a:pos x="connsiteX5084" y="connsiteY5084"/>
              </a:cxn>
              <a:cxn ang="0">
                <a:pos x="connsiteX5085" y="connsiteY5085"/>
              </a:cxn>
              <a:cxn ang="0">
                <a:pos x="connsiteX5086" y="connsiteY5086"/>
              </a:cxn>
              <a:cxn ang="0">
                <a:pos x="connsiteX5087" y="connsiteY5087"/>
              </a:cxn>
              <a:cxn ang="0">
                <a:pos x="connsiteX5088" y="connsiteY5088"/>
              </a:cxn>
              <a:cxn ang="0">
                <a:pos x="connsiteX5089" y="connsiteY5089"/>
              </a:cxn>
              <a:cxn ang="0">
                <a:pos x="connsiteX5090" y="connsiteY5090"/>
              </a:cxn>
              <a:cxn ang="0">
                <a:pos x="connsiteX5091" y="connsiteY5091"/>
              </a:cxn>
              <a:cxn ang="0">
                <a:pos x="connsiteX5092" y="connsiteY5092"/>
              </a:cxn>
              <a:cxn ang="0">
                <a:pos x="connsiteX5093" y="connsiteY5093"/>
              </a:cxn>
              <a:cxn ang="0">
                <a:pos x="connsiteX5094" y="connsiteY5094"/>
              </a:cxn>
              <a:cxn ang="0">
                <a:pos x="connsiteX5095" y="connsiteY5095"/>
              </a:cxn>
              <a:cxn ang="0">
                <a:pos x="connsiteX5096" y="connsiteY5096"/>
              </a:cxn>
              <a:cxn ang="0">
                <a:pos x="connsiteX5097" y="connsiteY5097"/>
              </a:cxn>
              <a:cxn ang="0">
                <a:pos x="connsiteX5098" y="connsiteY5098"/>
              </a:cxn>
              <a:cxn ang="0">
                <a:pos x="connsiteX5099" y="connsiteY5099"/>
              </a:cxn>
              <a:cxn ang="0">
                <a:pos x="connsiteX5100" y="connsiteY5100"/>
              </a:cxn>
              <a:cxn ang="0">
                <a:pos x="connsiteX5101" y="connsiteY5101"/>
              </a:cxn>
              <a:cxn ang="0">
                <a:pos x="connsiteX5102" y="connsiteY5102"/>
              </a:cxn>
              <a:cxn ang="0">
                <a:pos x="connsiteX5103" y="connsiteY5103"/>
              </a:cxn>
              <a:cxn ang="0">
                <a:pos x="connsiteX5104" y="connsiteY5104"/>
              </a:cxn>
              <a:cxn ang="0">
                <a:pos x="connsiteX5105" y="connsiteY5105"/>
              </a:cxn>
              <a:cxn ang="0">
                <a:pos x="connsiteX5106" y="connsiteY5106"/>
              </a:cxn>
              <a:cxn ang="0">
                <a:pos x="connsiteX5107" y="connsiteY5107"/>
              </a:cxn>
              <a:cxn ang="0">
                <a:pos x="connsiteX5108" y="connsiteY5108"/>
              </a:cxn>
              <a:cxn ang="0">
                <a:pos x="connsiteX5109" y="connsiteY5109"/>
              </a:cxn>
              <a:cxn ang="0">
                <a:pos x="connsiteX5110" y="connsiteY5110"/>
              </a:cxn>
              <a:cxn ang="0">
                <a:pos x="connsiteX5111" y="connsiteY5111"/>
              </a:cxn>
              <a:cxn ang="0">
                <a:pos x="connsiteX5112" y="connsiteY5112"/>
              </a:cxn>
              <a:cxn ang="0">
                <a:pos x="connsiteX5113" y="connsiteY5113"/>
              </a:cxn>
              <a:cxn ang="0">
                <a:pos x="connsiteX5114" y="connsiteY5114"/>
              </a:cxn>
              <a:cxn ang="0">
                <a:pos x="connsiteX5115" y="connsiteY5115"/>
              </a:cxn>
              <a:cxn ang="0">
                <a:pos x="connsiteX5116" y="connsiteY5116"/>
              </a:cxn>
              <a:cxn ang="0">
                <a:pos x="connsiteX5117" y="connsiteY5117"/>
              </a:cxn>
              <a:cxn ang="0">
                <a:pos x="connsiteX5118" y="connsiteY5118"/>
              </a:cxn>
              <a:cxn ang="0">
                <a:pos x="connsiteX5119" y="connsiteY5119"/>
              </a:cxn>
              <a:cxn ang="0">
                <a:pos x="connsiteX5120" y="connsiteY5120"/>
              </a:cxn>
              <a:cxn ang="0">
                <a:pos x="connsiteX5121" y="connsiteY5121"/>
              </a:cxn>
              <a:cxn ang="0">
                <a:pos x="connsiteX5122" y="connsiteY5122"/>
              </a:cxn>
              <a:cxn ang="0">
                <a:pos x="connsiteX5123" y="connsiteY5123"/>
              </a:cxn>
              <a:cxn ang="0">
                <a:pos x="connsiteX5124" y="connsiteY5124"/>
              </a:cxn>
              <a:cxn ang="0">
                <a:pos x="connsiteX5125" y="connsiteY5125"/>
              </a:cxn>
              <a:cxn ang="0">
                <a:pos x="connsiteX5126" y="connsiteY5126"/>
              </a:cxn>
              <a:cxn ang="0">
                <a:pos x="connsiteX5127" y="connsiteY5127"/>
              </a:cxn>
              <a:cxn ang="0">
                <a:pos x="connsiteX5128" y="connsiteY5128"/>
              </a:cxn>
              <a:cxn ang="0">
                <a:pos x="connsiteX5129" y="connsiteY5129"/>
              </a:cxn>
              <a:cxn ang="0">
                <a:pos x="connsiteX5130" y="connsiteY5130"/>
              </a:cxn>
              <a:cxn ang="0">
                <a:pos x="connsiteX5131" y="connsiteY5131"/>
              </a:cxn>
              <a:cxn ang="0">
                <a:pos x="connsiteX5132" y="connsiteY5132"/>
              </a:cxn>
              <a:cxn ang="0">
                <a:pos x="connsiteX5133" y="connsiteY5133"/>
              </a:cxn>
              <a:cxn ang="0">
                <a:pos x="connsiteX5134" y="connsiteY5134"/>
              </a:cxn>
              <a:cxn ang="0">
                <a:pos x="connsiteX5135" y="connsiteY5135"/>
              </a:cxn>
              <a:cxn ang="0">
                <a:pos x="connsiteX5136" y="connsiteY5136"/>
              </a:cxn>
              <a:cxn ang="0">
                <a:pos x="connsiteX5137" y="connsiteY5137"/>
              </a:cxn>
              <a:cxn ang="0">
                <a:pos x="connsiteX5138" y="connsiteY5138"/>
              </a:cxn>
              <a:cxn ang="0">
                <a:pos x="connsiteX5139" y="connsiteY5139"/>
              </a:cxn>
              <a:cxn ang="0">
                <a:pos x="connsiteX5140" y="connsiteY5140"/>
              </a:cxn>
              <a:cxn ang="0">
                <a:pos x="connsiteX5141" y="connsiteY5141"/>
              </a:cxn>
              <a:cxn ang="0">
                <a:pos x="connsiteX5142" y="connsiteY5142"/>
              </a:cxn>
              <a:cxn ang="0">
                <a:pos x="connsiteX5143" y="connsiteY5143"/>
              </a:cxn>
              <a:cxn ang="0">
                <a:pos x="connsiteX5144" y="connsiteY5144"/>
              </a:cxn>
              <a:cxn ang="0">
                <a:pos x="connsiteX5145" y="connsiteY5145"/>
              </a:cxn>
              <a:cxn ang="0">
                <a:pos x="connsiteX5146" y="connsiteY5146"/>
              </a:cxn>
              <a:cxn ang="0">
                <a:pos x="connsiteX5147" y="connsiteY5147"/>
              </a:cxn>
              <a:cxn ang="0">
                <a:pos x="connsiteX5148" y="connsiteY5148"/>
              </a:cxn>
              <a:cxn ang="0">
                <a:pos x="connsiteX5149" y="connsiteY5149"/>
              </a:cxn>
              <a:cxn ang="0">
                <a:pos x="connsiteX5150" y="connsiteY5150"/>
              </a:cxn>
              <a:cxn ang="0">
                <a:pos x="connsiteX5151" y="connsiteY5151"/>
              </a:cxn>
              <a:cxn ang="0">
                <a:pos x="connsiteX5152" y="connsiteY5152"/>
              </a:cxn>
              <a:cxn ang="0">
                <a:pos x="connsiteX5153" y="connsiteY5153"/>
              </a:cxn>
              <a:cxn ang="0">
                <a:pos x="connsiteX5154" y="connsiteY5154"/>
              </a:cxn>
              <a:cxn ang="0">
                <a:pos x="connsiteX5155" y="connsiteY5155"/>
              </a:cxn>
              <a:cxn ang="0">
                <a:pos x="connsiteX5156" y="connsiteY5156"/>
              </a:cxn>
              <a:cxn ang="0">
                <a:pos x="connsiteX5157" y="connsiteY5157"/>
              </a:cxn>
              <a:cxn ang="0">
                <a:pos x="connsiteX5158" y="connsiteY5158"/>
              </a:cxn>
              <a:cxn ang="0">
                <a:pos x="connsiteX5159" y="connsiteY5159"/>
              </a:cxn>
              <a:cxn ang="0">
                <a:pos x="connsiteX5160" y="connsiteY5160"/>
              </a:cxn>
              <a:cxn ang="0">
                <a:pos x="connsiteX5161" y="connsiteY5161"/>
              </a:cxn>
              <a:cxn ang="0">
                <a:pos x="connsiteX5162" y="connsiteY5162"/>
              </a:cxn>
              <a:cxn ang="0">
                <a:pos x="connsiteX5163" y="connsiteY5163"/>
              </a:cxn>
              <a:cxn ang="0">
                <a:pos x="connsiteX5164" y="connsiteY5164"/>
              </a:cxn>
              <a:cxn ang="0">
                <a:pos x="connsiteX5165" y="connsiteY5165"/>
              </a:cxn>
              <a:cxn ang="0">
                <a:pos x="connsiteX5166" y="connsiteY5166"/>
              </a:cxn>
              <a:cxn ang="0">
                <a:pos x="connsiteX5167" y="connsiteY5167"/>
              </a:cxn>
              <a:cxn ang="0">
                <a:pos x="connsiteX5168" y="connsiteY5168"/>
              </a:cxn>
              <a:cxn ang="0">
                <a:pos x="connsiteX5169" y="connsiteY5169"/>
              </a:cxn>
              <a:cxn ang="0">
                <a:pos x="connsiteX5170" y="connsiteY5170"/>
              </a:cxn>
              <a:cxn ang="0">
                <a:pos x="connsiteX5171" y="connsiteY5171"/>
              </a:cxn>
              <a:cxn ang="0">
                <a:pos x="connsiteX5172" y="connsiteY5172"/>
              </a:cxn>
              <a:cxn ang="0">
                <a:pos x="connsiteX5173" y="connsiteY5173"/>
              </a:cxn>
              <a:cxn ang="0">
                <a:pos x="connsiteX5174" y="connsiteY5174"/>
              </a:cxn>
              <a:cxn ang="0">
                <a:pos x="connsiteX5175" y="connsiteY5175"/>
              </a:cxn>
              <a:cxn ang="0">
                <a:pos x="connsiteX5176" y="connsiteY5176"/>
              </a:cxn>
              <a:cxn ang="0">
                <a:pos x="connsiteX5177" y="connsiteY5177"/>
              </a:cxn>
              <a:cxn ang="0">
                <a:pos x="connsiteX5178" y="connsiteY5178"/>
              </a:cxn>
              <a:cxn ang="0">
                <a:pos x="connsiteX5179" y="connsiteY5179"/>
              </a:cxn>
              <a:cxn ang="0">
                <a:pos x="connsiteX5180" y="connsiteY5180"/>
              </a:cxn>
              <a:cxn ang="0">
                <a:pos x="connsiteX5181" y="connsiteY5181"/>
              </a:cxn>
              <a:cxn ang="0">
                <a:pos x="connsiteX5182" y="connsiteY5182"/>
              </a:cxn>
              <a:cxn ang="0">
                <a:pos x="connsiteX5183" y="connsiteY5183"/>
              </a:cxn>
              <a:cxn ang="0">
                <a:pos x="connsiteX5184" y="connsiteY5184"/>
              </a:cxn>
              <a:cxn ang="0">
                <a:pos x="connsiteX5185" y="connsiteY5185"/>
              </a:cxn>
              <a:cxn ang="0">
                <a:pos x="connsiteX5186" y="connsiteY5186"/>
              </a:cxn>
              <a:cxn ang="0">
                <a:pos x="connsiteX5187" y="connsiteY5187"/>
              </a:cxn>
              <a:cxn ang="0">
                <a:pos x="connsiteX5188" y="connsiteY5188"/>
              </a:cxn>
              <a:cxn ang="0">
                <a:pos x="connsiteX5189" y="connsiteY5189"/>
              </a:cxn>
              <a:cxn ang="0">
                <a:pos x="connsiteX5190" y="connsiteY5190"/>
              </a:cxn>
              <a:cxn ang="0">
                <a:pos x="connsiteX5191" y="connsiteY5191"/>
              </a:cxn>
              <a:cxn ang="0">
                <a:pos x="connsiteX5192" y="connsiteY5192"/>
              </a:cxn>
              <a:cxn ang="0">
                <a:pos x="connsiteX5193" y="connsiteY5193"/>
              </a:cxn>
              <a:cxn ang="0">
                <a:pos x="connsiteX5194" y="connsiteY5194"/>
              </a:cxn>
              <a:cxn ang="0">
                <a:pos x="connsiteX5195" y="connsiteY5195"/>
              </a:cxn>
              <a:cxn ang="0">
                <a:pos x="connsiteX5196" y="connsiteY5196"/>
              </a:cxn>
              <a:cxn ang="0">
                <a:pos x="connsiteX5197" y="connsiteY5197"/>
              </a:cxn>
              <a:cxn ang="0">
                <a:pos x="connsiteX5198" y="connsiteY5198"/>
              </a:cxn>
              <a:cxn ang="0">
                <a:pos x="connsiteX5199" y="connsiteY5199"/>
              </a:cxn>
              <a:cxn ang="0">
                <a:pos x="connsiteX5200" y="connsiteY5200"/>
              </a:cxn>
              <a:cxn ang="0">
                <a:pos x="connsiteX5201" y="connsiteY5201"/>
              </a:cxn>
              <a:cxn ang="0">
                <a:pos x="connsiteX5202" y="connsiteY5202"/>
              </a:cxn>
              <a:cxn ang="0">
                <a:pos x="connsiteX5203" y="connsiteY5203"/>
              </a:cxn>
              <a:cxn ang="0">
                <a:pos x="connsiteX5204" y="connsiteY5204"/>
              </a:cxn>
              <a:cxn ang="0">
                <a:pos x="connsiteX5205" y="connsiteY5205"/>
              </a:cxn>
              <a:cxn ang="0">
                <a:pos x="connsiteX5206" y="connsiteY5206"/>
              </a:cxn>
              <a:cxn ang="0">
                <a:pos x="connsiteX5207" y="connsiteY5207"/>
              </a:cxn>
              <a:cxn ang="0">
                <a:pos x="connsiteX5208" y="connsiteY5208"/>
              </a:cxn>
              <a:cxn ang="0">
                <a:pos x="connsiteX5209" y="connsiteY5209"/>
              </a:cxn>
              <a:cxn ang="0">
                <a:pos x="connsiteX5210" y="connsiteY5210"/>
              </a:cxn>
              <a:cxn ang="0">
                <a:pos x="connsiteX5211" y="connsiteY5211"/>
              </a:cxn>
              <a:cxn ang="0">
                <a:pos x="connsiteX5212" y="connsiteY5212"/>
              </a:cxn>
              <a:cxn ang="0">
                <a:pos x="connsiteX5213" y="connsiteY5213"/>
              </a:cxn>
              <a:cxn ang="0">
                <a:pos x="connsiteX5214" y="connsiteY5214"/>
              </a:cxn>
              <a:cxn ang="0">
                <a:pos x="connsiteX5215" y="connsiteY5215"/>
              </a:cxn>
              <a:cxn ang="0">
                <a:pos x="connsiteX5216" y="connsiteY5216"/>
              </a:cxn>
              <a:cxn ang="0">
                <a:pos x="connsiteX5217" y="connsiteY5217"/>
              </a:cxn>
              <a:cxn ang="0">
                <a:pos x="connsiteX5218" y="connsiteY5218"/>
              </a:cxn>
              <a:cxn ang="0">
                <a:pos x="connsiteX5219" y="connsiteY5219"/>
              </a:cxn>
              <a:cxn ang="0">
                <a:pos x="connsiteX5220" y="connsiteY5220"/>
              </a:cxn>
              <a:cxn ang="0">
                <a:pos x="connsiteX5221" y="connsiteY5221"/>
              </a:cxn>
              <a:cxn ang="0">
                <a:pos x="connsiteX5222" y="connsiteY5222"/>
              </a:cxn>
              <a:cxn ang="0">
                <a:pos x="connsiteX5223" y="connsiteY5223"/>
              </a:cxn>
              <a:cxn ang="0">
                <a:pos x="connsiteX5224" y="connsiteY5224"/>
              </a:cxn>
              <a:cxn ang="0">
                <a:pos x="connsiteX5225" y="connsiteY5225"/>
              </a:cxn>
              <a:cxn ang="0">
                <a:pos x="connsiteX5226" y="connsiteY5226"/>
              </a:cxn>
              <a:cxn ang="0">
                <a:pos x="connsiteX5227" y="connsiteY5227"/>
              </a:cxn>
              <a:cxn ang="0">
                <a:pos x="connsiteX5228" y="connsiteY5228"/>
              </a:cxn>
              <a:cxn ang="0">
                <a:pos x="connsiteX5229" y="connsiteY5229"/>
              </a:cxn>
              <a:cxn ang="0">
                <a:pos x="connsiteX5230" y="connsiteY5230"/>
              </a:cxn>
              <a:cxn ang="0">
                <a:pos x="connsiteX5231" y="connsiteY5231"/>
              </a:cxn>
              <a:cxn ang="0">
                <a:pos x="connsiteX5232" y="connsiteY5232"/>
              </a:cxn>
              <a:cxn ang="0">
                <a:pos x="connsiteX5233" y="connsiteY5233"/>
              </a:cxn>
              <a:cxn ang="0">
                <a:pos x="connsiteX5234" y="connsiteY5234"/>
              </a:cxn>
              <a:cxn ang="0">
                <a:pos x="connsiteX5235" y="connsiteY5235"/>
              </a:cxn>
              <a:cxn ang="0">
                <a:pos x="connsiteX5236" y="connsiteY5236"/>
              </a:cxn>
              <a:cxn ang="0">
                <a:pos x="connsiteX5237" y="connsiteY5237"/>
              </a:cxn>
              <a:cxn ang="0">
                <a:pos x="connsiteX5238" y="connsiteY5238"/>
              </a:cxn>
              <a:cxn ang="0">
                <a:pos x="connsiteX5239" y="connsiteY5239"/>
              </a:cxn>
              <a:cxn ang="0">
                <a:pos x="connsiteX5240" y="connsiteY5240"/>
              </a:cxn>
              <a:cxn ang="0">
                <a:pos x="connsiteX5241" y="connsiteY5241"/>
              </a:cxn>
              <a:cxn ang="0">
                <a:pos x="connsiteX5242" y="connsiteY5242"/>
              </a:cxn>
              <a:cxn ang="0">
                <a:pos x="connsiteX5243" y="connsiteY5243"/>
              </a:cxn>
              <a:cxn ang="0">
                <a:pos x="connsiteX5244" y="connsiteY5244"/>
              </a:cxn>
              <a:cxn ang="0">
                <a:pos x="connsiteX5245" y="connsiteY5245"/>
              </a:cxn>
              <a:cxn ang="0">
                <a:pos x="connsiteX5246" y="connsiteY5246"/>
              </a:cxn>
              <a:cxn ang="0">
                <a:pos x="connsiteX5247" y="connsiteY5247"/>
              </a:cxn>
              <a:cxn ang="0">
                <a:pos x="connsiteX5248" y="connsiteY5248"/>
              </a:cxn>
              <a:cxn ang="0">
                <a:pos x="connsiteX5249" y="connsiteY5249"/>
              </a:cxn>
              <a:cxn ang="0">
                <a:pos x="connsiteX5250" y="connsiteY5250"/>
              </a:cxn>
              <a:cxn ang="0">
                <a:pos x="connsiteX5251" y="connsiteY5251"/>
              </a:cxn>
              <a:cxn ang="0">
                <a:pos x="connsiteX5252" y="connsiteY5252"/>
              </a:cxn>
              <a:cxn ang="0">
                <a:pos x="connsiteX5253" y="connsiteY5253"/>
              </a:cxn>
              <a:cxn ang="0">
                <a:pos x="connsiteX5254" y="connsiteY5254"/>
              </a:cxn>
              <a:cxn ang="0">
                <a:pos x="connsiteX5255" y="connsiteY5255"/>
              </a:cxn>
              <a:cxn ang="0">
                <a:pos x="connsiteX5256" y="connsiteY5256"/>
              </a:cxn>
              <a:cxn ang="0">
                <a:pos x="connsiteX5257" y="connsiteY5257"/>
              </a:cxn>
              <a:cxn ang="0">
                <a:pos x="connsiteX5258" y="connsiteY5258"/>
              </a:cxn>
              <a:cxn ang="0">
                <a:pos x="connsiteX5259" y="connsiteY5259"/>
              </a:cxn>
              <a:cxn ang="0">
                <a:pos x="connsiteX5260" y="connsiteY5260"/>
              </a:cxn>
              <a:cxn ang="0">
                <a:pos x="connsiteX5261" y="connsiteY5261"/>
              </a:cxn>
              <a:cxn ang="0">
                <a:pos x="connsiteX5262" y="connsiteY5262"/>
              </a:cxn>
              <a:cxn ang="0">
                <a:pos x="connsiteX5263" y="connsiteY5263"/>
              </a:cxn>
              <a:cxn ang="0">
                <a:pos x="connsiteX5264" y="connsiteY5264"/>
              </a:cxn>
              <a:cxn ang="0">
                <a:pos x="connsiteX5265" y="connsiteY5265"/>
              </a:cxn>
              <a:cxn ang="0">
                <a:pos x="connsiteX5266" y="connsiteY5266"/>
              </a:cxn>
              <a:cxn ang="0">
                <a:pos x="connsiteX5267" y="connsiteY5267"/>
              </a:cxn>
              <a:cxn ang="0">
                <a:pos x="connsiteX5268" y="connsiteY5268"/>
              </a:cxn>
              <a:cxn ang="0">
                <a:pos x="connsiteX5269" y="connsiteY5269"/>
              </a:cxn>
              <a:cxn ang="0">
                <a:pos x="connsiteX5270" y="connsiteY5270"/>
              </a:cxn>
              <a:cxn ang="0">
                <a:pos x="connsiteX5271" y="connsiteY5271"/>
              </a:cxn>
              <a:cxn ang="0">
                <a:pos x="connsiteX5272" y="connsiteY5272"/>
              </a:cxn>
              <a:cxn ang="0">
                <a:pos x="connsiteX5273" y="connsiteY5273"/>
              </a:cxn>
              <a:cxn ang="0">
                <a:pos x="connsiteX5274" y="connsiteY5274"/>
              </a:cxn>
              <a:cxn ang="0">
                <a:pos x="connsiteX5275" y="connsiteY5275"/>
              </a:cxn>
              <a:cxn ang="0">
                <a:pos x="connsiteX5276" y="connsiteY5276"/>
              </a:cxn>
              <a:cxn ang="0">
                <a:pos x="connsiteX5277" y="connsiteY5277"/>
              </a:cxn>
              <a:cxn ang="0">
                <a:pos x="connsiteX5278" y="connsiteY5278"/>
              </a:cxn>
              <a:cxn ang="0">
                <a:pos x="connsiteX5279" y="connsiteY5279"/>
              </a:cxn>
              <a:cxn ang="0">
                <a:pos x="connsiteX5280" y="connsiteY5280"/>
              </a:cxn>
              <a:cxn ang="0">
                <a:pos x="connsiteX5281" y="connsiteY5281"/>
              </a:cxn>
              <a:cxn ang="0">
                <a:pos x="connsiteX5282" y="connsiteY5282"/>
              </a:cxn>
              <a:cxn ang="0">
                <a:pos x="connsiteX5283" y="connsiteY5283"/>
              </a:cxn>
              <a:cxn ang="0">
                <a:pos x="connsiteX5284" y="connsiteY5284"/>
              </a:cxn>
              <a:cxn ang="0">
                <a:pos x="connsiteX5285" y="connsiteY5285"/>
              </a:cxn>
              <a:cxn ang="0">
                <a:pos x="connsiteX5286" y="connsiteY5286"/>
              </a:cxn>
              <a:cxn ang="0">
                <a:pos x="connsiteX5287" y="connsiteY5287"/>
              </a:cxn>
              <a:cxn ang="0">
                <a:pos x="connsiteX5288" y="connsiteY5288"/>
              </a:cxn>
              <a:cxn ang="0">
                <a:pos x="connsiteX5289" y="connsiteY5289"/>
              </a:cxn>
              <a:cxn ang="0">
                <a:pos x="connsiteX5290" y="connsiteY5290"/>
              </a:cxn>
              <a:cxn ang="0">
                <a:pos x="connsiteX5291" y="connsiteY5291"/>
              </a:cxn>
              <a:cxn ang="0">
                <a:pos x="connsiteX5292" y="connsiteY5292"/>
              </a:cxn>
              <a:cxn ang="0">
                <a:pos x="connsiteX5293" y="connsiteY5293"/>
              </a:cxn>
              <a:cxn ang="0">
                <a:pos x="connsiteX5294" y="connsiteY5294"/>
              </a:cxn>
              <a:cxn ang="0">
                <a:pos x="connsiteX5295" y="connsiteY5295"/>
              </a:cxn>
              <a:cxn ang="0">
                <a:pos x="connsiteX5296" y="connsiteY5296"/>
              </a:cxn>
              <a:cxn ang="0">
                <a:pos x="connsiteX5297" y="connsiteY5297"/>
              </a:cxn>
              <a:cxn ang="0">
                <a:pos x="connsiteX5298" y="connsiteY5298"/>
              </a:cxn>
              <a:cxn ang="0">
                <a:pos x="connsiteX5299" y="connsiteY5299"/>
              </a:cxn>
              <a:cxn ang="0">
                <a:pos x="connsiteX5300" y="connsiteY5300"/>
              </a:cxn>
              <a:cxn ang="0">
                <a:pos x="connsiteX5301" y="connsiteY5301"/>
              </a:cxn>
              <a:cxn ang="0">
                <a:pos x="connsiteX5302" y="connsiteY5302"/>
              </a:cxn>
              <a:cxn ang="0">
                <a:pos x="connsiteX5303" y="connsiteY5303"/>
              </a:cxn>
              <a:cxn ang="0">
                <a:pos x="connsiteX5304" y="connsiteY5304"/>
              </a:cxn>
              <a:cxn ang="0">
                <a:pos x="connsiteX5305" y="connsiteY5305"/>
              </a:cxn>
              <a:cxn ang="0">
                <a:pos x="connsiteX5306" y="connsiteY5306"/>
              </a:cxn>
              <a:cxn ang="0">
                <a:pos x="connsiteX5307" y="connsiteY5307"/>
              </a:cxn>
              <a:cxn ang="0">
                <a:pos x="connsiteX5308" y="connsiteY5308"/>
              </a:cxn>
              <a:cxn ang="0">
                <a:pos x="connsiteX5309" y="connsiteY5309"/>
              </a:cxn>
              <a:cxn ang="0">
                <a:pos x="connsiteX5310" y="connsiteY5310"/>
              </a:cxn>
              <a:cxn ang="0">
                <a:pos x="connsiteX5311" y="connsiteY5311"/>
              </a:cxn>
              <a:cxn ang="0">
                <a:pos x="connsiteX5312" y="connsiteY5312"/>
              </a:cxn>
              <a:cxn ang="0">
                <a:pos x="connsiteX5313" y="connsiteY5313"/>
              </a:cxn>
              <a:cxn ang="0">
                <a:pos x="connsiteX5314" y="connsiteY5314"/>
              </a:cxn>
              <a:cxn ang="0">
                <a:pos x="connsiteX5315" y="connsiteY5315"/>
              </a:cxn>
              <a:cxn ang="0">
                <a:pos x="connsiteX5316" y="connsiteY5316"/>
              </a:cxn>
              <a:cxn ang="0">
                <a:pos x="connsiteX5317" y="connsiteY5317"/>
              </a:cxn>
              <a:cxn ang="0">
                <a:pos x="connsiteX5318" y="connsiteY5318"/>
              </a:cxn>
              <a:cxn ang="0">
                <a:pos x="connsiteX5319" y="connsiteY5319"/>
              </a:cxn>
              <a:cxn ang="0">
                <a:pos x="connsiteX5320" y="connsiteY5320"/>
              </a:cxn>
              <a:cxn ang="0">
                <a:pos x="connsiteX5321" y="connsiteY5321"/>
              </a:cxn>
              <a:cxn ang="0">
                <a:pos x="connsiteX5322" y="connsiteY5322"/>
              </a:cxn>
              <a:cxn ang="0">
                <a:pos x="connsiteX5323" y="connsiteY5323"/>
              </a:cxn>
              <a:cxn ang="0">
                <a:pos x="connsiteX5324" y="connsiteY5324"/>
              </a:cxn>
              <a:cxn ang="0">
                <a:pos x="connsiteX5325" y="connsiteY5325"/>
              </a:cxn>
              <a:cxn ang="0">
                <a:pos x="connsiteX5326" y="connsiteY5326"/>
              </a:cxn>
              <a:cxn ang="0">
                <a:pos x="connsiteX5327" y="connsiteY5327"/>
              </a:cxn>
              <a:cxn ang="0">
                <a:pos x="connsiteX5328" y="connsiteY5328"/>
              </a:cxn>
              <a:cxn ang="0">
                <a:pos x="connsiteX5329" y="connsiteY5329"/>
              </a:cxn>
              <a:cxn ang="0">
                <a:pos x="connsiteX5330" y="connsiteY5330"/>
              </a:cxn>
              <a:cxn ang="0">
                <a:pos x="connsiteX5331" y="connsiteY5331"/>
              </a:cxn>
              <a:cxn ang="0">
                <a:pos x="connsiteX5332" y="connsiteY5332"/>
              </a:cxn>
              <a:cxn ang="0">
                <a:pos x="connsiteX5333" y="connsiteY5333"/>
              </a:cxn>
              <a:cxn ang="0">
                <a:pos x="connsiteX5334" y="connsiteY5334"/>
              </a:cxn>
              <a:cxn ang="0">
                <a:pos x="connsiteX5335" y="connsiteY5335"/>
              </a:cxn>
              <a:cxn ang="0">
                <a:pos x="connsiteX5336" y="connsiteY5336"/>
              </a:cxn>
              <a:cxn ang="0">
                <a:pos x="connsiteX5337" y="connsiteY5337"/>
              </a:cxn>
              <a:cxn ang="0">
                <a:pos x="connsiteX5338" y="connsiteY5338"/>
              </a:cxn>
              <a:cxn ang="0">
                <a:pos x="connsiteX5339" y="connsiteY5339"/>
              </a:cxn>
              <a:cxn ang="0">
                <a:pos x="connsiteX5340" y="connsiteY5340"/>
              </a:cxn>
              <a:cxn ang="0">
                <a:pos x="connsiteX5341" y="connsiteY5341"/>
              </a:cxn>
              <a:cxn ang="0">
                <a:pos x="connsiteX5342" y="connsiteY5342"/>
              </a:cxn>
              <a:cxn ang="0">
                <a:pos x="connsiteX5343" y="connsiteY5343"/>
              </a:cxn>
              <a:cxn ang="0">
                <a:pos x="connsiteX5344" y="connsiteY5344"/>
              </a:cxn>
              <a:cxn ang="0">
                <a:pos x="connsiteX5345" y="connsiteY5345"/>
              </a:cxn>
              <a:cxn ang="0">
                <a:pos x="connsiteX5346" y="connsiteY5346"/>
              </a:cxn>
              <a:cxn ang="0">
                <a:pos x="connsiteX5347" y="connsiteY5347"/>
              </a:cxn>
              <a:cxn ang="0">
                <a:pos x="connsiteX5348" y="connsiteY5348"/>
              </a:cxn>
              <a:cxn ang="0">
                <a:pos x="connsiteX5349" y="connsiteY5349"/>
              </a:cxn>
              <a:cxn ang="0">
                <a:pos x="connsiteX5350" y="connsiteY5350"/>
              </a:cxn>
              <a:cxn ang="0">
                <a:pos x="connsiteX5351" y="connsiteY5351"/>
              </a:cxn>
              <a:cxn ang="0">
                <a:pos x="connsiteX5352" y="connsiteY5352"/>
              </a:cxn>
              <a:cxn ang="0">
                <a:pos x="connsiteX5353" y="connsiteY5353"/>
              </a:cxn>
              <a:cxn ang="0">
                <a:pos x="connsiteX5354" y="connsiteY5354"/>
              </a:cxn>
              <a:cxn ang="0">
                <a:pos x="connsiteX5355" y="connsiteY5355"/>
              </a:cxn>
              <a:cxn ang="0">
                <a:pos x="connsiteX5356" y="connsiteY5356"/>
              </a:cxn>
              <a:cxn ang="0">
                <a:pos x="connsiteX5357" y="connsiteY5357"/>
              </a:cxn>
              <a:cxn ang="0">
                <a:pos x="connsiteX5358" y="connsiteY5358"/>
              </a:cxn>
              <a:cxn ang="0">
                <a:pos x="connsiteX5359" y="connsiteY5359"/>
              </a:cxn>
              <a:cxn ang="0">
                <a:pos x="connsiteX5360" y="connsiteY5360"/>
              </a:cxn>
              <a:cxn ang="0">
                <a:pos x="connsiteX5361" y="connsiteY5361"/>
              </a:cxn>
              <a:cxn ang="0">
                <a:pos x="connsiteX5362" y="connsiteY5362"/>
              </a:cxn>
              <a:cxn ang="0">
                <a:pos x="connsiteX5363" y="connsiteY5363"/>
              </a:cxn>
              <a:cxn ang="0">
                <a:pos x="connsiteX5364" y="connsiteY5364"/>
              </a:cxn>
              <a:cxn ang="0">
                <a:pos x="connsiteX5365" y="connsiteY5365"/>
              </a:cxn>
              <a:cxn ang="0">
                <a:pos x="connsiteX5366" y="connsiteY5366"/>
              </a:cxn>
              <a:cxn ang="0">
                <a:pos x="connsiteX5367" y="connsiteY5367"/>
              </a:cxn>
              <a:cxn ang="0">
                <a:pos x="connsiteX5368" y="connsiteY5368"/>
              </a:cxn>
              <a:cxn ang="0">
                <a:pos x="connsiteX5369" y="connsiteY5369"/>
              </a:cxn>
              <a:cxn ang="0">
                <a:pos x="connsiteX5370" y="connsiteY5370"/>
              </a:cxn>
              <a:cxn ang="0">
                <a:pos x="connsiteX5371" y="connsiteY5371"/>
              </a:cxn>
              <a:cxn ang="0">
                <a:pos x="connsiteX5372" y="connsiteY5372"/>
              </a:cxn>
              <a:cxn ang="0">
                <a:pos x="connsiteX5373" y="connsiteY5373"/>
              </a:cxn>
              <a:cxn ang="0">
                <a:pos x="connsiteX5374" y="connsiteY5374"/>
              </a:cxn>
              <a:cxn ang="0">
                <a:pos x="connsiteX5375" y="connsiteY5375"/>
              </a:cxn>
              <a:cxn ang="0">
                <a:pos x="connsiteX5376" y="connsiteY5376"/>
              </a:cxn>
              <a:cxn ang="0">
                <a:pos x="connsiteX5377" y="connsiteY5377"/>
              </a:cxn>
              <a:cxn ang="0">
                <a:pos x="connsiteX5378" y="connsiteY5378"/>
              </a:cxn>
              <a:cxn ang="0">
                <a:pos x="connsiteX5379" y="connsiteY5379"/>
              </a:cxn>
              <a:cxn ang="0">
                <a:pos x="connsiteX5380" y="connsiteY5380"/>
              </a:cxn>
              <a:cxn ang="0">
                <a:pos x="connsiteX5381" y="connsiteY5381"/>
              </a:cxn>
              <a:cxn ang="0">
                <a:pos x="connsiteX5382" y="connsiteY5382"/>
              </a:cxn>
              <a:cxn ang="0">
                <a:pos x="connsiteX5383" y="connsiteY5383"/>
              </a:cxn>
              <a:cxn ang="0">
                <a:pos x="connsiteX5384" y="connsiteY5384"/>
              </a:cxn>
              <a:cxn ang="0">
                <a:pos x="connsiteX5385" y="connsiteY5385"/>
              </a:cxn>
              <a:cxn ang="0">
                <a:pos x="connsiteX5386" y="connsiteY5386"/>
              </a:cxn>
              <a:cxn ang="0">
                <a:pos x="connsiteX5387" y="connsiteY5387"/>
              </a:cxn>
              <a:cxn ang="0">
                <a:pos x="connsiteX5388" y="connsiteY5388"/>
              </a:cxn>
              <a:cxn ang="0">
                <a:pos x="connsiteX5389" y="connsiteY5389"/>
              </a:cxn>
              <a:cxn ang="0">
                <a:pos x="connsiteX5390" y="connsiteY5390"/>
              </a:cxn>
              <a:cxn ang="0">
                <a:pos x="connsiteX5391" y="connsiteY5391"/>
              </a:cxn>
              <a:cxn ang="0">
                <a:pos x="connsiteX5392" y="connsiteY5392"/>
              </a:cxn>
              <a:cxn ang="0">
                <a:pos x="connsiteX5393" y="connsiteY5393"/>
              </a:cxn>
              <a:cxn ang="0">
                <a:pos x="connsiteX5394" y="connsiteY5394"/>
              </a:cxn>
              <a:cxn ang="0">
                <a:pos x="connsiteX5395" y="connsiteY5395"/>
              </a:cxn>
              <a:cxn ang="0">
                <a:pos x="connsiteX5396" y="connsiteY5396"/>
              </a:cxn>
              <a:cxn ang="0">
                <a:pos x="connsiteX5397" y="connsiteY5397"/>
              </a:cxn>
              <a:cxn ang="0">
                <a:pos x="connsiteX5398" y="connsiteY5398"/>
              </a:cxn>
              <a:cxn ang="0">
                <a:pos x="connsiteX5399" y="connsiteY5399"/>
              </a:cxn>
              <a:cxn ang="0">
                <a:pos x="connsiteX5400" y="connsiteY5400"/>
              </a:cxn>
              <a:cxn ang="0">
                <a:pos x="connsiteX5401" y="connsiteY5401"/>
              </a:cxn>
              <a:cxn ang="0">
                <a:pos x="connsiteX5402" y="connsiteY5402"/>
              </a:cxn>
              <a:cxn ang="0">
                <a:pos x="connsiteX5403" y="connsiteY5403"/>
              </a:cxn>
              <a:cxn ang="0">
                <a:pos x="connsiteX5404" y="connsiteY5404"/>
              </a:cxn>
              <a:cxn ang="0">
                <a:pos x="connsiteX5405" y="connsiteY5405"/>
              </a:cxn>
              <a:cxn ang="0">
                <a:pos x="connsiteX5406" y="connsiteY5406"/>
              </a:cxn>
              <a:cxn ang="0">
                <a:pos x="connsiteX5407" y="connsiteY5407"/>
              </a:cxn>
              <a:cxn ang="0">
                <a:pos x="connsiteX5408" y="connsiteY5408"/>
              </a:cxn>
              <a:cxn ang="0">
                <a:pos x="connsiteX5409" y="connsiteY5409"/>
              </a:cxn>
              <a:cxn ang="0">
                <a:pos x="connsiteX5410" y="connsiteY5410"/>
              </a:cxn>
              <a:cxn ang="0">
                <a:pos x="connsiteX5411" y="connsiteY5411"/>
              </a:cxn>
              <a:cxn ang="0">
                <a:pos x="connsiteX5412" y="connsiteY5412"/>
              </a:cxn>
              <a:cxn ang="0">
                <a:pos x="connsiteX5413" y="connsiteY5413"/>
              </a:cxn>
              <a:cxn ang="0">
                <a:pos x="connsiteX5414" y="connsiteY5414"/>
              </a:cxn>
              <a:cxn ang="0">
                <a:pos x="connsiteX5415" y="connsiteY5415"/>
              </a:cxn>
              <a:cxn ang="0">
                <a:pos x="connsiteX5416" y="connsiteY5416"/>
              </a:cxn>
              <a:cxn ang="0">
                <a:pos x="connsiteX5417" y="connsiteY5417"/>
              </a:cxn>
              <a:cxn ang="0">
                <a:pos x="connsiteX5418" y="connsiteY5418"/>
              </a:cxn>
              <a:cxn ang="0">
                <a:pos x="connsiteX5419" y="connsiteY5419"/>
              </a:cxn>
              <a:cxn ang="0">
                <a:pos x="connsiteX5420" y="connsiteY5420"/>
              </a:cxn>
              <a:cxn ang="0">
                <a:pos x="connsiteX5421" y="connsiteY5421"/>
              </a:cxn>
              <a:cxn ang="0">
                <a:pos x="connsiteX5422" y="connsiteY5422"/>
              </a:cxn>
              <a:cxn ang="0">
                <a:pos x="connsiteX5423" y="connsiteY5423"/>
              </a:cxn>
              <a:cxn ang="0">
                <a:pos x="connsiteX5424" y="connsiteY5424"/>
              </a:cxn>
              <a:cxn ang="0">
                <a:pos x="connsiteX5425" y="connsiteY5425"/>
              </a:cxn>
              <a:cxn ang="0">
                <a:pos x="connsiteX5426" y="connsiteY5426"/>
              </a:cxn>
              <a:cxn ang="0">
                <a:pos x="connsiteX5427" y="connsiteY5427"/>
              </a:cxn>
              <a:cxn ang="0">
                <a:pos x="connsiteX5428" y="connsiteY5428"/>
              </a:cxn>
              <a:cxn ang="0">
                <a:pos x="connsiteX5429" y="connsiteY5429"/>
              </a:cxn>
              <a:cxn ang="0">
                <a:pos x="connsiteX5430" y="connsiteY5430"/>
              </a:cxn>
              <a:cxn ang="0">
                <a:pos x="connsiteX5431" y="connsiteY5431"/>
              </a:cxn>
              <a:cxn ang="0">
                <a:pos x="connsiteX5432" y="connsiteY5432"/>
              </a:cxn>
              <a:cxn ang="0">
                <a:pos x="connsiteX5433" y="connsiteY5433"/>
              </a:cxn>
              <a:cxn ang="0">
                <a:pos x="connsiteX5434" y="connsiteY5434"/>
              </a:cxn>
              <a:cxn ang="0">
                <a:pos x="connsiteX5435" y="connsiteY5435"/>
              </a:cxn>
              <a:cxn ang="0">
                <a:pos x="connsiteX5436" y="connsiteY5436"/>
              </a:cxn>
              <a:cxn ang="0">
                <a:pos x="connsiteX5437" y="connsiteY5437"/>
              </a:cxn>
              <a:cxn ang="0">
                <a:pos x="connsiteX5438" y="connsiteY5438"/>
              </a:cxn>
              <a:cxn ang="0">
                <a:pos x="connsiteX5439" y="connsiteY5439"/>
              </a:cxn>
              <a:cxn ang="0">
                <a:pos x="connsiteX5440" y="connsiteY5440"/>
              </a:cxn>
              <a:cxn ang="0">
                <a:pos x="connsiteX5441" y="connsiteY5441"/>
              </a:cxn>
              <a:cxn ang="0">
                <a:pos x="connsiteX5442" y="connsiteY5442"/>
              </a:cxn>
              <a:cxn ang="0">
                <a:pos x="connsiteX5443" y="connsiteY5443"/>
              </a:cxn>
              <a:cxn ang="0">
                <a:pos x="connsiteX5444" y="connsiteY5444"/>
              </a:cxn>
              <a:cxn ang="0">
                <a:pos x="connsiteX5445" y="connsiteY5445"/>
              </a:cxn>
              <a:cxn ang="0">
                <a:pos x="connsiteX5446" y="connsiteY5446"/>
              </a:cxn>
              <a:cxn ang="0">
                <a:pos x="connsiteX5447" y="connsiteY5447"/>
              </a:cxn>
              <a:cxn ang="0">
                <a:pos x="connsiteX5448" y="connsiteY5448"/>
              </a:cxn>
              <a:cxn ang="0">
                <a:pos x="connsiteX5449" y="connsiteY5449"/>
              </a:cxn>
              <a:cxn ang="0">
                <a:pos x="connsiteX5450" y="connsiteY5450"/>
              </a:cxn>
              <a:cxn ang="0">
                <a:pos x="connsiteX5451" y="connsiteY5451"/>
              </a:cxn>
              <a:cxn ang="0">
                <a:pos x="connsiteX5452" y="connsiteY5452"/>
              </a:cxn>
              <a:cxn ang="0">
                <a:pos x="connsiteX5453" y="connsiteY5453"/>
              </a:cxn>
              <a:cxn ang="0">
                <a:pos x="connsiteX5454" y="connsiteY5454"/>
              </a:cxn>
              <a:cxn ang="0">
                <a:pos x="connsiteX5455" y="connsiteY5455"/>
              </a:cxn>
              <a:cxn ang="0">
                <a:pos x="connsiteX5456" y="connsiteY5456"/>
              </a:cxn>
              <a:cxn ang="0">
                <a:pos x="connsiteX5457" y="connsiteY5457"/>
              </a:cxn>
              <a:cxn ang="0">
                <a:pos x="connsiteX5458" y="connsiteY5458"/>
              </a:cxn>
              <a:cxn ang="0">
                <a:pos x="connsiteX5459" y="connsiteY5459"/>
              </a:cxn>
              <a:cxn ang="0">
                <a:pos x="connsiteX5460" y="connsiteY5460"/>
              </a:cxn>
              <a:cxn ang="0">
                <a:pos x="connsiteX5461" y="connsiteY5461"/>
              </a:cxn>
              <a:cxn ang="0">
                <a:pos x="connsiteX5462" y="connsiteY5462"/>
              </a:cxn>
              <a:cxn ang="0">
                <a:pos x="connsiteX5463" y="connsiteY5463"/>
              </a:cxn>
              <a:cxn ang="0">
                <a:pos x="connsiteX5464" y="connsiteY5464"/>
              </a:cxn>
              <a:cxn ang="0">
                <a:pos x="connsiteX5465" y="connsiteY5465"/>
              </a:cxn>
              <a:cxn ang="0">
                <a:pos x="connsiteX5466" y="connsiteY5466"/>
              </a:cxn>
              <a:cxn ang="0">
                <a:pos x="connsiteX5467" y="connsiteY5467"/>
              </a:cxn>
              <a:cxn ang="0">
                <a:pos x="connsiteX5468" y="connsiteY5468"/>
              </a:cxn>
              <a:cxn ang="0">
                <a:pos x="connsiteX5469" y="connsiteY5469"/>
              </a:cxn>
              <a:cxn ang="0">
                <a:pos x="connsiteX5470" y="connsiteY5470"/>
              </a:cxn>
              <a:cxn ang="0">
                <a:pos x="connsiteX5471" y="connsiteY5471"/>
              </a:cxn>
              <a:cxn ang="0">
                <a:pos x="connsiteX5472" y="connsiteY5472"/>
              </a:cxn>
              <a:cxn ang="0">
                <a:pos x="connsiteX5473" y="connsiteY5473"/>
              </a:cxn>
              <a:cxn ang="0">
                <a:pos x="connsiteX5474" y="connsiteY5474"/>
              </a:cxn>
              <a:cxn ang="0">
                <a:pos x="connsiteX5475" y="connsiteY5475"/>
              </a:cxn>
              <a:cxn ang="0">
                <a:pos x="connsiteX5476" y="connsiteY5476"/>
              </a:cxn>
              <a:cxn ang="0">
                <a:pos x="connsiteX5477" y="connsiteY5477"/>
              </a:cxn>
              <a:cxn ang="0">
                <a:pos x="connsiteX5478" y="connsiteY5478"/>
              </a:cxn>
              <a:cxn ang="0">
                <a:pos x="connsiteX5479" y="connsiteY5479"/>
              </a:cxn>
              <a:cxn ang="0">
                <a:pos x="connsiteX5480" y="connsiteY5480"/>
              </a:cxn>
              <a:cxn ang="0">
                <a:pos x="connsiteX5481" y="connsiteY5481"/>
              </a:cxn>
              <a:cxn ang="0">
                <a:pos x="connsiteX5482" y="connsiteY5482"/>
              </a:cxn>
              <a:cxn ang="0">
                <a:pos x="connsiteX5483" y="connsiteY5483"/>
              </a:cxn>
              <a:cxn ang="0">
                <a:pos x="connsiteX5484" y="connsiteY5484"/>
              </a:cxn>
              <a:cxn ang="0">
                <a:pos x="connsiteX5485" y="connsiteY5485"/>
              </a:cxn>
              <a:cxn ang="0">
                <a:pos x="connsiteX5486" y="connsiteY5486"/>
              </a:cxn>
              <a:cxn ang="0">
                <a:pos x="connsiteX5487" y="connsiteY5487"/>
              </a:cxn>
              <a:cxn ang="0">
                <a:pos x="connsiteX5488" y="connsiteY5488"/>
              </a:cxn>
              <a:cxn ang="0">
                <a:pos x="connsiteX5489" y="connsiteY5489"/>
              </a:cxn>
              <a:cxn ang="0">
                <a:pos x="connsiteX5490" y="connsiteY5490"/>
              </a:cxn>
              <a:cxn ang="0">
                <a:pos x="connsiteX5491" y="connsiteY5491"/>
              </a:cxn>
              <a:cxn ang="0">
                <a:pos x="connsiteX5492" y="connsiteY5492"/>
              </a:cxn>
              <a:cxn ang="0">
                <a:pos x="connsiteX5493" y="connsiteY5493"/>
              </a:cxn>
              <a:cxn ang="0">
                <a:pos x="connsiteX5494" y="connsiteY5494"/>
              </a:cxn>
              <a:cxn ang="0">
                <a:pos x="connsiteX5495" y="connsiteY5495"/>
              </a:cxn>
              <a:cxn ang="0">
                <a:pos x="connsiteX5496" y="connsiteY5496"/>
              </a:cxn>
              <a:cxn ang="0">
                <a:pos x="connsiteX5497" y="connsiteY5497"/>
              </a:cxn>
              <a:cxn ang="0">
                <a:pos x="connsiteX5498" y="connsiteY5498"/>
              </a:cxn>
              <a:cxn ang="0">
                <a:pos x="connsiteX5499" y="connsiteY5499"/>
              </a:cxn>
              <a:cxn ang="0">
                <a:pos x="connsiteX5500" y="connsiteY5500"/>
              </a:cxn>
              <a:cxn ang="0">
                <a:pos x="connsiteX5501" y="connsiteY5501"/>
              </a:cxn>
              <a:cxn ang="0">
                <a:pos x="connsiteX5502" y="connsiteY5502"/>
              </a:cxn>
              <a:cxn ang="0">
                <a:pos x="connsiteX5503" y="connsiteY5503"/>
              </a:cxn>
              <a:cxn ang="0">
                <a:pos x="connsiteX5504" y="connsiteY5504"/>
              </a:cxn>
              <a:cxn ang="0">
                <a:pos x="connsiteX5505" y="connsiteY5505"/>
              </a:cxn>
              <a:cxn ang="0">
                <a:pos x="connsiteX5506" y="connsiteY5506"/>
              </a:cxn>
              <a:cxn ang="0">
                <a:pos x="connsiteX5507" y="connsiteY5507"/>
              </a:cxn>
              <a:cxn ang="0">
                <a:pos x="connsiteX5508" y="connsiteY5508"/>
              </a:cxn>
              <a:cxn ang="0">
                <a:pos x="connsiteX5509" y="connsiteY5509"/>
              </a:cxn>
              <a:cxn ang="0">
                <a:pos x="connsiteX5510" y="connsiteY5510"/>
              </a:cxn>
              <a:cxn ang="0">
                <a:pos x="connsiteX5511" y="connsiteY5511"/>
              </a:cxn>
              <a:cxn ang="0">
                <a:pos x="connsiteX5512" y="connsiteY5512"/>
              </a:cxn>
              <a:cxn ang="0">
                <a:pos x="connsiteX5513" y="connsiteY5513"/>
              </a:cxn>
              <a:cxn ang="0">
                <a:pos x="connsiteX5514" y="connsiteY5514"/>
              </a:cxn>
              <a:cxn ang="0">
                <a:pos x="connsiteX5515" y="connsiteY5515"/>
              </a:cxn>
              <a:cxn ang="0">
                <a:pos x="connsiteX5516" y="connsiteY5516"/>
              </a:cxn>
              <a:cxn ang="0">
                <a:pos x="connsiteX5517" y="connsiteY5517"/>
              </a:cxn>
              <a:cxn ang="0">
                <a:pos x="connsiteX5518" y="connsiteY5518"/>
              </a:cxn>
              <a:cxn ang="0">
                <a:pos x="connsiteX5519" y="connsiteY5519"/>
              </a:cxn>
              <a:cxn ang="0">
                <a:pos x="connsiteX5520" y="connsiteY5520"/>
              </a:cxn>
              <a:cxn ang="0">
                <a:pos x="connsiteX5521" y="connsiteY5521"/>
              </a:cxn>
              <a:cxn ang="0">
                <a:pos x="connsiteX5522" y="connsiteY5522"/>
              </a:cxn>
              <a:cxn ang="0">
                <a:pos x="connsiteX5523" y="connsiteY5523"/>
              </a:cxn>
              <a:cxn ang="0">
                <a:pos x="connsiteX5524" y="connsiteY5524"/>
              </a:cxn>
              <a:cxn ang="0">
                <a:pos x="connsiteX5525" y="connsiteY5525"/>
              </a:cxn>
              <a:cxn ang="0">
                <a:pos x="connsiteX5526" y="connsiteY5526"/>
              </a:cxn>
              <a:cxn ang="0">
                <a:pos x="connsiteX5527" y="connsiteY5527"/>
              </a:cxn>
              <a:cxn ang="0">
                <a:pos x="connsiteX5528" y="connsiteY5528"/>
              </a:cxn>
              <a:cxn ang="0">
                <a:pos x="connsiteX5529" y="connsiteY5529"/>
              </a:cxn>
              <a:cxn ang="0">
                <a:pos x="connsiteX5530" y="connsiteY5530"/>
              </a:cxn>
              <a:cxn ang="0">
                <a:pos x="connsiteX5531" y="connsiteY5531"/>
              </a:cxn>
              <a:cxn ang="0">
                <a:pos x="connsiteX5532" y="connsiteY5532"/>
              </a:cxn>
              <a:cxn ang="0">
                <a:pos x="connsiteX5533" y="connsiteY5533"/>
              </a:cxn>
              <a:cxn ang="0">
                <a:pos x="connsiteX5534" y="connsiteY5534"/>
              </a:cxn>
              <a:cxn ang="0">
                <a:pos x="connsiteX5535" y="connsiteY5535"/>
              </a:cxn>
              <a:cxn ang="0">
                <a:pos x="connsiteX5536" y="connsiteY5536"/>
              </a:cxn>
              <a:cxn ang="0">
                <a:pos x="connsiteX5537" y="connsiteY5537"/>
              </a:cxn>
              <a:cxn ang="0">
                <a:pos x="connsiteX5538" y="connsiteY5538"/>
              </a:cxn>
              <a:cxn ang="0">
                <a:pos x="connsiteX5539" y="connsiteY5539"/>
              </a:cxn>
              <a:cxn ang="0">
                <a:pos x="connsiteX5540" y="connsiteY5540"/>
              </a:cxn>
              <a:cxn ang="0">
                <a:pos x="connsiteX5541" y="connsiteY5541"/>
              </a:cxn>
              <a:cxn ang="0">
                <a:pos x="connsiteX5542" y="connsiteY5542"/>
              </a:cxn>
              <a:cxn ang="0">
                <a:pos x="connsiteX5543" y="connsiteY5543"/>
              </a:cxn>
              <a:cxn ang="0">
                <a:pos x="connsiteX5544" y="connsiteY5544"/>
              </a:cxn>
              <a:cxn ang="0">
                <a:pos x="connsiteX5545" y="connsiteY5545"/>
              </a:cxn>
              <a:cxn ang="0">
                <a:pos x="connsiteX5546" y="connsiteY5546"/>
              </a:cxn>
              <a:cxn ang="0">
                <a:pos x="connsiteX5547" y="connsiteY5547"/>
              </a:cxn>
              <a:cxn ang="0">
                <a:pos x="connsiteX5548" y="connsiteY5548"/>
              </a:cxn>
              <a:cxn ang="0">
                <a:pos x="connsiteX5549" y="connsiteY5549"/>
              </a:cxn>
              <a:cxn ang="0">
                <a:pos x="connsiteX5550" y="connsiteY5550"/>
              </a:cxn>
              <a:cxn ang="0">
                <a:pos x="connsiteX5551" y="connsiteY5551"/>
              </a:cxn>
              <a:cxn ang="0">
                <a:pos x="connsiteX5552" y="connsiteY5552"/>
              </a:cxn>
              <a:cxn ang="0">
                <a:pos x="connsiteX5553" y="connsiteY5553"/>
              </a:cxn>
              <a:cxn ang="0">
                <a:pos x="connsiteX5554" y="connsiteY5554"/>
              </a:cxn>
              <a:cxn ang="0">
                <a:pos x="connsiteX5555" y="connsiteY5555"/>
              </a:cxn>
              <a:cxn ang="0">
                <a:pos x="connsiteX5556" y="connsiteY5556"/>
              </a:cxn>
              <a:cxn ang="0">
                <a:pos x="connsiteX5557" y="connsiteY5557"/>
              </a:cxn>
              <a:cxn ang="0">
                <a:pos x="connsiteX5558" y="connsiteY5558"/>
              </a:cxn>
              <a:cxn ang="0">
                <a:pos x="connsiteX5559" y="connsiteY5559"/>
              </a:cxn>
              <a:cxn ang="0">
                <a:pos x="connsiteX5560" y="connsiteY5560"/>
              </a:cxn>
              <a:cxn ang="0">
                <a:pos x="connsiteX5561" y="connsiteY5561"/>
              </a:cxn>
              <a:cxn ang="0">
                <a:pos x="connsiteX5562" y="connsiteY5562"/>
              </a:cxn>
              <a:cxn ang="0">
                <a:pos x="connsiteX5563" y="connsiteY5563"/>
              </a:cxn>
              <a:cxn ang="0">
                <a:pos x="connsiteX5564" y="connsiteY5564"/>
              </a:cxn>
              <a:cxn ang="0">
                <a:pos x="connsiteX5565" y="connsiteY5565"/>
              </a:cxn>
              <a:cxn ang="0">
                <a:pos x="connsiteX5566" y="connsiteY5566"/>
              </a:cxn>
              <a:cxn ang="0">
                <a:pos x="connsiteX5567" y="connsiteY5567"/>
              </a:cxn>
              <a:cxn ang="0">
                <a:pos x="connsiteX5568" y="connsiteY5568"/>
              </a:cxn>
              <a:cxn ang="0">
                <a:pos x="connsiteX5569" y="connsiteY5569"/>
              </a:cxn>
              <a:cxn ang="0">
                <a:pos x="connsiteX5570" y="connsiteY5570"/>
              </a:cxn>
              <a:cxn ang="0">
                <a:pos x="connsiteX5571" y="connsiteY5571"/>
              </a:cxn>
              <a:cxn ang="0">
                <a:pos x="connsiteX5572" y="connsiteY5572"/>
              </a:cxn>
              <a:cxn ang="0">
                <a:pos x="connsiteX5573" y="connsiteY5573"/>
              </a:cxn>
              <a:cxn ang="0">
                <a:pos x="connsiteX5574" y="connsiteY5574"/>
              </a:cxn>
              <a:cxn ang="0">
                <a:pos x="connsiteX5575" y="connsiteY5575"/>
              </a:cxn>
              <a:cxn ang="0">
                <a:pos x="connsiteX5576" y="connsiteY5576"/>
              </a:cxn>
              <a:cxn ang="0">
                <a:pos x="connsiteX5577" y="connsiteY5577"/>
              </a:cxn>
              <a:cxn ang="0">
                <a:pos x="connsiteX5578" y="connsiteY5578"/>
              </a:cxn>
              <a:cxn ang="0">
                <a:pos x="connsiteX5579" y="connsiteY5579"/>
              </a:cxn>
              <a:cxn ang="0">
                <a:pos x="connsiteX5580" y="connsiteY5580"/>
              </a:cxn>
              <a:cxn ang="0">
                <a:pos x="connsiteX5581" y="connsiteY5581"/>
              </a:cxn>
              <a:cxn ang="0">
                <a:pos x="connsiteX5582" y="connsiteY5582"/>
              </a:cxn>
              <a:cxn ang="0">
                <a:pos x="connsiteX5583" y="connsiteY5583"/>
              </a:cxn>
              <a:cxn ang="0">
                <a:pos x="connsiteX5584" y="connsiteY5584"/>
              </a:cxn>
              <a:cxn ang="0">
                <a:pos x="connsiteX5585" y="connsiteY5585"/>
              </a:cxn>
              <a:cxn ang="0">
                <a:pos x="connsiteX5586" y="connsiteY5586"/>
              </a:cxn>
              <a:cxn ang="0">
                <a:pos x="connsiteX5587" y="connsiteY5587"/>
              </a:cxn>
              <a:cxn ang="0">
                <a:pos x="connsiteX5588" y="connsiteY5588"/>
              </a:cxn>
              <a:cxn ang="0">
                <a:pos x="connsiteX5589" y="connsiteY5589"/>
              </a:cxn>
              <a:cxn ang="0">
                <a:pos x="connsiteX5590" y="connsiteY5590"/>
              </a:cxn>
              <a:cxn ang="0">
                <a:pos x="connsiteX5591" y="connsiteY5591"/>
              </a:cxn>
              <a:cxn ang="0">
                <a:pos x="connsiteX5592" y="connsiteY5592"/>
              </a:cxn>
              <a:cxn ang="0">
                <a:pos x="connsiteX5593" y="connsiteY5593"/>
              </a:cxn>
              <a:cxn ang="0">
                <a:pos x="connsiteX5594" y="connsiteY5594"/>
              </a:cxn>
              <a:cxn ang="0">
                <a:pos x="connsiteX5595" y="connsiteY5595"/>
              </a:cxn>
              <a:cxn ang="0">
                <a:pos x="connsiteX5596" y="connsiteY5596"/>
              </a:cxn>
              <a:cxn ang="0">
                <a:pos x="connsiteX5597" y="connsiteY5597"/>
              </a:cxn>
              <a:cxn ang="0">
                <a:pos x="connsiteX5598" y="connsiteY5598"/>
              </a:cxn>
              <a:cxn ang="0">
                <a:pos x="connsiteX5599" y="connsiteY5599"/>
              </a:cxn>
              <a:cxn ang="0">
                <a:pos x="connsiteX5600" y="connsiteY5600"/>
              </a:cxn>
              <a:cxn ang="0">
                <a:pos x="connsiteX5601" y="connsiteY5601"/>
              </a:cxn>
              <a:cxn ang="0">
                <a:pos x="connsiteX5602" y="connsiteY5602"/>
              </a:cxn>
              <a:cxn ang="0">
                <a:pos x="connsiteX5603" y="connsiteY5603"/>
              </a:cxn>
              <a:cxn ang="0">
                <a:pos x="connsiteX5604" y="connsiteY5604"/>
              </a:cxn>
              <a:cxn ang="0">
                <a:pos x="connsiteX5605" y="connsiteY5605"/>
              </a:cxn>
              <a:cxn ang="0">
                <a:pos x="connsiteX5606" y="connsiteY5606"/>
              </a:cxn>
              <a:cxn ang="0">
                <a:pos x="connsiteX5607" y="connsiteY5607"/>
              </a:cxn>
              <a:cxn ang="0">
                <a:pos x="connsiteX5608" y="connsiteY5608"/>
              </a:cxn>
              <a:cxn ang="0">
                <a:pos x="connsiteX5609" y="connsiteY5609"/>
              </a:cxn>
              <a:cxn ang="0">
                <a:pos x="connsiteX5610" y="connsiteY5610"/>
              </a:cxn>
              <a:cxn ang="0">
                <a:pos x="connsiteX5611" y="connsiteY5611"/>
              </a:cxn>
              <a:cxn ang="0">
                <a:pos x="connsiteX5612" y="connsiteY5612"/>
              </a:cxn>
              <a:cxn ang="0">
                <a:pos x="connsiteX5613" y="connsiteY5613"/>
              </a:cxn>
              <a:cxn ang="0">
                <a:pos x="connsiteX5614" y="connsiteY5614"/>
              </a:cxn>
              <a:cxn ang="0">
                <a:pos x="connsiteX5615" y="connsiteY5615"/>
              </a:cxn>
              <a:cxn ang="0">
                <a:pos x="connsiteX5616" y="connsiteY5616"/>
              </a:cxn>
              <a:cxn ang="0">
                <a:pos x="connsiteX5617" y="connsiteY5617"/>
              </a:cxn>
              <a:cxn ang="0">
                <a:pos x="connsiteX5618" y="connsiteY5618"/>
              </a:cxn>
              <a:cxn ang="0">
                <a:pos x="connsiteX5619" y="connsiteY5619"/>
              </a:cxn>
              <a:cxn ang="0">
                <a:pos x="connsiteX5620" y="connsiteY5620"/>
              </a:cxn>
              <a:cxn ang="0">
                <a:pos x="connsiteX5621" y="connsiteY5621"/>
              </a:cxn>
              <a:cxn ang="0">
                <a:pos x="connsiteX5622" y="connsiteY5622"/>
              </a:cxn>
              <a:cxn ang="0">
                <a:pos x="connsiteX5623" y="connsiteY5623"/>
              </a:cxn>
              <a:cxn ang="0">
                <a:pos x="connsiteX5624" y="connsiteY5624"/>
              </a:cxn>
              <a:cxn ang="0">
                <a:pos x="connsiteX5625" y="connsiteY5625"/>
              </a:cxn>
              <a:cxn ang="0">
                <a:pos x="connsiteX5626" y="connsiteY5626"/>
              </a:cxn>
              <a:cxn ang="0">
                <a:pos x="connsiteX5627" y="connsiteY5627"/>
              </a:cxn>
              <a:cxn ang="0">
                <a:pos x="connsiteX5628" y="connsiteY5628"/>
              </a:cxn>
              <a:cxn ang="0">
                <a:pos x="connsiteX5629" y="connsiteY5629"/>
              </a:cxn>
              <a:cxn ang="0">
                <a:pos x="connsiteX5630" y="connsiteY5630"/>
              </a:cxn>
              <a:cxn ang="0">
                <a:pos x="connsiteX5631" y="connsiteY5631"/>
              </a:cxn>
              <a:cxn ang="0">
                <a:pos x="connsiteX5632" y="connsiteY5632"/>
              </a:cxn>
              <a:cxn ang="0">
                <a:pos x="connsiteX5633" y="connsiteY5633"/>
              </a:cxn>
              <a:cxn ang="0">
                <a:pos x="connsiteX5634" y="connsiteY5634"/>
              </a:cxn>
              <a:cxn ang="0">
                <a:pos x="connsiteX5635" y="connsiteY5635"/>
              </a:cxn>
              <a:cxn ang="0">
                <a:pos x="connsiteX5636" y="connsiteY5636"/>
              </a:cxn>
              <a:cxn ang="0">
                <a:pos x="connsiteX5637" y="connsiteY5637"/>
              </a:cxn>
              <a:cxn ang="0">
                <a:pos x="connsiteX5638" y="connsiteY5638"/>
              </a:cxn>
              <a:cxn ang="0">
                <a:pos x="connsiteX5639" y="connsiteY5639"/>
              </a:cxn>
              <a:cxn ang="0">
                <a:pos x="connsiteX5640" y="connsiteY5640"/>
              </a:cxn>
              <a:cxn ang="0">
                <a:pos x="connsiteX5641" y="connsiteY5641"/>
              </a:cxn>
              <a:cxn ang="0">
                <a:pos x="connsiteX5642" y="connsiteY5642"/>
              </a:cxn>
              <a:cxn ang="0">
                <a:pos x="connsiteX5643" y="connsiteY5643"/>
              </a:cxn>
              <a:cxn ang="0">
                <a:pos x="connsiteX5644" y="connsiteY5644"/>
              </a:cxn>
              <a:cxn ang="0">
                <a:pos x="connsiteX5645" y="connsiteY5645"/>
              </a:cxn>
              <a:cxn ang="0">
                <a:pos x="connsiteX5646" y="connsiteY5646"/>
              </a:cxn>
              <a:cxn ang="0">
                <a:pos x="connsiteX5647" y="connsiteY5647"/>
              </a:cxn>
              <a:cxn ang="0">
                <a:pos x="connsiteX5648" y="connsiteY5648"/>
              </a:cxn>
              <a:cxn ang="0">
                <a:pos x="connsiteX5649" y="connsiteY5649"/>
              </a:cxn>
              <a:cxn ang="0">
                <a:pos x="connsiteX5650" y="connsiteY5650"/>
              </a:cxn>
              <a:cxn ang="0">
                <a:pos x="connsiteX5651" y="connsiteY5651"/>
              </a:cxn>
              <a:cxn ang="0">
                <a:pos x="connsiteX5652" y="connsiteY5652"/>
              </a:cxn>
              <a:cxn ang="0">
                <a:pos x="connsiteX5653" y="connsiteY5653"/>
              </a:cxn>
              <a:cxn ang="0">
                <a:pos x="connsiteX5654" y="connsiteY5654"/>
              </a:cxn>
              <a:cxn ang="0">
                <a:pos x="connsiteX5655" y="connsiteY5655"/>
              </a:cxn>
              <a:cxn ang="0">
                <a:pos x="connsiteX5656" y="connsiteY5656"/>
              </a:cxn>
              <a:cxn ang="0">
                <a:pos x="connsiteX5657" y="connsiteY5657"/>
              </a:cxn>
              <a:cxn ang="0">
                <a:pos x="connsiteX5658" y="connsiteY5658"/>
              </a:cxn>
              <a:cxn ang="0">
                <a:pos x="connsiteX5659" y="connsiteY5659"/>
              </a:cxn>
              <a:cxn ang="0">
                <a:pos x="connsiteX5660" y="connsiteY5660"/>
              </a:cxn>
              <a:cxn ang="0">
                <a:pos x="connsiteX5661" y="connsiteY5661"/>
              </a:cxn>
              <a:cxn ang="0">
                <a:pos x="connsiteX5662" y="connsiteY5662"/>
              </a:cxn>
              <a:cxn ang="0">
                <a:pos x="connsiteX5663" y="connsiteY5663"/>
              </a:cxn>
              <a:cxn ang="0">
                <a:pos x="connsiteX5664" y="connsiteY5664"/>
              </a:cxn>
              <a:cxn ang="0">
                <a:pos x="connsiteX5665" y="connsiteY5665"/>
              </a:cxn>
              <a:cxn ang="0">
                <a:pos x="connsiteX5666" y="connsiteY5666"/>
              </a:cxn>
              <a:cxn ang="0">
                <a:pos x="connsiteX5667" y="connsiteY5667"/>
              </a:cxn>
              <a:cxn ang="0">
                <a:pos x="connsiteX5668" y="connsiteY5668"/>
              </a:cxn>
              <a:cxn ang="0">
                <a:pos x="connsiteX5669" y="connsiteY5669"/>
              </a:cxn>
              <a:cxn ang="0">
                <a:pos x="connsiteX5670" y="connsiteY5670"/>
              </a:cxn>
              <a:cxn ang="0">
                <a:pos x="connsiteX5671" y="connsiteY5671"/>
              </a:cxn>
              <a:cxn ang="0">
                <a:pos x="connsiteX5672" y="connsiteY5672"/>
              </a:cxn>
              <a:cxn ang="0">
                <a:pos x="connsiteX5673" y="connsiteY5673"/>
              </a:cxn>
              <a:cxn ang="0">
                <a:pos x="connsiteX5674" y="connsiteY5674"/>
              </a:cxn>
              <a:cxn ang="0">
                <a:pos x="connsiteX5675" y="connsiteY5675"/>
              </a:cxn>
              <a:cxn ang="0">
                <a:pos x="connsiteX5676" y="connsiteY5676"/>
              </a:cxn>
              <a:cxn ang="0">
                <a:pos x="connsiteX5677" y="connsiteY5677"/>
              </a:cxn>
              <a:cxn ang="0">
                <a:pos x="connsiteX5678" y="connsiteY5678"/>
              </a:cxn>
              <a:cxn ang="0">
                <a:pos x="connsiteX5679" y="connsiteY5679"/>
              </a:cxn>
              <a:cxn ang="0">
                <a:pos x="connsiteX5680" y="connsiteY5680"/>
              </a:cxn>
              <a:cxn ang="0">
                <a:pos x="connsiteX5681" y="connsiteY5681"/>
              </a:cxn>
              <a:cxn ang="0">
                <a:pos x="connsiteX5682" y="connsiteY5682"/>
              </a:cxn>
              <a:cxn ang="0">
                <a:pos x="connsiteX5683" y="connsiteY5683"/>
              </a:cxn>
              <a:cxn ang="0">
                <a:pos x="connsiteX5684" y="connsiteY5684"/>
              </a:cxn>
              <a:cxn ang="0">
                <a:pos x="connsiteX5685" y="connsiteY5685"/>
              </a:cxn>
              <a:cxn ang="0">
                <a:pos x="connsiteX5686" y="connsiteY5686"/>
              </a:cxn>
              <a:cxn ang="0">
                <a:pos x="connsiteX5687" y="connsiteY5687"/>
              </a:cxn>
              <a:cxn ang="0">
                <a:pos x="connsiteX5688" y="connsiteY5688"/>
              </a:cxn>
              <a:cxn ang="0">
                <a:pos x="connsiteX5689" y="connsiteY5689"/>
              </a:cxn>
              <a:cxn ang="0">
                <a:pos x="connsiteX5690" y="connsiteY5690"/>
              </a:cxn>
              <a:cxn ang="0">
                <a:pos x="connsiteX5691" y="connsiteY5691"/>
              </a:cxn>
              <a:cxn ang="0">
                <a:pos x="connsiteX5692" y="connsiteY5692"/>
              </a:cxn>
              <a:cxn ang="0">
                <a:pos x="connsiteX5693" y="connsiteY5693"/>
              </a:cxn>
              <a:cxn ang="0">
                <a:pos x="connsiteX5694" y="connsiteY5694"/>
              </a:cxn>
              <a:cxn ang="0">
                <a:pos x="connsiteX5695" y="connsiteY5695"/>
              </a:cxn>
              <a:cxn ang="0">
                <a:pos x="connsiteX5696" y="connsiteY5696"/>
              </a:cxn>
              <a:cxn ang="0">
                <a:pos x="connsiteX5697" y="connsiteY5697"/>
              </a:cxn>
              <a:cxn ang="0">
                <a:pos x="connsiteX5698" y="connsiteY5698"/>
              </a:cxn>
              <a:cxn ang="0">
                <a:pos x="connsiteX5699" y="connsiteY5699"/>
              </a:cxn>
              <a:cxn ang="0">
                <a:pos x="connsiteX5700" y="connsiteY5700"/>
              </a:cxn>
              <a:cxn ang="0">
                <a:pos x="connsiteX5701" y="connsiteY5701"/>
              </a:cxn>
              <a:cxn ang="0">
                <a:pos x="connsiteX5702" y="connsiteY5702"/>
              </a:cxn>
              <a:cxn ang="0">
                <a:pos x="connsiteX5703" y="connsiteY5703"/>
              </a:cxn>
              <a:cxn ang="0">
                <a:pos x="connsiteX5704" y="connsiteY5704"/>
              </a:cxn>
              <a:cxn ang="0">
                <a:pos x="connsiteX5705" y="connsiteY5705"/>
              </a:cxn>
              <a:cxn ang="0">
                <a:pos x="connsiteX5706" y="connsiteY5706"/>
              </a:cxn>
              <a:cxn ang="0">
                <a:pos x="connsiteX5707" y="connsiteY5707"/>
              </a:cxn>
              <a:cxn ang="0">
                <a:pos x="connsiteX5708" y="connsiteY5708"/>
              </a:cxn>
              <a:cxn ang="0">
                <a:pos x="connsiteX5709" y="connsiteY5709"/>
              </a:cxn>
              <a:cxn ang="0">
                <a:pos x="connsiteX5710" y="connsiteY5710"/>
              </a:cxn>
              <a:cxn ang="0">
                <a:pos x="connsiteX5711" y="connsiteY5711"/>
              </a:cxn>
              <a:cxn ang="0">
                <a:pos x="connsiteX5712" y="connsiteY5712"/>
              </a:cxn>
              <a:cxn ang="0">
                <a:pos x="connsiteX5713" y="connsiteY5713"/>
              </a:cxn>
              <a:cxn ang="0">
                <a:pos x="connsiteX5714" y="connsiteY5714"/>
              </a:cxn>
              <a:cxn ang="0">
                <a:pos x="connsiteX5715" y="connsiteY5715"/>
              </a:cxn>
              <a:cxn ang="0">
                <a:pos x="connsiteX5716" y="connsiteY5716"/>
              </a:cxn>
              <a:cxn ang="0">
                <a:pos x="connsiteX5717" y="connsiteY5717"/>
              </a:cxn>
              <a:cxn ang="0">
                <a:pos x="connsiteX5718" y="connsiteY5718"/>
              </a:cxn>
              <a:cxn ang="0">
                <a:pos x="connsiteX5719" y="connsiteY5719"/>
              </a:cxn>
              <a:cxn ang="0">
                <a:pos x="connsiteX5720" y="connsiteY5720"/>
              </a:cxn>
              <a:cxn ang="0">
                <a:pos x="connsiteX5721" y="connsiteY5721"/>
              </a:cxn>
              <a:cxn ang="0">
                <a:pos x="connsiteX5722" y="connsiteY5722"/>
              </a:cxn>
              <a:cxn ang="0">
                <a:pos x="connsiteX5723" y="connsiteY5723"/>
              </a:cxn>
              <a:cxn ang="0">
                <a:pos x="connsiteX5724" y="connsiteY5724"/>
              </a:cxn>
              <a:cxn ang="0">
                <a:pos x="connsiteX5725" y="connsiteY5725"/>
              </a:cxn>
              <a:cxn ang="0">
                <a:pos x="connsiteX5726" y="connsiteY5726"/>
              </a:cxn>
              <a:cxn ang="0">
                <a:pos x="connsiteX5727" y="connsiteY5727"/>
              </a:cxn>
              <a:cxn ang="0">
                <a:pos x="connsiteX5728" y="connsiteY5728"/>
              </a:cxn>
              <a:cxn ang="0">
                <a:pos x="connsiteX5729" y="connsiteY5729"/>
              </a:cxn>
              <a:cxn ang="0">
                <a:pos x="connsiteX5730" y="connsiteY5730"/>
              </a:cxn>
              <a:cxn ang="0">
                <a:pos x="connsiteX5731" y="connsiteY5731"/>
              </a:cxn>
              <a:cxn ang="0">
                <a:pos x="connsiteX5732" y="connsiteY5732"/>
              </a:cxn>
              <a:cxn ang="0">
                <a:pos x="connsiteX5733" y="connsiteY5733"/>
              </a:cxn>
              <a:cxn ang="0">
                <a:pos x="connsiteX5734" y="connsiteY5734"/>
              </a:cxn>
              <a:cxn ang="0">
                <a:pos x="connsiteX5735" y="connsiteY5735"/>
              </a:cxn>
              <a:cxn ang="0">
                <a:pos x="connsiteX5736" y="connsiteY5736"/>
              </a:cxn>
              <a:cxn ang="0">
                <a:pos x="connsiteX5737" y="connsiteY5737"/>
              </a:cxn>
              <a:cxn ang="0">
                <a:pos x="connsiteX5738" y="connsiteY5738"/>
              </a:cxn>
              <a:cxn ang="0">
                <a:pos x="connsiteX5739" y="connsiteY5739"/>
              </a:cxn>
              <a:cxn ang="0">
                <a:pos x="connsiteX5740" y="connsiteY5740"/>
              </a:cxn>
              <a:cxn ang="0">
                <a:pos x="connsiteX5741" y="connsiteY5741"/>
              </a:cxn>
              <a:cxn ang="0">
                <a:pos x="connsiteX5742" y="connsiteY5742"/>
              </a:cxn>
              <a:cxn ang="0">
                <a:pos x="connsiteX5743" y="connsiteY5743"/>
              </a:cxn>
              <a:cxn ang="0">
                <a:pos x="connsiteX5744" y="connsiteY5744"/>
              </a:cxn>
              <a:cxn ang="0">
                <a:pos x="connsiteX5745" y="connsiteY5745"/>
              </a:cxn>
              <a:cxn ang="0">
                <a:pos x="connsiteX5746" y="connsiteY5746"/>
              </a:cxn>
              <a:cxn ang="0">
                <a:pos x="connsiteX5747" y="connsiteY5747"/>
              </a:cxn>
              <a:cxn ang="0">
                <a:pos x="connsiteX5748" y="connsiteY5748"/>
              </a:cxn>
              <a:cxn ang="0">
                <a:pos x="connsiteX5749" y="connsiteY5749"/>
              </a:cxn>
              <a:cxn ang="0">
                <a:pos x="connsiteX5750" y="connsiteY5750"/>
              </a:cxn>
              <a:cxn ang="0">
                <a:pos x="connsiteX5751" y="connsiteY5751"/>
              </a:cxn>
              <a:cxn ang="0">
                <a:pos x="connsiteX5752" y="connsiteY5752"/>
              </a:cxn>
              <a:cxn ang="0">
                <a:pos x="connsiteX5753" y="connsiteY5753"/>
              </a:cxn>
              <a:cxn ang="0">
                <a:pos x="connsiteX5754" y="connsiteY5754"/>
              </a:cxn>
              <a:cxn ang="0">
                <a:pos x="connsiteX5755" y="connsiteY5755"/>
              </a:cxn>
              <a:cxn ang="0">
                <a:pos x="connsiteX5756" y="connsiteY5756"/>
              </a:cxn>
              <a:cxn ang="0">
                <a:pos x="connsiteX5757" y="connsiteY5757"/>
              </a:cxn>
              <a:cxn ang="0">
                <a:pos x="connsiteX5758" y="connsiteY5758"/>
              </a:cxn>
              <a:cxn ang="0">
                <a:pos x="connsiteX5759" y="connsiteY5759"/>
              </a:cxn>
              <a:cxn ang="0">
                <a:pos x="connsiteX5760" y="connsiteY5760"/>
              </a:cxn>
              <a:cxn ang="0">
                <a:pos x="connsiteX5761" y="connsiteY5761"/>
              </a:cxn>
              <a:cxn ang="0">
                <a:pos x="connsiteX5762" y="connsiteY5762"/>
              </a:cxn>
              <a:cxn ang="0">
                <a:pos x="connsiteX5763" y="connsiteY5763"/>
              </a:cxn>
              <a:cxn ang="0">
                <a:pos x="connsiteX5764" y="connsiteY5764"/>
              </a:cxn>
              <a:cxn ang="0">
                <a:pos x="connsiteX5765" y="connsiteY5765"/>
              </a:cxn>
              <a:cxn ang="0">
                <a:pos x="connsiteX5766" y="connsiteY5766"/>
              </a:cxn>
              <a:cxn ang="0">
                <a:pos x="connsiteX5767" y="connsiteY5767"/>
              </a:cxn>
              <a:cxn ang="0">
                <a:pos x="connsiteX5768" y="connsiteY5768"/>
              </a:cxn>
              <a:cxn ang="0">
                <a:pos x="connsiteX5769" y="connsiteY5769"/>
              </a:cxn>
              <a:cxn ang="0">
                <a:pos x="connsiteX5770" y="connsiteY5770"/>
              </a:cxn>
              <a:cxn ang="0">
                <a:pos x="connsiteX5771" y="connsiteY5771"/>
              </a:cxn>
              <a:cxn ang="0">
                <a:pos x="connsiteX5772" y="connsiteY5772"/>
              </a:cxn>
              <a:cxn ang="0">
                <a:pos x="connsiteX5773" y="connsiteY5773"/>
              </a:cxn>
              <a:cxn ang="0">
                <a:pos x="connsiteX5774" y="connsiteY5774"/>
              </a:cxn>
              <a:cxn ang="0">
                <a:pos x="connsiteX5775" y="connsiteY5775"/>
              </a:cxn>
              <a:cxn ang="0">
                <a:pos x="connsiteX5776" y="connsiteY5776"/>
              </a:cxn>
              <a:cxn ang="0">
                <a:pos x="connsiteX5777" y="connsiteY5777"/>
              </a:cxn>
              <a:cxn ang="0">
                <a:pos x="connsiteX5778" y="connsiteY5778"/>
              </a:cxn>
              <a:cxn ang="0">
                <a:pos x="connsiteX5779" y="connsiteY5779"/>
              </a:cxn>
              <a:cxn ang="0">
                <a:pos x="connsiteX5780" y="connsiteY5780"/>
              </a:cxn>
              <a:cxn ang="0">
                <a:pos x="connsiteX5781" y="connsiteY5781"/>
              </a:cxn>
              <a:cxn ang="0">
                <a:pos x="connsiteX5782" y="connsiteY5782"/>
              </a:cxn>
              <a:cxn ang="0">
                <a:pos x="connsiteX5783" y="connsiteY5783"/>
              </a:cxn>
              <a:cxn ang="0">
                <a:pos x="connsiteX5784" y="connsiteY5784"/>
              </a:cxn>
              <a:cxn ang="0">
                <a:pos x="connsiteX5785" y="connsiteY5785"/>
              </a:cxn>
              <a:cxn ang="0">
                <a:pos x="connsiteX5786" y="connsiteY5786"/>
              </a:cxn>
              <a:cxn ang="0">
                <a:pos x="connsiteX5787" y="connsiteY5787"/>
              </a:cxn>
              <a:cxn ang="0">
                <a:pos x="connsiteX5788" y="connsiteY5788"/>
              </a:cxn>
              <a:cxn ang="0">
                <a:pos x="connsiteX5789" y="connsiteY5789"/>
              </a:cxn>
              <a:cxn ang="0">
                <a:pos x="connsiteX5790" y="connsiteY5790"/>
              </a:cxn>
              <a:cxn ang="0">
                <a:pos x="connsiteX5791" y="connsiteY5791"/>
              </a:cxn>
              <a:cxn ang="0">
                <a:pos x="connsiteX5792" y="connsiteY5792"/>
              </a:cxn>
              <a:cxn ang="0">
                <a:pos x="connsiteX5793" y="connsiteY5793"/>
              </a:cxn>
              <a:cxn ang="0">
                <a:pos x="connsiteX5794" y="connsiteY5794"/>
              </a:cxn>
              <a:cxn ang="0">
                <a:pos x="connsiteX5795" y="connsiteY5795"/>
              </a:cxn>
              <a:cxn ang="0">
                <a:pos x="connsiteX5796" y="connsiteY5796"/>
              </a:cxn>
              <a:cxn ang="0">
                <a:pos x="connsiteX5797" y="connsiteY5797"/>
              </a:cxn>
              <a:cxn ang="0">
                <a:pos x="connsiteX5798" y="connsiteY5798"/>
              </a:cxn>
              <a:cxn ang="0">
                <a:pos x="connsiteX5799" y="connsiteY5799"/>
              </a:cxn>
              <a:cxn ang="0">
                <a:pos x="connsiteX5800" y="connsiteY5800"/>
              </a:cxn>
              <a:cxn ang="0">
                <a:pos x="connsiteX5801" y="connsiteY5801"/>
              </a:cxn>
              <a:cxn ang="0">
                <a:pos x="connsiteX5802" y="connsiteY5802"/>
              </a:cxn>
              <a:cxn ang="0">
                <a:pos x="connsiteX5803" y="connsiteY5803"/>
              </a:cxn>
              <a:cxn ang="0">
                <a:pos x="connsiteX5804" y="connsiteY5804"/>
              </a:cxn>
              <a:cxn ang="0">
                <a:pos x="connsiteX5805" y="connsiteY5805"/>
              </a:cxn>
              <a:cxn ang="0">
                <a:pos x="connsiteX5806" y="connsiteY5806"/>
              </a:cxn>
              <a:cxn ang="0">
                <a:pos x="connsiteX5807" y="connsiteY5807"/>
              </a:cxn>
              <a:cxn ang="0">
                <a:pos x="connsiteX5808" y="connsiteY5808"/>
              </a:cxn>
              <a:cxn ang="0">
                <a:pos x="connsiteX5809" y="connsiteY5809"/>
              </a:cxn>
              <a:cxn ang="0">
                <a:pos x="connsiteX5810" y="connsiteY5810"/>
              </a:cxn>
              <a:cxn ang="0">
                <a:pos x="connsiteX5811" y="connsiteY5811"/>
              </a:cxn>
              <a:cxn ang="0">
                <a:pos x="connsiteX5812" y="connsiteY5812"/>
              </a:cxn>
              <a:cxn ang="0">
                <a:pos x="connsiteX5813" y="connsiteY5813"/>
              </a:cxn>
              <a:cxn ang="0">
                <a:pos x="connsiteX5814" y="connsiteY5814"/>
              </a:cxn>
              <a:cxn ang="0">
                <a:pos x="connsiteX5815" y="connsiteY5815"/>
              </a:cxn>
              <a:cxn ang="0">
                <a:pos x="connsiteX5816" y="connsiteY5816"/>
              </a:cxn>
              <a:cxn ang="0">
                <a:pos x="connsiteX5817" y="connsiteY5817"/>
              </a:cxn>
              <a:cxn ang="0">
                <a:pos x="connsiteX5818" y="connsiteY5818"/>
              </a:cxn>
              <a:cxn ang="0">
                <a:pos x="connsiteX5819" y="connsiteY5819"/>
              </a:cxn>
              <a:cxn ang="0">
                <a:pos x="connsiteX5820" y="connsiteY5820"/>
              </a:cxn>
              <a:cxn ang="0">
                <a:pos x="connsiteX5821" y="connsiteY5821"/>
              </a:cxn>
              <a:cxn ang="0">
                <a:pos x="connsiteX5822" y="connsiteY5822"/>
              </a:cxn>
              <a:cxn ang="0">
                <a:pos x="connsiteX5823" y="connsiteY5823"/>
              </a:cxn>
              <a:cxn ang="0">
                <a:pos x="connsiteX5824" y="connsiteY5824"/>
              </a:cxn>
              <a:cxn ang="0">
                <a:pos x="connsiteX5825" y="connsiteY5825"/>
              </a:cxn>
              <a:cxn ang="0">
                <a:pos x="connsiteX5826" y="connsiteY5826"/>
              </a:cxn>
              <a:cxn ang="0">
                <a:pos x="connsiteX5827" y="connsiteY5827"/>
              </a:cxn>
              <a:cxn ang="0">
                <a:pos x="connsiteX5828" y="connsiteY5828"/>
              </a:cxn>
              <a:cxn ang="0">
                <a:pos x="connsiteX5829" y="connsiteY5829"/>
              </a:cxn>
              <a:cxn ang="0">
                <a:pos x="connsiteX5830" y="connsiteY5830"/>
              </a:cxn>
              <a:cxn ang="0">
                <a:pos x="connsiteX5831" y="connsiteY5831"/>
              </a:cxn>
              <a:cxn ang="0">
                <a:pos x="connsiteX5832" y="connsiteY5832"/>
              </a:cxn>
              <a:cxn ang="0">
                <a:pos x="connsiteX5833" y="connsiteY5833"/>
              </a:cxn>
              <a:cxn ang="0">
                <a:pos x="connsiteX5834" y="connsiteY5834"/>
              </a:cxn>
              <a:cxn ang="0">
                <a:pos x="connsiteX5835" y="connsiteY5835"/>
              </a:cxn>
              <a:cxn ang="0">
                <a:pos x="connsiteX5836" y="connsiteY5836"/>
              </a:cxn>
              <a:cxn ang="0">
                <a:pos x="connsiteX5837" y="connsiteY5837"/>
              </a:cxn>
              <a:cxn ang="0">
                <a:pos x="connsiteX5838" y="connsiteY5838"/>
              </a:cxn>
              <a:cxn ang="0">
                <a:pos x="connsiteX5839" y="connsiteY5839"/>
              </a:cxn>
              <a:cxn ang="0">
                <a:pos x="connsiteX5840" y="connsiteY5840"/>
              </a:cxn>
              <a:cxn ang="0">
                <a:pos x="connsiteX5841" y="connsiteY5841"/>
              </a:cxn>
              <a:cxn ang="0">
                <a:pos x="connsiteX5842" y="connsiteY5842"/>
              </a:cxn>
              <a:cxn ang="0">
                <a:pos x="connsiteX5843" y="connsiteY5843"/>
              </a:cxn>
              <a:cxn ang="0">
                <a:pos x="connsiteX5844" y="connsiteY5844"/>
              </a:cxn>
              <a:cxn ang="0">
                <a:pos x="connsiteX5845" y="connsiteY5845"/>
              </a:cxn>
              <a:cxn ang="0">
                <a:pos x="connsiteX5846" y="connsiteY5846"/>
              </a:cxn>
              <a:cxn ang="0">
                <a:pos x="connsiteX5847" y="connsiteY5847"/>
              </a:cxn>
              <a:cxn ang="0">
                <a:pos x="connsiteX5848" y="connsiteY5848"/>
              </a:cxn>
              <a:cxn ang="0">
                <a:pos x="connsiteX5849" y="connsiteY5849"/>
              </a:cxn>
              <a:cxn ang="0">
                <a:pos x="connsiteX5850" y="connsiteY5850"/>
              </a:cxn>
              <a:cxn ang="0">
                <a:pos x="connsiteX5851" y="connsiteY5851"/>
              </a:cxn>
              <a:cxn ang="0">
                <a:pos x="connsiteX5852" y="connsiteY5852"/>
              </a:cxn>
              <a:cxn ang="0">
                <a:pos x="connsiteX5853" y="connsiteY5853"/>
              </a:cxn>
              <a:cxn ang="0">
                <a:pos x="connsiteX5854" y="connsiteY5854"/>
              </a:cxn>
              <a:cxn ang="0">
                <a:pos x="connsiteX5855" y="connsiteY5855"/>
              </a:cxn>
              <a:cxn ang="0">
                <a:pos x="connsiteX5856" y="connsiteY5856"/>
              </a:cxn>
              <a:cxn ang="0">
                <a:pos x="connsiteX5857" y="connsiteY5857"/>
              </a:cxn>
              <a:cxn ang="0">
                <a:pos x="connsiteX5858" y="connsiteY5858"/>
              </a:cxn>
              <a:cxn ang="0">
                <a:pos x="connsiteX5859" y="connsiteY5859"/>
              </a:cxn>
              <a:cxn ang="0">
                <a:pos x="connsiteX5860" y="connsiteY5860"/>
              </a:cxn>
              <a:cxn ang="0">
                <a:pos x="connsiteX5861" y="connsiteY5861"/>
              </a:cxn>
              <a:cxn ang="0">
                <a:pos x="connsiteX5862" y="connsiteY5862"/>
              </a:cxn>
              <a:cxn ang="0">
                <a:pos x="connsiteX5863" y="connsiteY5863"/>
              </a:cxn>
              <a:cxn ang="0">
                <a:pos x="connsiteX5864" y="connsiteY5864"/>
              </a:cxn>
              <a:cxn ang="0">
                <a:pos x="connsiteX5865" y="connsiteY5865"/>
              </a:cxn>
              <a:cxn ang="0">
                <a:pos x="connsiteX5866" y="connsiteY5866"/>
              </a:cxn>
              <a:cxn ang="0">
                <a:pos x="connsiteX5867" y="connsiteY5867"/>
              </a:cxn>
              <a:cxn ang="0">
                <a:pos x="connsiteX5868" y="connsiteY5868"/>
              </a:cxn>
              <a:cxn ang="0">
                <a:pos x="connsiteX5869" y="connsiteY5869"/>
              </a:cxn>
              <a:cxn ang="0">
                <a:pos x="connsiteX5870" y="connsiteY5870"/>
              </a:cxn>
              <a:cxn ang="0">
                <a:pos x="connsiteX5871" y="connsiteY5871"/>
              </a:cxn>
              <a:cxn ang="0">
                <a:pos x="connsiteX5872" y="connsiteY5872"/>
              </a:cxn>
              <a:cxn ang="0">
                <a:pos x="connsiteX5873" y="connsiteY5873"/>
              </a:cxn>
              <a:cxn ang="0">
                <a:pos x="connsiteX5874" y="connsiteY5874"/>
              </a:cxn>
              <a:cxn ang="0">
                <a:pos x="connsiteX5875" y="connsiteY5875"/>
              </a:cxn>
              <a:cxn ang="0">
                <a:pos x="connsiteX5876" y="connsiteY5876"/>
              </a:cxn>
              <a:cxn ang="0">
                <a:pos x="connsiteX5877" y="connsiteY5877"/>
              </a:cxn>
              <a:cxn ang="0">
                <a:pos x="connsiteX5878" y="connsiteY5878"/>
              </a:cxn>
              <a:cxn ang="0">
                <a:pos x="connsiteX5879" y="connsiteY5879"/>
              </a:cxn>
              <a:cxn ang="0">
                <a:pos x="connsiteX5880" y="connsiteY5880"/>
              </a:cxn>
              <a:cxn ang="0">
                <a:pos x="connsiteX5881" y="connsiteY5881"/>
              </a:cxn>
              <a:cxn ang="0">
                <a:pos x="connsiteX5882" y="connsiteY5882"/>
              </a:cxn>
              <a:cxn ang="0">
                <a:pos x="connsiteX5883" y="connsiteY5883"/>
              </a:cxn>
              <a:cxn ang="0">
                <a:pos x="connsiteX5884" y="connsiteY5884"/>
              </a:cxn>
              <a:cxn ang="0">
                <a:pos x="connsiteX5885" y="connsiteY5885"/>
              </a:cxn>
              <a:cxn ang="0">
                <a:pos x="connsiteX5886" y="connsiteY5886"/>
              </a:cxn>
              <a:cxn ang="0">
                <a:pos x="connsiteX5887" y="connsiteY5887"/>
              </a:cxn>
              <a:cxn ang="0">
                <a:pos x="connsiteX5888" y="connsiteY5888"/>
              </a:cxn>
              <a:cxn ang="0">
                <a:pos x="connsiteX5889" y="connsiteY5889"/>
              </a:cxn>
              <a:cxn ang="0">
                <a:pos x="connsiteX5890" y="connsiteY5890"/>
              </a:cxn>
              <a:cxn ang="0">
                <a:pos x="connsiteX5891" y="connsiteY5891"/>
              </a:cxn>
              <a:cxn ang="0">
                <a:pos x="connsiteX5892" y="connsiteY5892"/>
              </a:cxn>
              <a:cxn ang="0">
                <a:pos x="connsiteX5893" y="connsiteY5893"/>
              </a:cxn>
              <a:cxn ang="0">
                <a:pos x="connsiteX5894" y="connsiteY5894"/>
              </a:cxn>
              <a:cxn ang="0">
                <a:pos x="connsiteX5895" y="connsiteY5895"/>
              </a:cxn>
              <a:cxn ang="0">
                <a:pos x="connsiteX5896" y="connsiteY5896"/>
              </a:cxn>
              <a:cxn ang="0">
                <a:pos x="connsiteX5897" y="connsiteY5897"/>
              </a:cxn>
              <a:cxn ang="0">
                <a:pos x="connsiteX5898" y="connsiteY5898"/>
              </a:cxn>
              <a:cxn ang="0">
                <a:pos x="connsiteX5899" y="connsiteY5899"/>
              </a:cxn>
              <a:cxn ang="0">
                <a:pos x="connsiteX5900" y="connsiteY5900"/>
              </a:cxn>
              <a:cxn ang="0">
                <a:pos x="connsiteX5901" y="connsiteY5901"/>
              </a:cxn>
              <a:cxn ang="0">
                <a:pos x="connsiteX5902" y="connsiteY5902"/>
              </a:cxn>
              <a:cxn ang="0">
                <a:pos x="connsiteX5903" y="connsiteY5903"/>
              </a:cxn>
              <a:cxn ang="0">
                <a:pos x="connsiteX5904" y="connsiteY5904"/>
              </a:cxn>
              <a:cxn ang="0">
                <a:pos x="connsiteX5905" y="connsiteY5905"/>
              </a:cxn>
              <a:cxn ang="0">
                <a:pos x="connsiteX5906" y="connsiteY5906"/>
              </a:cxn>
              <a:cxn ang="0">
                <a:pos x="connsiteX5907" y="connsiteY5907"/>
              </a:cxn>
              <a:cxn ang="0">
                <a:pos x="connsiteX5908" y="connsiteY5908"/>
              </a:cxn>
              <a:cxn ang="0">
                <a:pos x="connsiteX5909" y="connsiteY5909"/>
              </a:cxn>
              <a:cxn ang="0">
                <a:pos x="connsiteX5910" y="connsiteY5910"/>
              </a:cxn>
              <a:cxn ang="0">
                <a:pos x="connsiteX5911" y="connsiteY5911"/>
              </a:cxn>
              <a:cxn ang="0">
                <a:pos x="connsiteX5912" y="connsiteY5912"/>
              </a:cxn>
              <a:cxn ang="0">
                <a:pos x="connsiteX5913" y="connsiteY5913"/>
              </a:cxn>
              <a:cxn ang="0">
                <a:pos x="connsiteX5914" y="connsiteY5914"/>
              </a:cxn>
              <a:cxn ang="0">
                <a:pos x="connsiteX5915" y="connsiteY5915"/>
              </a:cxn>
              <a:cxn ang="0">
                <a:pos x="connsiteX5916" y="connsiteY5916"/>
              </a:cxn>
              <a:cxn ang="0">
                <a:pos x="connsiteX5917" y="connsiteY5917"/>
              </a:cxn>
              <a:cxn ang="0">
                <a:pos x="connsiteX5918" y="connsiteY5918"/>
              </a:cxn>
              <a:cxn ang="0">
                <a:pos x="connsiteX5919" y="connsiteY5919"/>
              </a:cxn>
              <a:cxn ang="0">
                <a:pos x="connsiteX5920" y="connsiteY5920"/>
              </a:cxn>
              <a:cxn ang="0">
                <a:pos x="connsiteX5921" y="connsiteY5921"/>
              </a:cxn>
              <a:cxn ang="0">
                <a:pos x="connsiteX5922" y="connsiteY5922"/>
              </a:cxn>
              <a:cxn ang="0">
                <a:pos x="connsiteX5923" y="connsiteY5923"/>
              </a:cxn>
              <a:cxn ang="0">
                <a:pos x="connsiteX5924" y="connsiteY5924"/>
              </a:cxn>
              <a:cxn ang="0">
                <a:pos x="connsiteX5925" y="connsiteY5925"/>
              </a:cxn>
              <a:cxn ang="0">
                <a:pos x="connsiteX5926" y="connsiteY5926"/>
              </a:cxn>
              <a:cxn ang="0">
                <a:pos x="connsiteX5927" y="connsiteY5927"/>
              </a:cxn>
              <a:cxn ang="0">
                <a:pos x="connsiteX5928" y="connsiteY5928"/>
              </a:cxn>
              <a:cxn ang="0">
                <a:pos x="connsiteX5929" y="connsiteY5929"/>
              </a:cxn>
              <a:cxn ang="0">
                <a:pos x="connsiteX5930" y="connsiteY5930"/>
              </a:cxn>
              <a:cxn ang="0">
                <a:pos x="connsiteX5931" y="connsiteY5931"/>
              </a:cxn>
              <a:cxn ang="0">
                <a:pos x="connsiteX5932" y="connsiteY5932"/>
              </a:cxn>
              <a:cxn ang="0">
                <a:pos x="connsiteX5933" y="connsiteY5933"/>
              </a:cxn>
              <a:cxn ang="0">
                <a:pos x="connsiteX5934" y="connsiteY5934"/>
              </a:cxn>
              <a:cxn ang="0">
                <a:pos x="connsiteX5935" y="connsiteY5935"/>
              </a:cxn>
              <a:cxn ang="0">
                <a:pos x="connsiteX5936" y="connsiteY5936"/>
              </a:cxn>
              <a:cxn ang="0">
                <a:pos x="connsiteX5937" y="connsiteY5937"/>
              </a:cxn>
              <a:cxn ang="0">
                <a:pos x="connsiteX5938" y="connsiteY5938"/>
              </a:cxn>
              <a:cxn ang="0">
                <a:pos x="connsiteX5939" y="connsiteY5939"/>
              </a:cxn>
              <a:cxn ang="0">
                <a:pos x="connsiteX5940" y="connsiteY5940"/>
              </a:cxn>
              <a:cxn ang="0">
                <a:pos x="connsiteX5941" y="connsiteY5941"/>
              </a:cxn>
              <a:cxn ang="0">
                <a:pos x="connsiteX5942" y="connsiteY5942"/>
              </a:cxn>
              <a:cxn ang="0">
                <a:pos x="connsiteX5943" y="connsiteY5943"/>
              </a:cxn>
              <a:cxn ang="0">
                <a:pos x="connsiteX5944" y="connsiteY5944"/>
              </a:cxn>
              <a:cxn ang="0">
                <a:pos x="connsiteX5945" y="connsiteY5945"/>
              </a:cxn>
              <a:cxn ang="0">
                <a:pos x="connsiteX5946" y="connsiteY5946"/>
              </a:cxn>
              <a:cxn ang="0">
                <a:pos x="connsiteX5947" y="connsiteY5947"/>
              </a:cxn>
              <a:cxn ang="0">
                <a:pos x="connsiteX5948" y="connsiteY5948"/>
              </a:cxn>
              <a:cxn ang="0">
                <a:pos x="connsiteX5949" y="connsiteY5949"/>
              </a:cxn>
              <a:cxn ang="0">
                <a:pos x="connsiteX5950" y="connsiteY5950"/>
              </a:cxn>
              <a:cxn ang="0">
                <a:pos x="connsiteX5951" y="connsiteY5951"/>
              </a:cxn>
              <a:cxn ang="0">
                <a:pos x="connsiteX5952" y="connsiteY5952"/>
              </a:cxn>
              <a:cxn ang="0">
                <a:pos x="connsiteX5953" y="connsiteY5953"/>
              </a:cxn>
              <a:cxn ang="0">
                <a:pos x="connsiteX5954" y="connsiteY5954"/>
              </a:cxn>
              <a:cxn ang="0">
                <a:pos x="connsiteX5955" y="connsiteY5955"/>
              </a:cxn>
              <a:cxn ang="0">
                <a:pos x="connsiteX5956" y="connsiteY5956"/>
              </a:cxn>
              <a:cxn ang="0">
                <a:pos x="connsiteX5957" y="connsiteY5957"/>
              </a:cxn>
              <a:cxn ang="0">
                <a:pos x="connsiteX5958" y="connsiteY5958"/>
              </a:cxn>
              <a:cxn ang="0">
                <a:pos x="connsiteX5959" y="connsiteY5959"/>
              </a:cxn>
              <a:cxn ang="0">
                <a:pos x="connsiteX5960" y="connsiteY5960"/>
              </a:cxn>
              <a:cxn ang="0">
                <a:pos x="connsiteX5961" y="connsiteY5961"/>
              </a:cxn>
              <a:cxn ang="0">
                <a:pos x="connsiteX5962" y="connsiteY5962"/>
              </a:cxn>
              <a:cxn ang="0">
                <a:pos x="connsiteX5963" y="connsiteY5963"/>
              </a:cxn>
              <a:cxn ang="0">
                <a:pos x="connsiteX5964" y="connsiteY5964"/>
              </a:cxn>
              <a:cxn ang="0">
                <a:pos x="connsiteX5965" y="connsiteY5965"/>
              </a:cxn>
              <a:cxn ang="0">
                <a:pos x="connsiteX5966" y="connsiteY5966"/>
              </a:cxn>
              <a:cxn ang="0">
                <a:pos x="connsiteX5967" y="connsiteY5967"/>
              </a:cxn>
              <a:cxn ang="0">
                <a:pos x="connsiteX5968" y="connsiteY5968"/>
              </a:cxn>
              <a:cxn ang="0">
                <a:pos x="connsiteX5969" y="connsiteY5969"/>
              </a:cxn>
              <a:cxn ang="0">
                <a:pos x="connsiteX5970" y="connsiteY5970"/>
              </a:cxn>
              <a:cxn ang="0">
                <a:pos x="connsiteX5971" y="connsiteY5971"/>
              </a:cxn>
              <a:cxn ang="0">
                <a:pos x="connsiteX5972" y="connsiteY5972"/>
              </a:cxn>
              <a:cxn ang="0">
                <a:pos x="connsiteX5973" y="connsiteY5973"/>
              </a:cxn>
              <a:cxn ang="0">
                <a:pos x="connsiteX5974" y="connsiteY5974"/>
              </a:cxn>
              <a:cxn ang="0">
                <a:pos x="connsiteX5975" y="connsiteY5975"/>
              </a:cxn>
              <a:cxn ang="0">
                <a:pos x="connsiteX5976" y="connsiteY5976"/>
              </a:cxn>
              <a:cxn ang="0">
                <a:pos x="connsiteX5977" y="connsiteY5977"/>
              </a:cxn>
              <a:cxn ang="0">
                <a:pos x="connsiteX5978" y="connsiteY5978"/>
              </a:cxn>
              <a:cxn ang="0">
                <a:pos x="connsiteX5979" y="connsiteY5979"/>
              </a:cxn>
              <a:cxn ang="0">
                <a:pos x="connsiteX5980" y="connsiteY5980"/>
              </a:cxn>
              <a:cxn ang="0">
                <a:pos x="connsiteX5981" y="connsiteY5981"/>
              </a:cxn>
              <a:cxn ang="0">
                <a:pos x="connsiteX5982" y="connsiteY5982"/>
              </a:cxn>
              <a:cxn ang="0">
                <a:pos x="connsiteX5983" y="connsiteY5983"/>
              </a:cxn>
              <a:cxn ang="0">
                <a:pos x="connsiteX5984" y="connsiteY5984"/>
              </a:cxn>
              <a:cxn ang="0">
                <a:pos x="connsiteX5985" y="connsiteY5985"/>
              </a:cxn>
              <a:cxn ang="0">
                <a:pos x="connsiteX5986" y="connsiteY5986"/>
              </a:cxn>
              <a:cxn ang="0">
                <a:pos x="connsiteX5987" y="connsiteY5987"/>
              </a:cxn>
              <a:cxn ang="0">
                <a:pos x="connsiteX5988" y="connsiteY5988"/>
              </a:cxn>
              <a:cxn ang="0">
                <a:pos x="connsiteX5989" y="connsiteY5989"/>
              </a:cxn>
              <a:cxn ang="0">
                <a:pos x="connsiteX5990" y="connsiteY5990"/>
              </a:cxn>
              <a:cxn ang="0">
                <a:pos x="connsiteX5991" y="connsiteY5991"/>
              </a:cxn>
              <a:cxn ang="0">
                <a:pos x="connsiteX5992" y="connsiteY5992"/>
              </a:cxn>
              <a:cxn ang="0">
                <a:pos x="connsiteX5993" y="connsiteY5993"/>
              </a:cxn>
              <a:cxn ang="0">
                <a:pos x="connsiteX5994" y="connsiteY5994"/>
              </a:cxn>
              <a:cxn ang="0">
                <a:pos x="connsiteX5995" y="connsiteY5995"/>
              </a:cxn>
              <a:cxn ang="0">
                <a:pos x="connsiteX5996" y="connsiteY5996"/>
              </a:cxn>
              <a:cxn ang="0">
                <a:pos x="connsiteX5997" y="connsiteY5997"/>
              </a:cxn>
              <a:cxn ang="0">
                <a:pos x="connsiteX5998" y="connsiteY5998"/>
              </a:cxn>
              <a:cxn ang="0">
                <a:pos x="connsiteX5999" y="connsiteY5999"/>
              </a:cxn>
              <a:cxn ang="0">
                <a:pos x="connsiteX6000" y="connsiteY6000"/>
              </a:cxn>
              <a:cxn ang="0">
                <a:pos x="connsiteX6001" y="connsiteY6001"/>
              </a:cxn>
              <a:cxn ang="0">
                <a:pos x="connsiteX6002" y="connsiteY6002"/>
              </a:cxn>
              <a:cxn ang="0">
                <a:pos x="connsiteX6003" y="connsiteY6003"/>
              </a:cxn>
              <a:cxn ang="0">
                <a:pos x="connsiteX6004" y="connsiteY6004"/>
              </a:cxn>
              <a:cxn ang="0">
                <a:pos x="connsiteX6005" y="connsiteY6005"/>
              </a:cxn>
              <a:cxn ang="0">
                <a:pos x="connsiteX6006" y="connsiteY6006"/>
              </a:cxn>
              <a:cxn ang="0">
                <a:pos x="connsiteX6007" y="connsiteY6007"/>
              </a:cxn>
              <a:cxn ang="0">
                <a:pos x="connsiteX6008" y="connsiteY6008"/>
              </a:cxn>
              <a:cxn ang="0">
                <a:pos x="connsiteX6009" y="connsiteY6009"/>
              </a:cxn>
              <a:cxn ang="0">
                <a:pos x="connsiteX6010" y="connsiteY6010"/>
              </a:cxn>
              <a:cxn ang="0">
                <a:pos x="connsiteX6011" y="connsiteY6011"/>
              </a:cxn>
              <a:cxn ang="0">
                <a:pos x="connsiteX6012" y="connsiteY6012"/>
              </a:cxn>
              <a:cxn ang="0">
                <a:pos x="connsiteX6013" y="connsiteY6013"/>
              </a:cxn>
              <a:cxn ang="0">
                <a:pos x="connsiteX6014" y="connsiteY6014"/>
              </a:cxn>
              <a:cxn ang="0">
                <a:pos x="connsiteX6015" y="connsiteY6015"/>
              </a:cxn>
              <a:cxn ang="0">
                <a:pos x="connsiteX6016" y="connsiteY6016"/>
              </a:cxn>
              <a:cxn ang="0">
                <a:pos x="connsiteX6017" y="connsiteY6017"/>
              </a:cxn>
              <a:cxn ang="0">
                <a:pos x="connsiteX6018" y="connsiteY6018"/>
              </a:cxn>
              <a:cxn ang="0">
                <a:pos x="connsiteX6019" y="connsiteY6019"/>
              </a:cxn>
              <a:cxn ang="0">
                <a:pos x="connsiteX6020" y="connsiteY6020"/>
              </a:cxn>
              <a:cxn ang="0">
                <a:pos x="connsiteX6021" y="connsiteY6021"/>
              </a:cxn>
              <a:cxn ang="0">
                <a:pos x="connsiteX6022" y="connsiteY6022"/>
              </a:cxn>
              <a:cxn ang="0">
                <a:pos x="connsiteX6023" y="connsiteY6023"/>
              </a:cxn>
              <a:cxn ang="0">
                <a:pos x="connsiteX6024" y="connsiteY6024"/>
              </a:cxn>
              <a:cxn ang="0">
                <a:pos x="connsiteX6025" y="connsiteY6025"/>
              </a:cxn>
              <a:cxn ang="0">
                <a:pos x="connsiteX6026" y="connsiteY6026"/>
              </a:cxn>
              <a:cxn ang="0">
                <a:pos x="connsiteX6027" y="connsiteY6027"/>
              </a:cxn>
              <a:cxn ang="0">
                <a:pos x="connsiteX6028" y="connsiteY6028"/>
              </a:cxn>
              <a:cxn ang="0">
                <a:pos x="connsiteX6029" y="connsiteY6029"/>
              </a:cxn>
              <a:cxn ang="0">
                <a:pos x="connsiteX6030" y="connsiteY6030"/>
              </a:cxn>
              <a:cxn ang="0">
                <a:pos x="connsiteX6031" y="connsiteY6031"/>
              </a:cxn>
              <a:cxn ang="0">
                <a:pos x="connsiteX6032" y="connsiteY6032"/>
              </a:cxn>
              <a:cxn ang="0">
                <a:pos x="connsiteX6033" y="connsiteY6033"/>
              </a:cxn>
              <a:cxn ang="0">
                <a:pos x="connsiteX6034" y="connsiteY6034"/>
              </a:cxn>
              <a:cxn ang="0">
                <a:pos x="connsiteX6035" y="connsiteY6035"/>
              </a:cxn>
              <a:cxn ang="0">
                <a:pos x="connsiteX6036" y="connsiteY6036"/>
              </a:cxn>
              <a:cxn ang="0">
                <a:pos x="connsiteX6037" y="connsiteY6037"/>
              </a:cxn>
              <a:cxn ang="0">
                <a:pos x="connsiteX6038" y="connsiteY6038"/>
              </a:cxn>
              <a:cxn ang="0">
                <a:pos x="connsiteX6039" y="connsiteY6039"/>
              </a:cxn>
              <a:cxn ang="0">
                <a:pos x="connsiteX6040" y="connsiteY6040"/>
              </a:cxn>
              <a:cxn ang="0">
                <a:pos x="connsiteX6041" y="connsiteY6041"/>
              </a:cxn>
              <a:cxn ang="0">
                <a:pos x="connsiteX6042" y="connsiteY6042"/>
              </a:cxn>
              <a:cxn ang="0">
                <a:pos x="connsiteX6043" y="connsiteY6043"/>
              </a:cxn>
              <a:cxn ang="0">
                <a:pos x="connsiteX6044" y="connsiteY6044"/>
              </a:cxn>
              <a:cxn ang="0">
                <a:pos x="connsiteX6045" y="connsiteY6045"/>
              </a:cxn>
              <a:cxn ang="0">
                <a:pos x="connsiteX6046" y="connsiteY6046"/>
              </a:cxn>
              <a:cxn ang="0">
                <a:pos x="connsiteX6047" y="connsiteY6047"/>
              </a:cxn>
              <a:cxn ang="0">
                <a:pos x="connsiteX6048" y="connsiteY6048"/>
              </a:cxn>
              <a:cxn ang="0">
                <a:pos x="connsiteX6049" y="connsiteY6049"/>
              </a:cxn>
              <a:cxn ang="0">
                <a:pos x="connsiteX6050" y="connsiteY6050"/>
              </a:cxn>
              <a:cxn ang="0">
                <a:pos x="connsiteX6051" y="connsiteY6051"/>
              </a:cxn>
              <a:cxn ang="0">
                <a:pos x="connsiteX6052" y="connsiteY6052"/>
              </a:cxn>
              <a:cxn ang="0">
                <a:pos x="connsiteX6053" y="connsiteY6053"/>
              </a:cxn>
              <a:cxn ang="0">
                <a:pos x="connsiteX6054" y="connsiteY6054"/>
              </a:cxn>
              <a:cxn ang="0">
                <a:pos x="connsiteX6055" y="connsiteY6055"/>
              </a:cxn>
              <a:cxn ang="0">
                <a:pos x="connsiteX6056" y="connsiteY6056"/>
              </a:cxn>
              <a:cxn ang="0">
                <a:pos x="connsiteX6057" y="connsiteY6057"/>
              </a:cxn>
              <a:cxn ang="0">
                <a:pos x="connsiteX6058" y="connsiteY6058"/>
              </a:cxn>
              <a:cxn ang="0">
                <a:pos x="connsiteX6059" y="connsiteY6059"/>
              </a:cxn>
              <a:cxn ang="0">
                <a:pos x="connsiteX6060" y="connsiteY6060"/>
              </a:cxn>
              <a:cxn ang="0">
                <a:pos x="connsiteX6061" y="connsiteY6061"/>
              </a:cxn>
              <a:cxn ang="0">
                <a:pos x="connsiteX6062" y="connsiteY6062"/>
              </a:cxn>
              <a:cxn ang="0">
                <a:pos x="connsiteX6063" y="connsiteY6063"/>
              </a:cxn>
              <a:cxn ang="0">
                <a:pos x="connsiteX6064" y="connsiteY6064"/>
              </a:cxn>
              <a:cxn ang="0">
                <a:pos x="connsiteX6065" y="connsiteY6065"/>
              </a:cxn>
              <a:cxn ang="0">
                <a:pos x="connsiteX6066" y="connsiteY6066"/>
              </a:cxn>
              <a:cxn ang="0">
                <a:pos x="connsiteX6067" y="connsiteY6067"/>
              </a:cxn>
              <a:cxn ang="0">
                <a:pos x="connsiteX6068" y="connsiteY6068"/>
              </a:cxn>
              <a:cxn ang="0">
                <a:pos x="connsiteX6069" y="connsiteY6069"/>
              </a:cxn>
              <a:cxn ang="0">
                <a:pos x="connsiteX6070" y="connsiteY6070"/>
              </a:cxn>
              <a:cxn ang="0">
                <a:pos x="connsiteX6071" y="connsiteY6071"/>
              </a:cxn>
              <a:cxn ang="0">
                <a:pos x="connsiteX6072" y="connsiteY6072"/>
              </a:cxn>
              <a:cxn ang="0">
                <a:pos x="connsiteX6073" y="connsiteY6073"/>
              </a:cxn>
              <a:cxn ang="0">
                <a:pos x="connsiteX6074" y="connsiteY6074"/>
              </a:cxn>
              <a:cxn ang="0">
                <a:pos x="connsiteX6075" y="connsiteY6075"/>
              </a:cxn>
              <a:cxn ang="0">
                <a:pos x="connsiteX6076" y="connsiteY6076"/>
              </a:cxn>
              <a:cxn ang="0">
                <a:pos x="connsiteX6077" y="connsiteY6077"/>
              </a:cxn>
              <a:cxn ang="0">
                <a:pos x="connsiteX6078" y="connsiteY6078"/>
              </a:cxn>
              <a:cxn ang="0">
                <a:pos x="connsiteX6079" y="connsiteY6079"/>
              </a:cxn>
              <a:cxn ang="0">
                <a:pos x="connsiteX6080" y="connsiteY6080"/>
              </a:cxn>
              <a:cxn ang="0">
                <a:pos x="connsiteX6081" y="connsiteY6081"/>
              </a:cxn>
              <a:cxn ang="0">
                <a:pos x="connsiteX6082" y="connsiteY6082"/>
              </a:cxn>
              <a:cxn ang="0">
                <a:pos x="connsiteX6083" y="connsiteY6083"/>
              </a:cxn>
              <a:cxn ang="0">
                <a:pos x="connsiteX6084" y="connsiteY6084"/>
              </a:cxn>
              <a:cxn ang="0">
                <a:pos x="connsiteX6085" y="connsiteY6085"/>
              </a:cxn>
              <a:cxn ang="0">
                <a:pos x="connsiteX6086" y="connsiteY6086"/>
              </a:cxn>
              <a:cxn ang="0">
                <a:pos x="connsiteX6087" y="connsiteY6087"/>
              </a:cxn>
              <a:cxn ang="0">
                <a:pos x="connsiteX6088" y="connsiteY6088"/>
              </a:cxn>
              <a:cxn ang="0">
                <a:pos x="connsiteX6089" y="connsiteY6089"/>
              </a:cxn>
              <a:cxn ang="0">
                <a:pos x="connsiteX6090" y="connsiteY6090"/>
              </a:cxn>
              <a:cxn ang="0">
                <a:pos x="connsiteX6091" y="connsiteY6091"/>
              </a:cxn>
              <a:cxn ang="0">
                <a:pos x="connsiteX6092" y="connsiteY6092"/>
              </a:cxn>
              <a:cxn ang="0">
                <a:pos x="connsiteX6093" y="connsiteY6093"/>
              </a:cxn>
              <a:cxn ang="0">
                <a:pos x="connsiteX6094" y="connsiteY6094"/>
              </a:cxn>
              <a:cxn ang="0">
                <a:pos x="connsiteX6095" y="connsiteY6095"/>
              </a:cxn>
              <a:cxn ang="0">
                <a:pos x="connsiteX6096" y="connsiteY6096"/>
              </a:cxn>
              <a:cxn ang="0">
                <a:pos x="connsiteX6097" y="connsiteY6097"/>
              </a:cxn>
              <a:cxn ang="0">
                <a:pos x="connsiteX6098" y="connsiteY6098"/>
              </a:cxn>
              <a:cxn ang="0">
                <a:pos x="connsiteX6099" y="connsiteY6099"/>
              </a:cxn>
              <a:cxn ang="0">
                <a:pos x="connsiteX6100" y="connsiteY6100"/>
              </a:cxn>
              <a:cxn ang="0">
                <a:pos x="connsiteX6101" y="connsiteY6101"/>
              </a:cxn>
              <a:cxn ang="0">
                <a:pos x="connsiteX6102" y="connsiteY6102"/>
              </a:cxn>
              <a:cxn ang="0">
                <a:pos x="connsiteX6103" y="connsiteY6103"/>
              </a:cxn>
              <a:cxn ang="0">
                <a:pos x="connsiteX6104" y="connsiteY6104"/>
              </a:cxn>
              <a:cxn ang="0">
                <a:pos x="connsiteX6105" y="connsiteY6105"/>
              </a:cxn>
              <a:cxn ang="0">
                <a:pos x="connsiteX6106" y="connsiteY6106"/>
              </a:cxn>
              <a:cxn ang="0">
                <a:pos x="connsiteX6107" y="connsiteY6107"/>
              </a:cxn>
              <a:cxn ang="0">
                <a:pos x="connsiteX6108" y="connsiteY6108"/>
              </a:cxn>
              <a:cxn ang="0">
                <a:pos x="connsiteX6109" y="connsiteY6109"/>
              </a:cxn>
              <a:cxn ang="0">
                <a:pos x="connsiteX6110" y="connsiteY6110"/>
              </a:cxn>
              <a:cxn ang="0">
                <a:pos x="connsiteX6111" y="connsiteY6111"/>
              </a:cxn>
              <a:cxn ang="0">
                <a:pos x="connsiteX6112" y="connsiteY6112"/>
              </a:cxn>
              <a:cxn ang="0">
                <a:pos x="connsiteX6113" y="connsiteY6113"/>
              </a:cxn>
              <a:cxn ang="0">
                <a:pos x="connsiteX6114" y="connsiteY6114"/>
              </a:cxn>
              <a:cxn ang="0">
                <a:pos x="connsiteX6115" y="connsiteY6115"/>
              </a:cxn>
              <a:cxn ang="0">
                <a:pos x="connsiteX6116" y="connsiteY6116"/>
              </a:cxn>
              <a:cxn ang="0">
                <a:pos x="connsiteX6117" y="connsiteY6117"/>
              </a:cxn>
              <a:cxn ang="0">
                <a:pos x="connsiteX6118" y="connsiteY6118"/>
              </a:cxn>
              <a:cxn ang="0">
                <a:pos x="connsiteX6119" y="connsiteY6119"/>
              </a:cxn>
              <a:cxn ang="0">
                <a:pos x="connsiteX6120" y="connsiteY6120"/>
              </a:cxn>
              <a:cxn ang="0">
                <a:pos x="connsiteX6121" y="connsiteY6121"/>
              </a:cxn>
              <a:cxn ang="0">
                <a:pos x="connsiteX6122" y="connsiteY6122"/>
              </a:cxn>
              <a:cxn ang="0">
                <a:pos x="connsiteX6123" y="connsiteY6123"/>
              </a:cxn>
              <a:cxn ang="0">
                <a:pos x="connsiteX6124" y="connsiteY6124"/>
              </a:cxn>
              <a:cxn ang="0">
                <a:pos x="connsiteX6125" y="connsiteY6125"/>
              </a:cxn>
              <a:cxn ang="0">
                <a:pos x="connsiteX6126" y="connsiteY6126"/>
              </a:cxn>
              <a:cxn ang="0">
                <a:pos x="connsiteX6127" y="connsiteY6127"/>
              </a:cxn>
              <a:cxn ang="0">
                <a:pos x="connsiteX6128" y="connsiteY6128"/>
              </a:cxn>
              <a:cxn ang="0">
                <a:pos x="connsiteX6129" y="connsiteY6129"/>
              </a:cxn>
              <a:cxn ang="0">
                <a:pos x="connsiteX6130" y="connsiteY6130"/>
              </a:cxn>
              <a:cxn ang="0">
                <a:pos x="connsiteX6131" y="connsiteY6131"/>
              </a:cxn>
              <a:cxn ang="0">
                <a:pos x="connsiteX6132" y="connsiteY6132"/>
              </a:cxn>
              <a:cxn ang="0">
                <a:pos x="connsiteX6133" y="connsiteY6133"/>
              </a:cxn>
              <a:cxn ang="0">
                <a:pos x="connsiteX6134" y="connsiteY6134"/>
              </a:cxn>
              <a:cxn ang="0">
                <a:pos x="connsiteX6135" y="connsiteY6135"/>
              </a:cxn>
              <a:cxn ang="0">
                <a:pos x="connsiteX6136" y="connsiteY6136"/>
              </a:cxn>
              <a:cxn ang="0">
                <a:pos x="connsiteX6137" y="connsiteY6137"/>
              </a:cxn>
              <a:cxn ang="0">
                <a:pos x="connsiteX6138" y="connsiteY6138"/>
              </a:cxn>
              <a:cxn ang="0">
                <a:pos x="connsiteX6139" y="connsiteY6139"/>
              </a:cxn>
              <a:cxn ang="0">
                <a:pos x="connsiteX6140" y="connsiteY6140"/>
              </a:cxn>
              <a:cxn ang="0">
                <a:pos x="connsiteX6141" y="connsiteY6141"/>
              </a:cxn>
              <a:cxn ang="0">
                <a:pos x="connsiteX6142" y="connsiteY6142"/>
              </a:cxn>
              <a:cxn ang="0">
                <a:pos x="connsiteX6143" y="connsiteY6143"/>
              </a:cxn>
              <a:cxn ang="0">
                <a:pos x="connsiteX6144" y="connsiteY6144"/>
              </a:cxn>
              <a:cxn ang="0">
                <a:pos x="connsiteX6145" y="connsiteY6145"/>
              </a:cxn>
              <a:cxn ang="0">
                <a:pos x="connsiteX6146" y="connsiteY6146"/>
              </a:cxn>
              <a:cxn ang="0">
                <a:pos x="connsiteX6147" y="connsiteY6147"/>
              </a:cxn>
              <a:cxn ang="0">
                <a:pos x="connsiteX6148" y="connsiteY6148"/>
              </a:cxn>
              <a:cxn ang="0">
                <a:pos x="connsiteX6149" y="connsiteY6149"/>
              </a:cxn>
              <a:cxn ang="0">
                <a:pos x="connsiteX6150" y="connsiteY6150"/>
              </a:cxn>
              <a:cxn ang="0">
                <a:pos x="connsiteX6151" y="connsiteY6151"/>
              </a:cxn>
              <a:cxn ang="0">
                <a:pos x="connsiteX6152" y="connsiteY6152"/>
              </a:cxn>
              <a:cxn ang="0">
                <a:pos x="connsiteX6153" y="connsiteY6153"/>
              </a:cxn>
              <a:cxn ang="0">
                <a:pos x="connsiteX6154" y="connsiteY6154"/>
              </a:cxn>
              <a:cxn ang="0">
                <a:pos x="connsiteX6155" y="connsiteY6155"/>
              </a:cxn>
              <a:cxn ang="0">
                <a:pos x="connsiteX6156" y="connsiteY6156"/>
              </a:cxn>
              <a:cxn ang="0">
                <a:pos x="connsiteX6157" y="connsiteY6157"/>
              </a:cxn>
              <a:cxn ang="0">
                <a:pos x="connsiteX6158" y="connsiteY6158"/>
              </a:cxn>
              <a:cxn ang="0">
                <a:pos x="connsiteX6159" y="connsiteY6159"/>
              </a:cxn>
              <a:cxn ang="0">
                <a:pos x="connsiteX6160" y="connsiteY6160"/>
              </a:cxn>
              <a:cxn ang="0">
                <a:pos x="connsiteX6161" y="connsiteY6161"/>
              </a:cxn>
              <a:cxn ang="0">
                <a:pos x="connsiteX6162" y="connsiteY6162"/>
              </a:cxn>
              <a:cxn ang="0">
                <a:pos x="connsiteX6163" y="connsiteY6163"/>
              </a:cxn>
              <a:cxn ang="0">
                <a:pos x="connsiteX6164" y="connsiteY6164"/>
              </a:cxn>
              <a:cxn ang="0">
                <a:pos x="connsiteX6165" y="connsiteY6165"/>
              </a:cxn>
              <a:cxn ang="0">
                <a:pos x="connsiteX6166" y="connsiteY6166"/>
              </a:cxn>
              <a:cxn ang="0">
                <a:pos x="connsiteX6167" y="connsiteY6167"/>
              </a:cxn>
              <a:cxn ang="0">
                <a:pos x="connsiteX6168" y="connsiteY6168"/>
              </a:cxn>
              <a:cxn ang="0">
                <a:pos x="connsiteX6169" y="connsiteY6169"/>
              </a:cxn>
              <a:cxn ang="0">
                <a:pos x="connsiteX6170" y="connsiteY6170"/>
              </a:cxn>
              <a:cxn ang="0">
                <a:pos x="connsiteX6171" y="connsiteY6171"/>
              </a:cxn>
              <a:cxn ang="0">
                <a:pos x="connsiteX6172" y="connsiteY6172"/>
              </a:cxn>
              <a:cxn ang="0">
                <a:pos x="connsiteX6173" y="connsiteY6173"/>
              </a:cxn>
              <a:cxn ang="0">
                <a:pos x="connsiteX6174" y="connsiteY6174"/>
              </a:cxn>
              <a:cxn ang="0">
                <a:pos x="connsiteX6175" y="connsiteY6175"/>
              </a:cxn>
              <a:cxn ang="0">
                <a:pos x="connsiteX6176" y="connsiteY6176"/>
              </a:cxn>
              <a:cxn ang="0">
                <a:pos x="connsiteX6177" y="connsiteY6177"/>
              </a:cxn>
              <a:cxn ang="0">
                <a:pos x="connsiteX6178" y="connsiteY6178"/>
              </a:cxn>
              <a:cxn ang="0">
                <a:pos x="connsiteX6179" y="connsiteY6179"/>
              </a:cxn>
              <a:cxn ang="0">
                <a:pos x="connsiteX6180" y="connsiteY6180"/>
              </a:cxn>
              <a:cxn ang="0">
                <a:pos x="connsiteX6181" y="connsiteY6181"/>
              </a:cxn>
              <a:cxn ang="0">
                <a:pos x="connsiteX6182" y="connsiteY6182"/>
              </a:cxn>
              <a:cxn ang="0">
                <a:pos x="connsiteX6183" y="connsiteY6183"/>
              </a:cxn>
              <a:cxn ang="0">
                <a:pos x="connsiteX6184" y="connsiteY6184"/>
              </a:cxn>
              <a:cxn ang="0">
                <a:pos x="connsiteX6185" y="connsiteY6185"/>
              </a:cxn>
              <a:cxn ang="0">
                <a:pos x="connsiteX6186" y="connsiteY6186"/>
              </a:cxn>
              <a:cxn ang="0">
                <a:pos x="connsiteX6187" y="connsiteY6187"/>
              </a:cxn>
              <a:cxn ang="0">
                <a:pos x="connsiteX6188" y="connsiteY6188"/>
              </a:cxn>
              <a:cxn ang="0">
                <a:pos x="connsiteX6189" y="connsiteY6189"/>
              </a:cxn>
              <a:cxn ang="0">
                <a:pos x="connsiteX6190" y="connsiteY6190"/>
              </a:cxn>
              <a:cxn ang="0">
                <a:pos x="connsiteX6191" y="connsiteY6191"/>
              </a:cxn>
              <a:cxn ang="0">
                <a:pos x="connsiteX6192" y="connsiteY6192"/>
              </a:cxn>
              <a:cxn ang="0">
                <a:pos x="connsiteX6193" y="connsiteY6193"/>
              </a:cxn>
              <a:cxn ang="0">
                <a:pos x="connsiteX6194" y="connsiteY6194"/>
              </a:cxn>
              <a:cxn ang="0">
                <a:pos x="connsiteX6195" y="connsiteY6195"/>
              </a:cxn>
              <a:cxn ang="0">
                <a:pos x="connsiteX6196" y="connsiteY6196"/>
              </a:cxn>
              <a:cxn ang="0">
                <a:pos x="connsiteX6197" y="connsiteY6197"/>
              </a:cxn>
              <a:cxn ang="0">
                <a:pos x="connsiteX6198" y="connsiteY6198"/>
              </a:cxn>
              <a:cxn ang="0">
                <a:pos x="connsiteX6199" y="connsiteY6199"/>
              </a:cxn>
              <a:cxn ang="0">
                <a:pos x="connsiteX6200" y="connsiteY6200"/>
              </a:cxn>
              <a:cxn ang="0">
                <a:pos x="connsiteX6201" y="connsiteY6201"/>
              </a:cxn>
              <a:cxn ang="0">
                <a:pos x="connsiteX6202" y="connsiteY6202"/>
              </a:cxn>
              <a:cxn ang="0">
                <a:pos x="connsiteX6203" y="connsiteY6203"/>
              </a:cxn>
              <a:cxn ang="0">
                <a:pos x="connsiteX6204" y="connsiteY6204"/>
              </a:cxn>
              <a:cxn ang="0">
                <a:pos x="connsiteX6205" y="connsiteY6205"/>
              </a:cxn>
              <a:cxn ang="0">
                <a:pos x="connsiteX6206" y="connsiteY6206"/>
              </a:cxn>
              <a:cxn ang="0">
                <a:pos x="connsiteX6207" y="connsiteY6207"/>
              </a:cxn>
              <a:cxn ang="0">
                <a:pos x="connsiteX6208" y="connsiteY6208"/>
              </a:cxn>
              <a:cxn ang="0">
                <a:pos x="connsiteX6209" y="connsiteY6209"/>
              </a:cxn>
              <a:cxn ang="0">
                <a:pos x="connsiteX6210" y="connsiteY6210"/>
              </a:cxn>
              <a:cxn ang="0">
                <a:pos x="connsiteX6211" y="connsiteY6211"/>
              </a:cxn>
              <a:cxn ang="0">
                <a:pos x="connsiteX6212" y="connsiteY6212"/>
              </a:cxn>
              <a:cxn ang="0">
                <a:pos x="connsiteX6213" y="connsiteY6213"/>
              </a:cxn>
              <a:cxn ang="0">
                <a:pos x="connsiteX6214" y="connsiteY6214"/>
              </a:cxn>
              <a:cxn ang="0">
                <a:pos x="connsiteX6215" y="connsiteY6215"/>
              </a:cxn>
              <a:cxn ang="0">
                <a:pos x="connsiteX6216" y="connsiteY6216"/>
              </a:cxn>
              <a:cxn ang="0">
                <a:pos x="connsiteX6217" y="connsiteY6217"/>
              </a:cxn>
              <a:cxn ang="0">
                <a:pos x="connsiteX6218" y="connsiteY6218"/>
              </a:cxn>
              <a:cxn ang="0">
                <a:pos x="connsiteX6219" y="connsiteY6219"/>
              </a:cxn>
              <a:cxn ang="0">
                <a:pos x="connsiteX6220" y="connsiteY6220"/>
              </a:cxn>
              <a:cxn ang="0">
                <a:pos x="connsiteX6221" y="connsiteY6221"/>
              </a:cxn>
              <a:cxn ang="0">
                <a:pos x="connsiteX6222" y="connsiteY6222"/>
              </a:cxn>
              <a:cxn ang="0">
                <a:pos x="connsiteX6223" y="connsiteY6223"/>
              </a:cxn>
              <a:cxn ang="0">
                <a:pos x="connsiteX6224" y="connsiteY6224"/>
              </a:cxn>
              <a:cxn ang="0">
                <a:pos x="connsiteX6225" y="connsiteY6225"/>
              </a:cxn>
              <a:cxn ang="0">
                <a:pos x="connsiteX6226" y="connsiteY6226"/>
              </a:cxn>
              <a:cxn ang="0">
                <a:pos x="connsiteX6227" y="connsiteY6227"/>
              </a:cxn>
              <a:cxn ang="0">
                <a:pos x="connsiteX6228" y="connsiteY6228"/>
              </a:cxn>
              <a:cxn ang="0">
                <a:pos x="connsiteX6229" y="connsiteY6229"/>
              </a:cxn>
              <a:cxn ang="0">
                <a:pos x="connsiteX6230" y="connsiteY6230"/>
              </a:cxn>
              <a:cxn ang="0">
                <a:pos x="connsiteX6231" y="connsiteY6231"/>
              </a:cxn>
              <a:cxn ang="0">
                <a:pos x="connsiteX6232" y="connsiteY6232"/>
              </a:cxn>
              <a:cxn ang="0">
                <a:pos x="connsiteX6233" y="connsiteY6233"/>
              </a:cxn>
              <a:cxn ang="0">
                <a:pos x="connsiteX6234" y="connsiteY6234"/>
              </a:cxn>
              <a:cxn ang="0">
                <a:pos x="connsiteX6235" y="connsiteY6235"/>
              </a:cxn>
              <a:cxn ang="0">
                <a:pos x="connsiteX6236" y="connsiteY6236"/>
              </a:cxn>
              <a:cxn ang="0">
                <a:pos x="connsiteX6237" y="connsiteY6237"/>
              </a:cxn>
              <a:cxn ang="0">
                <a:pos x="connsiteX6238" y="connsiteY6238"/>
              </a:cxn>
              <a:cxn ang="0">
                <a:pos x="connsiteX6239" y="connsiteY6239"/>
              </a:cxn>
              <a:cxn ang="0">
                <a:pos x="connsiteX6240" y="connsiteY6240"/>
              </a:cxn>
              <a:cxn ang="0">
                <a:pos x="connsiteX6241" y="connsiteY6241"/>
              </a:cxn>
              <a:cxn ang="0">
                <a:pos x="connsiteX6242" y="connsiteY6242"/>
              </a:cxn>
              <a:cxn ang="0">
                <a:pos x="connsiteX6243" y="connsiteY6243"/>
              </a:cxn>
              <a:cxn ang="0">
                <a:pos x="connsiteX6244" y="connsiteY6244"/>
              </a:cxn>
              <a:cxn ang="0">
                <a:pos x="connsiteX6245" y="connsiteY6245"/>
              </a:cxn>
              <a:cxn ang="0">
                <a:pos x="connsiteX6246" y="connsiteY6246"/>
              </a:cxn>
              <a:cxn ang="0">
                <a:pos x="connsiteX6247" y="connsiteY6247"/>
              </a:cxn>
              <a:cxn ang="0">
                <a:pos x="connsiteX6248" y="connsiteY6248"/>
              </a:cxn>
              <a:cxn ang="0">
                <a:pos x="connsiteX6249" y="connsiteY6249"/>
              </a:cxn>
              <a:cxn ang="0">
                <a:pos x="connsiteX6250" y="connsiteY6250"/>
              </a:cxn>
              <a:cxn ang="0">
                <a:pos x="connsiteX6251" y="connsiteY6251"/>
              </a:cxn>
              <a:cxn ang="0">
                <a:pos x="connsiteX6252" y="connsiteY6252"/>
              </a:cxn>
              <a:cxn ang="0">
                <a:pos x="connsiteX6253" y="connsiteY6253"/>
              </a:cxn>
              <a:cxn ang="0">
                <a:pos x="connsiteX6254" y="connsiteY6254"/>
              </a:cxn>
              <a:cxn ang="0">
                <a:pos x="connsiteX6255" y="connsiteY6255"/>
              </a:cxn>
              <a:cxn ang="0">
                <a:pos x="connsiteX6256" y="connsiteY6256"/>
              </a:cxn>
              <a:cxn ang="0">
                <a:pos x="connsiteX6257" y="connsiteY6257"/>
              </a:cxn>
              <a:cxn ang="0">
                <a:pos x="connsiteX6258" y="connsiteY6258"/>
              </a:cxn>
              <a:cxn ang="0">
                <a:pos x="connsiteX6259" y="connsiteY6259"/>
              </a:cxn>
              <a:cxn ang="0">
                <a:pos x="connsiteX6260" y="connsiteY6260"/>
              </a:cxn>
              <a:cxn ang="0">
                <a:pos x="connsiteX6261" y="connsiteY6261"/>
              </a:cxn>
              <a:cxn ang="0">
                <a:pos x="connsiteX6262" y="connsiteY6262"/>
              </a:cxn>
              <a:cxn ang="0">
                <a:pos x="connsiteX6263" y="connsiteY6263"/>
              </a:cxn>
              <a:cxn ang="0">
                <a:pos x="connsiteX6264" y="connsiteY6264"/>
              </a:cxn>
              <a:cxn ang="0">
                <a:pos x="connsiteX6265" y="connsiteY6265"/>
              </a:cxn>
              <a:cxn ang="0">
                <a:pos x="connsiteX6266" y="connsiteY6266"/>
              </a:cxn>
              <a:cxn ang="0">
                <a:pos x="connsiteX6267" y="connsiteY6267"/>
              </a:cxn>
              <a:cxn ang="0">
                <a:pos x="connsiteX6268" y="connsiteY6268"/>
              </a:cxn>
              <a:cxn ang="0">
                <a:pos x="connsiteX6269" y="connsiteY6269"/>
              </a:cxn>
              <a:cxn ang="0">
                <a:pos x="connsiteX6270" y="connsiteY6270"/>
              </a:cxn>
              <a:cxn ang="0">
                <a:pos x="connsiteX6271" y="connsiteY6271"/>
              </a:cxn>
              <a:cxn ang="0">
                <a:pos x="connsiteX6272" y="connsiteY6272"/>
              </a:cxn>
              <a:cxn ang="0">
                <a:pos x="connsiteX6273" y="connsiteY6273"/>
              </a:cxn>
              <a:cxn ang="0">
                <a:pos x="connsiteX6274" y="connsiteY6274"/>
              </a:cxn>
              <a:cxn ang="0">
                <a:pos x="connsiteX6275" y="connsiteY6275"/>
              </a:cxn>
              <a:cxn ang="0">
                <a:pos x="connsiteX6276" y="connsiteY6276"/>
              </a:cxn>
              <a:cxn ang="0">
                <a:pos x="connsiteX6277" y="connsiteY6277"/>
              </a:cxn>
              <a:cxn ang="0">
                <a:pos x="connsiteX6278" y="connsiteY6278"/>
              </a:cxn>
              <a:cxn ang="0">
                <a:pos x="connsiteX6279" y="connsiteY6279"/>
              </a:cxn>
              <a:cxn ang="0">
                <a:pos x="connsiteX6280" y="connsiteY6280"/>
              </a:cxn>
              <a:cxn ang="0">
                <a:pos x="connsiteX6281" y="connsiteY6281"/>
              </a:cxn>
              <a:cxn ang="0">
                <a:pos x="connsiteX6282" y="connsiteY6282"/>
              </a:cxn>
              <a:cxn ang="0">
                <a:pos x="connsiteX6283" y="connsiteY6283"/>
              </a:cxn>
              <a:cxn ang="0">
                <a:pos x="connsiteX6284" y="connsiteY6284"/>
              </a:cxn>
              <a:cxn ang="0">
                <a:pos x="connsiteX6285" y="connsiteY6285"/>
              </a:cxn>
              <a:cxn ang="0">
                <a:pos x="connsiteX6286" y="connsiteY6286"/>
              </a:cxn>
              <a:cxn ang="0">
                <a:pos x="connsiteX6287" y="connsiteY6287"/>
              </a:cxn>
              <a:cxn ang="0">
                <a:pos x="connsiteX6288" y="connsiteY6288"/>
              </a:cxn>
              <a:cxn ang="0">
                <a:pos x="connsiteX6289" y="connsiteY6289"/>
              </a:cxn>
              <a:cxn ang="0">
                <a:pos x="connsiteX6290" y="connsiteY6290"/>
              </a:cxn>
              <a:cxn ang="0">
                <a:pos x="connsiteX6291" y="connsiteY6291"/>
              </a:cxn>
              <a:cxn ang="0">
                <a:pos x="connsiteX6292" y="connsiteY6292"/>
              </a:cxn>
              <a:cxn ang="0">
                <a:pos x="connsiteX6293" y="connsiteY6293"/>
              </a:cxn>
              <a:cxn ang="0">
                <a:pos x="connsiteX6294" y="connsiteY6294"/>
              </a:cxn>
              <a:cxn ang="0">
                <a:pos x="connsiteX6295" y="connsiteY6295"/>
              </a:cxn>
              <a:cxn ang="0">
                <a:pos x="connsiteX6296" y="connsiteY6296"/>
              </a:cxn>
              <a:cxn ang="0">
                <a:pos x="connsiteX6297" y="connsiteY6297"/>
              </a:cxn>
              <a:cxn ang="0">
                <a:pos x="connsiteX6298" y="connsiteY6298"/>
              </a:cxn>
              <a:cxn ang="0">
                <a:pos x="connsiteX6299" y="connsiteY6299"/>
              </a:cxn>
              <a:cxn ang="0">
                <a:pos x="connsiteX6300" y="connsiteY6300"/>
              </a:cxn>
              <a:cxn ang="0">
                <a:pos x="connsiteX6301" y="connsiteY6301"/>
              </a:cxn>
              <a:cxn ang="0">
                <a:pos x="connsiteX6302" y="connsiteY6302"/>
              </a:cxn>
              <a:cxn ang="0">
                <a:pos x="connsiteX6303" y="connsiteY6303"/>
              </a:cxn>
              <a:cxn ang="0">
                <a:pos x="connsiteX6304" y="connsiteY6304"/>
              </a:cxn>
              <a:cxn ang="0">
                <a:pos x="connsiteX6305" y="connsiteY6305"/>
              </a:cxn>
              <a:cxn ang="0">
                <a:pos x="connsiteX6306" y="connsiteY6306"/>
              </a:cxn>
              <a:cxn ang="0">
                <a:pos x="connsiteX6307" y="connsiteY6307"/>
              </a:cxn>
              <a:cxn ang="0">
                <a:pos x="connsiteX6308" y="connsiteY6308"/>
              </a:cxn>
              <a:cxn ang="0">
                <a:pos x="connsiteX6309" y="connsiteY6309"/>
              </a:cxn>
              <a:cxn ang="0">
                <a:pos x="connsiteX6310" y="connsiteY6310"/>
              </a:cxn>
              <a:cxn ang="0">
                <a:pos x="connsiteX6311" y="connsiteY6311"/>
              </a:cxn>
              <a:cxn ang="0">
                <a:pos x="connsiteX6312" y="connsiteY6312"/>
              </a:cxn>
              <a:cxn ang="0">
                <a:pos x="connsiteX6313" y="connsiteY6313"/>
              </a:cxn>
              <a:cxn ang="0">
                <a:pos x="connsiteX6314" y="connsiteY6314"/>
              </a:cxn>
              <a:cxn ang="0">
                <a:pos x="connsiteX6315" y="connsiteY6315"/>
              </a:cxn>
              <a:cxn ang="0">
                <a:pos x="connsiteX6316" y="connsiteY6316"/>
              </a:cxn>
              <a:cxn ang="0">
                <a:pos x="connsiteX6317" y="connsiteY6317"/>
              </a:cxn>
              <a:cxn ang="0">
                <a:pos x="connsiteX6318" y="connsiteY6318"/>
              </a:cxn>
              <a:cxn ang="0">
                <a:pos x="connsiteX6319" y="connsiteY6319"/>
              </a:cxn>
              <a:cxn ang="0">
                <a:pos x="connsiteX6320" y="connsiteY6320"/>
              </a:cxn>
              <a:cxn ang="0">
                <a:pos x="connsiteX6321" y="connsiteY6321"/>
              </a:cxn>
              <a:cxn ang="0">
                <a:pos x="connsiteX6322" y="connsiteY6322"/>
              </a:cxn>
              <a:cxn ang="0">
                <a:pos x="connsiteX6323" y="connsiteY6323"/>
              </a:cxn>
              <a:cxn ang="0">
                <a:pos x="connsiteX6324" y="connsiteY6324"/>
              </a:cxn>
              <a:cxn ang="0">
                <a:pos x="connsiteX6325" y="connsiteY6325"/>
              </a:cxn>
              <a:cxn ang="0">
                <a:pos x="connsiteX6326" y="connsiteY6326"/>
              </a:cxn>
              <a:cxn ang="0">
                <a:pos x="connsiteX6327" y="connsiteY6327"/>
              </a:cxn>
              <a:cxn ang="0">
                <a:pos x="connsiteX6328" y="connsiteY6328"/>
              </a:cxn>
              <a:cxn ang="0">
                <a:pos x="connsiteX6329" y="connsiteY6329"/>
              </a:cxn>
              <a:cxn ang="0">
                <a:pos x="connsiteX6330" y="connsiteY6330"/>
              </a:cxn>
              <a:cxn ang="0">
                <a:pos x="connsiteX6331" y="connsiteY6331"/>
              </a:cxn>
              <a:cxn ang="0">
                <a:pos x="connsiteX6332" y="connsiteY6332"/>
              </a:cxn>
              <a:cxn ang="0">
                <a:pos x="connsiteX6333" y="connsiteY6333"/>
              </a:cxn>
              <a:cxn ang="0">
                <a:pos x="connsiteX6334" y="connsiteY6334"/>
              </a:cxn>
              <a:cxn ang="0">
                <a:pos x="connsiteX6335" y="connsiteY6335"/>
              </a:cxn>
              <a:cxn ang="0">
                <a:pos x="connsiteX6336" y="connsiteY6336"/>
              </a:cxn>
              <a:cxn ang="0">
                <a:pos x="connsiteX6337" y="connsiteY6337"/>
              </a:cxn>
              <a:cxn ang="0">
                <a:pos x="connsiteX6338" y="connsiteY6338"/>
              </a:cxn>
              <a:cxn ang="0">
                <a:pos x="connsiteX6339" y="connsiteY6339"/>
              </a:cxn>
              <a:cxn ang="0">
                <a:pos x="connsiteX6340" y="connsiteY6340"/>
              </a:cxn>
              <a:cxn ang="0">
                <a:pos x="connsiteX6341" y="connsiteY6341"/>
              </a:cxn>
              <a:cxn ang="0">
                <a:pos x="connsiteX6342" y="connsiteY6342"/>
              </a:cxn>
              <a:cxn ang="0">
                <a:pos x="connsiteX6343" y="connsiteY6343"/>
              </a:cxn>
              <a:cxn ang="0">
                <a:pos x="connsiteX6344" y="connsiteY6344"/>
              </a:cxn>
              <a:cxn ang="0">
                <a:pos x="connsiteX6345" y="connsiteY6345"/>
              </a:cxn>
              <a:cxn ang="0">
                <a:pos x="connsiteX6346" y="connsiteY6346"/>
              </a:cxn>
              <a:cxn ang="0">
                <a:pos x="connsiteX6347" y="connsiteY6347"/>
              </a:cxn>
              <a:cxn ang="0">
                <a:pos x="connsiteX6348" y="connsiteY6348"/>
              </a:cxn>
              <a:cxn ang="0">
                <a:pos x="connsiteX6349" y="connsiteY6349"/>
              </a:cxn>
              <a:cxn ang="0">
                <a:pos x="connsiteX6350" y="connsiteY6350"/>
              </a:cxn>
              <a:cxn ang="0">
                <a:pos x="connsiteX6351" y="connsiteY6351"/>
              </a:cxn>
              <a:cxn ang="0">
                <a:pos x="connsiteX6352" y="connsiteY6352"/>
              </a:cxn>
              <a:cxn ang="0">
                <a:pos x="connsiteX6353" y="connsiteY6353"/>
              </a:cxn>
              <a:cxn ang="0">
                <a:pos x="connsiteX6354" y="connsiteY6354"/>
              </a:cxn>
              <a:cxn ang="0">
                <a:pos x="connsiteX6355" y="connsiteY6355"/>
              </a:cxn>
              <a:cxn ang="0">
                <a:pos x="connsiteX6356" y="connsiteY6356"/>
              </a:cxn>
              <a:cxn ang="0">
                <a:pos x="connsiteX6357" y="connsiteY6357"/>
              </a:cxn>
              <a:cxn ang="0">
                <a:pos x="connsiteX6358" y="connsiteY6358"/>
              </a:cxn>
              <a:cxn ang="0">
                <a:pos x="connsiteX6359" y="connsiteY6359"/>
              </a:cxn>
              <a:cxn ang="0">
                <a:pos x="connsiteX6360" y="connsiteY6360"/>
              </a:cxn>
              <a:cxn ang="0">
                <a:pos x="connsiteX6361" y="connsiteY6361"/>
              </a:cxn>
              <a:cxn ang="0">
                <a:pos x="connsiteX6362" y="connsiteY6362"/>
              </a:cxn>
              <a:cxn ang="0">
                <a:pos x="connsiteX6363" y="connsiteY6363"/>
              </a:cxn>
              <a:cxn ang="0">
                <a:pos x="connsiteX6364" y="connsiteY6364"/>
              </a:cxn>
              <a:cxn ang="0">
                <a:pos x="connsiteX6365" y="connsiteY6365"/>
              </a:cxn>
              <a:cxn ang="0">
                <a:pos x="connsiteX6366" y="connsiteY6366"/>
              </a:cxn>
              <a:cxn ang="0">
                <a:pos x="connsiteX6367" y="connsiteY6367"/>
              </a:cxn>
              <a:cxn ang="0">
                <a:pos x="connsiteX6368" y="connsiteY6368"/>
              </a:cxn>
              <a:cxn ang="0">
                <a:pos x="connsiteX6369" y="connsiteY6369"/>
              </a:cxn>
              <a:cxn ang="0">
                <a:pos x="connsiteX6370" y="connsiteY6370"/>
              </a:cxn>
              <a:cxn ang="0">
                <a:pos x="connsiteX6371" y="connsiteY6371"/>
              </a:cxn>
              <a:cxn ang="0">
                <a:pos x="connsiteX6372" y="connsiteY6372"/>
              </a:cxn>
              <a:cxn ang="0">
                <a:pos x="connsiteX6373" y="connsiteY6373"/>
              </a:cxn>
              <a:cxn ang="0">
                <a:pos x="connsiteX6374" y="connsiteY6374"/>
              </a:cxn>
              <a:cxn ang="0">
                <a:pos x="connsiteX6375" y="connsiteY6375"/>
              </a:cxn>
              <a:cxn ang="0">
                <a:pos x="connsiteX6376" y="connsiteY6376"/>
              </a:cxn>
              <a:cxn ang="0">
                <a:pos x="connsiteX6377" y="connsiteY6377"/>
              </a:cxn>
              <a:cxn ang="0">
                <a:pos x="connsiteX6378" y="connsiteY6378"/>
              </a:cxn>
              <a:cxn ang="0">
                <a:pos x="connsiteX6379" y="connsiteY6379"/>
              </a:cxn>
              <a:cxn ang="0">
                <a:pos x="connsiteX6380" y="connsiteY6380"/>
              </a:cxn>
              <a:cxn ang="0">
                <a:pos x="connsiteX6381" y="connsiteY6381"/>
              </a:cxn>
              <a:cxn ang="0">
                <a:pos x="connsiteX6382" y="connsiteY6382"/>
              </a:cxn>
              <a:cxn ang="0">
                <a:pos x="connsiteX6383" y="connsiteY6383"/>
              </a:cxn>
              <a:cxn ang="0">
                <a:pos x="connsiteX6384" y="connsiteY6384"/>
              </a:cxn>
              <a:cxn ang="0">
                <a:pos x="connsiteX6385" y="connsiteY6385"/>
              </a:cxn>
              <a:cxn ang="0">
                <a:pos x="connsiteX6386" y="connsiteY6386"/>
              </a:cxn>
              <a:cxn ang="0">
                <a:pos x="connsiteX6387" y="connsiteY6387"/>
              </a:cxn>
              <a:cxn ang="0">
                <a:pos x="connsiteX6388" y="connsiteY6388"/>
              </a:cxn>
              <a:cxn ang="0">
                <a:pos x="connsiteX6389" y="connsiteY6389"/>
              </a:cxn>
              <a:cxn ang="0">
                <a:pos x="connsiteX6390" y="connsiteY6390"/>
              </a:cxn>
              <a:cxn ang="0">
                <a:pos x="connsiteX6391" y="connsiteY6391"/>
              </a:cxn>
              <a:cxn ang="0">
                <a:pos x="connsiteX6392" y="connsiteY6392"/>
              </a:cxn>
              <a:cxn ang="0">
                <a:pos x="connsiteX6393" y="connsiteY6393"/>
              </a:cxn>
              <a:cxn ang="0">
                <a:pos x="connsiteX6394" y="connsiteY6394"/>
              </a:cxn>
              <a:cxn ang="0">
                <a:pos x="connsiteX6395" y="connsiteY6395"/>
              </a:cxn>
              <a:cxn ang="0">
                <a:pos x="connsiteX6396" y="connsiteY6396"/>
              </a:cxn>
              <a:cxn ang="0">
                <a:pos x="connsiteX6397" y="connsiteY6397"/>
              </a:cxn>
              <a:cxn ang="0">
                <a:pos x="connsiteX6398" y="connsiteY6398"/>
              </a:cxn>
              <a:cxn ang="0">
                <a:pos x="connsiteX6399" y="connsiteY6399"/>
              </a:cxn>
              <a:cxn ang="0">
                <a:pos x="connsiteX6400" y="connsiteY6400"/>
              </a:cxn>
              <a:cxn ang="0">
                <a:pos x="connsiteX6401" y="connsiteY6401"/>
              </a:cxn>
              <a:cxn ang="0">
                <a:pos x="connsiteX6402" y="connsiteY6402"/>
              </a:cxn>
              <a:cxn ang="0">
                <a:pos x="connsiteX6403" y="connsiteY6403"/>
              </a:cxn>
              <a:cxn ang="0">
                <a:pos x="connsiteX6404" y="connsiteY6404"/>
              </a:cxn>
              <a:cxn ang="0">
                <a:pos x="connsiteX6405" y="connsiteY6405"/>
              </a:cxn>
              <a:cxn ang="0">
                <a:pos x="connsiteX6406" y="connsiteY6406"/>
              </a:cxn>
              <a:cxn ang="0">
                <a:pos x="connsiteX6407" y="connsiteY6407"/>
              </a:cxn>
              <a:cxn ang="0">
                <a:pos x="connsiteX6408" y="connsiteY6408"/>
              </a:cxn>
              <a:cxn ang="0">
                <a:pos x="connsiteX6409" y="connsiteY6409"/>
              </a:cxn>
              <a:cxn ang="0">
                <a:pos x="connsiteX6410" y="connsiteY6410"/>
              </a:cxn>
              <a:cxn ang="0">
                <a:pos x="connsiteX6411" y="connsiteY6411"/>
              </a:cxn>
              <a:cxn ang="0">
                <a:pos x="connsiteX6412" y="connsiteY6412"/>
              </a:cxn>
              <a:cxn ang="0">
                <a:pos x="connsiteX6413" y="connsiteY6413"/>
              </a:cxn>
              <a:cxn ang="0">
                <a:pos x="connsiteX6414" y="connsiteY6414"/>
              </a:cxn>
              <a:cxn ang="0">
                <a:pos x="connsiteX6415" y="connsiteY6415"/>
              </a:cxn>
              <a:cxn ang="0">
                <a:pos x="connsiteX6416" y="connsiteY6416"/>
              </a:cxn>
              <a:cxn ang="0">
                <a:pos x="connsiteX6417" y="connsiteY6417"/>
              </a:cxn>
              <a:cxn ang="0">
                <a:pos x="connsiteX6418" y="connsiteY6418"/>
              </a:cxn>
              <a:cxn ang="0">
                <a:pos x="connsiteX6419" y="connsiteY6419"/>
              </a:cxn>
              <a:cxn ang="0">
                <a:pos x="connsiteX6420" y="connsiteY6420"/>
              </a:cxn>
              <a:cxn ang="0">
                <a:pos x="connsiteX6421" y="connsiteY6421"/>
              </a:cxn>
              <a:cxn ang="0">
                <a:pos x="connsiteX6422" y="connsiteY6422"/>
              </a:cxn>
              <a:cxn ang="0">
                <a:pos x="connsiteX6423" y="connsiteY6423"/>
              </a:cxn>
              <a:cxn ang="0">
                <a:pos x="connsiteX6424" y="connsiteY6424"/>
              </a:cxn>
              <a:cxn ang="0">
                <a:pos x="connsiteX6425" y="connsiteY6425"/>
              </a:cxn>
              <a:cxn ang="0">
                <a:pos x="connsiteX6426" y="connsiteY6426"/>
              </a:cxn>
              <a:cxn ang="0">
                <a:pos x="connsiteX6427" y="connsiteY6427"/>
              </a:cxn>
              <a:cxn ang="0">
                <a:pos x="connsiteX6428" y="connsiteY6428"/>
              </a:cxn>
              <a:cxn ang="0">
                <a:pos x="connsiteX6429" y="connsiteY6429"/>
              </a:cxn>
              <a:cxn ang="0">
                <a:pos x="connsiteX6430" y="connsiteY6430"/>
              </a:cxn>
              <a:cxn ang="0">
                <a:pos x="connsiteX6431" y="connsiteY6431"/>
              </a:cxn>
              <a:cxn ang="0">
                <a:pos x="connsiteX6432" y="connsiteY6432"/>
              </a:cxn>
              <a:cxn ang="0">
                <a:pos x="connsiteX6433" y="connsiteY6433"/>
              </a:cxn>
              <a:cxn ang="0">
                <a:pos x="connsiteX6434" y="connsiteY6434"/>
              </a:cxn>
              <a:cxn ang="0">
                <a:pos x="connsiteX6435" y="connsiteY6435"/>
              </a:cxn>
              <a:cxn ang="0">
                <a:pos x="connsiteX6436" y="connsiteY6436"/>
              </a:cxn>
              <a:cxn ang="0">
                <a:pos x="connsiteX6437" y="connsiteY6437"/>
              </a:cxn>
              <a:cxn ang="0">
                <a:pos x="connsiteX6438" y="connsiteY6438"/>
              </a:cxn>
              <a:cxn ang="0">
                <a:pos x="connsiteX6439" y="connsiteY6439"/>
              </a:cxn>
              <a:cxn ang="0">
                <a:pos x="connsiteX6440" y="connsiteY6440"/>
              </a:cxn>
              <a:cxn ang="0">
                <a:pos x="connsiteX6441" y="connsiteY6441"/>
              </a:cxn>
              <a:cxn ang="0">
                <a:pos x="connsiteX6442" y="connsiteY6442"/>
              </a:cxn>
              <a:cxn ang="0">
                <a:pos x="connsiteX6443" y="connsiteY6443"/>
              </a:cxn>
              <a:cxn ang="0">
                <a:pos x="connsiteX6444" y="connsiteY6444"/>
              </a:cxn>
              <a:cxn ang="0">
                <a:pos x="connsiteX6445" y="connsiteY6445"/>
              </a:cxn>
              <a:cxn ang="0">
                <a:pos x="connsiteX6446" y="connsiteY6446"/>
              </a:cxn>
              <a:cxn ang="0">
                <a:pos x="connsiteX6447" y="connsiteY6447"/>
              </a:cxn>
              <a:cxn ang="0">
                <a:pos x="connsiteX6448" y="connsiteY6448"/>
              </a:cxn>
              <a:cxn ang="0">
                <a:pos x="connsiteX6449" y="connsiteY6449"/>
              </a:cxn>
              <a:cxn ang="0">
                <a:pos x="connsiteX6450" y="connsiteY6450"/>
              </a:cxn>
              <a:cxn ang="0">
                <a:pos x="connsiteX6451" y="connsiteY6451"/>
              </a:cxn>
              <a:cxn ang="0">
                <a:pos x="connsiteX6452" y="connsiteY6452"/>
              </a:cxn>
              <a:cxn ang="0">
                <a:pos x="connsiteX6453" y="connsiteY6453"/>
              </a:cxn>
              <a:cxn ang="0">
                <a:pos x="connsiteX6454" y="connsiteY6454"/>
              </a:cxn>
              <a:cxn ang="0">
                <a:pos x="connsiteX6455" y="connsiteY6455"/>
              </a:cxn>
              <a:cxn ang="0">
                <a:pos x="connsiteX6456" y="connsiteY6456"/>
              </a:cxn>
              <a:cxn ang="0">
                <a:pos x="connsiteX6457" y="connsiteY6457"/>
              </a:cxn>
              <a:cxn ang="0">
                <a:pos x="connsiteX6458" y="connsiteY6458"/>
              </a:cxn>
              <a:cxn ang="0">
                <a:pos x="connsiteX6459" y="connsiteY6459"/>
              </a:cxn>
              <a:cxn ang="0">
                <a:pos x="connsiteX6460" y="connsiteY6460"/>
              </a:cxn>
              <a:cxn ang="0">
                <a:pos x="connsiteX6461" y="connsiteY6461"/>
              </a:cxn>
              <a:cxn ang="0">
                <a:pos x="connsiteX6462" y="connsiteY6462"/>
              </a:cxn>
              <a:cxn ang="0">
                <a:pos x="connsiteX6463" y="connsiteY6463"/>
              </a:cxn>
              <a:cxn ang="0">
                <a:pos x="connsiteX6464" y="connsiteY6464"/>
              </a:cxn>
              <a:cxn ang="0">
                <a:pos x="connsiteX6465" y="connsiteY6465"/>
              </a:cxn>
              <a:cxn ang="0">
                <a:pos x="connsiteX6466" y="connsiteY6466"/>
              </a:cxn>
              <a:cxn ang="0">
                <a:pos x="connsiteX6467" y="connsiteY6467"/>
              </a:cxn>
              <a:cxn ang="0">
                <a:pos x="connsiteX6468" y="connsiteY6468"/>
              </a:cxn>
              <a:cxn ang="0">
                <a:pos x="connsiteX6469" y="connsiteY6469"/>
              </a:cxn>
              <a:cxn ang="0">
                <a:pos x="connsiteX6470" y="connsiteY6470"/>
              </a:cxn>
              <a:cxn ang="0">
                <a:pos x="connsiteX6471" y="connsiteY6471"/>
              </a:cxn>
              <a:cxn ang="0">
                <a:pos x="connsiteX6472" y="connsiteY6472"/>
              </a:cxn>
              <a:cxn ang="0">
                <a:pos x="connsiteX6473" y="connsiteY6473"/>
              </a:cxn>
              <a:cxn ang="0">
                <a:pos x="connsiteX6474" y="connsiteY6474"/>
              </a:cxn>
              <a:cxn ang="0">
                <a:pos x="connsiteX6475" y="connsiteY6475"/>
              </a:cxn>
              <a:cxn ang="0">
                <a:pos x="connsiteX6476" y="connsiteY6476"/>
              </a:cxn>
              <a:cxn ang="0">
                <a:pos x="connsiteX6477" y="connsiteY6477"/>
              </a:cxn>
              <a:cxn ang="0">
                <a:pos x="connsiteX6478" y="connsiteY6478"/>
              </a:cxn>
              <a:cxn ang="0">
                <a:pos x="connsiteX6479" y="connsiteY6479"/>
              </a:cxn>
              <a:cxn ang="0">
                <a:pos x="connsiteX6480" y="connsiteY6480"/>
              </a:cxn>
              <a:cxn ang="0">
                <a:pos x="connsiteX6481" y="connsiteY6481"/>
              </a:cxn>
              <a:cxn ang="0">
                <a:pos x="connsiteX6482" y="connsiteY6482"/>
              </a:cxn>
              <a:cxn ang="0">
                <a:pos x="connsiteX6483" y="connsiteY6483"/>
              </a:cxn>
              <a:cxn ang="0">
                <a:pos x="connsiteX6484" y="connsiteY6484"/>
              </a:cxn>
              <a:cxn ang="0">
                <a:pos x="connsiteX6485" y="connsiteY6485"/>
              </a:cxn>
              <a:cxn ang="0">
                <a:pos x="connsiteX6486" y="connsiteY6486"/>
              </a:cxn>
              <a:cxn ang="0">
                <a:pos x="connsiteX6487" y="connsiteY6487"/>
              </a:cxn>
              <a:cxn ang="0">
                <a:pos x="connsiteX6488" y="connsiteY6488"/>
              </a:cxn>
              <a:cxn ang="0">
                <a:pos x="connsiteX6489" y="connsiteY6489"/>
              </a:cxn>
              <a:cxn ang="0">
                <a:pos x="connsiteX6490" y="connsiteY6490"/>
              </a:cxn>
              <a:cxn ang="0">
                <a:pos x="connsiteX6491" y="connsiteY6491"/>
              </a:cxn>
              <a:cxn ang="0">
                <a:pos x="connsiteX6492" y="connsiteY6492"/>
              </a:cxn>
              <a:cxn ang="0">
                <a:pos x="connsiteX6493" y="connsiteY6493"/>
              </a:cxn>
              <a:cxn ang="0">
                <a:pos x="connsiteX6494" y="connsiteY6494"/>
              </a:cxn>
              <a:cxn ang="0">
                <a:pos x="connsiteX6495" y="connsiteY6495"/>
              </a:cxn>
              <a:cxn ang="0">
                <a:pos x="connsiteX6496" y="connsiteY6496"/>
              </a:cxn>
              <a:cxn ang="0">
                <a:pos x="connsiteX6497" y="connsiteY6497"/>
              </a:cxn>
              <a:cxn ang="0">
                <a:pos x="connsiteX6498" y="connsiteY6498"/>
              </a:cxn>
              <a:cxn ang="0">
                <a:pos x="connsiteX6499" y="connsiteY6499"/>
              </a:cxn>
              <a:cxn ang="0">
                <a:pos x="connsiteX6500" y="connsiteY6500"/>
              </a:cxn>
              <a:cxn ang="0">
                <a:pos x="connsiteX6501" y="connsiteY6501"/>
              </a:cxn>
              <a:cxn ang="0">
                <a:pos x="connsiteX6502" y="connsiteY6502"/>
              </a:cxn>
              <a:cxn ang="0">
                <a:pos x="connsiteX6503" y="connsiteY6503"/>
              </a:cxn>
              <a:cxn ang="0">
                <a:pos x="connsiteX6504" y="connsiteY6504"/>
              </a:cxn>
              <a:cxn ang="0">
                <a:pos x="connsiteX6505" y="connsiteY6505"/>
              </a:cxn>
              <a:cxn ang="0">
                <a:pos x="connsiteX6506" y="connsiteY6506"/>
              </a:cxn>
              <a:cxn ang="0">
                <a:pos x="connsiteX6507" y="connsiteY6507"/>
              </a:cxn>
              <a:cxn ang="0">
                <a:pos x="connsiteX6508" y="connsiteY6508"/>
              </a:cxn>
              <a:cxn ang="0">
                <a:pos x="connsiteX6509" y="connsiteY6509"/>
              </a:cxn>
              <a:cxn ang="0">
                <a:pos x="connsiteX6510" y="connsiteY6510"/>
              </a:cxn>
              <a:cxn ang="0">
                <a:pos x="connsiteX6511" y="connsiteY6511"/>
              </a:cxn>
              <a:cxn ang="0">
                <a:pos x="connsiteX6512" y="connsiteY6512"/>
              </a:cxn>
              <a:cxn ang="0">
                <a:pos x="connsiteX6513" y="connsiteY6513"/>
              </a:cxn>
              <a:cxn ang="0">
                <a:pos x="connsiteX6514" y="connsiteY6514"/>
              </a:cxn>
              <a:cxn ang="0">
                <a:pos x="connsiteX6515" y="connsiteY6515"/>
              </a:cxn>
              <a:cxn ang="0">
                <a:pos x="connsiteX6516" y="connsiteY6516"/>
              </a:cxn>
              <a:cxn ang="0">
                <a:pos x="connsiteX6517" y="connsiteY6517"/>
              </a:cxn>
              <a:cxn ang="0">
                <a:pos x="connsiteX6518" y="connsiteY6518"/>
              </a:cxn>
              <a:cxn ang="0">
                <a:pos x="connsiteX6519" y="connsiteY6519"/>
              </a:cxn>
              <a:cxn ang="0">
                <a:pos x="connsiteX6520" y="connsiteY6520"/>
              </a:cxn>
              <a:cxn ang="0">
                <a:pos x="connsiteX6521" y="connsiteY6521"/>
              </a:cxn>
              <a:cxn ang="0">
                <a:pos x="connsiteX6522" y="connsiteY6522"/>
              </a:cxn>
              <a:cxn ang="0">
                <a:pos x="connsiteX6523" y="connsiteY6523"/>
              </a:cxn>
              <a:cxn ang="0">
                <a:pos x="connsiteX6524" y="connsiteY6524"/>
              </a:cxn>
              <a:cxn ang="0">
                <a:pos x="connsiteX6525" y="connsiteY6525"/>
              </a:cxn>
              <a:cxn ang="0">
                <a:pos x="connsiteX6526" y="connsiteY6526"/>
              </a:cxn>
              <a:cxn ang="0">
                <a:pos x="connsiteX6527" y="connsiteY6527"/>
              </a:cxn>
              <a:cxn ang="0">
                <a:pos x="connsiteX6528" y="connsiteY6528"/>
              </a:cxn>
              <a:cxn ang="0">
                <a:pos x="connsiteX6529" y="connsiteY6529"/>
              </a:cxn>
              <a:cxn ang="0">
                <a:pos x="connsiteX6530" y="connsiteY6530"/>
              </a:cxn>
              <a:cxn ang="0">
                <a:pos x="connsiteX6531" y="connsiteY6531"/>
              </a:cxn>
              <a:cxn ang="0">
                <a:pos x="connsiteX6532" y="connsiteY6532"/>
              </a:cxn>
              <a:cxn ang="0">
                <a:pos x="connsiteX6533" y="connsiteY6533"/>
              </a:cxn>
              <a:cxn ang="0">
                <a:pos x="connsiteX6534" y="connsiteY6534"/>
              </a:cxn>
              <a:cxn ang="0">
                <a:pos x="connsiteX6535" y="connsiteY6535"/>
              </a:cxn>
              <a:cxn ang="0">
                <a:pos x="connsiteX6536" y="connsiteY6536"/>
              </a:cxn>
              <a:cxn ang="0">
                <a:pos x="connsiteX6537" y="connsiteY6537"/>
              </a:cxn>
              <a:cxn ang="0">
                <a:pos x="connsiteX6538" y="connsiteY6538"/>
              </a:cxn>
              <a:cxn ang="0">
                <a:pos x="connsiteX6539" y="connsiteY6539"/>
              </a:cxn>
              <a:cxn ang="0">
                <a:pos x="connsiteX6540" y="connsiteY6540"/>
              </a:cxn>
              <a:cxn ang="0">
                <a:pos x="connsiteX6541" y="connsiteY6541"/>
              </a:cxn>
              <a:cxn ang="0">
                <a:pos x="connsiteX6542" y="connsiteY6542"/>
              </a:cxn>
              <a:cxn ang="0">
                <a:pos x="connsiteX6543" y="connsiteY6543"/>
              </a:cxn>
              <a:cxn ang="0">
                <a:pos x="connsiteX6544" y="connsiteY6544"/>
              </a:cxn>
              <a:cxn ang="0">
                <a:pos x="connsiteX6545" y="connsiteY6545"/>
              </a:cxn>
              <a:cxn ang="0">
                <a:pos x="connsiteX6546" y="connsiteY6546"/>
              </a:cxn>
              <a:cxn ang="0">
                <a:pos x="connsiteX6547" y="connsiteY6547"/>
              </a:cxn>
              <a:cxn ang="0">
                <a:pos x="connsiteX6548" y="connsiteY6548"/>
              </a:cxn>
              <a:cxn ang="0">
                <a:pos x="connsiteX6549" y="connsiteY6549"/>
              </a:cxn>
              <a:cxn ang="0">
                <a:pos x="connsiteX6550" y="connsiteY6550"/>
              </a:cxn>
              <a:cxn ang="0">
                <a:pos x="connsiteX6551" y="connsiteY6551"/>
              </a:cxn>
              <a:cxn ang="0">
                <a:pos x="connsiteX6552" y="connsiteY6552"/>
              </a:cxn>
              <a:cxn ang="0">
                <a:pos x="connsiteX6553" y="connsiteY6553"/>
              </a:cxn>
              <a:cxn ang="0">
                <a:pos x="connsiteX6554" y="connsiteY6554"/>
              </a:cxn>
              <a:cxn ang="0">
                <a:pos x="connsiteX6555" y="connsiteY6555"/>
              </a:cxn>
              <a:cxn ang="0">
                <a:pos x="connsiteX6556" y="connsiteY6556"/>
              </a:cxn>
              <a:cxn ang="0">
                <a:pos x="connsiteX6557" y="connsiteY6557"/>
              </a:cxn>
              <a:cxn ang="0">
                <a:pos x="connsiteX6558" y="connsiteY6558"/>
              </a:cxn>
              <a:cxn ang="0">
                <a:pos x="connsiteX6559" y="connsiteY6559"/>
              </a:cxn>
              <a:cxn ang="0">
                <a:pos x="connsiteX6560" y="connsiteY6560"/>
              </a:cxn>
              <a:cxn ang="0">
                <a:pos x="connsiteX6561" y="connsiteY6561"/>
              </a:cxn>
              <a:cxn ang="0">
                <a:pos x="connsiteX6562" y="connsiteY6562"/>
              </a:cxn>
              <a:cxn ang="0">
                <a:pos x="connsiteX6563" y="connsiteY6563"/>
              </a:cxn>
              <a:cxn ang="0">
                <a:pos x="connsiteX6564" y="connsiteY6564"/>
              </a:cxn>
              <a:cxn ang="0">
                <a:pos x="connsiteX6565" y="connsiteY6565"/>
              </a:cxn>
              <a:cxn ang="0">
                <a:pos x="connsiteX6566" y="connsiteY6566"/>
              </a:cxn>
              <a:cxn ang="0">
                <a:pos x="connsiteX6567" y="connsiteY6567"/>
              </a:cxn>
              <a:cxn ang="0">
                <a:pos x="connsiteX6568" y="connsiteY6568"/>
              </a:cxn>
              <a:cxn ang="0">
                <a:pos x="connsiteX6569" y="connsiteY6569"/>
              </a:cxn>
              <a:cxn ang="0">
                <a:pos x="connsiteX6570" y="connsiteY6570"/>
              </a:cxn>
              <a:cxn ang="0">
                <a:pos x="connsiteX6571" y="connsiteY6571"/>
              </a:cxn>
              <a:cxn ang="0">
                <a:pos x="connsiteX6572" y="connsiteY6572"/>
              </a:cxn>
              <a:cxn ang="0">
                <a:pos x="connsiteX6573" y="connsiteY6573"/>
              </a:cxn>
              <a:cxn ang="0">
                <a:pos x="connsiteX6574" y="connsiteY6574"/>
              </a:cxn>
              <a:cxn ang="0">
                <a:pos x="connsiteX6575" y="connsiteY6575"/>
              </a:cxn>
              <a:cxn ang="0">
                <a:pos x="connsiteX6576" y="connsiteY6576"/>
              </a:cxn>
              <a:cxn ang="0">
                <a:pos x="connsiteX6577" y="connsiteY6577"/>
              </a:cxn>
              <a:cxn ang="0">
                <a:pos x="connsiteX6578" y="connsiteY6578"/>
              </a:cxn>
              <a:cxn ang="0">
                <a:pos x="connsiteX6579" y="connsiteY6579"/>
              </a:cxn>
              <a:cxn ang="0">
                <a:pos x="connsiteX6580" y="connsiteY6580"/>
              </a:cxn>
              <a:cxn ang="0">
                <a:pos x="connsiteX6581" y="connsiteY6581"/>
              </a:cxn>
              <a:cxn ang="0">
                <a:pos x="connsiteX6582" y="connsiteY6582"/>
              </a:cxn>
              <a:cxn ang="0">
                <a:pos x="connsiteX6583" y="connsiteY6583"/>
              </a:cxn>
              <a:cxn ang="0">
                <a:pos x="connsiteX6584" y="connsiteY6584"/>
              </a:cxn>
              <a:cxn ang="0">
                <a:pos x="connsiteX6585" y="connsiteY6585"/>
              </a:cxn>
              <a:cxn ang="0">
                <a:pos x="connsiteX6586" y="connsiteY6586"/>
              </a:cxn>
              <a:cxn ang="0">
                <a:pos x="connsiteX6587" y="connsiteY6587"/>
              </a:cxn>
              <a:cxn ang="0">
                <a:pos x="connsiteX6588" y="connsiteY6588"/>
              </a:cxn>
              <a:cxn ang="0">
                <a:pos x="connsiteX6589" y="connsiteY6589"/>
              </a:cxn>
              <a:cxn ang="0">
                <a:pos x="connsiteX6590" y="connsiteY6590"/>
              </a:cxn>
              <a:cxn ang="0">
                <a:pos x="connsiteX6591" y="connsiteY6591"/>
              </a:cxn>
              <a:cxn ang="0">
                <a:pos x="connsiteX6592" y="connsiteY6592"/>
              </a:cxn>
              <a:cxn ang="0">
                <a:pos x="connsiteX6593" y="connsiteY6593"/>
              </a:cxn>
              <a:cxn ang="0">
                <a:pos x="connsiteX6594" y="connsiteY6594"/>
              </a:cxn>
              <a:cxn ang="0">
                <a:pos x="connsiteX6595" y="connsiteY6595"/>
              </a:cxn>
              <a:cxn ang="0">
                <a:pos x="connsiteX6596" y="connsiteY6596"/>
              </a:cxn>
              <a:cxn ang="0">
                <a:pos x="connsiteX6597" y="connsiteY6597"/>
              </a:cxn>
              <a:cxn ang="0">
                <a:pos x="connsiteX6598" y="connsiteY6598"/>
              </a:cxn>
              <a:cxn ang="0">
                <a:pos x="connsiteX6599" y="connsiteY6599"/>
              </a:cxn>
              <a:cxn ang="0">
                <a:pos x="connsiteX6600" y="connsiteY6600"/>
              </a:cxn>
              <a:cxn ang="0">
                <a:pos x="connsiteX6601" y="connsiteY6601"/>
              </a:cxn>
              <a:cxn ang="0">
                <a:pos x="connsiteX6602" y="connsiteY6602"/>
              </a:cxn>
              <a:cxn ang="0">
                <a:pos x="connsiteX6603" y="connsiteY6603"/>
              </a:cxn>
              <a:cxn ang="0">
                <a:pos x="connsiteX6604" y="connsiteY6604"/>
              </a:cxn>
              <a:cxn ang="0">
                <a:pos x="connsiteX6605" y="connsiteY6605"/>
              </a:cxn>
              <a:cxn ang="0">
                <a:pos x="connsiteX6606" y="connsiteY6606"/>
              </a:cxn>
              <a:cxn ang="0">
                <a:pos x="connsiteX6607" y="connsiteY6607"/>
              </a:cxn>
              <a:cxn ang="0">
                <a:pos x="connsiteX6608" y="connsiteY6608"/>
              </a:cxn>
              <a:cxn ang="0">
                <a:pos x="connsiteX6609" y="connsiteY6609"/>
              </a:cxn>
              <a:cxn ang="0">
                <a:pos x="connsiteX6610" y="connsiteY6610"/>
              </a:cxn>
              <a:cxn ang="0">
                <a:pos x="connsiteX6611" y="connsiteY6611"/>
              </a:cxn>
              <a:cxn ang="0">
                <a:pos x="connsiteX6612" y="connsiteY6612"/>
              </a:cxn>
              <a:cxn ang="0">
                <a:pos x="connsiteX6613" y="connsiteY6613"/>
              </a:cxn>
              <a:cxn ang="0">
                <a:pos x="connsiteX6614" y="connsiteY6614"/>
              </a:cxn>
              <a:cxn ang="0">
                <a:pos x="connsiteX6615" y="connsiteY6615"/>
              </a:cxn>
              <a:cxn ang="0">
                <a:pos x="connsiteX6616" y="connsiteY6616"/>
              </a:cxn>
              <a:cxn ang="0">
                <a:pos x="connsiteX6617" y="connsiteY6617"/>
              </a:cxn>
              <a:cxn ang="0">
                <a:pos x="connsiteX6618" y="connsiteY6618"/>
              </a:cxn>
              <a:cxn ang="0">
                <a:pos x="connsiteX6619" y="connsiteY6619"/>
              </a:cxn>
              <a:cxn ang="0">
                <a:pos x="connsiteX6620" y="connsiteY6620"/>
              </a:cxn>
              <a:cxn ang="0">
                <a:pos x="connsiteX6621" y="connsiteY6621"/>
              </a:cxn>
              <a:cxn ang="0">
                <a:pos x="connsiteX6622" y="connsiteY6622"/>
              </a:cxn>
              <a:cxn ang="0">
                <a:pos x="connsiteX6623" y="connsiteY6623"/>
              </a:cxn>
              <a:cxn ang="0">
                <a:pos x="connsiteX6624" y="connsiteY6624"/>
              </a:cxn>
              <a:cxn ang="0">
                <a:pos x="connsiteX6625" y="connsiteY6625"/>
              </a:cxn>
              <a:cxn ang="0">
                <a:pos x="connsiteX6626" y="connsiteY6626"/>
              </a:cxn>
              <a:cxn ang="0">
                <a:pos x="connsiteX6627" y="connsiteY6627"/>
              </a:cxn>
              <a:cxn ang="0">
                <a:pos x="connsiteX6628" y="connsiteY6628"/>
              </a:cxn>
              <a:cxn ang="0">
                <a:pos x="connsiteX6629" y="connsiteY6629"/>
              </a:cxn>
              <a:cxn ang="0">
                <a:pos x="connsiteX6630" y="connsiteY6630"/>
              </a:cxn>
              <a:cxn ang="0">
                <a:pos x="connsiteX6631" y="connsiteY6631"/>
              </a:cxn>
              <a:cxn ang="0">
                <a:pos x="connsiteX6632" y="connsiteY6632"/>
              </a:cxn>
              <a:cxn ang="0">
                <a:pos x="connsiteX6633" y="connsiteY6633"/>
              </a:cxn>
              <a:cxn ang="0">
                <a:pos x="connsiteX6634" y="connsiteY6634"/>
              </a:cxn>
              <a:cxn ang="0">
                <a:pos x="connsiteX6635" y="connsiteY6635"/>
              </a:cxn>
              <a:cxn ang="0">
                <a:pos x="connsiteX6636" y="connsiteY6636"/>
              </a:cxn>
              <a:cxn ang="0">
                <a:pos x="connsiteX6637" y="connsiteY6637"/>
              </a:cxn>
              <a:cxn ang="0">
                <a:pos x="connsiteX6638" y="connsiteY6638"/>
              </a:cxn>
              <a:cxn ang="0">
                <a:pos x="connsiteX6639" y="connsiteY6639"/>
              </a:cxn>
              <a:cxn ang="0">
                <a:pos x="connsiteX6640" y="connsiteY6640"/>
              </a:cxn>
              <a:cxn ang="0">
                <a:pos x="connsiteX6641" y="connsiteY6641"/>
              </a:cxn>
              <a:cxn ang="0">
                <a:pos x="connsiteX6642" y="connsiteY6642"/>
              </a:cxn>
              <a:cxn ang="0">
                <a:pos x="connsiteX6643" y="connsiteY6643"/>
              </a:cxn>
              <a:cxn ang="0">
                <a:pos x="connsiteX6644" y="connsiteY6644"/>
              </a:cxn>
              <a:cxn ang="0">
                <a:pos x="connsiteX6645" y="connsiteY6645"/>
              </a:cxn>
              <a:cxn ang="0">
                <a:pos x="connsiteX6646" y="connsiteY6646"/>
              </a:cxn>
              <a:cxn ang="0">
                <a:pos x="connsiteX6647" y="connsiteY6647"/>
              </a:cxn>
              <a:cxn ang="0">
                <a:pos x="connsiteX6648" y="connsiteY6648"/>
              </a:cxn>
              <a:cxn ang="0">
                <a:pos x="connsiteX6649" y="connsiteY6649"/>
              </a:cxn>
              <a:cxn ang="0">
                <a:pos x="connsiteX6650" y="connsiteY6650"/>
              </a:cxn>
              <a:cxn ang="0">
                <a:pos x="connsiteX6651" y="connsiteY6651"/>
              </a:cxn>
              <a:cxn ang="0">
                <a:pos x="connsiteX6652" y="connsiteY6652"/>
              </a:cxn>
              <a:cxn ang="0">
                <a:pos x="connsiteX6653" y="connsiteY6653"/>
              </a:cxn>
              <a:cxn ang="0">
                <a:pos x="connsiteX6654" y="connsiteY6654"/>
              </a:cxn>
              <a:cxn ang="0">
                <a:pos x="connsiteX6655" y="connsiteY6655"/>
              </a:cxn>
              <a:cxn ang="0">
                <a:pos x="connsiteX6656" y="connsiteY6656"/>
              </a:cxn>
              <a:cxn ang="0">
                <a:pos x="connsiteX6657" y="connsiteY6657"/>
              </a:cxn>
              <a:cxn ang="0">
                <a:pos x="connsiteX6658" y="connsiteY6658"/>
              </a:cxn>
              <a:cxn ang="0">
                <a:pos x="connsiteX6659" y="connsiteY6659"/>
              </a:cxn>
              <a:cxn ang="0">
                <a:pos x="connsiteX6660" y="connsiteY6660"/>
              </a:cxn>
              <a:cxn ang="0">
                <a:pos x="connsiteX6661" y="connsiteY6661"/>
              </a:cxn>
              <a:cxn ang="0">
                <a:pos x="connsiteX6662" y="connsiteY6662"/>
              </a:cxn>
              <a:cxn ang="0">
                <a:pos x="connsiteX6663" y="connsiteY6663"/>
              </a:cxn>
              <a:cxn ang="0">
                <a:pos x="connsiteX6664" y="connsiteY6664"/>
              </a:cxn>
              <a:cxn ang="0">
                <a:pos x="connsiteX6665" y="connsiteY6665"/>
              </a:cxn>
              <a:cxn ang="0">
                <a:pos x="connsiteX6666" y="connsiteY6666"/>
              </a:cxn>
              <a:cxn ang="0">
                <a:pos x="connsiteX6667" y="connsiteY6667"/>
              </a:cxn>
              <a:cxn ang="0">
                <a:pos x="connsiteX6668" y="connsiteY6668"/>
              </a:cxn>
              <a:cxn ang="0">
                <a:pos x="connsiteX6669" y="connsiteY6669"/>
              </a:cxn>
              <a:cxn ang="0">
                <a:pos x="connsiteX6670" y="connsiteY6670"/>
              </a:cxn>
              <a:cxn ang="0">
                <a:pos x="connsiteX6671" y="connsiteY6671"/>
              </a:cxn>
              <a:cxn ang="0">
                <a:pos x="connsiteX6672" y="connsiteY6672"/>
              </a:cxn>
              <a:cxn ang="0">
                <a:pos x="connsiteX6673" y="connsiteY6673"/>
              </a:cxn>
              <a:cxn ang="0">
                <a:pos x="connsiteX6674" y="connsiteY6674"/>
              </a:cxn>
              <a:cxn ang="0">
                <a:pos x="connsiteX6675" y="connsiteY6675"/>
              </a:cxn>
              <a:cxn ang="0">
                <a:pos x="connsiteX6676" y="connsiteY6676"/>
              </a:cxn>
              <a:cxn ang="0">
                <a:pos x="connsiteX6677" y="connsiteY6677"/>
              </a:cxn>
              <a:cxn ang="0">
                <a:pos x="connsiteX6678" y="connsiteY6678"/>
              </a:cxn>
              <a:cxn ang="0">
                <a:pos x="connsiteX6679" y="connsiteY6679"/>
              </a:cxn>
              <a:cxn ang="0">
                <a:pos x="connsiteX6680" y="connsiteY6680"/>
              </a:cxn>
              <a:cxn ang="0">
                <a:pos x="connsiteX6681" y="connsiteY6681"/>
              </a:cxn>
              <a:cxn ang="0">
                <a:pos x="connsiteX6682" y="connsiteY6682"/>
              </a:cxn>
              <a:cxn ang="0">
                <a:pos x="connsiteX6683" y="connsiteY6683"/>
              </a:cxn>
              <a:cxn ang="0">
                <a:pos x="connsiteX6684" y="connsiteY6684"/>
              </a:cxn>
              <a:cxn ang="0">
                <a:pos x="connsiteX6685" y="connsiteY6685"/>
              </a:cxn>
              <a:cxn ang="0">
                <a:pos x="connsiteX6686" y="connsiteY6686"/>
              </a:cxn>
              <a:cxn ang="0">
                <a:pos x="connsiteX6687" y="connsiteY6687"/>
              </a:cxn>
              <a:cxn ang="0">
                <a:pos x="connsiteX6688" y="connsiteY6688"/>
              </a:cxn>
              <a:cxn ang="0">
                <a:pos x="connsiteX6689" y="connsiteY6689"/>
              </a:cxn>
              <a:cxn ang="0">
                <a:pos x="connsiteX6690" y="connsiteY6690"/>
              </a:cxn>
              <a:cxn ang="0">
                <a:pos x="connsiteX6691" y="connsiteY6691"/>
              </a:cxn>
              <a:cxn ang="0">
                <a:pos x="connsiteX6692" y="connsiteY6692"/>
              </a:cxn>
              <a:cxn ang="0">
                <a:pos x="connsiteX6693" y="connsiteY6693"/>
              </a:cxn>
              <a:cxn ang="0">
                <a:pos x="connsiteX6694" y="connsiteY6694"/>
              </a:cxn>
              <a:cxn ang="0">
                <a:pos x="connsiteX6695" y="connsiteY6695"/>
              </a:cxn>
              <a:cxn ang="0">
                <a:pos x="connsiteX6696" y="connsiteY6696"/>
              </a:cxn>
              <a:cxn ang="0">
                <a:pos x="connsiteX6697" y="connsiteY6697"/>
              </a:cxn>
              <a:cxn ang="0">
                <a:pos x="connsiteX6698" y="connsiteY6698"/>
              </a:cxn>
              <a:cxn ang="0">
                <a:pos x="connsiteX6699" y="connsiteY6699"/>
              </a:cxn>
              <a:cxn ang="0">
                <a:pos x="connsiteX6700" y="connsiteY6700"/>
              </a:cxn>
              <a:cxn ang="0">
                <a:pos x="connsiteX6701" y="connsiteY6701"/>
              </a:cxn>
              <a:cxn ang="0">
                <a:pos x="connsiteX6702" y="connsiteY6702"/>
              </a:cxn>
              <a:cxn ang="0">
                <a:pos x="connsiteX6703" y="connsiteY6703"/>
              </a:cxn>
              <a:cxn ang="0">
                <a:pos x="connsiteX6704" y="connsiteY6704"/>
              </a:cxn>
              <a:cxn ang="0">
                <a:pos x="connsiteX6705" y="connsiteY6705"/>
              </a:cxn>
              <a:cxn ang="0">
                <a:pos x="connsiteX6706" y="connsiteY6706"/>
              </a:cxn>
              <a:cxn ang="0">
                <a:pos x="connsiteX6707" y="connsiteY6707"/>
              </a:cxn>
              <a:cxn ang="0">
                <a:pos x="connsiteX6708" y="connsiteY6708"/>
              </a:cxn>
              <a:cxn ang="0">
                <a:pos x="connsiteX6709" y="connsiteY6709"/>
              </a:cxn>
              <a:cxn ang="0">
                <a:pos x="connsiteX6710" y="connsiteY6710"/>
              </a:cxn>
              <a:cxn ang="0">
                <a:pos x="connsiteX6711" y="connsiteY6711"/>
              </a:cxn>
              <a:cxn ang="0">
                <a:pos x="connsiteX6712" y="connsiteY6712"/>
              </a:cxn>
              <a:cxn ang="0">
                <a:pos x="connsiteX6713" y="connsiteY6713"/>
              </a:cxn>
              <a:cxn ang="0">
                <a:pos x="connsiteX6714" y="connsiteY6714"/>
              </a:cxn>
              <a:cxn ang="0">
                <a:pos x="connsiteX6715" y="connsiteY6715"/>
              </a:cxn>
              <a:cxn ang="0">
                <a:pos x="connsiteX6716" y="connsiteY6716"/>
              </a:cxn>
              <a:cxn ang="0">
                <a:pos x="connsiteX6717" y="connsiteY6717"/>
              </a:cxn>
              <a:cxn ang="0">
                <a:pos x="connsiteX6718" y="connsiteY6718"/>
              </a:cxn>
              <a:cxn ang="0">
                <a:pos x="connsiteX6719" y="connsiteY6719"/>
              </a:cxn>
              <a:cxn ang="0">
                <a:pos x="connsiteX6720" y="connsiteY6720"/>
              </a:cxn>
              <a:cxn ang="0">
                <a:pos x="connsiteX6721" y="connsiteY6721"/>
              </a:cxn>
              <a:cxn ang="0">
                <a:pos x="connsiteX6722" y="connsiteY6722"/>
              </a:cxn>
              <a:cxn ang="0">
                <a:pos x="connsiteX6723" y="connsiteY6723"/>
              </a:cxn>
              <a:cxn ang="0">
                <a:pos x="connsiteX6724" y="connsiteY6724"/>
              </a:cxn>
              <a:cxn ang="0">
                <a:pos x="connsiteX6725" y="connsiteY6725"/>
              </a:cxn>
              <a:cxn ang="0">
                <a:pos x="connsiteX6726" y="connsiteY6726"/>
              </a:cxn>
              <a:cxn ang="0">
                <a:pos x="connsiteX6727" y="connsiteY6727"/>
              </a:cxn>
              <a:cxn ang="0">
                <a:pos x="connsiteX6728" y="connsiteY6728"/>
              </a:cxn>
              <a:cxn ang="0">
                <a:pos x="connsiteX6729" y="connsiteY6729"/>
              </a:cxn>
              <a:cxn ang="0">
                <a:pos x="connsiteX6730" y="connsiteY6730"/>
              </a:cxn>
              <a:cxn ang="0">
                <a:pos x="connsiteX6731" y="connsiteY6731"/>
              </a:cxn>
              <a:cxn ang="0">
                <a:pos x="connsiteX6732" y="connsiteY6732"/>
              </a:cxn>
              <a:cxn ang="0">
                <a:pos x="connsiteX6733" y="connsiteY6733"/>
              </a:cxn>
              <a:cxn ang="0">
                <a:pos x="connsiteX6734" y="connsiteY6734"/>
              </a:cxn>
              <a:cxn ang="0">
                <a:pos x="connsiteX6735" y="connsiteY6735"/>
              </a:cxn>
              <a:cxn ang="0">
                <a:pos x="connsiteX6736" y="connsiteY6736"/>
              </a:cxn>
              <a:cxn ang="0">
                <a:pos x="connsiteX6737" y="connsiteY6737"/>
              </a:cxn>
              <a:cxn ang="0">
                <a:pos x="connsiteX6738" y="connsiteY6738"/>
              </a:cxn>
              <a:cxn ang="0">
                <a:pos x="connsiteX6739" y="connsiteY6739"/>
              </a:cxn>
              <a:cxn ang="0">
                <a:pos x="connsiteX6740" y="connsiteY6740"/>
              </a:cxn>
              <a:cxn ang="0">
                <a:pos x="connsiteX6741" y="connsiteY6741"/>
              </a:cxn>
              <a:cxn ang="0">
                <a:pos x="connsiteX6742" y="connsiteY6742"/>
              </a:cxn>
              <a:cxn ang="0">
                <a:pos x="connsiteX6743" y="connsiteY6743"/>
              </a:cxn>
              <a:cxn ang="0">
                <a:pos x="connsiteX6744" y="connsiteY6744"/>
              </a:cxn>
              <a:cxn ang="0">
                <a:pos x="connsiteX6745" y="connsiteY6745"/>
              </a:cxn>
              <a:cxn ang="0">
                <a:pos x="connsiteX6746" y="connsiteY6746"/>
              </a:cxn>
              <a:cxn ang="0">
                <a:pos x="connsiteX6747" y="connsiteY6747"/>
              </a:cxn>
              <a:cxn ang="0">
                <a:pos x="connsiteX6748" y="connsiteY6748"/>
              </a:cxn>
              <a:cxn ang="0">
                <a:pos x="connsiteX6749" y="connsiteY6749"/>
              </a:cxn>
              <a:cxn ang="0">
                <a:pos x="connsiteX6750" y="connsiteY6750"/>
              </a:cxn>
              <a:cxn ang="0">
                <a:pos x="connsiteX6751" y="connsiteY6751"/>
              </a:cxn>
              <a:cxn ang="0">
                <a:pos x="connsiteX6752" y="connsiteY6752"/>
              </a:cxn>
              <a:cxn ang="0">
                <a:pos x="connsiteX6753" y="connsiteY6753"/>
              </a:cxn>
              <a:cxn ang="0">
                <a:pos x="connsiteX6754" y="connsiteY6754"/>
              </a:cxn>
              <a:cxn ang="0">
                <a:pos x="connsiteX6755" y="connsiteY6755"/>
              </a:cxn>
              <a:cxn ang="0">
                <a:pos x="connsiteX6756" y="connsiteY6756"/>
              </a:cxn>
              <a:cxn ang="0">
                <a:pos x="connsiteX6757" y="connsiteY6757"/>
              </a:cxn>
              <a:cxn ang="0">
                <a:pos x="connsiteX6758" y="connsiteY6758"/>
              </a:cxn>
              <a:cxn ang="0">
                <a:pos x="connsiteX6759" y="connsiteY6759"/>
              </a:cxn>
              <a:cxn ang="0">
                <a:pos x="connsiteX6760" y="connsiteY6760"/>
              </a:cxn>
              <a:cxn ang="0">
                <a:pos x="connsiteX6761" y="connsiteY6761"/>
              </a:cxn>
              <a:cxn ang="0">
                <a:pos x="connsiteX6762" y="connsiteY6762"/>
              </a:cxn>
              <a:cxn ang="0">
                <a:pos x="connsiteX6763" y="connsiteY6763"/>
              </a:cxn>
              <a:cxn ang="0">
                <a:pos x="connsiteX6764" y="connsiteY6764"/>
              </a:cxn>
              <a:cxn ang="0">
                <a:pos x="connsiteX6765" y="connsiteY6765"/>
              </a:cxn>
              <a:cxn ang="0">
                <a:pos x="connsiteX6766" y="connsiteY6766"/>
              </a:cxn>
              <a:cxn ang="0">
                <a:pos x="connsiteX6767" y="connsiteY6767"/>
              </a:cxn>
              <a:cxn ang="0">
                <a:pos x="connsiteX6768" y="connsiteY6768"/>
              </a:cxn>
              <a:cxn ang="0">
                <a:pos x="connsiteX6769" y="connsiteY6769"/>
              </a:cxn>
              <a:cxn ang="0">
                <a:pos x="connsiteX6770" y="connsiteY6770"/>
              </a:cxn>
              <a:cxn ang="0">
                <a:pos x="connsiteX6771" y="connsiteY6771"/>
              </a:cxn>
              <a:cxn ang="0">
                <a:pos x="connsiteX6772" y="connsiteY6772"/>
              </a:cxn>
              <a:cxn ang="0">
                <a:pos x="connsiteX6773" y="connsiteY6773"/>
              </a:cxn>
              <a:cxn ang="0">
                <a:pos x="connsiteX6774" y="connsiteY6774"/>
              </a:cxn>
              <a:cxn ang="0">
                <a:pos x="connsiteX6775" y="connsiteY6775"/>
              </a:cxn>
              <a:cxn ang="0">
                <a:pos x="connsiteX6776" y="connsiteY6776"/>
              </a:cxn>
              <a:cxn ang="0">
                <a:pos x="connsiteX6777" y="connsiteY6777"/>
              </a:cxn>
              <a:cxn ang="0">
                <a:pos x="connsiteX6778" y="connsiteY6778"/>
              </a:cxn>
              <a:cxn ang="0">
                <a:pos x="connsiteX6779" y="connsiteY6779"/>
              </a:cxn>
              <a:cxn ang="0">
                <a:pos x="connsiteX6780" y="connsiteY6780"/>
              </a:cxn>
              <a:cxn ang="0">
                <a:pos x="connsiteX6781" y="connsiteY6781"/>
              </a:cxn>
              <a:cxn ang="0">
                <a:pos x="connsiteX6782" y="connsiteY6782"/>
              </a:cxn>
              <a:cxn ang="0">
                <a:pos x="connsiteX6783" y="connsiteY6783"/>
              </a:cxn>
              <a:cxn ang="0">
                <a:pos x="connsiteX6784" y="connsiteY6784"/>
              </a:cxn>
              <a:cxn ang="0">
                <a:pos x="connsiteX6785" y="connsiteY6785"/>
              </a:cxn>
              <a:cxn ang="0">
                <a:pos x="connsiteX6786" y="connsiteY6786"/>
              </a:cxn>
              <a:cxn ang="0">
                <a:pos x="connsiteX6787" y="connsiteY6787"/>
              </a:cxn>
              <a:cxn ang="0">
                <a:pos x="connsiteX6788" y="connsiteY6788"/>
              </a:cxn>
              <a:cxn ang="0">
                <a:pos x="connsiteX6789" y="connsiteY6789"/>
              </a:cxn>
              <a:cxn ang="0">
                <a:pos x="connsiteX6790" y="connsiteY6790"/>
              </a:cxn>
              <a:cxn ang="0">
                <a:pos x="connsiteX6791" y="connsiteY6791"/>
              </a:cxn>
              <a:cxn ang="0">
                <a:pos x="connsiteX6792" y="connsiteY6792"/>
              </a:cxn>
              <a:cxn ang="0">
                <a:pos x="connsiteX6793" y="connsiteY6793"/>
              </a:cxn>
              <a:cxn ang="0">
                <a:pos x="connsiteX6794" y="connsiteY6794"/>
              </a:cxn>
              <a:cxn ang="0">
                <a:pos x="connsiteX6795" y="connsiteY6795"/>
              </a:cxn>
              <a:cxn ang="0">
                <a:pos x="connsiteX6796" y="connsiteY6796"/>
              </a:cxn>
              <a:cxn ang="0">
                <a:pos x="connsiteX6797" y="connsiteY6797"/>
              </a:cxn>
              <a:cxn ang="0">
                <a:pos x="connsiteX6798" y="connsiteY6798"/>
              </a:cxn>
              <a:cxn ang="0">
                <a:pos x="connsiteX6799" y="connsiteY6799"/>
              </a:cxn>
              <a:cxn ang="0">
                <a:pos x="connsiteX6800" y="connsiteY6800"/>
              </a:cxn>
              <a:cxn ang="0">
                <a:pos x="connsiteX6801" y="connsiteY6801"/>
              </a:cxn>
              <a:cxn ang="0">
                <a:pos x="connsiteX6802" y="connsiteY6802"/>
              </a:cxn>
              <a:cxn ang="0">
                <a:pos x="connsiteX6803" y="connsiteY6803"/>
              </a:cxn>
              <a:cxn ang="0">
                <a:pos x="connsiteX6804" y="connsiteY6804"/>
              </a:cxn>
              <a:cxn ang="0">
                <a:pos x="connsiteX6805" y="connsiteY6805"/>
              </a:cxn>
              <a:cxn ang="0">
                <a:pos x="connsiteX6806" y="connsiteY6806"/>
              </a:cxn>
              <a:cxn ang="0">
                <a:pos x="connsiteX6807" y="connsiteY6807"/>
              </a:cxn>
              <a:cxn ang="0">
                <a:pos x="connsiteX6808" y="connsiteY6808"/>
              </a:cxn>
              <a:cxn ang="0">
                <a:pos x="connsiteX6809" y="connsiteY6809"/>
              </a:cxn>
              <a:cxn ang="0">
                <a:pos x="connsiteX6810" y="connsiteY6810"/>
              </a:cxn>
              <a:cxn ang="0">
                <a:pos x="connsiteX6811" y="connsiteY6811"/>
              </a:cxn>
              <a:cxn ang="0">
                <a:pos x="connsiteX6812" y="connsiteY6812"/>
              </a:cxn>
              <a:cxn ang="0">
                <a:pos x="connsiteX6813" y="connsiteY6813"/>
              </a:cxn>
              <a:cxn ang="0">
                <a:pos x="connsiteX6814" y="connsiteY6814"/>
              </a:cxn>
              <a:cxn ang="0">
                <a:pos x="connsiteX6815" y="connsiteY6815"/>
              </a:cxn>
              <a:cxn ang="0">
                <a:pos x="connsiteX6816" y="connsiteY6816"/>
              </a:cxn>
              <a:cxn ang="0">
                <a:pos x="connsiteX6817" y="connsiteY6817"/>
              </a:cxn>
              <a:cxn ang="0">
                <a:pos x="connsiteX6818" y="connsiteY6818"/>
              </a:cxn>
              <a:cxn ang="0">
                <a:pos x="connsiteX6819" y="connsiteY6819"/>
              </a:cxn>
              <a:cxn ang="0">
                <a:pos x="connsiteX6820" y="connsiteY6820"/>
              </a:cxn>
              <a:cxn ang="0">
                <a:pos x="connsiteX6821" y="connsiteY6821"/>
              </a:cxn>
              <a:cxn ang="0">
                <a:pos x="connsiteX6822" y="connsiteY6822"/>
              </a:cxn>
              <a:cxn ang="0">
                <a:pos x="connsiteX6823" y="connsiteY6823"/>
              </a:cxn>
              <a:cxn ang="0">
                <a:pos x="connsiteX6824" y="connsiteY6824"/>
              </a:cxn>
              <a:cxn ang="0">
                <a:pos x="connsiteX6825" y="connsiteY6825"/>
              </a:cxn>
              <a:cxn ang="0">
                <a:pos x="connsiteX6826" y="connsiteY6826"/>
              </a:cxn>
              <a:cxn ang="0">
                <a:pos x="connsiteX6827" y="connsiteY6827"/>
              </a:cxn>
              <a:cxn ang="0">
                <a:pos x="connsiteX6828" y="connsiteY6828"/>
              </a:cxn>
              <a:cxn ang="0">
                <a:pos x="connsiteX6829" y="connsiteY6829"/>
              </a:cxn>
              <a:cxn ang="0">
                <a:pos x="connsiteX6830" y="connsiteY6830"/>
              </a:cxn>
              <a:cxn ang="0">
                <a:pos x="connsiteX6831" y="connsiteY6831"/>
              </a:cxn>
              <a:cxn ang="0">
                <a:pos x="connsiteX6832" y="connsiteY6832"/>
              </a:cxn>
              <a:cxn ang="0">
                <a:pos x="connsiteX6833" y="connsiteY6833"/>
              </a:cxn>
              <a:cxn ang="0">
                <a:pos x="connsiteX6834" y="connsiteY6834"/>
              </a:cxn>
              <a:cxn ang="0">
                <a:pos x="connsiteX6835" y="connsiteY6835"/>
              </a:cxn>
              <a:cxn ang="0">
                <a:pos x="connsiteX6836" y="connsiteY6836"/>
              </a:cxn>
              <a:cxn ang="0">
                <a:pos x="connsiteX6837" y="connsiteY6837"/>
              </a:cxn>
              <a:cxn ang="0">
                <a:pos x="connsiteX6838" y="connsiteY6838"/>
              </a:cxn>
              <a:cxn ang="0">
                <a:pos x="connsiteX6839" y="connsiteY6839"/>
              </a:cxn>
              <a:cxn ang="0">
                <a:pos x="connsiteX6840" y="connsiteY6840"/>
              </a:cxn>
              <a:cxn ang="0">
                <a:pos x="connsiteX6841" y="connsiteY6841"/>
              </a:cxn>
              <a:cxn ang="0">
                <a:pos x="connsiteX6842" y="connsiteY6842"/>
              </a:cxn>
              <a:cxn ang="0">
                <a:pos x="connsiteX6843" y="connsiteY6843"/>
              </a:cxn>
              <a:cxn ang="0">
                <a:pos x="connsiteX6844" y="connsiteY6844"/>
              </a:cxn>
              <a:cxn ang="0">
                <a:pos x="connsiteX6845" y="connsiteY6845"/>
              </a:cxn>
              <a:cxn ang="0">
                <a:pos x="connsiteX6846" y="connsiteY6846"/>
              </a:cxn>
              <a:cxn ang="0">
                <a:pos x="connsiteX6847" y="connsiteY6847"/>
              </a:cxn>
              <a:cxn ang="0">
                <a:pos x="connsiteX6848" y="connsiteY6848"/>
              </a:cxn>
              <a:cxn ang="0">
                <a:pos x="connsiteX6849" y="connsiteY6849"/>
              </a:cxn>
              <a:cxn ang="0">
                <a:pos x="connsiteX6850" y="connsiteY6850"/>
              </a:cxn>
              <a:cxn ang="0">
                <a:pos x="connsiteX6851" y="connsiteY6851"/>
              </a:cxn>
              <a:cxn ang="0">
                <a:pos x="connsiteX6852" y="connsiteY6852"/>
              </a:cxn>
              <a:cxn ang="0">
                <a:pos x="connsiteX6853" y="connsiteY6853"/>
              </a:cxn>
              <a:cxn ang="0">
                <a:pos x="connsiteX6854" y="connsiteY6854"/>
              </a:cxn>
              <a:cxn ang="0">
                <a:pos x="connsiteX6855" y="connsiteY6855"/>
              </a:cxn>
              <a:cxn ang="0">
                <a:pos x="connsiteX6856" y="connsiteY6856"/>
              </a:cxn>
              <a:cxn ang="0">
                <a:pos x="connsiteX6857" y="connsiteY6857"/>
              </a:cxn>
              <a:cxn ang="0">
                <a:pos x="connsiteX6858" y="connsiteY6858"/>
              </a:cxn>
              <a:cxn ang="0">
                <a:pos x="connsiteX6859" y="connsiteY6859"/>
              </a:cxn>
              <a:cxn ang="0">
                <a:pos x="connsiteX6860" y="connsiteY6860"/>
              </a:cxn>
              <a:cxn ang="0">
                <a:pos x="connsiteX6861" y="connsiteY6861"/>
              </a:cxn>
              <a:cxn ang="0">
                <a:pos x="connsiteX6862" y="connsiteY6862"/>
              </a:cxn>
              <a:cxn ang="0">
                <a:pos x="connsiteX6863" y="connsiteY6863"/>
              </a:cxn>
              <a:cxn ang="0">
                <a:pos x="connsiteX6864" y="connsiteY6864"/>
              </a:cxn>
              <a:cxn ang="0">
                <a:pos x="connsiteX6865" y="connsiteY6865"/>
              </a:cxn>
              <a:cxn ang="0">
                <a:pos x="connsiteX6866" y="connsiteY6866"/>
              </a:cxn>
              <a:cxn ang="0">
                <a:pos x="connsiteX6867" y="connsiteY6867"/>
              </a:cxn>
              <a:cxn ang="0">
                <a:pos x="connsiteX6868" y="connsiteY6868"/>
              </a:cxn>
              <a:cxn ang="0">
                <a:pos x="connsiteX6869" y="connsiteY6869"/>
              </a:cxn>
              <a:cxn ang="0">
                <a:pos x="connsiteX6870" y="connsiteY6870"/>
              </a:cxn>
              <a:cxn ang="0">
                <a:pos x="connsiteX6871" y="connsiteY6871"/>
              </a:cxn>
              <a:cxn ang="0">
                <a:pos x="connsiteX6872" y="connsiteY6872"/>
              </a:cxn>
              <a:cxn ang="0">
                <a:pos x="connsiteX6873" y="connsiteY6873"/>
              </a:cxn>
              <a:cxn ang="0">
                <a:pos x="connsiteX6874" y="connsiteY6874"/>
              </a:cxn>
              <a:cxn ang="0">
                <a:pos x="connsiteX6875" y="connsiteY6875"/>
              </a:cxn>
              <a:cxn ang="0">
                <a:pos x="connsiteX6876" y="connsiteY6876"/>
              </a:cxn>
              <a:cxn ang="0">
                <a:pos x="connsiteX6877" y="connsiteY6877"/>
              </a:cxn>
              <a:cxn ang="0">
                <a:pos x="connsiteX6878" y="connsiteY6878"/>
              </a:cxn>
              <a:cxn ang="0">
                <a:pos x="connsiteX6879" y="connsiteY6879"/>
              </a:cxn>
              <a:cxn ang="0">
                <a:pos x="connsiteX6880" y="connsiteY6880"/>
              </a:cxn>
              <a:cxn ang="0">
                <a:pos x="connsiteX6881" y="connsiteY6881"/>
              </a:cxn>
              <a:cxn ang="0">
                <a:pos x="connsiteX6882" y="connsiteY6882"/>
              </a:cxn>
              <a:cxn ang="0">
                <a:pos x="connsiteX6883" y="connsiteY6883"/>
              </a:cxn>
              <a:cxn ang="0">
                <a:pos x="connsiteX6884" y="connsiteY6884"/>
              </a:cxn>
              <a:cxn ang="0">
                <a:pos x="connsiteX6885" y="connsiteY6885"/>
              </a:cxn>
              <a:cxn ang="0">
                <a:pos x="connsiteX6886" y="connsiteY6886"/>
              </a:cxn>
              <a:cxn ang="0">
                <a:pos x="connsiteX6887" y="connsiteY6887"/>
              </a:cxn>
              <a:cxn ang="0">
                <a:pos x="connsiteX6888" y="connsiteY6888"/>
              </a:cxn>
              <a:cxn ang="0">
                <a:pos x="connsiteX6889" y="connsiteY6889"/>
              </a:cxn>
              <a:cxn ang="0">
                <a:pos x="connsiteX6890" y="connsiteY6890"/>
              </a:cxn>
              <a:cxn ang="0">
                <a:pos x="connsiteX6891" y="connsiteY6891"/>
              </a:cxn>
              <a:cxn ang="0">
                <a:pos x="connsiteX6892" y="connsiteY6892"/>
              </a:cxn>
              <a:cxn ang="0">
                <a:pos x="connsiteX6893" y="connsiteY6893"/>
              </a:cxn>
              <a:cxn ang="0">
                <a:pos x="connsiteX6894" y="connsiteY6894"/>
              </a:cxn>
              <a:cxn ang="0">
                <a:pos x="connsiteX6895" y="connsiteY6895"/>
              </a:cxn>
              <a:cxn ang="0">
                <a:pos x="connsiteX6896" y="connsiteY6896"/>
              </a:cxn>
              <a:cxn ang="0">
                <a:pos x="connsiteX6897" y="connsiteY6897"/>
              </a:cxn>
              <a:cxn ang="0">
                <a:pos x="connsiteX6898" y="connsiteY6898"/>
              </a:cxn>
              <a:cxn ang="0">
                <a:pos x="connsiteX6899" y="connsiteY6899"/>
              </a:cxn>
              <a:cxn ang="0">
                <a:pos x="connsiteX6900" y="connsiteY6900"/>
              </a:cxn>
              <a:cxn ang="0">
                <a:pos x="connsiteX6901" y="connsiteY6901"/>
              </a:cxn>
              <a:cxn ang="0">
                <a:pos x="connsiteX6902" y="connsiteY6902"/>
              </a:cxn>
              <a:cxn ang="0">
                <a:pos x="connsiteX6903" y="connsiteY6903"/>
              </a:cxn>
              <a:cxn ang="0">
                <a:pos x="connsiteX6904" y="connsiteY6904"/>
              </a:cxn>
              <a:cxn ang="0">
                <a:pos x="connsiteX6905" y="connsiteY6905"/>
              </a:cxn>
              <a:cxn ang="0">
                <a:pos x="connsiteX6906" y="connsiteY6906"/>
              </a:cxn>
              <a:cxn ang="0">
                <a:pos x="connsiteX6907" y="connsiteY6907"/>
              </a:cxn>
              <a:cxn ang="0">
                <a:pos x="connsiteX6908" y="connsiteY6908"/>
              </a:cxn>
              <a:cxn ang="0">
                <a:pos x="connsiteX6909" y="connsiteY6909"/>
              </a:cxn>
              <a:cxn ang="0">
                <a:pos x="connsiteX6910" y="connsiteY6910"/>
              </a:cxn>
              <a:cxn ang="0">
                <a:pos x="connsiteX6911" y="connsiteY6911"/>
              </a:cxn>
              <a:cxn ang="0">
                <a:pos x="connsiteX6912" y="connsiteY6912"/>
              </a:cxn>
              <a:cxn ang="0">
                <a:pos x="connsiteX6913" y="connsiteY6913"/>
              </a:cxn>
              <a:cxn ang="0">
                <a:pos x="connsiteX6914" y="connsiteY6914"/>
              </a:cxn>
              <a:cxn ang="0">
                <a:pos x="connsiteX6915" y="connsiteY6915"/>
              </a:cxn>
              <a:cxn ang="0">
                <a:pos x="connsiteX6916" y="connsiteY6916"/>
              </a:cxn>
              <a:cxn ang="0">
                <a:pos x="connsiteX6917" y="connsiteY6917"/>
              </a:cxn>
              <a:cxn ang="0">
                <a:pos x="connsiteX6918" y="connsiteY6918"/>
              </a:cxn>
              <a:cxn ang="0">
                <a:pos x="connsiteX6919" y="connsiteY6919"/>
              </a:cxn>
              <a:cxn ang="0">
                <a:pos x="connsiteX6920" y="connsiteY6920"/>
              </a:cxn>
              <a:cxn ang="0">
                <a:pos x="connsiteX6921" y="connsiteY6921"/>
              </a:cxn>
              <a:cxn ang="0">
                <a:pos x="connsiteX6922" y="connsiteY6922"/>
              </a:cxn>
              <a:cxn ang="0">
                <a:pos x="connsiteX6923" y="connsiteY6923"/>
              </a:cxn>
              <a:cxn ang="0">
                <a:pos x="connsiteX6924" y="connsiteY6924"/>
              </a:cxn>
              <a:cxn ang="0">
                <a:pos x="connsiteX6925" y="connsiteY6925"/>
              </a:cxn>
              <a:cxn ang="0">
                <a:pos x="connsiteX6926" y="connsiteY6926"/>
              </a:cxn>
              <a:cxn ang="0">
                <a:pos x="connsiteX6927" y="connsiteY6927"/>
              </a:cxn>
              <a:cxn ang="0">
                <a:pos x="connsiteX6928" y="connsiteY6928"/>
              </a:cxn>
              <a:cxn ang="0">
                <a:pos x="connsiteX6929" y="connsiteY6929"/>
              </a:cxn>
              <a:cxn ang="0">
                <a:pos x="connsiteX6930" y="connsiteY6930"/>
              </a:cxn>
              <a:cxn ang="0">
                <a:pos x="connsiteX6931" y="connsiteY6931"/>
              </a:cxn>
              <a:cxn ang="0">
                <a:pos x="connsiteX6932" y="connsiteY6932"/>
              </a:cxn>
              <a:cxn ang="0">
                <a:pos x="connsiteX6933" y="connsiteY6933"/>
              </a:cxn>
              <a:cxn ang="0">
                <a:pos x="connsiteX6934" y="connsiteY6934"/>
              </a:cxn>
              <a:cxn ang="0">
                <a:pos x="connsiteX6935" y="connsiteY6935"/>
              </a:cxn>
              <a:cxn ang="0">
                <a:pos x="connsiteX6936" y="connsiteY6936"/>
              </a:cxn>
              <a:cxn ang="0">
                <a:pos x="connsiteX6937" y="connsiteY6937"/>
              </a:cxn>
              <a:cxn ang="0">
                <a:pos x="connsiteX6938" y="connsiteY6938"/>
              </a:cxn>
              <a:cxn ang="0">
                <a:pos x="connsiteX6939" y="connsiteY6939"/>
              </a:cxn>
              <a:cxn ang="0">
                <a:pos x="connsiteX6940" y="connsiteY6940"/>
              </a:cxn>
              <a:cxn ang="0">
                <a:pos x="connsiteX6941" y="connsiteY6941"/>
              </a:cxn>
              <a:cxn ang="0">
                <a:pos x="connsiteX6942" y="connsiteY6942"/>
              </a:cxn>
              <a:cxn ang="0">
                <a:pos x="connsiteX6943" y="connsiteY6943"/>
              </a:cxn>
              <a:cxn ang="0">
                <a:pos x="connsiteX6944" y="connsiteY6944"/>
              </a:cxn>
              <a:cxn ang="0">
                <a:pos x="connsiteX6945" y="connsiteY6945"/>
              </a:cxn>
              <a:cxn ang="0">
                <a:pos x="connsiteX6946" y="connsiteY6946"/>
              </a:cxn>
              <a:cxn ang="0">
                <a:pos x="connsiteX6947" y="connsiteY6947"/>
              </a:cxn>
              <a:cxn ang="0">
                <a:pos x="connsiteX6948" y="connsiteY6948"/>
              </a:cxn>
              <a:cxn ang="0">
                <a:pos x="connsiteX6949" y="connsiteY6949"/>
              </a:cxn>
              <a:cxn ang="0">
                <a:pos x="connsiteX6950" y="connsiteY6950"/>
              </a:cxn>
              <a:cxn ang="0">
                <a:pos x="connsiteX6951" y="connsiteY6951"/>
              </a:cxn>
              <a:cxn ang="0">
                <a:pos x="connsiteX6952" y="connsiteY6952"/>
              </a:cxn>
              <a:cxn ang="0">
                <a:pos x="connsiteX6953" y="connsiteY6953"/>
              </a:cxn>
              <a:cxn ang="0">
                <a:pos x="connsiteX6954" y="connsiteY6954"/>
              </a:cxn>
              <a:cxn ang="0">
                <a:pos x="connsiteX6955" y="connsiteY6955"/>
              </a:cxn>
              <a:cxn ang="0">
                <a:pos x="connsiteX6956" y="connsiteY6956"/>
              </a:cxn>
              <a:cxn ang="0">
                <a:pos x="connsiteX6957" y="connsiteY6957"/>
              </a:cxn>
              <a:cxn ang="0">
                <a:pos x="connsiteX6958" y="connsiteY6958"/>
              </a:cxn>
              <a:cxn ang="0">
                <a:pos x="connsiteX6959" y="connsiteY6959"/>
              </a:cxn>
              <a:cxn ang="0">
                <a:pos x="connsiteX6960" y="connsiteY6960"/>
              </a:cxn>
              <a:cxn ang="0">
                <a:pos x="connsiteX6961" y="connsiteY6961"/>
              </a:cxn>
              <a:cxn ang="0">
                <a:pos x="connsiteX6962" y="connsiteY6962"/>
              </a:cxn>
              <a:cxn ang="0">
                <a:pos x="connsiteX6963" y="connsiteY6963"/>
              </a:cxn>
              <a:cxn ang="0">
                <a:pos x="connsiteX6964" y="connsiteY6964"/>
              </a:cxn>
              <a:cxn ang="0">
                <a:pos x="connsiteX6965" y="connsiteY6965"/>
              </a:cxn>
              <a:cxn ang="0">
                <a:pos x="connsiteX6966" y="connsiteY6966"/>
              </a:cxn>
              <a:cxn ang="0">
                <a:pos x="connsiteX6967" y="connsiteY6967"/>
              </a:cxn>
              <a:cxn ang="0">
                <a:pos x="connsiteX6968" y="connsiteY6968"/>
              </a:cxn>
              <a:cxn ang="0">
                <a:pos x="connsiteX6969" y="connsiteY6969"/>
              </a:cxn>
              <a:cxn ang="0">
                <a:pos x="connsiteX6970" y="connsiteY6970"/>
              </a:cxn>
              <a:cxn ang="0">
                <a:pos x="connsiteX6971" y="connsiteY6971"/>
              </a:cxn>
              <a:cxn ang="0">
                <a:pos x="connsiteX6972" y="connsiteY6972"/>
              </a:cxn>
              <a:cxn ang="0">
                <a:pos x="connsiteX6973" y="connsiteY6973"/>
              </a:cxn>
              <a:cxn ang="0">
                <a:pos x="connsiteX6974" y="connsiteY6974"/>
              </a:cxn>
              <a:cxn ang="0">
                <a:pos x="connsiteX6975" y="connsiteY6975"/>
              </a:cxn>
              <a:cxn ang="0">
                <a:pos x="connsiteX6976" y="connsiteY6976"/>
              </a:cxn>
              <a:cxn ang="0">
                <a:pos x="connsiteX6977" y="connsiteY6977"/>
              </a:cxn>
              <a:cxn ang="0">
                <a:pos x="connsiteX6978" y="connsiteY6978"/>
              </a:cxn>
              <a:cxn ang="0">
                <a:pos x="connsiteX6979" y="connsiteY6979"/>
              </a:cxn>
              <a:cxn ang="0">
                <a:pos x="connsiteX6980" y="connsiteY6980"/>
              </a:cxn>
              <a:cxn ang="0">
                <a:pos x="connsiteX6981" y="connsiteY6981"/>
              </a:cxn>
              <a:cxn ang="0">
                <a:pos x="connsiteX6982" y="connsiteY6982"/>
              </a:cxn>
              <a:cxn ang="0">
                <a:pos x="connsiteX6983" y="connsiteY6983"/>
              </a:cxn>
              <a:cxn ang="0">
                <a:pos x="connsiteX6984" y="connsiteY6984"/>
              </a:cxn>
              <a:cxn ang="0">
                <a:pos x="connsiteX6985" y="connsiteY6985"/>
              </a:cxn>
              <a:cxn ang="0">
                <a:pos x="connsiteX6986" y="connsiteY6986"/>
              </a:cxn>
              <a:cxn ang="0">
                <a:pos x="connsiteX6987" y="connsiteY6987"/>
              </a:cxn>
              <a:cxn ang="0">
                <a:pos x="connsiteX6988" y="connsiteY6988"/>
              </a:cxn>
              <a:cxn ang="0">
                <a:pos x="connsiteX6989" y="connsiteY6989"/>
              </a:cxn>
              <a:cxn ang="0">
                <a:pos x="connsiteX6990" y="connsiteY6990"/>
              </a:cxn>
              <a:cxn ang="0">
                <a:pos x="connsiteX6991" y="connsiteY6991"/>
              </a:cxn>
              <a:cxn ang="0">
                <a:pos x="connsiteX6992" y="connsiteY6992"/>
              </a:cxn>
              <a:cxn ang="0">
                <a:pos x="connsiteX6993" y="connsiteY6993"/>
              </a:cxn>
              <a:cxn ang="0">
                <a:pos x="connsiteX6994" y="connsiteY6994"/>
              </a:cxn>
              <a:cxn ang="0">
                <a:pos x="connsiteX6995" y="connsiteY6995"/>
              </a:cxn>
              <a:cxn ang="0">
                <a:pos x="connsiteX6996" y="connsiteY6996"/>
              </a:cxn>
              <a:cxn ang="0">
                <a:pos x="connsiteX6997" y="connsiteY6997"/>
              </a:cxn>
              <a:cxn ang="0">
                <a:pos x="connsiteX6998" y="connsiteY6998"/>
              </a:cxn>
              <a:cxn ang="0">
                <a:pos x="connsiteX6999" y="connsiteY6999"/>
              </a:cxn>
              <a:cxn ang="0">
                <a:pos x="connsiteX7000" y="connsiteY7000"/>
              </a:cxn>
              <a:cxn ang="0">
                <a:pos x="connsiteX7001" y="connsiteY7001"/>
              </a:cxn>
              <a:cxn ang="0">
                <a:pos x="connsiteX7002" y="connsiteY7002"/>
              </a:cxn>
              <a:cxn ang="0">
                <a:pos x="connsiteX7003" y="connsiteY7003"/>
              </a:cxn>
              <a:cxn ang="0">
                <a:pos x="connsiteX7004" y="connsiteY7004"/>
              </a:cxn>
              <a:cxn ang="0">
                <a:pos x="connsiteX7005" y="connsiteY7005"/>
              </a:cxn>
              <a:cxn ang="0">
                <a:pos x="connsiteX7006" y="connsiteY7006"/>
              </a:cxn>
              <a:cxn ang="0">
                <a:pos x="connsiteX7007" y="connsiteY7007"/>
              </a:cxn>
              <a:cxn ang="0">
                <a:pos x="connsiteX7008" y="connsiteY7008"/>
              </a:cxn>
              <a:cxn ang="0">
                <a:pos x="connsiteX7009" y="connsiteY7009"/>
              </a:cxn>
              <a:cxn ang="0">
                <a:pos x="connsiteX7010" y="connsiteY7010"/>
              </a:cxn>
              <a:cxn ang="0">
                <a:pos x="connsiteX7011" y="connsiteY7011"/>
              </a:cxn>
              <a:cxn ang="0">
                <a:pos x="connsiteX7012" y="connsiteY7012"/>
              </a:cxn>
              <a:cxn ang="0">
                <a:pos x="connsiteX7013" y="connsiteY7013"/>
              </a:cxn>
              <a:cxn ang="0">
                <a:pos x="connsiteX7014" y="connsiteY7014"/>
              </a:cxn>
              <a:cxn ang="0">
                <a:pos x="connsiteX7015" y="connsiteY7015"/>
              </a:cxn>
              <a:cxn ang="0">
                <a:pos x="connsiteX7016" y="connsiteY7016"/>
              </a:cxn>
              <a:cxn ang="0">
                <a:pos x="connsiteX7017" y="connsiteY7017"/>
              </a:cxn>
              <a:cxn ang="0">
                <a:pos x="connsiteX7018" y="connsiteY7018"/>
              </a:cxn>
              <a:cxn ang="0">
                <a:pos x="connsiteX7019" y="connsiteY7019"/>
              </a:cxn>
              <a:cxn ang="0">
                <a:pos x="connsiteX7020" y="connsiteY7020"/>
              </a:cxn>
              <a:cxn ang="0">
                <a:pos x="connsiteX7021" y="connsiteY7021"/>
              </a:cxn>
              <a:cxn ang="0">
                <a:pos x="connsiteX7022" y="connsiteY7022"/>
              </a:cxn>
              <a:cxn ang="0">
                <a:pos x="connsiteX7023" y="connsiteY7023"/>
              </a:cxn>
              <a:cxn ang="0">
                <a:pos x="connsiteX7024" y="connsiteY7024"/>
              </a:cxn>
              <a:cxn ang="0">
                <a:pos x="connsiteX7025" y="connsiteY7025"/>
              </a:cxn>
              <a:cxn ang="0">
                <a:pos x="connsiteX7026" y="connsiteY7026"/>
              </a:cxn>
              <a:cxn ang="0">
                <a:pos x="connsiteX7027" y="connsiteY7027"/>
              </a:cxn>
              <a:cxn ang="0">
                <a:pos x="connsiteX7028" y="connsiteY7028"/>
              </a:cxn>
              <a:cxn ang="0">
                <a:pos x="connsiteX7029" y="connsiteY7029"/>
              </a:cxn>
              <a:cxn ang="0">
                <a:pos x="connsiteX7030" y="connsiteY7030"/>
              </a:cxn>
              <a:cxn ang="0">
                <a:pos x="connsiteX7031" y="connsiteY7031"/>
              </a:cxn>
              <a:cxn ang="0">
                <a:pos x="connsiteX7032" y="connsiteY7032"/>
              </a:cxn>
              <a:cxn ang="0">
                <a:pos x="connsiteX7033" y="connsiteY7033"/>
              </a:cxn>
              <a:cxn ang="0">
                <a:pos x="connsiteX7034" y="connsiteY7034"/>
              </a:cxn>
              <a:cxn ang="0">
                <a:pos x="connsiteX7035" y="connsiteY7035"/>
              </a:cxn>
              <a:cxn ang="0">
                <a:pos x="connsiteX7036" y="connsiteY7036"/>
              </a:cxn>
              <a:cxn ang="0">
                <a:pos x="connsiteX7037" y="connsiteY7037"/>
              </a:cxn>
              <a:cxn ang="0">
                <a:pos x="connsiteX7038" y="connsiteY7038"/>
              </a:cxn>
              <a:cxn ang="0">
                <a:pos x="connsiteX7039" y="connsiteY7039"/>
              </a:cxn>
              <a:cxn ang="0">
                <a:pos x="connsiteX7040" y="connsiteY7040"/>
              </a:cxn>
              <a:cxn ang="0">
                <a:pos x="connsiteX7041" y="connsiteY7041"/>
              </a:cxn>
              <a:cxn ang="0">
                <a:pos x="connsiteX7042" y="connsiteY7042"/>
              </a:cxn>
              <a:cxn ang="0">
                <a:pos x="connsiteX7043" y="connsiteY7043"/>
              </a:cxn>
              <a:cxn ang="0">
                <a:pos x="connsiteX7044" y="connsiteY7044"/>
              </a:cxn>
              <a:cxn ang="0">
                <a:pos x="connsiteX7045" y="connsiteY7045"/>
              </a:cxn>
              <a:cxn ang="0">
                <a:pos x="connsiteX7046" y="connsiteY7046"/>
              </a:cxn>
              <a:cxn ang="0">
                <a:pos x="connsiteX7047" y="connsiteY7047"/>
              </a:cxn>
              <a:cxn ang="0">
                <a:pos x="connsiteX7048" y="connsiteY7048"/>
              </a:cxn>
              <a:cxn ang="0">
                <a:pos x="connsiteX7049" y="connsiteY7049"/>
              </a:cxn>
              <a:cxn ang="0">
                <a:pos x="connsiteX7050" y="connsiteY7050"/>
              </a:cxn>
              <a:cxn ang="0">
                <a:pos x="connsiteX7051" y="connsiteY7051"/>
              </a:cxn>
              <a:cxn ang="0">
                <a:pos x="connsiteX7052" y="connsiteY7052"/>
              </a:cxn>
              <a:cxn ang="0">
                <a:pos x="connsiteX7053" y="connsiteY7053"/>
              </a:cxn>
              <a:cxn ang="0">
                <a:pos x="connsiteX7054" y="connsiteY7054"/>
              </a:cxn>
              <a:cxn ang="0">
                <a:pos x="connsiteX7055" y="connsiteY7055"/>
              </a:cxn>
              <a:cxn ang="0">
                <a:pos x="connsiteX7056" y="connsiteY7056"/>
              </a:cxn>
              <a:cxn ang="0">
                <a:pos x="connsiteX7057" y="connsiteY7057"/>
              </a:cxn>
              <a:cxn ang="0">
                <a:pos x="connsiteX7058" y="connsiteY7058"/>
              </a:cxn>
              <a:cxn ang="0">
                <a:pos x="connsiteX7059" y="connsiteY7059"/>
              </a:cxn>
              <a:cxn ang="0">
                <a:pos x="connsiteX7060" y="connsiteY7060"/>
              </a:cxn>
              <a:cxn ang="0">
                <a:pos x="connsiteX7061" y="connsiteY7061"/>
              </a:cxn>
              <a:cxn ang="0">
                <a:pos x="connsiteX7062" y="connsiteY7062"/>
              </a:cxn>
              <a:cxn ang="0">
                <a:pos x="connsiteX7063" y="connsiteY7063"/>
              </a:cxn>
              <a:cxn ang="0">
                <a:pos x="connsiteX7064" y="connsiteY7064"/>
              </a:cxn>
              <a:cxn ang="0">
                <a:pos x="connsiteX7065" y="connsiteY7065"/>
              </a:cxn>
              <a:cxn ang="0">
                <a:pos x="connsiteX7066" y="connsiteY7066"/>
              </a:cxn>
              <a:cxn ang="0">
                <a:pos x="connsiteX7067" y="connsiteY7067"/>
              </a:cxn>
              <a:cxn ang="0">
                <a:pos x="connsiteX7068" y="connsiteY7068"/>
              </a:cxn>
              <a:cxn ang="0">
                <a:pos x="connsiteX7069" y="connsiteY7069"/>
              </a:cxn>
              <a:cxn ang="0">
                <a:pos x="connsiteX7070" y="connsiteY7070"/>
              </a:cxn>
              <a:cxn ang="0">
                <a:pos x="connsiteX7071" y="connsiteY7071"/>
              </a:cxn>
              <a:cxn ang="0">
                <a:pos x="connsiteX7072" y="connsiteY7072"/>
              </a:cxn>
              <a:cxn ang="0">
                <a:pos x="connsiteX7073" y="connsiteY7073"/>
              </a:cxn>
              <a:cxn ang="0">
                <a:pos x="connsiteX7074" y="connsiteY7074"/>
              </a:cxn>
              <a:cxn ang="0">
                <a:pos x="connsiteX7075" y="connsiteY7075"/>
              </a:cxn>
              <a:cxn ang="0">
                <a:pos x="connsiteX7076" y="connsiteY7076"/>
              </a:cxn>
              <a:cxn ang="0">
                <a:pos x="connsiteX7077" y="connsiteY7077"/>
              </a:cxn>
              <a:cxn ang="0">
                <a:pos x="connsiteX7078" y="connsiteY7078"/>
              </a:cxn>
              <a:cxn ang="0">
                <a:pos x="connsiteX7079" y="connsiteY7079"/>
              </a:cxn>
              <a:cxn ang="0">
                <a:pos x="connsiteX7080" y="connsiteY7080"/>
              </a:cxn>
              <a:cxn ang="0">
                <a:pos x="connsiteX7081" y="connsiteY7081"/>
              </a:cxn>
              <a:cxn ang="0">
                <a:pos x="connsiteX7082" y="connsiteY7082"/>
              </a:cxn>
              <a:cxn ang="0">
                <a:pos x="connsiteX7083" y="connsiteY7083"/>
              </a:cxn>
              <a:cxn ang="0">
                <a:pos x="connsiteX7084" y="connsiteY7084"/>
              </a:cxn>
              <a:cxn ang="0">
                <a:pos x="connsiteX7085" y="connsiteY7085"/>
              </a:cxn>
              <a:cxn ang="0">
                <a:pos x="connsiteX7086" y="connsiteY7086"/>
              </a:cxn>
              <a:cxn ang="0">
                <a:pos x="connsiteX7087" y="connsiteY7087"/>
              </a:cxn>
              <a:cxn ang="0">
                <a:pos x="connsiteX7088" y="connsiteY7088"/>
              </a:cxn>
              <a:cxn ang="0">
                <a:pos x="connsiteX7089" y="connsiteY7089"/>
              </a:cxn>
              <a:cxn ang="0">
                <a:pos x="connsiteX7090" y="connsiteY7090"/>
              </a:cxn>
              <a:cxn ang="0">
                <a:pos x="connsiteX7091" y="connsiteY7091"/>
              </a:cxn>
              <a:cxn ang="0">
                <a:pos x="connsiteX7092" y="connsiteY7092"/>
              </a:cxn>
              <a:cxn ang="0">
                <a:pos x="connsiteX7093" y="connsiteY7093"/>
              </a:cxn>
              <a:cxn ang="0">
                <a:pos x="connsiteX7094" y="connsiteY7094"/>
              </a:cxn>
              <a:cxn ang="0">
                <a:pos x="connsiteX7095" y="connsiteY7095"/>
              </a:cxn>
              <a:cxn ang="0">
                <a:pos x="connsiteX7096" y="connsiteY7096"/>
              </a:cxn>
              <a:cxn ang="0">
                <a:pos x="connsiteX7097" y="connsiteY7097"/>
              </a:cxn>
              <a:cxn ang="0">
                <a:pos x="connsiteX7098" y="connsiteY7098"/>
              </a:cxn>
              <a:cxn ang="0">
                <a:pos x="connsiteX7099" y="connsiteY7099"/>
              </a:cxn>
              <a:cxn ang="0">
                <a:pos x="connsiteX7100" y="connsiteY7100"/>
              </a:cxn>
              <a:cxn ang="0">
                <a:pos x="connsiteX7101" y="connsiteY7101"/>
              </a:cxn>
              <a:cxn ang="0">
                <a:pos x="connsiteX7102" y="connsiteY7102"/>
              </a:cxn>
              <a:cxn ang="0">
                <a:pos x="connsiteX7103" y="connsiteY7103"/>
              </a:cxn>
              <a:cxn ang="0">
                <a:pos x="connsiteX7104" y="connsiteY7104"/>
              </a:cxn>
              <a:cxn ang="0">
                <a:pos x="connsiteX7105" y="connsiteY7105"/>
              </a:cxn>
              <a:cxn ang="0">
                <a:pos x="connsiteX7106" y="connsiteY7106"/>
              </a:cxn>
              <a:cxn ang="0">
                <a:pos x="connsiteX7107" y="connsiteY7107"/>
              </a:cxn>
              <a:cxn ang="0">
                <a:pos x="connsiteX7108" y="connsiteY7108"/>
              </a:cxn>
              <a:cxn ang="0">
                <a:pos x="connsiteX7109" y="connsiteY7109"/>
              </a:cxn>
              <a:cxn ang="0">
                <a:pos x="connsiteX7110" y="connsiteY7110"/>
              </a:cxn>
              <a:cxn ang="0">
                <a:pos x="connsiteX7111" y="connsiteY7111"/>
              </a:cxn>
              <a:cxn ang="0">
                <a:pos x="connsiteX7112" y="connsiteY7112"/>
              </a:cxn>
              <a:cxn ang="0">
                <a:pos x="connsiteX7113" y="connsiteY7113"/>
              </a:cxn>
              <a:cxn ang="0">
                <a:pos x="connsiteX7114" y="connsiteY7114"/>
              </a:cxn>
              <a:cxn ang="0">
                <a:pos x="connsiteX7115" y="connsiteY7115"/>
              </a:cxn>
              <a:cxn ang="0">
                <a:pos x="connsiteX7116" y="connsiteY7116"/>
              </a:cxn>
              <a:cxn ang="0">
                <a:pos x="connsiteX7117" y="connsiteY7117"/>
              </a:cxn>
              <a:cxn ang="0">
                <a:pos x="connsiteX7118" y="connsiteY7118"/>
              </a:cxn>
              <a:cxn ang="0">
                <a:pos x="connsiteX7119" y="connsiteY7119"/>
              </a:cxn>
              <a:cxn ang="0">
                <a:pos x="connsiteX7120" y="connsiteY7120"/>
              </a:cxn>
              <a:cxn ang="0">
                <a:pos x="connsiteX7121" y="connsiteY7121"/>
              </a:cxn>
              <a:cxn ang="0">
                <a:pos x="connsiteX7122" y="connsiteY7122"/>
              </a:cxn>
              <a:cxn ang="0">
                <a:pos x="connsiteX7123" y="connsiteY7123"/>
              </a:cxn>
              <a:cxn ang="0">
                <a:pos x="connsiteX7124" y="connsiteY7124"/>
              </a:cxn>
              <a:cxn ang="0">
                <a:pos x="connsiteX7125" y="connsiteY7125"/>
              </a:cxn>
              <a:cxn ang="0">
                <a:pos x="connsiteX7126" y="connsiteY7126"/>
              </a:cxn>
              <a:cxn ang="0">
                <a:pos x="connsiteX7127" y="connsiteY7127"/>
              </a:cxn>
              <a:cxn ang="0">
                <a:pos x="connsiteX7128" y="connsiteY7128"/>
              </a:cxn>
              <a:cxn ang="0">
                <a:pos x="connsiteX7129" y="connsiteY7129"/>
              </a:cxn>
              <a:cxn ang="0">
                <a:pos x="connsiteX7130" y="connsiteY7130"/>
              </a:cxn>
              <a:cxn ang="0">
                <a:pos x="connsiteX7131" y="connsiteY7131"/>
              </a:cxn>
              <a:cxn ang="0">
                <a:pos x="connsiteX7132" y="connsiteY7132"/>
              </a:cxn>
              <a:cxn ang="0">
                <a:pos x="connsiteX7133" y="connsiteY7133"/>
              </a:cxn>
              <a:cxn ang="0">
                <a:pos x="connsiteX7134" y="connsiteY7134"/>
              </a:cxn>
              <a:cxn ang="0">
                <a:pos x="connsiteX7135" y="connsiteY7135"/>
              </a:cxn>
              <a:cxn ang="0">
                <a:pos x="connsiteX7136" y="connsiteY7136"/>
              </a:cxn>
              <a:cxn ang="0">
                <a:pos x="connsiteX7137" y="connsiteY7137"/>
              </a:cxn>
              <a:cxn ang="0">
                <a:pos x="connsiteX7138" y="connsiteY7138"/>
              </a:cxn>
              <a:cxn ang="0">
                <a:pos x="connsiteX7139" y="connsiteY7139"/>
              </a:cxn>
              <a:cxn ang="0">
                <a:pos x="connsiteX7140" y="connsiteY7140"/>
              </a:cxn>
              <a:cxn ang="0">
                <a:pos x="connsiteX7141" y="connsiteY7141"/>
              </a:cxn>
              <a:cxn ang="0">
                <a:pos x="connsiteX7142" y="connsiteY7142"/>
              </a:cxn>
              <a:cxn ang="0">
                <a:pos x="connsiteX7143" y="connsiteY7143"/>
              </a:cxn>
              <a:cxn ang="0">
                <a:pos x="connsiteX7144" y="connsiteY7144"/>
              </a:cxn>
              <a:cxn ang="0">
                <a:pos x="connsiteX7145" y="connsiteY7145"/>
              </a:cxn>
              <a:cxn ang="0">
                <a:pos x="connsiteX7146" y="connsiteY7146"/>
              </a:cxn>
              <a:cxn ang="0">
                <a:pos x="connsiteX7147" y="connsiteY7147"/>
              </a:cxn>
              <a:cxn ang="0">
                <a:pos x="connsiteX7148" y="connsiteY7148"/>
              </a:cxn>
              <a:cxn ang="0">
                <a:pos x="connsiteX7149" y="connsiteY7149"/>
              </a:cxn>
              <a:cxn ang="0">
                <a:pos x="connsiteX7150" y="connsiteY7150"/>
              </a:cxn>
              <a:cxn ang="0">
                <a:pos x="connsiteX7151" y="connsiteY7151"/>
              </a:cxn>
              <a:cxn ang="0">
                <a:pos x="connsiteX7152" y="connsiteY7152"/>
              </a:cxn>
              <a:cxn ang="0">
                <a:pos x="connsiteX7153" y="connsiteY7153"/>
              </a:cxn>
              <a:cxn ang="0">
                <a:pos x="connsiteX7154" y="connsiteY7154"/>
              </a:cxn>
              <a:cxn ang="0">
                <a:pos x="connsiteX7155" y="connsiteY7155"/>
              </a:cxn>
              <a:cxn ang="0">
                <a:pos x="connsiteX7156" y="connsiteY7156"/>
              </a:cxn>
              <a:cxn ang="0">
                <a:pos x="connsiteX7157" y="connsiteY7157"/>
              </a:cxn>
              <a:cxn ang="0">
                <a:pos x="connsiteX7158" y="connsiteY7158"/>
              </a:cxn>
              <a:cxn ang="0">
                <a:pos x="connsiteX7159" y="connsiteY7159"/>
              </a:cxn>
              <a:cxn ang="0">
                <a:pos x="connsiteX7160" y="connsiteY7160"/>
              </a:cxn>
              <a:cxn ang="0">
                <a:pos x="connsiteX7161" y="connsiteY7161"/>
              </a:cxn>
              <a:cxn ang="0">
                <a:pos x="connsiteX7162" y="connsiteY7162"/>
              </a:cxn>
              <a:cxn ang="0">
                <a:pos x="connsiteX7163" y="connsiteY7163"/>
              </a:cxn>
              <a:cxn ang="0">
                <a:pos x="connsiteX7164" y="connsiteY7164"/>
              </a:cxn>
              <a:cxn ang="0">
                <a:pos x="connsiteX7165" y="connsiteY7165"/>
              </a:cxn>
              <a:cxn ang="0">
                <a:pos x="connsiteX7166" y="connsiteY7166"/>
              </a:cxn>
              <a:cxn ang="0">
                <a:pos x="connsiteX7167" y="connsiteY7167"/>
              </a:cxn>
              <a:cxn ang="0">
                <a:pos x="connsiteX7168" y="connsiteY7168"/>
              </a:cxn>
              <a:cxn ang="0">
                <a:pos x="connsiteX7169" y="connsiteY7169"/>
              </a:cxn>
              <a:cxn ang="0">
                <a:pos x="connsiteX7170" y="connsiteY7170"/>
              </a:cxn>
              <a:cxn ang="0">
                <a:pos x="connsiteX7171" y="connsiteY7171"/>
              </a:cxn>
              <a:cxn ang="0">
                <a:pos x="connsiteX7172" y="connsiteY7172"/>
              </a:cxn>
              <a:cxn ang="0">
                <a:pos x="connsiteX7173" y="connsiteY7173"/>
              </a:cxn>
              <a:cxn ang="0">
                <a:pos x="connsiteX7174" y="connsiteY7174"/>
              </a:cxn>
              <a:cxn ang="0">
                <a:pos x="connsiteX7175" y="connsiteY7175"/>
              </a:cxn>
              <a:cxn ang="0">
                <a:pos x="connsiteX7176" y="connsiteY7176"/>
              </a:cxn>
              <a:cxn ang="0">
                <a:pos x="connsiteX7177" y="connsiteY7177"/>
              </a:cxn>
              <a:cxn ang="0">
                <a:pos x="connsiteX7178" y="connsiteY7178"/>
              </a:cxn>
              <a:cxn ang="0">
                <a:pos x="connsiteX7179" y="connsiteY7179"/>
              </a:cxn>
              <a:cxn ang="0">
                <a:pos x="connsiteX7180" y="connsiteY7180"/>
              </a:cxn>
              <a:cxn ang="0">
                <a:pos x="connsiteX7181" y="connsiteY7181"/>
              </a:cxn>
              <a:cxn ang="0">
                <a:pos x="connsiteX7182" y="connsiteY7182"/>
              </a:cxn>
              <a:cxn ang="0">
                <a:pos x="connsiteX7183" y="connsiteY7183"/>
              </a:cxn>
              <a:cxn ang="0">
                <a:pos x="connsiteX7184" y="connsiteY7184"/>
              </a:cxn>
              <a:cxn ang="0">
                <a:pos x="connsiteX7185" y="connsiteY7185"/>
              </a:cxn>
              <a:cxn ang="0">
                <a:pos x="connsiteX7186" y="connsiteY7186"/>
              </a:cxn>
              <a:cxn ang="0">
                <a:pos x="connsiteX7187" y="connsiteY7187"/>
              </a:cxn>
              <a:cxn ang="0">
                <a:pos x="connsiteX7188" y="connsiteY7188"/>
              </a:cxn>
              <a:cxn ang="0">
                <a:pos x="connsiteX7189" y="connsiteY7189"/>
              </a:cxn>
              <a:cxn ang="0">
                <a:pos x="connsiteX7190" y="connsiteY7190"/>
              </a:cxn>
              <a:cxn ang="0">
                <a:pos x="connsiteX7191" y="connsiteY7191"/>
              </a:cxn>
              <a:cxn ang="0">
                <a:pos x="connsiteX7192" y="connsiteY7192"/>
              </a:cxn>
              <a:cxn ang="0">
                <a:pos x="connsiteX7193" y="connsiteY7193"/>
              </a:cxn>
              <a:cxn ang="0">
                <a:pos x="connsiteX7194" y="connsiteY7194"/>
              </a:cxn>
              <a:cxn ang="0">
                <a:pos x="connsiteX7195" y="connsiteY7195"/>
              </a:cxn>
              <a:cxn ang="0">
                <a:pos x="connsiteX7196" y="connsiteY7196"/>
              </a:cxn>
              <a:cxn ang="0">
                <a:pos x="connsiteX7197" y="connsiteY7197"/>
              </a:cxn>
              <a:cxn ang="0">
                <a:pos x="connsiteX7198" y="connsiteY7198"/>
              </a:cxn>
              <a:cxn ang="0">
                <a:pos x="connsiteX7199" y="connsiteY7199"/>
              </a:cxn>
              <a:cxn ang="0">
                <a:pos x="connsiteX7200" y="connsiteY7200"/>
              </a:cxn>
              <a:cxn ang="0">
                <a:pos x="connsiteX7201" y="connsiteY7201"/>
              </a:cxn>
              <a:cxn ang="0">
                <a:pos x="connsiteX7202" y="connsiteY7202"/>
              </a:cxn>
              <a:cxn ang="0">
                <a:pos x="connsiteX7203" y="connsiteY7203"/>
              </a:cxn>
              <a:cxn ang="0">
                <a:pos x="connsiteX7204" y="connsiteY7204"/>
              </a:cxn>
              <a:cxn ang="0">
                <a:pos x="connsiteX7205" y="connsiteY7205"/>
              </a:cxn>
              <a:cxn ang="0">
                <a:pos x="connsiteX7206" y="connsiteY7206"/>
              </a:cxn>
              <a:cxn ang="0">
                <a:pos x="connsiteX7207" y="connsiteY7207"/>
              </a:cxn>
              <a:cxn ang="0">
                <a:pos x="connsiteX7208" y="connsiteY7208"/>
              </a:cxn>
              <a:cxn ang="0">
                <a:pos x="connsiteX7209" y="connsiteY7209"/>
              </a:cxn>
              <a:cxn ang="0">
                <a:pos x="connsiteX7210" y="connsiteY7210"/>
              </a:cxn>
              <a:cxn ang="0">
                <a:pos x="connsiteX7211" y="connsiteY7211"/>
              </a:cxn>
              <a:cxn ang="0">
                <a:pos x="connsiteX7212" y="connsiteY7212"/>
              </a:cxn>
              <a:cxn ang="0">
                <a:pos x="connsiteX7213" y="connsiteY7213"/>
              </a:cxn>
              <a:cxn ang="0">
                <a:pos x="connsiteX7214" y="connsiteY7214"/>
              </a:cxn>
              <a:cxn ang="0">
                <a:pos x="connsiteX7215" y="connsiteY7215"/>
              </a:cxn>
              <a:cxn ang="0">
                <a:pos x="connsiteX7216" y="connsiteY7216"/>
              </a:cxn>
              <a:cxn ang="0">
                <a:pos x="connsiteX7217" y="connsiteY7217"/>
              </a:cxn>
              <a:cxn ang="0">
                <a:pos x="connsiteX7218" y="connsiteY7218"/>
              </a:cxn>
              <a:cxn ang="0">
                <a:pos x="connsiteX7219" y="connsiteY7219"/>
              </a:cxn>
              <a:cxn ang="0">
                <a:pos x="connsiteX7220" y="connsiteY7220"/>
              </a:cxn>
              <a:cxn ang="0">
                <a:pos x="connsiteX7221" y="connsiteY7221"/>
              </a:cxn>
              <a:cxn ang="0">
                <a:pos x="connsiteX7222" y="connsiteY7222"/>
              </a:cxn>
              <a:cxn ang="0">
                <a:pos x="connsiteX7223" y="connsiteY7223"/>
              </a:cxn>
              <a:cxn ang="0">
                <a:pos x="connsiteX7224" y="connsiteY7224"/>
              </a:cxn>
              <a:cxn ang="0">
                <a:pos x="connsiteX7225" y="connsiteY7225"/>
              </a:cxn>
              <a:cxn ang="0">
                <a:pos x="connsiteX7226" y="connsiteY7226"/>
              </a:cxn>
              <a:cxn ang="0">
                <a:pos x="connsiteX7227" y="connsiteY7227"/>
              </a:cxn>
              <a:cxn ang="0">
                <a:pos x="connsiteX7228" y="connsiteY7228"/>
              </a:cxn>
              <a:cxn ang="0">
                <a:pos x="connsiteX7229" y="connsiteY7229"/>
              </a:cxn>
              <a:cxn ang="0">
                <a:pos x="connsiteX7230" y="connsiteY7230"/>
              </a:cxn>
              <a:cxn ang="0">
                <a:pos x="connsiteX7231" y="connsiteY7231"/>
              </a:cxn>
              <a:cxn ang="0">
                <a:pos x="connsiteX7232" y="connsiteY7232"/>
              </a:cxn>
              <a:cxn ang="0">
                <a:pos x="connsiteX7233" y="connsiteY7233"/>
              </a:cxn>
              <a:cxn ang="0">
                <a:pos x="connsiteX7234" y="connsiteY7234"/>
              </a:cxn>
              <a:cxn ang="0">
                <a:pos x="connsiteX7235" y="connsiteY7235"/>
              </a:cxn>
              <a:cxn ang="0">
                <a:pos x="connsiteX7236" y="connsiteY7236"/>
              </a:cxn>
              <a:cxn ang="0">
                <a:pos x="connsiteX7237" y="connsiteY7237"/>
              </a:cxn>
              <a:cxn ang="0">
                <a:pos x="connsiteX7238" y="connsiteY7238"/>
              </a:cxn>
              <a:cxn ang="0">
                <a:pos x="connsiteX7239" y="connsiteY7239"/>
              </a:cxn>
              <a:cxn ang="0">
                <a:pos x="connsiteX7240" y="connsiteY7240"/>
              </a:cxn>
              <a:cxn ang="0">
                <a:pos x="connsiteX7241" y="connsiteY7241"/>
              </a:cxn>
              <a:cxn ang="0">
                <a:pos x="connsiteX7242" y="connsiteY7242"/>
              </a:cxn>
              <a:cxn ang="0">
                <a:pos x="connsiteX7243" y="connsiteY7243"/>
              </a:cxn>
              <a:cxn ang="0">
                <a:pos x="connsiteX7244" y="connsiteY7244"/>
              </a:cxn>
              <a:cxn ang="0">
                <a:pos x="connsiteX7245" y="connsiteY7245"/>
              </a:cxn>
              <a:cxn ang="0">
                <a:pos x="connsiteX7246" y="connsiteY7246"/>
              </a:cxn>
              <a:cxn ang="0">
                <a:pos x="connsiteX7247" y="connsiteY7247"/>
              </a:cxn>
              <a:cxn ang="0">
                <a:pos x="connsiteX7248" y="connsiteY7248"/>
              </a:cxn>
              <a:cxn ang="0">
                <a:pos x="connsiteX7249" y="connsiteY7249"/>
              </a:cxn>
              <a:cxn ang="0">
                <a:pos x="connsiteX7250" y="connsiteY7250"/>
              </a:cxn>
              <a:cxn ang="0">
                <a:pos x="connsiteX7251" y="connsiteY7251"/>
              </a:cxn>
              <a:cxn ang="0">
                <a:pos x="connsiteX7252" y="connsiteY7252"/>
              </a:cxn>
              <a:cxn ang="0">
                <a:pos x="connsiteX7253" y="connsiteY7253"/>
              </a:cxn>
              <a:cxn ang="0">
                <a:pos x="connsiteX7254" y="connsiteY7254"/>
              </a:cxn>
              <a:cxn ang="0">
                <a:pos x="connsiteX7255" y="connsiteY7255"/>
              </a:cxn>
              <a:cxn ang="0">
                <a:pos x="connsiteX7256" y="connsiteY7256"/>
              </a:cxn>
              <a:cxn ang="0">
                <a:pos x="connsiteX7257" y="connsiteY7257"/>
              </a:cxn>
              <a:cxn ang="0">
                <a:pos x="connsiteX7258" y="connsiteY7258"/>
              </a:cxn>
              <a:cxn ang="0">
                <a:pos x="connsiteX7259" y="connsiteY7259"/>
              </a:cxn>
              <a:cxn ang="0">
                <a:pos x="connsiteX7260" y="connsiteY7260"/>
              </a:cxn>
              <a:cxn ang="0">
                <a:pos x="connsiteX7261" y="connsiteY7261"/>
              </a:cxn>
              <a:cxn ang="0">
                <a:pos x="connsiteX7262" y="connsiteY7262"/>
              </a:cxn>
              <a:cxn ang="0">
                <a:pos x="connsiteX7263" y="connsiteY7263"/>
              </a:cxn>
              <a:cxn ang="0">
                <a:pos x="connsiteX7264" y="connsiteY7264"/>
              </a:cxn>
              <a:cxn ang="0">
                <a:pos x="connsiteX7265" y="connsiteY7265"/>
              </a:cxn>
              <a:cxn ang="0">
                <a:pos x="connsiteX7266" y="connsiteY7266"/>
              </a:cxn>
              <a:cxn ang="0">
                <a:pos x="connsiteX7267" y="connsiteY7267"/>
              </a:cxn>
              <a:cxn ang="0">
                <a:pos x="connsiteX7268" y="connsiteY7268"/>
              </a:cxn>
              <a:cxn ang="0">
                <a:pos x="connsiteX7269" y="connsiteY7269"/>
              </a:cxn>
              <a:cxn ang="0">
                <a:pos x="connsiteX7270" y="connsiteY7270"/>
              </a:cxn>
              <a:cxn ang="0">
                <a:pos x="connsiteX7271" y="connsiteY7271"/>
              </a:cxn>
              <a:cxn ang="0">
                <a:pos x="connsiteX7272" y="connsiteY7272"/>
              </a:cxn>
              <a:cxn ang="0">
                <a:pos x="connsiteX7273" y="connsiteY7273"/>
              </a:cxn>
              <a:cxn ang="0">
                <a:pos x="connsiteX7274" y="connsiteY7274"/>
              </a:cxn>
              <a:cxn ang="0">
                <a:pos x="connsiteX7275" y="connsiteY7275"/>
              </a:cxn>
              <a:cxn ang="0">
                <a:pos x="connsiteX7276" y="connsiteY7276"/>
              </a:cxn>
              <a:cxn ang="0">
                <a:pos x="connsiteX7277" y="connsiteY7277"/>
              </a:cxn>
              <a:cxn ang="0">
                <a:pos x="connsiteX7278" y="connsiteY7278"/>
              </a:cxn>
              <a:cxn ang="0">
                <a:pos x="connsiteX7279" y="connsiteY7279"/>
              </a:cxn>
              <a:cxn ang="0">
                <a:pos x="connsiteX7280" y="connsiteY7280"/>
              </a:cxn>
              <a:cxn ang="0">
                <a:pos x="connsiteX7281" y="connsiteY7281"/>
              </a:cxn>
              <a:cxn ang="0">
                <a:pos x="connsiteX7282" y="connsiteY7282"/>
              </a:cxn>
              <a:cxn ang="0">
                <a:pos x="connsiteX7283" y="connsiteY7283"/>
              </a:cxn>
              <a:cxn ang="0">
                <a:pos x="connsiteX7284" y="connsiteY7284"/>
              </a:cxn>
              <a:cxn ang="0">
                <a:pos x="connsiteX7285" y="connsiteY7285"/>
              </a:cxn>
              <a:cxn ang="0">
                <a:pos x="connsiteX7286" y="connsiteY7286"/>
              </a:cxn>
              <a:cxn ang="0">
                <a:pos x="connsiteX7287" y="connsiteY7287"/>
              </a:cxn>
              <a:cxn ang="0">
                <a:pos x="connsiteX7288" y="connsiteY7288"/>
              </a:cxn>
              <a:cxn ang="0">
                <a:pos x="connsiteX7289" y="connsiteY7289"/>
              </a:cxn>
              <a:cxn ang="0">
                <a:pos x="connsiteX7290" y="connsiteY7290"/>
              </a:cxn>
              <a:cxn ang="0">
                <a:pos x="connsiteX7291" y="connsiteY7291"/>
              </a:cxn>
              <a:cxn ang="0">
                <a:pos x="connsiteX7292" y="connsiteY7292"/>
              </a:cxn>
              <a:cxn ang="0">
                <a:pos x="connsiteX7293" y="connsiteY7293"/>
              </a:cxn>
              <a:cxn ang="0">
                <a:pos x="connsiteX7294" y="connsiteY7294"/>
              </a:cxn>
              <a:cxn ang="0">
                <a:pos x="connsiteX7295" y="connsiteY7295"/>
              </a:cxn>
              <a:cxn ang="0">
                <a:pos x="connsiteX7296" y="connsiteY7296"/>
              </a:cxn>
              <a:cxn ang="0">
                <a:pos x="connsiteX7297" y="connsiteY7297"/>
              </a:cxn>
              <a:cxn ang="0">
                <a:pos x="connsiteX7298" y="connsiteY7298"/>
              </a:cxn>
              <a:cxn ang="0">
                <a:pos x="connsiteX7299" y="connsiteY7299"/>
              </a:cxn>
              <a:cxn ang="0">
                <a:pos x="connsiteX7300" y="connsiteY7300"/>
              </a:cxn>
              <a:cxn ang="0">
                <a:pos x="connsiteX7301" y="connsiteY7301"/>
              </a:cxn>
              <a:cxn ang="0">
                <a:pos x="connsiteX7302" y="connsiteY7302"/>
              </a:cxn>
              <a:cxn ang="0">
                <a:pos x="connsiteX7303" y="connsiteY7303"/>
              </a:cxn>
              <a:cxn ang="0">
                <a:pos x="connsiteX7304" y="connsiteY7304"/>
              </a:cxn>
              <a:cxn ang="0">
                <a:pos x="connsiteX7305" y="connsiteY7305"/>
              </a:cxn>
              <a:cxn ang="0">
                <a:pos x="connsiteX7306" y="connsiteY7306"/>
              </a:cxn>
              <a:cxn ang="0">
                <a:pos x="connsiteX7307" y="connsiteY7307"/>
              </a:cxn>
              <a:cxn ang="0">
                <a:pos x="connsiteX7308" y="connsiteY7308"/>
              </a:cxn>
              <a:cxn ang="0">
                <a:pos x="connsiteX7309" y="connsiteY7309"/>
              </a:cxn>
              <a:cxn ang="0">
                <a:pos x="connsiteX7310" y="connsiteY7310"/>
              </a:cxn>
              <a:cxn ang="0">
                <a:pos x="connsiteX7311" y="connsiteY7311"/>
              </a:cxn>
              <a:cxn ang="0">
                <a:pos x="connsiteX7312" y="connsiteY7312"/>
              </a:cxn>
              <a:cxn ang="0">
                <a:pos x="connsiteX7313" y="connsiteY7313"/>
              </a:cxn>
              <a:cxn ang="0">
                <a:pos x="connsiteX7314" y="connsiteY7314"/>
              </a:cxn>
              <a:cxn ang="0">
                <a:pos x="connsiteX7315" y="connsiteY7315"/>
              </a:cxn>
              <a:cxn ang="0">
                <a:pos x="connsiteX7316" y="connsiteY7316"/>
              </a:cxn>
              <a:cxn ang="0">
                <a:pos x="connsiteX7317" y="connsiteY7317"/>
              </a:cxn>
              <a:cxn ang="0">
                <a:pos x="connsiteX7318" y="connsiteY7318"/>
              </a:cxn>
              <a:cxn ang="0">
                <a:pos x="connsiteX7319" y="connsiteY7319"/>
              </a:cxn>
              <a:cxn ang="0">
                <a:pos x="connsiteX7320" y="connsiteY7320"/>
              </a:cxn>
              <a:cxn ang="0">
                <a:pos x="connsiteX7321" y="connsiteY7321"/>
              </a:cxn>
              <a:cxn ang="0">
                <a:pos x="connsiteX7322" y="connsiteY7322"/>
              </a:cxn>
              <a:cxn ang="0">
                <a:pos x="connsiteX7323" y="connsiteY7323"/>
              </a:cxn>
              <a:cxn ang="0">
                <a:pos x="connsiteX7324" y="connsiteY7324"/>
              </a:cxn>
              <a:cxn ang="0">
                <a:pos x="connsiteX7325" y="connsiteY7325"/>
              </a:cxn>
              <a:cxn ang="0">
                <a:pos x="connsiteX7326" y="connsiteY7326"/>
              </a:cxn>
              <a:cxn ang="0">
                <a:pos x="connsiteX7327" y="connsiteY7327"/>
              </a:cxn>
              <a:cxn ang="0">
                <a:pos x="connsiteX7328" y="connsiteY7328"/>
              </a:cxn>
              <a:cxn ang="0">
                <a:pos x="connsiteX7329" y="connsiteY7329"/>
              </a:cxn>
              <a:cxn ang="0">
                <a:pos x="connsiteX7330" y="connsiteY7330"/>
              </a:cxn>
              <a:cxn ang="0">
                <a:pos x="connsiteX7331" y="connsiteY7331"/>
              </a:cxn>
              <a:cxn ang="0">
                <a:pos x="connsiteX7332" y="connsiteY7332"/>
              </a:cxn>
              <a:cxn ang="0">
                <a:pos x="connsiteX7333" y="connsiteY7333"/>
              </a:cxn>
              <a:cxn ang="0">
                <a:pos x="connsiteX7334" y="connsiteY7334"/>
              </a:cxn>
              <a:cxn ang="0">
                <a:pos x="connsiteX7335" y="connsiteY7335"/>
              </a:cxn>
              <a:cxn ang="0">
                <a:pos x="connsiteX7336" y="connsiteY7336"/>
              </a:cxn>
              <a:cxn ang="0">
                <a:pos x="connsiteX7337" y="connsiteY7337"/>
              </a:cxn>
              <a:cxn ang="0">
                <a:pos x="connsiteX7338" y="connsiteY7338"/>
              </a:cxn>
              <a:cxn ang="0">
                <a:pos x="connsiteX7339" y="connsiteY7339"/>
              </a:cxn>
              <a:cxn ang="0">
                <a:pos x="connsiteX7340" y="connsiteY7340"/>
              </a:cxn>
              <a:cxn ang="0">
                <a:pos x="connsiteX7341" y="connsiteY7341"/>
              </a:cxn>
              <a:cxn ang="0">
                <a:pos x="connsiteX7342" y="connsiteY7342"/>
              </a:cxn>
              <a:cxn ang="0">
                <a:pos x="connsiteX7343" y="connsiteY7343"/>
              </a:cxn>
              <a:cxn ang="0">
                <a:pos x="connsiteX7344" y="connsiteY7344"/>
              </a:cxn>
              <a:cxn ang="0">
                <a:pos x="connsiteX7345" y="connsiteY7345"/>
              </a:cxn>
              <a:cxn ang="0">
                <a:pos x="connsiteX7346" y="connsiteY7346"/>
              </a:cxn>
              <a:cxn ang="0">
                <a:pos x="connsiteX7347" y="connsiteY7347"/>
              </a:cxn>
              <a:cxn ang="0">
                <a:pos x="connsiteX7348" y="connsiteY7348"/>
              </a:cxn>
              <a:cxn ang="0">
                <a:pos x="connsiteX7349" y="connsiteY7349"/>
              </a:cxn>
              <a:cxn ang="0">
                <a:pos x="connsiteX7350" y="connsiteY7350"/>
              </a:cxn>
              <a:cxn ang="0">
                <a:pos x="connsiteX7351" y="connsiteY7351"/>
              </a:cxn>
              <a:cxn ang="0">
                <a:pos x="connsiteX7352" y="connsiteY7352"/>
              </a:cxn>
              <a:cxn ang="0">
                <a:pos x="connsiteX7353" y="connsiteY7353"/>
              </a:cxn>
              <a:cxn ang="0">
                <a:pos x="connsiteX7354" y="connsiteY7354"/>
              </a:cxn>
              <a:cxn ang="0">
                <a:pos x="connsiteX7355" y="connsiteY7355"/>
              </a:cxn>
              <a:cxn ang="0">
                <a:pos x="connsiteX7356" y="connsiteY7356"/>
              </a:cxn>
              <a:cxn ang="0">
                <a:pos x="connsiteX7357" y="connsiteY7357"/>
              </a:cxn>
              <a:cxn ang="0">
                <a:pos x="connsiteX7358" y="connsiteY7358"/>
              </a:cxn>
              <a:cxn ang="0">
                <a:pos x="connsiteX7359" y="connsiteY7359"/>
              </a:cxn>
              <a:cxn ang="0">
                <a:pos x="connsiteX7360" y="connsiteY7360"/>
              </a:cxn>
              <a:cxn ang="0">
                <a:pos x="connsiteX7361" y="connsiteY7361"/>
              </a:cxn>
              <a:cxn ang="0">
                <a:pos x="connsiteX7362" y="connsiteY7362"/>
              </a:cxn>
              <a:cxn ang="0">
                <a:pos x="connsiteX7363" y="connsiteY7363"/>
              </a:cxn>
              <a:cxn ang="0">
                <a:pos x="connsiteX7364" y="connsiteY7364"/>
              </a:cxn>
              <a:cxn ang="0">
                <a:pos x="connsiteX7365" y="connsiteY7365"/>
              </a:cxn>
              <a:cxn ang="0">
                <a:pos x="connsiteX7366" y="connsiteY7366"/>
              </a:cxn>
              <a:cxn ang="0">
                <a:pos x="connsiteX7367" y="connsiteY7367"/>
              </a:cxn>
              <a:cxn ang="0">
                <a:pos x="connsiteX7368" y="connsiteY7368"/>
              </a:cxn>
              <a:cxn ang="0">
                <a:pos x="connsiteX7369" y="connsiteY7369"/>
              </a:cxn>
              <a:cxn ang="0">
                <a:pos x="connsiteX7370" y="connsiteY7370"/>
              </a:cxn>
              <a:cxn ang="0">
                <a:pos x="connsiteX7371" y="connsiteY7371"/>
              </a:cxn>
              <a:cxn ang="0">
                <a:pos x="connsiteX7372" y="connsiteY7372"/>
              </a:cxn>
              <a:cxn ang="0">
                <a:pos x="connsiteX7373" y="connsiteY7373"/>
              </a:cxn>
              <a:cxn ang="0">
                <a:pos x="connsiteX7374" y="connsiteY7374"/>
              </a:cxn>
              <a:cxn ang="0">
                <a:pos x="connsiteX7375" y="connsiteY7375"/>
              </a:cxn>
              <a:cxn ang="0">
                <a:pos x="connsiteX7376" y="connsiteY7376"/>
              </a:cxn>
              <a:cxn ang="0">
                <a:pos x="connsiteX7377" y="connsiteY7377"/>
              </a:cxn>
              <a:cxn ang="0">
                <a:pos x="connsiteX7378" y="connsiteY7378"/>
              </a:cxn>
              <a:cxn ang="0">
                <a:pos x="connsiteX7379" y="connsiteY7379"/>
              </a:cxn>
              <a:cxn ang="0">
                <a:pos x="connsiteX7380" y="connsiteY7380"/>
              </a:cxn>
              <a:cxn ang="0">
                <a:pos x="connsiteX7381" y="connsiteY7381"/>
              </a:cxn>
              <a:cxn ang="0">
                <a:pos x="connsiteX7382" y="connsiteY7382"/>
              </a:cxn>
              <a:cxn ang="0">
                <a:pos x="connsiteX7383" y="connsiteY7383"/>
              </a:cxn>
              <a:cxn ang="0">
                <a:pos x="connsiteX7384" y="connsiteY7384"/>
              </a:cxn>
              <a:cxn ang="0">
                <a:pos x="connsiteX7385" y="connsiteY7385"/>
              </a:cxn>
              <a:cxn ang="0">
                <a:pos x="connsiteX7386" y="connsiteY7386"/>
              </a:cxn>
              <a:cxn ang="0">
                <a:pos x="connsiteX7387" y="connsiteY7387"/>
              </a:cxn>
              <a:cxn ang="0">
                <a:pos x="connsiteX7388" y="connsiteY7388"/>
              </a:cxn>
              <a:cxn ang="0">
                <a:pos x="connsiteX7389" y="connsiteY7389"/>
              </a:cxn>
              <a:cxn ang="0">
                <a:pos x="connsiteX7390" y="connsiteY7390"/>
              </a:cxn>
              <a:cxn ang="0">
                <a:pos x="connsiteX7391" y="connsiteY7391"/>
              </a:cxn>
              <a:cxn ang="0">
                <a:pos x="connsiteX7392" y="connsiteY7392"/>
              </a:cxn>
              <a:cxn ang="0">
                <a:pos x="connsiteX7393" y="connsiteY7393"/>
              </a:cxn>
              <a:cxn ang="0">
                <a:pos x="connsiteX7394" y="connsiteY7394"/>
              </a:cxn>
              <a:cxn ang="0">
                <a:pos x="connsiteX7395" y="connsiteY7395"/>
              </a:cxn>
              <a:cxn ang="0">
                <a:pos x="connsiteX7396" y="connsiteY7396"/>
              </a:cxn>
              <a:cxn ang="0">
                <a:pos x="connsiteX7397" y="connsiteY7397"/>
              </a:cxn>
              <a:cxn ang="0">
                <a:pos x="connsiteX7398" y="connsiteY7398"/>
              </a:cxn>
              <a:cxn ang="0">
                <a:pos x="connsiteX7399" y="connsiteY7399"/>
              </a:cxn>
              <a:cxn ang="0">
                <a:pos x="connsiteX7400" y="connsiteY7400"/>
              </a:cxn>
              <a:cxn ang="0">
                <a:pos x="connsiteX7401" y="connsiteY7401"/>
              </a:cxn>
              <a:cxn ang="0">
                <a:pos x="connsiteX7402" y="connsiteY7402"/>
              </a:cxn>
              <a:cxn ang="0">
                <a:pos x="connsiteX7403" y="connsiteY7403"/>
              </a:cxn>
              <a:cxn ang="0">
                <a:pos x="connsiteX7404" y="connsiteY7404"/>
              </a:cxn>
              <a:cxn ang="0">
                <a:pos x="connsiteX7405" y="connsiteY7405"/>
              </a:cxn>
              <a:cxn ang="0">
                <a:pos x="connsiteX7406" y="connsiteY7406"/>
              </a:cxn>
              <a:cxn ang="0">
                <a:pos x="connsiteX7407" y="connsiteY7407"/>
              </a:cxn>
              <a:cxn ang="0">
                <a:pos x="connsiteX7408" y="connsiteY7408"/>
              </a:cxn>
              <a:cxn ang="0">
                <a:pos x="connsiteX7409" y="connsiteY7409"/>
              </a:cxn>
              <a:cxn ang="0">
                <a:pos x="connsiteX7410" y="connsiteY7410"/>
              </a:cxn>
              <a:cxn ang="0">
                <a:pos x="connsiteX7411" y="connsiteY7411"/>
              </a:cxn>
              <a:cxn ang="0">
                <a:pos x="connsiteX7412" y="connsiteY7412"/>
              </a:cxn>
              <a:cxn ang="0">
                <a:pos x="connsiteX7413" y="connsiteY7413"/>
              </a:cxn>
              <a:cxn ang="0">
                <a:pos x="connsiteX7414" y="connsiteY7414"/>
              </a:cxn>
              <a:cxn ang="0">
                <a:pos x="connsiteX7415" y="connsiteY7415"/>
              </a:cxn>
              <a:cxn ang="0">
                <a:pos x="connsiteX7416" y="connsiteY7416"/>
              </a:cxn>
              <a:cxn ang="0">
                <a:pos x="connsiteX7417" y="connsiteY7417"/>
              </a:cxn>
              <a:cxn ang="0">
                <a:pos x="connsiteX7418" y="connsiteY7418"/>
              </a:cxn>
              <a:cxn ang="0">
                <a:pos x="connsiteX7419" y="connsiteY7419"/>
              </a:cxn>
              <a:cxn ang="0">
                <a:pos x="connsiteX7420" y="connsiteY7420"/>
              </a:cxn>
              <a:cxn ang="0">
                <a:pos x="connsiteX7421" y="connsiteY7421"/>
              </a:cxn>
              <a:cxn ang="0">
                <a:pos x="connsiteX7422" y="connsiteY7422"/>
              </a:cxn>
              <a:cxn ang="0">
                <a:pos x="connsiteX7423" y="connsiteY7423"/>
              </a:cxn>
              <a:cxn ang="0">
                <a:pos x="connsiteX7424" y="connsiteY7424"/>
              </a:cxn>
              <a:cxn ang="0">
                <a:pos x="connsiteX7425" y="connsiteY7425"/>
              </a:cxn>
              <a:cxn ang="0">
                <a:pos x="connsiteX7426" y="connsiteY7426"/>
              </a:cxn>
              <a:cxn ang="0">
                <a:pos x="connsiteX7427" y="connsiteY7427"/>
              </a:cxn>
              <a:cxn ang="0">
                <a:pos x="connsiteX7428" y="connsiteY7428"/>
              </a:cxn>
              <a:cxn ang="0">
                <a:pos x="connsiteX7429" y="connsiteY7429"/>
              </a:cxn>
              <a:cxn ang="0">
                <a:pos x="connsiteX7430" y="connsiteY7430"/>
              </a:cxn>
              <a:cxn ang="0">
                <a:pos x="connsiteX7431" y="connsiteY7431"/>
              </a:cxn>
              <a:cxn ang="0">
                <a:pos x="connsiteX7432" y="connsiteY7432"/>
              </a:cxn>
              <a:cxn ang="0">
                <a:pos x="connsiteX7433" y="connsiteY7433"/>
              </a:cxn>
              <a:cxn ang="0">
                <a:pos x="connsiteX7434" y="connsiteY7434"/>
              </a:cxn>
              <a:cxn ang="0">
                <a:pos x="connsiteX7435" y="connsiteY7435"/>
              </a:cxn>
              <a:cxn ang="0">
                <a:pos x="connsiteX7436" y="connsiteY7436"/>
              </a:cxn>
              <a:cxn ang="0">
                <a:pos x="connsiteX7437" y="connsiteY7437"/>
              </a:cxn>
              <a:cxn ang="0">
                <a:pos x="connsiteX7438" y="connsiteY7438"/>
              </a:cxn>
              <a:cxn ang="0">
                <a:pos x="connsiteX7439" y="connsiteY7439"/>
              </a:cxn>
              <a:cxn ang="0">
                <a:pos x="connsiteX7440" y="connsiteY7440"/>
              </a:cxn>
              <a:cxn ang="0">
                <a:pos x="connsiteX7441" y="connsiteY7441"/>
              </a:cxn>
              <a:cxn ang="0">
                <a:pos x="connsiteX7442" y="connsiteY7442"/>
              </a:cxn>
              <a:cxn ang="0">
                <a:pos x="connsiteX7443" y="connsiteY7443"/>
              </a:cxn>
              <a:cxn ang="0">
                <a:pos x="connsiteX7444" y="connsiteY7444"/>
              </a:cxn>
              <a:cxn ang="0">
                <a:pos x="connsiteX7445" y="connsiteY7445"/>
              </a:cxn>
              <a:cxn ang="0">
                <a:pos x="connsiteX7446" y="connsiteY7446"/>
              </a:cxn>
              <a:cxn ang="0">
                <a:pos x="connsiteX7447" y="connsiteY7447"/>
              </a:cxn>
              <a:cxn ang="0">
                <a:pos x="connsiteX7448" y="connsiteY7448"/>
              </a:cxn>
              <a:cxn ang="0">
                <a:pos x="connsiteX7449" y="connsiteY7449"/>
              </a:cxn>
              <a:cxn ang="0">
                <a:pos x="connsiteX7450" y="connsiteY7450"/>
              </a:cxn>
              <a:cxn ang="0">
                <a:pos x="connsiteX7451" y="connsiteY7451"/>
              </a:cxn>
              <a:cxn ang="0">
                <a:pos x="connsiteX7452" y="connsiteY7452"/>
              </a:cxn>
              <a:cxn ang="0">
                <a:pos x="connsiteX7453" y="connsiteY7453"/>
              </a:cxn>
              <a:cxn ang="0">
                <a:pos x="connsiteX7454" y="connsiteY7454"/>
              </a:cxn>
              <a:cxn ang="0">
                <a:pos x="connsiteX7455" y="connsiteY7455"/>
              </a:cxn>
              <a:cxn ang="0">
                <a:pos x="connsiteX7456" y="connsiteY7456"/>
              </a:cxn>
              <a:cxn ang="0">
                <a:pos x="connsiteX7457" y="connsiteY7457"/>
              </a:cxn>
              <a:cxn ang="0">
                <a:pos x="connsiteX7458" y="connsiteY7458"/>
              </a:cxn>
              <a:cxn ang="0">
                <a:pos x="connsiteX7459" y="connsiteY7459"/>
              </a:cxn>
              <a:cxn ang="0">
                <a:pos x="connsiteX7460" y="connsiteY7460"/>
              </a:cxn>
              <a:cxn ang="0">
                <a:pos x="connsiteX7461" y="connsiteY7461"/>
              </a:cxn>
              <a:cxn ang="0">
                <a:pos x="connsiteX7462" y="connsiteY7462"/>
              </a:cxn>
              <a:cxn ang="0">
                <a:pos x="connsiteX7463" y="connsiteY7463"/>
              </a:cxn>
              <a:cxn ang="0">
                <a:pos x="connsiteX7464" y="connsiteY7464"/>
              </a:cxn>
              <a:cxn ang="0">
                <a:pos x="connsiteX7465" y="connsiteY7465"/>
              </a:cxn>
              <a:cxn ang="0">
                <a:pos x="connsiteX7466" y="connsiteY7466"/>
              </a:cxn>
              <a:cxn ang="0">
                <a:pos x="connsiteX7467" y="connsiteY7467"/>
              </a:cxn>
              <a:cxn ang="0">
                <a:pos x="connsiteX7468" y="connsiteY7468"/>
              </a:cxn>
              <a:cxn ang="0">
                <a:pos x="connsiteX7469" y="connsiteY7469"/>
              </a:cxn>
              <a:cxn ang="0">
                <a:pos x="connsiteX7470" y="connsiteY7470"/>
              </a:cxn>
              <a:cxn ang="0">
                <a:pos x="connsiteX7471" y="connsiteY7471"/>
              </a:cxn>
              <a:cxn ang="0">
                <a:pos x="connsiteX7472" y="connsiteY7472"/>
              </a:cxn>
              <a:cxn ang="0">
                <a:pos x="connsiteX7473" y="connsiteY7473"/>
              </a:cxn>
              <a:cxn ang="0">
                <a:pos x="connsiteX7474" y="connsiteY7474"/>
              </a:cxn>
              <a:cxn ang="0">
                <a:pos x="connsiteX7475" y="connsiteY7475"/>
              </a:cxn>
              <a:cxn ang="0">
                <a:pos x="connsiteX7476" y="connsiteY7476"/>
              </a:cxn>
              <a:cxn ang="0">
                <a:pos x="connsiteX7477" y="connsiteY7477"/>
              </a:cxn>
              <a:cxn ang="0">
                <a:pos x="connsiteX7478" y="connsiteY7478"/>
              </a:cxn>
              <a:cxn ang="0">
                <a:pos x="connsiteX7479" y="connsiteY7479"/>
              </a:cxn>
              <a:cxn ang="0">
                <a:pos x="connsiteX7480" y="connsiteY7480"/>
              </a:cxn>
              <a:cxn ang="0">
                <a:pos x="connsiteX7481" y="connsiteY7481"/>
              </a:cxn>
              <a:cxn ang="0">
                <a:pos x="connsiteX7482" y="connsiteY7482"/>
              </a:cxn>
              <a:cxn ang="0">
                <a:pos x="connsiteX7483" y="connsiteY7483"/>
              </a:cxn>
              <a:cxn ang="0">
                <a:pos x="connsiteX7484" y="connsiteY7484"/>
              </a:cxn>
              <a:cxn ang="0">
                <a:pos x="connsiteX7485" y="connsiteY7485"/>
              </a:cxn>
              <a:cxn ang="0">
                <a:pos x="connsiteX7486" y="connsiteY7486"/>
              </a:cxn>
              <a:cxn ang="0">
                <a:pos x="connsiteX7487" y="connsiteY7487"/>
              </a:cxn>
              <a:cxn ang="0">
                <a:pos x="connsiteX7488" y="connsiteY7488"/>
              </a:cxn>
              <a:cxn ang="0">
                <a:pos x="connsiteX7489" y="connsiteY7489"/>
              </a:cxn>
              <a:cxn ang="0">
                <a:pos x="connsiteX7490" y="connsiteY7490"/>
              </a:cxn>
              <a:cxn ang="0">
                <a:pos x="connsiteX7491" y="connsiteY7491"/>
              </a:cxn>
              <a:cxn ang="0">
                <a:pos x="connsiteX7492" y="connsiteY7492"/>
              </a:cxn>
              <a:cxn ang="0">
                <a:pos x="connsiteX7493" y="connsiteY7493"/>
              </a:cxn>
              <a:cxn ang="0">
                <a:pos x="connsiteX7494" y="connsiteY7494"/>
              </a:cxn>
              <a:cxn ang="0">
                <a:pos x="connsiteX7495" y="connsiteY7495"/>
              </a:cxn>
              <a:cxn ang="0">
                <a:pos x="connsiteX7496" y="connsiteY7496"/>
              </a:cxn>
              <a:cxn ang="0">
                <a:pos x="connsiteX7497" y="connsiteY7497"/>
              </a:cxn>
              <a:cxn ang="0">
                <a:pos x="connsiteX7498" y="connsiteY7498"/>
              </a:cxn>
              <a:cxn ang="0">
                <a:pos x="connsiteX7499" y="connsiteY7499"/>
              </a:cxn>
              <a:cxn ang="0">
                <a:pos x="connsiteX7500" y="connsiteY7500"/>
              </a:cxn>
              <a:cxn ang="0">
                <a:pos x="connsiteX7501" y="connsiteY7501"/>
              </a:cxn>
              <a:cxn ang="0">
                <a:pos x="connsiteX7502" y="connsiteY7502"/>
              </a:cxn>
              <a:cxn ang="0">
                <a:pos x="connsiteX7503" y="connsiteY7503"/>
              </a:cxn>
              <a:cxn ang="0">
                <a:pos x="connsiteX7504" y="connsiteY7504"/>
              </a:cxn>
              <a:cxn ang="0">
                <a:pos x="connsiteX7505" y="connsiteY7505"/>
              </a:cxn>
              <a:cxn ang="0">
                <a:pos x="connsiteX7506" y="connsiteY7506"/>
              </a:cxn>
              <a:cxn ang="0">
                <a:pos x="connsiteX7507" y="connsiteY7507"/>
              </a:cxn>
              <a:cxn ang="0">
                <a:pos x="connsiteX7508" y="connsiteY7508"/>
              </a:cxn>
              <a:cxn ang="0">
                <a:pos x="connsiteX7509" y="connsiteY7509"/>
              </a:cxn>
              <a:cxn ang="0">
                <a:pos x="connsiteX7510" y="connsiteY7510"/>
              </a:cxn>
              <a:cxn ang="0">
                <a:pos x="connsiteX7511" y="connsiteY7511"/>
              </a:cxn>
              <a:cxn ang="0">
                <a:pos x="connsiteX7512" y="connsiteY7512"/>
              </a:cxn>
              <a:cxn ang="0">
                <a:pos x="connsiteX7513" y="connsiteY7513"/>
              </a:cxn>
              <a:cxn ang="0">
                <a:pos x="connsiteX7514" y="connsiteY7514"/>
              </a:cxn>
              <a:cxn ang="0">
                <a:pos x="connsiteX7515" y="connsiteY7515"/>
              </a:cxn>
              <a:cxn ang="0">
                <a:pos x="connsiteX7516" y="connsiteY7516"/>
              </a:cxn>
              <a:cxn ang="0">
                <a:pos x="connsiteX7517" y="connsiteY7517"/>
              </a:cxn>
              <a:cxn ang="0">
                <a:pos x="connsiteX7518" y="connsiteY7518"/>
              </a:cxn>
              <a:cxn ang="0">
                <a:pos x="connsiteX7519" y="connsiteY7519"/>
              </a:cxn>
              <a:cxn ang="0">
                <a:pos x="connsiteX7520" y="connsiteY7520"/>
              </a:cxn>
              <a:cxn ang="0">
                <a:pos x="connsiteX7521" y="connsiteY7521"/>
              </a:cxn>
              <a:cxn ang="0">
                <a:pos x="connsiteX7522" y="connsiteY7522"/>
              </a:cxn>
              <a:cxn ang="0">
                <a:pos x="connsiteX7523" y="connsiteY7523"/>
              </a:cxn>
              <a:cxn ang="0">
                <a:pos x="connsiteX7524" y="connsiteY7524"/>
              </a:cxn>
              <a:cxn ang="0">
                <a:pos x="connsiteX7525" y="connsiteY7525"/>
              </a:cxn>
              <a:cxn ang="0">
                <a:pos x="connsiteX7526" y="connsiteY7526"/>
              </a:cxn>
              <a:cxn ang="0">
                <a:pos x="connsiteX7527" y="connsiteY7527"/>
              </a:cxn>
              <a:cxn ang="0">
                <a:pos x="connsiteX7528" y="connsiteY7528"/>
              </a:cxn>
              <a:cxn ang="0">
                <a:pos x="connsiteX7529" y="connsiteY7529"/>
              </a:cxn>
              <a:cxn ang="0">
                <a:pos x="connsiteX7530" y="connsiteY7530"/>
              </a:cxn>
              <a:cxn ang="0">
                <a:pos x="connsiteX7531" y="connsiteY7531"/>
              </a:cxn>
              <a:cxn ang="0">
                <a:pos x="connsiteX7532" y="connsiteY7532"/>
              </a:cxn>
              <a:cxn ang="0">
                <a:pos x="connsiteX7533" y="connsiteY7533"/>
              </a:cxn>
              <a:cxn ang="0">
                <a:pos x="connsiteX7534" y="connsiteY7534"/>
              </a:cxn>
              <a:cxn ang="0">
                <a:pos x="connsiteX7535" y="connsiteY7535"/>
              </a:cxn>
              <a:cxn ang="0">
                <a:pos x="connsiteX7536" y="connsiteY7536"/>
              </a:cxn>
              <a:cxn ang="0">
                <a:pos x="connsiteX7537" y="connsiteY7537"/>
              </a:cxn>
              <a:cxn ang="0">
                <a:pos x="connsiteX7538" y="connsiteY7538"/>
              </a:cxn>
              <a:cxn ang="0">
                <a:pos x="connsiteX7539" y="connsiteY7539"/>
              </a:cxn>
              <a:cxn ang="0">
                <a:pos x="connsiteX7540" y="connsiteY7540"/>
              </a:cxn>
              <a:cxn ang="0">
                <a:pos x="connsiteX7541" y="connsiteY7541"/>
              </a:cxn>
              <a:cxn ang="0">
                <a:pos x="connsiteX7542" y="connsiteY7542"/>
              </a:cxn>
              <a:cxn ang="0">
                <a:pos x="connsiteX7543" y="connsiteY7543"/>
              </a:cxn>
              <a:cxn ang="0">
                <a:pos x="connsiteX7544" y="connsiteY7544"/>
              </a:cxn>
              <a:cxn ang="0">
                <a:pos x="connsiteX7545" y="connsiteY7545"/>
              </a:cxn>
              <a:cxn ang="0">
                <a:pos x="connsiteX7546" y="connsiteY7546"/>
              </a:cxn>
              <a:cxn ang="0">
                <a:pos x="connsiteX7547" y="connsiteY7547"/>
              </a:cxn>
              <a:cxn ang="0">
                <a:pos x="connsiteX7548" y="connsiteY7548"/>
              </a:cxn>
              <a:cxn ang="0">
                <a:pos x="connsiteX7549" y="connsiteY7549"/>
              </a:cxn>
              <a:cxn ang="0">
                <a:pos x="connsiteX7550" y="connsiteY7550"/>
              </a:cxn>
              <a:cxn ang="0">
                <a:pos x="connsiteX7551" y="connsiteY7551"/>
              </a:cxn>
              <a:cxn ang="0">
                <a:pos x="connsiteX7552" y="connsiteY7552"/>
              </a:cxn>
              <a:cxn ang="0">
                <a:pos x="connsiteX7553" y="connsiteY7553"/>
              </a:cxn>
              <a:cxn ang="0">
                <a:pos x="connsiteX7554" y="connsiteY7554"/>
              </a:cxn>
              <a:cxn ang="0">
                <a:pos x="connsiteX7555" y="connsiteY7555"/>
              </a:cxn>
              <a:cxn ang="0">
                <a:pos x="connsiteX7556" y="connsiteY7556"/>
              </a:cxn>
              <a:cxn ang="0">
                <a:pos x="connsiteX7557" y="connsiteY7557"/>
              </a:cxn>
              <a:cxn ang="0">
                <a:pos x="connsiteX7558" y="connsiteY7558"/>
              </a:cxn>
              <a:cxn ang="0">
                <a:pos x="connsiteX7559" y="connsiteY7559"/>
              </a:cxn>
              <a:cxn ang="0">
                <a:pos x="connsiteX7560" y="connsiteY7560"/>
              </a:cxn>
              <a:cxn ang="0">
                <a:pos x="connsiteX7561" y="connsiteY7561"/>
              </a:cxn>
              <a:cxn ang="0">
                <a:pos x="connsiteX7562" y="connsiteY7562"/>
              </a:cxn>
              <a:cxn ang="0">
                <a:pos x="connsiteX7563" y="connsiteY7563"/>
              </a:cxn>
              <a:cxn ang="0">
                <a:pos x="connsiteX7564" y="connsiteY7564"/>
              </a:cxn>
              <a:cxn ang="0">
                <a:pos x="connsiteX7565" y="connsiteY7565"/>
              </a:cxn>
              <a:cxn ang="0">
                <a:pos x="connsiteX7566" y="connsiteY7566"/>
              </a:cxn>
              <a:cxn ang="0">
                <a:pos x="connsiteX7567" y="connsiteY7567"/>
              </a:cxn>
              <a:cxn ang="0">
                <a:pos x="connsiteX7568" y="connsiteY7568"/>
              </a:cxn>
              <a:cxn ang="0">
                <a:pos x="connsiteX7569" y="connsiteY7569"/>
              </a:cxn>
              <a:cxn ang="0">
                <a:pos x="connsiteX7570" y="connsiteY7570"/>
              </a:cxn>
              <a:cxn ang="0">
                <a:pos x="connsiteX7571" y="connsiteY7571"/>
              </a:cxn>
              <a:cxn ang="0">
                <a:pos x="connsiteX7572" y="connsiteY7572"/>
              </a:cxn>
              <a:cxn ang="0">
                <a:pos x="connsiteX7573" y="connsiteY7573"/>
              </a:cxn>
              <a:cxn ang="0">
                <a:pos x="connsiteX7574" y="connsiteY7574"/>
              </a:cxn>
              <a:cxn ang="0">
                <a:pos x="connsiteX7575" y="connsiteY7575"/>
              </a:cxn>
              <a:cxn ang="0">
                <a:pos x="connsiteX7576" y="connsiteY7576"/>
              </a:cxn>
              <a:cxn ang="0">
                <a:pos x="connsiteX7577" y="connsiteY7577"/>
              </a:cxn>
              <a:cxn ang="0">
                <a:pos x="connsiteX7578" y="connsiteY7578"/>
              </a:cxn>
              <a:cxn ang="0">
                <a:pos x="connsiteX7579" y="connsiteY7579"/>
              </a:cxn>
              <a:cxn ang="0">
                <a:pos x="connsiteX7580" y="connsiteY7580"/>
              </a:cxn>
              <a:cxn ang="0">
                <a:pos x="connsiteX7581" y="connsiteY7581"/>
              </a:cxn>
              <a:cxn ang="0">
                <a:pos x="connsiteX7582" y="connsiteY7582"/>
              </a:cxn>
              <a:cxn ang="0">
                <a:pos x="connsiteX7583" y="connsiteY7583"/>
              </a:cxn>
              <a:cxn ang="0">
                <a:pos x="connsiteX7584" y="connsiteY7584"/>
              </a:cxn>
              <a:cxn ang="0">
                <a:pos x="connsiteX7585" y="connsiteY7585"/>
              </a:cxn>
              <a:cxn ang="0">
                <a:pos x="connsiteX7586" y="connsiteY7586"/>
              </a:cxn>
              <a:cxn ang="0">
                <a:pos x="connsiteX7587" y="connsiteY7587"/>
              </a:cxn>
              <a:cxn ang="0">
                <a:pos x="connsiteX7588" y="connsiteY7588"/>
              </a:cxn>
              <a:cxn ang="0">
                <a:pos x="connsiteX7589" y="connsiteY7589"/>
              </a:cxn>
              <a:cxn ang="0">
                <a:pos x="connsiteX7590" y="connsiteY7590"/>
              </a:cxn>
              <a:cxn ang="0">
                <a:pos x="connsiteX7591" y="connsiteY7591"/>
              </a:cxn>
              <a:cxn ang="0">
                <a:pos x="connsiteX7592" y="connsiteY7592"/>
              </a:cxn>
              <a:cxn ang="0">
                <a:pos x="connsiteX7593" y="connsiteY7593"/>
              </a:cxn>
              <a:cxn ang="0">
                <a:pos x="connsiteX7594" y="connsiteY7594"/>
              </a:cxn>
              <a:cxn ang="0">
                <a:pos x="connsiteX7595" y="connsiteY7595"/>
              </a:cxn>
              <a:cxn ang="0">
                <a:pos x="connsiteX7596" y="connsiteY7596"/>
              </a:cxn>
              <a:cxn ang="0">
                <a:pos x="connsiteX7597" y="connsiteY7597"/>
              </a:cxn>
              <a:cxn ang="0">
                <a:pos x="connsiteX7598" y="connsiteY7598"/>
              </a:cxn>
              <a:cxn ang="0">
                <a:pos x="connsiteX7599" y="connsiteY7599"/>
              </a:cxn>
              <a:cxn ang="0">
                <a:pos x="connsiteX7600" y="connsiteY7600"/>
              </a:cxn>
              <a:cxn ang="0">
                <a:pos x="connsiteX7601" y="connsiteY7601"/>
              </a:cxn>
              <a:cxn ang="0">
                <a:pos x="connsiteX7602" y="connsiteY7602"/>
              </a:cxn>
              <a:cxn ang="0">
                <a:pos x="connsiteX7603" y="connsiteY7603"/>
              </a:cxn>
              <a:cxn ang="0">
                <a:pos x="connsiteX7604" y="connsiteY7604"/>
              </a:cxn>
              <a:cxn ang="0">
                <a:pos x="connsiteX7605" y="connsiteY7605"/>
              </a:cxn>
              <a:cxn ang="0">
                <a:pos x="connsiteX7606" y="connsiteY7606"/>
              </a:cxn>
              <a:cxn ang="0">
                <a:pos x="connsiteX7607" y="connsiteY7607"/>
              </a:cxn>
              <a:cxn ang="0">
                <a:pos x="connsiteX7608" y="connsiteY7608"/>
              </a:cxn>
              <a:cxn ang="0">
                <a:pos x="connsiteX7609" y="connsiteY7609"/>
              </a:cxn>
              <a:cxn ang="0">
                <a:pos x="connsiteX7610" y="connsiteY7610"/>
              </a:cxn>
              <a:cxn ang="0">
                <a:pos x="connsiteX7611" y="connsiteY7611"/>
              </a:cxn>
              <a:cxn ang="0">
                <a:pos x="connsiteX7612" y="connsiteY7612"/>
              </a:cxn>
              <a:cxn ang="0">
                <a:pos x="connsiteX7613" y="connsiteY7613"/>
              </a:cxn>
              <a:cxn ang="0">
                <a:pos x="connsiteX7614" y="connsiteY7614"/>
              </a:cxn>
              <a:cxn ang="0">
                <a:pos x="connsiteX7615" y="connsiteY7615"/>
              </a:cxn>
              <a:cxn ang="0">
                <a:pos x="connsiteX7616" y="connsiteY7616"/>
              </a:cxn>
              <a:cxn ang="0">
                <a:pos x="connsiteX7617" y="connsiteY7617"/>
              </a:cxn>
              <a:cxn ang="0">
                <a:pos x="connsiteX7618" y="connsiteY7618"/>
              </a:cxn>
              <a:cxn ang="0">
                <a:pos x="connsiteX7619" y="connsiteY7619"/>
              </a:cxn>
              <a:cxn ang="0">
                <a:pos x="connsiteX7620" y="connsiteY7620"/>
              </a:cxn>
              <a:cxn ang="0">
                <a:pos x="connsiteX7621" y="connsiteY7621"/>
              </a:cxn>
              <a:cxn ang="0">
                <a:pos x="connsiteX7622" y="connsiteY7622"/>
              </a:cxn>
              <a:cxn ang="0">
                <a:pos x="connsiteX7623" y="connsiteY7623"/>
              </a:cxn>
              <a:cxn ang="0">
                <a:pos x="connsiteX7624" y="connsiteY7624"/>
              </a:cxn>
              <a:cxn ang="0">
                <a:pos x="connsiteX7625" y="connsiteY7625"/>
              </a:cxn>
              <a:cxn ang="0">
                <a:pos x="connsiteX7626" y="connsiteY7626"/>
              </a:cxn>
              <a:cxn ang="0">
                <a:pos x="connsiteX7627" y="connsiteY7627"/>
              </a:cxn>
              <a:cxn ang="0">
                <a:pos x="connsiteX7628" y="connsiteY7628"/>
              </a:cxn>
              <a:cxn ang="0">
                <a:pos x="connsiteX7629" y="connsiteY7629"/>
              </a:cxn>
              <a:cxn ang="0">
                <a:pos x="connsiteX7630" y="connsiteY7630"/>
              </a:cxn>
              <a:cxn ang="0">
                <a:pos x="connsiteX7631" y="connsiteY7631"/>
              </a:cxn>
              <a:cxn ang="0">
                <a:pos x="connsiteX7632" y="connsiteY7632"/>
              </a:cxn>
              <a:cxn ang="0">
                <a:pos x="connsiteX7633" y="connsiteY7633"/>
              </a:cxn>
              <a:cxn ang="0">
                <a:pos x="connsiteX7634" y="connsiteY7634"/>
              </a:cxn>
              <a:cxn ang="0">
                <a:pos x="connsiteX7635" y="connsiteY7635"/>
              </a:cxn>
              <a:cxn ang="0">
                <a:pos x="connsiteX7636" y="connsiteY7636"/>
              </a:cxn>
              <a:cxn ang="0">
                <a:pos x="connsiteX7637" y="connsiteY7637"/>
              </a:cxn>
              <a:cxn ang="0">
                <a:pos x="connsiteX7638" y="connsiteY7638"/>
              </a:cxn>
              <a:cxn ang="0">
                <a:pos x="connsiteX7639" y="connsiteY7639"/>
              </a:cxn>
              <a:cxn ang="0">
                <a:pos x="connsiteX7640" y="connsiteY7640"/>
              </a:cxn>
              <a:cxn ang="0">
                <a:pos x="connsiteX7641" y="connsiteY7641"/>
              </a:cxn>
              <a:cxn ang="0">
                <a:pos x="connsiteX7642" y="connsiteY7642"/>
              </a:cxn>
              <a:cxn ang="0">
                <a:pos x="connsiteX7643" y="connsiteY7643"/>
              </a:cxn>
              <a:cxn ang="0">
                <a:pos x="connsiteX7644" y="connsiteY7644"/>
              </a:cxn>
              <a:cxn ang="0">
                <a:pos x="connsiteX7645" y="connsiteY7645"/>
              </a:cxn>
              <a:cxn ang="0">
                <a:pos x="connsiteX7646" y="connsiteY7646"/>
              </a:cxn>
              <a:cxn ang="0">
                <a:pos x="connsiteX7647" y="connsiteY7647"/>
              </a:cxn>
              <a:cxn ang="0">
                <a:pos x="connsiteX7648" y="connsiteY7648"/>
              </a:cxn>
              <a:cxn ang="0">
                <a:pos x="connsiteX7649" y="connsiteY7649"/>
              </a:cxn>
              <a:cxn ang="0">
                <a:pos x="connsiteX7650" y="connsiteY7650"/>
              </a:cxn>
              <a:cxn ang="0">
                <a:pos x="connsiteX7651" y="connsiteY7651"/>
              </a:cxn>
              <a:cxn ang="0">
                <a:pos x="connsiteX7652" y="connsiteY7652"/>
              </a:cxn>
              <a:cxn ang="0">
                <a:pos x="connsiteX7653" y="connsiteY7653"/>
              </a:cxn>
              <a:cxn ang="0">
                <a:pos x="connsiteX7654" y="connsiteY7654"/>
              </a:cxn>
              <a:cxn ang="0">
                <a:pos x="connsiteX7655" y="connsiteY7655"/>
              </a:cxn>
              <a:cxn ang="0">
                <a:pos x="connsiteX7656" y="connsiteY7656"/>
              </a:cxn>
              <a:cxn ang="0">
                <a:pos x="connsiteX7657" y="connsiteY7657"/>
              </a:cxn>
              <a:cxn ang="0">
                <a:pos x="connsiteX7658" y="connsiteY7658"/>
              </a:cxn>
              <a:cxn ang="0">
                <a:pos x="connsiteX7659" y="connsiteY7659"/>
              </a:cxn>
              <a:cxn ang="0">
                <a:pos x="connsiteX7660" y="connsiteY7660"/>
              </a:cxn>
              <a:cxn ang="0">
                <a:pos x="connsiteX7661" y="connsiteY7661"/>
              </a:cxn>
              <a:cxn ang="0">
                <a:pos x="connsiteX7662" y="connsiteY7662"/>
              </a:cxn>
              <a:cxn ang="0">
                <a:pos x="connsiteX7663" y="connsiteY7663"/>
              </a:cxn>
              <a:cxn ang="0">
                <a:pos x="connsiteX7664" y="connsiteY7664"/>
              </a:cxn>
              <a:cxn ang="0">
                <a:pos x="connsiteX7665" y="connsiteY7665"/>
              </a:cxn>
              <a:cxn ang="0">
                <a:pos x="connsiteX7666" y="connsiteY7666"/>
              </a:cxn>
              <a:cxn ang="0">
                <a:pos x="connsiteX7667" y="connsiteY7667"/>
              </a:cxn>
              <a:cxn ang="0">
                <a:pos x="connsiteX7668" y="connsiteY7668"/>
              </a:cxn>
              <a:cxn ang="0">
                <a:pos x="connsiteX7669" y="connsiteY7669"/>
              </a:cxn>
              <a:cxn ang="0">
                <a:pos x="connsiteX7670" y="connsiteY7670"/>
              </a:cxn>
              <a:cxn ang="0">
                <a:pos x="connsiteX7671" y="connsiteY7671"/>
              </a:cxn>
              <a:cxn ang="0">
                <a:pos x="connsiteX7672" y="connsiteY7672"/>
              </a:cxn>
              <a:cxn ang="0">
                <a:pos x="connsiteX7673" y="connsiteY7673"/>
              </a:cxn>
              <a:cxn ang="0">
                <a:pos x="connsiteX7674" y="connsiteY7674"/>
              </a:cxn>
              <a:cxn ang="0">
                <a:pos x="connsiteX7675" y="connsiteY7675"/>
              </a:cxn>
              <a:cxn ang="0">
                <a:pos x="connsiteX7676" y="connsiteY7676"/>
              </a:cxn>
              <a:cxn ang="0">
                <a:pos x="connsiteX7677" y="connsiteY7677"/>
              </a:cxn>
              <a:cxn ang="0">
                <a:pos x="connsiteX7678" y="connsiteY7678"/>
              </a:cxn>
              <a:cxn ang="0">
                <a:pos x="connsiteX7679" y="connsiteY7679"/>
              </a:cxn>
              <a:cxn ang="0">
                <a:pos x="connsiteX7680" y="connsiteY7680"/>
              </a:cxn>
              <a:cxn ang="0">
                <a:pos x="connsiteX7681" y="connsiteY7681"/>
              </a:cxn>
              <a:cxn ang="0">
                <a:pos x="connsiteX7682" y="connsiteY7682"/>
              </a:cxn>
              <a:cxn ang="0">
                <a:pos x="connsiteX7683" y="connsiteY7683"/>
              </a:cxn>
              <a:cxn ang="0">
                <a:pos x="connsiteX7684" y="connsiteY7684"/>
              </a:cxn>
              <a:cxn ang="0">
                <a:pos x="connsiteX7685" y="connsiteY7685"/>
              </a:cxn>
              <a:cxn ang="0">
                <a:pos x="connsiteX7686" y="connsiteY7686"/>
              </a:cxn>
              <a:cxn ang="0">
                <a:pos x="connsiteX7687" y="connsiteY7687"/>
              </a:cxn>
              <a:cxn ang="0">
                <a:pos x="connsiteX7688" y="connsiteY7688"/>
              </a:cxn>
              <a:cxn ang="0">
                <a:pos x="connsiteX7689" y="connsiteY7689"/>
              </a:cxn>
              <a:cxn ang="0">
                <a:pos x="connsiteX7690" y="connsiteY7690"/>
              </a:cxn>
              <a:cxn ang="0">
                <a:pos x="connsiteX7691" y="connsiteY7691"/>
              </a:cxn>
              <a:cxn ang="0">
                <a:pos x="connsiteX7692" y="connsiteY7692"/>
              </a:cxn>
              <a:cxn ang="0">
                <a:pos x="connsiteX7693" y="connsiteY7693"/>
              </a:cxn>
              <a:cxn ang="0">
                <a:pos x="connsiteX7694" y="connsiteY7694"/>
              </a:cxn>
              <a:cxn ang="0">
                <a:pos x="connsiteX7695" y="connsiteY7695"/>
              </a:cxn>
              <a:cxn ang="0">
                <a:pos x="connsiteX7696" y="connsiteY7696"/>
              </a:cxn>
              <a:cxn ang="0">
                <a:pos x="connsiteX7697" y="connsiteY7697"/>
              </a:cxn>
              <a:cxn ang="0">
                <a:pos x="connsiteX7698" y="connsiteY7698"/>
              </a:cxn>
              <a:cxn ang="0">
                <a:pos x="connsiteX7699" y="connsiteY7699"/>
              </a:cxn>
              <a:cxn ang="0">
                <a:pos x="connsiteX7700" y="connsiteY7700"/>
              </a:cxn>
              <a:cxn ang="0">
                <a:pos x="connsiteX7701" y="connsiteY7701"/>
              </a:cxn>
              <a:cxn ang="0">
                <a:pos x="connsiteX7702" y="connsiteY7702"/>
              </a:cxn>
              <a:cxn ang="0">
                <a:pos x="connsiteX7703" y="connsiteY7703"/>
              </a:cxn>
              <a:cxn ang="0">
                <a:pos x="connsiteX7704" y="connsiteY7704"/>
              </a:cxn>
              <a:cxn ang="0">
                <a:pos x="connsiteX7705" y="connsiteY7705"/>
              </a:cxn>
              <a:cxn ang="0">
                <a:pos x="connsiteX7706" y="connsiteY7706"/>
              </a:cxn>
              <a:cxn ang="0">
                <a:pos x="connsiteX7707" y="connsiteY7707"/>
              </a:cxn>
              <a:cxn ang="0">
                <a:pos x="connsiteX7708" y="connsiteY7708"/>
              </a:cxn>
              <a:cxn ang="0">
                <a:pos x="connsiteX7709" y="connsiteY7709"/>
              </a:cxn>
              <a:cxn ang="0">
                <a:pos x="connsiteX7710" y="connsiteY7710"/>
              </a:cxn>
              <a:cxn ang="0">
                <a:pos x="connsiteX7711" y="connsiteY7711"/>
              </a:cxn>
              <a:cxn ang="0">
                <a:pos x="connsiteX7712" y="connsiteY7712"/>
              </a:cxn>
              <a:cxn ang="0">
                <a:pos x="connsiteX7713" y="connsiteY7713"/>
              </a:cxn>
              <a:cxn ang="0">
                <a:pos x="connsiteX7714" y="connsiteY7714"/>
              </a:cxn>
              <a:cxn ang="0">
                <a:pos x="connsiteX7715" y="connsiteY7715"/>
              </a:cxn>
              <a:cxn ang="0">
                <a:pos x="connsiteX7716" y="connsiteY7716"/>
              </a:cxn>
              <a:cxn ang="0">
                <a:pos x="connsiteX7717" y="connsiteY7717"/>
              </a:cxn>
              <a:cxn ang="0">
                <a:pos x="connsiteX7718" y="connsiteY7718"/>
              </a:cxn>
              <a:cxn ang="0">
                <a:pos x="connsiteX7719" y="connsiteY7719"/>
              </a:cxn>
              <a:cxn ang="0">
                <a:pos x="connsiteX7720" y="connsiteY7720"/>
              </a:cxn>
              <a:cxn ang="0">
                <a:pos x="connsiteX7721" y="connsiteY7721"/>
              </a:cxn>
              <a:cxn ang="0">
                <a:pos x="connsiteX7722" y="connsiteY7722"/>
              </a:cxn>
              <a:cxn ang="0">
                <a:pos x="connsiteX7723" y="connsiteY7723"/>
              </a:cxn>
              <a:cxn ang="0">
                <a:pos x="connsiteX7724" y="connsiteY7724"/>
              </a:cxn>
              <a:cxn ang="0">
                <a:pos x="connsiteX7725" y="connsiteY7725"/>
              </a:cxn>
              <a:cxn ang="0">
                <a:pos x="connsiteX7726" y="connsiteY7726"/>
              </a:cxn>
              <a:cxn ang="0">
                <a:pos x="connsiteX7727" y="connsiteY7727"/>
              </a:cxn>
              <a:cxn ang="0">
                <a:pos x="connsiteX7728" y="connsiteY7728"/>
              </a:cxn>
              <a:cxn ang="0">
                <a:pos x="connsiteX7729" y="connsiteY7729"/>
              </a:cxn>
              <a:cxn ang="0">
                <a:pos x="connsiteX7730" y="connsiteY7730"/>
              </a:cxn>
              <a:cxn ang="0">
                <a:pos x="connsiteX7731" y="connsiteY7731"/>
              </a:cxn>
              <a:cxn ang="0">
                <a:pos x="connsiteX7732" y="connsiteY7732"/>
              </a:cxn>
              <a:cxn ang="0">
                <a:pos x="connsiteX7733" y="connsiteY7733"/>
              </a:cxn>
              <a:cxn ang="0">
                <a:pos x="connsiteX7734" y="connsiteY7734"/>
              </a:cxn>
              <a:cxn ang="0">
                <a:pos x="connsiteX7735" y="connsiteY7735"/>
              </a:cxn>
              <a:cxn ang="0">
                <a:pos x="connsiteX7736" y="connsiteY7736"/>
              </a:cxn>
              <a:cxn ang="0">
                <a:pos x="connsiteX7737" y="connsiteY7737"/>
              </a:cxn>
              <a:cxn ang="0">
                <a:pos x="connsiteX7738" y="connsiteY7738"/>
              </a:cxn>
              <a:cxn ang="0">
                <a:pos x="connsiteX7739" y="connsiteY7739"/>
              </a:cxn>
              <a:cxn ang="0">
                <a:pos x="connsiteX7740" y="connsiteY7740"/>
              </a:cxn>
              <a:cxn ang="0">
                <a:pos x="connsiteX7741" y="connsiteY7741"/>
              </a:cxn>
              <a:cxn ang="0">
                <a:pos x="connsiteX7742" y="connsiteY7742"/>
              </a:cxn>
              <a:cxn ang="0">
                <a:pos x="connsiteX7743" y="connsiteY7743"/>
              </a:cxn>
              <a:cxn ang="0">
                <a:pos x="connsiteX7744" y="connsiteY7744"/>
              </a:cxn>
              <a:cxn ang="0">
                <a:pos x="connsiteX7745" y="connsiteY7745"/>
              </a:cxn>
              <a:cxn ang="0">
                <a:pos x="connsiteX7746" y="connsiteY7746"/>
              </a:cxn>
              <a:cxn ang="0">
                <a:pos x="connsiteX7747" y="connsiteY7747"/>
              </a:cxn>
              <a:cxn ang="0">
                <a:pos x="connsiteX7748" y="connsiteY7748"/>
              </a:cxn>
              <a:cxn ang="0">
                <a:pos x="connsiteX7749" y="connsiteY7749"/>
              </a:cxn>
              <a:cxn ang="0">
                <a:pos x="connsiteX7750" y="connsiteY7750"/>
              </a:cxn>
              <a:cxn ang="0">
                <a:pos x="connsiteX7751" y="connsiteY7751"/>
              </a:cxn>
              <a:cxn ang="0">
                <a:pos x="connsiteX7752" y="connsiteY7752"/>
              </a:cxn>
              <a:cxn ang="0">
                <a:pos x="connsiteX7753" y="connsiteY7753"/>
              </a:cxn>
              <a:cxn ang="0">
                <a:pos x="connsiteX7754" y="connsiteY7754"/>
              </a:cxn>
              <a:cxn ang="0">
                <a:pos x="connsiteX7755" y="connsiteY7755"/>
              </a:cxn>
              <a:cxn ang="0">
                <a:pos x="connsiteX7756" y="connsiteY7756"/>
              </a:cxn>
              <a:cxn ang="0">
                <a:pos x="connsiteX7757" y="connsiteY7757"/>
              </a:cxn>
              <a:cxn ang="0">
                <a:pos x="connsiteX7758" y="connsiteY7758"/>
              </a:cxn>
              <a:cxn ang="0">
                <a:pos x="connsiteX7759" y="connsiteY7759"/>
              </a:cxn>
              <a:cxn ang="0">
                <a:pos x="connsiteX7760" y="connsiteY7760"/>
              </a:cxn>
              <a:cxn ang="0">
                <a:pos x="connsiteX7761" y="connsiteY7761"/>
              </a:cxn>
              <a:cxn ang="0">
                <a:pos x="connsiteX7762" y="connsiteY7762"/>
              </a:cxn>
              <a:cxn ang="0">
                <a:pos x="connsiteX7763" y="connsiteY7763"/>
              </a:cxn>
              <a:cxn ang="0">
                <a:pos x="connsiteX7764" y="connsiteY7764"/>
              </a:cxn>
              <a:cxn ang="0">
                <a:pos x="connsiteX7765" y="connsiteY7765"/>
              </a:cxn>
              <a:cxn ang="0">
                <a:pos x="connsiteX7766" y="connsiteY7766"/>
              </a:cxn>
              <a:cxn ang="0">
                <a:pos x="connsiteX7767" y="connsiteY7767"/>
              </a:cxn>
              <a:cxn ang="0">
                <a:pos x="connsiteX7768" y="connsiteY7768"/>
              </a:cxn>
              <a:cxn ang="0">
                <a:pos x="connsiteX7769" y="connsiteY7769"/>
              </a:cxn>
              <a:cxn ang="0">
                <a:pos x="connsiteX7770" y="connsiteY7770"/>
              </a:cxn>
              <a:cxn ang="0">
                <a:pos x="connsiteX7771" y="connsiteY7771"/>
              </a:cxn>
              <a:cxn ang="0">
                <a:pos x="connsiteX7772" y="connsiteY7772"/>
              </a:cxn>
              <a:cxn ang="0">
                <a:pos x="connsiteX7773" y="connsiteY7773"/>
              </a:cxn>
              <a:cxn ang="0">
                <a:pos x="connsiteX7774" y="connsiteY7774"/>
              </a:cxn>
              <a:cxn ang="0">
                <a:pos x="connsiteX7775" y="connsiteY7775"/>
              </a:cxn>
              <a:cxn ang="0">
                <a:pos x="connsiteX7776" y="connsiteY7776"/>
              </a:cxn>
              <a:cxn ang="0">
                <a:pos x="connsiteX7777" y="connsiteY7777"/>
              </a:cxn>
              <a:cxn ang="0">
                <a:pos x="connsiteX7778" y="connsiteY7778"/>
              </a:cxn>
              <a:cxn ang="0">
                <a:pos x="connsiteX7779" y="connsiteY7779"/>
              </a:cxn>
              <a:cxn ang="0">
                <a:pos x="connsiteX7780" y="connsiteY7780"/>
              </a:cxn>
              <a:cxn ang="0">
                <a:pos x="connsiteX7781" y="connsiteY7781"/>
              </a:cxn>
              <a:cxn ang="0">
                <a:pos x="connsiteX7782" y="connsiteY7782"/>
              </a:cxn>
              <a:cxn ang="0">
                <a:pos x="connsiteX7783" y="connsiteY7783"/>
              </a:cxn>
              <a:cxn ang="0">
                <a:pos x="connsiteX7784" y="connsiteY7784"/>
              </a:cxn>
              <a:cxn ang="0">
                <a:pos x="connsiteX7785" y="connsiteY7785"/>
              </a:cxn>
              <a:cxn ang="0">
                <a:pos x="connsiteX7786" y="connsiteY7786"/>
              </a:cxn>
              <a:cxn ang="0">
                <a:pos x="connsiteX7787" y="connsiteY7787"/>
              </a:cxn>
              <a:cxn ang="0">
                <a:pos x="connsiteX7788" y="connsiteY7788"/>
              </a:cxn>
              <a:cxn ang="0">
                <a:pos x="connsiteX7789" y="connsiteY7789"/>
              </a:cxn>
              <a:cxn ang="0">
                <a:pos x="connsiteX7790" y="connsiteY7790"/>
              </a:cxn>
              <a:cxn ang="0">
                <a:pos x="connsiteX7791" y="connsiteY7791"/>
              </a:cxn>
              <a:cxn ang="0">
                <a:pos x="connsiteX7792" y="connsiteY7792"/>
              </a:cxn>
              <a:cxn ang="0">
                <a:pos x="connsiteX7793" y="connsiteY7793"/>
              </a:cxn>
              <a:cxn ang="0">
                <a:pos x="connsiteX7794" y="connsiteY7794"/>
              </a:cxn>
              <a:cxn ang="0">
                <a:pos x="connsiteX7795" y="connsiteY7795"/>
              </a:cxn>
              <a:cxn ang="0">
                <a:pos x="connsiteX7796" y="connsiteY7796"/>
              </a:cxn>
              <a:cxn ang="0">
                <a:pos x="connsiteX7797" y="connsiteY7797"/>
              </a:cxn>
              <a:cxn ang="0">
                <a:pos x="connsiteX7798" y="connsiteY7798"/>
              </a:cxn>
              <a:cxn ang="0">
                <a:pos x="connsiteX7799" y="connsiteY7799"/>
              </a:cxn>
              <a:cxn ang="0">
                <a:pos x="connsiteX7800" y="connsiteY7800"/>
              </a:cxn>
              <a:cxn ang="0">
                <a:pos x="connsiteX7801" y="connsiteY7801"/>
              </a:cxn>
              <a:cxn ang="0">
                <a:pos x="connsiteX7802" y="connsiteY7802"/>
              </a:cxn>
              <a:cxn ang="0">
                <a:pos x="connsiteX7803" y="connsiteY7803"/>
              </a:cxn>
              <a:cxn ang="0">
                <a:pos x="connsiteX7804" y="connsiteY7804"/>
              </a:cxn>
              <a:cxn ang="0">
                <a:pos x="connsiteX7805" y="connsiteY7805"/>
              </a:cxn>
              <a:cxn ang="0">
                <a:pos x="connsiteX7806" y="connsiteY7806"/>
              </a:cxn>
              <a:cxn ang="0">
                <a:pos x="connsiteX7807" y="connsiteY7807"/>
              </a:cxn>
              <a:cxn ang="0">
                <a:pos x="connsiteX7808" y="connsiteY7808"/>
              </a:cxn>
              <a:cxn ang="0">
                <a:pos x="connsiteX7809" y="connsiteY7809"/>
              </a:cxn>
              <a:cxn ang="0">
                <a:pos x="connsiteX7810" y="connsiteY7810"/>
              </a:cxn>
              <a:cxn ang="0">
                <a:pos x="connsiteX7811" y="connsiteY7811"/>
              </a:cxn>
              <a:cxn ang="0">
                <a:pos x="connsiteX7812" y="connsiteY7812"/>
              </a:cxn>
              <a:cxn ang="0">
                <a:pos x="connsiteX7813" y="connsiteY7813"/>
              </a:cxn>
              <a:cxn ang="0">
                <a:pos x="connsiteX7814" y="connsiteY7814"/>
              </a:cxn>
              <a:cxn ang="0">
                <a:pos x="connsiteX7815" y="connsiteY7815"/>
              </a:cxn>
              <a:cxn ang="0">
                <a:pos x="connsiteX7816" y="connsiteY7816"/>
              </a:cxn>
              <a:cxn ang="0">
                <a:pos x="connsiteX7817" y="connsiteY7817"/>
              </a:cxn>
              <a:cxn ang="0">
                <a:pos x="connsiteX7818" y="connsiteY7818"/>
              </a:cxn>
              <a:cxn ang="0">
                <a:pos x="connsiteX7819" y="connsiteY7819"/>
              </a:cxn>
              <a:cxn ang="0">
                <a:pos x="connsiteX7820" y="connsiteY7820"/>
              </a:cxn>
              <a:cxn ang="0">
                <a:pos x="connsiteX7821" y="connsiteY7821"/>
              </a:cxn>
              <a:cxn ang="0">
                <a:pos x="connsiteX7822" y="connsiteY7822"/>
              </a:cxn>
              <a:cxn ang="0">
                <a:pos x="connsiteX7823" y="connsiteY7823"/>
              </a:cxn>
              <a:cxn ang="0">
                <a:pos x="connsiteX7824" y="connsiteY7824"/>
              </a:cxn>
              <a:cxn ang="0">
                <a:pos x="connsiteX7825" y="connsiteY7825"/>
              </a:cxn>
              <a:cxn ang="0">
                <a:pos x="connsiteX7826" y="connsiteY7826"/>
              </a:cxn>
              <a:cxn ang="0">
                <a:pos x="connsiteX7827" y="connsiteY7827"/>
              </a:cxn>
              <a:cxn ang="0">
                <a:pos x="connsiteX7828" y="connsiteY7828"/>
              </a:cxn>
              <a:cxn ang="0">
                <a:pos x="connsiteX7829" y="connsiteY7829"/>
              </a:cxn>
              <a:cxn ang="0">
                <a:pos x="connsiteX7830" y="connsiteY7830"/>
              </a:cxn>
              <a:cxn ang="0">
                <a:pos x="connsiteX7831" y="connsiteY7831"/>
              </a:cxn>
              <a:cxn ang="0">
                <a:pos x="connsiteX7832" y="connsiteY7832"/>
              </a:cxn>
              <a:cxn ang="0">
                <a:pos x="connsiteX7833" y="connsiteY7833"/>
              </a:cxn>
              <a:cxn ang="0">
                <a:pos x="connsiteX7834" y="connsiteY7834"/>
              </a:cxn>
              <a:cxn ang="0">
                <a:pos x="connsiteX7835" y="connsiteY7835"/>
              </a:cxn>
              <a:cxn ang="0">
                <a:pos x="connsiteX7836" y="connsiteY7836"/>
              </a:cxn>
              <a:cxn ang="0">
                <a:pos x="connsiteX7837" y="connsiteY7837"/>
              </a:cxn>
              <a:cxn ang="0">
                <a:pos x="connsiteX7838" y="connsiteY7838"/>
              </a:cxn>
              <a:cxn ang="0">
                <a:pos x="connsiteX7839" y="connsiteY7839"/>
              </a:cxn>
              <a:cxn ang="0">
                <a:pos x="connsiteX7840" y="connsiteY7840"/>
              </a:cxn>
              <a:cxn ang="0">
                <a:pos x="connsiteX7841" y="connsiteY7841"/>
              </a:cxn>
              <a:cxn ang="0">
                <a:pos x="connsiteX7842" y="connsiteY7842"/>
              </a:cxn>
              <a:cxn ang="0">
                <a:pos x="connsiteX7843" y="connsiteY7843"/>
              </a:cxn>
              <a:cxn ang="0">
                <a:pos x="connsiteX7844" y="connsiteY7844"/>
              </a:cxn>
              <a:cxn ang="0">
                <a:pos x="connsiteX7845" y="connsiteY7845"/>
              </a:cxn>
              <a:cxn ang="0">
                <a:pos x="connsiteX7846" y="connsiteY7846"/>
              </a:cxn>
              <a:cxn ang="0">
                <a:pos x="connsiteX7847" y="connsiteY7847"/>
              </a:cxn>
              <a:cxn ang="0">
                <a:pos x="connsiteX7848" y="connsiteY7848"/>
              </a:cxn>
              <a:cxn ang="0">
                <a:pos x="connsiteX7849" y="connsiteY7849"/>
              </a:cxn>
              <a:cxn ang="0">
                <a:pos x="connsiteX7850" y="connsiteY7850"/>
              </a:cxn>
              <a:cxn ang="0">
                <a:pos x="connsiteX7851" y="connsiteY7851"/>
              </a:cxn>
              <a:cxn ang="0">
                <a:pos x="connsiteX7852" y="connsiteY7852"/>
              </a:cxn>
              <a:cxn ang="0">
                <a:pos x="connsiteX7853" y="connsiteY7853"/>
              </a:cxn>
              <a:cxn ang="0">
                <a:pos x="connsiteX7854" y="connsiteY7854"/>
              </a:cxn>
              <a:cxn ang="0">
                <a:pos x="connsiteX7855" y="connsiteY7855"/>
              </a:cxn>
              <a:cxn ang="0">
                <a:pos x="connsiteX7856" y="connsiteY7856"/>
              </a:cxn>
              <a:cxn ang="0">
                <a:pos x="connsiteX7857" y="connsiteY7857"/>
              </a:cxn>
              <a:cxn ang="0">
                <a:pos x="connsiteX7858" y="connsiteY7858"/>
              </a:cxn>
              <a:cxn ang="0">
                <a:pos x="connsiteX7859" y="connsiteY7859"/>
              </a:cxn>
              <a:cxn ang="0">
                <a:pos x="connsiteX7860" y="connsiteY7860"/>
              </a:cxn>
              <a:cxn ang="0">
                <a:pos x="connsiteX7861" y="connsiteY7861"/>
              </a:cxn>
              <a:cxn ang="0">
                <a:pos x="connsiteX7862" y="connsiteY7862"/>
              </a:cxn>
              <a:cxn ang="0">
                <a:pos x="connsiteX7863" y="connsiteY7863"/>
              </a:cxn>
              <a:cxn ang="0">
                <a:pos x="connsiteX7864" y="connsiteY7864"/>
              </a:cxn>
              <a:cxn ang="0">
                <a:pos x="connsiteX7865" y="connsiteY7865"/>
              </a:cxn>
              <a:cxn ang="0">
                <a:pos x="connsiteX7866" y="connsiteY7866"/>
              </a:cxn>
              <a:cxn ang="0">
                <a:pos x="connsiteX7867" y="connsiteY7867"/>
              </a:cxn>
              <a:cxn ang="0">
                <a:pos x="connsiteX7868" y="connsiteY7868"/>
              </a:cxn>
              <a:cxn ang="0">
                <a:pos x="connsiteX7869" y="connsiteY7869"/>
              </a:cxn>
              <a:cxn ang="0">
                <a:pos x="connsiteX7870" y="connsiteY7870"/>
              </a:cxn>
              <a:cxn ang="0">
                <a:pos x="connsiteX7871" y="connsiteY7871"/>
              </a:cxn>
              <a:cxn ang="0">
                <a:pos x="connsiteX7872" y="connsiteY7872"/>
              </a:cxn>
              <a:cxn ang="0">
                <a:pos x="connsiteX7873" y="connsiteY7873"/>
              </a:cxn>
              <a:cxn ang="0">
                <a:pos x="connsiteX7874" y="connsiteY7874"/>
              </a:cxn>
              <a:cxn ang="0">
                <a:pos x="connsiteX7875" y="connsiteY7875"/>
              </a:cxn>
              <a:cxn ang="0">
                <a:pos x="connsiteX7876" y="connsiteY7876"/>
              </a:cxn>
              <a:cxn ang="0">
                <a:pos x="connsiteX7877" y="connsiteY7877"/>
              </a:cxn>
              <a:cxn ang="0">
                <a:pos x="connsiteX7878" y="connsiteY7878"/>
              </a:cxn>
              <a:cxn ang="0">
                <a:pos x="connsiteX7879" y="connsiteY7879"/>
              </a:cxn>
              <a:cxn ang="0">
                <a:pos x="connsiteX7880" y="connsiteY7880"/>
              </a:cxn>
              <a:cxn ang="0">
                <a:pos x="connsiteX7881" y="connsiteY7881"/>
              </a:cxn>
              <a:cxn ang="0">
                <a:pos x="connsiteX7882" y="connsiteY7882"/>
              </a:cxn>
              <a:cxn ang="0">
                <a:pos x="connsiteX7883" y="connsiteY7883"/>
              </a:cxn>
              <a:cxn ang="0">
                <a:pos x="connsiteX7884" y="connsiteY7884"/>
              </a:cxn>
              <a:cxn ang="0">
                <a:pos x="connsiteX7885" y="connsiteY7885"/>
              </a:cxn>
              <a:cxn ang="0">
                <a:pos x="connsiteX7886" y="connsiteY7886"/>
              </a:cxn>
              <a:cxn ang="0">
                <a:pos x="connsiteX7887" y="connsiteY7887"/>
              </a:cxn>
              <a:cxn ang="0">
                <a:pos x="connsiteX7888" y="connsiteY7888"/>
              </a:cxn>
              <a:cxn ang="0">
                <a:pos x="connsiteX7889" y="connsiteY7889"/>
              </a:cxn>
              <a:cxn ang="0">
                <a:pos x="connsiteX7890" y="connsiteY7890"/>
              </a:cxn>
              <a:cxn ang="0">
                <a:pos x="connsiteX7891" y="connsiteY7891"/>
              </a:cxn>
              <a:cxn ang="0">
                <a:pos x="connsiteX7892" y="connsiteY7892"/>
              </a:cxn>
              <a:cxn ang="0">
                <a:pos x="connsiteX7893" y="connsiteY7893"/>
              </a:cxn>
              <a:cxn ang="0">
                <a:pos x="connsiteX7894" y="connsiteY7894"/>
              </a:cxn>
              <a:cxn ang="0">
                <a:pos x="connsiteX7895" y="connsiteY7895"/>
              </a:cxn>
              <a:cxn ang="0">
                <a:pos x="connsiteX7896" y="connsiteY7896"/>
              </a:cxn>
              <a:cxn ang="0">
                <a:pos x="connsiteX7897" y="connsiteY7897"/>
              </a:cxn>
              <a:cxn ang="0">
                <a:pos x="connsiteX7898" y="connsiteY7898"/>
              </a:cxn>
              <a:cxn ang="0">
                <a:pos x="connsiteX7899" y="connsiteY7899"/>
              </a:cxn>
              <a:cxn ang="0">
                <a:pos x="connsiteX7900" y="connsiteY7900"/>
              </a:cxn>
              <a:cxn ang="0">
                <a:pos x="connsiteX7901" y="connsiteY7901"/>
              </a:cxn>
              <a:cxn ang="0">
                <a:pos x="connsiteX7902" y="connsiteY7902"/>
              </a:cxn>
              <a:cxn ang="0">
                <a:pos x="connsiteX7903" y="connsiteY7903"/>
              </a:cxn>
              <a:cxn ang="0">
                <a:pos x="connsiteX7904" y="connsiteY7904"/>
              </a:cxn>
              <a:cxn ang="0">
                <a:pos x="connsiteX7905" y="connsiteY7905"/>
              </a:cxn>
              <a:cxn ang="0">
                <a:pos x="connsiteX7906" y="connsiteY7906"/>
              </a:cxn>
              <a:cxn ang="0">
                <a:pos x="connsiteX7907" y="connsiteY7907"/>
              </a:cxn>
              <a:cxn ang="0">
                <a:pos x="connsiteX7908" y="connsiteY7908"/>
              </a:cxn>
              <a:cxn ang="0">
                <a:pos x="connsiteX7909" y="connsiteY7909"/>
              </a:cxn>
              <a:cxn ang="0">
                <a:pos x="connsiteX7910" y="connsiteY7910"/>
              </a:cxn>
              <a:cxn ang="0">
                <a:pos x="connsiteX7911" y="connsiteY7911"/>
              </a:cxn>
              <a:cxn ang="0">
                <a:pos x="connsiteX7912" y="connsiteY7912"/>
              </a:cxn>
              <a:cxn ang="0">
                <a:pos x="connsiteX7913" y="connsiteY7913"/>
              </a:cxn>
            </a:cxnLst>
            <a:rect l="l" t="t" r="r" b="b"/>
            <a:pathLst>
              <a:path w="11858623" h="6524624">
                <a:moveTo>
                  <a:pt x="21815" y="6524560"/>
                </a:moveTo>
                <a:lnTo>
                  <a:pt x="21820" y="6524624"/>
                </a:lnTo>
                <a:lnTo>
                  <a:pt x="21792" y="6524624"/>
                </a:lnTo>
                <a:close/>
                <a:moveTo>
                  <a:pt x="16466" y="6514278"/>
                </a:moveTo>
                <a:lnTo>
                  <a:pt x="16054" y="6524624"/>
                </a:lnTo>
                <a:lnTo>
                  <a:pt x="15667" y="6524624"/>
                </a:lnTo>
                <a:close/>
                <a:moveTo>
                  <a:pt x="12955" y="6497140"/>
                </a:moveTo>
                <a:lnTo>
                  <a:pt x="12989" y="6497316"/>
                </a:lnTo>
                <a:lnTo>
                  <a:pt x="12458" y="6497430"/>
                </a:lnTo>
                <a:close/>
                <a:moveTo>
                  <a:pt x="14792" y="6496930"/>
                </a:moveTo>
                <a:lnTo>
                  <a:pt x="16466" y="6508662"/>
                </a:lnTo>
                <a:cubicBezTo>
                  <a:pt x="16819" y="6511133"/>
                  <a:pt x="15717" y="6508876"/>
                  <a:pt x="14578" y="6505374"/>
                </a:cubicBezTo>
                <a:lnTo>
                  <a:pt x="12989" y="6497316"/>
                </a:lnTo>
                <a:close/>
                <a:moveTo>
                  <a:pt x="19723" y="6494972"/>
                </a:moveTo>
                <a:lnTo>
                  <a:pt x="20027" y="6499268"/>
                </a:lnTo>
                <a:lnTo>
                  <a:pt x="18343" y="6495616"/>
                </a:lnTo>
                <a:close/>
                <a:moveTo>
                  <a:pt x="17753" y="6494338"/>
                </a:moveTo>
                <a:lnTo>
                  <a:pt x="18343" y="6495616"/>
                </a:lnTo>
                <a:lnTo>
                  <a:pt x="16155" y="6496638"/>
                </a:lnTo>
                <a:lnTo>
                  <a:pt x="14792" y="6496930"/>
                </a:lnTo>
                <a:lnTo>
                  <a:pt x="14678" y="6496134"/>
                </a:lnTo>
                <a:close/>
                <a:moveTo>
                  <a:pt x="21676" y="6492048"/>
                </a:moveTo>
                <a:lnTo>
                  <a:pt x="21359" y="6494208"/>
                </a:lnTo>
                <a:lnTo>
                  <a:pt x="19723" y="6494972"/>
                </a:lnTo>
                <a:lnTo>
                  <a:pt x="19602" y="6493259"/>
                </a:lnTo>
                <a:close/>
                <a:moveTo>
                  <a:pt x="26485" y="6491813"/>
                </a:moveTo>
                <a:cubicBezTo>
                  <a:pt x="25817" y="6500238"/>
                  <a:pt x="26040" y="6508896"/>
                  <a:pt x="24481" y="6517086"/>
                </a:cubicBezTo>
                <a:lnTo>
                  <a:pt x="21815" y="6524560"/>
                </a:lnTo>
                <a:lnTo>
                  <a:pt x="20027" y="6499268"/>
                </a:lnTo>
                <a:lnTo>
                  <a:pt x="20474" y="6500238"/>
                </a:lnTo>
                <a:lnTo>
                  <a:pt x="21359" y="6494208"/>
                </a:lnTo>
                <a:close/>
                <a:moveTo>
                  <a:pt x="13673" y="6489091"/>
                </a:moveTo>
                <a:lnTo>
                  <a:pt x="14678" y="6496134"/>
                </a:lnTo>
                <a:lnTo>
                  <a:pt x="12955" y="6497140"/>
                </a:lnTo>
                <a:lnTo>
                  <a:pt x="12458" y="6494622"/>
                </a:lnTo>
                <a:close/>
                <a:moveTo>
                  <a:pt x="18874" y="6482957"/>
                </a:moveTo>
                <a:lnTo>
                  <a:pt x="19602" y="6493259"/>
                </a:lnTo>
                <a:lnTo>
                  <a:pt x="17753" y="6494338"/>
                </a:lnTo>
                <a:lnTo>
                  <a:pt x="15817" y="6490139"/>
                </a:lnTo>
                <a:cubicBezTo>
                  <a:pt x="14990" y="6487710"/>
                  <a:pt x="15022" y="6486020"/>
                  <a:pt x="16319" y="6484474"/>
                </a:cubicBezTo>
                <a:close/>
                <a:moveTo>
                  <a:pt x="32630" y="6476259"/>
                </a:moveTo>
                <a:lnTo>
                  <a:pt x="32497" y="6480581"/>
                </a:lnTo>
                <a:lnTo>
                  <a:pt x="32933" y="6485475"/>
                </a:lnTo>
                <a:lnTo>
                  <a:pt x="21676" y="6492048"/>
                </a:lnTo>
                <a:lnTo>
                  <a:pt x="22530" y="6486227"/>
                </a:lnTo>
                <a:lnTo>
                  <a:pt x="22058" y="6481066"/>
                </a:lnTo>
                <a:lnTo>
                  <a:pt x="24408" y="6479670"/>
                </a:lnTo>
                <a:close/>
                <a:moveTo>
                  <a:pt x="21037" y="6469894"/>
                </a:moveTo>
                <a:lnTo>
                  <a:pt x="22058" y="6481066"/>
                </a:lnTo>
                <a:lnTo>
                  <a:pt x="18874" y="6482957"/>
                </a:lnTo>
                <a:lnTo>
                  <a:pt x="18518" y="6477922"/>
                </a:lnTo>
                <a:close/>
                <a:moveTo>
                  <a:pt x="20474" y="6458116"/>
                </a:moveTo>
                <a:lnTo>
                  <a:pt x="23107" y="6467266"/>
                </a:lnTo>
                <a:lnTo>
                  <a:pt x="23514" y="6470097"/>
                </a:lnTo>
                <a:lnTo>
                  <a:pt x="23988" y="6470425"/>
                </a:lnTo>
                <a:lnTo>
                  <a:pt x="24518" y="6472570"/>
                </a:lnTo>
                <a:cubicBezTo>
                  <a:pt x="24305" y="6472461"/>
                  <a:pt x="22920" y="6469236"/>
                  <a:pt x="21531" y="6468319"/>
                </a:cubicBezTo>
                <a:lnTo>
                  <a:pt x="21037" y="6469894"/>
                </a:lnTo>
                <a:lnTo>
                  <a:pt x="20474" y="6463733"/>
                </a:lnTo>
                <a:lnTo>
                  <a:pt x="20276" y="6459018"/>
                </a:lnTo>
                <a:close/>
                <a:moveTo>
                  <a:pt x="16466" y="6444076"/>
                </a:moveTo>
                <a:lnTo>
                  <a:pt x="20065" y="6453985"/>
                </a:lnTo>
                <a:lnTo>
                  <a:pt x="20276" y="6459018"/>
                </a:lnTo>
                <a:lnTo>
                  <a:pt x="13673" y="6489091"/>
                </a:lnTo>
                <a:lnTo>
                  <a:pt x="12458" y="6480581"/>
                </a:lnTo>
                <a:cubicBezTo>
                  <a:pt x="13794" y="6468413"/>
                  <a:pt x="8391" y="6448926"/>
                  <a:pt x="16466" y="6444076"/>
                </a:cubicBezTo>
                <a:close/>
                <a:moveTo>
                  <a:pt x="14140" y="6431154"/>
                </a:moveTo>
                <a:lnTo>
                  <a:pt x="14141" y="6431158"/>
                </a:lnTo>
                <a:lnTo>
                  <a:pt x="14082" y="6431353"/>
                </a:lnTo>
                <a:close/>
                <a:moveTo>
                  <a:pt x="30291" y="6423131"/>
                </a:moveTo>
                <a:cubicBezTo>
                  <a:pt x="31204" y="6422026"/>
                  <a:pt x="31969" y="6422199"/>
                  <a:pt x="32497" y="6424419"/>
                </a:cubicBezTo>
                <a:lnTo>
                  <a:pt x="33661" y="6442887"/>
                </a:lnTo>
                <a:lnTo>
                  <a:pt x="33374" y="6452188"/>
                </a:lnTo>
                <a:lnTo>
                  <a:pt x="26485" y="6472157"/>
                </a:lnTo>
                <a:lnTo>
                  <a:pt x="23988" y="6470425"/>
                </a:lnTo>
                <a:lnTo>
                  <a:pt x="23812" y="6469716"/>
                </a:lnTo>
                <a:lnTo>
                  <a:pt x="23107" y="6467266"/>
                </a:lnTo>
                <a:lnTo>
                  <a:pt x="21942" y="6459155"/>
                </a:lnTo>
                <a:lnTo>
                  <a:pt x="20065" y="6453985"/>
                </a:lnTo>
                <a:lnTo>
                  <a:pt x="19487" y="6440236"/>
                </a:lnTo>
                <a:lnTo>
                  <a:pt x="20234" y="6439480"/>
                </a:lnTo>
                <a:lnTo>
                  <a:pt x="20474" y="6446884"/>
                </a:lnTo>
                <a:cubicBezTo>
                  <a:pt x="23479" y="6441268"/>
                  <a:pt x="27552" y="6426445"/>
                  <a:pt x="30291" y="6423131"/>
                </a:cubicBezTo>
                <a:close/>
                <a:moveTo>
                  <a:pt x="17745" y="6419333"/>
                </a:moveTo>
                <a:lnTo>
                  <a:pt x="18724" y="6422053"/>
                </a:lnTo>
                <a:lnTo>
                  <a:pt x="19487" y="6440236"/>
                </a:lnTo>
                <a:lnTo>
                  <a:pt x="18470" y="6441268"/>
                </a:lnTo>
                <a:lnTo>
                  <a:pt x="14141" y="6431158"/>
                </a:lnTo>
                <a:close/>
                <a:moveTo>
                  <a:pt x="17689" y="6418029"/>
                </a:moveTo>
                <a:lnTo>
                  <a:pt x="17965" y="6418610"/>
                </a:lnTo>
                <a:lnTo>
                  <a:pt x="17745" y="6419333"/>
                </a:lnTo>
                <a:lnTo>
                  <a:pt x="17513" y="6418689"/>
                </a:lnTo>
                <a:close/>
                <a:moveTo>
                  <a:pt x="18627" y="6417889"/>
                </a:moveTo>
                <a:lnTo>
                  <a:pt x="19716" y="6423522"/>
                </a:lnTo>
                <a:lnTo>
                  <a:pt x="19762" y="6424933"/>
                </a:lnTo>
                <a:lnTo>
                  <a:pt x="18724" y="6422053"/>
                </a:lnTo>
                <a:lnTo>
                  <a:pt x="18575" y="6418489"/>
                </a:lnTo>
                <a:close/>
                <a:moveTo>
                  <a:pt x="19411" y="6414107"/>
                </a:moveTo>
                <a:lnTo>
                  <a:pt x="19585" y="6419480"/>
                </a:lnTo>
                <a:lnTo>
                  <a:pt x="18724" y="6416788"/>
                </a:lnTo>
                <a:lnTo>
                  <a:pt x="18806" y="6415852"/>
                </a:lnTo>
                <a:lnTo>
                  <a:pt x="19222" y="6414485"/>
                </a:lnTo>
                <a:close/>
                <a:moveTo>
                  <a:pt x="21223" y="6412761"/>
                </a:moveTo>
                <a:lnTo>
                  <a:pt x="25477" y="6426286"/>
                </a:lnTo>
                <a:cubicBezTo>
                  <a:pt x="25895" y="6429290"/>
                  <a:pt x="25811" y="6432256"/>
                  <a:pt x="24790" y="6434861"/>
                </a:cubicBezTo>
                <a:lnTo>
                  <a:pt x="20234" y="6439480"/>
                </a:lnTo>
                <a:lnTo>
                  <a:pt x="19762" y="6424933"/>
                </a:lnTo>
                <a:lnTo>
                  <a:pt x="20251" y="6426293"/>
                </a:lnTo>
                <a:lnTo>
                  <a:pt x="19716" y="6423522"/>
                </a:lnTo>
                <a:lnTo>
                  <a:pt x="19585" y="6419480"/>
                </a:lnTo>
                <a:lnTo>
                  <a:pt x="23649" y="6432185"/>
                </a:lnTo>
                <a:close/>
                <a:moveTo>
                  <a:pt x="19337" y="6411839"/>
                </a:moveTo>
                <a:lnTo>
                  <a:pt x="19404" y="6413890"/>
                </a:lnTo>
                <a:lnTo>
                  <a:pt x="19222" y="6414485"/>
                </a:lnTo>
                <a:lnTo>
                  <a:pt x="18862" y="6415208"/>
                </a:lnTo>
                <a:lnTo>
                  <a:pt x="19069" y="6412846"/>
                </a:lnTo>
                <a:close/>
                <a:moveTo>
                  <a:pt x="20994" y="6410928"/>
                </a:moveTo>
                <a:lnTo>
                  <a:pt x="21223" y="6412761"/>
                </a:lnTo>
                <a:lnTo>
                  <a:pt x="20781" y="6411356"/>
                </a:lnTo>
                <a:close/>
                <a:moveTo>
                  <a:pt x="20474" y="6410379"/>
                </a:moveTo>
                <a:lnTo>
                  <a:pt x="20781" y="6411356"/>
                </a:lnTo>
                <a:lnTo>
                  <a:pt x="19411" y="6414107"/>
                </a:lnTo>
                <a:lnTo>
                  <a:pt x="19404" y="6413890"/>
                </a:lnTo>
                <a:close/>
                <a:moveTo>
                  <a:pt x="20335" y="6405728"/>
                </a:moveTo>
                <a:lnTo>
                  <a:pt x="20474" y="6407571"/>
                </a:lnTo>
                <a:lnTo>
                  <a:pt x="19337" y="6411839"/>
                </a:lnTo>
                <a:lnTo>
                  <a:pt x="19288" y="6410340"/>
                </a:lnTo>
                <a:lnTo>
                  <a:pt x="19412" y="6408929"/>
                </a:lnTo>
                <a:close/>
                <a:moveTo>
                  <a:pt x="20322" y="6405545"/>
                </a:moveTo>
                <a:lnTo>
                  <a:pt x="20342" y="6405706"/>
                </a:lnTo>
                <a:lnTo>
                  <a:pt x="20335" y="6405728"/>
                </a:lnTo>
                <a:close/>
                <a:moveTo>
                  <a:pt x="917" y="6403255"/>
                </a:moveTo>
                <a:lnTo>
                  <a:pt x="435" y="6418803"/>
                </a:lnTo>
                <a:cubicBezTo>
                  <a:pt x="6203" y="6475377"/>
                  <a:pt x="4319" y="6453612"/>
                  <a:pt x="3958" y="6513675"/>
                </a:cubicBezTo>
                <a:lnTo>
                  <a:pt x="3954" y="6524624"/>
                </a:lnTo>
                <a:lnTo>
                  <a:pt x="0" y="6524624"/>
                </a:lnTo>
                <a:lnTo>
                  <a:pt x="0" y="6403563"/>
                </a:lnTo>
                <a:close/>
                <a:moveTo>
                  <a:pt x="10215" y="6398428"/>
                </a:moveTo>
                <a:lnTo>
                  <a:pt x="13493" y="6407530"/>
                </a:lnTo>
                <a:lnTo>
                  <a:pt x="13619" y="6409475"/>
                </a:lnTo>
                <a:lnTo>
                  <a:pt x="10455" y="6402825"/>
                </a:lnTo>
                <a:cubicBezTo>
                  <a:pt x="11791" y="6409377"/>
                  <a:pt x="13284" y="6429092"/>
                  <a:pt x="14463" y="6422481"/>
                </a:cubicBezTo>
                <a:lnTo>
                  <a:pt x="13619" y="6409475"/>
                </a:lnTo>
                <a:lnTo>
                  <a:pt x="15985" y="6414448"/>
                </a:lnTo>
                <a:lnTo>
                  <a:pt x="17513" y="6418689"/>
                </a:lnTo>
                <a:lnTo>
                  <a:pt x="14766" y="6429005"/>
                </a:lnTo>
                <a:lnTo>
                  <a:pt x="14140" y="6431154"/>
                </a:lnTo>
                <a:lnTo>
                  <a:pt x="12458" y="6427227"/>
                </a:lnTo>
                <a:cubicBezTo>
                  <a:pt x="11790" y="6420675"/>
                  <a:pt x="11231" y="6414099"/>
                  <a:pt x="10454" y="6407571"/>
                </a:cubicBezTo>
                <a:lnTo>
                  <a:pt x="9014" y="6400022"/>
                </a:lnTo>
                <a:close/>
                <a:moveTo>
                  <a:pt x="15880" y="6390907"/>
                </a:moveTo>
                <a:lnTo>
                  <a:pt x="16467" y="6394401"/>
                </a:lnTo>
                <a:lnTo>
                  <a:pt x="16709" y="6395480"/>
                </a:lnTo>
                <a:lnTo>
                  <a:pt x="16238" y="6397724"/>
                </a:lnTo>
                <a:lnTo>
                  <a:pt x="15269" y="6391719"/>
                </a:lnTo>
                <a:close/>
                <a:moveTo>
                  <a:pt x="18095" y="6388883"/>
                </a:moveTo>
                <a:lnTo>
                  <a:pt x="18470" y="6390722"/>
                </a:lnTo>
                <a:lnTo>
                  <a:pt x="18716" y="6392692"/>
                </a:lnTo>
                <a:lnTo>
                  <a:pt x="19160" y="6406393"/>
                </a:lnTo>
                <a:lnTo>
                  <a:pt x="16709" y="6395480"/>
                </a:lnTo>
                <a:close/>
                <a:moveTo>
                  <a:pt x="18919" y="6386874"/>
                </a:moveTo>
                <a:lnTo>
                  <a:pt x="20322" y="6405545"/>
                </a:lnTo>
                <a:lnTo>
                  <a:pt x="18716" y="6392692"/>
                </a:lnTo>
                <a:lnTo>
                  <a:pt x="18543" y="6387373"/>
                </a:lnTo>
                <a:close/>
                <a:moveTo>
                  <a:pt x="18526" y="6386832"/>
                </a:moveTo>
                <a:lnTo>
                  <a:pt x="18543" y="6387373"/>
                </a:lnTo>
                <a:lnTo>
                  <a:pt x="18361" y="6387614"/>
                </a:lnTo>
                <a:close/>
                <a:moveTo>
                  <a:pt x="28558" y="6375423"/>
                </a:moveTo>
                <a:lnTo>
                  <a:pt x="28489" y="6376682"/>
                </a:lnTo>
                <a:lnTo>
                  <a:pt x="28437" y="6375874"/>
                </a:lnTo>
                <a:close/>
                <a:moveTo>
                  <a:pt x="32616" y="6375334"/>
                </a:moveTo>
                <a:lnTo>
                  <a:pt x="33277" y="6386272"/>
                </a:lnTo>
                <a:lnTo>
                  <a:pt x="20994" y="6410928"/>
                </a:lnTo>
                <a:lnTo>
                  <a:pt x="20342" y="6405706"/>
                </a:lnTo>
                <a:lnTo>
                  <a:pt x="20961" y="6403558"/>
                </a:lnTo>
                <a:lnTo>
                  <a:pt x="28274" y="6376475"/>
                </a:lnTo>
                <a:lnTo>
                  <a:pt x="28489" y="6379490"/>
                </a:lnTo>
                <a:close/>
                <a:moveTo>
                  <a:pt x="11529" y="6375303"/>
                </a:moveTo>
                <a:lnTo>
                  <a:pt x="12459" y="6391592"/>
                </a:lnTo>
                <a:lnTo>
                  <a:pt x="12690" y="6395143"/>
                </a:lnTo>
                <a:lnTo>
                  <a:pt x="10215" y="6398428"/>
                </a:lnTo>
                <a:lnTo>
                  <a:pt x="8451" y="6393530"/>
                </a:lnTo>
                <a:cubicBezTo>
                  <a:pt x="7461" y="6391588"/>
                  <a:pt x="7822" y="6393921"/>
                  <a:pt x="8500" y="6397329"/>
                </a:cubicBezTo>
                <a:lnTo>
                  <a:pt x="9014" y="6400022"/>
                </a:lnTo>
                <a:lnTo>
                  <a:pt x="8496" y="6400710"/>
                </a:lnTo>
                <a:lnTo>
                  <a:pt x="917" y="6403255"/>
                </a:lnTo>
                <a:lnTo>
                  <a:pt x="1412" y="6387307"/>
                </a:lnTo>
                <a:lnTo>
                  <a:pt x="3679" y="6383950"/>
                </a:lnTo>
                <a:close/>
                <a:moveTo>
                  <a:pt x="12990" y="6373694"/>
                </a:moveTo>
                <a:lnTo>
                  <a:pt x="13477" y="6376591"/>
                </a:lnTo>
                <a:lnTo>
                  <a:pt x="13136" y="6378500"/>
                </a:lnTo>
                <a:lnTo>
                  <a:pt x="12455" y="6374283"/>
                </a:lnTo>
                <a:close/>
                <a:moveTo>
                  <a:pt x="28155" y="6371549"/>
                </a:moveTo>
                <a:lnTo>
                  <a:pt x="28437" y="6375874"/>
                </a:lnTo>
                <a:lnTo>
                  <a:pt x="28274" y="6376475"/>
                </a:lnTo>
                <a:lnTo>
                  <a:pt x="27954" y="6371985"/>
                </a:lnTo>
                <a:close/>
                <a:moveTo>
                  <a:pt x="30493" y="6368258"/>
                </a:moveTo>
                <a:lnTo>
                  <a:pt x="28558" y="6375423"/>
                </a:lnTo>
                <a:lnTo>
                  <a:pt x="28836" y="6370359"/>
                </a:lnTo>
                <a:close/>
                <a:moveTo>
                  <a:pt x="29195" y="6363820"/>
                </a:moveTo>
                <a:lnTo>
                  <a:pt x="28836" y="6370359"/>
                </a:lnTo>
                <a:lnTo>
                  <a:pt x="28520" y="6370760"/>
                </a:lnTo>
                <a:lnTo>
                  <a:pt x="28155" y="6371549"/>
                </a:lnTo>
                <a:lnTo>
                  <a:pt x="27676" y="6364181"/>
                </a:lnTo>
                <a:close/>
                <a:moveTo>
                  <a:pt x="24887" y="6362441"/>
                </a:moveTo>
                <a:lnTo>
                  <a:pt x="27393" y="6364248"/>
                </a:lnTo>
                <a:lnTo>
                  <a:pt x="27401" y="6364246"/>
                </a:lnTo>
                <a:lnTo>
                  <a:pt x="27954" y="6371985"/>
                </a:lnTo>
                <a:lnTo>
                  <a:pt x="24481" y="6379490"/>
                </a:lnTo>
                <a:lnTo>
                  <a:pt x="18919" y="6386874"/>
                </a:lnTo>
                <a:lnTo>
                  <a:pt x="18813" y="6385464"/>
                </a:lnTo>
                <a:lnTo>
                  <a:pt x="20224" y="6378745"/>
                </a:lnTo>
                <a:lnTo>
                  <a:pt x="22348" y="6371044"/>
                </a:lnTo>
                <a:close/>
                <a:moveTo>
                  <a:pt x="19656" y="6357878"/>
                </a:moveTo>
                <a:lnTo>
                  <a:pt x="22479" y="6360704"/>
                </a:lnTo>
                <a:lnTo>
                  <a:pt x="23391" y="6361362"/>
                </a:lnTo>
                <a:lnTo>
                  <a:pt x="20474" y="6365450"/>
                </a:lnTo>
                <a:lnTo>
                  <a:pt x="19365" y="6366671"/>
                </a:lnTo>
                <a:lnTo>
                  <a:pt x="18767" y="6360801"/>
                </a:lnTo>
                <a:close/>
                <a:moveTo>
                  <a:pt x="16466" y="6354217"/>
                </a:moveTo>
                <a:lnTo>
                  <a:pt x="16504" y="6354723"/>
                </a:lnTo>
                <a:lnTo>
                  <a:pt x="16431" y="6354651"/>
                </a:lnTo>
                <a:close/>
                <a:moveTo>
                  <a:pt x="8623" y="6346835"/>
                </a:moveTo>
                <a:lnTo>
                  <a:pt x="9982" y="6348195"/>
                </a:lnTo>
                <a:lnTo>
                  <a:pt x="10454" y="6356459"/>
                </a:lnTo>
                <a:lnTo>
                  <a:pt x="10141" y="6356723"/>
                </a:lnTo>
                <a:lnTo>
                  <a:pt x="8583" y="6347446"/>
                </a:lnTo>
                <a:close/>
                <a:moveTo>
                  <a:pt x="30203" y="6345456"/>
                </a:moveTo>
                <a:lnTo>
                  <a:pt x="30848" y="6346058"/>
                </a:lnTo>
                <a:lnTo>
                  <a:pt x="31811" y="6362001"/>
                </a:lnTo>
                <a:lnTo>
                  <a:pt x="29917" y="6360231"/>
                </a:lnTo>
                <a:lnTo>
                  <a:pt x="29517" y="6357960"/>
                </a:lnTo>
                <a:close/>
                <a:moveTo>
                  <a:pt x="26617" y="6343216"/>
                </a:moveTo>
                <a:lnTo>
                  <a:pt x="26612" y="6343527"/>
                </a:lnTo>
                <a:lnTo>
                  <a:pt x="26537" y="6343278"/>
                </a:lnTo>
                <a:close/>
                <a:moveTo>
                  <a:pt x="8959" y="6341642"/>
                </a:moveTo>
                <a:lnTo>
                  <a:pt x="8623" y="6346835"/>
                </a:lnTo>
                <a:lnTo>
                  <a:pt x="8452" y="6346663"/>
                </a:lnTo>
                <a:lnTo>
                  <a:pt x="8583" y="6347446"/>
                </a:lnTo>
                <a:lnTo>
                  <a:pt x="8452" y="6349471"/>
                </a:lnTo>
                <a:lnTo>
                  <a:pt x="9684" y="6357107"/>
                </a:lnTo>
                <a:lnTo>
                  <a:pt x="6447" y="6359833"/>
                </a:lnTo>
                <a:cubicBezTo>
                  <a:pt x="2914" y="6356297"/>
                  <a:pt x="4584" y="6350681"/>
                  <a:pt x="7554" y="6344545"/>
                </a:cubicBezTo>
                <a:close/>
                <a:moveTo>
                  <a:pt x="26648" y="6341273"/>
                </a:moveTo>
                <a:lnTo>
                  <a:pt x="27525" y="6342503"/>
                </a:lnTo>
                <a:lnTo>
                  <a:pt x="26617" y="6343216"/>
                </a:lnTo>
                <a:close/>
                <a:moveTo>
                  <a:pt x="30493" y="6340177"/>
                </a:moveTo>
                <a:lnTo>
                  <a:pt x="30736" y="6344194"/>
                </a:lnTo>
                <a:lnTo>
                  <a:pt x="30306" y="6343591"/>
                </a:lnTo>
                <a:close/>
                <a:moveTo>
                  <a:pt x="11795" y="6335784"/>
                </a:moveTo>
                <a:lnTo>
                  <a:pt x="16670" y="6340229"/>
                </a:lnTo>
                <a:lnTo>
                  <a:pt x="16688" y="6340406"/>
                </a:lnTo>
                <a:lnTo>
                  <a:pt x="15635" y="6339582"/>
                </a:lnTo>
                <a:cubicBezTo>
                  <a:pt x="14317" y="6338692"/>
                  <a:pt x="12984" y="6338086"/>
                  <a:pt x="13252" y="6339484"/>
                </a:cubicBezTo>
                <a:lnTo>
                  <a:pt x="17270" y="6346120"/>
                </a:lnTo>
                <a:lnTo>
                  <a:pt x="17702" y="6350355"/>
                </a:lnTo>
                <a:lnTo>
                  <a:pt x="14681" y="6352899"/>
                </a:lnTo>
                <a:lnTo>
                  <a:pt x="9982" y="6348195"/>
                </a:lnTo>
                <a:lnTo>
                  <a:pt x="9539" y="6340444"/>
                </a:lnTo>
                <a:close/>
                <a:moveTo>
                  <a:pt x="13108" y="6333074"/>
                </a:moveTo>
                <a:lnTo>
                  <a:pt x="11795" y="6335784"/>
                </a:lnTo>
                <a:lnTo>
                  <a:pt x="10454" y="6334561"/>
                </a:lnTo>
                <a:close/>
                <a:moveTo>
                  <a:pt x="15555" y="6328018"/>
                </a:moveTo>
                <a:lnTo>
                  <a:pt x="15627" y="6328824"/>
                </a:lnTo>
                <a:lnTo>
                  <a:pt x="15073" y="6331972"/>
                </a:lnTo>
                <a:lnTo>
                  <a:pt x="13108" y="6333074"/>
                </a:lnTo>
                <a:close/>
                <a:moveTo>
                  <a:pt x="16215" y="6326654"/>
                </a:moveTo>
                <a:lnTo>
                  <a:pt x="17542" y="6328514"/>
                </a:lnTo>
                <a:lnTo>
                  <a:pt x="16312" y="6331277"/>
                </a:lnTo>
                <a:lnTo>
                  <a:pt x="15868" y="6331526"/>
                </a:lnTo>
                <a:lnTo>
                  <a:pt x="15627" y="6328824"/>
                </a:lnTo>
                <a:lnTo>
                  <a:pt x="15892" y="6327322"/>
                </a:lnTo>
                <a:close/>
                <a:moveTo>
                  <a:pt x="25913" y="6325895"/>
                </a:moveTo>
                <a:lnTo>
                  <a:pt x="26103" y="6327348"/>
                </a:lnTo>
                <a:lnTo>
                  <a:pt x="22478" y="6328945"/>
                </a:lnTo>
                <a:lnTo>
                  <a:pt x="21837" y="6328180"/>
                </a:lnTo>
                <a:close/>
                <a:moveTo>
                  <a:pt x="19128" y="6324950"/>
                </a:moveTo>
                <a:lnTo>
                  <a:pt x="21837" y="6328180"/>
                </a:lnTo>
                <a:lnTo>
                  <a:pt x="18600" y="6329995"/>
                </a:lnTo>
                <a:lnTo>
                  <a:pt x="17542" y="6328514"/>
                </a:lnTo>
                <a:close/>
                <a:moveTo>
                  <a:pt x="11275" y="6319898"/>
                </a:moveTo>
                <a:lnTo>
                  <a:pt x="10133" y="6323556"/>
                </a:lnTo>
                <a:lnTo>
                  <a:pt x="10311" y="6320807"/>
                </a:lnTo>
                <a:close/>
                <a:moveTo>
                  <a:pt x="10455" y="6318582"/>
                </a:moveTo>
                <a:lnTo>
                  <a:pt x="10974" y="6319309"/>
                </a:lnTo>
                <a:lnTo>
                  <a:pt x="10321" y="6320658"/>
                </a:lnTo>
                <a:close/>
                <a:moveTo>
                  <a:pt x="18711" y="6314117"/>
                </a:moveTo>
                <a:lnTo>
                  <a:pt x="17752" y="6316768"/>
                </a:lnTo>
                <a:lnTo>
                  <a:pt x="17112" y="6320400"/>
                </a:lnTo>
                <a:lnTo>
                  <a:pt x="16630" y="6316304"/>
                </a:lnTo>
                <a:close/>
                <a:moveTo>
                  <a:pt x="18884" y="6313936"/>
                </a:moveTo>
                <a:lnTo>
                  <a:pt x="18711" y="6314117"/>
                </a:lnTo>
                <a:lnTo>
                  <a:pt x="18759" y="6313986"/>
                </a:lnTo>
                <a:close/>
                <a:moveTo>
                  <a:pt x="19617" y="6291433"/>
                </a:moveTo>
                <a:lnTo>
                  <a:pt x="18821" y="6296633"/>
                </a:lnTo>
                <a:lnTo>
                  <a:pt x="16852" y="6299679"/>
                </a:lnTo>
                <a:lnTo>
                  <a:pt x="16836" y="6299610"/>
                </a:lnTo>
                <a:lnTo>
                  <a:pt x="18644" y="6293478"/>
                </a:lnTo>
                <a:close/>
                <a:moveTo>
                  <a:pt x="29129" y="6286124"/>
                </a:moveTo>
                <a:cubicBezTo>
                  <a:pt x="28608" y="6287404"/>
                  <a:pt x="27605" y="6289853"/>
                  <a:pt x="26354" y="6293010"/>
                </a:cubicBezTo>
                <a:lnTo>
                  <a:pt x="23268" y="6301534"/>
                </a:lnTo>
                <a:lnTo>
                  <a:pt x="23757" y="6297926"/>
                </a:lnTo>
                <a:lnTo>
                  <a:pt x="29011" y="6286249"/>
                </a:lnTo>
                <a:cubicBezTo>
                  <a:pt x="29689" y="6284732"/>
                  <a:pt x="29650" y="6284844"/>
                  <a:pt x="29129" y="6286124"/>
                </a:cubicBezTo>
                <a:close/>
                <a:moveTo>
                  <a:pt x="32767" y="6280917"/>
                </a:moveTo>
                <a:lnTo>
                  <a:pt x="29952" y="6294845"/>
                </a:lnTo>
                <a:lnTo>
                  <a:pt x="27308" y="6300483"/>
                </a:lnTo>
                <a:lnTo>
                  <a:pt x="23704" y="6307702"/>
                </a:lnTo>
                <a:lnTo>
                  <a:pt x="21242" y="6307127"/>
                </a:lnTo>
                <a:lnTo>
                  <a:pt x="23268" y="6301534"/>
                </a:lnTo>
                <a:lnTo>
                  <a:pt x="22479" y="6307350"/>
                </a:lnTo>
                <a:close/>
                <a:moveTo>
                  <a:pt x="27496" y="6270373"/>
                </a:moveTo>
                <a:lnTo>
                  <a:pt x="23757" y="6297926"/>
                </a:lnTo>
                <a:lnTo>
                  <a:pt x="19772" y="6306784"/>
                </a:lnTo>
                <a:lnTo>
                  <a:pt x="18470" y="6306480"/>
                </a:lnTo>
                <a:lnTo>
                  <a:pt x="17572" y="6302705"/>
                </a:lnTo>
                <a:lnTo>
                  <a:pt x="18471" y="6298926"/>
                </a:lnTo>
                <a:lnTo>
                  <a:pt x="18821" y="6296633"/>
                </a:lnTo>
                <a:lnTo>
                  <a:pt x="24319" y="6288129"/>
                </a:lnTo>
                <a:lnTo>
                  <a:pt x="27478" y="6270381"/>
                </a:lnTo>
                <a:close/>
                <a:moveTo>
                  <a:pt x="36506" y="6262420"/>
                </a:moveTo>
                <a:cubicBezTo>
                  <a:pt x="37583" y="6257892"/>
                  <a:pt x="35867" y="6272088"/>
                  <a:pt x="34502" y="6276461"/>
                </a:cubicBezTo>
                <a:lnTo>
                  <a:pt x="32767" y="6280917"/>
                </a:lnTo>
                <a:close/>
                <a:moveTo>
                  <a:pt x="17993" y="6260208"/>
                </a:moveTo>
                <a:lnTo>
                  <a:pt x="18394" y="6264418"/>
                </a:lnTo>
                <a:lnTo>
                  <a:pt x="18359" y="6264446"/>
                </a:lnTo>
                <a:lnTo>
                  <a:pt x="17803" y="6260548"/>
                </a:lnTo>
                <a:close/>
                <a:moveTo>
                  <a:pt x="16898" y="6254207"/>
                </a:moveTo>
                <a:lnTo>
                  <a:pt x="17803" y="6260548"/>
                </a:lnTo>
                <a:lnTo>
                  <a:pt x="15157" y="6265268"/>
                </a:lnTo>
                <a:lnTo>
                  <a:pt x="12459" y="6265228"/>
                </a:lnTo>
                <a:cubicBezTo>
                  <a:pt x="11896" y="6261280"/>
                  <a:pt x="13859" y="6258230"/>
                  <a:pt x="16233" y="6255235"/>
                </a:cubicBezTo>
                <a:close/>
                <a:moveTo>
                  <a:pt x="22594" y="6226864"/>
                </a:moveTo>
                <a:lnTo>
                  <a:pt x="24855" y="6234470"/>
                </a:lnTo>
                <a:lnTo>
                  <a:pt x="23919" y="6238845"/>
                </a:lnTo>
                <a:lnTo>
                  <a:pt x="23419" y="6238629"/>
                </a:lnTo>
                <a:lnTo>
                  <a:pt x="21448" y="6233877"/>
                </a:lnTo>
                <a:lnTo>
                  <a:pt x="20631" y="6231188"/>
                </a:lnTo>
                <a:close/>
                <a:moveTo>
                  <a:pt x="14790" y="6226545"/>
                </a:moveTo>
                <a:lnTo>
                  <a:pt x="17355" y="6253500"/>
                </a:lnTo>
                <a:lnTo>
                  <a:pt x="16898" y="6254207"/>
                </a:lnTo>
                <a:lnTo>
                  <a:pt x="16467" y="6251188"/>
                </a:lnTo>
                <a:cubicBezTo>
                  <a:pt x="11901" y="6255986"/>
                  <a:pt x="5890" y="6278451"/>
                  <a:pt x="10455" y="6273652"/>
                </a:cubicBezTo>
                <a:lnTo>
                  <a:pt x="15157" y="6265268"/>
                </a:lnTo>
                <a:lnTo>
                  <a:pt x="17279" y="6265299"/>
                </a:lnTo>
                <a:lnTo>
                  <a:pt x="18359" y="6264446"/>
                </a:lnTo>
                <a:lnTo>
                  <a:pt x="18471" y="6265228"/>
                </a:lnTo>
                <a:lnTo>
                  <a:pt x="18394" y="6264418"/>
                </a:lnTo>
                <a:lnTo>
                  <a:pt x="24482" y="6259612"/>
                </a:lnTo>
                <a:lnTo>
                  <a:pt x="20015" y="6288827"/>
                </a:lnTo>
                <a:lnTo>
                  <a:pt x="18644" y="6293478"/>
                </a:lnTo>
                <a:lnTo>
                  <a:pt x="16466" y="6298056"/>
                </a:lnTo>
                <a:lnTo>
                  <a:pt x="16836" y="6299610"/>
                </a:lnTo>
                <a:lnTo>
                  <a:pt x="16784" y="6299784"/>
                </a:lnTo>
                <a:lnTo>
                  <a:pt x="8310" y="6312893"/>
                </a:lnTo>
                <a:lnTo>
                  <a:pt x="7615" y="6270964"/>
                </a:lnTo>
                <a:lnTo>
                  <a:pt x="14463" y="6234339"/>
                </a:lnTo>
                <a:close/>
                <a:moveTo>
                  <a:pt x="14463" y="6223107"/>
                </a:moveTo>
                <a:lnTo>
                  <a:pt x="14902" y="6223889"/>
                </a:lnTo>
                <a:lnTo>
                  <a:pt x="14790" y="6226545"/>
                </a:lnTo>
                <a:close/>
                <a:moveTo>
                  <a:pt x="15480" y="6210114"/>
                </a:moveTo>
                <a:lnTo>
                  <a:pt x="15956" y="6213669"/>
                </a:lnTo>
                <a:lnTo>
                  <a:pt x="15873" y="6213931"/>
                </a:lnTo>
                <a:lnTo>
                  <a:pt x="15985" y="6213889"/>
                </a:lnTo>
                <a:lnTo>
                  <a:pt x="16467" y="6217491"/>
                </a:lnTo>
                <a:lnTo>
                  <a:pt x="20631" y="6231188"/>
                </a:lnTo>
                <a:lnTo>
                  <a:pt x="20475" y="6231531"/>
                </a:lnTo>
                <a:lnTo>
                  <a:pt x="21448" y="6233877"/>
                </a:lnTo>
                <a:lnTo>
                  <a:pt x="22282" y="6236621"/>
                </a:lnTo>
                <a:cubicBezTo>
                  <a:pt x="22764" y="6237876"/>
                  <a:pt x="22678" y="6237771"/>
                  <a:pt x="21537" y="6235716"/>
                </a:cubicBezTo>
                <a:lnTo>
                  <a:pt x="14902" y="6223889"/>
                </a:lnTo>
                <a:close/>
                <a:moveTo>
                  <a:pt x="17349" y="6209223"/>
                </a:moveTo>
                <a:lnTo>
                  <a:pt x="18456" y="6212949"/>
                </a:lnTo>
                <a:lnTo>
                  <a:pt x="15985" y="6213889"/>
                </a:lnTo>
                <a:lnTo>
                  <a:pt x="15956" y="6213669"/>
                </a:lnTo>
                <a:close/>
                <a:moveTo>
                  <a:pt x="31591" y="6203006"/>
                </a:moveTo>
                <a:lnTo>
                  <a:pt x="29952" y="6210660"/>
                </a:lnTo>
                <a:lnTo>
                  <a:pt x="22594" y="6226864"/>
                </a:lnTo>
                <a:lnTo>
                  <a:pt x="18456" y="6212949"/>
                </a:lnTo>
                <a:lnTo>
                  <a:pt x="20130" y="6212312"/>
                </a:lnTo>
                <a:close/>
                <a:moveTo>
                  <a:pt x="13676" y="6196631"/>
                </a:moveTo>
                <a:lnTo>
                  <a:pt x="13813" y="6197652"/>
                </a:lnTo>
                <a:lnTo>
                  <a:pt x="6580" y="6208631"/>
                </a:lnTo>
                <a:lnTo>
                  <a:pt x="6557" y="6207250"/>
                </a:lnTo>
                <a:lnTo>
                  <a:pt x="10455" y="6200642"/>
                </a:lnTo>
                <a:close/>
                <a:moveTo>
                  <a:pt x="14693" y="6196315"/>
                </a:moveTo>
                <a:lnTo>
                  <a:pt x="15799" y="6202514"/>
                </a:lnTo>
                <a:lnTo>
                  <a:pt x="15480" y="6210114"/>
                </a:lnTo>
                <a:lnTo>
                  <a:pt x="13813" y="6197652"/>
                </a:lnTo>
                <a:close/>
                <a:moveTo>
                  <a:pt x="16177" y="6193515"/>
                </a:moveTo>
                <a:lnTo>
                  <a:pt x="16152" y="6194100"/>
                </a:lnTo>
                <a:lnTo>
                  <a:pt x="14693" y="6196315"/>
                </a:lnTo>
                <a:lnTo>
                  <a:pt x="14554" y="6195537"/>
                </a:lnTo>
                <a:close/>
                <a:moveTo>
                  <a:pt x="29035" y="6193241"/>
                </a:moveTo>
                <a:lnTo>
                  <a:pt x="31720" y="6198286"/>
                </a:lnTo>
                <a:lnTo>
                  <a:pt x="32255" y="6199905"/>
                </a:lnTo>
                <a:lnTo>
                  <a:pt x="32203" y="6200147"/>
                </a:lnTo>
                <a:lnTo>
                  <a:pt x="28372" y="6193705"/>
                </a:lnTo>
                <a:close/>
                <a:moveTo>
                  <a:pt x="24534" y="6187251"/>
                </a:moveTo>
                <a:lnTo>
                  <a:pt x="28372" y="6193705"/>
                </a:lnTo>
                <a:lnTo>
                  <a:pt x="22479" y="6197834"/>
                </a:lnTo>
                <a:lnTo>
                  <a:pt x="22107" y="6194541"/>
                </a:lnTo>
                <a:close/>
                <a:moveTo>
                  <a:pt x="21274" y="6187166"/>
                </a:moveTo>
                <a:lnTo>
                  <a:pt x="22107" y="6194541"/>
                </a:lnTo>
                <a:lnTo>
                  <a:pt x="19428" y="6202588"/>
                </a:lnTo>
                <a:lnTo>
                  <a:pt x="17349" y="6209223"/>
                </a:lnTo>
                <a:lnTo>
                  <a:pt x="16467" y="6206258"/>
                </a:lnTo>
                <a:lnTo>
                  <a:pt x="15799" y="6202514"/>
                </a:lnTo>
                <a:lnTo>
                  <a:pt x="16152" y="6194100"/>
                </a:lnTo>
                <a:lnTo>
                  <a:pt x="18185" y="6191014"/>
                </a:lnTo>
                <a:close/>
                <a:moveTo>
                  <a:pt x="23186" y="6184785"/>
                </a:moveTo>
                <a:lnTo>
                  <a:pt x="24665" y="6186858"/>
                </a:lnTo>
                <a:lnTo>
                  <a:pt x="24534" y="6187251"/>
                </a:lnTo>
                <a:lnTo>
                  <a:pt x="23118" y="6184869"/>
                </a:lnTo>
                <a:close/>
                <a:moveTo>
                  <a:pt x="22698" y="6184163"/>
                </a:moveTo>
                <a:lnTo>
                  <a:pt x="23118" y="6184869"/>
                </a:lnTo>
                <a:lnTo>
                  <a:pt x="21274" y="6187166"/>
                </a:lnTo>
                <a:lnTo>
                  <a:pt x="21193" y="6186447"/>
                </a:lnTo>
                <a:close/>
                <a:moveTo>
                  <a:pt x="22479" y="6183794"/>
                </a:moveTo>
                <a:lnTo>
                  <a:pt x="22719" y="6184131"/>
                </a:lnTo>
                <a:lnTo>
                  <a:pt x="22698" y="6184163"/>
                </a:lnTo>
                <a:close/>
                <a:moveTo>
                  <a:pt x="21632" y="6177859"/>
                </a:moveTo>
                <a:lnTo>
                  <a:pt x="22479" y="6183794"/>
                </a:lnTo>
                <a:lnTo>
                  <a:pt x="20595" y="6181155"/>
                </a:lnTo>
                <a:lnTo>
                  <a:pt x="20553" y="6180775"/>
                </a:lnTo>
                <a:close/>
                <a:moveTo>
                  <a:pt x="28490" y="6175369"/>
                </a:moveTo>
                <a:lnTo>
                  <a:pt x="26893" y="6180167"/>
                </a:lnTo>
                <a:lnTo>
                  <a:pt x="23186" y="6184785"/>
                </a:lnTo>
                <a:lnTo>
                  <a:pt x="22719" y="6184131"/>
                </a:lnTo>
                <a:close/>
                <a:moveTo>
                  <a:pt x="10455" y="6172561"/>
                </a:moveTo>
                <a:lnTo>
                  <a:pt x="14554" y="6195537"/>
                </a:lnTo>
                <a:lnTo>
                  <a:pt x="13676" y="6196631"/>
                </a:lnTo>
                <a:close/>
                <a:moveTo>
                  <a:pt x="18925" y="6158897"/>
                </a:moveTo>
                <a:lnTo>
                  <a:pt x="21491" y="6176873"/>
                </a:lnTo>
                <a:lnTo>
                  <a:pt x="20545" y="6180704"/>
                </a:lnTo>
                <a:lnTo>
                  <a:pt x="20553" y="6180775"/>
                </a:lnTo>
                <a:lnTo>
                  <a:pt x="20475" y="6180986"/>
                </a:lnTo>
                <a:lnTo>
                  <a:pt x="20595" y="6181155"/>
                </a:lnTo>
                <a:lnTo>
                  <a:pt x="21193" y="6186447"/>
                </a:lnTo>
                <a:lnTo>
                  <a:pt x="18185" y="6191014"/>
                </a:lnTo>
                <a:lnTo>
                  <a:pt x="16177" y="6193515"/>
                </a:lnTo>
                <a:lnTo>
                  <a:pt x="16467" y="6186602"/>
                </a:lnTo>
                <a:cubicBezTo>
                  <a:pt x="16467" y="6183642"/>
                  <a:pt x="13903" y="6181032"/>
                  <a:pt x="14463" y="6178177"/>
                </a:cubicBezTo>
                <a:close/>
                <a:moveTo>
                  <a:pt x="16467" y="6141672"/>
                </a:moveTo>
                <a:lnTo>
                  <a:pt x="17484" y="6148798"/>
                </a:lnTo>
                <a:lnTo>
                  <a:pt x="17469" y="6148736"/>
                </a:lnTo>
                <a:cubicBezTo>
                  <a:pt x="16968" y="6145445"/>
                  <a:pt x="16467" y="6141672"/>
                  <a:pt x="16467" y="6141672"/>
                </a:cubicBezTo>
                <a:close/>
                <a:moveTo>
                  <a:pt x="16467" y="6130440"/>
                </a:moveTo>
                <a:lnTo>
                  <a:pt x="16817" y="6134369"/>
                </a:lnTo>
                <a:lnTo>
                  <a:pt x="16467" y="6136056"/>
                </a:lnTo>
                <a:cubicBezTo>
                  <a:pt x="15233" y="6142972"/>
                  <a:pt x="10455" y="6162841"/>
                  <a:pt x="10455" y="6155713"/>
                </a:cubicBezTo>
                <a:cubicBezTo>
                  <a:pt x="10455" y="6146833"/>
                  <a:pt x="14463" y="6138864"/>
                  <a:pt x="16467" y="6130440"/>
                </a:cubicBezTo>
                <a:close/>
                <a:moveTo>
                  <a:pt x="18408" y="6109906"/>
                </a:moveTo>
                <a:lnTo>
                  <a:pt x="18471" y="6110783"/>
                </a:lnTo>
                <a:lnTo>
                  <a:pt x="18018" y="6110270"/>
                </a:lnTo>
                <a:close/>
                <a:moveTo>
                  <a:pt x="4818" y="6102435"/>
                </a:moveTo>
                <a:lnTo>
                  <a:pt x="11291" y="6102640"/>
                </a:lnTo>
                <a:lnTo>
                  <a:pt x="18018" y="6110270"/>
                </a:lnTo>
                <a:lnTo>
                  <a:pt x="14463" y="6113592"/>
                </a:lnTo>
                <a:cubicBezTo>
                  <a:pt x="12459" y="6111720"/>
                  <a:pt x="8376" y="6109666"/>
                  <a:pt x="5333" y="6107703"/>
                </a:cubicBezTo>
                <a:lnTo>
                  <a:pt x="4892" y="6106888"/>
                </a:lnTo>
                <a:close/>
                <a:moveTo>
                  <a:pt x="27914" y="6083316"/>
                </a:moveTo>
                <a:lnTo>
                  <a:pt x="28165" y="6084409"/>
                </a:lnTo>
                <a:cubicBezTo>
                  <a:pt x="27663" y="6082857"/>
                  <a:pt x="27270" y="6082608"/>
                  <a:pt x="30494" y="6099551"/>
                </a:cubicBezTo>
                <a:lnTo>
                  <a:pt x="31535" y="6104414"/>
                </a:lnTo>
                <a:lnTo>
                  <a:pt x="18925" y="6158897"/>
                </a:lnTo>
                <a:lnTo>
                  <a:pt x="17484" y="6148798"/>
                </a:lnTo>
                <a:lnTo>
                  <a:pt x="18471" y="6152905"/>
                </a:lnTo>
                <a:lnTo>
                  <a:pt x="16817" y="6134369"/>
                </a:lnTo>
                <a:lnTo>
                  <a:pt x="19162" y="6123082"/>
                </a:lnTo>
                <a:cubicBezTo>
                  <a:pt x="19861" y="6118706"/>
                  <a:pt x="19995" y="6114444"/>
                  <a:pt x="18471" y="6110783"/>
                </a:cubicBezTo>
                <a:cubicBezTo>
                  <a:pt x="21381" y="6134236"/>
                  <a:pt x="26203" y="6106160"/>
                  <a:pt x="26486" y="6105167"/>
                </a:cubicBezTo>
                <a:lnTo>
                  <a:pt x="22499" y="6096834"/>
                </a:lnTo>
                <a:lnTo>
                  <a:pt x="23934" y="6088932"/>
                </a:lnTo>
                <a:lnTo>
                  <a:pt x="26486" y="6088319"/>
                </a:lnTo>
                <a:close/>
                <a:moveTo>
                  <a:pt x="25194" y="6077992"/>
                </a:moveTo>
                <a:lnTo>
                  <a:pt x="24164" y="6087666"/>
                </a:lnTo>
                <a:lnTo>
                  <a:pt x="23934" y="6088932"/>
                </a:lnTo>
                <a:lnTo>
                  <a:pt x="19256" y="6090057"/>
                </a:lnTo>
                <a:lnTo>
                  <a:pt x="22499" y="6096834"/>
                </a:lnTo>
                <a:lnTo>
                  <a:pt x="20475" y="6107975"/>
                </a:lnTo>
                <a:lnTo>
                  <a:pt x="18408" y="6109906"/>
                </a:lnTo>
                <a:lnTo>
                  <a:pt x="16562" y="6084040"/>
                </a:lnTo>
                <a:close/>
                <a:moveTo>
                  <a:pt x="30494" y="6074278"/>
                </a:moveTo>
                <a:lnTo>
                  <a:pt x="27914" y="6083316"/>
                </a:lnTo>
                <a:lnTo>
                  <a:pt x="26486" y="6077086"/>
                </a:lnTo>
                <a:lnTo>
                  <a:pt x="25194" y="6077992"/>
                </a:lnTo>
                <a:lnTo>
                  <a:pt x="25400" y="6076063"/>
                </a:lnTo>
                <a:close/>
                <a:moveTo>
                  <a:pt x="15167" y="6064480"/>
                </a:moveTo>
                <a:lnTo>
                  <a:pt x="16562" y="6084040"/>
                </a:lnTo>
                <a:lnTo>
                  <a:pt x="14463" y="6085511"/>
                </a:lnTo>
                <a:cubicBezTo>
                  <a:pt x="10974" y="6084288"/>
                  <a:pt x="8490" y="6075693"/>
                  <a:pt x="10455" y="6071470"/>
                </a:cubicBezTo>
                <a:close/>
                <a:moveTo>
                  <a:pt x="15709" y="6053787"/>
                </a:moveTo>
                <a:lnTo>
                  <a:pt x="18298" y="6059834"/>
                </a:lnTo>
                <a:lnTo>
                  <a:pt x="15167" y="6064480"/>
                </a:lnTo>
                <a:lnTo>
                  <a:pt x="14619" y="6056807"/>
                </a:lnTo>
                <a:close/>
                <a:moveTo>
                  <a:pt x="23292" y="6052424"/>
                </a:moveTo>
                <a:lnTo>
                  <a:pt x="26486" y="6065854"/>
                </a:lnTo>
                <a:lnTo>
                  <a:pt x="25400" y="6076063"/>
                </a:lnTo>
                <a:lnTo>
                  <a:pt x="22479" y="6077086"/>
                </a:lnTo>
                <a:cubicBezTo>
                  <a:pt x="19233" y="6073297"/>
                  <a:pt x="20219" y="6065627"/>
                  <a:pt x="18471" y="6060238"/>
                </a:cubicBezTo>
                <a:lnTo>
                  <a:pt x="18298" y="6059834"/>
                </a:lnTo>
                <a:close/>
                <a:moveTo>
                  <a:pt x="12595" y="6046515"/>
                </a:moveTo>
                <a:lnTo>
                  <a:pt x="14041" y="6049892"/>
                </a:lnTo>
                <a:lnTo>
                  <a:pt x="14463" y="6054622"/>
                </a:lnTo>
                <a:lnTo>
                  <a:pt x="14619" y="6056807"/>
                </a:lnTo>
                <a:lnTo>
                  <a:pt x="14213" y="6057933"/>
                </a:lnTo>
                <a:cubicBezTo>
                  <a:pt x="12125" y="6063717"/>
                  <a:pt x="10455" y="6067461"/>
                  <a:pt x="10455" y="6063046"/>
                </a:cubicBezTo>
                <a:close/>
                <a:moveTo>
                  <a:pt x="12651" y="6046090"/>
                </a:moveTo>
                <a:lnTo>
                  <a:pt x="12595" y="6046515"/>
                </a:lnTo>
                <a:lnTo>
                  <a:pt x="12459" y="6046197"/>
                </a:lnTo>
                <a:close/>
                <a:moveTo>
                  <a:pt x="19967" y="6041989"/>
                </a:moveTo>
                <a:lnTo>
                  <a:pt x="15709" y="6053787"/>
                </a:lnTo>
                <a:lnTo>
                  <a:pt x="14041" y="6049892"/>
                </a:lnTo>
                <a:lnTo>
                  <a:pt x="13652" y="6045529"/>
                </a:lnTo>
                <a:close/>
                <a:moveTo>
                  <a:pt x="13273" y="6041281"/>
                </a:moveTo>
                <a:lnTo>
                  <a:pt x="13652" y="6045529"/>
                </a:lnTo>
                <a:lnTo>
                  <a:pt x="12651" y="6046090"/>
                </a:lnTo>
                <a:close/>
                <a:moveTo>
                  <a:pt x="20475" y="6040581"/>
                </a:moveTo>
                <a:lnTo>
                  <a:pt x="20710" y="6041572"/>
                </a:lnTo>
                <a:lnTo>
                  <a:pt x="19967" y="6041989"/>
                </a:lnTo>
                <a:close/>
                <a:moveTo>
                  <a:pt x="14482" y="6027882"/>
                </a:moveTo>
                <a:lnTo>
                  <a:pt x="14466" y="6036179"/>
                </a:lnTo>
                <a:lnTo>
                  <a:pt x="13470" y="6039760"/>
                </a:lnTo>
                <a:lnTo>
                  <a:pt x="13273" y="6041281"/>
                </a:lnTo>
                <a:lnTo>
                  <a:pt x="12459" y="6032157"/>
                </a:lnTo>
                <a:close/>
                <a:moveTo>
                  <a:pt x="16467" y="5987228"/>
                </a:moveTo>
                <a:cubicBezTo>
                  <a:pt x="17135" y="5993780"/>
                  <a:pt x="13889" y="6005279"/>
                  <a:pt x="18471" y="6006884"/>
                </a:cubicBezTo>
                <a:lnTo>
                  <a:pt x="21816" y="5997509"/>
                </a:lnTo>
                <a:lnTo>
                  <a:pt x="22479" y="6006884"/>
                </a:lnTo>
                <a:cubicBezTo>
                  <a:pt x="23750" y="6018589"/>
                  <a:pt x="26422" y="6029822"/>
                  <a:pt x="29444" y="6040936"/>
                </a:cubicBezTo>
                <a:lnTo>
                  <a:pt x="29901" y="6042618"/>
                </a:lnTo>
                <a:lnTo>
                  <a:pt x="23292" y="6052424"/>
                </a:lnTo>
                <a:lnTo>
                  <a:pt x="20710" y="6041572"/>
                </a:lnTo>
                <a:lnTo>
                  <a:pt x="22479" y="6040581"/>
                </a:lnTo>
                <a:cubicBezTo>
                  <a:pt x="23350" y="6036920"/>
                  <a:pt x="14893" y="6041585"/>
                  <a:pt x="14463" y="6037773"/>
                </a:cubicBezTo>
                <a:lnTo>
                  <a:pt x="14466" y="6036179"/>
                </a:lnTo>
                <a:lnTo>
                  <a:pt x="18662" y="6021097"/>
                </a:lnTo>
                <a:cubicBezTo>
                  <a:pt x="20113" y="6016606"/>
                  <a:pt x="20964" y="6014323"/>
                  <a:pt x="20251" y="6015687"/>
                </a:cubicBezTo>
                <a:lnTo>
                  <a:pt x="14482" y="6027882"/>
                </a:lnTo>
                <a:lnTo>
                  <a:pt x="14510" y="6012568"/>
                </a:lnTo>
                <a:cubicBezTo>
                  <a:pt x="15162" y="6004121"/>
                  <a:pt x="16133" y="5995652"/>
                  <a:pt x="16467" y="5987228"/>
                </a:cubicBezTo>
                <a:close/>
                <a:moveTo>
                  <a:pt x="12956" y="5970089"/>
                </a:moveTo>
                <a:lnTo>
                  <a:pt x="12990" y="5970266"/>
                </a:lnTo>
                <a:lnTo>
                  <a:pt x="12459" y="5970379"/>
                </a:lnTo>
                <a:close/>
                <a:moveTo>
                  <a:pt x="14793" y="5969880"/>
                </a:moveTo>
                <a:lnTo>
                  <a:pt x="16467" y="5981611"/>
                </a:lnTo>
                <a:cubicBezTo>
                  <a:pt x="16820" y="5984083"/>
                  <a:pt x="15718" y="5981825"/>
                  <a:pt x="14579" y="5978323"/>
                </a:cubicBezTo>
                <a:lnTo>
                  <a:pt x="12990" y="5970266"/>
                </a:lnTo>
                <a:close/>
                <a:moveTo>
                  <a:pt x="19724" y="5967921"/>
                </a:moveTo>
                <a:lnTo>
                  <a:pt x="20028" y="5972218"/>
                </a:lnTo>
                <a:lnTo>
                  <a:pt x="18344" y="5968566"/>
                </a:lnTo>
                <a:close/>
                <a:moveTo>
                  <a:pt x="17754" y="5967287"/>
                </a:moveTo>
                <a:lnTo>
                  <a:pt x="18344" y="5968566"/>
                </a:lnTo>
                <a:lnTo>
                  <a:pt x="16156" y="5969588"/>
                </a:lnTo>
                <a:lnTo>
                  <a:pt x="14793" y="5969880"/>
                </a:lnTo>
                <a:lnTo>
                  <a:pt x="14679" y="5969083"/>
                </a:lnTo>
                <a:close/>
                <a:moveTo>
                  <a:pt x="21677" y="5964997"/>
                </a:moveTo>
                <a:lnTo>
                  <a:pt x="21360" y="5967157"/>
                </a:lnTo>
                <a:lnTo>
                  <a:pt x="19724" y="5967921"/>
                </a:lnTo>
                <a:lnTo>
                  <a:pt x="19603" y="5966208"/>
                </a:lnTo>
                <a:close/>
                <a:moveTo>
                  <a:pt x="26486" y="5964763"/>
                </a:moveTo>
                <a:cubicBezTo>
                  <a:pt x="25818" y="5973187"/>
                  <a:pt x="26041" y="5981846"/>
                  <a:pt x="24482" y="5990036"/>
                </a:cubicBezTo>
                <a:lnTo>
                  <a:pt x="21816" y="5997509"/>
                </a:lnTo>
                <a:lnTo>
                  <a:pt x="20028" y="5972218"/>
                </a:lnTo>
                <a:lnTo>
                  <a:pt x="20475" y="5973187"/>
                </a:lnTo>
                <a:lnTo>
                  <a:pt x="21360" y="5967157"/>
                </a:lnTo>
                <a:close/>
                <a:moveTo>
                  <a:pt x="13674" y="5962040"/>
                </a:moveTo>
                <a:lnTo>
                  <a:pt x="14679" y="5969083"/>
                </a:lnTo>
                <a:lnTo>
                  <a:pt x="12956" y="5970089"/>
                </a:lnTo>
                <a:lnTo>
                  <a:pt x="12459" y="5967571"/>
                </a:lnTo>
                <a:close/>
                <a:moveTo>
                  <a:pt x="18875" y="5955906"/>
                </a:moveTo>
                <a:lnTo>
                  <a:pt x="19603" y="5966208"/>
                </a:lnTo>
                <a:lnTo>
                  <a:pt x="17754" y="5967287"/>
                </a:lnTo>
                <a:lnTo>
                  <a:pt x="15818" y="5963089"/>
                </a:lnTo>
                <a:cubicBezTo>
                  <a:pt x="14991" y="5960660"/>
                  <a:pt x="15023" y="5958970"/>
                  <a:pt x="16320" y="5957423"/>
                </a:cubicBezTo>
                <a:close/>
                <a:moveTo>
                  <a:pt x="32631" y="5949208"/>
                </a:moveTo>
                <a:lnTo>
                  <a:pt x="32498" y="5953531"/>
                </a:lnTo>
                <a:lnTo>
                  <a:pt x="32934" y="5958424"/>
                </a:lnTo>
                <a:lnTo>
                  <a:pt x="21677" y="5964997"/>
                </a:lnTo>
                <a:lnTo>
                  <a:pt x="22531" y="5959176"/>
                </a:lnTo>
                <a:lnTo>
                  <a:pt x="22059" y="5954015"/>
                </a:lnTo>
                <a:lnTo>
                  <a:pt x="24409" y="5952620"/>
                </a:lnTo>
                <a:close/>
                <a:moveTo>
                  <a:pt x="21038" y="5942844"/>
                </a:moveTo>
                <a:lnTo>
                  <a:pt x="22059" y="5954015"/>
                </a:lnTo>
                <a:lnTo>
                  <a:pt x="18875" y="5955906"/>
                </a:lnTo>
                <a:lnTo>
                  <a:pt x="18519" y="5950871"/>
                </a:lnTo>
                <a:close/>
                <a:moveTo>
                  <a:pt x="20475" y="5931066"/>
                </a:moveTo>
                <a:lnTo>
                  <a:pt x="23108" y="5940215"/>
                </a:lnTo>
                <a:lnTo>
                  <a:pt x="23515" y="5943046"/>
                </a:lnTo>
                <a:lnTo>
                  <a:pt x="23989" y="5943375"/>
                </a:lnTo>
                <a:lnTo>
                  <a:pt x="24519" y="5945519"/>
                </a:lnTo>
                <a:cubicBezTo>
                  <a:pt x="24306" y="5945410"/>
                  <a:pt x="22921" y="5942185"/>
                  <a:pt x="21532" y="5941268"/>
                </a:cubicBezTo>
                <a:lnTo>
                  <a:pt x="21038" y="5942844"/>
                </a:lnTo>
                <a:lnTo>
                  <a:pt x="20475" y="5936682"/>
                </a:lnTo>
                <a:lnTo>
                  <a:pt x="20277" y="5931967"/>
                </a:lnTo>
                <a:close/>
                <a:moveTo>
                  <a:pt x="16467" y="5917026"/>
                </a:moveTo>
                <a:lnTo>
                  <a:pt x="20066" y="5926934"/>
                </a:lnTo>
                <a:lnTo>
                  <a:pt x="20277" y="5931967"/>
                </a:lnTo>
                <a:lnTo>
                  <a:pt x="13674" y="5962040"/>
                </a:lnTo>
                <a:lnTo>
                  <a:pt x="12459" y="5953531"/>
                </a:lnTo>
                <a:cubicBezTo>
                  <a:pt x="13795" y="5941362"/>
                  <a:pt x="8392" y="5921875"/>
                  <a:pt x="16467" y="5917026"/>
                </a:cubicBezTo>
                <a:close/>
                <a:moveTo>
                  <a:pt x="14141" y="5904104"/>
                </a:moveTo>
                <a:lnTo>
                  <a:pt x="14142" y="5904107"/>
                </a:lnTo>
                <a:lnTo>
                  <a:pt x="14083" y="5904302"/>
                </a:lnTo>
                <a:close/>
                <a:moveTo>
                  <a:pt x="308996" y="5903516"/>
                </a:moveTo>
                <a:cubicBezTo>
                  <a:pt x="249349" y="5903516"/>
                  <a:pt x="200996" y="5951869"/>
                  <a:pt x="200996" y="6011516"/>
                </a:cubicBezTo>
                <a:cubicBezTo>
                  <a:pt x="200996" y="6071163"/>
                  <a:pt x="249349" y="6119516"/>
                  <a:pt x="308996" y="6119516"/>
                </a:cubicBezTo>
                <a:cubicBezTo>
                  <a:pt x="368643" y="6119516"/>
                  <a:pt x="416996" y="6071163"/>
                  <a:pt x="416996" y="6011516"/>
                </a:cubicBezTo>
                <a:cubicBezTo>
                  <a:pt x="416996" y="5951869"/>
                  <a:pt x="368643" y="5903516"/>
                  <a:pt x="308996" y="5903516"/>
                </a:cubicBezTo>
                <a:close/>
                <a:moveTo>
                  <a:pt x="30292" y="5896080"/>
                </a:moveTo>
                <a:cubicBezTo>
                  <a:pt x="31205" y="5894975"/>
                  <a:pt x="31970" y="5895149"/>
                  <a:pt x="32498" y="5897369"/>
                </a:cubicBezTo>
                <a:lnTo>
                  <a:pt x="33662" y="5915836"/>
                </a:lnTo>
                <a:lnTo>
                  <a:pt x="33375" y="5925137"/>
                </a:lnTo>
                <a:lnTo>
                  <a:pt x="26486" y="5945106"/>
                </a:lnTo>
                <a:lnTo>
                  <a:pt x="23989" y="5943375"/>
                </a:lnTo>
                <a:lnTo>
                  <a:pt x="23813" y="5942665"/>
                </a:lnTo>
                <a:lnTo>
                  <a:pt x="23108" y="5940215"/>
                </a:lnTo>
                <a:lnTo>
                  <a:pt x="21943" y="5932104"/>
                </a:lnTo>
                <a:lnTo>
                  <a:pt x="20066" y="5926934"/>
                </a:lnTo>
                <a:lnTo>
                  <a:pt x="19488" y="5913186"/>
                </a:lnTo>
                <a:lnTo>
                  <a:pt x="20235" y="5912429"/>
                </a:lnTo>
                <a:lnTo>
                  <a:pt x="20475" y="5919834"/>
                </a:lnTo>
                <a:cubicBezTo>
                  <a:pt x="23480" y="5914218"/>
                  <a:pt x="27553" y="5899395"/>
                  <a:pt x="30292" y="5896080"/>
                </a:cubicBezTo>
                <a:close/>
                <a:moveTo>
                  <a:pt x="17746" y="5892283"/>
                </a:moveTo>
                <a:lnTo>
                  <a:pt x="18725" y="5895002"/>
                </a:lnTo>
                <a:lnTo>
                  <a:pt x="19488" y="5913186"/>
                </a:lnTo>
                <a:lnTo>
                  <a:pt x="18471" y="5914217"/>
                </a:lnTo>
                <a:lnTo>
                  <a:pt x="14142" y="5904107"/>
                </a:lnTo>
                <a:close/>
                <a:moveTo>
                  <a:pt x="17690" y="5890978"/>
                </a:moveTo>
                <a:lnTo>
                  <a:pt x="17966" y="5891560"/>
                </a:lnTo>
                <a:lnTo>
                  <a:pt x="17746" y="5892283"/>
                </a:lnTo>
                <a:lnTo>
                  <a:pt x="17514" y="5891639"/>
                </a:lnTo>
                <a:close/>
                <a:moveTo>
                  <a:pt x="18628" y="5890838"/>
                </a:moveTo>
                <a:lnTo>
                  <a:pt x="19717" y="5896472"/>
                </a:lnTo>
                <a:lnTo>
                  <a:pt x="19763" y="5897883"/>
                </a:lnTo>
                <a:lnTo>
                  <a:pt x="18725" y="5895002"/>
                </a:lnTo>
                <a:lnTo>
                  <a:pt x="18576" y="5891439"/>
                </a:lnTo>
                <a:close/>
                <a:moveTo>
                  <a:pt x="19412" y="5887056"/>
                </a:moveTo>
                <a:lnTo>
                  <a:pt x="19586" y="5892430"/>
                </a:lnTo>
                <a:lnTo>
                  <a:pt x="18725" y="5889738"/>
                </a:lnTo>
                <a:lnTo>
                  <a:pt x="18807" y="5888802"/>
                </a:lnTo>
                <a:lnTo>
                  <a:pt x="19223" y="5887434"/>
                </a:lnTo>
                <a:close/>
                <a:moveTo>
                  <a:pt x="21224" y="5885710"/>
                </a:moveTo>
                <a:lnTo>
                  <a:pt x="25478" y="5899235"/>
                </a:lnTo>
                <a:cubicBezTo>
                  <a:pt x="25896" y="5902240"/>
                  <a:pt x="25812" y="5905206"/>
                  <a:pt x="24791" y="5907811"/>
                </a:cubicBezTo>
                <a:lnTo>
                  <a:pt x="20235" y="5912429"/>
                </a:lnTo>
                <a:lnTo>
                  <a:pt x="19763" y="5897883"/>
                </a:lnTo>
                <a:lnTo>
                  <a:pt x="20252" y="5899242"/>
                </a:lnTo>
                <a:lnTo>
                  <a:pt x="19717" y="5896472"/>
                </a:lnTo>
                <a:lnTo>
                  <a:pt x="19586" y="5892430"/>
                </a:lnTo>
                <a:lnTo>
                  <a:pt x="23650" y="5905134"/>
                </a:lnTo>
                <a:close/>
                <a:moveTo>
                  <a:pt x="19338" y="5884789"/>
                </a:moveTo>
                <a:lnTo>
                  <a:pt x="19405" y="5886840"/>
                </a:lnTo>
                <a:lnTo>
                  <a:pt x="19223" y="5887434"/>
                </a:lnTo>
                <a:lnTo>
                  <a:pt x="18863" y="5888158"/>
                </a:lnTo>
                <a:lnTo>
                  <a:pt x="19070" y="5885796"/>
                </a:lnTo>
                <a:close/>
                <a:moveTo>
                  <a:pt x="20995" y="5883878"/>
                </a:moveTo>
                <a:lnTo>
                  <a:pt x="21224" y="5885710"/>
                </a:lnTo>
                <a:lnTo>
                  <a:pt x="20782" y="5884305"/>
                </a:lnTo>
                <a:close/>
                <a:moveTo>
                  <a:pt x="20475" y="5883328"/>
                </a:moveTo>
                <a:lnTo>
                  <a:pt x="20782" y="5884305"/>
                </a:lnTo>
                <a:lnTo>
                  <a:pt x="19412" y="5887056"/>
                </a:lnTo>
                <a:lnTo>
                  <a:pt x="19405" y="5886840"/>
                </a:lnTo>
                <a:close/>
                <a:moveTo>
                  <a:pt x="20336" y="5878677"/>
                </a:moveTo>
                <a:lnTo>
                  <a:pt x="20475" y="5880520"/>
                </a:lnTo>
                <a:lnTo>
                  <a:pt x="19338" y="5884789"/>
                </a:lnTo>
                <a:lnTo>
                  <a:pt x="19289" y="5883290"/>
                </a:lnTo>
                <a:lnTo>
                  <a:pt x="19413" y="5881878"/>
                </a:lnTo>
                <a:close/>
                <a:moveTo>
                  <a:pt x="20323" y="5878494"/>
                </a:moveTo>
                <a:lnTo>
                  <a:pt x="20343" y="5878655"/>
                </a:lnTo>
                <a:lnTo>
                  <a:pt x="20336" y="5878677"/>
                </a:lnTo>
                <a:close/>
                <a:moveTo>
                  <a:pt x="918" y="5876204"/>
                </a:moveTo>
                <a:lnTo>
                  <a:pt x="436" y="5891753"/>
                </a:lnTo>
                <a:cubicBezTo>
                  <a:pt x="8126" y="5967185"/>
                  <a:pt x="2214" y="5903347"/>
                  <a:pt x="4444" y="6079894"/>
                </a:cubicBezTo>
                <a:lnTo>
                  <a:pt x="4818" y="6102435"/>
                </a:lnTo>
                <a:lnTo>
                  <a:pt x="2440" y="6102359"/>
                </a:lnTo>
                <a:lnTo>
                  <a:pt x="4892" y="6106888"/>
                </a:lnTo>
                <a:lnTo>
                  <a:pt x="6557" y="6207250"/>
                </a:lnTo>
                <a:lnTo>
                  <a:pt x="5678" y="6208741"/>
                </a:lnTo>
                <a:cubicBezTo>
                  <a:pt x="4175" y="6211549"/>
                  <a:pt x="3263" y="6213530"/>
                  <a:pt x="4444" y="6211875"/>
                </a:cubicBezTo>
                <a:lnTo>
                  <a:pt x="6580" y="6208631"/>
                </a:lnTo>
                <a:lnTo>
                  <a:pt x="7615" y="6270964"/>
                </a:lnTo>
                <a:lnTo>
                  <a:pt x="6730" y="6275695"/>
                </a:lnTo>
                <a:cubicBezTo>
                  <a:pt x="4152" y="6289481"/>
                  <a:pt x="2817" y="6303053"/>
                  <a:pt x="6448" y="6315774"/>
                </a:cubicBezTo>
                <a:lnTo>
                  <a:pt x="8310" y="6312893"/>
                </a:lnTo>
                <a:lnTo>
                  <a:pt x="8452" y="6321390"/>
                </a:lnTo>
                <a:lnTo>
                  <a:pt x="8816" y="6327774"/>
                </a:lnTo>
                <a:lnTo>
                  <a:pt x="8451" y="6328945"/>
                </a:lnTo>
                <a:cubicBezTo>
                  <a:pt x="7373" y="6331963"/>
                  <a:pt x="5204" y="6334167"/>
                  <a:pt x="4443" y="6337369"/>
                </a:cubicBezTo>
                <a:cubicBezTo>
                  <a:pt x="3158" y="6342770"/>
                  <a:pt x="2718" y="6348537"/>
                  <a:pt x="2439" y="6354217"/>
                </a:cubicBezTo>
                <a:lnTo>
                  <a:pt x="1412" y="6387307"/>
                </a:lnTo>
                <a:lnTo>
                  <a:pt x="0" y="6389398"/>
                </a:lnTo>
                <a:lnTo>
                  <a:pt x="0" y="5876513"/>
                </a:lnTo>
                <a:close/>
                <a:moveTo>
                  <a:pt x="10216" y="5871378"/>
                </a:moveTo>
                <a:lnTo>
                  <a:pt x="13494" y="5880480"/>
                </a:lnTo>
                <a:lnTo>
                  <a:pt x="13620" y="5882425"/>
                </a:lnTo>
                <a:lnTo>
                  <a:pt x="10456" y="5875774"/>
                </a:lnTo>
                <a:cubicBezTo>
                  <a:pt x="11792" y="5882327"/>
                  <a:pt x="13285" y="5902042"/>
                  <a:pt x="14464" y="5895431"/>
                </a:cubicBezTo>
                <a:lnTo>
                  <a:pt x="13620" y="5882425"/>
                </a:lnTo>
                <a:lnTo>
                  <a:pt x="15986" y="5887398"/>
                </a:lnTo>
                <a:lnTo>
                  <a:pt x="17514" y="5891639"/>
                </a:lnTo>
                <a:lnTo>
                  <a:pt x="14767" y="5901955"/>
                </a:lnTo>
                <a:lnTo>
                  <a:pt x="14141" y="5904104"/>
                </a:lnTo>
                <a:lnTo>
                  <a:pt x="12459" y="5900177"/>
                </a:lnTo>
                <a:cubicBezTo>
                  <a:pt x="11791" y="5893625"/>
                  <a:pt x="11232" y="5887049"/>
                  <a:pt x="10455" y="5880520"/>
                </a:cubicBezTo>
                <a:lnTo>
                  <a:pt x="9015" y="5872971"/>
                </a:lnTo>
                <a:close/>
                <a:moveTo>
                  <a:pt x="15881" y="5863857"/>
                </a:moveTo>
                <a:lnTo>
                  <a:pt x="16468" y="5867350"/>
                </a:lnTo>
                <a:lnTo>
                  <a:pt x="16710" y="5868430"/>
                </a:lnTo>
                <a:lnTo>
                  <a:pt x="16239" y="5870674"/>
                </a:lnTo>
                <a:lnTo>
                  <a:pt x="15270" y="5864668"/>
                </a:lnTo>
                <a:close/>
                <a:moveTo>
                  <a:pt x="18096" y="5861833"/>
                </a:moveTo>
                <a:lnTo>
                  <a:pt x="18471" y="5863672"/>
                </a:lnTo>
                <a:lnTo>
                  <a:pt x="18717" y="5865641"/>
                </a:lnTo>
                <a:lnTo>
                  <a:pt x="19161" y="5879343"/>
                </a:lnTo>
                <a:lnTo>
                  <a:pt x="16710" y="5868430"/>
                </a:lnTo>
                <a:close/>
                <a:moveTo>
                  <a:pt x="18920" y="5859823"/>
                </a:moveTo>
                <a:lnTo>
                  <a:pt x="20323" y="5878494"/>
                </a:lnTo>
                <a:lnTo>
                  <a:pt x="18717" y="5865641"/>
                </a:lnTo>
                <a:lnTo>
                  <a:pt x="18544" y="5860322"/>
                </a:lnTo>
                <a:close/>
                <a:moveTo>
                  <a:pt x="18527" y="5859781"/>
                </a:moveTo>
                <a:lnTo>
                  <a:pt x="18544" y="5860322"/>
                </a:lnTo>
                <a:lnTo>
                  <a:pt x="18363" y="5860563"/>
                </a:lnTo>
                <a:close/>
                <a:moveTo>
                  <a:pt x="28559" y="5848372"/>
                </a:moveTo>
                <a:lnTo>
                  <a:pt x="28490" y="5849631"/>
                </a:lnTo>
                <a:lnTo>
                  <a:pt x="28438" y="5848823"/>
                </a:lnTo>
                <a:close/>
                <a:moveTo>
                  <a:pt x="32617" y="5848283"/>
                </a:moveTo>
                <a:lnTo>
                  <a:pt x="33278" y="5859222"/>
                </a:lnTo>
                <a:lnTo>
                  <a:pt x="20995" y="5883878"/>
                </a:lnTo>
                <a:lnTo>
                  <a:pt x="20343" y="5878655"/>
                </a:lnTo>
                <a:lnTo>
                  <a:pt x="20962" y="5876507"/>
                </a:lnTo>
                <a:lnTo>
                  <a:pt x="28275" y="5849425"/>
                </a:lnTo>
                <a:lnTo>
                  <a:pt x="28490" y="5852440"/>
                </a:lnTo>
                <a:close/>
                <a:moveTo>
                  <a:pt x="11530" y="5848252"/>
                </a:moveTo>
                <a:lnTo>
                  <a:pt x="12460" y="5864542"/>
                </a:lnTo>
                <a:lnTo>
                  <a:pt x="12691" y="5868092"/>
                </a:lnTo>
                <a:lnTo>
                  <a:pt x="10216" y="5871378"/>
                </a:lnTo>
                <a:lnTo>
                  <a:pt x="8452" y="5866480"/>
                </a:lnTo>
                <a:cubicBezTo>
                  <a:pt x="7462" y="5864538"/>
                  <a:pt x="7823" y="5866871"/>
                  <a:pt x="8501" y="5870278"/>
                </a:cubicBezTo>
                <a:lnTo>
                  <a:pt x="9015" y="5872971"/>
                </a:lnTo>
                <a:lnTo>
                  <a:pt x="8497" y="5873659"/>
                </a:lnTo>
                <a:lnTo>
                  <a:pt x="918" y="5876204"/>
                </a:lnTo>
                <a:lnTo>
                  <a:pt x="1413" y="5860257"/>
                </a:lnTo>
                <a:lnTo>
                  <a:pt x="3680" y="5856900"/>
                </a:lnTo>
                <a:close/>
                <a:moveTo>
                  <a:pt x="12991" y="5846643"/>
                </a:moveTo>
                <a:lnTo>
                  <a:pt x="13478" y="5849540"/>
                </a:lnTo>
                <a:lnTo>
                  <a:pt x="13137" y="5851449"/>
                </a:lnTo>
                <a:lnTo>
                  <a:pt x="12456" y="5847232"/>
                </a:lnTo>
                <a:close/>
                <a:moveTo>
                  <a:pt x="28156" y="5844499"/>
                </a:moveTo>
                <a:lnTo>
                  <a:pt x="28438" y="5848823"/>
                </a:lnTo>
                <a:lnTo>
                  <a:pt x="28275" y="5849425"/>
                </a:lnTo>
                <a:lnTo>
                  <a:pt x="27955" y="5844934"/>
                </a:lnTo>
                <a:close/>
                <a:moveTo>
                  <a:pt x="30494" y="5841207"/>
                </a:moveTo>
                <a:lnTo>
                  <a:pt x="28559" y="5848372"/>
                </a:lnTo>
                <a:lnTo>
                  <a:pt x="28837" y="5843309"/>
                </a:lnTo>
                <a:close/>
                <a:moveTo>
                  <a:pt x="29196" y="5836770"/>
                </a:moveTo>
                <a:lnTo>
                  <a:pt x="28837" y="5843309"/>
                </a:lnTo>
                <a:lnTo>
                  <a:pt x="28521" y="5843709"/>
                </a:lnTo>
                <a:lnTo>
                  <a:pt x="28156" y="5844499"/>
                </a:lnTo>
                <a:lnTo>
                  <a:pt x="27677" y="5837130"/>
                </a:lnTo>
                <a:close/>
                <a:moveTo>
                  <a:pt x="24888" y="5835390"/>
                </a:moveTo>
                <a:lnTo>
                  <a:pt x="27394" y="5837197"/>
                </a:lnTo>
                <a:lnTo>
                  <a:pt x="27402" y="5837195"/>
                </a:lnTo>
                <a:lnTo>
                  <a:pt x="27955" y="5844934"/>
                </a:lnTo>
                <a:lnTo>
                  <a:pt x="24482" y="5852440"/>
                </a:lnTo>
                <a:lnTo>
                  <a:pt x="18920" y="5859823"/>
                </a:lnTo>
                <a:lnTo>
                  <a:pt x="18814" y="5858413"/>
                </a:lnTo>
                <a:lnTo>
                  <a:pt x="20225" y="5851694"/>
                </a:lnTo>
                <a:lnTo>
                  <a:pt x="22349" y="5843994"/>
                </a:lnTo>
                <a:close/>
                <a:moveTo>
                  <a:pt x="19657" y="5830828"/>
                </a:moveTo>
                <a:lnTo>
                  <a:pt x="22480" y="5833653"/>
                </a:lnTo>
                <a:lnTo>
                  <a:pt x="23392" y="5834311"/>
                </a:lnTo>
                <a:lnTo>
                  <a:pt x="20475" y="5838399"/>
                </a:lnTo>
                <a:lnTo>
                  <a:pt x="19366" y="5839620"/>
                </a:lnTo>
                <a:lnTo>
                  <a:pt x="18768" y="5833751"/>
                </a:lnTo>
                <a:close/>
                <a:moveTo>
                  <a:pt x="16467" y="5827167"/>
                </a:moveTo>
                <a:lnTo>
                  <a:pt x="16505" y="5827673"/>
                </a:lnTo>
                <a:lnTo>
                  <a:pt x="16432" y="5827600"/>
                </a:lnTo>
                <a:close/>
                <a:moveTo>
                  <a:pt x="8624" y="5819784"/>
                </a:moveTo>
                <a:lnTo>
                  <a:pt x="9983" y="5821144"/>
                </a:lnTo>
                <a:lnTo>
                  <a:pt x="10455" y="5829408"/>
                </a:lnTo>
                <a:lnTo>
                  <a:pt x="10142" y="5829672"/>
                </a:lnTo>
                <a:lnTo>
                  <a:pt x="8584" y="5820395"/>
                </a:lnTo>
                <a:close/>
                <a:moveTo>
                  <a:pt x="30204" y="5818405"/>
                </a:moveTo>
                <a:lnTo>
                  <a:pt x="30849" y="5819008"/>
                </a:lnTo>
                <a:lnTo>
                  <a:pt x="31812" y="5834951"/>
                </a:lnTo>
                <a:lnTo>
                  <a:pt x="29918" y="5833181"/>
                </a:lnTo>
                <a:lnTo>
                  <a:pt x="29518" y="5830910"/>
                </a:lnTo>
                <a:close/>
                <a:moveTo>
                  <a:pt x="26618" y="5816165"/>
                </a:moveTo>
                <a:lnTo>
                  <a:pt x="26613" y="5816476"/>
                </a:lnTo>
                <a:lnTo>
                  <a:pt x="26538" y="5816228"/>
                </a:lnTo>
                <a:close/>
                <a:moveTo>
                  <a:pt x="8960" y="5814592"/>
                </a:moveTo>
                <a:lnTo>
                  <a:pt x="8624" y="5819784"/>
                </a:lnTo>
                <a:lnTo>
                  <a:pt x="8453" y="5819613"/>
                </a:lnTo>
                <a:lnTo>
                  <a:pt x="8584" y="5820395"/>
                </a:lnTo>
                <a:lnTo>
                  <a:pt x="8453" y="5822421"/>
                </a:lnTo>
                <a:lnTo>
                  <a:pt x="9685" y="5830057"/>
                </a:lnTo>
                <a:lnTo>
                  <a:pt x="6448" y="5832783"/>
                </a:lnTo>
                <a:cubicBezTo>
                  <a:pt x="2915" y="5829247"/>
                  <a:pt x="4585" y="5823630"/>
                  <a:pt x="7555" y="5817494"/>
                </a:cubicBezTo>
                <a:close/>
                <a:moveTo>
                  <a:pt x="26649" y="5814223"/>
                </a:moveTo>
                <a:lnTo>
                  <a:pt x="27526" y="5815453"/>
                </a:lnTo>
                <a:lnTo>
                  <a:pt x="26618" y="5816165"/>
                </a:lnTo>
                <a:close/>
                <a:moveTo>
                  <a:pt x="30494" y="5813126"/>
                </a:moveTo>
                <a:lnTo>
                  <a:pt x="30737" y="5817143"/>
                </a:lnTo>
                <a:lnTo>
                  <a:pt x="30307" y="5816540"/>
                </a:lnTo>
                <a:close/>
                <a:moveTo>
                  <a:pt x="11796" y="5808733"/>
                </a:moveTo>
                <a:lnTo>
                  <a:pt x="16671" y="5813179"/>
                </a:lnTo>
                <a:lnTo>
                  <a:pt x="16689" y="5813356"/>
                </a:lnTo>
                <a:lnTo>
                  <a:pt x="15636" y="5812532"/>
                </a:lnTo>
                <a:cubicBezTo>
                  <a:pt x="14318" y="5811642"/>
                  <a:pt x="12985" y="5811036"/>
                  <a:pt x="13253" y="5812434"/>
                </a:cubicBezTo>
                <a:lnTo>
                  <a:pt x="17271" y="5819069"/>
                </a:lnTo>
                <a:lnTo>
                  <a:pt x="17703" y="5823304"/>
                </a:lnTo>
                <a:lnTo>
                  <a:pt x="14682" y="5825848"/>
                </a:lnTo>
                <a:lnTo>
                  <a:pt x="9983" y="5821144"/>
                </a:lnTo>
                <a:lnTo>
                  <a:pt x="9540" y="5813394"/>
                </a:lnTo>
                <a:close/>
                <a:moveTo>
                  <a:pt x="13109" y="5806023"/>
                </a:moveTo>
                <a:lnTo>
                  <a:pt x="11796" y="5808733"/>
                </a:lnTo>
                <a:lnTo>
                  <a:pt x="10455" y="5807510"/>
                </a:lnTo>
                <a:close/>
                <a:moveTo>
                  <a:pt x="15556" y="5800967"/>
                </a:moveTo>
                <a:lnTo>
                  <a:pt x="15628" y="5801774"/>
                </a:lnTo>
                <a:lnTo>
                  <a:pt x="15074" y="5804922"/>
                </a:lnTo>
                <a:lnTo>
                  <a:pt x="13109" y="5806023"/>
                </a:lnTo>
                <a:close/>
                <a:moveTo>
                  <a:pt x="16216" y="5799603"/>
                </a:moveTo>
                <a:lnTo>
                  <a:pt x="17543" y="5801463"/>
                </a:lnTo>
                <a:lnTo>
                  <a:pt x="16313" y="5804227"/>
                </a:lnTo>
                <a:lnTo>
                  <a:pt x="15869" y="5804476"/>
                </a:lnTo>
                <a:lnTo>
                  <a:pt x="15628" y="5801774"/>
                </a:lnTo>
                <a:lnTo>
                  <a:pt x="15893" y="5800272"/>
                </a:lnTo>
                <a:close/>
                <a:moveTo>
                  <a:pt x="25914" y="5798845"/>
                </a:moveTo>
                <a:lnTo>
                  <a:pt x="26104" y="5800298"/>
                </a:lnTo>
                <a:lnTo>
                  <a:pt x="22479" y="5801894"/>
                </a:lnTo>
                <a:lnTo>
                  <a:pt x="21838" y="5801130"/>
                </a:lnTo>
                <a:close/>
                <a:moveTo>
                  <a:pt x="19129" y="5797900"/>
                </a:moveTo>
                <a:lnTo>
                  <a:pt x="21838" y="5801130"/>
                </a:lnTo>
                <a:lnTo>
                  <a:pt x="18600" y="5802945"/>
                </a:lnTo>
                <a:lnTo>
                  <a:pt x="17543" y="5801463"/>
                </a:lnTo>
                <a:close/>
                <a:moveTo>
                  <a:pt x="11276" y="5792847"/>
                </a:moveTo>
                <a:lnTo>
                  <a:pt x="10134" y="5796506"/>
                </a:lnTo>
                <a:lnTo>
                  <a:pt x="10312" y="5793756"/>
                </a:lnTo>
                <a:close/>
                <a:moveTo>
                  <a:pt x="10456" y="5791532"/>
                </a:moveTo>
                <a:lnTo>
                  <a:pt x="10975" y="5792258"/>
                </a:lnTo>
                <a:lnTo>
                  <a:pt x="10322" y="5793608"/>
                </a:lnTo>
                <a:close/>
                <a:moveTo>
                  <a:pt x="18712" y="5787067"/>
                </a:moveTo>
                <a:lnTo>
                  <a:pt x="17753" y="5789718"/>
                </a:lnTo>
                <a:lnTo>
                  <a:pt x="17113" y="5793349"/>
                </a:lnTo>
                <a:lnTo>
                  <a:pt x="16631" y="5789254"/>
                </a:lnTo>
                <a:close/>
                <a:moveTo>
                  <a:pt x="18885" y="5786886"/>
                </a:moveTo>
                <a:lnTo>
                  <a:pt x="18712" y="5787067"/>
                </a:lnTo>
                <a:lnTo>
                  <a:pt x="18760" y="5786936"/>
                </a:lnTo>
                <a:close/>
                <a:moveTo>
                  <a:pt x="19618" y="5764382"/>
                </a:moveTo>
                <a:lnTo>
                  <a:pt x="18822" y="5769582"/>
                </a:lnTo>
                <a:lnTo>
                  <a:pt x="16853" y="5772629"/>
                </a:lnTo>
                <a:lnTo>
                  <a:pt x="16837" y="5772559"/>
                </a:lnTo>
                <a:lnTo>
                  <a:pt x="18645" y="5766427"/>
                </a:lnTo>
                <a:close/>
                <a:moveTo>
                  <a:pt x="29130" y="5759073"/>
                </a:moveTo>
                <a:cubicBezTo>
                  <a:pt x="28609" y="5760353"/>
                  <a:pt x="27606" y="5762802"/>
                  <a:pt x="26355" y="5765959"/>
                </a:cubicBezTo>
                <a:lnTo>
                  <a:pt x="23269" y="5774483"/>
                </a:lnTo>
                <a:lnTo>
                  <a:pt x="23758" y="5770876"/>
                </a:lnTo>
                <a:lnTo>
                  <a:pt x="29012" y="5759199"/>
                </a:lnTo>
                <a:cubicBezTo>
                  <a:pt x="29690" y="5757682"/>
                  <a:pt x="29651" y="5757793"/>
                  <a:pt x="29130" y="5759073"/>
                </a:cubicBezTo>
                <a:close/>
                <a:moveTo>
                  <a:pt x="32768" y="5753867"/>
                </a:moveTo>
                <a:lnTo>
                  <a:pt x="29953" y="5767795"/>
                </a:lnTo>
                <a:lnTo>
                  <a:pt x="27309" y="5773433"/>
                </a:lnTo>
                <a:lnTo>
                  <a:pt x="23705" y="5780652"/>
                </a:lnTo>
                <a:lnTo>
                  <a:pt x="21243" y="5780077"/>
                </a:lnTo>
                <a:lnTo>
                  <a:pt x="23269" y="5774483"/>
                </a:lnTo>
                <a:lnTo>
                  <a:pt x="22480" y="5780299"/>
                </a:lnTo>
                <a:close/>
                <a:moveTo>
                  <a:pt x="27497" y="5743323"/>
                </a:moveTo>
                <a:lnTo>
                  <a:pt x="23758" y="5770876"/>
                </a:lnTo>
                <a:lnTo>
                  <a:pt x="19773" y="5779733"/>
                </a:lnTo>
                <a:lnTo>
                  <a:pt x="18471" y="5779429"/>
                </a:lnTo>
                <a:lnTo>
                  <a:pt x="17573" y="5775654"/>
                </a:lnTo>
                <a:lnTo>
                  <a:pt x="18472" y="5771875"/>
                </a:lnTo>
                <a:lnTo>
                  <a:pt x="18822" y="5769582"/>
                </a:lnTo>
                <a:lnTo>
                  <a:pt x="24320" y="5761079"/>
                </a:lnTo>
                <a:lnTo>
                  <a:pt x="27479" y="5743331"/>
                </a:lnTo>
                <a:close/>
                <a:moveTo>
                  <a:pt x="36507" y="5735370"/>
                </a:moveTo>
                <a:cubicBezTo>
                  <a:pt x="37584" y="5730842"/>
                  <a:pt x="35868" y="5745038"/>
                  <a:pt x="34503" y="5749411"/>
                </a:cubicBezTo>
                <a:lnTo>
                  <a:pt x="32768" y="5753867"/>
                </a:lnTo>
                <a:close/>
                <a:moveTo>
                  <a:pt x="17994" y="5733158"/>
                </a:moveTo>
                <a:lnTo>
                  <a:pt x="18395" y="5737368"/>
                </a:lnTo>
                <a:lnTo>
                  <a:pt x="18360" y="5737396"/>
                </a:lnTo>
                <a:lnTo>
                  <a:pt x="17804" y="5733498"/>
                </a:lnTo>
                <a:close/>
                <a:moveTo>
                  <a:pt x="16899" y="5727157"/>
                </a:moveTo>
                <a:lnTo>
                  <a:pt x="17804" y="5733498"/>
                </a:lnTo>
                <a:lnTo>
                  <a:pt x="15158" y="5738218"/>
                </a:lnTo>
                <a:lnTo>
                  <a:pt x="12460" y="5738178"/>
                </a:lnTo>
                <a:cubicBezTo>
                  <a:pt x="11897" y="5734230"/>
                  <a:pt x="13860" y="5731180"/>
                  <a:pt x="16234" y="5728185"/>
                </a:cubicBezTo>
                <a:close/>
                <a:moveTo>
                  <a:pt x="22595" y="5699814"/>
                </a:moveTo>
                <a:lnTo>
                  <a:pt x="24856" y="5707420"/>
                </a:lnTo>
                <a:lnTo>
                  <a:pt x="23920" y="5711795"/>
                </a:lnTo>
                <a:lnTo>
                  <a:pt x="23420" y="5711579"/>
                </a:lnTo>
                <a:lnTo>
                  <a:pt x="21449" y="5706827"/>
                </a:lnTo>
                <a:lnTo>
                  <a:pt x="20632" y="5704138"/>
                </a:lnTo>
                <a:close/>
                <a:moveTo>
                  <a:pt x="14791" y="5699495"/>
                </a:moveTo>
                <a:lnTo>
                  <a:pt x="17356" y="5726450"/>
                </a:lnTo>
                <a:lnTo>
                  <a:pt x="16899" y="5727157"/>
                </a:lnTo>
                <a:lnTo>
                  <a:pt x="16468" y="5724138"/>
                </a:lnTo>
                <a:cubicBezTo>
                  <a:pt x="11902" y="5728936"/>
                  <a:pt x="5891" y="5751401"/>
                  <a:pt x="10456" y="5746602"/>
                </a:cubicBezTo>
                <a:lnTo>
                  <a:pt x="15158" y="5738218"/>
                </a:lnTo>
                <a:lnTo>
                  <a:pt x="17280" y="5738249"/>
                </a:lnTo>
                <a:lnTo>
                  <a:pt x="18360" y="5737396"/>
                </a:lnTo>
                <a:lnTo>
                  <a:pt x="18472" y="5738178"/>
                </a:lnTo>
                <a:lnTo>
                  <a:pt x="18395" y="5737368"/>
                </a:lnTo>
                <a:lnTo>
                  <a:pt x="24483" y="5732562"/>
                </a:lnTo>
                <a:lnTo>
                  <a:pt x="20016" y="5761777"/>
                </a:lnTo>
                <a:lnTo>
                  <a:pt x="18645" y="5766427"/>
                </a:lnTo>
                <a:lnTo>
                  <a:pt x="16467" y="5771005"/>
                </a:lnTo>
                <a:lnTo>
                  <a:pt x="16837" y="5772559"/>
                </a:lnTo>
                <a:lnTo>
                  <a:pt x="16785" y="5772734"/>
                </a:lnTo>
                <a:lnTo>
                  <a:pt x="8311" y="5785842"/>
                </a:lnTo>
                <a:lnTo>
                  <a:pt x="7616" y="5743914"/>
                </a:lnTo>
                <a:lnTo>
                  <a:pt x="14464" y="5707289"/>
                </a:lnTo>
                <a:close/>
                <a:moveTo>
                  <a:pt x="14464" y="5696057"/>
                </a:moveTo>
                <a:lnTo>
                  <a:pt x="14903" y="5696839"/>
                </a:lnTo>
                <a:lnTo>
                  <a:pt x="14791" y="5699495"/>
                </a:lnTo>
                <a:close/>
                <a:moveTo>
                  <a:pt x="15481" y="5683064"/>
                </a:moveTo>
                <a:lnTo>
                  <a:pt x="15957" y="5686619"/>
                </a:lnTo>
                <a:lnTo>
                  <a:pt x="15874" y="5686881"/>
                </a:lnTo>
                <a:lnTo>
                  <a:pt x="15986" y="5686839"/>
                </a:lnTo>
                <a:lnTo>
                  <a:pt x="16468" y="5690441"/>
                </a:lnTo>
                <a:lnTo>
                  <a:pt x="20632" y="5704138"/>
                </a:lnTo>
                <a:lnTo>
                  <a:pt x="20476" y="5704481"/>
                </a:lnTo>
                <a:lnTo>
                  <a:pt x="21449" y="5706827"/>
                </a:lnTo>
                <a:lnTo>
                  <a:pt x="22283" y="5709571"/>
                </a:lnTo>
                <a:cubicBezTo>
                  <a:pt x="22765" y="5710826"/>
                  <a:pt x="22679" y="5710721"/>
                  <a:pt x="21538" y="5708666"/>
                </a:cubicBezTo>
                <a:lnTo>
                  <a:pt x="14903" y="5696839"/>
                </a:lnTo>
                <a:close/>
                <a:moveTo>
                  <a:pt x="17350" y="5682173"/>
                </a:moveTo>
                <a:lnTo>
                  <a:pt x="18457" y="5685899"/>
                </a:lnTo>
                <a:lnTo>
                  <a:pt x="15986" y="5686839"/>
                </a:lnTo>
                <a:lnTo>
                  <a:pt x="15957" y="5686619"/>
                </a:lnTo>
                <a:close/>
                <a:moveTo>
                  <a:pt x="31592" y="5675956"/>
                </a:moveTo>
                <a:lnTo>
                  <a:pt x="29953" y="5683610"/>
                </a:lnTo>
                <a:lnTo>
                  <a:pt x="22595" y="5699814"/>
                </a:lnTo>
                <a:lnTo>
                  <a:pt x="18457" y="5685899"/>
                </a:lnTo>
                <a:lnTo>
                  <a:pt x="20131" y="5685262"/>
                </a:lnTo>
                <a:close/>
                <a:moveTo>
                  <a:pt x="13677" y="5669581"/>
                </a:moveTo>
                <a:lnTo>
                  <a:pt x="13814" y="5670602"/>
                </a:lnTo>
                <a:lnTo>
                  <a:pt x="6581" y="5681581"/>
                </a:lnTo>
                <a:lnTo>
                  <a:pt x="6558" y="5680200"/>
                </a:lnTo>
                <a:lnTo>
                  <a:pt x="10456" y="5673592"/>
                </a:lnTo>
                <a:close/>
                <a:moveTo>
                  <a:pt x="14694" y="5669265"/>
                </a:moveTo>
                <a:lnTo>
                  <a:pt x="15800" y="5675464"/>
                </a:lnTo>
                <a:lnTo>
                  <a:pt x="15481" y="5683064"/>
                </a:lnTo>
                <a:lnTo>
                  <a:pt x="13814" y="5670602"/>
                </a:lnTo>
                <a:close/>
                <a:moveTo>
                  <a:pt x="16178" y="5666465"/>
                </a:moveTo>
                <a:lnTo>
                  <a:pt x="16153" y="5667050"/>
                </a:lnTo>
                <a:lnTo>
                  <a:pt x="14694" y="5669265"/>
                </a:lnTo>
                <a:lnTo>
                  <a:pt x="14555" y="5668487"/>
                </a:lnTo>
                <a:close/>
                <a:moveTo>
                  <a:pt x="29036" y="5666191"/>
                </a:moveTo>
                <a:lnTo>
                  <a:pt x="31721" y="5671236"/>
                </a:lnTo>
                <a:lnTo>
                  <a:pt x="32256" y="5672855"/>
                </a:lnTo>
                <a:lnTo>
                  <a:pt x="32204" y="5673097"/>
                </a:lnTo>
                <a:lnTo>
                  <a:pt x="28373" y="5666655"/>
                </a:lnTo>
                <a:close/>
                <a:moveTo>
                  <a:pt x="24535" y="5660201"/>
                </a:moveTo>
                <a:lnTo>
                  <a:pt x="28373" y="5666655"/>
                </a:lnTo>
                <a:lnTo>
                  <a:pt x="22480" y="5670784"/>
                </a:lnTo>
                <a:lnTo>
                  <a:pt x="22108" y="5667491"/>
                </a:lnTo>
                <a:close/>
                <a:moveTo>
                  <a:pt x="21275" y="5660116"/>
                </a:moveTo>
                <a:lnTo>
                  <a:pt x="22108" y="5667491"/>
                </a:lnTo>
                <a:lnTo>
                  <a:pt x="19429" y="5675538"/>
                </a:lnTo>
                <a:lnTo>
                  <a:pt x="17350" y="5682173"/>
                </a:lnTo>
                <a:lnTo>
                  <a:pt x="16468" y="5679208"/>
                </a:lnTo>
                <a:lnTo>
                  <a:pt x="15800" y="5675464"/>
                </a:lnTo>
                <a:lnTo>
                  <a:pt x="16153" y="5667050"/>
                </a:lnTo>
                <a:lnTo>
                  <a:pt x="18186" y="5663964"/>
                </a:lnTo>
                <a:close/>
                <a:moveTo>
                  <a:pt x="23187" y="5657735"/>
                </a:moveTo>
                <a:lnTo>
                  <a:pt x="24666" y="5659808"/>
                </a:lnTo>
                <a:lnTo>
                  <a:pt x="24535" y="5660201"/>
                </a:lnTo>
                <a:lnTo>
                  <a:pt x="23119" y="5657819"/>
                </a:lnTo>
                <a:close/>
                <a:moveTo>
                  <a:pt x="22699" y="5657113"/>
                </a:moveTo>
                <a:lnTo>
                  <a:pt x="23119" y="5657819"/>
                </a:lnTo>
                <a:lnTo>
                  <a:pt x="21275" y="5660116"/>
                </a:lnTo>
                <a:lnTo>
                  <a:pt x="21194" y="5659397"/>
                </a:lnTo>
                <a:close/>
                <a:moveTo>
                  <a:pt x="22480" y="5656744"/>
                </a:moveTo>
                <a:lnTo>
                  <a:pt x="22720" y="5657081"/>
                </a:lnTo>
                <a:lnTo>
                  <a:pt x="22699" y="5657113"/>
                </a:lnTo>
                <a:close/>
                <a:moveTo>
                  <a:pt x="21633" y="5650809"/>
                </a:moveTo>
                <a:lnTo>
                  <a:pt x="22480" y="5656744"/>
                </a:lnTo>
                <a:lnTo>
                  <a:pt x="20596" y="5654105"/>
                </a:lnTo>
                <a:lnTo>
                  <a:pt x="20554" y="5653725"/>
                </a:lnTo>
                <a:close/>
                <a:moveTo>
                  <a:pt x="28491" y="5648319"/>
                </a:moveTo>
                <a:lnTo>
                  <a:pt x="26894" y="5653117"/>
                </a:lnTo>
                <a:lnTo>
                  <a:pt x="23187" y="5657735"/>
                </a:lnTo>
                <a:lnTo>
                  <a:pt x="22720" y="5657081"/>
                </a:lnTo>
                <a:close/>
                <a:moveTo>
                  <a:pt x="10456" y="5645511"/>
                </a:moveTo>
                <a:lnTo>
                  <a:pt x="14555" y="5668487"/>
                </a:lnTo>
                <a:lnTo>
                  <a:pt x="13677" y="5669581"/>
                </a:lnTo>
                <a:close/>
                <a:moveTo>
                  <a:pt x="18926" y="5631847"/>
                </a:moveTo>
                <a:lnTo>
                  <a:pt x="21492" y="5649823"/>
                </a:lnTo>
                <a:lnTo>
                  <a:pt x="20546" y="5653654"/>
                </a:lnTo>
                <a:lnTo>
                  <a:pt x="20554" y="5653725"/>
                </a:lnTo>
                <a:lnTo>
                  <a:pt x="20476" y="5653936"/>
                </a:lnTo>
                <a:lnTo>
                  <a:pt x="20596" y="5654105"/>
                </a:lnTo>
                <a:lnTo>
                  <a:pt x="21194" y="5659397"/>
                </a:lnTo>
                <a:lnTo>
                  <a:pt x="18186" y="5663964"/>
                </a:lnTo>
                <a:lnTo>
                  <a:pt x="16178" y="5666465"/>
                </a:lnTo>
                <a:lnTo>
                  <a:pt x="16468" y="5659552"/>
                </a:lnTo>
                <a:cubicBezTo>
                  <a:pt x="16468" y="5656592"/>
                  <a:pt x="13904" y="5653982"/>
                  <a:pt x="14464" y="5651127"/>
                </a:cubicBezTo>
                <a:close/>
                <a:moveTo>
                  <a:pt x="16468" y="5614622"/>
                </a:moveTo>
                <a:lnTo>
                  <a:pt x="17485" y="5621746"/>
                </a:lnTo>
                <a:lnTo>
                  <a:pt x="17470" y="5621686"/>
                </a:lnTo>
                <a:cubicBezTo>
                  <a:pt x="16969" y="5618395"/>
                  <a:pt x="16468" y="5614622"/>
                  <a:pt x="16468" y="5614622"/>
                </a:cubicBezTo>
                <a:close/>
                <a:moveTo>
                  <a:pt x="16468" y="5603390"/>
                </a:moveTo>
                <a:lnTo>
                  <a:pt x="16818" y="5607319"/>
                </a:lnTo>
                <a:lnTo>
                  <a:pt x="16468" y="5609006"/>
                </a:lnTo>
                <a:cubicBezTo>
                  <a:pt x="15234" y="5615922"/>
                  <a:pt x="10456" y="5635791"/>
                  <a:pt x="10456" y="5628663"/>
                </a:cubicBezTo>
                <a:cubicBezTo>
                  <a:pt x="10456" y="5619783"/>
                  <a:pt x="14464" y="5611814"/>
                  <a:pt x="16468" y="5603390"/>
                </a:cubicBezTo>
                <a:close/>
                <a:moveTo>
                  <a:pt x="18409" y="5582856"/>
                </a:moveTo>
                <a:lnTo>
                  <a:pt x="18472" y="5583733"/>
                </a:lnTo>
                <a:lnTo>
                  <a:pt x="18019" y="5583220"/>
                </a:lnTo>
                <a:close/>
                <a:moveTo>
                  <a:pt x="4819" y="5575385"/>
                </a:moveTo>
                <a:lnTo>
                  <a:pt x="11292" y="5575590"/>
                </a:lnTo>
                <a:lnTo>
                  <a:pt x="18019" y="5583220"/>
                </a:lnTo>
                <a:lnTo>
                  <a:pt x="14464" y="5586542"/>
                </a:lnTo>
                <a:cubicBezTo>
                  <a:pt x="12460" y="5584670"/>
                  <a:pt x="8377" y="5582616"/>
                  <a:pt x="5334" y="5580653"/>
                </a:cubicBezTo>
                <a:lnTo>
                  <a:pt x="4893" y="5579838"/>
                </a:lnTo>
                <a:close/>
                <a:moveTo>
                  <a:pt x="27915" y="5556266"/>
                </a:moveTo>
                <a:lnTo>
                  <a:pt x="28166" y="5557359"/>
                </a:lnTo>
                <a:cubicBezTo>
                  <a:pt x="27664" y="5555807"/>
                  <a:pt x="27271" y="5555558"/>
                  <a:pt x="30495" y="5572501"/>
                </a:cubicBezTo>
                <a:lnTo>
                  <a:pt x="31536" y="5577364"/>
                </a:lnTo>
                <a:lnTo>
                  <a:pt x="18926" y="5631847"/>
                </a:lnTo>
                <a:lnTo>
                  <a:pt x="17485" y="5621746"/>
                </a:lnTo>
                <a:lnTo>
                  <a:pt x="18472" y="5625855"/>
                </a:lnTo>
                <a:lnTo>
                  <a:pt x="16818" y="5607319"/>
                </a:lnTo>
                <a:lnTo>
                  <a:pt x="19163" y="5596032"/>
                </a:lnTo>
                <a:cubicBezTo>
                  <a:pt x="19862" y="5591656"/>
                  <a:pt x="19996" y="5587394"/>
                  <a:pt x="18472" y="5583733"/>
                </a:cubicBezTo>
                <a:cubicBezTo>
                  <a:pt x="21382" y="5607186"/>
                  <a:pt x="26204" y="5579110"/>
                  <a:pt x="26487" y="5578117"/>
                </a:cubicBezTo>
                <a:lnTo>
                  <a:pt x="22500" y="5569784"/>
                </a:lnTo>
                <a:lnTo>
                  <a:pt x="23935" y="5561882"/>
                </a:lnTo>
                <a:lnTo>
                  <a:pt x="26487" y="5561269"/>
                </a:lnTo>
                <a:close/>
                <a:moveTo>
                  <a:pt x="25195" y="5550942"/>
                </a:moveTo>
                <a:lnTo>
                  <a:pt x="24165" y="5560616"/>
                </a:lnTo>
                <a:lnTo>
                  <a:pt x="23935" y="5561882"/>
                </a:lnTo>
                <a:lnTo>
                  <a:pt x="19257" y="5563007"/>
                </a:lnTo>
                <a:lnTo>
                  <a:pt x="22500" y="5569784"/>
                </a:lnTo>
                <a:lnTo>
                  <a:pt x="20476" y="5580925"/>
                </a:lnTo>
                <a:lnTo>
                  <a:pt x="18409" y="5582856"/>
                </a:lnTo>
                <a:lnTo>
                  <a:pt x="16563" y="5556990"/>
                </a:lnTo>
                <a:close/>
                <a:moveTo>
                  <a:pt x="30495" y="5547228"/>
                </a:moveTo>
                <a:lnTo>
                  <a:pt x="27915" y="5556266"/>
                </a:lnTo>
                <a:lnTo>
                  <a:pt x="26487" y="5550036"/>
                </a:lnTo>
                <a:lnTo>
                  <a:pt x="25195" y="5550942"/>
                </a:lnTo>
                <a:lnTo>
                  <a:pt x="25401" y="5549013"/>
                </a:lnTo>
                <a:close/>
                <a:moveTo>
                  <a:pt x="15168" y="5537430"/>
                </a:moveTo>
                <a:lnTo>
                  <a:pt x="16563" y="5556990"/>
                </a:lnTo>
                <a:lnTo>
                  <a:pt x="14464" y="5558461"/>
                </a:lnTo>
                <a:cubicBezTo>
                  <a:pt x="10975" y="5557238"/>
                  <a:pt x="8491" y="5548643"/>
                  <a:pt x="10456" y="5544420"/>
                </a:cubicBezTo>
                <a:close/>
                <a:moveTo>
                  <a:pt x="15710" y="5526737"/>
                </a:moveTo>
                <a:lnTo>
                  <a:pt x="18299" y="5532784"/>
                </a:lnTo>
                <a:lnTo>
                  <a:pt x="15168" y="5537430"/>
                </a:lnTo>
                <a:lnTo>
                  <a:pt x="14620" y="5529757"/>
                </a:lnTo>
                <a:close/>
                <a:moveTo>
                  <a:pt x="23293" y="5525374"/>
                </a:moveTo>
                <a:lnTo>
                  <a:pt x="26487" y="5538804"/>
                </a:lnTo>
                <a:lnTo>
                  <a:pt x="25401" y="5549013"/>
                </a:lnTo>
                <a:lnTo>
                  <a:pt x="22480" y="5550036"/>
                </a:lnTo>
                <a:cubicBezTo>
                  <a:pt x="19234" y="5546247"/>
                  <a:pt x="20220" y="5538577"/>
                  <a:pt x="18472" y="5533188"/>
                </a:cubicBezTo>
                <a:lnTo>
                  <a:pt x="18299" y="5532784"/>
                </a:lnTo>
                <a:close/>
                <a:moveTo>
                  <a:pt x="12596" y="5519465"/>
                </a:moveTo>
                <a:lnTo>
                  <a:pt x="14042" y="5522842"/>
                </a:lnTo>
                <a:lnTo>
                  <a:pt x="14464" y="5527572"/>
                </a:lnTo>
                <a:lnTo>
                  <a:pt x="14620" y="5529757"/>
                </a:lnTo>
                <a:lnTo>
                  <a:pt x="14214" y="5530883"/>
                </a:lnTo>
                <a:cubicBezTo>
                  <a:pt x="12126" y="5536667"/>
                  <a:pt x="10456" y="5540411"/>
                  <a:pt x="10456" y="5535996"/>
                </a:cubicBezTo>
                <a:close/>
                <a:moveTo>
                  <a:pt x="12652" y="5519040"/>
                </a:moveTo>
                <a:lnTo>
                  <a:pt x="12596" y="5519465"/>
                </a:lnTo>
                <a:lnTo>
                  <a:pt x="12460" y="5519147"/>
                </a:lnTo>
                <a:close/>
                <a:moveTo>
                  <a:pt x="19968" y="5514939"/>
                </a:moveTo>
                <a:lnTo>
                  <a:pt x="15710" y="5526737"/>
                </a:lnTo>
                <a:lnTo>
                  <a:pt x="14042" y="5522842"/>
                </a:lnTo>
                <a:lnTo>
                  <a:pt x="13653" y="5518479"/>
                </a:lnTo>
                <a:close/>
                <a:moveTo>
                  <a:pt x="13274" y="5514231"/>
                </a:moveTo>
                <a:lnTo>
                  <a:pt x="13653" y="5518479"/>
                </a:lnTo>
                <a:lnTo>
                  <a:pt x="12652" y="5519040"/>
                </a:lnTo>
                <a:close/>
                <a:moveTo>
                  <a:pt x="20476" y="5513531"/>
                </a:moveTo>
                <a:lnTo>
                  <a:pt x="20711" y="5514522"/>
                </a:lnTo>
                <a:lnTo>
                  <a:pt x="19968" y="5514939"/>
                </a:lnTo>
                <a:close/>
                <a:moveTo>
                  <a:pt x="14483" y="5500832"/>
                </a:moveTo>
                <a:lnTo>
                  <a:pt x="14467" y="5509129"/>
                </a:lnTo>
                <a:lnTo>
                  <a:pt x="13471" y="5512710"/>
                </a:lnTo>
                <a:lnTo>
                  <a:pt x="13274" y="5514231"/>
                </a:lnTo>
                <a:lnTo>
                  <a:pt x="12460" y="5505107"/>
                </a:lnTo>
                <a:close/>
                <a:moveTo>
                  <a:pt x="16468" y="5460178"/>
                </a:moveTo>
                <a:cubicBezTo>
                  <a:pt x="17136" y="5466730"/>
                  <a:pt x="13890" y="5478229"/>
                  <a:pt x="18472" y="5479834"/>
                </a:cubicBezTo>
                <a:lnTo>
                  <a:pt x="21817" y="5470459"/>
                </a:lnTo>
                <a:lnTo>
                  <a:pt x="22480" y="5479834"/>
                </a:lnTo>
                <a:cubicBezTo>
                  <a:pt x="23751" y="5491539"/>
                  <a:pt x="26423" y="5502772"/>
                  <a:pt x="29445" y="5513886"/>
                </a:cubicBezTo>
                <a:lnTo>
                  <a:pt x="29902" y="5515568"/>
                </a:lnTo>
                <a:lnTo>
                  <a:pt x="23293" y="5525374"/>
                </a:lnTo>
                <a:lnTo>
                  <a:pt x="20711" y="5514522"/>
                </a:lnTo>
                <a:lnTo>
                  <a:pt x="22480" y="5513531"/>
                </a:lnTo>
                <a:cubicBezTo>
                  <a:pt x="23351" y="5509870"/>
                  <a:pt x="14894" y="5514535"/>
                  <a:pt x="14464" y="5510723"/>
                </a:cubicBezTo>
                <a:lnTo>
                  <a:pt x="14467" y="5509129"/>
                </a:lnTo>
                <a:lnTo>
                  <a:pt x="18663" y="5494047"/>
                </a:lnTo>
                <a:cubicBezTo>
                  <a:pt x="20114" y="5489556"/>
                  <a:pt x="20965" y="5487273"/>
                  <a:pt x="20252" y="5488637"/>
                </a:cubicBezTo>
                <a:lnTo>
                  <a:pt x="14483" y="5500832"/>
                </a:lnTo>
                <a:lnTo>
                  <a:pt x="14511" y="5485518"/>
                </a:lnTo>
                <a:cubicBezTo>
                  <a:pt x="15163" y="5477071"/>
                  <a:pt x="16134" y="5468602"/>
                  <a:pt x="16468" y="5460178"/>
                </a:cubicBezTo>
                <a:close/>
                <a:moveTo>
                  <a:pt x="12957" y="5443039"/>
                </a:moveTo>
                <a:lnTo>
                  <a:pt x="12991" y="5443215"/>
                </a:lnTo>
                <a:lnTo>
                  <a:pt x="12460" y="5443329"/>
                </a:lnTo>
                <a:close/>
                <a:moveTo>
                  <a:pt x="14794" y="5442830"/>
                </a:moveTo>
                <a:lnTo>
                  <a:pt x="16468" y="5454561"/>
                </a:lnTo>
                <a:cubicBezTo>
                  <a:pt x="16821" y="5457033"/>
                  <a:pt x="15719" y="5454775"/>
                  <a:pt x="14580" y="5451273"/>
                </a:cubicBezTo>
                <a:lnTo>
                  <a:pt x="12991" y="5443215"/>
                </a:lnTo>
                <a:close/>
                <a:moveTo>
                  <a:pt x="19725" y="5440871"/>
                </a:moveTo>
                <a:lnTo>
                  <a:pt x="20029" y="5445168"/>
                </a:lnTo>
                <a:lnTo>
                  <a:pt x="18345" y="5441516"/>
                </a:lnTo>
                <a:close/>
                <a:moveTo>
                  <a:pt x="17755" y="5440237"/>
                </a:moveTo>
                <a:lnTo>
                  <a:pt x="18345" y="5441516"/>
                </a:lnTo>
                <a:lnTo>
                  <a:pt x="16157" y="5442538"/>
                </a:lnTo>
                <a:lnTo>
                  <a:pt x="14794" y="5442830"/>
                </a:lnTo>
                <a:lnTo>
                  <a:pt x="14680" y="5442033"/>
                </a:lnTo>
                <a:close/>
                <a:moveTo>
                  <a:pt x="308996" y="5439653"/>
                </a:moveTo>
                <a:cubicBezTo>
                  <a:pt x="249349" y="5439653"/>
                  <a:pt x="200996" y="5488006"/>
                  <a:pt x="200996" y="5547653"/>
                </a:cubicBezTo>
                <a:cubicBezTo>
                  <a:pt x="200996" y="5607300"/>
                  <a:pt x="249349" y="5655653"/>
                  <a:pt x="308996" y="5655653"/>
                </a:cubicBezTo>
                <a:cubicBezTo>
                  <a:pt x="368643" y="5655653"/>
                  <a:pt x="416996" y="5607300"/>
                  <a:pt x="416996" y="5547653"/>
                </a:cubicBezTo>
                <a:cubicBezTo>
                  <a:pt x="416996" y="5488006"/>
                  <a:pt x="368643" y="5439653"/>
                  <a:pt x="308996" y="5439653"/>
                </a:cubicBezTo>
                <a:close/>
                <a:moveTo>
                  <a:pt x="21678" y="5437947"/>
                </a:moveTo>
                <a:lnTo>
                  <a:pt x="21361" y="5440107"/>
                </a:lnTo>
                <a:lnTo>
                  <a:pt x="19725" y="5440871"/>
                </a:lnTo>
                <a:lnTo>
                  <a:pt x="19604" y="5439158"/>
                </a:lnTo>
                <a:close/>
                <a:moveTo>
                  <a:pt x="26487" y="5437713"/>
                </a:moveTo>
                <a:cubicBezTo>
                  <a:pt x="25819" y="5446137"/>
                  <a:pt x="26042" y="5454796"/>
                  <a:pt x="24483" y="5462986"/>
                </a:cubicBezTo>
                <a:lnTo>
                  <a:pt x="21817" y="5470459"/>
                </a:lnTo>
                <a:lnTo>
                  <a:pt x="20029" y="5445168"/>
                </a:lnTo>
                <a:lnTo>
                  <a:pt x="20476" y="5446137"/>
                </a:lnTo>
                <a:lnTo>
                  <a:pt x="21361" y="5440107"/>
                </a:lnTo>
                <a:close/>
                <a:moveTo>
                  <a:pt x="13675" y="5434990"/>
                </a:moveTo>
                <a:lnTo>
                  <a:pt x="14680" y="5442033"/>
                </a:lnTo>
                <a:lnTo>
                  <a:pt x="12957" y="5443039"/>
                </a:lnTo>
                <a:lnTo>
                  <a:pt x="12460" y="5440521"/>
                </a:lnTo>
                <a:close/>
                <a:moveTo>
                  <a:pt x="18876" y="5428856"/>
                </a:moveTo>
                <a:lnTo>
                  <a:pt x="19604" y="5439158"/>
                </a:lnTo>
                <a:lnTo>
                  <a:pt x="17755" y="5440237"/>
                </a:lnTo>
                <a:lnTo>
                  <a:pt x="15819" y="5436039"/>
                </a:lnTo>
                <a:cubicBezTo>
                  <a:pt x="14992" y="5433610"/>
                  <a:pt x="15024" y="5431920"/>
                  <a:pt x="16321" y="5430373"/>
                </a:cubicBezTo>
                <a:close/>
                <a:moveTo>
                  <a:pt x="32632" y="5422158"/>
                </a:moveTo>
                <a:lnTo>
                  <a:pt x="32499" y="5426481"/>
                </a:lnTo>
                <a:lnTo>
                  <a:pt x="32935" y="5431374"/>
                </a:lnTo>
                <a:lnTo>
                  <a:pt x="21678" y="5437947"/>
                </a:lnTo>
                <a:lnTo>
                  <a:pt x="22532" y="5432126"/>
                </a:lnTo>
                <a:lnTo>
                  <a:pt x="22060" y="5426965"/>
                </a:lnTo>
                <a:lnTo>
                  <a:pt x="24410" y="5425570"/>
                </a:lnTo>
                <a:close/>
                <a:moveTo>
                  <a:pt x="21039" y="5415794"/>
                </a:moveTo>
                <a:lnTo>
                  <a:pt x="22060" y="5426965"/>
                </a:lnTo>
                <a:lnTo>
                  <a:pt x="18876" y="5428856"/>
                </a:lnTo>
                <a:lnTo>
                  <a:pt x="18520" y="5423821"/>
                </a:lnTo>
                <a:close/>
                <a:moveTo>
                  <a:pt x="20476" y="5404016"/>
                </a:moveTo>
                <a:lnTo>
                  <a:pt x="23109" y="5413165"/>
                </a:lnTo>
                <a:lnTo>
                  <a:pt x="23516" y="5415996"/>
                </a:lnTo>
                <a:lnTo>
                  <a:pt x="23990" y="5416325"/>
                </a:lnTo>
                <a:lnTo>
                  <a:pt x="24520" y="5418469"/>
                </a:lnTo>
                <a:cubicBezTo>
                  <a:pt x="24307" y="5418360"/>
                  <a:pt x="22922" y="5415135"/>
                  <a:pt x="21533" y="5414218"/>
                </a:cubicBezTo>
                <a:lnTo>
                  <a:pt x="21039" y="5415794"/>
                </a:lnTo>
                <a:lnTo>
                  <a:pt x="20476" y="5409632"/>
                </a:lnTo>
                <a:lnTo>
                  <a:pt x="20278" y="5404917"/>
                </a:lnTo>
                <a:close/>
                <a:moveTo>
                  <a:pt x="16468" y="5389976"/>
                </a:moveTo>
                <a:lnTo>
                  <a:pt x="20067" y="5399884"/>
                </a:lnTo>
                <a:lnTo>
                  <a:pt x="20278" y="5404917"/>
                </a:lnTo>
                <a:lnTo>
                  <a:pt x="13675" y="5434990"/>
                </a:lnTo>
                <a:lnTo>
                  <a:pt x="12460" y="5426481"/>
                </a:lnTo>
                <a:cubicBezTo>
                  <a:pt x="13796" y="5414312"/>
                  <a:pt x="8393" y="5394825"/>
                  <a:pt x="16468" y="5389976"/>
                </a:cubicBezTo>
                <a:close/>
                <a:moveTo>
                  <a:pt x="14142" y="5377054"/>
                </a:moveTo>
                <a:lnTo>
                  <a:pt x="14143" y="5377057"/>
                </a:lnTo>
                <a:lnTo>
                  <a:pt x="14084" y="5377252"/>
                </a:lnTo>
                <a:close/>
                <a:moveTo>
                  <a:pt x="30293" y="5369030"/>
                </a:moveTo>
                <a:cubicBezTo>
                  <a:pt x="31206" y="5367925"/>
                  <a:pt x="31971" y="5368099"/>
                  <a:pt x="32499" y="5370319"/>
                </a:cubicBezTo>
                <a:lnTo>
                  <a:pt x="33663" y="5388786"/>
                </a:lnTo>
                <a:lnTo>
                  <a:pt x="33376" y="5398087"/>
                </a:lnTo>
                <a:lnTo>
                  <a:pt x="26487" y="5418056"/>
                </a:lnTo>
                <a:lnTo>
                  <a:pt x="23990" y="5416325"/>
                </a:lnTo>
                <a:lnTo>
                  <a:pt x="23814" y="5415615"/>
                </a:lnTo>
                <a:lnTo>
                  <a:pt x="23109" y="5413165"/>
                </a:lnTo>
                <a:lnTo>
                  <a:pt x="21944" y="5405054"/>
                </a:lnTo>
                <a:lnTo>
                  <a:pt x="20067" y="5399884"/>
                </a:lnTo>
                <a:lnTo>
                  <a:pt x="19489" y="5386136"/>
                </a:lnTo>
                <a:lnTo>
                  <a:pt x="20236" y="5385379"/>
                </a:lnTo>
                <a:lnTo>
                  <a:pt x="20476" y="5392784"/>
                </a:lnTo>
                <a:cubicBezTo>
                  <a:pt x="23481" y="5387168"/>
                  <a:pt x="27554" y="5372345"/>
                  <a:pt x="30293" y="5369030"/>
                </a:cubicBezTo>
                <a:close/>
                <a:moveTo>
                  <a:pt x="17747" y="5365233"/>
                </a:moveTo>
                <a:lnTo>
                  <a:pt x="18726" y="5367952"/>
                </a:lnTo>
                <a:lnTo>
                  <a:pt x="19489" y="5386136"/>
                </a:lnTo>
                <a:lnTo>
                  <a:pt x="18472" y="5387167"/>
                </a:lnTo>
                <a:lnTo>
                  <a:pt x="14143" y="5377057"/>
                </a:lnTo>
                <a:close/>
                <a:moveTo>
                  <a:pt x="17691" y="5363928"/>
                </a:moveTo>
                <a:lnTo>
                  <a:pt x="17967" y="5364510"/>
                </a:lnTo>
                <a:lnTo>
                  <a:pt x="17747" y="5365233"/>
                </a:lnTo>
                <a:lnTo>
                  <a:pt x="17515" y="5364589"/>
                </a:lnTo>
                <a:close/>
                <a:moveTo>
                  <a:pt x="18629" y="5363788"/>
                </a:moveTo>
                <a:lnTo>
                  <a:pt x="19718" y="5369422"/>
                </a:lnTo>
                <a:lnTo>
                  <a:pt x="19764" y="5370833"/>
                </a:lnTo>
                <a:lnTo>
                  <a:pt x="18726" y="5367952"/>
                </a:lnTo>
                <a:lnTo>
                  <a:pt x="18577" y="5364389"/>
                </a:lnTo>
                <a:close/>
                <a:moveTo>
                  <a:pt x="19413" y="5360007"/>
                </a:moveTo>
                <a:lnTo>
                  <a:pt x="19587" y="5365380"/>
                </a:lnTo>
                <a:lnTo>
                  <a:pt x="18726" y="5362688"/>
                </a:lnTo>
                <a:lnTo>
                  <a:pt x="18808" y="5361752"/>
                </a:lnTo>
                <a:lnTo>
                  <a:pt x="19224" y="5360384"/>
                </a:lnTo>
                <a:close/>
                <a:moveTo>
                  <a:pt x="21225" y="5358660"/>
                </a:moveTo>
                <a:lnTo>
                  <a:pt x="25479" y="5372185"/>
                </a:lnTo>
                <a:cubicBezTo>
                  <a:pt x="25897" y="5375190"/>
                  <a:pt x="25813" y="5378156"/>
                  <a:pt x="24792" y="5380760"/>
                </a:cubicBezTo>
                <a:lnTo>
                  <a:pt x="20236" y="5385379"/>
                </a:lnTo>
                <a:lnTo>
                  <a:pt x="19764" y="5370833"/>
                </a:lnTo>
                <a:lnTo>
                  <a:pt x="20253" y="5372192"/>
                </a:lnTo>
                <a:lnTo>
                  <a:pt x="19718" y="5369422"/>
                </a:lnTo>
                <a:lnTo>
                  <a:pt x="19587" y="5365380"/>
                </a:lnTo>
                <a:lnTo>
                  <a:pt x="23651" y="5378084"/>
                </a:lnTo>
                <a:close/>
                <a:moveTo>
                  <a:pt x="19339" y="5357739"/>
                </a:moveTo>
                <a:lnTo>
                  <a:pt x="19406" y="5359790"/>
                </a:lnTo>
                <a:lnTo>
                  <a:pt x="19224" y="5360384"/>
                </a:lnTo>
                <a:lnTo>
                  <a:pt x="18864" y="5361108"/>
                </a:lnTo>
                <a:lnTo>
                  <a:pt x="19071" y="5358746"/>
                </a:lnTo>
                <a:close/>
                <a:moveTo>
                  <a:pt x="20996" y="5356828"/>
                </a:moveTo>
                <a:lnTo>
                  <a:pt x="21225" y="5358660"/>
                </a:lnTo>
                <a:lnTo>
                  <a:pt x="20783" y="5357255"/>
                </a:lnTo>
                <a:close/>
                <a:moveTo>
                  <a:pt x="20476" y="5356278"/>
                </a:moveTo>
                <a:lnTo>
                  <a:pt x="20783" y="5357255"/>
                </a:lnTo>
                <a:lnTo>
                  <a:pt x="19413" y="5360007"/>
                </a:lnTo>
                <a:lnTo>
                  <a:pt x="19406" y="5359790"/>
                </a:lnTo>
                <a:close/>
                <a:moveTo>
                  <a:pt x="20337" y="5351627"/>
                </a:moveTo>
                <a:lnTo>
                  <a:pt x="20476" y="5353470"/>
                </a:lnTo>
                <a:lnTo>
                  <a:pt x="19339" y="5357739"/>
                </a:lnTo>
                <a:lnTo>
                  <a:pt x="19290" y="5356240"/>
                </a:lnTo>
                <a:lnTo>
                  <a:pt x="19414" y="5354828"/>
                </a:lnTo>
                <a:close/>
                <a:moveTo>
                  <a:pt x="20324" y="5351445"/>
                </a:moveTo>
                <a:lnTo>
                  <a:pt x="20344" y="5351605"/>
                </a:lnTo>
                <a:lnTo>
                  <a:pt x="20337" y="5351627"/>
                </a:lnTo>
                <a:close/>
                <a:moveTo>
                  <a:pt x="919" y="5349154"/>
                </a:moveTo>
                <a:lnTo>
                  <a:pt x="437" y="5364703"/>
                </a:lnTo>
                <a:cubicBezTo>
                  <a:pt x="8127" y="5440135"/>
                  <a:pt x="2215" y="5376297"/>
                  <a:pt x="4445" y="5552844"/>
                </a:cubicBezTo>
                <a:lnTo>
                  <a:pt x="4819" y="5575385"/>
                </a:lnTo>
                <a:lnTo>
                  <a:pt x="2441" y="5575309"/>
                </a:lnTo>
                <a:lnTo>
                  <a:pt x="4893" y="5579838"/>
                </a:lnTo>
                <a:lnTo>
                  <a:pt x="6558" y="5680200"/>
                </a:lnTo>
                <a:lnTo>
                  <a:pt x="5679" y="5681691"/>
                </a:lnTo>
                <a:cubicBezTo>
                  <a:pt x="4176" y="5684499"/>
                  <a:pt x="3264" y="5686480"/>
                  <a:pt x="4445" y="5684825"/>
                </a:cubicBezTo>
                <a:lnTo>
                  <a:pt x="6581" y="5681581"/>
                </a:lnTo>
                <a:lnTo>
                  <a:pt x="7616" y="5743914"/>
                </a:lnTo>
                <a:lnTo>
                  <a:pt x="6731" y="5748645"/>
                </a:lnTo>
                <a:cubicBezTo>
                  <a:pt x="4153" y="5762430"/>
                  <a:pt x="2818" y="5776003"/>
                  <a:pt x="6449" y="5788724"/>
                </a:cubicBezTo>
                <a:lnTo>
                  <a:pt x="8311" y="5785842"/>
                </a:lnTo>
                <a:lnTo>
                  <a:pt x="8453" y="5794340"/>
                </a:lnTo>
                <a:lnTo>
                  <a:pt x="8817" y="5800724"/>
                </a:lnTo>
                <a:lnTo>
                  <a:pt x="8452" y="5801894"/>
                </a:lnTo>
                <a:cubicBezTo>
                  <a:pt x="7374" y="5804913"/>
                  <a:pt x="5205" y="5807117"/>
                  <a:pt x="4444" y="5810318"/>
                </a:cubicBezTo>
                <a:cubicBezTo>
                  <a:pt x="3159" y="5815720"/>
                  <a:pt x="2719" y="5821486"/>
                  <a:pt x="2440" y="5827167"/>
                </a:cubicBezTo>
                <a:lnTo>
                  <a:pt x="1413" y="5860257"/>
                </a:lnTo>
                <a:lnTo>
                  <a:pt x="0" y="5862350"/>
                </a:lnTo>
                <a:lnTo>
                  <a:pt x="0" y="5349463"/>
                </a:lnTo>
                <a:close/>
                <a:moveTo>
                  <a:pt x="10217" y="5344328"/>
                </a:moveTo>
                <a:lnTo>
                  <a:pt x="13495" y="5353430"/>
                </a:lnTo>
                <a:lnTo>
                  <a:pt x="13621" y="5355375"/>
                </a:lnTo>
                <a:lnTo>
                  <a:pt x="10457" y="5348724"/>
                </a:lnTo>
                <a:cubicBezTo>
                  <a:pt x="11793" y="5355277"/>
                  <a:pt x="13286" y="5374992"/>
                  <a:pt x="14465" y="5368381"/>
                </a:cubicBezTo>
                <a:lnTo>
                  <a:pt x="13621" y="5355375"/>
                </a:lnTo>
                <a:lnTo>
                  <a:pt x="15987" y="5360347"/>
                </a:lnTo>
                <a:lnTo>
                  <a:pt x="17515" y="5364589"/>
                </a:lnTo>
                <a:lnTo>
                  <a:pt x="14768" y="5374905"/>
                </a:lnTo>
                <a:lnTo>
                  <a:pt x="14142" y="5377054"/>
                </a:lnTo>
                <a:lnTo>
                  <a:pt x="12460" y="5373127"/>
                </a:lnTo>
                <a:cubicBezTo>
                  <a:pt x="11792" y="5366575"/>
                  <a:pt x="11233" y="5359999"/>
                  <a:pt x="10456" y="5353470"/>
                </a:cubicBezTo>
                <a:lnTo>
                  <a:pt x="9016" y="5345921"/>
                </a:lnTo>
                <a:close/>
                <a:moveTo>
                  <a:pt x="15882" y="5336807"/>
                </a:moveTo>
                <a:lnTo>
                  <a:pt x="16469" y="5340300"/>
                </a:lnTo>
                <a:lnTo>
                  <a:pt x="16711" y="5341380"/>
                </a:lnTo>
                <a:lnTo>
                  <a:pt x="16240" y="5343624"/>
                </a:lnTo>
                <a:lnTo>
                  <a:pt x="15271" y="5337618"/>
                </a:lnTo>
                <a:close/>
                <a:moveTo>
                  <a:pt x="18097" y="5334783"/>
                </a:moveTo>
                <a:lnTo>
                  <a:pt x="18472" y="5336622"/>
                </a:lnTo>
                <a:lnTo>
                  <a:pt x="18718" y="5338591"/>
                </a:lnTo>
                <a:lnTo>
                  <a:pt x="19162" y="5352293"/>
                </a:lnTo>
                <a:lnTo>
                  <a:pt x="16711" y="5341380"/>
                </a:lnTo>
                <a:close/>
                <a:moveTo>
                  <a:pt x="18921" y="5332773"/>
                </a:moveTo>
                <a:lnTo>
                  <a:pt x="20324" y="5351445"/>
                </a:lnTo>
                <a:lnTo>
                  <a:pt x="18718" y="5338591"/>
                </a:lnTo>
                <a:lnTo>
                  <a:pt x="18545" y="5333272"/>
                </a:lnTo>
                <a:close/>
                <a:moveTo>
                  <a:pt x="18528" y="5332731"/>
                </a:moveTo>
                <a:lnTo>
                  <a:pt x="18545" y="5333272"/>
                </a:lnTo>
                <a:lnTo>
                  <a:pt x="18364" y="5333513"/>
                </a:lnTo>
                <a:close/>
                <a:moveTo>
                  <a:pt x="28560" y="5321322"/>
                </a:moveTo>
                <a:lnTo>
                  <a:pt x="28491" y="5322581"/>
                </a:lnTo>
                <a:lnTo>
                  <a:pt x="28439" y="5321773"/>
                </a:lnTo>
                <a:close/>
                <a:moveTo>
                  <a:pt x="32618" y="5321233"/>
                </a:moveTo>
                <a:lnTo>
                  <a:pt x="33279" y="5332172"/>
                </a:lnTo>
                <a:lnTo>
                  <a:pt x="20996" y="5356828"/>
                </a:lnTo>
                <a:lnTo>
                  <a:pt x="20344" y="5351605"/>
                </a:lnTo>
                <a:lnTo>
                  <a:pt x="20963" y="5349457"/>
                </a:lnTo>
                <a:lnTo>
                  <a:pt x="28276" y="5322375"/>
                </a:lnTo>
                <a:lnTo>
                  <a:pt x="28491" y="5325390"/>
                </a:lnTo>
                <a:close/>
                <a:moveTo>
                  <a:pt x="11531" y="5321202"/>
                </a:moveTo>
                <a:lnTo>
                  <a:pt x="12461" y="5337492"/>
                </a:lnTo>
                <a:lnTo>
                  <a:pt x="12692" y="5341042"/>
                </a:lnTo>
                <a:lnTo>
                  <a:pt x="10217" y="5344328"/>
                </a:lnTo>
                <a:lnTo>
                  <a:pt x="8453" y="5339430"/>
                </a:lnTo>
                <a:cubicBezTo>
                  <a:pt x="7463" y="5337488"/>
                  <a:pt x="7824" y="5339821"/>
                  <a:pt x="8502" y="5343228"/>
                </a:cubicBezTo>
                <a:lnTo>
                  <a:pt x="9016" y="5345921"/>
                </a:lnTo>
                <a:lnTo>
                  <a:pt x="8498" y="5346609"/>
                </a:lnTo>
                <a:lnTo>
                  <a:pt x="919" y="5349154"/>
                </a:lnTo>
                <a:lnTo>
                  <a:pt x="1414" y="5333207"/>
                </a:lnTo>
                <a:lnTo>
                  <a:pt x="3681" y="5329850"/>
                </a:lnTo>
                <a:close/>
                <a:moveTo>
                  <a:pt x="12992" y="5319593"/>
                </a:moveTo>
                <a:lnTo>
                  <a:pt x="13479" y="5322490"/>
                </a:lnTo>
                <a:lnTo>
                  <a:pt x="13138" y="5324399"/>
                </a:lnTo>
                <a:lnTo>
                  <a:pt x="12457" y="5320182"/>
                </a:lnTo>
                <a:close/>
                <a:moveTo>
                  <a:pt x="28157" y="5317449"/>
                </a:moveTo>
                <a:lnTo>
                  <a:pt x="28439" y="5321773"/>
                </a:lnTo>
                <a:lnTo>
                  <a:pt x="28276" y="5322375"/>
                </a:lnTo>
                <a:lnTo>
                  <a:pt x="27956" y="5317884"/>
                </a:lnTo>
                <a:close/>
                <a:moveTo>
                  <a:pt x="30495" y="5314157"/>
                </a:moveTo>
                <a:lnTo>
                  <a:pt x="28560" y="5321322"/>
                </a:lnTo>
                <a:lnTo>
                  <a:pt x="28838" y="5316259"/>
                </a:lnTo>
                <a:close/>
                <a:moveTo>
                  <a:pt x="29197" y="5309720"/>
                </a:moveTo>
                <a:lnTo>
                  <a:pt x="28838" y="5316259"/>
                </a:lnTo>
                <a:lnTo>
                  <a:pt x="28522" y="5316659"/>
                </a:lnTo>
                <a:lnTo>
                  <a:pt x="28157" y="5317449"/>
                </a:lnTo>
                <a:lnTo>
                  <a:pt x="27678" y="5310080"/>
                </a:lnTo>
                <a:close/>
                <a:moveTo>
                  <a:pt x="24889" y="5308340"/>
                </a:moveTo>
                <a:lnTo>
                  <a:pt x="27395" y="5310147"/>
                </a:lnTo>
                <a:lnTo>
                  <a:pt x="27403" y="5310145"/>
                </a:lnTo>
                <a:lnTo>
                  <a:pt x="27956" y="5317884"/>
                </a:lnTo>
                <a:lnTo>
                  <a:pt x="24483" y="5325390"/>
                </a:lnTo>
                <a:lnTo>
                  <a:pt x="18921" y="5332773"/>
                </a:lnTo>
                <a:lnTo>
                  <a:pt x="18815" y="5331363"/>
                </a:lnTo>
                <a:lnTo>
                  <a:pt x="20226" y="5324644"/>
                </a:lnTo>
                <a:lnTo>
                  <a:pt x="22350" y="5316944"/>
                </a:lnTo>
                <a:close/>
                <a:moveTo>
                  <a:pt x="19658" y="5303778"/>
                </a:moveTo>
                <a:lnTo>
                  <a:pt x="22481" y="5306603"/>
                </a:lnTo>
                <a:lnTo>
                  <a:pt x="23393" y="5307261"/>
                </a:lnTo>
                <a:lnTo>
                  <a:pt x="20476" y="5311349"/>
                </a:lnTo>
                <a:lnTo>
                  <a:pt x="19367" y="5312570"/>
                </a:lnTo>
                <a:lnTo>
                  <a:pt x="18769" y="5306701"/>
                </a:lnTo>
                <a:close/>
                <a:moveTo>
                  <a:pt x="16468" y="5300117"/>
                </a:moveTo>
                <a:lnTo>
                  <a:pt x="16506" y="5300623"/>
                </a:lnTo>
                <a:lnTo>
                  <a:pt x="16433" y="5300550"/>
                </a:lnTo>
                <a:close/>
                <a:moveTo>
                  <a:pt x="8625" y="5292734"/>
                </a:moveTo>
                <a:lnTo>
                  <a:pt x="9984" y="5294094"/>
                </a:lnTo>
                <a:lnTo>
                  <a:pt x="10456" y="5302358"/>
                </a:lnTo>
                <a:lnTo>
                  <a:pt x="10143" y="5302622"/>
                </a:lnTo>
                <a:lnTo>
                  <a:pt x="8585" y="5293345"/>
                </a:lnTo>
                <a:close/>
                <a:moveTo>
                  <a:pt x="30205" y="5291355"/>
                </a:moveTo>
                <a:lnTo>
                  <a:pt x="30850" y="5291958"/>
                </a:lnTo>
                <a:lnTo>
                  <a:pt x="31813" y="5307901"/>
                </a:lnTo>
                <a:lnTo>
                  <a:pt x="29919" y="5306131"/>
                </a:lnTo>
                <a:lnTo>
                  <a:pt x="29519" y="5303860"/>
                </a:lnTo>
                <a:close/>
                <a:moveTo>
                  <a:pt x="26619" y="5289115"/>
                </a:moveTo>
                <a:lnTo>
                  <a:pt x="26614" y="5289426"/>
                </a:lnTo>
                <a:lnTo>
                  <a:pt x="26539" y="5289178"/>
                </a:lnTo>
                <a:close/>
                <a:moveTo>
                  <a:pt x="8961" y="5287542"/>
                </a:moveTo>
                <a:lnTo>
                  <a:pt x="8625" y="5292734"/>
                </a:lnTo>
                <a:lnTo>
                  <a:pt x="8454" y="5292563"/>
                </a:lnTo>
                <a:lnTo>
                  <a:pt x="8585" y="5293345"/>
                </a:lnTo>
                <a:lnTo>
                  <a:pt x="8454" y="5295371"/>
                </a:lnTo>
                <a:lnTo>
                  <a:pt x="9686" y="5303007"/>
                </a:lnTo>
                <a:lnTo>
                  <a:pt x="6449" y="5305733"/>
                </a:lnTo>
                <a:cubicBezTo>
                  <a:pt x="2916" y="5302197"/>
                  <a:pt x="4586" y="5296580"/>
                  <a:pt x="7556" y="5290444"/>
                </a:cubicBezTo>
                <a:close/>
                <a:moveTo>
                  <a:pt x="26650" y="5287173"/>
                </a:moveTo>
                <a:lnTo>
                  <a:pt x="27527" y="5288403"/>
                </a:lnTo>
                <a:lnTo>
                  <a:pt x="26619" y="5289115"/>
                </a:lnTo>
                <a:close/>
                <a:moveTo>
                  <a:pt x="30495" y="5286076"/>
                </a:moveTo>
                <a:lnTo>
                  <a:pt x="30738" y="5290093"/>
                </a:lnTo>
                <a:lnTo>
                  <a:pt x="30308" y="5289490"/>
                </a:lnTo>
                <a:close/>
                <a:moveTo>
                  <a:pt x="11797" y="5281683"/>
                </a:moveTo>
                <a:lnTo>
                  <a:pt x="16672" y="5286129"/>
                </a:lnTo>
                <a:lnTo>
                  <a:pt x="16690" y="5286306"/>
                </a:lnTo>
                <a:lnTo>
                  <a:pt x="15637" y="5285482"/>
                </a:lnTo>
                <a:cubicBezTo>
                  <a:pt x="14319" y="5284592"/>
                  <a:pt x="12986" y="5283986"/>
                  <a:pt x="13254" y="5285384"/>
                </a:cubicBezTo>
                <a:lnTo>
                  <a:pt x="17272" y="5292019"/>
                </a:lnTo>
                <a:lnTo>
                  <a:pt x="17704" y="5296254"/>
                </a:lnTo>
                <a:lnTo>
                  <a:pt x="14683" y="5298798"/>
                </a:lnTo>
                <a:lnTo>
                  <a:pt x="9984" y="5294094"/>
                </a:lnTo>
                <a:lnTo>
                  <a:pt x="9541" y="5286344"/>
                </a:lnTo>
                <a:close/>
                <a:moveTo>
                  <a:pt x="13110" y="5278973"/>
                </a:moveTo>
                <a:lnTo>
                  <a:pt x="11797" y="5281683"/>
                </a:lnTo>
                <a:lnTo>
                  <a:pt x="10456" y="5280460"/>
                </a:lnTo>
                <a:close/>
                <a:moveTo>
                  <a:pt x="15557" y="5273917"/>
                </a:moveTo>
                <a:lnTo>
                  <a:pt x="15629" y="5274724"/>
                </a:lnTo>
                <a:lnTo>
                  <a:pt x="15075" y="5277872"/>
                </a:lnTo>
                <a:lnTo>
                  <a:pt x="13110" y="5278973"/>
                </a:lnTo>
                <a:close/>
                <a:moveTo>
                  <a:pt x="16217" y="5272553"/>
                </a:moveTo>
                <a:lnTo>
                  <a:pt x="17544" y="5274413"/>
                </a:lnTo>
                <a:lnTo>
                  <a:pt x="16314" y="5277177"/>
                </a:lnTo>
                <a:lnTo>
                  <a:pt x="15870" y="5277426"/>
                </a:lnTo>
                <a:lnTo>
                  <a:pt x="15629" y="5274724"/>
                </a:lnTo>
                <a:lnTo>
                  <a:pt x="15894" y="5273222"/>
                </a:lnTo>
                <a:close/>
                <a:moveTo>
                  <a:pt x="25915" y="5271795"/>
                </a:moveTo>
                <a:lnTo>
                  <a:pt x="26105" y="5273248"/>
                </a:lnTo>
                <a:lnTo>
                  <a:pt x="22480" y="5274844"/>
                </a:lnTo>
                <a:lnTo>
                  <a:pt x="21839" y="5274080"/>
                </a:lnTo>
                <a:close/>
                <a:moveTo>
                  <a:pt x="19130" y="5270850"/>
                </a:moveTo>
                <a:lnTo>
                  <a:pt x="21839" y="5274080"/>
                </a:lnTo>
                <a:lnTo>
                  <a:pt x="18602" y="5275894"/>
                </a:lnTo>
                <a:lnTo>
                  <a:pt x="17544" y="5274413"/>
                </a:lnTo>
                <a:close/>
                <a:moveTo>
                  <a:pt x="11277" y="5265797"/>
                </a:moveTo>
                <a:lnTo>
                  <a:pt x="10135" y="5269456"/>
                </a:lnTo>
                <a:lnTo>
                  <a:pt x="10313" y="5266706"/>
                </a:lnTo>
                <a:close/>
                <a:moveTo>
                  <a:pt x="10457" y="5264482"/>
                </a:moveTo>
                <a:lnTo>
                  <a:pt x="10976" y="5265208"/>
                </a:lnTo>
                <a:lnTo>
                  <a:pt x="10323" y="5266558"/>
                </a:lnTo>
                <a:close/>
                <a:moveTo>
                  <a:pt x="18713" y="5260017"/>
                </a:moveTo>
                <a:lnTo>
                  <a:pt x="17754" y="5262668"/>
                </a:lnTo>
                <a:lnTo>
                  <a:pt x="17114" y="5266299"/>
                </a:lnTo>
                <a:lnTo>
                  <a:pt x="16632" y="5262204"/>
                </a:lnTo>
                <a:close/>
                <a:moveTo>
                  <a:pt x="18886" y="5259836"/>
                </a:moveTo>
                <a:lnTo>
                  <a:pt x="18713" y="5260017"/>
                </a:lnTo>
                <a:lnTo>
                  <a:pt x="18761" y="5259886"/>
                </a:lnTo>
                <a:close/>
                <a:moveTo>
                  <a:pt x="19619" y="5237332"/>
                </a:moveTo>
                <a:lnTo>
                  <a:pt x="18823" y="5242532"/>
                </a:lnTo>
                <a:lnTo>
                  <a:pt x="16854" y="5245579"/>
                </a:lnTo>
                <a:lnTo>
                  <a:pt x="16838" y="5245509"/>
                </a:lnTo>
                <a:lnTo>
                  <a:pt x="18646" y="5239377"/>
                </a:lnTo>
                <a:close/>
                <a:moveTo>
                  <a:pt x="29131" y="5232023"/>
                </a:moveTo>
                <a:cubicBezTo>
                  <a:pt x="28610" y="5233303"/>
                  <a:pt x="27607" y="5235752"/>
                  <a:pt x="26356" y="5238909"/>
                </a:cubicBezTo>
                <a:lnTo>
                  <a:pt x="23270" y="5247433"/>
                </a:lnTo>
                <a:lnTo>
                  <a:pt x="23759" y="5243826"/>
                </a:lnTo>
                <a:lnTo>
                  <a:pt x="29013" y="5232149"/>
                </a:lnTo>
                <a:cubicBezTo>
                  <a:pt x="29691" y="5230632"/>
                  <a:pt x="29652" y="5230743"/>
                  <a:pt x="29131" y="5232023"/>
                </a:cubicBezTo>
                <a:close/>
                <a:moveTo>
                  <a:pt x="32769" y="5226817"/>
                </a:moveTo>
                <a:lnTo>
                  <a:pt x="29954" y="5240745"/>
                </a:lnTo>
                <a:lnTo>
                  <a:pt x="27310" y="5246383"/>
                </a:lnTo>
                <a:lnTo>
                  <a:pt x="23706" y="5253602"/>
                </a:lnTo>
                <a:lnTo>
                  <a:pt x="21244" y="5253027"/>
                </a:lnTo>
                <a:lnTo>
                  <a:pt x="23270" y="5247433"/>
                </a:lnTo>
                <a:lnTo>
                  <a:pt x="22481" y="5253249"/>
                </a:lnTo>
                <a:close/>
                <a:moveTo>
                  <a:pt x="27498" y="5216273"/>
                </a:moveTo>
                <a:lnTo>
                  <a:pt x="23759" y="5243826"/>
                </a:lnTo>
                <a:lnTo>
                  <a:pt x="19774" y="5252683"/>
                </a:lnTo>
                <a:lnTo>
                  <a:pt x="18472" y="5252379"/>
                </a:lnTo>
                <a:lnTo>
                  <a:pt x="17574" y="5248604"/>
                </a:lnTo>
                <a:lnTo>
                  <a:pt x="18473" y="5244825"/>
                </a:lnTo>
                <a:lnTo>
                  <a:pt x="18823" y="5242532"/>
                </a:lnTo>
                <a:lnTo>
                  <a:pt x="24321" y="5234029"/>
                </a:lnTo>
                <a:lnTo>
                  <a:pt x="27480" y="5216281"/>
                </a:lnTo>
                <a:close/>
                <a:moveTo>
                  <a:pt x="36508" y="5208320"/>
                </a:moveTo>
                <a:cubicBezTo>
                  <a:pt x="37585" y="5203792"/>
                  <a:pt x="35869" y="5217988"/>
                  <a:pt x="34504" y="5222361"/>
                </a:cubicBezTo>
                <a:lnTo>
                  <a:pt x="32769" y="5226817"/>
                </a:lnTo>
                <a:close/>
                <a:moveTo>
                  <a:pt x="17995" y="5206108"/>
                </a:moveTo>
                <a:lnTo>
                  <a:pt x="18396" y="5210318"/>
                </a:lnTo>
                <a:lnTo>
                  <a:pt x="18361" y="5210346"/>
                </a:lnTo>
                <a:lnTo>
                  <a:pt x="17805" y="5206448"/>
                </a:lnTo>
                <a:close/>
                <a:moveTo>
                  <a:pt x="16900" y="5200107"/>
                </a:moveTo>
                <a:lnTo>
                  <a:pt x="17805" y="5206448"/>
                </a:lnTo>
                <a:lnTo>
                  <a:pt x="15159" y="5211168"/>
                </a:lnTo>
                <a:lnTo>
                  <a:pt x="12461" y="5211128"/>
                </a:lnTo>
                <a:cubicBezTo>
                  <a:pt x="11898" y="5207180"/>
                  <a:pt x="13861" y="5204130"/>
                  <a:pt x="16235" y="5201135"/>
                </a:cubicBezTo>
                <a:close/>
                <a:moveTo>
                  <a:pt x="22596" y="5172764"/>
                </a:moveTo>
                <a:lnTo>
                  <a:pt x="24857" y="5180370"/>
                </a:lnTo>
                <a:lnTo>
                  <a:pt x="23921" y="5184745"/>
                </a:lnTo>
                <a:lnTo>
                  <a:pt x="23421" y="5184529"/>
                </a:lnTo>
                <a:lnTo>
                  <a:pt x="21450" y="5179778"/>
                </a:lnTo>
                <a:lnTo>
                  <a:pt x="20633" y="5177088"/>
                </a:lnTo>
                <a:close/>
                <a:moveTo>
                  <a:pt x="14792" y="5172445"/>
                </a:moveTo>
                <a:lnTo>
                  <a:pt x="17357" y="5199400"/>
                </a:lnTo>
                <a:lnTo>
                  <a:pt x="16900" y="5200107"/>
                </a:lnTo>
                <a:lnTo>
                  <a:pt x="16469" y="5197088"/>
                </a:lnTo>
                <a:cubicBezTo>
                  <a:pt x="11903" y="5201886"/>
                  <a:pt x="5892" y="5224351"/>
                  <a:pt x="10457" y="5219552"/>
                </a:cubicBezTo>
                <a:lnTo>
                  <a:pt x="15159" y="5211168"/>
                </a:lnTo>
                <a:lnTo>
                  <a:pt x="17281" y="5211199"/>
                </a:lnTo>
                <a:lnTo>
                  <a:pt x="18361" y="5210346"/>
                </a:lnTo>
                <a:lnTo>
                  <a:pt x="18473" y="5211128"/>
                </a:lnTo>
                <a:lnTo>
                  <a:pt x="18396" y="5210318"/>
                </a:lnTo>
                <a:lnTo>
                  <a:pt x="24484" y="5205512"/>
                </a:lnTo>
                <a:lnTo>
                  <a:pt x="20017" y="5234727"/>
                </a:lnTo>
                <a:lnTo>
                  <a:pt x="18646" y="5239377"/>
                </a:lnTo>
                <a:lnTo>
                  <a:pt x="16468" y="5243955"/>
                </a:lnTo>
                <a:lnTo>
                  <a:pt x="16838" y="5245509"/>
                </a:lnTo>
                <a:lnTo>
                  <a:pt x="16786" y="5245684"/>
                </a:lnTo>
                <a:lnTo>
                  <a:pt x="8312" y="5258792"/>
                </a:lnTo>
                <a:lnTo>
                  <a:pt x="7617" y="5216864"/>
                </a:lnTo>
                <a:lnTo>
                  <a:pt x="14465" y="5180239"/>
                </a:lnTo>
                <a:close/>
                <a:moveTo>
                  <a:pt x="14465" y="5169007"/>
                </a:moveTo>
                <a:lnTo>
                  <a:pt x="14904" y="5169789"/>
                </a:lnTo>
                <a:lnTo>
                  <a:pt x="14792" y="5172445"/>
                </a:lnTo>
                <a:close/>
                <a:moveTo>
                  <a:pt x="15482" y="5156014"/>
                </a:moveTo>
                <a:lnTo>
                  <a:pt x="15958" y="5159569"/>
                </a:lnTo>
                <a:lnTo>
                  <a:pt x="15875" y="5159831"/>
                </a:lnTo>
                <a:lnTo>
                  <a:pt x="15987" y="5159789"/>
                </a:lnTo>
                <a:lnTo>
                  <a:pt x="16469" y="5163391"/>
                </a:lnTo>
                <a:lnTo>
                  <a:pt x="20633" y="5177088"/>
                </a:lnTo>
                <a:lnTo>
                  <a:pt x="20477" y="5177431"/>
                </a:lnTo>
                <a:lnTo>
                  <a:pt x="21450" y="5179778"/>
                </a:lnTo>
                <a:lnTo>
                  <a:pt x="22284" y="5182521"/>
                </a:lnTo>
                <a:cubicBezTo>
                  <a:pt x="22766" y="5183776"/>
                  <a:pt x="22680" y="5183671"/>
                  <a:pt x="21539" y="5181616"/>
                </a:cubicBezTo>
                <a:lnTo>
                  <a:pt x="14904" y="5169789"/>
                </a:lnTo>
                <a:close/>
                <a:moveTo>
                  <a:pt x="17351" y="5155123"/>
                </a:moveTo>
                <a:lnTo>
                  <a:pt x="18458" y="5158849"/>
                </a:lnTo>
                <a:lnTo>
                  <a:pt x="15987" y="5159789"/>
                </a:lnTo>
                <a:lnTo>
                  <a:pt x="15958" y="5159569"/>
                </a:lnTo>
                <a:close/>
                <a:moveTo>
                  <a:pt x="31593" y="5148906"/>
                </a:moveTo>
                <a:lnTo>
                  <a:pt x="29954" y="5156560"/>
                </a:lnTo>
                <a:lnTo>
                  <a:pt x="22596" y="5172764"/>
                </a:lnTo>
                <a:lnTo>
                  <a:pt x="18458" y="5158849"/>
                </a:lnTo>
                <a:lnTo>
                  <a:pt x="20132" y="5158212"/>
                </a:lnTo>
                <a:close/>
                <a:moveTo>
                  <a:pt x="13678" y="5142531"/>
                </a:moveTo>
                <a:lnTo>
                  <a:pt x="13815" y="5143552"/>
                </a:lnTo>
                <a:lnTo>
                  <a:pt x="6582" y="5154531"/>
                </a:lnTo>
                <a:lnTo>
                  <a:pt x="6559" y="5153150"/>
                </a:lnTo>
                <a:lnTo>
                  <a:pt x="10457" y="5146542"/>
                </a:lnTo>
                <a:close/>
                <a:moveTo>
                  <a:pt x="14695" y="5142215"/>
                </a:moveTo>
                <a:lnTo>
                  <a:pt x="15801" y="5148414"/>
                </a:lnTo>
                <a:lnTo>
                  <a:pt x="15482" y="5156014"/>
                </a:lnTo>
                <a:lnTo>
                  <a:pt x="13815" y="5143552"/>
                </a:lnTo>
                <a:close/>
                <a:moveTo>
                  <a:pt x="16179" y="5139415"/>
                </a:moveTo>
                <a:lnTo>
                  <a:pt x="16154" y="5140000"/>
                </a:lnTo>
                <a:lnTo>
                  <a:pt x="14695" y="5142215"/>
                </a:lnTo>
                <a:lnTo>
                  <a:pt x="14556" y="5141437"/>
                </a:lnTo>
                <a:close/>
                <a:moveTo>
                  <a:pt x="29037" y="5139140"/>
                </a:moveTo>
                <a:lnTo>
                  <a:pt x="31722" y="5144186"/>
                </a:lnTo>
                <a:lnTo>
                  <a:pt x="32257" y="5145806"/>
                </a:lnTo>
                <a:lnTo>
                  <a:pt x="32205" y="5146047"/>
                </a:lnTo>
                <a:lnTo>
                  <a:pt x="28374" y="5139605"/>
                </a:lnTo>
                <a:close/>
                <a:moveTo>
                  <a:pt x="24536" y="5133151"/>
                </a:moveTo>
                <a:lnTo>
                  <a:pt x="28374" y="5139605"/>
                </a:lnTo>
                <a:lnTo>
                  <a:pt x="22481" y="5143734"/>
                </a:lnTo>
                <a:lnTo>
                  <a:pt x="22109" y="5140441"/>
                </a:lnTo>
                <a:close/>
                <a:moveTo>
                  <a:pt x="21276" y="5133066"/>
                </a:moveTo>
                <a:lnTo>
                  <a:pt x="22109" y="5140441"/>
                </a:lnTo>
                <a:lnTo>
                  <a:pt x="19430" y="5148488"/>
                </a:lnTo>
                <a:lnTo>
                  <a:pt x="17351" y="5155123"/>
                </a:lnTo>
                <a:lnTo>
                  <a:pt x="16469" y="5152158"/>
                </a:lnTo>
                <a:lnTo>
                  <a:pt x="15801" y="5148414"/>
                </a:lnTo>
                <a:lnTo>
                  <a:pt x="16154" y="5140000"/>
                </a:lnTo>
                <a:lnTo>
                  <a:pt x="18187" y="5136914"/>
                </a:lnTo>
                <a:close/>
                <a:moveTo>
                  <a:pt x="23188" y="5130685"/>
                </a:moveTo>
                <a:lnTo>
                  <a:pt x="24667" y="5132758"/>
                </a:lnTo>
                <a:lnTo>
                  <a:pt x="24536" y="5133151"/>
                </a:lnTo>
                <a:lnTo>
                  <a:pt x="23120" y="5130769"/>
                </a:lnTo>
                <a:close/>
                <a:moveTo>
                  <a:pt x="22700" y="5130063"/>
                </a:moveTo>
                <a:lnTo>
                  <a:pt x="23120" y="5130769"/>
                </a:lnTo>
                <a:lnTo>
                  <a:pt x="21276" y="5133066"/>
                </a:lnTo>
                <a:lnTo>
                  <a:pt x="21195" y="5132347"/>
                </a:lnTo>
                <a:close/>
                <a:moveTo>
                  <a:pt x="22481" y="5129694"/>
                </a:moveTo>
                <a:lnTo>
                  <a:pt x="22721" y="5130031"/>
                </a:lnTo>
                <a:lnTo>
                  <a:pt x="22700" y="5130063"/>
                </a:lnTo>
                <a:close/>
                <a:moveTo>
                  <a:pt x="21634" y="5123759"/>
                </a:moveTo>
                <a:lnTo>
                  <a:pt x="22481" y="5129694"/>
                </a:lnTo>
                <a:lnTo>
                  <a:pt x="20597" y="5127055"/>
                </a:lnTo>
                <a:lnTo>
                  <a:pt x="20555" y="5126675"/>
                </a:lnTo>
                <a:close/>
                <a:moveTo>
                  <a:pt x="28492" y="5121269"/>
                </a:moveTo>
                <a:lnTo>
                  <a:pt x="26895" y="5126067"/>
                </a:lnTo>
                <a:lnTo>
                  <a:pt x="23188" y="5130685"/>
                </a:lnTo>
                <a:lnTo>
                  <a:pt x="22721" y="5130031"/>
                </a:lnTo>
                <a:close/>
                <a:moveTo>
                  <a:pt x="10457" y="5118461"/>
                </a:moveTo>
                <a:lnTo>
                  <a:pt x="14556" y="5141437"/>
                </a:lnTo>
                <a:lnTo>
                  <a:pt x="13678" y="5142531"/>
                </a:lnTo>
                <a:close/>
                <a:moveTo>
                  <a:pt x="18927" y="5104797"/>
                </a:moveTo>
                <a:lnTo>
                  <a:pt x="21493" y="5122773"/>
                </a:lnTo>
                <a:lnTo>
                  <a:pt x="20547" y="5126604"/>
                </a:lnTo>
                <a:lnTo>
                  <a:pt x="20555" y="5126675"/>
                </a:lnTo>
                <a:lnTo>
                  <a:pt x="20477" y="5126886"/>
                </a:lnTo>
                <a:lnTo>
                  <a:pt x="20597" y="5127055"/>
                </a:lnTo>
                <a:lnTo>
                  <a:pt x="21195" y="5132347"/>
                </a:lnTo>
                <a:lnTo>
                  <a:pt x="18187" y="5136914"/>
                </a:lnTo>
                <a:lnTo>
                  <a:pt x="16179" y="5139415"/>
                </a:lnTo>
                <a:lnTo>
                  <a:pt x="16469" y="5132502"/>
                </a:lnTo>
                <a:cubicBezTo>
                  <a:pt x="16469" y="5129542"/>
                  <a:pt x="13905" y="5126932"/>
                  <a:pt x="14465" y="5124077"/>
                </a:cubicBezTo>
                <a:close/>
                <a:moveTo>
                  <a:pt x="16469" y="5087572"/>
                </a:moveTo>
                <a:lnTo>
                  <a:pt x="17486" y="5094696"/>
                </a:lnTo>
                <a:lnTo>
                  <a:pt x="17471" y="5094636"/>
                </a:lnTo>
                <a:cubicBezTo>
                  <a:pt x="16970" y="5091345"/>
                  <a:pt x="16469" y="5087572"/>
                  <a:pt x="16469" y="5087572"/>
                </a:cubicBezTo>
                <a:close/>
                <a:moveTo>
                  <a:pt x="16469" y="5076340"/>
                </a:moveTo>
                <a:lnTo>
                  <a:pt x="16819" y="5080269"/>
                </a:lnTo>
                <a:lnTo>
                  <a:pt x="16469" y="5081956"/>
                </a:lnTo>
                <a:cubicBezTo>
                  <a:pt x="15235" y="5088872"/>
                  <a:pt x="10457" y="5108741"/>
                  <a:pt x="10457" y="5101613"/>
                </a:cubicBezTo>
                <a:cubicBezTo>
                  <a:pt x="10457" y="5092733"/>
                  <a:pt x="14465" y="5084764"/>
                  <a:pt x="16469" y="5076340"/>
                </a:cubicBezTo>
                <a:close/>
                <a:moveTo>
                  <a:pt x="18410" y="5055806"/>
                </a:moveTo>
                <a:lnTo>
                  <a:pt x="18473" y="5056683"/>
                </a:lnTo>
                <a:lnTo>
                  <a:pt x="18020" y="5056170"/>
                </a:lnTo>
                <a:close/>
                <a:moveTo>
                  <a:pt x="4820" y="5048335"/>
                </a:moveTo>
                <a:lnTo>
                  <a:pt x="11293" y="5048540"/>
                </a:lnTo>
                <a:lnTo>
                  <a:pt x="18020" y="5056170"/>
                </a:lnTo>
                <a:lnTo>
                  <a:pt x="14465" y="5059492"/>
                </a:lnTo>
                <a:cubicBezTo>
                  <a:pt x="12461" y="5057619"/>
                  <a:pt x="8378" y="5055566"/>
                  <a:pt x="5335" y="5053603"/>
                </a:cubicBezTo>
                <a:lnTo>
                  <a:pt x="4894" y="5052788"/>
                </a:lnTo>
                <a:close/>
                <a:moveTo>
                  <a:pt x="27916" y="5029216"/>
                </a:moveTo>
                <a:lnTo>
                  <a:pt x="28167" y="5030309"/>
                </a:lnTo>
                <a:cubicBezTo>
                  <a:pt x="27665" y="5028757"/>
                  <a:pt x="27272" y="5028508"/>
                  <a:pt x="30496" y="5045451"/>
                </a:cubicBezTo>
                <a:lnTo>
                  <a:pt x="31537" y="5050314"/>
                </a:lnTo>
                <a:lnTo>
                  <a:pt x="18927" y="5104797"/>
                </a:lnTo>
                <a:lnTo>
                  <a:pt x="17486" y="5094696"/>
                </a:lnTo>
                <a:lnTo>
                  <a:pt x="18473" y="5098805"/>
                </a:lnTo>
                <a:lnTo>
                  <a:pt x="16819" y="5080269"/>
                </a:lnTo>
                <a:lnTo>
                  <a:pt x="19164" y="5068982"/>
                </a:lnTo>
                <a:cubicBezTo>
                  <a:pt x="19863" y="5064607"/>
                  <a:pt x="19997" y="5060344"/>
                  <a:pt x="18473" y="5056683"/>
                </a:cubicBezTo>
                <a:cubicBezTo>
                  <a:pt x="21383" y="5080136"/>
                  <a:pt x="26205" y="5052060"/>
                  <a:pt x="26488" y="5051067"/>
                </a:cubicBezTo>
                <a:lnTo>
                  <a:pt x="22501" y="5042734"/>
                </a:lnTo>
                <a:lnTo>
                  <a:pt x="23936" y="5034832"/>
                </a:lnTo>
                <a:lnTo>
                  <a:pt x="26488" y="5034219"/>
                </a:lnTo>
                <a:close/>
                <a:moveTo>
                  <a:pt x="25196" y="5023892"/>
                </a:moveTo>
                <a:lnTo>
                  <a:pt x="24166" y="5033566"/>
                </a:lnTo>
                <a:lnTo>
                  <a:pt x="23936" y="5034832"/>
                </a:lnTo>
                <a:lnTo>
                  <a:pt x="19258" y="5035957"/>
                </a:lnTo>
                <a:lnTo>
                  <a:pt x="22501" y="5042734"/>
                </a:lnTo>
                <a:lnTo>
                  <a:pt x="20477" y="5053875"/>
                </a:lnTo>
                <a:lnTo>
                  <a:pt x="18410" y="5055806"/>
                </a:lnTo>
                <a:lnTo>
                  <a:pt x="16564" y="5029940"/>
                </a:lnTo>
                <a:close/>
                <a:moveTo>
                  <a:pt x="30496" y="5020178"/>
                </a:moveTo>
                <a:lnTo>
                  <a:pt x="27916" y="5029216"/>
                </a:lnTo>
                <a:lnTo>
                  <a:pt x="26488" y="5022986"/>
                </a:lnTo>
                <a:lnTo>
                  <a:pt x="25196" y="5023892"/>
                </a:lnTo>
                <a:lnTo>
                  <a:pt x="25402" y="5021963"/>
                </a:lnTo>
                <a:close/>
                <a:moveTo>
                  <a:pt x="15169" y="5010380"/>
                </a:moveTo>
                <a:lnTo>
                  <a:pt x="16564" y="5029940"/>
                </a:lnTo>
                <a:lnTo>
                  <a:pt x="14465" y="5031411"/>
                </a:lnTo>
                <a:cubicBezTo>
                  <a:pt x="10976" y="5030188"/>
                  <a:pt x="8492" y="5021593"/>
                  <a:pt x="10457" y="5017370"/>
                </a:cubicBezTo>
                <a:close/>
                <a:moveTo>
                  <a:pt x="15711" y="4999687"/>
                </a:moveTo>
                <a:lnTo>
                  <a:pt x="18300" y="5005734"/>
                </a:lnTo>
                <a:lnTo>
                  <a:pt x="15169" y="5010380"/>
                </a:lnTo>
                <a:lnTo>
                  <a:pt x="14621" y="5002707"/>
                </a:lnTo>
                <a:close/>
                <a:moveTo>
                  <a:pt x="23294" y="4998324"/>
                </a:moveTo>
                <a:lnTo>
                  <a:pt x="26488" y="5011754"/>
                </a:lnTo>
                <a:lnTo>
                  <a:pt x="25402" y="5021963"/>
                </a:lnTo>
                <a:lnTo>
                  <a:pt x="22481" y="5022986"/>
                </a:lnTo>
                <a:cubicBezTo>
                  <a:pt x="19235" y="5019197"/>
                  <a:pt x="20221" y="5011527"/>
                  <a:pt x="18473" y="5006138"/>
                </a:cubicBezTo>
                <a:lnTo>
                  <a:pt x="18300" y="5005734"/>
                </a:lnTo>
                <a:close/>
                <a:moveTo>
                  <a:pt x="12597" y="4992415"/>
                </a:moveTo>
                <a:lnTo>
                  <a:pt x="14043" y="4995792"/>
                </a:lnTo>
                <a:lnTo>
                  <a:pt x="14465" y="5000522"/>
                </a:lnTo>
                <a:lnTo>
                  <a:pt x="14621" y="5002707"/>
                </a:lnTo>
                <a:lnTo>
                  <a:pt x="14215" y="5003833"/>
                </a:lnTo>
                <a:cubicBezTo>
                  <a:pt x="12127" y="5009617"/>
                  <a:pt x="10457" y="5013361"/>
                  <a:pt x="10457" y="5008946"/>
                </a:cubicBezTo>
                <a:close/>
                <a:moveTo>
                  <a:pt x="12653" y="4991990"/>
                </a:moveTo>
                <a:lnTo>
                  <a:pt x="12597" y="4992415"/>
                </a:lnTo>
                <a:lnTo>
                  <a:pt x="12461" y="4992097"/>
                </a:lnTo>
                <a:close/>
                <a:moveTo>
                  <a:pt x="19969" y="4987889"/>
                </a:moveTo>
                <a:lnTo>
                  <a:pt x="15711" y="4999687"/>
                </a:lnTo>
                <a:lnTo>
                  <a:pt x="14043" y="4995792"/>
                </a:lnTo>
                <a:lnTo>
                  <a:pt x="13654" y="4991429"/>
                </a:lnTo>
                <a:close/>
                <a:moveTo>
                  <a:pt x="13275" y="4987181"/>
                </a:moveTo>
                <a:lnTo>
                  <a:pt x="13654" y="4991429"/>
                </a:lnTo>
                <a:lnTo>
                  <a:pt x="12653" y="4991990"/>
                </a:lnTo>
                <a:close/>
                <a:moveTo>
                  <a:pt x="20477" y="4986481"/>
                </a:moveTo>
                <a:lnTo>
                  <a:pt x="20712" y="4987472"/>
                </a:lnTo>
                <a:lnTo>
                  <a:pt x="19969" y="4987889"/>
                </a:lnTo>
                <a:close/>
                <a:moveTo>
                  <a:pt x="308996" y="4975790"/>
                </a:moveTo>
                <a:cubicBezTo>
                  <a:pt x="249350" y="4975790"/>
                  <a:pt x="200997" y="5024143"/>
                  <a:pt x="200997" y="5083790"/>
                </a:cubicBezTo>
                <a:cubicBezTo>
                  <a:pt x="200997" y="5143437"/>
                  <a:pt x="249350" y="5191790"/>
                  <a:pt x="308996" y="5191790"/>
                </a:cubicBezTo>
                <a:cubicBezTo>
                  <a:pt x="368643" y="5191790"/>
                  <a:pt x="416997" y="5143437"/>
                  <a:pt x="416997" y="5083790"/>
                </a:cubicBezTo>
                <a:cubicBezTo>
                  <a:pt x="416997" y="5024143"/>
                  <a:pt x="368643" y="4975790"/>
                  <a:pt x="308996" y="4975790"/>
                </a:cubicBezTo>
                <a:close/>
                <a:moveTo>
                  <a:pt x="14484" y="4973782"/>
                </a:moveTo>
                <a:lnTo>
                  <a:pt x="14468" y="4982079"/>
                </a:lnTo>
                <a:lnTo>
                  <a:pt x="13472" y="4985660"/>
                </a:lnTo>
                <a:lnTo>
                  <a:pt x="13275" y="4987181"/>
                </a:lnTo>
                <a:lnTo>
                  <a:pt x="12461" y="4978057"/>
                </a:lnTo>
                <a:close/>
                <a:moveTo>
                  <a:pt x="16469" y="4933128"/>
                </a:moveTo>
                <a:cubicBezTo>
                  <a:pt x="17137" y="4939680"/>
                  <a:pt x="13891" y="4951179"/>
                  <a:pt x="18473" y="4952784"/>
                </a:cubicBezTo>
                <a:lnTo>
                  <a:pt x="21818" y="4943409"/>
                </a:lnTo>
                <a:lnTo>
                  <a:pt x="22481" y="4952784"/>
                </a:lnTo>
                <a:cubicBezTo>
                  <a:pt x="23752" y="4964489"/>
                  <a:pt x="26424" y="4975722"/>
                  <a:pt x="29446" y="4986836"/>
                </a:cubicBezTo>
                <a:lnTo>
                  <a:pt x="29903" y="4988518"/>
                </a:lnTo>
                <a:lnTo>
                  <a:pt x="23294" y="4998324"/>
                </a:lnTo>
                <a:lnTo>
                  <a:pt x="20712" y="4987472"/>
                </a:lnTo>
                <a:lnTo>
                  <a:pt x="22481" y="4986481"/>
                </a:lnTo>
                <a:cubicBezTo>
                  <a:pt x="23352" y="4982820"/>
                  <a:pt x="14895" y="4987485"/>
                  <a:pt x="14465" y="4983673"/>
                </a:cubicBezTo>
                <a:lnTo>
                  <a:pt x="14468" y="4982079"/>
                </a:lnTo>
                <a:lnTo>
                  <a:pt x="18664" y="4966997"/>
                </a:lnTo>
                <a:cubicBezTo>
                  <a:pt x="20115" y="4962506"/>
                  <a:pt x="20966" y="4960223"/>
                  <a:pt x="20253" y="4961587"/>
                </a:cubicBezTo>
                <a:lnTo>
                  <a:pt x="14484" y="4973782"/>
                </a:lnTo>
                <a:lnTo>
                  <a:pt x="14512" y="4958468"/>
                </a:lnTo>
                <a:cubicBezTo>
                  <a:pt x="15164" y="4950021"/>
                  <a:pt x="16135" y="4941552"/>
                  <a:pt x="16469" y="4933128"/>
                </a:cubicBezTo>
                <a:close/>
                <a:moveTo>
                  <a:pt x="12958" y="4915989"/>
                </a:moveTo>
                <a:lnTo>
                  <a:pt x="12992" y="4916166"/>
                </a:lnTo>
                <a:lnTo>
                  <a:pt x="12461" y="4916279"/>
                </a:lnTo>
                <a:close/>
                <a:moveTo>
                  <a:pt x="14795" y="4915780"/>
                </a:moveTo>
                <a:lnTo>
                  <a:pt x="16469" y="4927511"/>
                </a:lnTo>
                <a:cubicBezTo>
                  <a:pt x="16822" y="4929983"/>
                  <a:pt x="15720" y="4927725"/>
                  <a:pt x="14581" y="4924223"/>
                </a:cubicBezTo>
                <a:lnTo>
                  <a:pt x="12992" y="4916166"/>
                </a:lnTo>
                <a:close/>
                <a:moveTo>
                  <a:pt x="19726" y="4913821"/>
                </a:moveTo>
                <a:lnTo>
                  <a:pt x="20030" y="4918118"/>
                </a:lnTo>
                <a:lnTo>
                  <a:pt x="18346" y="4914466"/>
                </a:lnTo>
                <a:close/>
                <a:moveTo>
                  <a:pt x="17756" y="4913188"/>
                </a:moveTo>
                <a:lnTo>
                  <a:pt x="18346" y="4914466"/>
                </a:lnTo>
                <a:lnTo>
                  <a:pt x="16158" y="4915488"/>
                </a:lnTo>
                <a:lnTo>
                  <a:pt x="14795" y="4915780"/>
                </a:lnTo>
                <a:lnTo>
                  <a:pt x="14681" y="4914983"/>
                </a:lnTo>
                <a:close/>
                <a:moveTo>
                  <a:pt x="21679" y="4910897"/>
                </a:moveTo>
                <a:lnTo>
                  <a:pt x="21362" y="4913057"/>
                </a:lnTo>
                <a:lnTo>
                  <a:pt x="19726" y="4913821"/>
                </a:lnTo>
                <a:lnTo>
                  <a:pt x="19605" y="4912108"/>
                </a:lnTo>
                <a:close/>
                <a:moveTo>
                  <a:pt x="26488" y="4910663"/>
                </a:moveTo>
                <a:cubicBezTo>
                  <a:pt x="25820" y="4919087"/>
                  <a:pt x="26043" y="4927746"/>
                  <a:pt x="24484" y="4935936"/>
                </a:cubicBezTo>
                <a:lnTo>
                  <a:pt x="21818" y="4943409"/>
                </a:lnTo>
                <a:lnTo>
                  <a:pt x="20030" y="4918118"/>
                </a:lnTo>
                <a:lnTo>
                  <a:pt x="20477" y="4919087"/>
                </a:lnTo>
                <a:lnTo>
                  <a:pt x="21362" y="4913057"/>
                </a:lnTo>
                <a:close/>
                <a:moveTo>
                  <a:pt x="13676" y="4907940"/>
                </a:moveTo>
                <a:lnTo>
                  <a:pt x="14681" y="4914983"/>
                </a:lnTo>
                <a:lnTo>
                  <a:pt x="12958" y="4915989"/>
                </a:lnTo>
                <a:lnTo>
                  <a:pt x="12461" y="4913471"/>
                </a:lnTo>
                <a:close/>
                <a:moveTo>
                  <a:pt x="18877" y="4901806"/>
                </a:moveTo>
                <a:lnTo>
                  <a:pt x="19605" y="4912108"/>
                </a:lnTo>
                <a:lnTo>
                  <a:pt x="17756" y="4913188"/>
                </a:lnTo>
                <a:lnTo>
                  <a:pt x="15820" y="4908989"/>
                </a:lnTo>
                <a:cubicBezTo>
                  <a:pt x="14993" y="4906560"/>
                  <a:pt x="15025" y="4904870"/>
                  <a:pt x="16322" y="4903323"/>
                </a:cubicBezTo>
                <a:close/>
                <a:moveTo>
                  <a:pt x="32633" y="4895108"/>
                </a:moveTo>
                <a:lnTo>
                  <a:pt x="32500" y="4899431"/>
                </a:lnTo>
                <a:lnTo>
                  <a:pt x="32936" y="4904324"/>
                </a:lnTo>
                <a:lnTo>
                  <a:pt x="21679" y="4910897"/>
                </a:lnTo>
                <a:lnTo>
                  <a:pt x="22533" y="4905076"/>
                </a:lnTo>
                <a:lnTo>
                  <a:pt x="22061" y="4899915"/>
                </a:lnTo>
                <a:lnTo>
                  <a:pt x="24411" y="4898520"/>
                </a:lnTo>
                <a:close/>
                <a:moveTo>
                  <a:pt x="21040" y="4888744"/>
                </a:moveTo>
                <a:lnTo>
                  <a:pt x="22061" y="4899915"/>
                </a:lnTo>
                <a:lnTo>
                  <a:pt x="18877" y="4901806"/>
                </a:lnTo>
                <a:lnTo>
                  <a:pt x="18521" y="4896771"/>
                </a:lnTo>
                <a:close/>
                <a:moveTo>
                  <a:pt x="20477" y="4876966"/>
                </a:moveTo>
                <a:lnTo>
                  <a:pt x="23110" y="4886116"/>
                </a:lnTo>
                <a:lnTo>
                  <a:pt x="23517" y="4888946"/>
                </a:lnTo>
                <a:lnTo>
                  <a:pt x="23991" y="4889275"/>
                </a:lnTo>
                <a:lnTo>
                  <a:pt x="24521" y="4891419"/>
                </a:lnTo>
                <a:cubicBezTo>
                  <a:pt x="24308" y="4891310"/>
                  <a:pt x="22923" y="4888085"/>
                  <a:pt x="21534" y="4887168"/>
                </a:cubicBezTo>
                <a:lnTo>
                  <a:pt x="21040" y="4888744"/>
                </a:lnTo>
                <a:lnTo>
                  <a:pt x="20477" y="4882582"/>
                </a:lnTo>
                <a:lnTo>
                  <a:pt x="20279" y="4877867"/>
                </a:lnTo>
                <a:close/>
                <a:moveTo>
                  <a:pt x="16469" y="4862926"/>
                </a:moveTo>
                <a:lnTo>
                  <a:pt x="20068" y="4872834"/>
                </a:lnTo>
                <a:lnTo>
                  <a:pt x="20279" y="4877867"/>
                </a:lnTo>
                <a:lnTo>
                  <a:pt x="13676" y="4907940"/>
                </a:lnTo>
                <a:lnTo>
                  <a:pt x="12461" y="4899431"/>
                </a:lnTo>
                <a:cubicBezTo>
                  <a:pt x="13797" y="4887262"/>
                  <a:pt x="8394" y="4867775"/>
                  <a:pt x="16469" y="4862926"/>
                </a:cubicBezTo>
                <a:close/>
                <a:moveTo>
                  <a:pt x="14143" y="4850004"/>
                </a:moveTo>
                <a:lnTo>
                  <a:pt x="14144" y="4850007"/>
                </a:lnTo>
                <a:lnTo>
                  <a:pt x="14085" y="4850202"/>
                </a:lnTo>
                <a:close/>
                <a:moveTo>
                  <a:pt x="30294" y="4841980"/>
                </a:moveTo>
                <a:cubicBezTo>
                  <a:pt x="31207" y="4840875"/>
                  <a:pt x="31972" y="4841049"/>
                  <a:pt x="32500" y="4843269"/>
                </a:cubicBezTo>
                <a:lnTo>
                  <a:pt x="33664" y="4861736"/>
                </a:lnTo>
                <a:lnTo>
                  <a:pt x="33377" y="4871037"/>
                </a:lnTo>
                <a:lnTo>
                  <a:pt x="26488" y="4891006"/>
                </a:lnTo>
                <a:lnTo>
                  <a:pt x="23991" y="4889275"/>
                </a:lnTo>
                <a:lnTo>
                  <a:pt x="23815" y="4888565"/>
                </a:lnTo>
                <a:lnTo>
                  <a:pt x="23110" y="4886116"/>
                </a:lnTo>
                <a:lnTo>
                  <a:pt x="21945" y="4878004"/>
                </a:lnTo>
                <a:lnTo>
                  <a:pt x="20068" y="4872834"/>
                </a:lnTo>
                <a:lnTo>
                  <a:pt x="19490" y="4859086"/>
                </a:lnTo>
                <a:lnTo>
                  <a:pt x="20237" y="4858329"/>
                </a:lnTo>
                <a:lnTo>
                  <a:pt x="20477" y="4865734"/>
                </a:lnTo>
                <a:cubicBezTo>
                  <a:pt x="23482" y="4860118"/>
                  <a:pt x="27555" y="4845295"/>
                  <a:pt x="30294" y="4841980"/>
                </a:cubicBezTo>
                <a:close/>
                <a:moveTo>
                  <a:pt x="17748" y="4838183"/>
                </a:moveTo>
                <a:lnTo>
                  <a:pt x="18727" y="4840902"/>
                </a:lnTo>
                <a:lnTo>
                  <a:pt x="19490" y="4859086"/>
                </a:lnTo>
                <a:lnTo>
                  <a:pt x="18473" y="4860117"/>
                </a:lnTo>
                <a:lnTo>
                  <a:pt x="14144" y="4850007"/>
                </a:lnTo>
                <a:close/>
                <a:moveTo>
                  <a:pt x="17692" y="4836878"/>
                </a:moveTo>
                <a:lnTo>
                  <a:pt x="17968" y="4837460"/>
                </a:lnTo>
                <a:lnTo>
                  <a:pt x="17748" y="4838183"/>
                </a:lnTo>
                <a:lnTo>
                  <a:pt x="17516" y="4837539"/>
                </a:lnTo>
                <a:close/>
                <a:moveTo>
                  <a:pt x="18630" y="4836738"/>
                </a:moveTo>
                <a:lnTo>
                  <a:pt x="19719" y="4842372"/>
                </a:lnTo>
                <a:lnTo>
                  <a:pt x="19765" y="4843783"/>
                </a:lnTo>
                <a:lnTo>
                  <a:pt x="18727" y="4840902"/>
                </a:lnTo>
                <a:lnTo>
                  <a:pt x="18578" y="4837339"/>
                </a:lnTo>
                <a:close/>
                <a:moveTo>
                  <a:pt x="19414" y="4832957"/>
                </a:moveTo>
                <a:lnTo>
                  <a:pt x="19588" y="4838330"/>
                </a:lnTo>
                <a:lnTo>
                  <a:pt x="18727" y="4835638"/>
                </a:lnTo>
                <a:lnTo>
                  <a:pt x="18809" y="4834702"/>
                </a:lnTo>
                <a:lnTo>
                  <a:pt x="19225" y="4833334"/>
                </a:lnTo>
                <a:close/>
                <a:moveTo>
                  <a:pt x="21226" y="4831610"/>
                </a:moveTo>
                <a:lnTo>
                  <a:pt x="25480" y="4845135"/>
                </a:lnTo>
                <a:cubicBezTo>
                  <a:pt x="25898" y="4848140"/>
                  <a:pt x="25814" y="4851106"/>
                  <a:pt x="24793" y="4853710"/>
                </a:cubicBezTo>
                <a:lnTo>
                  <a:pt x="20237" y="4858329"/>
                </a:lnTo>
                <a:lnTo>
                  <a:pt x="19765" y="4843783"/>
                </a:lnTo>
                <a:lnTo>
                  <a:pt x="20254" y="4845142"/>
                </a:lnTo>
                <a:lnTo>
                  <a:pt x="19719" y="4842372"/>
                </a:lnTo>
                <a:lnTo>
                  <a:pt x="19588" y="4838330"/>
                </a:lnTo>
                <a:lnTo>
                  <a:pt x="23652" y="4851034"/>
                </a:lnTo>
                <a:close/>
                <a:moveTo>
                  <a:pt x="19340" y="4830689"/>
                </a:moveTo>
                <a:lnTo>
                  <a:pt x="19407" y="4832740"/>
                </a:lnTo>
                <a:lnTo>
                  <a:pt x="19225" y="4833334"/>
                </a:lnTo>
                <a:lnTo>
                  <a:pt x="18865" y="4834058"/>
                </a:lnTo>
                <a:lnTo>
                  <a:pt x="19072" y="4831695"/>
                </a:lnTo>
                <a:close/>
                <a:moveTo>
                  <a:pt x="20997" y="4829778"/>
                </a:moveTo>
                <a:lnTo>
                  <a:pt x="21226" y="4831610"/>
                </a:lnTo>
                <a:lnTo>
                  <a:pt x="20784" y="4830205"/>
                </a:lnTo>
                <a:close/>
                <a:moveTo>
                  <a:pt x="20477" y="4829228"/>
                </a:moveTo>
                <a:lnTo>
                  <a:pt x="20784" y="4830205"/>
                </a:lnTo>
                <a:lnTo>
                  <a:pt x="19414" y="4832957"/>
                </a:lnTo>
                <a:lnTo>
                  <a:pt x="19407" y="4832740"/>
                </a:lnTo>
                <a:close/>
                <a:moveTo>
                  <a:pt x="20338" y="4824577"/>
                </a:moveTo>
                <a:lnTo>
                  <a:pt x="20477" y="4826420"/>
                </a:lnTo>
                <a:lnTo>
                  <a:pt x="19340" y="4830689"/>
                </a:lnTo>
                <a:lnTo>
                  <a:pt x="19291" y="4829190"/>
                </a:lnTo>
                <a:lnTo>
                  <a:pt x="19415" y="4827778"/>
                </a:lnTo>
                <a:close/>
                <a:moveTo>
                  <a:pt x="20325" y="4824395"/>
                </a:moveTo>
                <a:lnTo>
                  <a:pt x="20345" y="4824555"/>
                </a:lnTo>
                <a:lnTo>
                  <a:pt x="20338" y="4824577"/>
                </a:lnTo>
                <a:close/>
                <a:moveTo>
                  <a:pt x="920" y="4822104"/>
                </a:moveTo>
                <a:lnTo>
                  <a:pt x="438" y="4837653"/>
                </a:lnTo>
                <a:cubicBezTo>
                  <a:pt x="8128" y="4913085"/>
                  <a:pt x="2216" y="4849247"/>
                  <a:pt x="4446" y="5025794"/>
                </a:cubicBezTo>
                <a:lnTo>
                  <a:pt x="4820" y="5048335"/>
                </a:lnTo>
                <a:lnTo>
                  <a:pt x="2442" y="5048259"/>
                </a:lnTo>
                <a:lnTo>
                  <a:pt x="4894" y="5052788"/>
                </a:lnTo>
                <a:lnTo>
                  <a:pt x="6559" y="5153150"/>
                </a:lnTo>
                <a:lnTo>
                  <a:pt x="5680" y="5154641"/>
                </a:lnTo>
                <a:cubicBezTo>
                  <a:pt x="4177" y="5157449"/>
                  <a:pt x="3265" y="5159429"/>
                  <a:pt x="4446" y="5157775"/>
                </a:cubicBezTo>
                <a:lnTo>
                  <a:pt x="6582" y="5154531"/>
                </a:lnTo>
                <a:lnTo>
                  <a:pt x="7617" y="5216864"/>
                </a:lnTo>
                <a:lnTo>
                  <a:pt x="6732" y="5221595"/>
                </a:lnTo>
                <a:cubicBezTo>
                  <a:pt x="4154" y="5235380"/>
                  <a:pt x="2819" y="5248953"/>
                  <a:pt x="6450" y="5261674"/>
                </a:cubicBezTo>
                <a:lnTo>
                  <a:pt x="8312" y="5258792"/>
                </a:lnTo>
                <a:lnTo>
                  <a:pt x="8454" y="5267290"/>
                </a:lnTo>
                <a:lnTo>
                  <a:pt x="8818" y="5273674"/>
                </a:lnTo>
                <a:lnTo>
                  <a:pt x="8453" y="5274844"/>
                </a:lnTo>
                <a:cubicBezTo>
                  <a:pt x="7375" y="5277863"/>
                  <a:pt x="5206" y="5280067"/>
                  <a:pt x="4445" y="5283268"/>
                </a:cubicBezTo>
                <a:cubicBezTo>
                  <a:pt x="3160" y="5288670"/>
                  <a:pt x="2720" y="5294436"/>
                  <a:pt x="2441" y="5300117"/>
                </a:cubicBezTo>
                <a:lnTo>
                  <a:pt x="1414" y="5333207"/>
                </a:lnTo>
                <a:lnTo>
                  <a:pt x="0" y="5335301"/>
                </a:lnTo>
                <a:lnTo>
                  <a:pt x="0" y="4822413"/>
                </a:lnTo>
                <a:close/>
                <a:moveTo>
                  <a:pt x="10218" y="4817278"/>
                </a:moveTo>
                <a:lnTo>
                  <a:pt x="13496" y="4826380"/>
                </a:lnTo>
                <a:lnTo>
                  <a:pt x="13622" y="4828325"/>
                </a:lnTo>
                <a:lnTo>
                  <a:pt x="10458" y="4821674"/>
                </a:lnTo>
                <a:cubicBezTo>
                  <a:pt x="11794" y="4828227"/>
                  <a:pt x="13287" y="4847942"/>
                  <a:pt x="14466" y="4841331"/>
                </a:cubicBezTo>
                <a:lnTo>
                  <a:pt x="13622" y="4828325"/>
                </a:lnTo>
                <a:lnTo>
                  <a:pt x="15988" y="4833297"/>
                </a:lnTo>
                <a:lnTo>
                  <a:pt x="17516" y="4837539"/>
                </a:lnTo>
                <a:lnTo>
                  <a:pt x="14769" y="4847855"/>
                </a:lnTo>
                <a:lnTo>
                  <a:pt x="14143" y="4850004"/>
                </a:lnTo>
                <a:lnTo>
                  <a:pt x="12461" y="4846077"/>
                </a:lnTo>
                <a:cubicBezTo>
                  <a:pt x="11793" y="4839525"/>
                  <a:pt x="11234" y="4832949"/>
                  <a:pt x="10457" y="4826420"/>
                </a:cubicBezTo>
                <a:lnTo>
                  <a:pt x="9017" y="4818871"/>
                </a:lnTo>
                <a:close/>
                <a:moveTo>
                  <a:pt x="15883" y="4809757"/>
                </a:moveTo>
                <a:lnTo>
                  <a:pt x="16470" y="4813250"/>
                </a:lnTo>
                <a:lnTo>
                  <a:pt x="16712" y="4814330"/>
                </a:lnTo>
                <a:lnTo>
                  <a:pt x="16241" y="4816574"/>
                </a:lnTo>
                <a:lnTo>
                  <a:pt x="15272" y="4810568"/>
                </a:lnTo>
                <a:close/>
                <a:moveTo>
                  <a:pt x="18098" y="4807733"/>
                </a:moveTo>
                <a:lnTo>
                  <a:pt x="18473" y="4809572"/>
                </a:lnTo>
                <a:lnTo>
                  <a:pt x="18719" y="4811541"/>
                </a:lnTo>
                <a:lnTo>
                  <a:pt x="19163" y="4825243"/>
                </a:lnTo>
                <a:lnTo>
                  <a:pt x="16712" y="4814330"/>
                </a:lnTo>
                <a:close/>
                <a:moveTo>
                  <a:pt x="18922" y="4805723"/>
                </a:moveTo>
                <a:lnTo>
                  <a:pt x="20325" y="4824395"/>
                </a:lnTo>
                <a:lnTo>
                  <a:pt x="18719" y="4811541"/>
                </a:lnTo>
                <a:lnTo>
                  <a:pt x="18546" y="4806222"/>
                </a:lnTo>
                <a:close/>
                <a:moveTo>
                  <a:pt x="18529" y="4805681"/>
                </a:moveTo>
                <a:lnTo>
                  <a:pt x="18546" y="4806222"/>
                </a:lnTo>
                <a:lnTo>
                  <a:pt x="18365" y="4806463"/>
                </a:lnTo>
                <a:close/>
                <a:moveTo>
                  <a:pt x="28561" y="4794272"/>
                </a:moveTo>
                <a:lnTo>
                  <a:pt x="28492" y="4795531"/>
                </a:lnTo>
                <a:lnTo>
                  <a:pt x="28440" y="4794723"/>
                </a:lnTo>
                <a:close/>
                <a:moveTo>
                  <a:pt x="32619" y="4794183"/>
                </a:moveTo>
                <a:lnTo>
                  <a:pt x="33280" y="4805122"/>
                </a:lnTo>
                <a:lnTo>
                  <a:pt x="20997" y="4829778"/>
                </a:lnTo>
                <a:lnTo>
                  <a:pt x="20345" y="4824555"/>
                </a:lnTo>
                <a:lnTo>
                  <a:pt x="20964" y="4822407"/>
                </a:lnTo>
                <a:lnTo>
                  <a:pt x="28277" y="4795325"/>
                </a:lnTo>
                <a:lnTo>
                  <a:pt x="28492" y="4798340"/>
                </a:lnTo>
                <a:close/>
                <a:moveTo>
                  <a:pt x="11532" y="4794152"/>
                </a:moveTo>
                <a:lnTo>
                  <a:pt x="12462" y="4810442"/>
                </a:lnTo>
                <a:lnTo>
                  <a:pt x="12693" y="4813992"/>
                </a:lnTo>
                <a:lnTo>
                  <a:pt x="10218" y="4817278"/>
                </a:lnTo>
                <a:lnTo>
                  <a:pt x="8454" y="4812380"/>
                </a:lnTo>
                <a:cubicBezTo>
                  <a:pt x="7464" y="4810438"/>
                  <a:pt x="7825" y="4812771"/>
                  <a:pt x="8503" y="4816178"/>
                </a:cubicBezTo>
                <a:lnTo>
                  <a:pt x="9017" y="4818871"/>
                </a:lnTo>
                <a:lnTo>
                  <a:pt x="8499" y="4819559"/>
                </a:lnTo>
                <a:lnTo>
                  <a:pt x="920" y="4822104"/>
                </a:lnTo>
                <a:lnTo>
                  <a:pt x="1415" y="4806157"/>
                </a:lnTo>
                <a:lnTo>
                  <a:pt x="3682" y="4802800"/>
                </a:lnTo>
                <a:close/>
                <a:moveTo>
                  <a:pt x="12993" y="4792543"/>
                </a:moveTo>
                <a:lnTo>
                  <a:pt x="13480" y="4795440"/>
                </a:lnTo>
                <a:lnTo>
                  <a:pt x="13139" y="4797349"/>
                </a:lnTo>
                <a:lnTo>
                  <a:pt x="12458" y="4793132"/>
                </a:lnTo>
                <a:close/>
                <a:moveTo>
                  <a:pt x="28158" y="4790399"/>
                </a:moveTo>
                <a:lnTo>
                  <a:pt x="28440" y="4794723"/>
                </a:lnTo>
                <a:lnTo>
                  <a:pt x="28277" y="4795325"/>
                </a:lnTo>
                <a:lnTo>
                  <a:pt x="27957" y="4790834"/>
                </a:lnTo>
                <a:close/>
                <a:moveTo>
                  <a:pt x="30496" y="4787107"/>
                </a:moveTo>
                <a:lnTo>
                  <a:pt x="28561" y="4794272"/>
                </a:lnTo>
                <a:lnTo>
                  <a:pt x="28839" y="4789209"/>
                </a:lnTo>
                <a:close/>
                <a:moveTo>
                  <a:pt x="29198" y="4782670"/>
                </a:moveTo>
                <a:lnTo>
                  <a:pt x="28839" y="4789209"/>
                </a:lnTo>
                <a:lnTo>
                  <a:pt x="28523" y="4789609"/>
                </a:lnTo>
                <a:lnTo>
                  <a:pt x="28158" y="4790399"/>
                </a:lnTo>
                <a:lnTo>
                  <a:pt x="27679" y="4783030"/>
                </a:lnTo>
                <a:close/>
                <a:moveTo>
                  <a:pt x="24890" y="4781290"/>
                </a:moveTo>
                <a:lnTo>
                  <a:pt x="27396" y="4783097"/>
                </a:lnTo>
                <a:lnTo>
                  <a:pt x="27404" y="4783095"/>
                </a:lnTo>
                <a:lnTo>
                  <a:pt x="27957" y="4790834"/>
                </a:lnTo>
                <a:lnTo>
                  <a:pt x="24484" y="4798340"/>
                </a:lnTo>
                <a:lnTo>
                  <a:pt x="18922" y="4805723"/>
                </a:lnTo>
                <a:lnTo>
                  <a:pt x="18816" y="4804313"/>
                </a:lnTo>
                <a:lnTo>
                  <a:pt x="20227" y="4797594"/>
                </a:lnTo>
                <a:lnTo>
                  <a:pt x="22351" y="4789894"/>
                </a:lnTo>
                <a:close/>
                <a:moveTo>
                  <a:pt x="19659" y="4776728"/>
                </a:moveTo>
                <a:lnTo>
                  <a:pt x="22482" y="4779553"/>
                </a:lnTo>
                <a:lnTo>
                  <a:pt x="23394" y="4780211"/>
                </a:lnTo>
                <a:lnTo>
                  <a:pt x="20477" y="4784299"/>
                </a:lnTo>
                <a:lnTo>
                  <a:pt x="19368" y="4785520"/>
                </a:lnTo>
                <a:lnTo>
                  <a:pt x="18770" y="4779651"/>
                </a:lnTo>
                <a:close/>
                <a:moveTo>
                  <a:pt x="16469" y="4773067"/>
                </a:moveTo>
                <a:lnTo>
                  <a:pt x="16507" y="4773573"/>
                </a:lnTo>
                <a:lnTo>
                  <a:pt x="16434" y="4773500"/>
                </a:lnTo>
                <a:close/>
                <a:moveTo>
                  <a:pt x="8626" y="4765684"/>
                </a:moveTo>
                <a:lnTo>
                  <a:pt x="9985" y="4767044"/>
                </a:lnTo>
                <a:lnTo>
                  <a:pt x="10457" y="4775308"/>
                </a:lnTo>
                <a:lnTo>
                  <a:pt x="10144" y="4775572"/>
                </a:lnTo>
                <a:lnTo>
                  <a:pt x="8586" y="4766295"/>
                </a:lnTo>
                <a:close/>
                <a:moveTo>
                  <a:pt x="30206" y="4764305"/>
                </a:moveTo>
                <a:lnTo>
                  <a:pt x="30851" y="4764908"/>
                </a:lnTo>
                <a:lnTo>
                  <a:pt x="31814" y="4780851"/>
                </a:lnTo>
                <a:lnTo>
                  <a:pt x="29920" y="4779081"/>
                </a:lnTo>
                <a:lnTo>
                  <a:pt x="29520" y="4776810"/>
                </a:lnTo>
                <a:close/>
                <a:moveTo>
                  <a:pt x="26620" y="4762065"/>
                </a:moveTo>
                <a:lnTo>
                  <a:pt x="26615" y="4762376"/>
                </a:lnTo>
                <a:lnTo>
                  <a:pt x="26540" y="4762128"/>
                </a:lnTo>
                <a:close/>
                <a:moveTo>
                  <a:pt x="8962" y="4760492"/>
                </a:moveTo>
                <a:lnTo>
                  <a:pt x="8626" y="4765684"/>
                </a:lnTo>
                <a:lnTo>
                  <a:pt x="8455" y="4765513"/>
                </a:lnTo>
                <a:lnTo>
                  <a:pt x="8586" y="4766295"/>
                </a:lnTo>
                <a:lnTo>
                  <a:pt x="8455" y="4768321"/>
                </a:lnTo>
                <a:lnTo>
                  <a:pt x="9687" y="4775957"/>
                </a:lnTo>
                <a:lnTo>
                  <a:pt x="6450" y="4778683"/>
                </a:lnTo>
                <a:cubicBezTo>
                  <a:pt x="2917" y="4775146"/>
                  <a:pt x="4587" y="4769530"/>
                  <a:pt x="7557" y="4763394"/>
                </a:cubicBezTo>
                <a:close/>
                <a:moveTo>
                  <a:pt x="26651" y="4760123"/>
                </a:moveTo>
                <a:lnTo>
                  <a:pt x="27528" y="4761353"/>
                </a:lnTo>
                <a:lnTo>
                  <a:pt x="26620" y="4762065"/>
                </a:lnTo>
                <a:close/>
                <a:moveTo>
                  <a:pt x="30496" y="4759026"/>
                </a:moveTo>
                <a:lnTo>
                  <a:pt x="30739" y="4763043"/>
                </a:lnTo>
                <a:lnTo>
                  <a:pt x="30309" y="4762440"/>
                </a:lnTo>
                <a:close/>
                <a:moveTo>
                  <a:pt x="11798" y="4754633"/>
                </a:moveTo>
                <a:lnTo>
                  <a:pt x="16673" y="4759079"/>
                </a:lnTo>
                <a:lnTo>
                  <a:pt x="16691" y="4759256"/>
                </a:lnTo>
                <a:lnTo>
                  <a:pt x="15638" y="4758432"/>
                </a:lnTo>
                <a:cubicBezTo>
                  <a:pt x="14320" y="4757542"/>
                  <a:pt x="12987" y="4756936"/>
                  <a:pt x="13255" y="4758334"/>
                </a:cubicBezTo>
                <a:lnTo>
                  <a:pt x="17273" y="4764969"/>
                </a:lnTo>
                <a:lnTo>
                  <a:pt x="17705" y="4769204"/>
                </a:lnTo>
                <a:lnTo>
                  <a:pt x="14684" y="4771748"/>
                </a:lnTo>
                <a:lnTo>
                  <a:pt x="9985" y="4767044"/>
                </a:lnTo>
                <a:lnTo>
                  <a:pt x="9542" y="4759294"/>
                </a:lnTo>
                <a:close/>
                <a:moveTo>
                  <a:pt x="13111" y="4751923"/>
                </a:moveTo>
                <a:lnTo>
                  <a:pt x="11798" y="4754633"/>
                </a:lnTo>
                <a:lnTo>
                  <a:pt x="10457" y="4753410"/>
                </a:lnTo>
                <a:close/>
                <a:moveTo>
                  <a:pt x="15558" y="4746867"/>
                </a:moveTo>
                <a:lnTo>
                  <a:pt x="15630" y="4747674"/>
                </a:lnTo>
                <a:lnTo>
                  <a:pt x="15076" y="4750822"/>
                </a:lnTo>
                <a:lnTo>
                  <a:pt x="13111" y="4751923"/>
                </a:lnTo>
                <a:close/>
                <a:moveTo>
                  <a:pt x="16218" y="4745503"/>
                </a:moveTo>
                <a:lnTo>
                  <a:pt x="17545" y="4747363"/>
                </a:lnTo>
                <a:lnTo>
                  <a:pt x="16315" y="4750127"/>
                </a:lnTo>
                <a:lnTo>
                  <a:pt x="15871" y="4750376"/>
                </a:lnTo>
                <a:lnTo>
                  <a:pt x="15630" y="4747674"/>
                </a:lnTo>
                <a:lnTo>
                  <a:pt x="15895" y="4746172"/>
                </a:lnTo>
                <a:close/>
                <a:moveTo>
                  <a:pt x="25916" y="4744745"/>
                </a:moveTo>
                <a:lnTo>
                  <a:pt x="26106" y="4746198"/>
                </a:lnTo>
                <a:lnTo>
                  <a:pt x="22481" y="4747794"/>
                </a:lnTo>
                <a:lnTo>
                  <a:pt x="21840" y="4747030"/>
                </a:lnTo>
                <a:close/>
                <a:moveTo>
                  <a:pt x="19131" y="4743800"/>
                </a:moveTo>
                <a:lnTo>
                  <a:pt x="21840" y="4747030"/>
                </a:lnTo>
                <a:lnTo>
                  <a:pt x="18602" y="4748845"/>
                </a:lnTo>
                <a:lnTo>
                  <a:pt x="17545" y="4747363"/>
                </a:lnTo>
                <a:close/>
                <a:moveTo>
                  <a:pt x="11278" y="4738747"/>
                </a:moveTo>
                <a:lnTo>
                  <a:pt x="10136" y="4742405"/>
                </a:lnTo>
                <a:lnTo>
                  <a:pt x="10314" y="4739656"/>
                </a:lnTo>
                <a:close/>
                <a:moveTo>
                  <a:pt x="10458" y="4737432"/>
                </a:moveTo>
                <a:lnTo>
                  <a:pt x="10977" y="4738158"/>
                </a:lnTo>
                <a:lnTo>
                  <a:pt x="10324" y="4739508"/>
                </a:lnTo>
                <a:close/>
                <a:moveTo>
                  <a:pt x="18714" y="4732967"/>
                </a:moveTo>
                <a:lnTo>
                  <a:pt x="17755" y="4735618"/>
                </a:lnTo>
                <a:lnTo>
                  <a:pt x="17115" y="4739249"/>
                </a:lnTo>
                <a:lnTo>
                  <a:pt x="16633" y="4735154"/>
                </a:lnTo>
                <a:close/>
                <a:moveTo>
                  <a:pt x="18887" y="4732786"/>
                </a:moveTo>
                <a:lnTo>
                  <a:pt x="18714" y="4732967"/>
                </a:lnTo>
                <a:lnTo>
                  <a:pt x="18762" y="4732836"/>
                </a:lnTo>
                <a:close/>
                <a:moveTo>
                  <a:pt x="19620" y="4710283"/>
                </a:moveTo>
                <a:lnTo>
                  <a:pt x="18824" y="4715482"/>
                </a:lnTo>
                <a:lnTo>
                  <a:pt x="16855" y="4718529"/>
                </a:lnTo>
                <a:lnTo>
                  <a:pt x="16839" y="4718459"/>
                </a:lnTo>
                <a:lnTo>
                  <a:pt x="18647" y="4712327"/>
                </a:lnTo>
                <a:close/>
                <a:moveTo>
                  <a:pt x="29132" y="4704973"/>
                </a:moveTo>
                <a:cubicBezTo>
                  <a:pt x="28611" y="4706253"/>
                  <a:pt x="27608" y="4708702"/>
                  <a:pt x="26357" y="4711859"/>
                </a:cubicBezTo>
                <a:lnTo>
                  <a:pt x="23271" y="4720383"/>
                </a:lnTo>
                <a:lnTo>
                  <a:pt x="23760" y="4716776"/>
                </a:lnTo>
                <a:lnTo>
                  <a:pt x="29014" y="4705099"/>
                </a:lnTo>
                <a:cubicBezTo>
                  <a:pt x="29692" y="4703582"/>
                  <a:pt x="29653" y="4703693"/>
                  <a:pt x="29132" y="4704973"/>
                </a:cubicBezTo>
                <a:close/>
                <a:moveTo>
                  <a:pt x="32770" y="4699767"/>
                </a:moveTo>
                <a:lnTo>
                  <a:pt x="29955" y="4713695"/>
                </a:lnTo>
                <a:lnTo>
                  <a:pt x="27311" y="4719333"/>
                </a:lnTo>
                <a:lnTo>
                  <a:pt x="23707" y="4726552"/>
                </a:lnTo>
                <a:lnTo>
                  <a:pt x="21245" y="4725977"/>
                </a:lnTo>
                <a:lnTo>
                  <a:pt x="23271" y="4720383"/>
                </a:lnTo>
                <a:lnTo>
                  <a:pt x="22482" y="4726199"/>
                </a:lnTo>
                <a:close/>
                <a:moveTo>
                  <a:pt x="27499" y="4689223"/>
                </a:moveTo>
                <a:lnTo>
                  <a:pt x="23760" y="4716776"/>
                </a:lnTo>
                <a:lnTo>
                  <a:pt x="19775" y="4725633"/>
                </a:lnTo>
                <a:lnTo>
                  <a:pt x="18473" y="4725329"/>
                </a:lnTo>
                <a:lnTo>
                  <a:pt x="17575" y="4721554"/>
                </a:lnTo>
                <a:lnTo>
                  <a:pt x="18474" y="4717775"/>
                </a:lnTo>
                <a:lnTo>
                  <a:pt x="18824" y="4715482"/>
                </a:lnTo>
                <a:lnTo>
                  <a:pt x="24322" y="4706979"/>
                </a:lnTo>
                <a:lnTo>
                  <a:pt x="27481" y="4689231"/>
                </a:lnTo>
                <a:close/>
                <a:moveTo>
                  <a:pt x="36509" y="4681270"/>
                </a:moveTo>
                <a:cubicBezTo>
                  <a:pt x="37586" y="4676742"/>
                  <a:pt x="35870" y="4690938"/>
                  <a:pt x="34505" y="4695311"/>
                </a:cubicBezTo>
                <a:lnTo>
                  <a:pt x="32770" y="4699767"/>
                </a:lnTo>
                <a:close/>
                <a:moveTo>
                  <a:pt x="17996" y="4679058"/>
                </a:moveTo>
                <a:lnTo>
                  <a:pt x="18397" y="4683268"/>
                </a:lnTo>
                <a:lnTo>
                  <a:pt x="18362" y="4683296"/>
                </a:lnTo>
                <a:lnTo>
                  <a:pt x="17806" y="4679398"/>
                </a:lnTo>
                <a:close/>
                <a:moveTo>
                  <a:pt x="16901" y="4673057"/>
                </a:moveTo>
                <a:lnTo>
                  <a:pt x="17806" y="4679398"/>
                </a:lnTo>
                <a:lnTo>
                  <a:pt x="15160" y="4684118"/>
                </a:lnTo>
                <a:lnTo>
                  <a:pt x="12462" y="4684078"/>
                </a:lnTo>
                <a:cubicBezTo>
                  <a:pt x="11899" y="4680130"/>
                  <a:pt x="13862" y="4677080"/>
                  <a:pt x="16236" y="4674085"/>
                </a:cubicBezTo>
                <a:close/>
                <a:moveTo>
                  <a:pt x="22597" y="4645714"/>
                </a:moveTo>
                <a:lnTo>
                  <a:pt x="24858" y="4653320"/>
                </a:lnTo>
                <a:lnTo>
                  <a:pt x="23922" y="4657695"/>
                </a:lnTo>
                <a:lnTo>
                  <a:pt x="23422" y="4657479"/>
                </a:lnTo>
                <a:lnTo>
                  <a:pt x="21451" y="4652727"/>
                </a:lnTo>
                <a:lnTo>
                  <a:pt x="20634" y="4650038"/>
                </a:lnTo>
                <a:close/>
                <a:moveTo>
                  <a:pt x="14793" y="4645395"/>
                </a:moveTo>
                <a:lnTo>
                  <a:pt x="17358" y="4672350"/>
                </a:lnTo>
                <a:lnTo>
                  <a:pt x="16901" y="4673057"/>
                </a:lnTo>
                <a:lnTo>
                  <a:pt x="16470" y="4670038"/>
                </a:lnTo>
                <a:cubicBezTo>
                  <a:pt x="11904" y="4674836"/>
                  <a:pt x="5893" y="4697301"/>
                  <a:pt x="10458" y="4692502"/>
                </a:cubicBezTo>
                <a:lnTo>
                  <a:pt x="15160" y="4684118"/>
                </a:lnTo>
                <a:lnTo>
                  <a:pt x="17282" y="4684149"/>
                </a:lnTo>
                <a:lnTo>
                  <a:pt x="18362" y="4683296"/>
                </a:lnTo>
                <a:lnTo>
                  <a:pt x="18474" y="4684078"/>
                </a:lnTo>
                <a:lnTo>
                  <a:pt x="18397" y="4683268"/>
                </a:lnTo>
                <a:lnTo>
                  <a:pt x="24485" y="4678462"/>
                </a:lnTo>
                <a:lnTo>
                  <a:pt x="20018" y="4707677"/>
                </a:lnTo>
                <a:lnTo>
                  <a:pt x="18647" y="4712327"/>
                </a:lnTo>
                <a:lnTo>
                  <a:pt x="16469" y="4716905"/>
                </a:lnTo>
                <a:lnTo>
                  <a:pt x="16839" y="4718459"/>
                </a:lnTo>
                <a:lnTo>
                  <a:pt x="16787" y="4718634"/>
                </a:lnTo>
                <a:lnTo>
                  <a:pt x="8313" y="4731742"/>
                </a:lnTo>
                <a:lnTo>
                  <a:pt x="7618" y="4689814"/>
                </a:lnTo>
                <a:lnTo>
                  <a:pt x="14466" y="4653189"/>
                </a:lnTo>
                <a:close/>
                <a:moveTo>
                  <a:pt x="14466" y="4641957"/>
                </a:moveTo>
                <a:lnTo>
                  <a:pt x="14905" y="4642739"/>
                </a:lnTo>
                <a:lnTo>
                  <a:pt x="14793" y="4645395"/>
                </a:lnTo>
                <a:close/>
                <a:moveTo>
                  <a:pt x="15483" y="4628964"/>
                </a:moveTo>
                <a:lnTo>
                  <a:pt x="15959" y="4632519"/>
                </a:lnTo>
                <a:lnTo>
                  <a:pt x="15876" y="4632781"/>
                </a:lnTo>
                <a:lnTo>
                  <a:pt x="15988" y="4632739"/>
                </a:lnTo>
                <a:lnTo>
                  <a:pt x="16470" y="4636341"/>
                </a:lnTo>
                <a:lnTo>
                  <a:pt x="20634" y="4650038"/>
                </a:lnTo>
                <a:lnTo>
                  <a:pt x="20478" y="4650381"/>
                </a:lnTo>
                <a:lnTo>
                  <a:pt x="21451" y="4652727"/>
                </a:lnTo>
                <a:lnTo>
                  <a:pt x="22285" y="4655471"/>
                </a:lnTo>
                <a:cubicBezTo>
                  <a:pt x="22767" y="4656726"/>
                  <a:pt x="22681" y="4656621"/>
                  <a:pt x="21540" y="4654566"/>
                </a:cubicBezTo>
                <a:lnTo>
                  <a:pt x="14905" y="4642739"/>
                </a:lnTo>
                <a:close/>
                <a:moveTo>
                  <a:pt x="17352" y="4628073"/>
                </a:moveTo>
                <a:lnTo>
                  <a:pt x="18459" y="4631799"/>
                </a:lnTo>
                <a:lnTo>
                  <a:pt x="15988" y="4632739"/>
                </a:lnTo>
                <a:lnTo>
                  <a:pt x="15959" y="4632519"/>
                </a:lnTo>
                <a:close/>
                <a:moveTo>
                  <a:pt x="31594" y="4621856"/>
                </a:moveTo>
                <a:lnTo>
                  <a:pt x="29955" y="4629510"/>
                </a:lnTo>
                <a:lnTo>
                  <a:pt x="22597" y="4645714"/>
                </a:lnTo>
                <a:lnTo>
                  <a:pt x="18459" y="4631799"/>
                </a:lnTo>
                <a:lnTo>
                  <a:pt x="20133" y="4631162"/>
                </a:lnTo>
                <a:close/>
                <a:moveTo>
                  <a:pt x="13679" y="4615481"/>
                </a:moveTo>
                <a:lnTo>
                  <a:pt x="13816" y="4616502"/>
                </a:lnTo>
                <a:lnTo>
                  <a:pt x="6583" y="4627481"/>
                </a:lnTo>
                <a:lnTo>
                  <a:pt x="6560" y="4626100"/>
                </a:lnTo>
                <a:lnTo>
                  <a:pt x="10458" y="4619492"/>
                </a:lnTo>
                <a:close/>
                <a:moveTo>
                  <a:pt x="14696" y="4615165"/>
                </a:moveTo>
                <a:lnTo>
                  <a:pt x="15802" y="4621364"/>
                </a:lnTo>
                <a:lnTo>
                  <a:pt x="15483" y="4628964"/>
                </a:lnTo>
                <a:lnTo>
                  <a:pt x="13816" y="4616502"/>
                </a:lnTo>
                <a:close/>
                <a:moveTo>
                  <a:pt x="16180" y="4612365"/>
                </a:moveTo>
                <a:lnTo>
                  <a:pt x="16155" y="4612950"/>
                </a:lnTo>
                <a:lnTo>
                  <a:pt x="14696" y="4615165"/>
                </a:lnTo>
                <a:lnTo>
                  <a:pt x="14557" y="4614387"/>
                </a:lnTo>
                <a:close/>
                <a:moveTo>
                  <a:pt x="29038" y="4612090"/>
                </a:moveTo>
                <a:lnTo>
                  <a:pt x="31723" y="4617136"/>
                </a:lnTo>
                <a:lnTo>
                  <a:pt x="32258" y="4618755"/>
                </a:lnTo>
                <a:lnTo>
                  <a:pt x="32206" y="4618997"/>
                </a:lnTo>
                <a:lnTo>
                  <a:pt x="28375" y="4612555"/>
                </a:lnTo>
                <a:close/>
                <a:moveTo>
                  <a:pt x="24537" y="4606101"/>
                </a:moveTo>
                <a:lnTo>
                  <a:pt x="28375" y="4612555"/>
                </a:lnTo>
                <a:lnTo>
                  <a:pt x="22482" y="4616684"/>
                </a:lnTo>
                <a:lnTo>
                  <a:pt x="22110" y="4613391"/>
                </a:lnTo>
                <a:close/>
                <a:moveTo>
                  <a:pt x="21277" y="4606016"/>
                </a:moveTo>
                <a:lnTo>
                  <a:pt x="22110" y="4613391"/>
                </a:lnTo>
                <a:lnTo>
                  <a:pt x="19431" y="4621438"/>
                </a:lnTo>
                <a:lnTo>
                  <a:pt x="17352" y="4628073"/>
                </a:lnTo>
                <a:lnTo>
                  <a:pt x="16470" y="4625108"/>
                </a:lnTo>
                <a:lnTo>
                  <a:pt x="15802" y="4621364"/>
                </a:lnTo>
                <a:lnTo>
                  <a:pt x="16155" y="4612950"/>
                </a:lnTo>
                <a:lnTo>
                  <a:pt x="18188" y="4609864"/>
                </a:lnTo>
                <a:close/>
                <a:moveTo>
                  <a:pt x="23189" y="4603635"/>
                </a:moveTo>
                <a:lnTo>
                  <a:pt x="24668" y="4605708"/>
                </a:lnTo>
                <a:lnTo>
                  <a:pt x="24537" y="4606101"/>
                </a:lnTo>
                <a:lnTo>
                  <a:pt x="23121" y="4603719"/>
                </a:lnTo>
                <a:close/>
                <a:moveTo>
                  <a:pt x="22701" y="4603013"/>
                </a:moveTo>
                <a:lnTo>
                  <a:pt x="23121" y="4603719"/>
                </a:lnTo>
                <a:lnTo>
                  <a:pt x="21277" y="4606016"/>
                </a:lnTo>
                <a:lnTo>
                  <a:pt x="21196" y="4605297"/>
                </a:lnTo>
                <a:close/>
                <a:moveTo>
                  <a:pt x="22482" y="4602644"/>
                </a:moveTo>
                <a:lnTo>
                  <a:pt x="22722" y="4602981"/>
                </a:lnTo>
                <a:lnTo>
                  <a:pt x="22701" y="4603013"/>
                </a:lnTo>
                <a:close/>
                <a:moveTo>
                  <a:pt x="21635" y="4596709"/>
                </a:moveTo>
                <a:lnTo>
                  <a:pt x="22482" y="4602644"/>
                </a:lnTo>
                <a:lnTo>
                  <a:pt x="20598" y="4600005"/>
                </a:lnTo>
                <a:lnTo>
                  <a:pt x="20556" y="4599625"/>
                </a:lnTo>
                <a:close/>
                <a:moveTo>
                  <a:pt x="28493" y="4594219"/>
                </a:moveTo>
                <a:lnTo>
                  <a:pt x="26896" y="4599017"/>
                </a:lnTo>
                <a:lnTo>
                  <a:pt x="23189" y="4603635"/>
                </a:lnTo>
                <a:lnTo>
                  <a:pt x="22722" y="4602981"/>
                </a:lnTo>
                <a:close/>
                <a:moveTo>
                  <a:pt x="10458" y="4591411"/>
                </a:moveTo>
                <a:lnTo>
                  <a:pt x="14557" y="4614387"/>
                </a:lnTo>
                <a:lnTo>
                  <a:pt x="13679" y="4615481"/>
                </a:lnTo>
                <a:close/>
                <a:moveTo>
                  <a:pt x="18928" y="4577747"/>
                </a:moveTo>
                <a:lnTo>
                  <a:pt x="21494" y="4595723"/>
                </a:lnTo>
                <a:lnTo>
                  <a:pt x="20548" y="4599554"/>
                </a:lnTo>
                <a:lnTo>
                  <a:pt x="20556" y="4599625"/>
                </a:lnTo>
                <a:lnTo>
                  <a:pt x="20478" y="4599836"/>
                </a:lnTo>
                <a:lnTo>
                  <a:pt x="20598" y="4600005"/>
                </a:lnTo>
                <a:lnTo>
                  <a:pt x="21196" y="4605297"/>
                </a:lnTo>
                <a:lnTo>
                  <a:pt x="18188" y="4609864"/>
                </a:lnTo>
                <a:lnTo>
                  <a:pt x="16180" y="4612365"/>
                </a:lnTo>
                <a:lnTo>
                  <a:pt x="16470" y="4605452"/>
                </a:lnTo>
                <a:cubicBezTo>
                  <a:pt x="16470" y="4602492"/>
                  <a:pt x="13906" y="4599882"/>
                  <a:pt x="14466" y="4597027"/>
                </a:cubicBezTo>
                <a:close/>
                <a:moveTo>
                  <a:pt x="16470" y="4560522"/>
                </a:moveTo>
                <a:lnTo>
                  <a:pt x="17487" y="4567648"/>
                </a:lnTo>
                <a:lnTo>
                  <a:pt x="17472" y="4567586"/>
                </a:lnTo>
                <a:cubicBezTo>
                  <a:pt x="16971" y="4564295"/>
                  <a:pt x="16470" y="4560522"/>
                  <a:pt x="16470" y="4560522"/>
                </a:cubicBezTo>
                <a:close/>
                <a:moveTo>
                  <a:pt x="16470" y="4549290"/>
                </a:moveTo>
                <a:lnTo>
                  <a:pt x="16820" y="4553219"/>
                </a:lnTo>
                <a:lnTo>
                  <a:pt x="16470" y="4554906"/>
                </a:lnTo>
                <a:cubicBezTo>
                  <a:pt x="15236" y="4561822"/>
                  <a:pt x="10458" y="4581691"/>
                  <a:pt x="10458" y="4574563"/>
                </a:cubicBezTo>
                <a:cubicBezTo>
                  <a:pt x="10458" y="4565683"/>
                  <a:pt x="14466" y="4557714"/>
                  <a:pt x="16470" y="4549290"/>
                </a:cubicBezTo>
                <a:close/>
                <a:moveTo>
                  <a:pt x="18411" y="4528756"/>
                </a:moveTo>
                <a:lnTo>
                  <a:pt x="18474" y="4529633"/>
                </a:lnTo>
                <a:lnTo>
                  <a:pt x="18021" y="4529120"/>
                </a:lnTo>
                <a:close/>
                <a:moveTo>
                  <a:pt x="4821" y="4521285"/>
                </a:moveTo>
                <a:lnTo>
                  <a:pt x="11294" y="4521490"/>
                </a:lnTo>
                <a:lnTo>
                  <a:pt x="18021" y="4529120"/>
                </a:lnTo>
                <a:lnTo>
                  <a:pt x="14466" y="4532442"/>
                </a:lnTo>
                <a:cubicBezTo>
                  <a:pt x="12462" y="4530570"/>
                  <a:pt x="8379" y="4528516"/>
                  <a:pt x="5336" y="4526553"/>
                </a:cubicBezTo>
                <a:lnTo>
                  <a:pt x="4895" y="4525738"/>
                </a:lnTo>
                <a:close/>
                <a:moveTo>
                  <a:pt x="308997" y="4511927"/>
                </a:moveTo>
                <a:cubicBezTo>
                  <a:pt x="249350" y="4511927"/>
                  <a:pt x="200997" y="4560280"/>
                  <a:pt x="200997" y="4619927"/>
                </a:cubicBezTo>
                <a:cubicBezTo>
                  <a:pt x="200997" y="4679574"/>
                  <a:pt x="249350" y="4727927"/>
                  <a:pt x="308997" y="4727927"/>
                </a:cubicBezTo>
                <a:cubicBezTo>
                  <a:pt x="368644" y="4727927"/>
                  <a:pt x="416997" y="4679574"/>
                  <a:pt x="416997" y="4619927"/>
                </a:cubicBezTo>
                <a:cubicBezTo>
                  <a:pt x="416997" y="4560280"/>
                  <a:pt x="368644" y="4511927"/>
                  <a:pt x="308997" y="4511927"/>
                </a:cubicBezTo>
                <a:close/>
                <a:moveTo>
                  <a:pt x="27917" y="4502166"/>
                </a:moveTo>
                <a:lnTo>
                  <a:pt x="28168" y="4503259"/>
                </a:lnTo>
                <a:cubicBezTo>
                  <a:pt x="27666" y="4501707"/>
                  <a:pt x="27273" y="4501458"/>
                  <a:pt x="30497" y="4518401"/>
                </a:cubicBezTo>
                <a:lnTo>
                  <a:pt x="31538" y="4523264"/>
                </a:lnTo>
                <a:lnTo>
                  <a:pt x="18928" y="4577747"/>
                </a:lnTo>
                <a:lnTo>
                  <a:pt x="17487" y="4567648"/>
                </a:lnTo>
                <a:lnTo>
                  <a:pt x="18474" y="4571755"/>
                </a:lnTo>
                <a:lnTo>
                  <a:pt x="16820" y="4553219"/>
                </a:lnTo>
                <a:lnTo>
                  <a:pt x="19165" y="4541932"/>
                </a:lnTo>
                <a:cubicBezTo>
                  <a:pt x="19864" y="4537556"/>
                  <a:pt x="19998" y="4533294"/>
                  <a:pt x="18474" y="4529633"/>
                </a:cubicBezTo>
                <a:cubicBezTo>
                  <a:pt x="21384" y="4553086"/>
                  <a:pt x="26206" y="4525010"/>
                  <a:pt x="26489" y="4524017"/>
                </a:cubicBezTo>
                <a:lnTo>
                  <a:pt x="22502" y="4515684"/>
                </a:lnTo>
                <a:lnTo>
                  <a:pt x="23937" y="4507782"/>
                </a:lnTo>
                <a:lnTo>
                  <a:pt x="26489" y="4507169"/>
                </a:lnTo>
                <a:close/>
                <a:moveTo>
                  <a:pt x="25197" y="4496842"/>
                </a:moveTo>
                <a:lnTo>
                  <a:pt x="24167" y="4506516"/>
                </a:lnTo>
                <a:lnTo>
                  <a:pt x="23937" y="4507782"/>
                </a:lnTo>
                <a:lnTo>
                  <a:pt x="19259" y="4508907"/>
                </a:lnTo>
                <a:lnTo>
                  <a:pt x="22502" y="4515684"/>
                </a:lnTo>
                <a:lnTo>
                  <a:pt x="20478" y="4526825"/>
                </a:lnTo>
                <a:lnTo>
                  <a:pt x="18411" y="4528756"/>
                </a:lnTo>
                <a:lnTo>
                  <a:pt x="16565" y="4502890"/>
                </a:lnTo>
                <a:close/>
                <a:moveTo>
                  <a:pt x="30497" y="4493128"/>
                </a:moveTo>
                <a:lnTo>
                  <a:pt x="27917" y="4502166"/>
                </a:lnTo>
                <a:lnTo>
                  <a:pt x="26489" y="4495936"/>
                </a:lnTo>
                <a:lnTo>
                  <a:pt x="25197" y="4496842"/>
                </a:lnTo>
                <a:lnTo>
                  <a:pt x="25403" y="4494913"/>
                </a:lnTo>
                <a:close/>
                <a:moveTo>
                  <a:pt x="15170" y="4483330"/>
                </a:moveTo>
                <a:lnTo>
                  <a:pt x="16565" y="4502890"/>
                </a:lnTo>
                <a:lnTo>
                  <a:pt x="14466" y="4504361"/>
                </a:lnTo>
                <a:cubicBezTo>
                  <a:pt x="10977" y="4503138"/>
                  <a:pt x="8493" y="4494543"/>
                  <a:pt x="10458" y="4490320"/>
                </a:cubicBezTo>
                <a:close/>
                <a:moveTo>
                  <a:pt x="15712" y="4472637"/>
                </a:moveTo>
                <a:lnTo>
                  <a:pt x="18301" y="4478684"/>
                </a:lnTo>
                <a:lnTo>
                  <a:pt x="15170" y="4483330"/>
                </a:lnTo>
                <a:lnTo>
                  <a:pt x="14622" y="4475657"/>
                </a:lnTo>
                <a:close/>
                <a:moveTo>
                  <a:pt x="23295" y="4471274"/>
                </a:moveTo>
                <a:lnTo>
                  <a:pt x="26489" y="4484704"/>
                </a:lnTo>
                <a:lnTo>
                  <a:pt x="25403" y="4494913"/>
                </a:lnTo>
                <a:lnTo>
                  <a:pt x="22482" y="4495936"/>
                </a:lnTo>
                <a:cubicBezTo>
                  <a:pt x="19236" y="4492147"/>
                  <a:pt x="20222" y="4484477"/>
                  <a:pt x="18474" y="4479088"/>
                </a:cubicBezTo>
                <a:lnTo>
                  <a:pt x="18301" y="4478684"/>
                </a:lnTo>
                <a:close/>
                <a:moveTo>
                  <a:pt x="12598" y="4465365"/>
                </a:moveTo>
                <a:lnTo>
                  <a:pt x="14044" y="4468742"/>
                </a:lnTo>
                <a:lnTo>
                  <a:pt x="14466" y="4473472"/>
                </a:lnTo>
                <a:lnTo>
                  <a:pt x="14622" y="4475657"/>
                </a:lnTo>
                <a:lnTo>
                  <a:pt x="14216" y="4476783"/>
                </a:lnTo>
                <a:cubicBezTo>
                  <a:pt x="12128" y="4482567"/>
                  <a:pt x="10458" y="4486311"/>
                  <a:pt x="10458" y="4481896"/>
                </a:cubicBezTo>
                <a:close/>
                <a:moveTo>
                  <a:pt x="12654" y="4464940"/>
                </a:moveTo>
                <a:lnTo>
                  <a:pt x="12598" y="4465365"/>
                </a:lnTo>
                <a:lnTo>
                  <a:pt x="12462" y="4465047"/>
                </a:lnTo>
                <a:close/>
                <a:moveTo>
                  <a:pt x="19970" y="4460839"/>
                </a:moveTo>
                <a:lnTo>
                  <a:pt x="15712" y="4472637"/>
                </a:lnTo>
                <a:lnTo>
                  <a:pt x="14044" y="4468742"/>
                </a:lnTo>
                <a:lnTo>
                  <a:pt x="13655" y="4464379"/>
                </a:lnTo>
                <a:close/>
                <a:moveTo>
                  <a:pt x="13276" y="4460131"/>
                </a:moveTo>
                <a:lnTo>
                  <a:pt x="13655" y="4464379"/>
                </a:lnTo>
                <a:lnTo>
                  <a:pt x="12654" y="4464940"/>
                </a:lnTo>
                <a:close/>
                <a:moveTo>
                  <a:pt x="20478" y="4459431"/>
                </a:moveTo>
                <a:lnTo>
                  <a:pt x="20713" y="4460422"/>
                </a:lnTo>
                <a:lnTo>
                  <a:pt x="19970" y="4460839"/>
                </a:lnTo>
                <a:close/>
                <a:moveTo>
                  <a:pt x="14485" y="4446732"/>
                </a:moveTo>
                <a:lnTo>
                  <a:pt x="14469" y="4455029"/>
                </a:lnTo>
                <a:lnTo>
                  <a:pt x="13473" y="4458610"/>
                </a:lnTo>
                <a:lnTo>
                  <a:pt x="13276" y="4460131"/>
                </a:lnTo>
                <a:lnTo>
                  <a:pt x="12462" y="4451007"/>
                </a:lnTo>
                <a:close/>
                <a:moveTo>
                  <a:pt x="16470" y="4406078"/>
                </a:moveTo>
                <a:cubicBezTo>
                  <a:pt x="17138" y="4412630"/>
                  <a:pt x="13892" y="4424129"/>
                  <a:pt x="18474" y="4425734"/>
                </a:cubicBezTo>
                <a:lnTo>
                  <a:pt x="21819" y="4416359"/>
                </a:lnTo>
                <a:lnTo>
                  <a:pt x="22482" y="4425734"/>
                </a:lnTo>
                <a:cubicBezTo>
                  <a:pt x="23753" y="4437439"/>
                  <a:pt x="26425" y="4448672"/>
                  <a:pt x="29447" y="4459786"/>
                </a:cubicBezTo>
                <a:lnTo>
                  <a:pt x="29904" y="4461468"/>
                </a:lnTo>
                <a:lnTo>
                  <a:pt x="23295" y="4471274"/>
                </a:lnTo>
                <a:lnTo>
                  <a:pt x="20713" y="4460422"/>
                </a:lnTo>
                <a:lnTo>
                  <a:pt x="22482" y="4459431"/>
                </a:lnTo>
                <a:cubicBezTo>
                  <a:pt x="23353" y="4455770"/>
                  <a:pt x="14896" y="4460435"/>
                  <a:pt x="14466" y="4456623"/>
                </a:cubicBezTo>
                <a:lnTo>
                  <a:pt x="14469" y="4455029"/>
                </a:lnTo>
                <a:lnTo>
                  <a:pt x="18665" y="4439947"/>
                </a:lnTo>
                <a:cubicBezTo>
                  <a:pt x="20116" y="4435456"/>
                  <a:pt x="20967" y="4433173"/>
                  <a:pt x="20254" y="4434537"/>
                </a:cubicBezTo>
                <a:lnTo>
                  <a:pt x="14485" y="4446732"/>
                </a:lnTo>
                <a:lnTo>
                  <a:pt x="14513" y="4431418"/>
                </a:lnTo>
                <a:cubicBezTo>
                  <a:pt x="15165" y="4422971"/>
                  <a:pt x="16136" y="4414502"/>
                  <a:pt x="16470" y="4406078"/>
                </a:cubicBezTo>
                <a:close/>
                <a:moveTo>
                  <a:pt x="12959" y="4388939"/>
                </a:moveTo>
                <a:lnTo>
                  <a:pt x="12993" y="4389115"/>
                </a:lnTo>
                <a:lnTo>
                  <a:pt x="12462" y="4389229"/>
                </a:lnTo>
                <a:close/>
                <a:moveTo>
                  <a:pt x="14796" y="4388730"/>
                </a:moveTo>
                <a:lnTo>
                  <a:pt x="16470" y="4400461"/>
                </a:lnTo>
                <a:cubicBezTo>
                  <a:pt x="16823" y="4402933"/>
                  <a:pt x="15721" y="4400675"/>
                  <a:pt x="14582" y="4397173"/>
                </a:cubicBezTo>
                <a:lnTo>
                  <a:pt x="12993" y="4389115"/>
                </a:lnTo>
                <a:close/>
                <a:moveTo>
                  <a:pt x="19727" y="4386771"/>
                </a:moveTo>
                <a:lnTo>
                  <a:pt x="20031" y="4391068"/>
                </a:lnTo>
                <a:lnTo>
                  <a:pt x="18347" y="4387416"/>
                </a:lnTo>
                <a:close/>
                <a:moveTo>
                  <a:pt x="17757" y="4386137"/>
                </a:moveTo>
                <a:lnTo>
                  <a:pt x="18347" y="4387416"/>
                </a:lnTo>
                <a:lnTo>
                  <a:pt x="16159" y="4388438"/>
                </a:lnTo>
                <a:lnTo>
                  <a:pt x="14796" y="4388730"/>
                </a:lnTo>
                <a:lnTo>
                  <a:pt x="14682" y="4387933"/>
                </a:lnTo>
                <a:close/>
                <a:moveTo>
                  <a:pt x="21680" y="4383847"/>
                </a:moveTo>
                <a:lnTo>
                  <a:pt x="21363" y="4386007"/>
                </a:lnTo>
                <a:lnTo>
                  <a:pt x="19727" y="4386771"/>
                </a:lnTo>
                <a:lnTo>
                  <a:pt x="19606" y="4385058"/>
                </a:lnTo>
                <a:close/>
                <a:moveTo>
                  <a:pt x="26489" y="4383613"/>
                </a:moveTo>
                <a:cubicBezTo>
                  <a:pt x="25821" y="4392037"/>
                  <a:pt x="26044" y="4400696"/>
                  <a:pt x="24485" y="4408886"/>
                </a:cubicBezTo>
                <a:lnTo>
                  <a:pt x="21819" y="4416359"/>
                </a:lnTo>
                <a:lnTo>
                  <a:pt x="20031" y="4391068"/>
                </a:lnTo>
                <a:lnTo>
                  <a:pt x="20478" y="4392037"/>
                </a:lnTo>
                <a:lnTo>
                  <a:pt x="21363" y="4386007"/>
                </a:lnTo>
                <a:close/>
                <a:moveTo>
                  <a:pt x="13677" y="4380890"/>
                </a:moveTo>
                <a:lnTo>
                  <a:pt x="14682" y="4387933"/>
                </a:lnTo>
                <a:lnTo>
                  <a:pt x="12959" y="4388939"/>
                </a:lnTo>
                <a:lnTo>
                  <a:pt x="12462" y="4386421"/>
                </a:lnTo>
                <a:close/>
                <a:moveTo>
                  <a:pt x="18878" y="4374756"/>
                </a:moveTo>
                <a:lnTo>
                  <a:pt x="19606" y="4385058"/>
                </a:lnTo>
                <a:lnTo>
                  <a:pt x="17757" y="4386137"/>
                </a:lnTo>
                <a:lnTo>
                  <a:pt x="15821" y="4381939"/>
                </a:lnTo>
                <a:cubicBezTo>
                  <a:pt x="14994" y="4379510"/>
                  <a:pt x="15026" y="4377820"/>
                  <a:pt x="16323" y="4376273"/>
                </a:cubicBezTo>
                <a:close/>
                <a:moveTo>
                  <a:pt x="32634" y="4368058"/>
                </a:moveTo>
                <a:lnTo>
                  <a:pt x="32501" y="4372381"/>
                </a:lnTo>
                <a:lnTo>
                  <a:pt x="32937" y="4377274"/>
                </a:lnTo>
                <a:lnTo>
                  <a:pt x="21680" y="4383847"/>
                </a:lnTo>
                <a:lnTo>
                  <a:pt x="22534" y="4378026"/>
                </a:lnTo>
                <a:lnTo>
                  <a:pt x="22062" y="4372865"/>
                </a:lnTo>
                <a:lnTo>
                  <a:pt x="24412" y="4371470"/>
                </a:lnTo>
                <a:close/>
                <a:moveTo>
                  <a:pt x="21041" y="4361694"/>
                </a:moveTo>
                <a:lnTo>
                  <a:pt x="22062" y="4372865"/>
                </a:lnTo>
                <a:lnTo>
                  <a:pt x="18878" y="4374756"/>
                </a:lnTo>
                <a:lnTo>
                  <a:pt x="18522" y="4369721"/>
                </a:lnTo>
                <a:close/>
                <a:moveTo>
                  <a:pt x="20478" y="4349916"/>
                </a:moveTo>
                <a:lnTo>
                  <a:pt x="23111" y="4359065"/>
                </a:lnTo>
                <a:lnTo>
                  <a:pt x="23518" y="4361896"/>
                </a:lnTo>
                <a:lnTo>
                  <a:pt x="23992" y="4362225"/>
                </a:lnTo>
                <a:lnTo>
                  <a:pt x="24522" y="4364369"/>
                </a:lnTo>
                <a:cubicBezTo>
                  <a:pt x="24309" y="4364260"/>
                  <a:pt x="22924" y="4361035"/>
                  <a:pt x="21535" y="4360118"/>
                </a:cubicBezTo>
                <a:lnTo>
                  <a:pt x="21041" y="4361694"/>
                </a:lnTo>
                <a:lnTo>
                  <a:pt x="20478" y="4355532"/>
                </a:lnTo>
                <a:lnTo>
                  <a:pt x="20280" y="4350817"/>
                </a:lnTo>
                <a:close/>
                <a:moveTo>
                  <a:pt x="16470" y="4335876"/>
                </a:moveTo>
                <a:lnTo>
                  <a:pt x="20069" y="4345784"/>
                </a:lnTo>
                <a:lnTo>
                  <a:pt x="20280" y="4350817"/>
                </a:lnTo>
                <a:lnTo>
                  <a:pt x="13677" y="4380890"/>
                </a:lnTo>
                <a:lnTo>
                  <a:pt x="12462" y="4372381"/>
                </a:lnTo>
                <a:cubicBezTo>
                  <a:pt x="13798" y="4360212"/>
                  <a:pt x="8395" y="4340725"/>
                  <a:pt x="16470" y="4335876"/>
                </a:cubicBezTo>
                <a:close/>
                <a:moveTo>
                  <a:pt x="14144" y="4322954"/>
                </a:moveTo>
                <a:lnTo>
                  <a:pt x="14145" y="4322957"/>
                </a:lnTo>
                <a:lnTo>
                  <a:pt x="14086" y="4323152"/>
                </a:lnTo>
                <a:close/>
                <a:moveTo>
                  <a:pt x="30295" y="4314930"/>
                </a:moveTo>
                <a:cubicBezTo>
                  <a:pt x="31208" y="4313825"/>
                  <a:pt x="31973" y="4313999"/>
                  <a:pt x="32501" y="4316219"/>
                </a:cubicBezTo>
                <a:lnTo>
                  <a:pt x="33665" y="4334686"/>
                </a:lnTo>
                <a:lnTo>
                  <a:pt x="33378" y="4343987"/>
                </a:lnTo>
                <a:lnTo>
                  <a:pt x="26489" y="4363956"/>
                </a:lnTo>
                <a:lnTo>
                  <a:pt x="23992" y="4362225"/>
                </a:lnTo>
                <a:lnTo>
                  <a:pt x="23816" y="4361515"/>
                </a:lnTo>
                <a:lnTo>
                  <a:pt x="23111" y="4359065"/>
                </a:lnTo>
                <a:lnTo>
                  <a:pt x="21946" y="4350954"/>
                </a:lnTo>
                <a:lnTo>
                  <a:pt x="20069" y="4345784"/>
                </a:lnTo>
                <a:lnTo>
                  <a:pt x="19491" y="4332036"/>
                </a:lnTo>
                <a:lnTo>
                  <a:pt x="20238" y="4331279"/>
                </a:lnTo>
                <a:lnTo>
                  <a:pt x="20478" y="4338684"/>
                </a:lnTo>
                <a:cubicBezTo>
                  <a:pt x="23483" y="4333068"/>
                  <a:pt x="27556" y="4318245"/>
                  <a:pt x="30295" y="4314930"/>
                </a:cubicBezTo>
                <a:close/>
                <a:moveTo>
                  <a:pt x="17749" y="4311133"/>
                </a:moveTo>
                <a:lnTo>
                  <a:pt x="18728" y="4313852"/>
                </a:lnTo>
                <a:lnTo>
                  <a:pt x="19491" y="4332036"/>
                </a:lnTo>
                <a:lnTo>
                  <a:pt x="18474" y="4333067"/>
                </a:lnTo>
                <a:lnTo>
                  <a:pt x="14145" y="4322957"/>
                </a:lnTo>
                <a:close/>
                <a:moveTo>
                  <a:pt x="17693" y="4309828"/>
                </a:moveTo>
                <a:lnTo>
                  <a:pt x="17969" y="4310410"/>
                </a:lnTo>
                <a:lnTo>
                  <a:pt x="17749" y="4311133"/>
                </a:lnTo>
                <a:lnTo>
                  <a:pt x="17517" y="4310489"/>
                </a:lnTo>
                <a:close/>
                <a:moveTo>
                  <a:pt x="18631" y="4309688"/>
                </a:moveTo>
                <a:lnTo>
                  <a:pt x="19720" y="4315322"/>
                </a:lnTo>
                <a:lnTo>
                  <a:pt x="19766" y="4316733"/>
                </a:lnTo>
                <a:lnTo>
                  <a:pt x="18728" y="4313852"/>
                </a:lnTo>
                <a:lnTo>
                  <a:pt x="18579" y="4310289"/>
                </a:lnTo>
                <a:close/>
                <a:moveTo>
                  <a:pt x="19415" y="4305907"/>
                </a:moveTo>
                <a:lnTo>
                  <a:pt x="19589" y="4311280"/>
                </a:lnTo>
                <a:lnTo>
                  <a:pt x="18728" y="4308588"/>
                </a:lnTo>
                <a:lnTo>
                  <a:pt x="18810" y="4307652"/>
                </a:lnTo>
                <a:lnTo>
                  <a:pt x="19226" y="4306284"/>
                </a:lnTo>
                <a:close/>
                <a:moveTo>
                  <a:pt x="21227" y="4304560"/>
                </a:moveTo>
                <a:lnTo>
                  <a:pt x="25481" y="4318085"/>
                </a:lnTo>
                <a:cubicBezTo>
                  <a:pt x="25899" y="4321090"/>
                  <a:pt x="25815" y="4324056"/>
                  <a:pt x="24794" y="4326660"/>
                </a:cubicBezTo>
                <a:lnTo>
                  <a:pt x="20238" y="4331279"/>
                </a:lnTo>
                <a:lnTo>
                  <a:pt x="19766" y="4316733"/>
                </a:lnTo>
                <a:lnTo>
                  <a:pt x="20255" y="4318092"/>
                </a:lnTo>
                <a:lnTo>
                  <a:pt x="19720" y="4315322"/>
                </a:lnTo>
                <a:lnTo>
                  <a:pt x="19589" y="4311280"/>
                </a:lnTo>
                <a:lnTo>
                  <a:pt x="23653" y="4323984"/>
                </a:lnTo>
                <a:close/>
                <a:moveTo>
                  <a:pt x="19341" y="4303639"/>
                </a:moveTo>
                <a:lnTo>
                  <a:pt x="19408" y="4305690"/>
                </a:lnTo>
                <a:lnTo>
                  <a:pt x="19226" y="4306284"/>
                </a:lnTo>
                <a:lnTo>
                  <a:pt x="18866" y="4307008"/>
                </a:lnTo>
                <a:lnTo>
                  <a:pt x="19073" y="4304646"/>
                </a:lnTo>
                <a:close/>
                <a:moveTo>
                  <a:pt x="20998" y="4302728"/>
                </a:moveTo>
                <a:lnTo>
                  <a:pt x="21227" y="4304560"/>
                </a:lnTo>
                <a:lnTo>
                  <a:pt x="20785" y="4303155"/>
                </a:lnTo>
                <a:close/>
                <a:moveTo>
                  <a:pt x="20478" y="4302178"/>
                </a:moveTo>
                <a:lnTo>
                  <a:pt x="20785" y="4303155"/>
                </a:lnTo>
                <a:lnTo>
                  <a:pt x="19415" y="4305907"/>
                </a:lnTo>
                <a:lnTo>
                  <a:pt x="19408" y="4305690"/>
                </a:lnTo>
                <a:close/>
                <a:moveTo>
                  <a:pt x="20339" y="4297527"/>
                </a:moveTo>
                <a:lnTo>
                  <a:pt x="20478" y="4299370"/>
                </a:lnTo>
                <a:lnTo>
                  <a:pt x="19341" y="4303639"/>
                </a:lnTo>
                <a:lnTo>
                  <a:pt x="19292" y="4302140"/>
                </a:lnTo>
                <a:lnTo>
                  <a:pt x="19416" y="4300728"/>
                </a:lnTo>
                <a:close/>
                <a:moveTo>
                  <a:pt x="20326" y="4297345"/>
                </a:moveTo>
                <a:lnTo>
                  <a:pt x="20346" y="4297505"/>
                </a:lnTo>
                <a:lnTo>
                  <a:pt x="20339" y="4297527"/>
                </a:lnTo>
                <a:close/>
                <a:moveTo>
                  <a:pt x="921" y="4295054"/>
                </a:moveTo>
                <a:lnTo>
                  <a:pt x="439" y="4310603"/>
                </a:lnTo>
                <a:cubicBezTo>
                  <a:pt x="8129" y="4386035"/>
                  <a:pt x="2217" y="4322197"/>
                  <a:pt x="4447" y="4498744"/>
                </a:cubicBezTo>
                <a:lnTo>
                  <a:pt x="4821" y="4521285"/>
                </a:lnTo>
                <a:lnTo>
                  <a:pt x="2443" y="4521209"/>
                </a:lnTo>
                <a:lnTo>
                  <a:pt x="4895" y="4525738"/>
                </a:lnTo>
                <a:lnTo>
                  <a:pt x="6560" y="4626100"/>
                </a:lnTo>
                <a:lnTo>
                  <a:pt x="5681" y="4627591"/>
                </a:lnTo>
                <a:cubicBezTo>
                  <a:pt x="4178" y="4630399"/>
                  <a:pt x="3266" y="4632380"/>
                  <a:pt x="4447" y="4630725"/>
                </a:cubicBezTo>
                <a:lnTo>
                  <a:pt x="6583" y="4627481"/>
                </a:lnTo>
                <a:lnTo>
                  <a:pt x="7618" y="4689814"/>
                </a:lnTo>
                <a:lnTo>
                  <a:pt x="6733" y="4694545"/>
                </a:lnTo>
                <a:cubicBezTo>
                  <a:pt x="4155" y="4708330"/>
                  <a:pt x="2820" y="4721903"/>
                  <a:pt x="6451" y="4734624"/>
                </a:cubicBezTo>
                <a:lnTo>
                  <a:pt x="8313" y="4731742"/>
                </a:lnTo>
                <a:lnTo>
                  <a:pt x="8455" y="4740240"/>
                </a:lnTo>
                <a:lnTo>
                  <a:pt x="8819" y="4746624"/>
                </a:lnTo>
                <a:lnTo>
                  <a:pt x="8454" y="4747794"/>
                </a:lnTo>
                <a:cubicBezTo>
                  <a:pt x="7376" y="4750813"/>
                  <a:pt x="5207" y="4753017"/>
                  <a:pt x="4446" y="4756218"/>
                </a:cubicBezTo>
                <a:cubicBezTo>
                  <a:pt x="3161" y="4761620"/>
                  <a:pt x="2721" y="4767386"/>
                  <a:pt x="2442" y="4773067"/>
                </a:cubicBezTo>
                <a:lnTo>
                  <a:pt x="1415" y="4806157"/>
                </a:lnTo>
                <a:lnTo>
                  <a:pt x="0" y="4808253"/>
                </a:lnTo>
                <a:lnTo>
                  <a:pt x="0" y="4295364"/>
                </a:lnTo>
                <a:close/>
                <a:moveTo>
                  <a:pt x="10219" y="4290228"/>
                </a:moveTo>
                <a:lnTo>
                  <a:pt x="13497" y="4299330"/>
                </a:lnTo>
                <a:lnTo>
                  <a:pt x="13623" y="4301275"/>
                </a:lnTo>
                <a:lnTo>
                  <a:pt x="10459" y="4294624"/>
                </a:lnTo>
                <a:cubicBezTo>
                  <a:pt x="11795" y="4301177"/>
                  <a:pt x="13288" y="4320892"/>
                  <a:pt x="14467" y="4314281"/>
                </a:cubicBezTo>
                <a:lnTo>
                  <a:pt x="13623" y="4301275"/>
                </a:lnTo>
                <a:lnTo>
                  <a:pt x="15989" y="4306247"/>
                </a:lnTo>
                <a:lnTo>
                  <a:pt x="17517" y="4310489"/>
                </a:lnTo>
                <a:lnTo>
                  <a:pt x="14770" y="4320805"/>
                </a:lnTo>
                <a:lnTo>
                  <a:pt x="14144" y="4322954"/>
                </a:lnTo>
                <a:lnTo>
                  <a:pt x="12462" y="4319027"/>
                </a:lnTo>
                <a:cubicBezTo>
                  <a:pt x="11794" y="4312475"/>
                  <a:pt x="11235" y="4305899"/>
                  <a:pt x="10458" y="4299370"/>
                </a:cubicBezTo>
                <a:lnTo>
                  <a:pt x="9018" y="4291821"/>
                </a:lnTo>
                <a:close/>
                <a:moveTo>
                  <a:pt x="15884" y="4282707"/>
                </a:moveTo>
                <a:lnTo>
                  <a:pt x="16471" y="4286200"/>
                </a:lnTo>
                <a:lnTo>
                  <a:pt x="16713" y="4287280"/>
                </a:lnTo>
                <a:lnTo>
                  <a:pt x="16242" y="4289524"/>
                </a:lnTo>
                <a:lnTo>
                  <a:pt x="15273" y="4283518"/>
                </a:lnTo>
                <a:close/>
                <a:moveTo>
                  <a:pt x="18099" y="4280683"/>
                </a:moveTo>
                <a:lnTo>
                  <a:pt x="18474" y="4282522"/>
                </a:lnTo>
                <a:lnTo>
                  <a:pt x="18720" y="4284491"/>
                </a:lnTo>
                <a:lnTo>
                  <a:pt x="19164" y="4298193"/>
                </a:lnTo>
                <a:lnTo>
                  <a:pt x="16713" y="4287280"/>
                </a:lnTo>
                <a:close/>
                <a:moveTo>
                  <a:pt x="18923" y="4278673"/>
                </a:moveTo>
                <a:lnTo>
                  <a:pt x="20326" y="4297345"/>
                </a:lnTo>
                <a:lnTo>
                  <a:pt x="18720" y="4284491"/>
                </a:lnTo>
                <a:lnTo>
                  <a:pt x="18547" y="4279172"/>
                </a:lnTo>
                <a:close/>
                <a:moveTo>
                  <a:pt x="18530" y="4278631"/>
                </a:moveTo>
                <a:lnTo>
                  <a:pt x="18547" y="4279172"/>
                </a:lnTo>
                <a:lnTo>
                  <a:pt x="18366" y="4279413"/>
                </a:lnTo>
                <a:close/>
                <a:moveTo>
                  <a:pt x="28562" y="4267222"/>
                </a:moveTo>
                <a:lnTo>
                  <a:pt x="28493" y="4268481"/>
                </a:lnTo>
                <a:lnTo>
                  <a:pt x="28441" y="4267673"/>
                </a:lnTo>
                <a:close/>
                <a:moveTo>
                  <a:pt x="32620" y="4267133"/>
                </a:moveTo>
                <a:lnTo>
                  <a:pt x="33281" y="4278072"/>
                </a:lnTo>
                <a:lnTo>
                  <a:pt x="20998" y="4302728"/>
                </a:lnTo>
                <a:lnTo>
                  <a:pt x="20346" y="4297505"/>
                </a:lnTo>
                <a:lnTo>
                  <a:pt x="20965" y="4295357"/>
                </a:lnTo>
                <a:lnTo>
                  <a:pt x="28278" y="4268275"/>
                </a:lnTo>
                <a:lnTo>
                  <a:pt x="28493" y="4271290"/>
                </a:lnTo>
                <a:close/>
                <a:moveTo>
                  <a:pt x="11533" y="4267102"/>
                </a:moveTo>
                <a:lnTo>
                  <a:pt x="12463" y="4283392"/>
                </a:lnTo>
                <a:lnTo>
                  <a:pt x="12694" y="4286942"/>
                </a:lnTo>
                <a:lnTo>
                  <a:pt x="10219" y="4290228"/>
                </a:lnTo>
                <a:lnTo>
                  <a:pt x="8455" y="4285330"/>
                </a:lnTo>
                <a:cubicBezTo>
                  <a:pt x="7465" y="4283388"/>
                  <a:pt x="7826" y="4285721"/>
                  <a:pt x="8504" y="4289128"/>
                </a:cubicBezTo>
                <a:lnTo>
                  <a:pt x="9018" y="4291821"/>
                </a:lnTo>
                <a:lnTo>
                  <a:pt x="8500" y="4292509"/>
                </a:lnTo>
                <a:lnTo>
                  <a:pt x="921" y="4295054"/>
                </a:lnTo>
                <a:lnTo>
                  <a:pt x="1416" y="4279107"/>
                </a:lnTo>
                <a:lnTo>
                  <a:pt x="3683" y="4275750"/>
                </a:lnTo>
                <a:close/>
                <a:moveTo>
                  <a:pt x="12994" y="4265493"/>
                </a:moveTo>
                <a:lnTo>
                  <a:pt x="13481" y="4268390"/>
                </a:lnTo>
                <a:lnTo>
                  <a:pt x="13140" y="4270299"/>
                </a:lnTo>
                <a:lnTo>
                  <a:pt x="12459" y="4266082"/>
                </a:lnTo>
                <a:close/>
                <a:moveTo>
                  <a:pt x="28159" y="4263349"/>
                </a:moveTo>
                <a:lnTo>
                  <a:pt x="28441" y="4267673"/>
                </a:lnTo>
                <a:lnTo>
                  <a:pt x="28278" y="4268275"/>
                </a:lnTo>
                <a:lnTo>
                  <a:pt x="27958" y="4263784"/>
                </a:lnTo>
                <a:close/>
                <a:moveTo>
                  <a:pt x="30497" y="4260057"/>
                </a:moveTo>
                <a:lnTo>
                  <a:pt x="28562" y="4267222"/>
                </a:lnTo>
                <a:lnTo>
                  <a:pt x="28840" y="4262159"/>
                </a:lnTo>
                <a:close/>
                <a:moveTo>
                  <a:pt x="29199" y="4255620"/>
                </a:moveTo>
                <a:lnTo>
                  <a:pt x="28840" y="4262159"/>
                </a:lnTo>
                <a:lnTo>
                  <a:pt x="28524" y="4262559"/>
                </a:lnTo>
                <a:lnTo>
                  <a:pt x="28159" y="4263349"/>
                </a:lnTo>
                <a:lnTo>
                  <a:pt x="27680" y="4255980"/>
                </a:lnTo>
                <a:close/>
                <a:moveTo>
                  <a:pt x="24891" y="4254240"/>
                </a:moveTo>
                <a:lnTo>
                  <a:pt x="27397" y="4256047"/>
                </a:lnTo>
                <a:lnTo>
                  <a:pt x="27405" y="4256045"/>
                </a:lnTo>
                <a:lnTo>
                  <a:pt x="27958" y="4263784"/>
                </a:lnTo>
                <a:lnTo>
                  <a:pt x="24485" y="4271290"/>
                </a:lnTo>
                <a:lnTo>
                  <a:pt x="18923" y="4278673"/>
                </a:lnTo>
                <a:lnTo>
                  <a:pt x="18817" y="4277263"/>
                </a:lnTo>
                <a:lnTo>
                  <a:pt x="20228" y="4270544"/>
                </a:lnTo>
                <a:lnTo>
                  <a:pt x="22352" y="4262844"/>
                </a:lnTo>
                <a:close/>
                <a:moveTo>
                  <a:pt x="19660" y="4249678"/>
                </a:moveTo>
                <a:lnTo>
                  <a:pt x="22483" y="4252503"/>
                </a:lnTo>
                <a:lnTo>
                  <a:pt x="23395" y="4253161"/>
                </a:lnTo>
                <a:lnTo>
                  <a:pt x="20478" y="4257249"/>
                </a:lnTo>
                <a:lnTo>
                  <a:pt x="19369" y="4258470"/>
                </a:lnTo>
                <a:lnTo>
                  <a:pt x="18771" y="4252601"/>
                </a:lnTo>
                <a:close/>
                <a:moveTo>
                  <a:pt x="16470" y="4246017"/>
                </a:moveTo>
                <a:lnTo>
                  <a:pt x="16508" y="4246523"/>
                </a:lnTo>
                <a:lnTo>
                  <a:pt x="16435" y="4246450"/>
                </a:lnTo>
                <a:close/>
                <a:moveTo>
                  <a:pt x="8627" y="4238634"/>
                </a:moveTo>
                <a:lnTo>
                  <a:pt x="9986" y="4239994"/>
                </a:lnTo>
                <a:lnTo>
                  <a:pt x="10458" y="4248258"/>
                </a:lnTo>
                <a:lnTo>
                  <a:pt x="10145" y="4248522"/>
                </a:lnTo>
                <a:lnTo>
                  <a:pt x="8587" y="4239245"/>
                </a:lnTo>
                <a:close/>
                <a:moveTo>
                  <a:pt x="30207" y="4237255"/>
                </a:moveTo>
                <a:lnTo>
                  <a:pt x="30852" y="4237858"/>
                </a:lnTo>
                <a:lnTo>
                  <a:pt x="31815" y="4253801"/>
                </a:lnTo>
                <a:lnTo>
                  <a:pt x="29921" y="4252031"/>
                </a:lnTo>
                <a:lnTo>
                  <a:pt x="29521" y="4249760"/>
                </a:lnTo>
                <a:close/>
                <a:moveTo>
                  <a:pt x="26621" y="4235015"/>
                </a:moveTo>
                <a:lnTo>
                  <a:pt x="26616" y="4235326"/>
                </a:lnTo>
                <a:lnTo>
                  <a:pt x="26541" y="4235078"/>
                </a:lnTo>
                <a:close/>
                <a:moveTo>
                  <a:pt x="8963" y="4233442"/>
                </a:moveTo>
                <a:lnTo>
                  <a:pt x="8627" y="4238634"/>
                </a:lnTo>
                <a:lnTo>
                  <a:pt x="8456" y="4238463"/>
                </a:lnTo>
                <a:lnTo>
                  <a:pt x="8587" y="4239245"/>
                </a:lnTo>
                <a:lnTo>
                  <a:pt x="8456" y="4241271"/>
                </a:lnTo>
                <a:lnTo>
                  <a:pt x="9688" y="4248907"/>
                </a:lnTo>
                <a:lnTo>
                  <a:pt x="6451" y="4251633"/>
                </a:lnTo>
                <a:cubicBezTo>
                  <a:pt x="2918" y="4248097"/>
                  <a:pt x="4588" y="4242480"/>
                  <a:pt x="7558" y="4236344"/>
                </a:cubicBezTo>
                <a:close/>
                <a:moveTo>
                  <a:pt x="26652" y="4233073"/>
                </a:moveTo>
                <a:lnTo>
                  <a:pt x="27529" y="4234303"/>
                </a:lnTo>
                <a:lnTo>
                  <a:pt x="26621" y="4235015"/>
                </a:lnTo>
                <a:close/>
                <a:moveTo>
                  <a:pt x="30497" y="4231976"/>
                </a:moveTo>
                <a:lnTo>
                  <a:pt x="30740" y="4235993"/>
                </a:lnTo>
                <a:lnTo>
                  <a:pt x="30310" y="4235390"/>
                </a:lnTo>
                <a:close/>
                <a:moveTo>
                  <a:pt x="11799" y="4227583"/>
                </a:moveTo>
                <a:lnTo>
                  <a:pt x="16674" y="4232029"/>
                </a:lnTo>
                <a:lnTo>
                  <a:pt x="16692" y="4232206"/>
                </a:lnTo>
                <a:lnTo>
                  <a:pt x="15639" y="4231382"/>
                </a:lnTo>
                <a:cubicBezTo>
                  <a:pt x="14321" y="4230492"/>
                  <a:pt x="12988" y="4229886"/>
                  <a:pt x="13256" y="4231284"/>
                </a:cubicBezTo>
                <a:lnTo>
                  <a:pt x="17274" y="4237919"/>
                </a:lnTo>
                <a:lnTo>
                  <a:pt x="17706" y="4242154"/>
                </a:lnTo>
                <a:lnTo>
                  <a:pt x="14685" y="4244698"/>
                </a:lnTo>
                <a:lnTo>
                  <a:pt x="9986" y="4239994"/>
                </a:lnTo>
                <a:lnTo>
                  <a:pt x="9543" y="4232244"/>
                </a:lnTo>
                <a:close/>
                <a:moveTo>
                  <a:pt x="13112" y="4224873"/>
                </a:moveTo>
                <a:lnTo>
                  <a:pt x="11799" y="4227583"/>
                </a:lnTo>
                <a:lnTo>
                  <a:pt x="10458" y="4226360"/>
                </a:lnTo>
                <a:close/>
                <a:moveTo>
                  <a:pt x="15559" y="4219817"/>
                </a:moveTo>
                <a:lnTo>
                  <a:pt x="15631" y="4220624"/>
                </a:lnTo>
                <a:lnTo>
                  <a:pt x="15077" y="4223772"/>
                </a:lnTo>
                <a:lnTo>
                  <a:pt x="13112" y="4224873"/>
                </a:lnTo>
                <a:close/>
                <a:moveTo>
                  <a:pt x="16219" y="4218453"/>
                </a:moveTo>
                <a:lnTo>
                  <a:pt x="17546" y="4220313"/>
                </a:lnTo>
                <a:lnTo>
                  <a:pt x="16316" y="4223077"/>
                </a:lnTo>
                <a:lnTo>
                  <a:pt x="15872" y="4223326"/>
                </a:lnTo>
                <a:lnTo>
                  <a:pt x="15631" y="4220624"/>
                </a:lnTo>
                <a:lnTo>
                  <a:pt x="15896" y="4219122"/>
                </a:lnTo>
                <a:close/>
                <a:moveTo>
                  <a:pt x="25917" y="4217695"/>
                </a:moveTo>
                <a:lnTo>
                  <a:pt x="26107" y="4219148"/>
                </a:lnTo>
                <a:lnTo>
                  <a:pt x="22482" y="4220744"/>
                </a:lnTo>
                <a:lnTo>
                  <a:pt x="21841" y="4219980"/>
                </a:lnTo>
                <a:close/>
                <a:moveTo>
                  <a:pt x="19132" y="4216750"/>
                </a:moveTo>
                <a:lnTo>
                  <a:pt x="21841" y="4219980"/>
                </a:lnTo>
                <a:lnTo>
                  <a:pt x="18604" y="4221794"/>
                </a:lnTo>
                <a:lnTo>
                  <a:pt x="17546" y="4220313"/>
                </a:lnTo>
                <a:close/>
                <a:moveTo>
                  <a:pt x="11279" y="4211697"/>
                </a:moveTo>
                <a:lnTo>
                  <a:pt x="10137" y="4215356"/>
                </a:lnTo>
                <a:lnTo>
                  <a:pt x="10315" y="4212606"/>
                </a:lnTo>
                <a:close/>
                <a:moveTo>
                  <a:pt x="10459" y="4210382"/>
                </a:moveTo>
                <a:lnTo>
                  <a:pt x="10978" y="4211108"/>
                </a:lnTo>
                <a:lnTo>
                  <a:pt x="10325" y="4212458"/>
                </a:lnTo>
                <a:close/>
                <a:moveTo>
                  <a:pt x="18715" y="4205917"/>
                </a:moveTo>
                <a:lnTo>
                  <a:pt x="17756" y="4208568"/>
                </a:lnTo>
                <a:lnTo>
                  <a:pt x="17116" y="4212199"/>
                </a:lnTo>
                <a:lnTo>
                  <a:pt x="16634" y="4208104"/>
                </a:lnTo>
                <a:close/>
                <a:moveTo>
                  <a:pt x="18888" y="4205736"/>
                </a:moveTo>
                <a:lnTo>
                  <a:pt x="18715" y="4205917"/>
                </a:lnTo>
                <a:lnTo>
                  <a:pt x="18763" y="4205786"/>
                </a:lnTo>
                <a:close/>
                <a:moveTo>
                  <a:pt x="19621" y="4183232"/>
                </a:moveTo>
                <a:lnTo>
                  <a:pt x="18825" y="4188432"/>
                </a:lnTo>
                <a:lnTo>
                  <a:pt x="16856" y="4191479"/>
                </a:lnTo>
                <a:lnTo>
                  <a:pt x="16840" y="4191409"/>
                </a:lnTo>
                <a:lnTo>
                  <a:pt x="18648" y="4185277"/>
                </a:lnTo>
                <a:close/>
                <a:moveTo>
                  <a:pt x="29133" y="4177923"/>
                </a:moveTo>
                <a:cubicBezTo>
                  <a:pt x="28612" y="4179204"/>
                  <a:pt x="27609" y="4181652"/>
                  <a:pt x="26358" y="4184809"/>
                </a:cubicBezTo>
                <a:lnTo>
                  <a:pt x="23272" y="4193333"/>
                </a:lnTo>
                <a:lnTo>
                  <a:pt x="23761" y="4189726"/>
                </a:lnTo>
                <a:lnTo>
                  <a:pt x="29015" y="4178049"/>
                </a:lnTo>
                <a:cubicBezTo>
                  <a:pt x="29693" y="4176532"/>
                  <a:pt x="29654" y="4176643"/>
                  <a:pt x="29133" y="4177923"/>
                </a:cubicBezTo>
                <a:close/>
                <a:moveTo>
                  <a:pt x="32771" y="4172717"/>
                </a:moveTo>
                <a:lnTo>
                  <a:pt x="29956" y="4186645"/>
                </a:lnTo>
                <a:lnTo>
                  <a:pt x="27312" y="4192283"/>
                </a:lnTo>
                <a:lnTo>
                  <a:pt x="23708" y="4199502"/>
                </a:lnTo>
                <a:lnTo>
                  <a:pt x="21246" y="4198927"/>
                </a:lnTo>
                <a:lnTo>
                  <a:pt x="23272" y="4193333"/>
                </a:lnTo>
                <a:lnTo>
                  <a:pt x="22483" y="4199149"/>
                </a:lnTo>
                <a:close/>
                <a:moveTo>
                  <a:pt x="27500" y="4162173"/>
                </a:moveTo>
                <a:lnTo>
                  <a:pt x="23761" y="4189726"/>
                </a:lnTo>
                <a:lnTo>
                  <a:pt x="19776" y="4198583"/>
                </a:lnTo>
                <a:lnTo>
                  <a:pt x="18474" y="4198279"/>
                </a:lnTo>
                <a:lnTo>
                  <a:pt x="17576" y="4194504"/>
                </a:lnTo>
                <a:lnTo>
                  <a:pt x="18475" y="4190725"/>
                </a:lnTo>
                <a:lnTo>
                  <a:pt x="18825" y="4188432"/>
                </a:lnTo>
                <a:lnTo>
                  <a:pt x="24323" y="4179929"/>
                </a:lnTo>
                <a:lnTo>
                  <a:pt x="27482" y="4162181"/>
                </a:lnTo>
                <a:close/>
                <a:moveTo>
                  <a:pt x="36510" y="4154220"/>
                </a:moveTo>
                <a:cubicBezTo>
                  <a:pt x="37587" y="4149692"/>
                  <a:pt x="35871" y="4163888"/>
                  <a:pt x="34506" y="4168261"/>
                </a:cubicBezTo>
                <a:lnTo>
                  <a:pt x="32771" y="4172717"/>
                </a:lnTo>
                <a:close/>
                <a:moveTo>
                  <a:pt x="17997" y="4152008"/>
                </a:moveTo>
                <a:lnTo>
                  <a:pt x="18398" y="4156218"/>
                </a:lnTo>
                <a:lnTo>
                  <a:pt x="18363" y="4156246"/>
                </a:lnTo>
                <a:lnTo>
                  <a:pt x="17807" y="4152348"/>
                </a:lnTo>
                <a:close/>
                <a:moveTo>
                  <a:pt x="16902" y="4146007"/>
                </a:moveTo>
                <a:lnTo>
                  <a:pt x="17807" y="4152348"/>
                </a:lnTo>
                <a:lnTo>
                  <a:pt x="15161" y="4157068"/>
                </a:lnTo>
                <a:lnTo>
                  <a:pt x="12463" y="4157028"/>
                </a:lnTo>
                <a:cubicBezTo>
                  <a:pt x="11900" y="4153080"/>
                  <a:pt x="13863" y="4150030"/>
                  <a:pt x="16237" y="4147035"/>
                </a:cubicBezTo>
                <a:close/>
                <a:moveTo>
                  <a:pt x="22598" y="4118664"/>
                </a:moveTo>
                <a:lnTo>
                  <a:pt x="24859" y="4126270"/>
                </a:lnTo>
                <a:lnTo>
                  <a:pt x="23923" y="4130645"/>
                </a:lnTo>
                <a:lnTo>
                  <a:pt x="23423" y="4130429"/>
                </a:lnTo>
                <a:lnTo>
                  <a:pt x="21452" y="4125677"/>
                </a:lnTo>
                <a:lnTo>
                  <a:pt x="20635" y="4122988"/>
                </a:lnTo>
                <a:close/>
                <a:moveTo>
                  <a:pt x="14794" y="4118345"/>
                </a:moveTo>
                <a:lnTo>
                  <a:pt x="17359" y="4145300"/>
                </a:lnTo>
                <a:lnTo>
                  <a:pt x="16902" y="4146007"/>
                </a:lnTo>
                <a:lnTo>
                  <a:pt x="16471" y="4142988"/>
                </a:lnTo>
                <a:cubicBezTo>
                  <a:pt x="11905" y="4147786"/>
                  <a:pt x="5894" y="4170251"/>
                  <a:pt x="10459" y="4165452"/>
                </a:cubicBezTo>
                <a:lnTo>
                  <a:pt x="15161" y="4157068"/>
                </a:lnTo>
                <a:lnTo>
                  <a:pt x="17283" y="4157099"/>
                </a:lnTo>
                <a:lnTo>
                  <a:pt x="18363" y="4156246"/>
                </a:lnTo>
                <a:lnTo>
                  <a:pt x="18475" y="4157028"/>
                </a:lnTo>
                <a:lnTo>
                  <a:pt x="18398" y="4156218"/>
                </a:lnTo>
                <a:lnTo>
                  <a:pt x="24486" y="4151412"/>
                </a:lnTo>
                <a:lnTo>
                  <a:pt x="20019" y="4180627"/>
                </a:lnTo>
                <a:lnTo>
                  <a:pt x="18648" y="4185277"/>
                </a:lnTo>
                <a:lnTo>
                  <a:pt x="16470" y="4189855"/>
                </a:lnTo>
                <a:lnTo>
                  <a:pt x="16840" y="4191409"/>
                </a:lnTo>
                <a:lnTo>
                  <a:pt x="16788" y="4191584"/>
                </a:lnTo>
                <a:lnTo>
                  <a:pt x="8314" y="4204692"/>
                </a:lnTo>
                <a:lnTo>
                  <a:pt x="7619" y="4162764"/>
                </a:lnTo>
                <a:lnTo>
                  <a:pt x="14467" y="4126139"/>
                </a:lnTo>
                <a:close/>
                <a:moveTo>
                  <a:pt x="14467" y="4114907"/>
                </a:moveTo>
                <a:lnTo>
                  <a:pt x="14906" y="4115689"/>
                </a:lnTo>
                <a:lnTo>
                  <a:pt x="14794" y="4118345"/>
                </a:lnTo>
                <a:close/>
                <a:moveTo>
                  <a:pt x="15484" y="4101914"/>
                </a:moveTo>
                <a:lnTo>
                  <a:pt x="15960" y="4105469"/>
                </a:lnTo>
                <a:lnTo>
                  <a:pt x="15877" y="4105731"/>
                </a:lnTo>
                <a:lnTo>
                  <a:pt x="15989" y="4105689"/>
                </a:lnTo>
                <a:lnTo>
                  <a:pt x="16471" y="4109291"/>
                </a:lnTo>
                <a:lnTo>
                  <a:pt x="20635" y="4122988"/>
                </a:lnTo>
                <a:lnTo>
                  <a:pt x="20479" y="4123331"/>
                </a:lnTo>
                <a:lnTo>
                  <a:pt x="21452" y="4125677"/>
                </a:lnTo>
                <a:lnTo>
                  <a:pt x="22286" y="4128421"/>
                </a:lnTo>
                <a:cubicBezTo>
                  <a:pt x="22768" y="4129676"/>
                  <a:pt x="22682" y="4129571"/>
                  <a:pt x="21541" y="4127516"/>
                </a:cubicBezTo>
                <a:lnTo>
                  <a:pt x="14906" y="4115689"/>
                </a:lnTo>
                <a:close/>
                <a:moveTo>
                  <a:pt x="17353" y="4101023"/>
                </a:moveTo>
                <a:lnTo>
                  <a:pt x="18460" y="4104749"/>
                </a:lnTo>
                <a:lnTo>
                  <a:pt x="15989" y="4105689"/>
                </a:lnTo>
                <a:lnTo>
                  <a:pt x="15960" y="4105469"/>
                </a:lnTo>
                <a:close/>
                <a:moveTo>
                  <a:pt x="31595" y="4094806"/>
                </a:moveTo>
                <a:lnTo>
                  <a:pt x="29956" y="4102460"/>
                </a:lnTo>
                <a:lnTo>
                  <a:pt x="22598" y="4118664"/>
                </a:lnTo>
                <a:lnTo>
                  <a:pt x="18460" y="4104749"/>
                </a:lnTo>
                <a:lnTo>
                  <a:pt x="20134" y="4104112"/>
                </a:lnTo>
                <a:close/>
                <a:moveTo>
                  <a:pt x="13680" y="4088431"/>
                </a:moveTo>
                <a:lnTo>
                  <a:pt x="13817" y="4089452"/>
                </a:lnTo>
                <a:lnTo>
                  <a:pt x="6584" y="4100431"/>
                </a:lnTo>
                <a:lnTo>
                  <a:pt x="6561" y="4099050"/>
                </a:lnTo>
                <a:lnTo>
                  <a:pt x="10459" y="4092442"/>
                </a:lnTo>
                <a:close/>
                <a:moveTo>
                  <a:pt x="14697" y="4088115"/>
                </a:moveTo>
                <a:lnTo>
                  <a:pt x="15803" y="4094314"/>
                </a:lnTo>
                <a:lnTo>
                  <a:pt x="15484" y="4101914"/>
                </a:lnTo>
                <a:lnTo>
                  <a:pt x="13817" y="4089452"/>
                </a:lnTo>
                <a:close/>
                <a:moveTo>
                  <a:pt x="16181" y="4085315"/>
                </a:moveTo>
                <a:lnTo>
                  <a:pt x="16156" y="4085900"/>
                </a:lnTo>
                <a:lnTo>
                  <a:pt x="14697" y="4088115"/>
                </a:lnTo>
                <a:lnTo>
                  <a:pt x="14558" y="4087337"/>
                </a:lnTo>
                <a:close/>
                <a:moveTo>
                  <a:pt x="29039" y="4085041"/>
                </a:moveTo>
                <a:lnTo>
                  <a:pt x="31724" y="4090086"/>
                </a:lnTo>
                <a:lnTo>
                  <a:pt x="32259" y="4091706"/>
                </a:lnTo>
                <a:lnTo>
                  <a:pt x="32207" y="4091947"/>
                </a:lnTo>
                <a:lnTo>
                  <a:pt x="28376" y="4085505"/>
                </a:lnTo>
                <a:close/>
                <a:moveTo>
                  <a:pt x="24538" y="4079051"/>
                </a:moveTo>
                <a:lnTo>
                  <a:pt x="28376" y="4085505"/>
                </a:lnTo>
                <a:lnTo>
                  <a:pt x="22483" y="4089634"/>
                </a:lnTo>
                <a:lnTo>
                  <a:pt x="22111" y="4086341"/>
                </a:lnTo>
                <a:close/>
                <a:moveTo>
                  <a:pt x="21278" y="4078966"/>
                </a:moveTo>
                <a:lnTo>
                  <a:pt x="22111" y="4086341"/>
                </a:lnTo>
                <a:lnTo>
                  <a:pt x="19432" y="4094388"/>
                </a:lnTo>
                <a:lnTo>
                  <a:pt x="17353" y="4101023"/>
                </a:lnTo>
                <a:lnTo>
                  <a:pt x="16471" y="4098058"/>
                </a:lnTo>
                <a:lnTo>
                  <a:pt x="15803" y="4094314"/>
                </a:lnTo>
                <a:lnTo>
                  <a:pt x="16156" y="4085900"/>
                </a:lnTo>
                <a:lnTo>
                  <a:pt x="18189" y="4082814"/>
                </a:lnTo>
                <a:close/>
                <a:moveTo>
                  <a:pt x="23190" y="4076585"/>
                </a:moveTo>
                <a:lnTo>
                  <a:pt x="24669" y="4078658"/>
                </a:lnTo>
                <a:lnTo>
                  <a:pt x="24538" y="4079051"/>
                </a:lnTo>
                <a:lnTo>
                  <a:pt x="23122" y="4076669"/>
                </a:lnTo>
                <a:close/>
                <a:moveTo>
                  <a:pt x="22702" y="4075963"/>
                </a:moveTo>
                <a:lnTo>
                  <a:pt x="23122" y="4076669"/>
                </a:lnTo>
                <a:lnTo>
                  <a:pt x="21278" y="4078966"/>
                </a:lnTo>
                <a:lnTo>
                  <a:pt x="21197" y="4078247"/>
                </a:lnTo>
                <a:close/>
                <a:moveTo>
                  <a:pt x="22483" y="4075594"/>
                </a:moveTo>
                <a:lnTo>
                  <a:pt x="22723" y="4075931"/>
                </a:lnTo>
                <a:lnTo>
                  <a:pt x="22702" y="4075963"/>
                </a:lnTo>
                <a:close/>
                <a:moveTo>
                  <a:pt x="21636" y="4069659"/>
                </a:moveTo>
                <a:lnTo>
                  <a:pt x="22483" y="4075594"/>
                </a:lnTo>
                <a:lnTo>
                  <a:pt x="20599" y="4072955"/>
                </a:lnTo>
                <a:lnTo>
                  <a:pt x="20557" y="4072575"/>
                </a:lnTo>
                <a:close/>
                <a:moveTo>
                  <a:pt x="28494" y="4067169"/>
                </a:moveTo>
                <a:lnTo>
                  <a:pt x="26897" y="4071967"/>
                </a:lnTo>
                <a:lnTo>
                  <a:pt x="23190" y="4076585"/>
                </a:lnTo>
                <a:lnTo>
                  <a:pt x="22723" y="4075931"/>
                </a:lnTo>
                <a:close/>
                <a:moveTo>
                  <a:pt x="10459" y="4064361"/>
                </a:moveTo>
                <a:lnTo>
                  <a:pt x="14558" y="4087337"/>
                </a:lnTo>
                <a:lnTo>
                  <a:pt x="13680" y="4088431"/>
                </a:lnTo>
                <a:close/>
                <a:moveTo>
                  <a:pt x="18929" y="4050697"/>
                </a:moveTo>
                <a:lnTo>
                  <a:pt x="21495" y="4068673"/>
                </a:lnTo>
                <a:lnTo>
                  <a:pt x="20549" y="4072504"/>
                </a:lnTo>
                <a:lnTo>
                  <a:pt x="20557" y="4072575"/>
                </a:lnTo>
                <a:lnTo>
                  <a:pt x="20479" y="4072786"/>
                </a:lnTo>
                <a:lnTo>
                  <a:pt x="20599" y="4072955"/>
                </a:lnTo>
                <a:lnTo>
                  <a:pt x="21197" y="4078247"/>
                </a:lnTo>
                <a:lnTo>
                  <a:pt x="18189" y="4082814"/>
                </a:lnTo>
                <a:lnTo>
                  <a:pt x="16181" y="4085315"/>
                </a:lnTo>
                <a:lnTo>
                  <a:pt x="16471" y="4078402"/>
                </a:lnTo>
                <a:cubicBezTo>
                  <a:pt x="16471" y="4075442"/>
                  <a:pt x="13907" y="4072832"/>
                  <a:pt x="14467" y="4069977"/>
                </a:cubicBezTo>
                <a:close/>
                <a:moveTo>
                  <a:pt x="308997" y="4048064"/>
                </a:moveTo>
                <a:cubicBezTo>
                  <a:pt x="249350" y="4048064"/>
                  <a:pt x="200997" y="4096417"/>
                  <a:pt x="200997" y="4156064"/>
                </a:cubicBezTo>
                <a:cubicBezTo>
                  <a:pt x="200997" y="4215711"/>
                  <a:pt x="249350" y="4264064"/>
                  <a:pt x="308997" y="4264064"/>
                </a:cubicBezTo>
                <a:cubicBezTo>
                  <a:pt x="368644" y="4264064"/>
                  <a:pt x="416997" y="4215711"/>
                  <a:pt x="416997" y="4156064"/>
                </a:cubicBezTo>
                <a:cubicBezTo>
                  <a:pt x="416997" y="4096417"/>
                  <a:pt x="368644" y="4048064"/>
                  <a:pt x="308997" y="4048064"/>
                </a:cubicBezTo>
                <a:close/>
                <a:moveTo>
                  <a:pt x="16471" y="4033472"/>
                </a:moveTo>
                <a:lnTo>
                  <a:pt x="17488" y="4040596"/>
                </a:lnTo>
                <a:lnTo>
                  <a:pt x="17473" y="4040536"/>
                </a:lnTo>
                <a:cubicBezTo>
                  <a:pt x="16972" y="4037245"/>
                  <a:pt x="16471" y="4033472"/>
                  <a:pt x="16471" y="4033472"/>
                </a:cubicBezTo>
                <a:close/>
                <a:moveTo>
                  <a:pt x="16471" y="4022240"/>
                </a:moveTo>
                <a:lnTo>
                  <a:pt x="16821" y="4026169"/>
                </a:lnTo>
                <a:lnTo>
                  <a:pt x="16471" y="4027856"/>
                </a:lnTo>
                <a:cubicBezTo>
                  <a:pt x="15237" y="4034772"/>
                  <a:pt x="10459" y="4054641"/>
                  <a:pt x="10459" y="4047513"/>
                </a:cubicBezTo>
                <a:cubicBezTo>
                  <a:pt x="10459" y="4038633"/>
                  <a:pt x="14467" y="4030664"/>
                  <a:pt x="16471" y="4022240"/>
                </a:cubicBezTo>
                <a:close/>
                <a:moveTo>
                  <a:pt x="18412" y="4001706"/>
                </a:moveTo>
                <a:lnTo>
                  <a:pt x="18475" y="4002584"/>
                </a:lnTo>
                <a:lnTo>
                  <a:pt x="18022" y="4002070"/>
                </a:lnTo>
                <a:close/>
                <a:moveTo>
                  <a:pt x="4822" y="3994235"/>
                </a:moveTo>
                <a:lnTo>
                  <a:pt x="11295" y="3994440"/>
                </a:lnTo>
                <a:lnTo>
                  <a:pt x="18022" y="4002070"/>
                </a:lnTo>
                <a:lnTo>
                  <a:pt x="14467" y="4005392"/>
                </a:lnTo>
                <a:cubicBezTo>
                  <a:pt x="12463" y="4003519"/>
                  <a:pt x="8380" y="4001466"/>
                  <a:pt x="5337" y="3999503"/>
                </a:cubicBezTo>
                <a:lnTo>
                  <a:pt x="4896" y="3998688"/>
                </a:lnTo>
                <a:close/>
                <a:moveTo>
                  <a:pt x="27918" y="3975116"/>
                </a:moveTo>
                <a:lnTo>
                  <a:pt x="28169" y="3976209"/>
                </a:lnTo>
                <a:cubicBezTo>
                  <a:pt x="27667" y="3974657"/>
                  <a:pt x="27274" y="3974408"/>
                  <a:pt x="30498" y="3991351"/>
                </a:cubicBezTo>
                <a:lnTo>
                  <a:pt x="31539" y="3996214"/>
                </a:lnTo>
                <a:lnTo>
                  <a:pt x="18929" y="4050697"/>
                </a:lnTo>
                <a:lnTo>
                  <a:pt x="17488" y="4040596"/>
                </a:lnTo>
                <a:lnTo>
                  <a:pt x="18475" y="4044705"/>
                </a:lnTo>
                <a:lnTo>
                  <a:pt x="16821" y="4026169"/>
                </a:lnTo>
                <a:lnTo>
                  <a:pt x="19166" y="4014882"/>
                </a:lnTo>
                <a:cubicBezTo>
                  <a:pt x="19865" y="4010507"/>
                  <a:pt x="19999" y="4006244"/>
                  <a:pt x="18475" y="4002584"/>
                </a:cubicBezTo>
                <a:cubicBezTo>
                  <a:pt x="21385" y="4026036"/>
                  <a:pt x="26207" y="3997960"/>
                  <a:pt x="26490" y="3996967"/>
                </a:cubicBezTo>
                <a:lnTo>
                  <a:pt x="22503" y="3988634"/>
                </a:lnTo>
                <a:lnTo>
                  <a:pt x="23938" y="3980732"/>
                </a:lnTo>
                <a:lnTo>
                  <a:pt x="26490" y="3980119"/>
                </a:lnTo>
                <a:close/>
                <a:moveTo>
                  <a:pt x="25198" y="3969792"/>
                </a:moveTo>
                <a:lnTo>
                  <a:pt x="24168" y="3979466"/>
                </a:lnTo>
                <a:lnTo>
                  <a:pt x="23938" y="3980732"/>
                </a:lnTo>
                <a:lnTo>
                  <a:pt x="19260" y="3981857"/>
                </a:lnTo>
                <a:lnTo>
                  <a:pt x="22503" y="3988634"/>
                </a:lnTo>
                <a:lnTo>
                  <a:pt x="20479" y="3999775"/>
                </a:lnTo>
                <a:lnTo>
                  <a:pt x="18412" y="4001706"/>
                </a:lnTo>
                <a:lnTo>
                  <a:pt x="16566" y="3975840"/>
                </a:lnTo>
                <a:close/>
                <a:moveTo>
                  <a:pt x="30498" y="3966078"/>
                </a:moveTo>
                <a:lnTo>
                  <a:pt x="27918" y="3975116"/>
                </a:lnTo>
                <a:lnTo>
                  <a:pt x="26490" y="3968887"/>
                </a:lnTo>
                <a:lnTo>
                  <a:pt x="25198" y="3969792"/>
                </a:lnTo>
                <a:lnTo>
                  <a:pt x="25404" y="3967863"/>
                </a:lnTo>
                <a:close/>
                <a:moveTo>
                  <a:pt x="15171" y="3956280"/>
                </a:moveTo>
                <a:lnTo>
                  <a:pt x="16566" y="3975840"/>
                </a:lnTo>
                <a:lnTo>
                  <a:pt x="14467" y="3977311"/>
                </a:lnTo>
                <a:cubicBezTo>
                  <a:pt x="10978" y="3976088"/>
                  <a:pt x="8494" y="3967493"/>
                  <a:pt x="10459" y="3963270"/>
                </a:cubicBezTo>
                <a:close/>
                <a:moveTo>
                  <a:pt x="15713" y="3945587"/>
                </a:moveTo>
                <a:lnTo>
                  <a:pt x="18302" y="3951634"/>
                </a:lnTo>
                <a:lnTo>
                  <a:pt x="15171" y="3956280"/>
                </a:lnTo>
                <a:lnTo>
                  <a:pt x="14623" y="3948607"/>
                </a:lnTo>
                <a:close/>
                <a:moveTo>
                  <a:pt x="23296" y="3944224"/>
                </a:moveTo>
                <a:lnTo>
                  <a:pt x="26490" y="3957654"/>
                </a:lnTo>
                <a:lnTo>
                  <a:pt x="25404" y="3967863"/>
                </a:lnTo>
                <a:lnTo>
                  <a:pt x="22483" y="3968887"/>
                </a:lnTo>
                <a:cubicBezTo>
                  <a:pt x="19237" y="3965097"/>
                  <a:pt x="20223" y="3957427"/>
                  <a:pt x="18475" y="3952038"/>
                </a:cubicBezTo>
                <a:lnTo>
                  <a:pt x="18302" y="3951634"/>
                </a:lnTo>
                <a:close/>
                <a:moveTo>
                  <a:pt x="12599" y="3938316"/>
                </a:moveTo>
                <a:lnTo>
                  <a:pt x="14045" y="3941692"/>
                </a:lnTo>
                <a:lnTo>
                  <a:pt x="14467" y="3946422"/>
                </a:lnTo>
                <a:lnTo>
                  <a:pt x="14623" y="3948607"/>
                </a:lnTo>
                <a:lnTo>
                  <a:pt x="14217" y="3949733"/>
                </a:lnTo>
                <a:cubicBezTo>
                  <a:pt x="12129" y="3955517"/>
                  <a:pt x="10459" y="3959261"/>
                  <a:pt x="10459" y="3954846"/>
                </a:cubicBezTo>
                <a:close/>
                <a:moveTo>
                  <a:pt x="12655" y="3937890"/>
                </a:moveTo>
                <a:lnTo>
                  <a:pt x="12599" y="3938316"/>
                </a:lnTo>
                <a:lnTo>
                  <a:pt x="12463" y="3937998"/>
                </a:lnTo>
                <a:close/>
                <a:moveTo>
                  <a:pt x="19971" y="3933789"/>
                </a:moveTo>
                <a:lnTo>
                  <a:pt x="15713" y="3945587"/>
                </a:lnTo>
                <a:lnTo>
                  <a:pt x="14045" y="3941692"/>
                </a:lnTo>
                <a:lnTo>
                  <a:pt x="13656" y="3937329"/>
                </a:lnTo>
                <a:close/>
                <a:moveTo>
                  <a:pt x="13277" y="3933081"/>
                </a:moveTo>
                <a:lnTo>
                  <a:pt x="13656" y="3937329"/>
                </a:lnTo>
                <a:lnTo>
                  <a:pt x="12655" y="3937890"/>
                </a:lnTo>
                <a:close/>
                <a:moveTo>
                  <a:pt x="20479" y="3932381"/>
                </a:moveTo>
                <a:lnTo>
                  <a:pt x="20714" y="3933372"/>
                </a:lnTo>
                <a:lnTo>
                  <a:pt x="19971" y="3933789"/>
                </a:lnTo>
                <a:close/>
                <a:moveTo>
                  <a:pt x="14486" y="3919682"/>
                </a:moveTo>
                <a:lnTo>
                  <a:pt x="14470" y="3927980"/>
                </a:lnTo>
                <a:lnTo>
                  <a:pt x="13474" y="3931560"/>
                </a:lnTo>
                <a:lnTo>
                  <a:pt x="13277" y="3933081"/>
                </a:lnTo>
                <a:lnTo>
                  <a:pt x="12463" y="3923957"/>
                </a:lnTo>
                <a:close/>
                <a:moveTo>
                  <a:pt x="16471" y="3879028"/>
                </a:moveTo>
                <a:cubicBezTo>
                  <a:pt x="17139" y="3885580"/>
                  <a:pt x="13893" y="3897079"/>
                  <a:pt x="18475" y="3898684"/>
                </a:cubicBezTo>
                <a:lnTo>
                  <a:pt x="21820" y="3889310"/>
                </a:lnTo>
                <a:lnTo>
                  <a:pt x="22483" y="3898684"/>
                </a:lnTo>
                <a:cubicBezTo>
                  <a:pt x="23754" y="3910390"/>
                  <a:pt x="26426" y="3921622"/>
                  <a:pt x="29448" y="3932736"/>
                </a:cubicBezTo>
                <a:lnTo>
                  <a:pt x="29905" y="3934418"/>
                </a:lnTo>
                <a:lnTo>
                  <a:pt x="23296" y="3944224"/>
                </a:lnTo>
                <a:lnTo>
                  <a:pt x="20714" y="3933372"/>
                </a:lnTo>
                <a:lnTo>
                  <a:pt x="22483" y="3932381"/>
                </a:lnTo>
                <a:cubicBezTo>
                  <a:pt x="23354" y="3928720"/>
                  <a:pt x="14897" y="3933385"/>
                  <a:pt x="14467" y="3929573"/>
                </a:cubicBezTo>
                <a:lnTo>
                  <a:pt x="14470" y="3927980"/>
                </a:lnTo>
                <a:lnTo>
                  <a:pt x="18666" y="3912897"/>
                </a:lnTo>
                <a:cubicBezTo>
                  <a:pt x="20117" y="3908406"/>
                  <a:pt x="20968" y="3906123"/>
                  <a:pt x="20255" y="3907487"/>
                </a:cubicBezTo>
                <a:lnTo>
                  <a:pt x="14486" y="3919682"/>
                </a:lnTo>
                <a:lnTo>
                  <a:pt x="14514" y="3904368"/>
                </a:lnTo>
                <a:cubicBezTo>
                  <a:pt x="15166" y="3895921"/>
                  <a:pt x="16137" y="3887452"/>
                  <a:pt x="16471" y="3879028"/>
                </a:cubicBezTo>
                <a:close/>
                <a:moveTo>
                  <a:pt x="12960" y="3861890"/>
                </a:moveTo>
                <a:lnTo>
                  <a:pt x="12994" y="3862066"/>
                </a:lnTo>
                <a:lnTo>
                  <a:pt x="12463" y="3862179"/>
                </a:lnTo>
                <a:close/>
                <a:moveTo>
                  <a:pt x="14797" y="3861680"/>
                </a:moveTo>
                <a:lnTo>
                  <a:pt x="16471" y="3873412"/>
                </a:lnTo>
                <a:cubicBezTo>
                  <a:pt x="16824" y="3875883"/>
                  <a:pt x="15722" y="3873625"/>
                  <a:pt x="14583" y="3870124"/>
                </a:cubicBezTo>
                <a:lnTo>
                  <a:pt x="12994" y="3862066"/>
                </a:lnTo>
                <a:close/>
                <a:moveTo>
                  <a:pt x="19728" y="3859721"/>
                </a:moveTo>
                <a:lnTo>
                  <a:pt x="20032" y="3864018"/>
                </a:lnTo>
                <a:lnTo>
                  <a:pt x="18348" y="3860366"/>
                </a:lnTo>
                <a:close/>
                <a:moveTo>
                  <a:pt x="17758" y="3859088"/>
                </a:moveTo>
                <a:lnTo>
                  <a:pt x="18348" y="3860366"/>
                </a:lnTo>
                <a:lnTo>
                  <a:pt x="16160" y="3861388"/>
                </a:lnTo>
                <a:lnTo>
                  <a:pt x="14797" y="3861680"/>
                </a:lnTo>
                <a:lnTo>
                  <a:pt x="14683" y="3860883"/>
                </a:lnTo>
                <a:close/>
                <a:moveTo>
                  <a:pt x="21681" y="3856797"/>
                </a:moveTo>
                <a:lnTo>
                  <a:pt x="21364" y="3858957"/>
                </a:lnTo>
                <a:lnTo>
                  <a:pt x="19728" y="3859721"/>
                </a:lnTo>
                <a:lnTo>
                  <a:pt x="19607" y="3858008"/>
                </a:lnTo>
                <a:close/>
                <a:moveTo>
                  <a:pt x="26490" y="3856563"/>
                </a:moveTo>
                <a:cubicBezTo>
                  <a:pt x="25822" y="3864987"/>
                  <a:pt x="26045" y="3873646"/>
                  <a:pt x="24486" y="3881836"/>
                </a:cubicBezTo>
                <a:lnTo>
                  <a:pt x="21820" y="3889310"/>
                </a:lnTo>
                <a:lnTo>
                  <a:pt x="20032" y="3864018"/>
                </a:lnTo>
                <a:lnTo>
                  <a:pt x="20479" y="3864987"/>
                </a:lnTo>
                <a:lnTo>
                  <a:pt x="21364" y="3858957"/>
                </a:lnTo>
                <a:close/>
                <a:moveTo>
                  <a:pt x="13678" y="3853840"/>
                </a:moveTo>
                <a:lnTo>
                  <a:pt x="14683" y="3860883"/>
                </a:lnTo>
                <a:lnTo>
                  <a:pt x="12960" y="3861890"/>
                </a:lnTo>
                <a:lnTo>
                  <a:pt x="12463" y="3859371"/>
                </a:lnTo>
                <a:close/>
                <a:moveTo>
                  <a:pt x="18879" y="3847707"/>
                </a:moveTo>
                <a:lnTo>
                  <a:pt x="19607" y="3858008"/>
                </a:lnTo>
                <a:lnTo>
                  <a:pt x="17758" y="3859088"/>
                </a:lnTo>
                <a:lnTo>
                  <a:pt x="15822" y="3854889"/>
                </a:lnTo>
                <a:cubicBezTo>
                  <a:pt x="14995" y="3852460"/>
                  <a:pt x="15027" y="3850770"/>
                  <a:pt x="16324" y="3849224"/>
                </a:cubicBezTo>
                <a:close/>
                <a:moveTo>
                  <a:pt x="32635" y="3841008"/>
                </a:moveTo>
                <a:lnTo>
                  <a:pt x="32502" y="3845331"/>
                </a:lnTo>
                <a:lnTo>
                  <a:pt x="32938" y="3850224"/>
                </a:lnTo>
                <a:lnTo>
                  <a:pt x="21681" y="3856797"/>
                </a:lnTo>
                <a:lnTo>
                  <a:pt x="22535" y="3850977"/>
                </a:lnTo>
                <a:lnTo>
                  <a:pt x="22063" y="3845816"/>
                </a:lnTo>
                <a:lnTo>
                  <a:pt x="24413" y="3844420"/>
                </a:lnTo>
                <a:close/>
                <a:moveTo>
                  <a:pt x="21042" y="3834644"/>
                </a:moveTo>
                <a:lnTo>
                  <a:pt x="22063" y="3845816"/>
                </a:lnTo>
                <a:lnTo>
                  <a:pt x="18879" y="3847707"/>
                </a:lnTo>
                <a:lnTo>
                  <a:pt x="18523" y="3842671"/>
                </a:lnTo>
                <a:close/>
                <a:moveTo>
                  <a:pt x="20479" y="3822866"/>
                </a:moveTo>
                <a:lnTo>
                  <a:pt x="23112" y="3832015"/>
                </a:lnTo>
                <a:lnTo>
                  <a:pt x="23519" y="3834846"/>
                </a:lnTo>
                <a:lnTo>
                  <a:pt x="23993" y="3835175"/>
                </a:lnTo>
                <a:lnTo>
                  <a:pt x="24523" y="3837318"/>
                </a:lnTo>
                <a:cubicBezTo>
                  <a:pt x="24310" y="3837210"/>
                  <a:pt x="22925" y="3833985"/>
                  <a:pt x="21536" y="3833068"/>
                </a:cubicBezTo>
                <a:lnTo>
                  <a:pt x="21042" y="3834644"/>
                </a:lnTo>
                <a:lnTo>
                  <a:pt x="20479" y="3828482"/>
                </a:lnTo>
                <a:lnTo>
                  <a:pt x="20281" y="3823767"/>
                </a:lnTo>
                <a:close/>
                <a:moveTo>
                  <a:pt x="16471" y="3808826"/>
                </a:moveTo>
                <a:lnTo>
                  <a:pt x="20070" y="3818734"/>
                </a:lnTo>
                <a:lnTo>
                  <a:pt x="20281" y="3823767"/>
                </a:lnTo>
                <a:lnTo>
                  <a:pt x="13678" y="3853840"/>
                </a:lnTo>
                <a:lnTo>
                  <a:pt x="12463" y="3845331"/>
                </a:lnTo>
                <a:cubicBezTo>
                  <a:pt x="13799" y="3833162"/>
                  <a:pt x="8396" y="3813675"/>
                  <a:pt x="16471" y="3808826"/>
                </a:cubicBezTo>
                <a:close/>
                <a:moveTo>
                  <a:pt x="14145" y="3795904"/>
                </a:moveTo>
                <a:lnTo>
                  <a:pt x="14146" y="3795908"/>
                </a:lnTo>
                <a:lnTo>
                  <a:pt x="14087" y="3796103"/>
                </a:lnTo>
                <a:close/>
                <a:moveTo>
                  <a:pt x="30296" y="3787880"/>
                </a:moveTo>
                <a:cubicBezTo>
                  <a:pt x="31209" y="3786775"/>
                  <a:pt x="31974" y="3786949"/>
                  <a:pt x="32502" y="3789169"/>
                </a:cubicBezTo>
                <a:lnTo>
                  <a:pt x="33666" y="3807637"/>
                </a:lnTo>
                <a:lnTo>
                  <a:pt x="33379" y="3816938"/>
                </a:lnTo>
                <a:lnTo>
                  <a:pt x="26490" y="3836906"/>
                </a:lnTo>
                <a:lnTo>
                  <a:pt x="23993" y="3835175"/>
                </a:lnTo>
                <a:lnTo>
                  <a:pt x="23817" y="3834465"/>
                </a:lnTo>
                <a:lnTo>
                  <a:pt x="23112" y="3832015"/>
                </a:lnTo>
                <a:lnTo>
                  <a:pt x="21947" y="3823905"/>
                </a:lnTo>
                <a:lnTo>
                  <a:pt x="20070" y="3818734"/>
                </a:lnTo>
                <a:lnTo>
                  <a:pt x="19492" y="3804986"/>
                </a:lnTo>
                <a:lnTo>
                  <a:pt x="20239" y="3804230"/>
                </a:lnTo>
                <a:lnTo>
                  <a:pt x="20479" y="3811634"/>
                </a:lnTo>
                <a:cubicBezTo>
                  <a:pt x="23485" y="3806018"/>
                  <a:pt x="27557" y="3791195"/>
                  <a:pt x="30296" y="3787880"/>
                </a:cubicBezTo>
                <a:close/>
                <a:moveTo>
                  <a:pt x="17750" y="3784083"/>
                </a:moveTo>
                <a:lnTo>
                  <a:pt x="18729" y="3786802"/>
                </a:lnTo>
                <a:lnTo>
                  <a:pt x="19492" y="3804986"/>
                </a:lnTo>
                <a:lnTo>
                  <a:pt x="18475" y="3806018"/>
                </a:lnTo>
                <a:lnTo>
                  <a:pt x="14146" y="3795908"/>
                </a:lnTo>
                <a:close/>
                <a:moveTo>
                  <a:pt x="17694" y="3782779"/>
                </a:moveTo>
                <a:lnTo>
                  <a:pt x="17970" y="3783360"/>
                </a:lnTo>
                <a:lnTo>
                  <a:pt x="17750" y="3784083"/>
                </a:lnTo>
                <a:lnTo>
                  <a:pt x="17518" y="3783439"/>
                </a:lnTo>
                <a:close/>
                <a:moveTo>
                  <a:pt x="18632" y="3782639"/>
                </a:moveTo>
                <a:lnTo>
                  <a:pt x="19721" y="3788272"/>
                </a:lnTo>
                <a:lnTo>
                  <a:pt x="19767" y="3789683"/>
                </a:lnTo>
                <a:lnTo>
                  <a:pt x="18729" y="3786802"/>
                </a:lnTo>
                <a:lnTo>
                  <a:pt x="18580" y="3783239"/>
                </a:lnTo>
                <a:close/>
                <a:moveTo>
                  <a:pt x="19416" y="3778857"/>
                </a:moveTo>
                <a:lnTo>
                  <a:pt x="19590" y="3784230"/>
                </a:lnTo>
                <a:lnTo>
                  <a:pt x="18729" y="3781538"/>
                </a:lnTo>
                <a:lnTo>
                  <a:pt x="18810" y="3780603"/>
                </a:lnTo>
                <a:lnTo>
                  <a:pt x="19228" y="3779234"/>
                </a:lnTo>
                <a:close/>
                <a:moveTo>
                  <a:pt x="21228" y="3777510"/>
                </a:moveTo>
                <a:lnTo>
                  <a:pt x="25482" y="3791035"/>
                </a:lnTo>
                <a:cubicBezTo>
                  <a:pt x="25900" y="3794040"/>
                  <a:pt x="25816" y="3797006"/>
                  <a:pt x="24795" y="3799611"/>
                </a:cubicBezTo>
                <a:lnTo>
                  <a:pt x="20239" y="3804230"/>
                </a:lnTo>
                <a:lnTo>
                  <a:pt x="19767" y="3789683"/>
                </a:lnTo>
                <a:lnTo>
                  <a:pt x="20256" y="3791042"/>
                </a:lnTo>
                <a:lnTo>
                  <a:pt x="19721" y="3788272"/>
                </a:lnTo>
                <a:lnTo>
                  <a:pt x="19590" y="3784230"/>
                </a:lnTo>
                <a:lnTo>
                  <a:pt x="23654" y="3796934"/>
                </a:lnTo>
                <a:close/>
                <a:moveTo>
                  <a:pt x="19342" y="3776589"/>
                </a:moveTo>
                <a:lnTo>
                  <a:pt x="19409" y="3778640"/>
                </a:lnTo>
                <a:lnTo>
                  <a:pt x="19228" y="3779234"/>
                </a:lnTo>
                <a:lnTo>
                  <a:pt x="18867" y="3779958"/>
                </a:lnTo>
                <a:lnTo>
                  <a:pt x="19074" y="3777596"/>
                </a:lnTo>
                <a:close/>
                <a:moveTo>
                  <a:pt x="20999" y="3775678"/>
                </a:moveTo>
                <a:lnTo>
                  <a:pt x="21228" y="3777510"/>
                </a:lnTo>
                <a:lnTo>
                  <a:pt x="20786" y="3776106"/>
                </a:lnTo>
                <a:close/>
                <a:moveTo>
                  <a:pt x="20479" y="3775129"/>
                </a:moveTo>
                <a:lnTo>
                  <a:pt x="20786" y="3776106"/>
                </a:lnTo>
                <a:lnTo>
                  <a:pt x="19416" y="3778857"/>
                </a:lnTo>
                <a:lnTo>
                  <a:pt x="19409" y="3778640"/>
                </a:lnTo>
                <a:close/>
                <a:moveTo>
                  <a:pt x="20340" y="3770477"/>
                </a:moveTo>
                <a:lnTo>
                  <a:pt x="20479" y="3772321"/>
                </a:lnTo>
                <a:lnTo>
                  <a:pt x="19342" y="3776589"/>
                </a:lnTo>
                <a:lnTo>
                  <a:pt x="19293" y="3775090"/>
                </a:lnTo>
                <a:lnTo>
                  <a:pt x="19417" y="3773678"/>
                </a:lnTo>
                <a:close/>
                <a:moveTo>
                  <a:pt x="20327" y="3770295"/>
                </a:moveTo>
                <a:lnTo>
                  <a:pt x="20347" y="3770455"/>
                </a:lnTo>
                <a:lnTo>
                  <a:pt x="20340" y="3770477"/>
                </a:lnTo>
                <a:close/>
                <a:moveTo>
                  <a:pt x="922" y="3768004"/>
                </a:moveTo>
                <a:lnTo>
                  <a:pt x="440" y="3783553"/>
                </a:lnTo>
                <a:cubicBezTo>
                  <a:pt x="8130" y="3858985"/>
                  <a:pt x="2218" y="3795147"/>
                  <a:pt x="4448" y="3971695"/>
                </a:cubicBezTo>
                <a:lnTo>
                  <a:pt x="4822" y="3994235"/>
                </a:lnTo>
                <a:lnTo>
                  <a:pt x="2444" y="3994159"/>
                </a:lnTo>
                <a:lnTo>
                  <a:pt x="4896" y="3998688"/>
                </a:lnTo>
                <a:lnTo>
                  <a:pt x="6561" y="4099050"/>
                </a:lnTo>
                <a:lnTo>
                  <a:pt x="5682" y="4100541"/>
                </a:lnTo>
                <a:cubicBezTo>
                  <a:pt x="4179" y="4103349"/>
                  <a:pt x="3267" y="4105329"/>
                  <a:pt x="4448" y="4103675"/>
                </a:cubicBezTo>
                <a:lnTo>
                  <a:pt x="6584" y="4100431"/>
                </a:lnTo>
                <a:lnTo>
                  <a:pt x="7619" y="4162764"/>
                </a:lnTo>
                <a:lnTo>
                  <a:pt x="6734" y="4167495"/>
                </a:lnTo>
                <a:cubicBezTo>
                  <a:pt x="4156" y="4181280"/>
                  <a:pt x="2821" y="4194853"/>
                  <a:pt x="6452" y="4207574"/>
                </a:cubicBezTo>
                <a:lnTo>
                  <a:pt x="8314" y="4204692"/>
                </a:lnTo>
                <a:lnTo>
                  <a:pt x="8456" y="4213190"/>
                </a:lnTo>
                <a:lnTo>
                  <a:pt x="8820" y="4219574"/>
                </a:lnTo>
                <a:lnTo>
                  <a:pt x="8455" y="4220744"/>
                </a:lnTo>
                <a:cubicBezTo>
                  <a:pt x="7377" y="4223763"/>
                  <a:pt x="5208" y="4225967"/>
                  <a:pt x="4447" y="4229168"/>
                </a:cubicBezTo>
                <a:cubicBezTo>
                  <a:pt x="3162" y="4234570"/>
                  <a:pt x="2722" y="4240336"/>
                  <a:pt x="2443" y="4246017"/>
                </a:cubicBezTo>
                <a:lnTo>
                  <a:pt x="1416" y="4279107"/>
                </a:lnTo>
                <a:lnTo>
                  <a:pt x="0" y="4281204"/>
                </a:lnTo>
                <a:lnTo>
                  <a:pt x="0" y="3768314"/>
                </a:lnTo>
                <a:close/>
                <a:moveTo>
                  <a:pt x="10220" y="3763178"/>
                </a:moveTo>
                <a:lnTo>
                  <a:pt x="13498" y="3772280"/>
                </a:lnTo>
                <a:lnTo>
                  <a:pt x="13624" y="3774225"/>
                </a:lnTo>
                <a:lnTo>
                  <a:pt x="10460" y="3767574"/>
                </a:lnTo>
                <a:cubicBezTo>
                  <a:pt x="11796" y="3774127"/>
                  <a:pt x="13289" y="3793842"/>
                  <a:pt x="14468" y="3787231"/>
                </a:cubicBezTo>
                <a:lnTo>
                  <a:pt x="13624" y="3774225"/>
                </a:lnTo>
                <a:lnTo>
                  <a:pt x="15990" y="3779197"/>
                </a:lnTo>
                <a:lnTo>
                  <a:pt x="17518" y="3783439"/>
                </a:lnTo>
                <a:lnTo>
                  <a:pt x="14771" y="3793755"/>
                </a:lnTo>
                <a:lnTo>
                  <a:pt x="14145" y="3795904"/>
                </a:lnTo>
                <a:lnTo>
                  <a:pt x="12463" y="3791977"/>
                </a:lnTo>
                <a:cubicBezTo>
                  <a:pt x="11795" y="3785425"/>
                  <a:pt x="11236" y="3778849"/>
                  <a:pt x="10459" y="3772321"/>
                </a:cubicBezTo>
                <a:lnTo>
                  <a:pt x="9019" y="3764771"/>
                </a:lnTo>
                <a:close/>
                <a:moveTo>
                  <a:pt x="15885" y="3755657"/>
                </a:moveTo>
                <a:lnTo>
                  <a:pt x="16472" y="3759150"/>
                </a:lnTo>
                <a:lnTo>
                  <a:pt x="16714" y="3760230"/>
                </a:lnTo>
                <a:lnTo>
                  <a:pt x="16243" y="3762474"/>
                </a:lnTo>
                <a:lnTo>
                  <a:pt x="15274" y="3756468"/>
                </a:lnTo>
                <a:close/>
                <a:moveTo>
                  <a:pt x="18100" y="3753633"/>
                </a:moveTo>
                <a:lnTo>
                  <a:pt x="18475" y="3755472"/>
                </a:lnTo>
                <a:lnTo>
                  <a:pt x="18721" y="3757442"/>
                </a:lnTo>
                <a:lnTo>
                  <a:pt x="19165" y="3771143"/>
                </a:lnTo>
                <a:lnTo>
                  <a:pt x="16714" y="3760230"/>
                </a:lnTo>
                <a:close/>
                <a:moveTo>
                  <a:pt x="18924" y="3751623"/>
                </a:moveTo>
                <a:lnTo>
                  <a:pt x="20327" y="3770295"/>
                </a:lnTo>
                <a:lnTo>
                  <a:pt x="18721" y="3757442"/>
                </a:lnTo>
                <a:lnTo>
                  <a:pt x="18548" y="3752122"/>
                </a:lnTo>
                <a:close/>
                <a:moveTo>
                  <a:pt x="18531" y="3751581"/>
                </a:moveTo>
                <a:lnTo>
                  <a:pt x="18548" y="3752122"/>
                </a:lnTo>
                <a:lnTo>
                  <a:pt x="18367" y="3752363"/>
                </a:lnTo>
                <a:close/>
                <a:moveTo>
                  <a:pt x="28563" y="3740172"/>
                </a:moveTo>
                <a:lnTo>
                  <a:pt x="28494" y="3741432"/>
                </a:lnTo>
                <a:lnTo>
                  <a:pt x="28442" y="3740623"/>
                </a:lnTo>
                <a:close/>
                <a:moveTo>
                  <a:pt x="32621" y="3740083"/>
                </a:moveTo>
                <a:lnTo>
                  <a:pt x="33282" y="3751022"/>
                </a:lnTo>
                <a:lnTo>
                  <a:pt x="20999" y="3775678"/>
                </a:lnTo>
                <a:lnTo>
                  <a:pt x="20347" y="3770455"/>
                </a:lnTo>
                <a:lnTo>
                  <a:pt x="20966" y="3768307"/>
                </a:lnTo>
                <a:lnTo>
                  <a:pt x="28279" y="3741225"/>
                </a:lnTo>
                <a:lnTo>
                  <a:pt x="28494" y="3744240"/>
                </a:lnTo>
                <a:close/>
                <a:moveTo>
                  <a:pt x="11534" y="3740052"/>
                </a:moveTo>
                <a:lnTo>
                  <a:pt x="12464" y="3756342"/>
                </a:lnTo>
                <a:lnTo>
                  <a:pt x="12695" y="3759892"/>
                </a:lnTo>
                <a:lnTo>
                  <a:pt x="10220" y="3763178"/>
                </a:lnTo>
                <a:lnTo>
                  <a:pt x="8456" y="3758280"/>
                </a:lnTo>
                <a:cubicBezTo>
                  <a:pt x="7466" y="3756338"/>
                  <a:pt x="7827" y="3758671"/>
                  <a:pt x="8505" y="3762078"/>
                </a:cubicBezTo>
                <a:lnTo>
                  <a:pt x="9019" y="3764771"/>
                </a:lnTo>
                <a:lnTo>
                  <a:pt x="8501" y="3765459"/>
                </a:lnTo>
                <a:lnTo>
                  <a:pt x="922" y="3768004"/>
                </a:lnTo>
                <a:lnTo>
                  <a:pt x="1417" y="3752057"/>
                </a:lnTo>
                <a:lnTo>
                  <a:pt x="3684" y="3748700"/>
                </a:lnTo>
                <a:close/>
                <a:moveTo>
                  <a:pt x="12995" y="3738443"/>
                </a:moveTo>
                <a:lnTo>
                  <a:pt x="13482" y="3741340"/>
                </a:lnTo>
                <a:lnTo>
                  <a:pt x="13141" y="3743250"/>
                </a:lnTo>
                <a:lnTo>
                  <a:pt x="12460" y="3739032"/>
                </a:lnTo>
                <a:close/>
                <a:moveTo>
                  <a:pt x="28160" y="3736299"/>
                </a:moveTo>
                <a:lnTo>
                  <a:pt x="28442" y="3740623"/>
                </a:lnTo>
                <a:lnTo>
                  <a:pt x="28279" y="3741225"/>
                </a:lnTo>
                <a:lnTo>
                  <a:pt x="27959" y="3736734"/>
                </a:lnTo>
                <a:close/>
                <a:moveTo>
                  <a:pt x="30498" y="3733007"/>
                </a:moveTo>
                <a:lnTo>
                  <a:pt x="28563" y="3740172"/>
                </a:lnTo>
                <a:lnTo>
                  <a:pt x="28841" y="3735109"/>
                </a:lnTo>
                <a:close/>
                <a:moveTo>
                  <a:pt x="29200" y="3728570"/>
                </a:moveTo>
                <a:lnTo>
                  <a:pt x="28841" y="3735109"/>
                </a:lnTo>
                <a:lnTo>
                  <a:pt x="28525" y="3735509"/>
                </a:lnTo>
                <a:lnTo>
                  <a:pt x="28160" y="3736299"/>
                </a:lnTo>
                <a:lnTo>
                  <a:pt x="27681" y="3728930"/>
                </a:lnTo>
                <a:close/>
                <a:moveTo>
                  <a:pt x="24892" y="3727190"/>
                </a:moveTo>
                <a:lnTo>
                  <a:pt x="27398" y="3728997"/>
                </a:lnTo>
                <a:lnTo>
                  <a:pt x="27406" y="3728995"/>
                </a:lnTo>
                <a:lnTo>
                  <a:pt x="27959" y="3736734"/>
                </a:lnTo>
                <a:lnTo>
                  <a:pt x="24486" y="3744240"/>
                </a:lnTo>
                <a:lnTo>
                  <a:pt x="18924" y="3751623"/>
                </a:lnTo>
                <a:lnTo>
                  <a:pt x="18818" y="3750213"/>
                </a:lnTo>
                <a:lnTo>
                  <a:pt x="20229" y="3743495"/>
                </a:lnTo>
                <a:lnTo>
                  <a:pt x="22353" y="3735794"/>
                </a:lnTo>
                <a:close/>
                <a:moveTo>
                  <a:pt x="19661" y="3722628"/>
                </a:moveTo>
                <a:lnTo>
                  <a:pt x="22484" y="3725453"/>
                </a:lnTo>
                <a:lnTo>
                  <a:pt x="23396" y="3726111"/>
                </a:lnTo>
                <a:lnTo>
                  <a:pt x="20479" y="3730199"/>
                </a:lnTo>
                <a:lnTo>
                  <a:pt x="19370" y="3731420"/>
                </a:lnTo>
                <a:lnTo>
                  <a:pt x="18772" y="3725551"/>
                </a:lnTo>
                <a:close/>
                <a:moveTo>
                  <a:pt x="16471" y="3718967"/>
                </a:moveTo>
                <a:lnTo>
                  <a:pt x="16509" y="3719473"/>
                </a:lnTo>
                <a:lnTo>
                  <a:pt x="16436" y="3719400"/>
                </a:lnTo>
                <a:close/>
                <a:moveTo>
                  <a:pt x="8628" y="3711584"/>
                </a:moveTo>
                <a:lnTo>
                  <a:pt x="9987" y="3712945"/>
                </a:lnTo>
                <a:lnTo>
                  <a:pt x="10459" y="3721209"/>
                </a:lnTo>
                <a:lnTo>
                  <a:pt x="10146" y="3721472"/>
                </a:lnTo>
                <a:lnTo>
                  <a:pt x="8588" y="3712195"/>
                </a:lnTo>
                <a:close/>
                <a:moveTo>
                  <a:pt x="30208" y="3710205"/>
                </a:moveTo>
                <a:lnTo>
                  <a:pt x="30853" y="3710808"/>
                </a:lnTo>
                <a:lnTo>
                  <a:pt x="31816" y="3726750"/>
                </a:lnTo>
                <a:lnTo>
                  <a:pt x="29922" y="3724981"/>
                </a:lnTo>
                <a:lnTo>
                  <a:pt x="29522" y="3722710"/>
                </a:lnTo>
                <a:close/>
                <a:moveTo>
                  <a:pt x="26622" y="3707965"/>
                </a:moveTo>
                <a:lnTo>
                  <a:pt x="26617" y="3708276"/>
                </a:lnTo>
                <a:lnTo>
                  <a:pt x="26542" y="3708028"/>
                </a:lnTo>
                <a:close/>
                <a:moveTo>
                  <a:pt x="8964" y="3706392"/>
                </a:moveTo>
                <a:lnTo>
                  <a:pt x="8628" y="3711584"/>
                </a:lnTo>
                <a:lnTo>
                  <a:pt x="8457" y="3711413"/>
                </a:lnTo>
                <a:lnTo>
                  <a:pt x="8588" y="3712195"/>
                </a:lnTo>
                <a:lnTo>
                  <a:pt x="8457" y="3714221"/>
                </a:lnTo>
                <a:lnTo>
                  <a:pt x="9689" y="3721857"/>
                </a:lnTo>
                <a:lnTo>
                  <a:pt x="6452" y="3724583"/>
                </a:lnTo>
                <a:cubicBezTo>
                  <a:pt x="2919" y="3721047"/>
                  <a:pt x="4589" y="3715430"/>
                  <a:pt x="7559" y="3709294"/>
                </a:cubicBezTo>
                <a:close/>
                <a:moveTo>
                  <a:pt x="26653" y="3706023"/>
                </a:moveTo>
                <a:lnTo>
                  <a:pt x="27530" y="3707253"/>
                </a:lnTo>
                <a:lnTo>
                  <a:pt x="26622" y="3707965"/>
                </a:lnTo>
                <a:close/>
                <a:moveTo>
                  <a:pt x="30498" y="3704926"/>
                </a:moveTo>
                <a:lnTo>
                  <a:pt x="30741" y="3708943"/>
                </a:lnTo>
                <a:lnTo>
                  <a:pt x="30311" y="3708341"/>
                </a:lnTo>
                <a:close/>
                <a:moveTo>
                  <a:pt x="11800" y="3700533"/>
                </a:moveTo>
                <a:lnTo>
                  <a:pt x="16675" y="3704979"/>
                </a:lnTo>
                <a:lnTo>
                  <a:pt x="16693" y="3705156"/>
                </a:lnTo>
                <a:lnTo>
                  <a:pt x="15640" y="3704332"/>
                </a:lnTo>
                <a:cubicBezTo>
                  <a:pt x="14322" y="3703442"/>
                  <a:pt x="12989" y="3702836"/>
                  <a:pt x="13257" y="3704234"/>
                </a:cubicBezTo>
                <a:lnTo>
                  <a:pt x="17275" y="3710869"/>
                </a:lnTo>
                <a:lnTo>
                  <a:pt x="17707" y="3715104"/>
                </a:lnTo>
                <a:lnTo>
                  <a:pt x="14686" y="3717648"/>
                </a:lnTo>
                <a:lnTo>
                  <a:pt x="9987" y="3712945"/>
                </a:lnTo>
                <a:lnTo>
                  <a:pt x="9544" y="3705194"/>
                </a:lnTo>
                <a:close/>
                <a:moveTo>
                  <a:pt x="13113" y="3697823"/>
                </a:moveTo>
                <a:lnTo>
                  <a:pt x="11800" y="3700533"/>
                </a:lnTo>
                <a:lnTo>
                  <a:pt x="10459" y="3699310"/>
                </a:lnTo>
                <a:close/>
                <a:moveTo>
                  <a:pt x="15560" y="3692767"/>
                </a:moveTo>
                <a:lnTo>
                  <a:pt x="15632" y="3693574"/>
                </a:lnTo>
                <a:lnTo>
                  <a:pt x="15078" y="3696722"/>
                </a:lnTo>
                <a:lnTo>
                  <a:pt x="13113" y="3697823"/>
                </a:lnTo>
                <a:close/>
                <a:moveTo>
                  <a:pt x="16220" y="3691404"/>
                </a:moveTo>
                <a:lnTo>
                  <a:pt x="17547" y="3693263"/>
                </a:lnTo>
                <a:lnTo>
                  <a:pt x="16317" y="3696027"/>
                </a:lnTo>
                <a:lnTo>
                  <a:pt x="15873" y="3696276"/>
                </a:lnTo>
                <a:lnTo>
                  <a:pt x="15632" y="3693574"/>
                </a:lnTo>
                <a:lnTo>
                  <a:pt x="15897" y="3692072"/>
                </a:lnTo>
                <a:close/>
                <a:moveTo>
                  <a:pt x="25918" y="3690645"/>
                </a:moveTo>
                <a:lnTo>
                  <a:pt x="26108" y="3692098"/>
                </a:lnTo>
                <a:lnTo>
                  <a:pt x="22483" y="3693694"/>
                </a:lnTo>
                <a:lnTo>
                  <a:pt x="21842" y="3692930"/>
                </a:lnTo>
                <a:close/>
                <a:moveTo>
                  <a:pt x="19133" y="3689700"/>
                </a:moveTo>
                <a:lnTo>
                  <a:pt x="21842" y="3692930"/>
                </a:lnTo>
                <a:lnTo>
                  <a:pt x="18605" y="3694745"/>
                </a:lnTo>
                <a:lnTo>
                  <a:pt x="17547" y="3693263"/>
                </a:lnTo>
                <a:close/>
                <a:moveTo>
                  <a:pt x="11280" y="3684647"/>
                </a:moveTo>
                <a:lnTo>
                  <a:pt x="10138" y="3688305"/>
                </a:lnTo>
                <a:lnTo>
                  <a:pt x="10316" y="3685556"/>
                </a:lnTo>
                <a:close/>
                <a:moveTo>
                  <a:pt x="10460" y="3683332"/>
                </a:moveTo>
                <a:lnTo>
                  <a:pt x="10979" y="3684058"/>
                </a:lnTo>
                <a:lnTo>
                  <a:pt x="10326" y="3685408"/>
                </a:lnTo>
                <a:close/>
                <a:moveTo>
                  <a:pt x="18716" y="3678867"/>
                </a:moveTo>
                <a:lnTo>
                  <a:pt x="17757" y="3681518"/>
                </a:lnTo>
                <a:lnTo>
                  <a:pt x="17117" y="3685150"/>
                </a:lnTo>
                <a:lnTo>
                  <a:pt x="16635" y="3681054"/>
                </a:lnTo>
                <a:close/>
                <a:moveTo>
                  <a:pt x="18889" y="3678686"/>
                </a:moveTo>
                <a:lnTo>
                  <a:pt x="18716" y="3678867"/>
                </a:lnTo>
                <a:lnTo>
                  <a:pt x="18764" y="3678736"/>
                </a:lnTo>
                <a:close/>
                <a:moveTo>
                  <a:pt x="19622" y="3656182"/>
                </a:moveTo>
                <a:lnTo>
                  <a:pt x="18826" y="3661382"/>
                </a:lnTo>
                <a:lnTo>
                  <a:pt x="16857" y="3664429"/>
                </a:lnTo>
                <a:lnTo>
                  <a:pt x="16841" y="3664359"/>
                </a:lnTo>
                <a:lnTo>
                  <a:pt x="18649" y="3658227"/>
                </a:lnTo>
                <a:close/>
                <a:moveTo>
                  <a:pt x="29134" y="3650873"/>
                </a:moveTo>
                <a:cubicBezTo>
                  <a:pt x="28613" y="3652153"/>
                  <a:pt x="27610" y="3654602"/>
                  <a:pt x="26359" y="3657759"/>
                </a:cubicBezTo>
                <a:lnTo>
                  <a:pt x="23273" y="3666283"/>
                </a:lnTo>
                <a:lnTo>
                  <a:pt x="23762" y="3662676"/>
                </a:lnTo>
                <a:lnTo>
                  <a:pt x="29016" y="3650999"/>
                </a:lnTo>
                <a:cubicBezTo>
                  <a:pt x="29694" y="3649482"/>
                  <a:pt x="29655" y="3649593"/>
                  <a:pt x="29134" y="3650873"/>
                </a:cubicBezTo>
                <a:close/>
                <a:moveTo>
                  <a:pt x="32772" y="3645667"/>
                </a:moveTo>
                <a:lnTo>
                  <a:pt x="29957" y="3659595"/>
                </a:lnTo>
                <a:lnTo>
                  <a:pt x="27313" y="3665233"/>
                </a:lnTo>
                <a:lnTo>
                  <a:pt x="23709" y="3672452"/>
                </a:lnTo>
                <a:lnTo>
                  <a:pt x="21247" y="3671877"/>
                </a:lnTo>
                <a:lnTo>
                  <a:pt x="23273" y="3666283"/>
                </a:lnTo>
                <a:lnTo>
                  <a:pt x="22484" y="3672100"/>
                </a:lnTo>
                <a:close/>
                <a:moveTo>
                  <a:pt x="27501" y="3635123"/>
                </a:moveTo>
                <a:lnTo>
                  <a:pt x="23762" y="3662676"/>
                </a:lnTo>
                <a:lnTo>
                  <a:pt x="19777" y="3671533"/>
                </a:lnTo>
                <a:lnTo>
                  <a:pt x="18475" y="3671229"/>
                </a:lnTo>
                <a:lnTo>
                  <a:pt x="17577" y="3667454"/>
                </a:lnTo>
                <a:lnTo>
                  <a:pt x="18476" y="3663675"/>
                </a:lnTo>
                <a:lnTo>
                  <a:pt x="18826" y="3661382"/>
                </a:lnTo>
                <a:lnTo>
                  <a:pt x="24324" y="3652879"/>
                </a:lnTo>
                <a:lnTo>
                  <a:pt x="27483" y="3635131"/>
                </a:lnTo>
                <a:close/>
                <a:moveTo>
                  <a:pt x="36511" y="3627170"/>
                </a:moveTo>
                <a:cubicBezTo>
                  <a:pt x="37588" y="3622642"/>
                  <a:pt x="35872" y="3636838"/>
                  <a:pt x="34507" y="3641211"/>
                </a:cubicBezTo>
                <a:lnTo>
                  <a:pt x="32772" y="3645667"/>
                </a:lnTo>
                <a:close/>
                <a:moveTo>
                  <a:pt x="17998" y="3624959"/>
                </a:moveTo>
                <a:lnTo>
                  <a:pt x="18399" y="3629169"/>
                </a:lnTo>
                <a:lnTo>
                  <a:pt x="18364" y="3629196"/>
                </a:lnTo>
                <a:lnTo>
                  <a:pt x="17808" y="3625298"/>
                </a:lnTo>
                <a:close/>
                <a:moveTo>
                  <a:pt x="16903" y="3618957"/>
                </a:moveTo>
                <a:lnTo>
                  <a:pt x="17808" y="3625298"/>
                </a:lnTo>
                <a:lnTo>
                  <a:pt x="15161" y="3630018"/>
                </a:lnTo>
                <a:lnTo>
                  <a:pt x="12464" y="3629978"/>
                </a:lnTo>
                <a:cubicBezTo>
                  <a:pt x="11901" y="3626030"/>
                  <a:pt x="13864" y="3622980"/>
                  <a:pt x="16238" y="3619985"/>
                </a:cubicBezTo>
                <a:close/>
                <a:moveTo>
                  <a:pt x="22599" y="3591614"/>
                </a:moveTo>
                <a:lnTo>
                  <a:pt x="24860" y="3599220"/>
                </a:lnTo>
                <a:lnTo>
                  <a:pt x="23924" y="3603595"/>
                </a:lnTo>
                <a:lnTo>
                  <a:pt x="23424" y="3603379"/>
                </a:lnTo>
                <a:lnTo>
                  <a:pt x="21453" y="3598627"/>
                </a:lnTo>
                <a:lnTo>
                  <a:pt x="20635" y="3595938"/>
                </a:lnTo>
                <a:close/>
                <a:moveTo>
                  <a:pt x="14795" y="3591295"/>
                </a:moveTo>
                <a:lnTo>
                  <a:pt x="17360" y="3618250"/>
                </a:lnTo>
                <a:lnTo>
                  <a:pt x="16903" y="3618957"/>
                </a:lnTo>
                <a:lnTo>
                  <a:pt x="16472" y="3615938"/>
                </a:lnTo>
                <a:cubicBezTo>
                  <a:pt x="11906" y="3620736"/>
                  <a:pt x="5895" y="3643201"/>
                  <a:pt x="10460" y="3638402"/>
                </a:cubicBezTo>
                <a:lnTo>
                  <a:pt x="15161" y="3630018"/>
                </a:lnTo>
                <a:lnTo>
                  <a:pt x="17284" y="3630049"/>
                </a:lnTo>
                <a:lnTo>
                  <a:pt x="18364" y="3629196"/>
                </a:lnTo>
                <a:lnTo>
                  <a:pt x="18476" y="3629978"/>
                </a:lnTo>
                <a:lnTo>
                  <a:pt x="18399" y="3629169"/>
                </a:lnTo>
                <a:lnTo>
                  <a:pt x="24487" y="3624362"/>
                </a:lnTo>
                <a:lnTo>
                  <a:pt x="20020" y="3653577"/>
                </a:lnTo>
                <a:lnTo>
                  <a:pt x="18649" y="3658227"/>
                </a:lnTo>
                <a:lnTo>
                  <a:pt x="16471" y="3662805"/>
                </a:lnTo>
                <a:lnTo>
                  <a:pt x="16841" y="3664359"/>
                </a:lnTo>
                <a:lnTo>
                  <a:pt x="16789" y="3664534"/>
                </a:lnTo>
                <a:lnTo>
                  <a:pt x="8315" y="3677642"/>
                </a:lnTo>
                <a:lnTo>
                  <a:pt x="7620" y="3635714"/>
                </a:lnTo>
                <a:lnTo>
                  <a:pt x="14468" y="3599089"/>
                </a:lnTo>
                <a:close/>
                <a:moveTo>
                  <a:pt x="14468" y="3587857"/>
                </a:moveTo>
                <a:lnTo>
                  <a:pt x="14907" y="3588639"/>
                </a:lnTo>
                <a:lnTo>
                  <a:pt x="14795" y="3591295"/>
                </a:lnTo>
                <a:close/>
                <a:moveTo>
                  <a:pt x="308997" y="3584201"/>
                </a:moveTo>
                <a:cubicBezTo>
                  <a:pt x="249350" y="3584201"/>
                  <a:pt x="200997" y="3632554"/>
                  <a:pt x="200997" y="3692201"/>
                </a:cubicBezTo>
                <a:cubicBezTo>
                  <a:pt x="200997" y="3751848"/>
                  <a:pt x="249350" y="3800201"/>
                  <a:pt x="308997" y="3800201"/>
                </a:cubicBezTo>
                <a:cubicBezTo>
                  <a:pt x="368644" y="3800201"/>
                  <a:pt x="416997" y="3751848"/>
                  <a:pt x="416997" y="3692201"/>
                </a:cubicBezTo>
                <a:cubicBezTo>
                  <a:pt x="416997" y="3632554"/>
                  <a:pt x="368644" y="3584201"/>
                  <a:pt x="308997" y="3584201"/>
                </a:cubicBezTo>
                <a:close/>
                <a:moveTo>
                  <a:pt x="15485" y="3574864"/>
                </a:moveTo>
                <a:lnTo>
                  <a:pt x="15961" y="3578419"/>
                </a:lnTo>
                <a:lnTo>
                  <a:pt x="15878" y="3578682"/>
                </a:lnTo>
                <a:lnTo>
                  <a:pt x="15990" y="3578639"/>
                </a:lnTo>
                <a:lnTo>
                  <a:pt x="16472" y="3582241"/>
                </a:lnTo>
                <a:lnTo>
                  <a:pt x="20635" y="3595938"/>
                </a:lnTo>
                <a:lnTo>
                  <a:pt x="20480" y="3596281"/>
                </a:lnTo>
                <a:lnTo>
                  <a:pt x="21453" y="3598627"/>
                </a:lnTo>
                <a:lnTo>
                  <a:pt x="22287" y="3601371"/>
                </a:lnTo>
                <a:cubicBezTo>
                  <a:pt x="22769" y="3602626"/>
                  <a:pt x="22683" y="3602521"/>
                  <a:pt x="21542" y="3600466"/>
                </a:cubicBezTo>
                <a:lnTo>
                  <a:pt x="14907" y="3588639"/>
                </a:lnTo>
                <a:close/>
                <a:moveTo>
                  <a:pt x="17354" y="3573973"/>
                </a:moveTo>
                <a:lnTo>
                  <a:pt x="18461" y="3577699"/>
                </a:lnTo>
                <a:lnTo>
                  <a:pt x="15990" y="3578639"/>
                </a:lnTo>
                <a:lnTo>
                  <a:pt x="15961" y="3578419"/>
                </a:lnTo>
                <a:close/>
                <a:moveTo>
                  <a:pt x="31596" y="3567756"/>
                </a:moveTo>
                <a:lnTo>
                  <a:pt x="29957" y="3575410"/>
                </a:lnTo>
                <a:lnTo>
                  <a:pt x="22599" y="3591614"/>
                </a:lnTo>
                <a:lnTo>
                  <a:pt x="18461" y="3577699"/>
                </a:lnTo>
                <a:lnTo>
                  <a:pt x="20135" y="3577062"/>
                </a:lnTo>
                <a:close/>
                <a:moveTo>
                  <a:pt x="13681" y="3561381"/>
                </a:moveTo>
                <a:lnTo>
                  <a:pt x="13818" y="3562402"/>
                </a:lnTo>
                <a:lnTo>
                  <a:pt x="6585" y="3573381"/>
                </a:lnTo>
                <a:lnTo>
                  <a:pt x="6562" y="3572001"/>
                </a:lnTo>
                <a:lnTo>
                  <a:pt x="10460" y="3565392"/>
                </a:lnTo>
                <a:close/>
                <a:moveTo>
                  <a:pt x="14698" y="3561065"/>
                </a:moveTo>
                <a:lnTo>
                  <a:pt x="15804" y="3567264"/>
                </a:lnTo>
                <a:lnTo>
                  <a:pt x="15485" y="3574864"/>
                </a:lnTo>
                <a:lnTo>
                  <a:pt x="13818" y="3562402"/>
                </a:lnTo>
                <a:close/>
                <a:moveTo>
                  <a:pt x="16182" y="3558266"/>
                </a:moveTo>
                <a:lnTo>
                  <a:pt x="16157" y="3558850"/>
                </a:lnTo>
                <a:lnTo>
                  <a:pt x="14698" y="3561065"/>
                </a:lnTo>
                <a:lnTo>
                  <a:pt x="14559" y="3560287"/>
                </a:lnTo>
                <a:close/>
                <a:moveTo>
                  <a:pt x="29039" y="3557991"/>
                </a:moveTo>
                <a:lnTo>
                  <a:pt x="31725" y="3563036"/>
                </a:lnTo>
                <a:lnTo>
                  <a:pt x="32260" y="3564656"/>
                </a:lnTo>
                <a:lnTo>
                  <a:pt x="32208" y="3564897"/>
                </a:lnTo>
                <a:lnTo>
                  <a:pt x="28377" y="3558455"/>
                </a:lnTo>
                <a:close/>
                <a:moveTo>
                  <a:pt x="24539" y="3552001"/>
                </a:moveTo>
                <a:lnTo>
                  <a:pt x="28377" y="3558455"/>
                </a:lnTo>
                <a:lnTo>
                  <a:pt x="22484" y="3562584"/>
                </a:lnTo>
                <a:lnTo>
                  <a:pt x="22112" y="3559292"/>
                </a:lnTo>
                <a:close/>
                <a:moveTo>
                  <a:pt x="21279" y="3551916"/>
                </a:moveTo>
                <a:lnTo>
                  <a:pt x="22112" y="3559292"/>
                </a:lnTo>
                <a:lnTo>
                  <a:pt x="19433" y="3567339"/>
                </a:lnTo>
                <a:lnTo>
                  <a:pt x="17354" y="3573973"/>
                </a:lnTo>
                <a:lnTo>
                  <a:pt x="16472" y="3571008"/>
                </a:lnTo>
                <a:lnTo>
                  <a:pt x="15804" y="3567264"/>
                </a:lnTo>
                <a:lnTo>
                  <a:pt x="16157" y="3558850"/>
                </a:lnTo>
                <a:lnTo>
                  <a:pt x="18190" y="3555765"/>
                </a:lnTo>
                <a:close/>
                <a:moveTo>
                  <a:pt x="23191" y="3549535"/>
                </a:moveTo>
                <a:lnTo>
                  <a:pt x="24670" y="3551608"/>
                </a:lnTo>
                <a:lnTo>
                  <a:pt x="24539" y="3552001"/>
                </a:lnTo>
                <a:lnTo>
                  <a:pt x="23123" y="3549619"/>
                </a:lnTo>
                <a:close/>
                <a:moveTo>
                  <a:pt x="22703" y="3548913"/>
                </a:moveTo>
                <a:lnTo>
                  <a:pt x="23123" y="3549619"/>
                </a:lnTo>
                <a:lnTo>
                  <a:pt x="21279" y="3551916"/>
                </a:lnTo>
                <a:lnTo>
                  <a:pt x="21198" y="3551197"/>
                </a:lnTo>
                <a:close/>
                <a:moveTo>
                  <a:pt x="22484" y="3548544"/>
                </a:moveTo>
                <a:lnTo>
                  <a:pt x="22724" y="3548881"/>
                </a:lnTo>
                <a:lnTo>
                  <a:pt x="22703" y="3548913"/>
                </a:lnTo>
                <a:close/>
                <a:moveTo>
                  <a:pt x="21637" y="3542609"/>
                </a:moveTo>
                <a:lnTo>
                  <a:pt x="22484" y="3548544"/>
                </a:lnTo>
                <a:lnTo>
                  <a:pt x="20600" y="3545905"/>
                </a:lnTo>
                <a:lnTo>
                  <a:pt x="20558" y="3545525"/>
                </a:lnTo>
                <a:close/>
                <a:moveTo>
                  <a:pt x="28495" y="3540120"/>
                </a:moveTo>
                <a:lnTo>
                  <a:pt x="26898" y="3544917"/>
                </a:lnTo>
                <a:lnTo>
                  <a:pt x="23191" y="3549535"/>
                </a:lnTo>
                <a:lnTo>
                  <a:pt x="22724" y="3548881"/>
                </a:lnTo>
                <a:close/>
                <a:moveTo>
                  <a:pt x="10460" y="3537311"/>
                </a:moveTo>
                <a:lnTo>
                  <a:pt x="14559" y="3560287"/>
                </a:lnTo>
                <a:lnTo>
                  <a:pt x="13681" y="3561381"/>
                </a:lnTo>
                <a:close/>
                <a:moveTo>
                  <a:pt x="18930" y="3523647"/>
                </a:moveTo>
                <a:lnTo>
                  <a:pt x="21496" y="3541623"/>
                </a:lnTo>
                <a:lnTo>
                  <a:pt x="20550" y="3545454"/>
                </a:lnTo>
                <a:lnTo>
                  <a:pt x="20558" y="3545525"/>
                </a:lnTo>
                <a:lnTo>
                  <a:pt x="20480" y="3545736"/>
                </a:lnTo>
                <a:lnTo>
                  <a:pt x="20600" y="3545905"/>
                </a:lnTo>
                <a:lnTo>
                  <a:pt x="21198" y="3551197"/>
                </a:lnTo>
                <a:lnTo>
                  <a:pt x="18190" y="3555765"/>
                </a:lnTo>
                <a:lnTo>
                  <a:pt x="16182" y="3558266"/>
                </a:lnTo>
                <a:lnTo>
                  <a:pt x="16472" y="3551352"/>
                </a:lnTo>
                <a:cubicBezTo>
                  <a:pt x="16472" y="3548392"/>
                  <a:pt x="13908" y="3545782"/>
                  <a:pt x="14468" y="3542928"/>
                </a:cubicBezTo>
                <a:close/>
                <a:moveTo>
                  <a:pt x="16472" y="3506422"/>
                </a:moveTo>
                <a:lnTo>
                  <a:pt x="17489" y="3513546"/>
                </a:lnTo>
                <a:lnTo>
                  <a:pt x="17474" y="3513486"/>
                </a:lnTo>
                <a:cubicBezTo>
                  <a:pt x="16973" y="3510195"/>
                  <a:pt x="16472" y="3506422"/>
                  <a:pt x="16472" y="3506422"/>
                </a:cubicBezTo>
                <a:close/>
                <a:moveTo>
                  <a:pt x="16472" y="3495190"/>
                </a:moveTo>
                <a:lnTo>
                  <a:pt x="16822" y="3499119"/>
                </a:lnTo>
                <a:lnTo>
                  <a:pt x="16472" y="3500806"/>
                </a:lnTo>
                <a:cubicBezTo>
                  <a:pt x="15238" y="3507722"/>
                  <a:pt x="10460" y="3527591"/>
                  <a:pt x="10460" y="3520463"/>
                </a:cubicBezTo>
                <a:cubicBezTo>
                  <a:pt x="10460" y="3511583"/>
                  <a:pt x="14468" y="3503614"/>
                  <a:pt x="16472" y="3495190"/>
                </a:cubicBezTo>
                <a:close/>
                <a:moveTo>
                  <a:pt x="18413" y="3474656"/>
                </a:moveTo>
                <a:lnTo>
                  <a:pt x="18476" y="3475534"/>
                </a:lnTo>
                <a:lnTo>
                  <a:pt x="18023" y="3475020"/>
                </a:lnTo>
                <a:close/>
                <a:moveTo>
                  <a:pt x="4823" y="3467185"/>
                </a:moveTo>
                <a:lnTo>
                  <a:pt x="11296" y="3467390"/>
                </a:lnTo>
                <a:lnTo>
                  <a:pt x="18023" y="3475020"/>
                </a:lnTo>
                <a:lnTo>
                  <a:pt x="14468" y="3478342"/>
                </a:lnTo>
                <a:cubicBezTo>
                  <a:pt x="12464" y="3476470"/>
                  <a:pt x="8381" y="3474416"/>
                  <a:pt x="5338" y="3472453"/>
                </a:cubicBezTo>
                <a:lnTo>
                  <a:pt x="4897" y="3471638"/>
                </a:lnTo>
                <a:close/>
                <a:moveTo>
                  <a:pt x="27919" y="3448067"/>
                </a:moveTo>
                <a:lnTo>
                  <a:pt x="28170" y="3449159"/>
                </a:lnTo>
                <a:cubicBezTo>
                  <a:pt x="27668" y="3447608"/>
                  <a:pt x="27275" y="3447358"/>
                  <a:pt x="30499" y="3464301"/>
                </a:cubicBezTo>
                <a:lnTo>
                  <a:pt x="31540" y="3469164"/>
                </a:lnTo>
                <a:lnTo>
                  <a:pt x="18930" y="3523647"/>
                </a:lnTo>
                <a:lnTo>
                  <a:pt x="17489" y="3513546"/>
                </a:lnTo>
                <a:lnTo>
                  <a:pt x="18476" y="3517655"/>
                </a:lnTo>
                <a:lnTo>
                  <a:pt x="16822" y="3499119"/>
                </a:lnTo>
                <a:lnTo>
                  <a:pt x="19167" y="3487832"/>
                </a:lnTo>
                <a:cubicBezTo>
                  <a:pt x="19866" y="3483457"/>
                  <a:pt x="20000" y="3479194"/>
                  <a:pt x="18476" y="3475534"/>
                </a:cubicBezTo>
                <a:cubicBezTo>
                  <a:pt x="21386" y="3498986"/>
                  <a:pt x="26208" y="3470910"/>
                  <a:pt x="26491" y="3469917"/>
                </a:cubicBezTo>
                <a:lnTo>
                  <a:pt x="22504" y="3461584"/>
                </a:lnTo>
                <a:lnTo>
                  <a:pt x="23939" y="3453682"/>
                </a:lnTo>
                <a:lnTo>
                  <a:pt x="26491" y="3453069"/>
                </a:lnTo>
                <a:close/>
                <a:moveTo>
                  <a:pt x="25199" y="3442743"/>
                </a:moveTo>
                <a:lnTo>
                  <a:pt x="24169" y="3452416"/>
                </a:lnTo>
                <a:lnTo>
                  <a:pt x="23939" y="3453682"/>
                </a:lnTo>
                <a:lnTo>
                  <a:pt x="19261" y="3454807"/>
                </a:lnTo>
                <a:lnTo>
                  <a:pt x="22504" y="3461584"/>
                </a:lnTo>
                <a:lnTo>
                  <a:pt x="20480" y="3472725"/>
                </a:lnTo>
                <a:lnTo>
                  <a:pt x="18413" y="3474656"/>
                </a:lnTo>
                <a:lnTo>
                  <a:pt x="16567" y="3448790"/>
                </a:lnTo>
                <a:close/>
                <a:moveTo>
                  <a:pt x="30499" y="3439028"/>
                </a:moveTo>
                <a:lnTo>
                  <a:pt x="27919" y="3448067"/>
                </a:lnTo>
                <a:lnTo>
                  <a:pt x="26491" y="3441837"/>
                </a:lnTo>
                <a:lnTo>
                  <a:pt x="25199" y="3442743"/>
                </a:lnTo>
                <a:lnTo>
                  <a:pt x="25405" y="3440813"/>
                </a:lnTo>
                <a:close/>
                <a:moveTo>
                  <a:pt x="15172" y="3429230"/>
                </a:moveTo>
                <a:lnTo>
                  <a:pt x="16567" y="3448790"/>
                </a:lnTo>
                <a:lnTo>
                  <a:pt x="14468" y="3450261"/>
                </a:lnTo>
                <a:cubicBezTo>
                  <a:pt x="10979" y="3449038"/>
                  <a:pt x="8495" y="3440443"/>
                  <a:pt x="10460" y="3436220"/>
                </a:cubicBezTo>
                <a:close/>
                <a:moveTo>
                  <a:pt x="15714" y="3418537"/>
                </a:moveTo>
                <a:lnTo>
                  <a:pt x="18303" y="3424585"/>
                </a:lnTo>
                <a:lnTo>
                  <a:pt x="15172" y="3429230"/>
                </a:lnTo>
                <a:lnTo>
                  <a:pt x="14624" y="3421558"/>
                </a:lnTo>
                <a:close/>
                <a:moveTo>
                  <a:pt x="23297" y="3417174"/>
                </a:moveTo>
                <a:lnTo>
                  <a:pt x="26491" y="3430605"/>
                </a:lnTo>
                <a:lnTo>
                  <a:pt x="25405" y="3440813"/>
                </a:lnTo>
                <a:lnTo>
                  <a:pt x="22484" y="3441837"/>
                </a:lnTo>
                <a:cubicBezTo>
                  <a:pt x="19238" y="3438047"/>
                  <a:pt x="20224" y="3430377"/>
                  <a:pt x="18476" y="3424988"/>
                </a:cubicBezTo>
                <a:lnTo>
                  <a:pt x="18303" y="3424585"/>
                </a:lnTo>
                <a:close/>
                <a:moveTo>
                  <a:pt x="12600" y="3411266"/>
                </a:moveTo>
                <a:lnTo>
                  <a:pt x="14046" y="3414643"/>
                </a:lnTo>
                <a:lnTo>
                  <a:pt x="14468" y="3419372"/>
                </a:lnTo>
                <a:lnTo>
                  <a:pt x="14624" y="3421558"/>
                </a:lnTo>
                <a:lnTo>
                  <a:pt x="14218" y="3422684"/>
                </a:lnTo>
                <a:cubicBezTo>
                  <a:pt x="12130" y="3428467"/>
                  <a:pt x="10460" y="3432212"/>
                  <a:pt x="10460" y="3427797"/>
                </a:cubicBezTo>
                <a:close/>
                <a:moveTo>
                  <a:pt x="12656" y="3410841"/>
                </a:moveTo>
                <a:lnTo>
                  <a:pt x="12600" y="3411266"/>
                </a:lnTo>
                <a:lnTo>
                  <a:pt x="12464" y="3410948"/>
                </a:lnTo>
                <a:close/>
                <a:moveTo>
                  <a:pt x="19972" y="3406740"/>
                </a:moveTo>
                <a:lnTo>
                  <a:pt x="15714" y="3418537"/>
                </a:lnTo>
                <a:lnTo>
                  <a:pt x="14046" y="3414643"/>
                </a:lnTo>
                <a:lnTo>
                  <a:pt x="13657" y="3410280"/>
                </a:lnTo>
                <a:close/>
                <a:moveTo>
                  <a:pt x="13278" y="3406032"/>
                </a:moveTo>
                <a:lnTo>
                  <a:pt x="13657" y="3410280"/>
                </a:lnTo>
                <a:lnTo>
                  <a:pt x="12656" y="3410841"/>
                </a:lnTo>
                <a:close/>
                <a:moveTo>
                  <a:pt x="20480" y="3405332"/>
                </a:moveTo>
                <a:lnTo>
                  <a:pt x="20715" y="3406323"/>
                </a:lnTo>
                <a:lnTo>
                  <a:pt x="19972" y="3406740"/>
                </a:lnTo>
                <a:close/>
                <a:moveTo>
                  <a:pt x="14487" y="3392633"/>
                </a:moveTo>
                <a:lnTo>
                  <a:pt x="14471" y="3400930"/>
                </a:lnTo>
                <a:lnTo>
                  <a:pt x="13475" y="3404510"/>
                </a:lnTo>
                <a:lnTo>
                  <a:pt x="13278" y="3406032"/>
                </a:lnTo>
                <a:lnTo>
                  <a:pt x="12464" y="3396907"/>
                </a:lnTo>
                <a:close/>
                <a:moveTo>
                  <a:pt x="16472" y="3351979"/>
                </a:moveTo>
                <a:cubicBezTo>
                  <a:pt x="17140" y="3358531"/>
                  <a:pt x="13894" y="3370030"/>
                  <a:pt x="18476" y="3371635"/>
                </a:cubicBezTo>
                <a:lnTo>
                  <a:pt x="21821" y="3362260"/>
                </a:lnTo>
                <a:lnTo>
                  <a:pt x="22484" y="3371635"/>
                </a:lnTo>
                <a:cubicBezTo>
                  <a:pt x="23755" y="3383340"/>
                  <a:pt x="26427" y="3394573"/>
                  <a:pt x="29449" y="3405687"/>
                </a:cubicBezTo>
                <a:lnTo>
                  <a:pt x="29906" y="3407368"/>
                </a:lnTo>
                <a:lnTo>
                  <a:pt x="23297" y="3417174"/>
                </a:lnTo>
                <a:lnTo>
                  <a:pt x="20715" y="3406323"/>
                </a:lnTo>
                <a:lnTo>
                  <a:pt x="22484" y="3405332"/>
                </a:lnTo>
                <a:cubicBezTo>
                  <a:pt x="23355" y="3401671"/>
                  <a:pt x="14898" y="3406335"/>
                  <a:pt x="14468" y="3402524"/>
                </a:cubicBezTo>
                <a:lnTo>
                  <a:pt x="14471" y="3400930"/>
                </a:lnTo>
                <a:lnTo>
                  <a:pt x="18667" y="3385848"/>
                </a:lnTo>
                <a:cubicBezTo>
                  <a:pt x="20118" y="3381357"/>
                  <a:pt x="20969" y="3379074"/>
                  <a:pt x="20256" y="3380437"/>
                </a:cubicBezTo>
                <a:lnTo>
                  <a:pt x="14487" y="3392633"/>
                </a:lnTo>
                <a:lnTo>
                  <a:pt x="14515" y="3377319"/>
                </a:lnTo>
                <a:cubicBezTo>
                  <a:pt x="15167" y="3368872"/>
                  <a:pt x="16138" y="3360402"/>
                  <a:pt x="16472" y="3351979"/>
                </a:cubicBezTo>
                <a:close/>
                <a:moveTo>
                  <a:pt x="12961" y="3334840"/>
                </a:moveTo>
                <a:lnTo>
                  <a:pt x="12995" y="3335017"/>
                </a:lnTo>
                <a:lnTo>
                  <a:pt x="12464" y="3335129"/>
                </a:lnTo>
                <a:close/>
                <a:moveTo>
                  <a:pt x="14798" y="3334631"/>
                </a:moveTo>
                <a:lnTo>
                  <a:pt x="16472" y="3346362"/>
                </a:lnTo>
                <a:cubicBezTo>
                  <a:pt x="16825" y="3348833"/>
                  <a:pt x="15723" y="3346576"/>
                  <a:pt x="14584" y="3343075"/>
                </a:cubicBezTo>
                <a:lnTo>
                  <a:pt x="12995" y="3335017"/>
                </a:lnTo>
                <a:close/>
                <a:moveTo>
                  <a:pt x="19729" y="3332671"/>
                </a:moveTo>
                <a:lnTo>
                  <a:pt x="20033" y="3336969"/>
                </a:lnTo>
                <a:lnTo>
                  <a:pt x="18349" y="3333316"/>
                </a:lnTo>
                <a:close/>
                <a:moveTo>
                  <a:pt x="17759" y="3332038"/>
                </a:moveTo>
                <a:lnTo>
                  <a:pt x="18349" y="3333316"/>
                </a:lnTo>
                <a:lnTo>
                  <a:pt x="16161" y="3334338"/>
                </a:lnTo>
                <a:lnTo>
                  <a:pt x="14798" y="3334631"/>
                </a:lnTo>
                <a:lnTo>
                  <a:pt x="14684" y="3333834"/>
                </a:lnTo>
                <a:close/>
                <a:moveTo>
                  <a:pt x="21682" y="3329748"/>
                </a:moveTo>
                <a:lnTo>
                  <a:pt x="21365" y="3331908"/>
                </a:lnTo>
                <a:lnTo>
                  <a:pt x="19729" y="3332671"/>
                </a:lnTo>
                <a:lnTo>
                  <a:pt x="19608" y="3330959"/>
                </a:lnTo>
                <a:close/>
                <a:moveTo>
                  <a:pt x="26491" y="3329514"/>
                </a:moveTo>
                <a:cubicBezTo>
                  <a:pt x="25823" y="3337938"/>
                  <a:pt x="26046" y="3346597"/>
                  <a:pt x="24487" y="3354786"/>
                </a:cubicBezTo>
                <a:lnTo>
                  <a:pt x="21821" y="3362260"/>
                </a:lnTo>
                <a:lnTo>
                  <a:pt x="20033" y="3336969"/>
                </a:lnTo>
                <a:lnTo>
                  <a:pt x="20480" y="3337938"/>
                </a:lnTo>
                <a:lnTo>
                  <a:pt x="21365" y="3331908"/>
                </a:lnTo>
                <a:close/>
                <a:moveTo>
                  <a:pt x="13679" y="3326791"/>
                </a:moveTo>
                <a:lnTo>
                  <a:pt x="14684" y="3333834"/>
                </a:lnTo>
                <a:lnTo>
                  <a:pt x="12961" y="3334840"/>
                </a:lnTo>
                <a:lnTo>
                  <a:pt x="12464" y="3332321"/>
                </a:lnTo>
                <a:close/>
                <a:moveTo>
                  <a:pt x="18880" y="3320657"/>
                </a:moveTo>
                <a:lnTo>
                  <a:pt x="19608" y="3330959"/>
                </a:lnTo>
                <a:lnTo>
                  <a:pt x="17759" y="3332038"/>
                </a:lnTo>
                <a:lnTo>
                  <a:pt x="15823" y="3327839"/>
                </a:lnTo>
                <a:cubicBezTo>
                  <a:pt x="14996" y="3325411"/>
                  <a:pt x="15028" y="3323720"/>
                  <a:pt x="16325" y="3322174"/>
                </a:cubicBezTo>
                <a:close/>
                <a:moveTo>
                  <a:pt x="32636" y="3313959"/>
                </a:moveTo>
                <a:lnTo>
                  <a:pt x="32503" y="3318281"/>
                </a:lnTo>
                <a:lnTo>
                  <a:pt x="32939" y="3323174"/>
                </a:lnTo>
                <a:lnTo>
                  <a:pt x="21682" y="3329748"/>
                </a:lnTo>
                <a:lnTo>
                  <a:pt x="22536" y="3323927"/>
                </a:lnTo>
                <a:lnTo>
                  <a:pt x="22064" y="3318766"/>
                </a:lnTo>
                <a:lnTo>
                  <a:pt x="24414" y="3317371"/>
                </a:lnTo>
                <a:close/>
                <a:moveTo>
                  <a:pt x="21043" y="3307594"/>
                </a:moveTo>
                <a:lnTo>
                  <a:pt x="22064" y="3318766"/>
                </a:lnTo>
                <a:lnTo>
                  <a:pt x="18880" y="3320657"/>
                </a:lnTo>
                <a:lnTo>
                  <a:pt x="18524" y="3315622"/>
                </a:lnTo>
                <a:close/>
                <a:moveTo>
                  <a:pt x="20480" y="3295816"/>
                </a:moveTo>
                <a:lnTo>
                  <a:pt x="23113" y="3304966"/>
                </a:lnTo>
                <a:lnTo>
                  <a:pt x="23520" y="3307797"/>
                </a:lnTo>
                <a:lnTo>
                  <a:pt x="23994" y="3308125"/>
                </a:lnTo>
                <a:lnTo>
                  <a:pt x="24524" y="3310269"/>
                </a:lnTo>
                <a:cubicBezTo>
                  <a:pt x="24311" y="3310161"/>
                  <a:pt x="22926" y="3306936"/>
                  <a:pt x="21537" y="3306019"/>
                </a:cubicBezTo>
                <a:lnTo>
                  <a:pt x="21043" y="3307594"/>
                </a:lnTo>
                <a:lnTo>
                  <a:pt x="20480" y="3301433"/>
                </a:lnTo>
                <a:lnTo>
                  <a:pt x="20282" y="3296718"/>
                </a:lnTo>
                <a:close/>
                <a:moveTo>
                  <a:pt x="16472" y="3281776"/>
                </a:moveTo>
                <a:lnTo>
                  <a:pt x="20071" y="3291685"/>
                </a:lnTo>
                <a:lnTo>
                  <a:pt x="20282" y="3296718"/>
                </a:lnTo>
                <a:lnTo>
                  <a:pt x="13679" y="3326791"/>
                </a:lnTo>
                <a:lnTo>
                  <a:pt x="12464" y="3318281"/>
                </a:lnTo>
                <a:cubicBezTo>
                  <a:pt x="13800" y="3306112"/>
                  <a:pt x="8397" y="3286625"/>
                  <a:pt x="16472" y="3281776"/>
                </a:cubicBezTo>
                <a:close/>
                <a:moveTo>
                  <a:pt x="14146" y="3268855"/>
                </a:moveTo>
                <a:lnTo>
                  <a:pt x="14147" y="3268858"/>
                </a:lnTo>
                <a:lnTo>
                  <a:pt x="14088" y="3269053"/>
                </a:lnTo>
                <a:close/>
                <a:moveTo>
                  <a:pt x="30297" y="3260831"/>
                </a:moveTo>
                <a:cubicBezTo>
                  <a:pt x="31210" y="3259727"/>
                  <a:pt x="31975" y="3259901"/>
                  <a:pt x="32503" y="3262120"/>
                </a:cubicBezTo>
                <a:lnTo>
                  <a:pt x="33667" y="3280587"/>
                </a:lnTo>
                <a:lnTo>
                  <a:pt x="33380" y="3289888"/>
                </a:lnTo>
                <a:lnTo>
                  <a:pt x="26491" y="3309856"/>
                </a:lnTo>
                <a:lnTo>
                  <a:pt x="23994" y="3308125"/>
                </a:lnTo>
                <a:lnTo>
                  <a:pt x="23818" y="3307415"/>
                </a:lnTo>
                <a:lnTo>
                  <a:pt x="23113" y="3304966"/>
                </a:lnTo>
                <a:lnTo>
                  <a:pt x="21948" y="3296855"/>
                </a:lnTo>
                <a:lnTo>
                  <a:pt x="20071" y="3291685"/>
                </a:lnTo>
                <a:lnTo>
                  <a:pt x="19493" y="3277937"/>
                </a:lnTo>
                <a:lnTo>
                  <a:pt x="20240" y="3277180"/>
                </a:lnTo>
                <a:lnTo>
                  <a:pt x="20480" y="3284584"/>
                </a:lnTo>
                <a:cubicBezTo>
                  <a:pt x="23485" y="3278968"/>
                  <a:pt x="27558" y="3264145"/>
                  <a:pt x="30297" y="3260831"/>
                </a:cubicBezTo>
                <a:close/>
                <a:moveTo>
                  <a:pt x="17751" y="3257034"/>
                </a:moveTo>
                <a:lnTo>
                  <a:pt x="18730" y="3259754"/>
                </a:lnTo>
                <a:lnTo>
                  <a:pt x="19493" y="3277937"/>
                </a:lnTo>
                <a:lnTo>
                  <a:pt x="18476" y="3278968"/>
                </a:lnTo>
                <a:lnTo>
                  <a:pt x="14147" y="3268858"/>
                </a:lnTo>
                <a:close/>
                <a:moveTo>
                  <a:pt x="17695" y="3255731"/>
                </a:moveTo>
                <a:lnTo>
                  <a:pt x="17971" y="3256312"/>
                </a:lnTo>
                <a:lnTo>
                  <a:pt x="17751" y="3257034"/>
                </a:lnTo>
                <a:lnTo>
                  <a:pt x="17519" y="3256389"/>
                </a:lnTo>
                <a:close/>
                <a:moveTo>
                  <a:pt x="18633" y="3255590"/>
                </a:moveTo>
                <a:lnTo>
                  <a:pt x="19722" y="3261223"/>
                </a:lnTo>
                <a:lnTo>
                  <a:pt x="19768" y="3262633"/>
                </a:lnTo>
                <a:lnTo>
                  <a:pt x="18730" y="3259754"/>
                </a:lnTo>
                <a:lnTo>
                  <a:pt x="18581" y="3256191"/>
                </a:lnTo>
                <a:close/>
                <a:moveTo>
                  <a:pt x="19417" y="3251807"/>
                </a:moveTo>
                <a:lnTo>
                  <a:pt x="19591" y="3257181"/>
                </a:lnTo>
                <a:lnTo>
                  <a:pt x="18730" y="3254489"/>
                </a:lnTo>
                <a:lnTo>
                  <a:pt x="18811" y="3253553"/>
                </a:lnTo>
                <a:lnTo>
                  <a:pt x="19229" y="3252184"/>
                </a:lnTo>
                <a:close/>
                <a:moveTo>
                  <a:pt x="21229" y="3250462"/>
                </a:moveTo>
                <a:lnTo>
                  <a:pt x="25483" y="3263986"/>
                </a:lnTo>
                <a:cubicBezTo>
                  <a:pt x="25901" y="3266990"/>
                  <a:pt x="25817" y="3269956"/>
                  <a:pt x="24796" y="3272561"/>
                </a:cubicBezTo>
                <a:lnTo>
                  <a:pt x="20240" y="3277180"/>
                </a:lnTo>
                <a:lnTo>
                  <a:pt x="19768" y="3262633"/>
                </a:lnTo>
                <a:lnTo>
                  <a:pt x="20257" y="3263993"/>
                </a:lnTo>
                <a:lnTo>
                  <a:pt x="19722" y="3261223"/>
                </a:lnTo>
                <a:lnTo>
                  <a:pt x="19591" y="3257181"/>
                </a:lnTo>
                <a:lnTo>
                  <a:pt x="23655" y="3269885"/>
                </a:lnTo>
                <a:close/>
                <a:moveTo>
                  <a:pt x="19343" y="3249539"/>
                </a:moveTo>
                <a:lnTo>
                  <a:pt x="19410" y="3251592"/>
                </a:lnTo>
                <a:lnTo>
                  <a:pt x="19229" y="3252184"/>
                </a:lnTo>
                <a:lnTo>
                  <a:pt x="18868" y="3252909"/>
                </a:lnTo>
                <a:lnTo>
                  <a:pt x="19075" y="3250546"/>
                </a:lnTo>
                <a:close/>
                <a:moveTo>
                  <a:pt x="21000" y="3248630"/>
                </a:moveTo>
                <a:lnTo>
                  <a:pt x="21229" y="3250462"/>
                </a:lnTo>
                <a:lnTo>
                  <a:pt x="20787" y="3249057"/>
                </a:lnTo>
                <a:close/>
                <a:moveTo>
                  <a:pt x="20480" y="3248080"/>
                </a:moveTo>
                <a:lnTo>
                  <a:pt x="20787" y="3249057"/>
                </a:lnTo>
                <a:lnTo>
                  <a:pt x="19417" y="3251807"/>
                </a:lnTo>
                <a:lnTo>
                  <a:pt x="19410" y="3251592"/>
                </a:lnTo>
                <a:close/>
                <a:moveTo>
                  <a:pt x="20341" y="3243428"/>
                </a:moveTo>
                <a:lnTo>
                  <a:pt x="20480" y="3245271"/>
                </a:lnTo>
                <a:lnTo>
                  <a:pt x="19343" y="3249539"/>
                </a:lnTo>
                <a:lnTo>
                  <a:pt x="19294" y="3248040"/>
                </a:lnTo>
                <a:lnTo>
                  <a:pt x="19418" y="3246628"/>
                </a:lnTo>
                <a:close/>
                <a:moveTo>
                  <a:pt x="20328" y="3243246"/>
                </a:moveTo>
                <a:lnTo>
                  <a:pt x="20348" y="3243407"/>
                </a:lnTo>
                <a:lnTo>
                  <a:pt x="20341" y="3243428"/>
                </a:lnTo>
                <a:close/>
                <a:moveTo>
                  <a:pt x="923" y="3240955"/>
                </a:moveTo>
                <a:lnTo>
                  <a:pt x="441" y="3256504"/>
                </a:lnTo>
                <a:cubicBezTo>
                  <a:pt x="8131" y="3331935"/>
                  <a:pt x="2219" y="3268097"/>
                  <a:pt x="4449" y="3444645"/>
                </a:cubicBezTo>
                <a:lnTo>
                  <a:pt x="4823" y="3467185"/>
                </a:lnTo>
                <a:lnTo>
                  <a:pt x="2445" y="3467109"/>
                </a:lnTo>
                <a:lnTo>
                  <a:pt x="4897" y="3471638"/>
                </a:lnTo>
                <a:lnTo>
                  <a:pt x="6562" y="3572001"/>
                </a:lnTo>
                <a:lnTo>
                  <a:pt x="5683" y="3573491"/>
                </a:lnTo>
                <a:cubicBezTo>
                  <a:pt x="4180" y="3576299"/>
                  <a:pt x="3268" y="3578279"/>
                  <a:pt x="4449" y="3576625"/>
                </a:cubicBezTo>
                <a:lnTo>
                  <a:pt x="6585" y="3573381"/>
                </a:lnTo>
                <a:lnTo>
                  <a:pt x="7620" y="3635714"/>
                </a:lnTo>
                <a:lnTo>
                  <a:pt x="6735" y="3640445"/>
                </a:lnTo>
                <a:cubicBezTo>
                  <a:pt x="4157" y="3654230"/>
                  <a:pt x="2822" y="3667803"/>
                  <a:pt x="6453" y="3680524"/>
                </a:cubicBezTo>
                <a:lnTo>
                  <a:pt x="8315" y="3677642"/>
                </a:lnTo>
                <a:lnTo>
                  <a:pt x="8457" y="3686140"/>
                </a:lnTo>
                <a:lnTo>
                  <a:pt x="8821" y="3692524"/>
                </a:lnTo>
                <a:lnTo>
                  <a:pt x="8456" y="3693694"/>
                </a:lnTo>
                <a:cubicBezTo>
                  <a:pt x="7378" y="3696713"/>
                  <a:pt x="5209" y="3698917"/>
                  <a:pt x="4448" y="3702118"/>
                </a:cubicBezTo>
                <a:cubicBezTo>
                  <a:pt x="3163" y="3707520"/>
                  <a:pt x="2723" y="3713287"/>
                  <a:pt x="2444" y="3718967"/>
                </a:cubicBezTo>
                <a:lnTo>
                  <a:pt x="1417" y="3752057"/>
                </a:lnTo>
                <a:lnTo>
                  <a:pt x="0" y="3754155"/>
                </a:lnTo>
                <a:lnTo>
                  <a:pt x="0" y="3241265"/>
                </a:lnTo>
                <a:close/>
                <a:moveTo>
                  <a:pt x="10221" y="3236128"/>
                </a:moveTo>
                <a:lnTo>
                  <a:pt x="13499" y="3245232"/>
                </a:lnTo>
                <a:lnTo>
                  <a:pt x="13625" y="3247176"/>
                </a:lnTo>
                <a:lnTo>
                  <a:pt x="10461" y="3240526"/>
                </a:lnTo>
                <a:cubicBezTo>
                  <a:pt x="11797" y="3247078"/>
                  <a:pt x="13290" y="3266793"/>
                  <a:pt x="14469" y="3260182"/>
                </a:cubicBezTo>
                <a:lnTo>
                  <a:pt x="13625" y="3247176"/>
                </a:lnTo>
                <a:lnTo>
                  <a:pt x="15991" y="3252147"/>
                </a:lnTo>
                <a:lnTo>
                  <a:pt x="17519" y="3256389"/>
                </a:lnTo>
                <a:lnTo>
                  <a:pt x="14772" y="3266706"/>
                </a:lnTo>
                <a:lnTo>
                  <a:pt x="14146" y="3268855"/>
                </a:lnTo>
                <a:lnTo>
                  <a:pt x="12464" y="3264928"/>
                </a:lnTo>
                <a:cubicBezTo>
                  <a:pt x="11796" y="3258375"/>
                  <a:pt x="11237" y="3251800"/>
                  <a:pt x="10460" y="3245271"/>
                </a:cubicBezTo>
                <a:lnTo>
                  <a:pt x="9020" y="3237722"/>
                </a:lnTo>
                <a:close/>
                <a:moveTo>
                  <a:pt x="15886" y="3228607"/>
                </a:moveTo>
                <a:lnTo>
                  <a:pt x="16473" y="3232101"/>
                </a:lnTo>
                <a:lnTo>
                  <a:pt x="16715" y="3233180"/>
                </a:lnTo>
                <a:lnTo>
                  <a:pt x="16244" y="3235424"/>
                </a:lnTo>
                <a:lnTo>
                  <a:pt x="15275" y="3229420"/>
                </a:lnTo>
                <a:close/>
                <a:moveTo>
                  <a:pt x="18101" y="3226584"/>
                </a:moveTo>
                <a:lnTo>
                  <a:pt x="18476" y="3228422"/>
                </a:lnTo>
                <a:lnTo>
                  <a:pt x="18722" y="3230394"/>
                </a:lnTo>
                <a:lnTo>
                  <a:pt x="19166" y="3244094"/>
                </a:lnTo>
                <a:lnTo>
                  <a:pt x="16715" y="3233180"/>
                </a:lnTo>
                <a:close/>
                <a:moveTo>
                  <a:pt x="18925" y="3224574"/>
                </a:moveTo>
                <a:lnTo>
                  <a:pt x="20328" y="3243246"/>
                </a:lnTo>
                <a:lnTo>
                  <a:pt x="18722" y="3230394"/>
                </a:lnTo>
                <a:lnTo>
                  <a:pt x="18549" y="3225073"/>
                </a:lnTo>
                <a:close/>
                <a:moveTo>
                  <a:pt x="18532" y="3224532"/>
                </a:moveTo>
                <a:lnTo>
                  <a:pt x="18549" y="3225073"/>
                </a:lnTo>
                <a:lnTo>
                  <a:pt x="18368" y="3225313"/>
                </a:lnTo>
                <a:close/>
                <a:moveTo>
                  <a:pt x="28564" y="3213123"/>
                </a:moveTo>
                <a:lnTo>
                  <a:pt x="28495" y="3214382"/>
                </a:lnTo>
                <a:lnTo>
                  <a:pt x="28443" y="3213574"/>
                </a:lnTo>
                <a:close/>
                <a:moveTo>
                  <a:pt x="32622" y="3213035"/>
                </a:moveTo>
                <a:lnTo>
                  <a:pt x="33283" y="3223973"/>
                </a:lnTo>
                <a:lnTo>
                  <a:pt x="21000" y="3248630"/>
                </a:lnTo>
                <a:lnTo>
                  <a:pt x="20348" y="3243407"/>
                </a:lnTo>
                <a:lnTo>
                  <a:pt x="20967" y="3241258"/>
                </a:lnTo>
                <a:lnTo>
                  <a:pt x="28280" y="3214175"/>
                </a:lnTo>
                <a:lnTo>
                  <a:pt x="28495" y="3217191"/>
                </a:lnTo>
                <a:close/>
                <a:moveTo>
                  <a:pt x="11535" y="3213002"/>
                </a:moveTo>
                <a:lnTo>
                  <a:pt x="12465" y="3229294"/>
                </a:lnTo>
                <a:lnTo>
                  <a:pt x="12696" y="3232844"/>
                </a:lnTo>
                <a:lnTo>
                  <a:pt x="10221" y="3236128"/>
                </a:lnTo>
                <a:lnTo>
                  <a:pt x="8457" y="3231231"/>
                </a:lnTo>
                <a:cubicBezTo>
                  <a:pt x="7467" y="3229289"/>
                  <a:pt x="7828" y="3231622"/>
                  <a:pt x="8506" y="3235030"/>
                </a:cubicBezTo>
                <a:lnTo>
                  <a:pt x="9020" y="3237722"/>
                </a:lnTo>
                <a:lnTo>
                  <a:pt x="8502" y="3238410"/>
                </a:lnTo>
                <a:lnTo>
                  <a:pt x="923" y="3240955"/>
                </a:lnTo>
                <a:lnTo>
                  <a:pt x="1418" y="3225008"/>
                </a:lnTo>
                <a:lnTo>
                  <a:pt x="3685" y="3221650"/>
                </a:lnTo>
                <a:close/>
                <a:moveTo>
                  <a:pt x="12996" y="3211394"/>
                </a:moveTo>
                <a:lnTo>
                  <a:pt x="13482" y="3214291"/>
                </a:lnTo>
                <a:lnTo>
                  <a:pt x="13142" y="3216200"/>
                </a:lnTo>
                <a:lnTo>
                  <a:pt x="12461" y="3211982"/>
                </a:lnTo>
                <a:close/>
                <a:moveTo>
                  <a:pt x="28161" y="3209250"/>
                </a:moveTo>
                <a:lnTo>
                  <a:pt x="28443" y="3213574"/>
                </a:lnTo>
                <a:lnTo>
                  <a:pt x="28280" y="3214175"/>
                </a:lnTo>
                <a:lnTo>
                  <a:pt x="27960" y="3209686"/>
                </a:lnTo>
                <a:close/>
                <a:moveTo>
                  <a:pt x="30499" y="3205959"/>
                </a:moveTo>
                <a:lnTo>
                  <a:pt x="28564" y="3213123"/>
                </a:lnTo>
                <a:lnTo>
                  <a:pt x="28842" y="3208061"/>
                </a:lnTo>
                <a:close/>
                <a:moveTo>
                  <a:pt x="29201" y="3201521"/>
                </a:moveTo>
                <a:lnTo>
                  <a:pt x="28842" y="3208061"/>
                </a:lnTo>
                <a:lnTo>
                  <a:pt x="28526" y="3208460"/>
                </a:lnTo>
                <a:lnTo>
                  <a:pt x="28161" y="3209250"/>
                </a:lnTo>
                <a:lnTo>
                  <a:pt x="27682" y="3201882"/>
                </a:lnTo>
                <a:close/>
                <a:moveTo>
                  <a:pt x="24893" y="3200141"/>
                </a:moveTo>
                <a:lnTo>
                  <a:pt x="27399" y="3201948"/>
                </a:lnTo>
                <a:lnTo>
                  <a:pt x="27407" y="3201947"/>
                </a:lnTo>
                <a:lnTo>
                  <a:pt x="27960" y="3209686"/>
                </a:lnTo>
                <a:lnTo>
                  <a:pt x="24487" y="3217191"/>
                </a:lnTo>
                <a:lnTo>
                  <a:pt x="18925" y="3224574"/>
                </a:lnTo>
                <a:lnTo>
                  <a:pt x="18819" y="3223164"/>
                </a:lnTo>
                <a:lnTo>
                  <a:pt x="20230" y="3216445"/>
                </a:lnTo>
                <a:lnTo>
                  <a:pt x="22354" y="3208746"/>
                </a:lnTo>
                <a:close/>
                <a:moveTo>
                  <a:pt x="19662" y="3195578"/>
                </a:moveTo>
                <a:lnTo>
                  <a:pt x="22485" y="3198403"/>
                </a:lnTo>
                <a:lnTo>
                  <a:pt x="23397" y="3199062"/>
                </a:lnTo>
                <a:lnTo>
                  <a:pt x="20480" y="3203150"/>
                </a:lnTo>
                <a:lnTo>
                  <a:pt x="19371" y="3204371"/>
                </a:lnTo>
                <a:lnTo>
                  <a:pt x="18773" y="3198501"/>
                </a:lnTo>
                <a:close/>
                <a:moveTo>
                  <a:pt x="16472" y="3191918"/>
                </a:moveTo>
                <a:lnTo>
                  <a:pt x="16510" y="3192424"/>
                </a:lnTo>
                <a:lnTo>
                  <a:pt x="16437" y="3192350"/>
                </a:lnTo>
                <a:close/>
                <a:moveTo>
                  <a:pt x="8629" y="3184535"/>
                </a:moveTo>
                <a:lnTo>
                  <a:pt x="9988" y="3185896"/>
                </a:lnTo>
                <a:lnTo>
                  <a:pt x="10460" y="3194161"/>
                </a:lnTo>
                <a:lnTo>
                  <a:pt x="10147" y="3194422"/>
                </a:lnTo>
                <a:lnTo>
                  <a:pt x="8589" y="3185146"/>
                </a:lnTo>
                <a:close/>
                <a:moveTo>
                  <a:pt x="30209" y="3183157"/>
                </a:moveTo>
                <a:lnTo>
                  <a:pt x="30854" y="3183759"/>
                </a:lnTo>
                <a:lnTo>
                  <a:pt x="31817" y="3199701"/>
                </a:lnTo>
                <a:lnTo>
                  <a:pt x="29923" y="3197932"/>
                </a:lnTo>
                <a:lnTo>
                  <a:pt x="29523" y="3195661"/>
                </a:lnTo>
                <a:close/>
                <a:moveTo>
                  <a:pt x="26623" y="3180917"/>
                </a:moveTo>
                <a:lnTo>
                  <a:pt x="26618" y="3181227"/>
                </a:lnTo>
                <a:lnTo>
                  <a:pt x="26543" y="3180980"/>
                </a:lnTo>
                <a:close/>
                <a:moveTo>
                  <a:pt x="8965" y="3179342"/>
                </a:moveTo>
                <a:lnTo>
                  <a:pt x="8629" y="3184535"/>
                </a:lnTo>
                <a:lnTo>
                  <a:pt x="8458" y="3184364"/>
                </a:lnTo>
                <a:lnTo>
                  <a:pt x="8589" y="3185146"/>
                </a:lnTo>
                <a:lnTo>
                  <a:pt x="8458" y="3187173"/>
                </a:lnTo>
                <a:lnTo>
                  <a:pt x="9690" y="3194808"/>
                </a:lnTo>
                <a:lnTo>
                  <a:pt x="6453" y="3197535"/>
                </a:lnTo>
                <a:cubicBezTo>
                  <a:pt x="2920" y="3193997"/>
                  <a:pt x="4590" y="3188381"/>
                  <a:pt x="7560" y="3182246"/>
                </a:cubicBezTo>
                <a:close/>
                <a:moveTo>
                  <a:pt x="26654" y="3178973"/>
                </a:moveTo>
                <a:lnTo>
                  <a:pt x="27531" y="3180204"/>
                </a:lnTo>
                <a:lnTo>
                  <a:pt x="26623" y="3180917"/>
                </a:lnTo>
                <a:close/>
                <a:moveTo>
                  <a:pt x="30499" y="3177878"/>
                </a:moveTo>
                <a:lnTo>
                  <a:pt x="30742" y="3181894"/>
                </a:lnTo>
                <a:lnTo>
                  <a:pt x="30312" y="3181292"/>
                </a:lnTo>
                <a:close/>
                <a:moveTo>
                  <a:pt x="11801" y="3173484"/>
                </a:moveTo>
                <a:lnTo>
                  <a:pt x="16676" y="3177930"/>
                </a:lnTo>
                <a:lnTo>
                  <a:pt x="16694" y="3178107"/>
                </a:lnTo>
                <a:lnTo>
                  <a:pt x="15641" y="3177282"/>
                </a:lnTo>
                <a:cubicBezTo>
                  <a:pt x="14323" y="3176393"/>
                  <a:pt x="12990" y="3175787"/>
                  <a:pt x="13258" y="3177184"/>
                </a:cubicBezTo>
                <a:lnTo>
                  <a:pt x="17276" y="3183821"/>
                </a:lnTo>
                <a:lnTo>
                  <a:pt x="17708" y="3188056"/>
                </a:lnTo>
                <a:lnTo>
                  <a:pt x="14687" y="3190599"/>
                </a:lnTo>
                <a:lnTo>
                  <a:pt x="9988" y="3185896"/>
                </a:lnTo>
                <a:lnTo>
                  <a:pt x="9545" y="3178144"/>
                </a:lnTo>
                <a:close/>
                <a:moveTo>
                  <a:pt x="13114" y="3170774"/>
                </a:moveTo>
                <a:lnTo>
                  <a:pt x="11801" y="3173484"/>
                </a:lnTo>
                <a:lnTo>
                  <a:pt x="10460" y="3172261"/>
                </a:lnTo>
                <a:close/>
                <a:moveTo>
                  <a:pt x="15561" y="3165718"/>
                </a:moveTo>
                <a:lnTo>
                  <a:pt x="15633" y="3166525"/>
                </a:lnTo>
                <a:lnTo>
                  <a:pt x="15079" y="3169672"/>
                </a:lnTo>
                <a:lnTo>
                  <a:pt x="13114" y="3170774"/>
                </a:lnTo>
                <a:close/>
                <a:moveTo>
                  <a:pt x="16221" y="3164355"/>
                </a:moveTo>
                <a:lnTo>
                  <a:pt x="17548" y="3166215"/>
                </a:lnTo>
                <a:lnTo>
                  <a:pt x="16318" y="3168977"/>
                </a:lnTo>
                <a:lnTo>
                  <a:pt x="15874" y="3169226"/>
                </a:lnTo>
                <a:lnTo>
                  <a:pt x="15633" y="3166525"/>
                </a:lnTo>
                <a:lnTo>
                  <a:pt x="15898" y="3165024"/>
                </a:lnTo>
                <a:close/>
                <a:moveTo>
                  <a:pt x="25919" y="3163596"/>
                </a:moveTo>
                <a:lnTo>
                  <a:pt x="26109" y="3165048"/>
                </a:lnTo>
                <a:lnTo>
                  <a:pt x="22484" y="3166644"/>
                </a:lnTo>
                <a:lnTo>
                  <a:pt x="21843" y="3165882"/>
                </a:lnTo>
                <a:close/>
                <a:moveTo>
                  <a:pt x="19134" y="3162651"/>
                </a:moveTo>
                <a:lnTo>
                  <a:pt x="21843" y="3165882"/>
                </a:lnTo>
                <a:lnTo>
                  <a:pt x="18606" y="3167695"/>
                </a:lnTo>
                <a:lnTo>
                  <a:pt x="17548" y="3166215"/>
                </a:lnTo>
                <a:close/>
                <a:moveTo>
                  <a:pt x="11281" y="3157598"/>
                </a:moveTo>
                <a:lnTo>
                  <a:pt x="10139" y="3161257"/>
                </a:lnTo>
                <a:lnTo>
                  <a:pt x="10317" y="3158507"/>
                </a:lnTo>
                <a:close/>
                <a:moveTo>
                  <a:pt x="10461" y="3156282"/>
                </a:moveTo>
                <a:lnTo>
                  <a:pt x="10980" y="3157009"/>
                </a:lnTo>
                <a:lnTo>
                  <a:pt x="10327" y="3158360"/>
                </a:lnTo>
                <a:close/>
                <a:moveTo>
                  <a:pt x="18717" y="3151818"/>
                </a:moveTo>
                <a:lnTo>
                  <a:pt x="17758" y="3154468"/>
                </a:lnTo>
                <a:lnTo>
                  <a:pt x="17118" y="3158100"/>
                </a:lnTo>
                <a:lnTo>
                  <a:pt x="16637" y="3154004"/>
                </a:lnTo>
                <a:close/>
                <a:moveTo>
                  <a:pt x="18890" y="3151636"/>
                </a:moveTo>
                <a:lnTo>
                  <a:pt x="18717" y="3151818"/>
                </a:lnTo>
                <a:lnTo>
                  <a:pt x="18765" y="3151687"/>
                </a:lnTo>
                <a:close/>
                <a:moveTo>
                  <a:pt x="19623" y="3129133"/>
                </a:moveTo>
                <a:lnTo>
                  <a:pt x="18827" y="3134333"/>
                </a:lnTo>
                <a:lnTo>
                  <a:pt x="16858" y="3137379"/>
                </a:lnTo>
                <a:lnTo>
                  <a:pt x="16842" y="3137311"/>
                </a:lnTo>
                <a:lnTo>
                  <a:pt x="18650" y="3131177"/>
                </a:lnTo>
                <a:close/>
                <a:moveTo>
                  <a:pt x="29135" y="3123824"/>
                </a:moveTo>
                <a:cubicBezTo>
                  <a:pt x="28614" y="3125105"/>
                  <a:pt x="27611" y="3127553"/>
                  <a:pt x="26360" y="3130711"/>
                </a:cubicBezTo>
                <a:lnTo>
                  <a:pt x="23274" y="3139234"/>
                </a:lnTo>
                <a:lnTo>
                  <a:pt x="23763" y="3135626"/>
                </a:lnTo>
                <a:lnTo>
                  <a:pt x="29017" y="3123950"/>
                </a:lnTo>
                <a:cubicBezTo>
                  <a:pt x="29695" y="3122434"/>
                  <a:pt x="29656" y="3122544"/>
                  <a:pt x="29135" y="3123824"/>
                </a:cubicBezTo>
                <a:close/>
                <a:moveTo>
                  <a:pt x="308997" y="3120339"/>
                </a:moveTo>
                <a:cubicBezTo>
                  <a:pt x="249350" y="3120339"/>
                  <a:pt x="200997" y="3168692"/>
                  <a:pt x="200997" y="3228339"/>
                </a:cubicBezTo>
                <a:cubicBezTo>
                  <a:pt x="200997" y="3287985"/>
                  <a:pt x="249350" y="3336338"/>
                  <a:pt x="308997" y="3336338"/>
                </a:cubicBezTo>
                <a:cubicBezTo>
                  <a:pt x="368644" y="3336338"/>
                  <a:pt x="416997" y="3287985"/>
                  <a:pt x="416997" y="3228339"/>
                </a:cubicBezTo>
                <a:cubicBezTo>
                  <a:pt x="416997" y="3168692"/>
                  <a:pt x="368644" y="3120339"/>
                  <a:pt x="308997" y="3120339"/>
                </a:cubicBezTo>
                <a:close/>
                <a:moveTo>
                  <a:pt x="32773" y="3118617"/>
                </a:moveTo>
                <a:lnTo>
                  <a:pt x="29958" y="3132545"/>
                </a:lnTo>
                <a:lnTo>
                  <a:pt x="27314" y="3138183"/>
                </a:lnTo>
                <a:lnTo>
                  <a:pt x="23710" y="3145404"/>
                </a:lnTo>
                <a:lnTo>
                  <a:pt x="21248" y="3144828"/>
                </a:lnTo>
                <a:lnTo>
                  <a:pt x="23274" y="3139234"/>
                </a:lnTo>
                <a:lnTo>
                  <a:pt x="22485" y="3145050"/>
                </a:lnTo>
                <a:close/>
                <a:moveTo>
                  <a:pt x="27502" y="3108075"/>
                </a:moveTo>
                <a:lnTo>
                  <a:pt x="23763" y="3135626"/>
                </a:lnTo>
                <a:lnTo>
                  <a:pt x="19778" y="3144485"/>
                </a:lnTo>
                <a:lnTo>
                  <a:pt x="18476" y="3144180"/>
                </a:lnTo>
                <a:lnTo>
                  <a:pt x="17578" y="3140405"/>
                </a:lnTo>
                <a:lnTo>
                  <a:pt x="18477" y="3136626"/>
                </a:lnTo>
                <a:lnTo>
                  <a:pt x="18827" y="3134333"/>
                </a:lnTo>
                <a:lnTo>
                  <a:pt x="24325" y="3125830"/>
                </a:lnTo>
                <a:lnTo>
                  <a:pt x="27484" y="3108082"/>
                </a:lnTo>
                <a:close/>
                <a:moveTo>
                  <a:pt x="36512" y="3100122"/>
                </a:moveTo>
                <a:cubicBezTo>
                  <a:pt x="37589" y="3095594"/>
                  <a:pt x="35873" y="3109788"/>
                  <a:pt x="34508" y="3114162"/>
                </a:cubicBezTo>
                <a:lnTo>
                  <a:pt x="32773" y="3118617"/>
                </a:lnTo>
                <a:close/>
                <a:moveTo>
                  <a:pt x="17999" y="3097910"/>
                </a:moveTo>
                <a:lnTo>
                  <a:pt x="18400" y="3102120"/>
                </a:lnTo>
                <a:lnTo>
                  <a:pt x="18365" y="3102148"/>
                </a:lnTo>
                <a:lnTo>
                  <a:pt x="17809" y="3098249"/>
                </a:lnTo>
                <a:close/>
                <a:moveTo>
                  <a:pt x="16904" y="3091909"/>
                </a:moveTo>
                <a:lnTo>
                  <a:pt x="17809" y="3098249"/>
                </a:lnTo>
                <a:lnTo>
                  <a:pt x="15162" y="3102970"/>
                </a:lnTo>
                <a:lnTo>
                  <a:pt x="12465" y="3102929"/>
                </a:lnTo>
                <a:cubicBezTo>
                  <a:pt x="11902" y="3098982"/>
                  <a:pt x="13865" y="3095932"/>
                  <a:pt x="16239" y="3092937"/>
                </a:cubicBezTo>
                <a:close/>
                <a:moveTo>
                  <a:pt x="22600" y="3064565"/>
                </a:moveTo>
                <a:lnTo>
                  <a:pt x="24861" y="3072170"/>
                </a:lnTo>
                <a:lnTo>
                  <a:pt x="23925" y="3076547"/>
                </a:lnTo>
                <a:lnTo>
                  <a:pt x="23425" y="3076330"/>
                </a:lnTo>
                <a:lnTo>
                  <a:pt x="21454" y="3071578"/>
                </a:lnTo>
                <a:lnTo>
                  <a:pt x="20636" y="3068890"/>
                </a:lnTo>
                <a:close/>
                <a:moveTo>
                  <a:pt x="14796" y="3064247"/>
                </a:moveTo>
                <a:lnTo>
                  <a:pt x="17361" y="3091200"/>
                </a:lnTo>
                <a:lnTo>
                  <a:pt x="16904" y="3091909"/>
                </a:lnTo>
                <a:lnTo>
                  <a:pt x="16473" y="3088888"/>
                </a:lnTo>
                <a:cubicBezTo>
                  <a:pt x="11907" y="3093687"/>
                  <a:pt x="5896" y="3116153"/>
                  <a:pt x="10461" y="3111354"/>
                </a:cubicBezTo>
                <a:lnTo>
                  <a:pt x="15162" y="3102970"/>
                </a:lnTo>
                <a:lnTo>
                  <a:pt x="17285" y="3103001"/>
                </a:lnTo>
                <a:lnTo>
                  <a:pt x="18365" y="3102148"/>
                </a:lnTo>
                <a:lnTo>
                  <a:pt x="18477" y="3102929"/>
                </a:lnTo>
                <a:lnTo>
                  <a:pt x="18400" y="3102120"/>
                </a:lnTo>
                <a:lnTo>
                  <a:pt x="24488" y="3097314"/>
                </a:lnTo>
                <a:lnTo>
                  <a:pt x="20021" y="3126529"/>
                </a:lnTo>
                <a:lnTo>
                  <a:pt x="18650" y="3131177"/>
                </a:lnTo>
                <a:lnTo>
                  <a:pt x="16472" y="3135757"/>
                </a:lnTo>
                <a:lnTo>
                  <a:pt x="16842" y="3137311"/>
                </a:lnTo>
                <a:lnTo>
                  <a:pt x="16790" y="3137486"/>
                </a:lnTo>
                <a:lnTo>
                  <a:pt x="8316" y="3150594"/>
                </a:lnTo>
                <a:lnTo>
                  <a:pt x="7621" y="3108665"/>
                </a:lnTo>
                <a:lnTo>
                  <a:pt x="14469" y="3072041"/>
                </a:lnTo>
                <a:close/>
                <a:moveTo>
                  <a:pt x="14469" y="3060808"/>
                </a:moveTo>
                <a:lnTo>
                  <a:pt x="14908" y="3061590"/>
                </a:lnTo>
                <a:lnTo>
                  <a:pt x="14796" y="3064247"/>
                </a:lnTo>
                <a:close/>
                <a:moveTo>
                  <a:pt x="15486" y="3047814"/>
                </a:moveTo>
                <a:lnTo>
                  <a:pt x="15962" y="3051370"/>
                </a:lnTo>
                <a:lnTo>
                  <a:pt x="15879" y="3051633"/>
                </a:lnTo>
                <a:lnTo>
                  <a:pt x="15991" y="3051591"/>
                </a:lnTo>
                <a:lnTo>
                  <a:pt x="16473" y="3055193"/>
                </a:lnTo>
                <a:lnTo>
                  <a:pt x="20636" y="3068890"/>
                </a:lnTo>
                <a:lnTo>
                  <a:pt x="20481" y="3069233"/>
                </a:lnTo>
                <a:lnTo>
                  <a:pt x="21454" y="3071578"/>
                </a:lnTo>
                <a:lnTo>
                  <a:pt x="22288" y="3074323"/>
                </a:lnTo>
                <a:cubicBezTo>
                  <a:pt x="22770" y="3075578"/>
                  <a:pt x="22684" y="3075473"/>
                  <a:pt x="21543" y="3073417"/>
                </a:cubicBezTo>
                <a:lnTo>
                  <a:pt x="14908" y="3061590"/>
                </a:lnTo>
                <a:close/>
                <a:moveTo>
                  <a:pt x="17355" y="3046925"/>
                </a:moveTo>
                <a:lnTo>
                  <a:pt x="18462" y="3050650"/>
                </a:lnTo>
                <a:lnTo>
                  <a:pt x="15991" y="3051591"/>
                </a:lnTo>
                <a:lnTo>
                  <a:pt x="15962" y="3051370"/>
                </a:lnTo>
                <a:close/>
                <a:moveTo>
                  <a:pt x="31597" y="3040707"/>
                </a:moveTo>
                <a:lnTo>
                  <a:pt x="29958" y="3048363"/>
                </a:lnTo>
                <a:lnTo>
                  <a:pt x="22600" y="3064565"/>
                </a:lnTo>
                <a:lnTo>
                  <a:pt x="18462" y="3050650"/>
                </a:lnTo>
                <a:lnTo>
                  <a:pt x="20136" y="3050012"/>
                </a:lnTo>
                <a:close/>
                <a:moveTo>
                  <a:pt x="13682" y="3034333"/>
                </a:moveTo>
                <a:lnTo>
                  <a:pt x="13819" y="3035354"/>
                </a:lnTo>
                <a:lnTo>
                  <a:pt x="6586" y="3046333"/>
                </a:lnTo>
                <a:lnTo>
                  <a:pt x="6563" y="3044952"/>
                </a:lnTo>
                <a:lnTo>
                  <a:pt x="10461" y="3038344"/>
                </a:lnTo>
                <a:close/>
                <a:moveTo>
                  <a:pt x="14699" y="3034016"/>
                </a:moveTo>
                <a:lnTo>
                  <a:pt x="15805" y="3040217"/>
                </a:lnTo>
                <a:lnTo>
                  <a:pt x="15486" y="3047814"/>
                </a:lnTo>
                <a:lnTo>
                  <a:pt x="13819" y="3035354"/>
                </a:lnTo>
                <a:close/>
                <a:moveTo>
                  <a:pt x="16183" y="3031218"/>
                </a:moveTo>
                <a:lnTo>
                  <a:pt x="16158" y="3031803"/>
                </a:lnTo>
                <a:lnTo>
                  <a:pt x="14699" y="3034016"/>
                </a:lnTo>
                <a:lnTo>
                  <a:pt x="14560" y="3033239"/>
                </a:lnTo>
                <a:close/>
                <a:moveTo>
                  <a:pt x="29040" y="3030943"/>
                </a:moveTo>
                <a:lnTo>
                  <a:pt x="31726" y="3035987"/>
                </a:lnTo>
                <a:lnTo>
                  <a:pt x="32261" y="3037607"/>
                </a:lnTo>
                <a:lnTo>
                  <a:pt x="32209" y="3037849"/>
                </a:lnTo>
                <a:lnTo>
                  <a:pt x="28378" y="3031407"/>
                </a:lnTo>
                <a:close/>
                <a:moveTo>
                  <a:pt x="24540" y="3024953"/>
                </a:moveTo>
                <a:lnTo>
                  <a:pt x="28378" y="3031407"/>
                </a:lnTo>
                <a:lnTo>
                  <a:pt x="22485" y="3035537"/>
                </a:lnTo>
                <a:lnTo>
                  <a:pt x="22113" y="3032242"/>
                </a:lnTo>
                <a:close/>
                <a:moveTo>
                  <a:pt x="21280" y="3024868"/>
                </a:moveTo>
                <a:lnTo>
                  <a:pt x="22113" y="3032242"/>
                </a:lnTo>
                <a:lnTo>
                  <a:pt x="19434" y="3040290"/>
                </a:lnTo>
                <a:lnTo>
                  <a:pt x="17355" y="3046925"/>
                </a:lnTo>
                <a:lnTo>
                  <a:pt x="16473" y="3043959"/>
                </a:lnTo>
                <a:lnTo>
                  <a:pt x="15805" y="3040217"/>
                </a:lnTo>
                <a:lnTo>
                  <a:pt x="16158" y="3031803"/>
                </a:lnTo>
                <a:lnTo>
                  <a:pt x="18191" y="3028716"/>
                </a:lnTo>
                <a:close/>
                <a:moveTo>
                  <a:pt x="23192" y="3022486"/>
                </a:moveTo>
                <a:lnTo>
                  <a:pt x="24671" y="3024560"/>
                </a:lnTo>
                <a:lnTo>
                  <a:pt x="24540" y="3024953"/>
                </a:lnTo>
                <a:lnTo>
                  <a:pt x="23124" y="3022571"/>
                </a:lnTo>
                <a:close/>
                <a:moveTo>
                  <a:pt x="22704" y="3021865"/>
                </a:moveTo>
                <a:lnTo>
                  <a:pt x="23124" y="3022571"/>
                </a:lnTo>
                <a:lnTo>
                  <a:pt x="21280" y="3024868"/>
                </a:lnTo>
                <a:lnTo>
                  <a:pt x="21199" y="3024149"/>
                </a:lnTo>
                <a:close/>
                <a:moveTo>
                  <a:pt x="22485" y="3021495"/>
                </a:moveTo>
                <a:lnTo>
                  <a:pt x="22725" y="3021831"/>
                </a:lnTo>
                <a:lnTo>
                  <a:pt x="22704" y="3021865"/>
                </a:lnTo>
                <a:close/>
                <a:moveTo>
                  <a:pt x="21638" y="3015560"/>
                </a:moveTo>
                <a:lnTo>
                  <a:pt x="22485" y="3021495"/>
                </a:lnTo>
                <a:lnTo>
                  <a:pt x="20601" y="3018856"/>
                </a:lnTo>
                <a:lnTo>
                  <a:pt x="20559" y="3018477"/>
                </a:lnTo>
                <a:close/>
                <a:moveTo>
                  <a:pt x="28496" y="3013071"/>
                </a:moveTo>
                <a:lnTo>
                  <a:pt x="26899" y="3017870"/>
                </a:lnTo>
                <a:lnTo>
                  <a:pt x="23192" y="3022486"/>
                </a:lnTo>
                <a:lnTo>
                  <a:pt x="22725" y="3021831"/>
                </a:lnTo>
                <a:close/>
                <a:moveTo>
                  <a:pt x="10461" y="3010263"/>
                </a:moveTo>
                <a:lnTo>
                  <a:pt x="14560" y="3033239"/>
                </a:lnTo>
                <a:lnTo>
                  <a:pt x="13682" y="3034333"/>
                </a:lnTo>
                <a:close/>
                <a:moveTo>
                  <a:pt x="18931" y="2996598"/>
                </a:moveTo>
                <a:lnTo>
                  <a:pt x="21497" y="3014573"/>
                </a:lnTo>
                <a:lnTo>
                  <a:pt x="20551" y="3018406"/>
                </a:lnTo>
                <a:lnTo>
                  <a:pt x="20559" y="3018477"/>
                </a:lnTo>
                <a:lnTo>
                  <a:pt x="20481" y="3018688"/>
                </a:lnTo>
                <a:lnTo>
                  <a:pt x="20601" y="3018856"/>
                </a:lnTo>
                <a:lnTo>
                  <a:pt x="21199" y="3024149"/>
                </a:lnTo>
                <a:lnTo>
                  <a:pt x="18191" y="3028716"/>
                </a:lnTo>
                <a:lnTo>
                  <a:pt x="16183" y="3031218"/>
                </a:lnTo>
                <a:lnTo>
                  <a:pt x="16473" y="3024303"/>
                </a:lnTo>
                <a:cubicBezTo>
                  <a:pt x="16473" y="3021345"/>
                  <a:pt x="13909" y="3018733"/>
                  <a:pt x="14469" y="3015878"/>
                </a:cubicBezTo>
                <a:close/>
                <a:moveTo>
                  <a:pt x="16473" y="2979374"/>
                </a:moveTo>
                <a:lnTo>
                  <a:pt x="17490" y="2986499"/>
                </a:lnTo>
                <a:lnTo>
                  <a:pt x="17475" y="2986438"/>
                </a:lnTo>
                <a:cubicBezTo>
                  <a:pt x="16974" y="2983147"/>
                  <a:pt x="16473" y="2979374"/>
                  <a:pt x="16473" y="2979374"/>
                </a:cubicBezTo>
                <a:close/>
                <a:moveTo>
                  <a:pt x="16473" y="2968142"/>
                </a:moveTo>
                <a:lnTo>
                  <a:pt x="16823" y="2972071"/>
                </a:lnTo>
                <a:lnTo>
                  <a:pt x="16473" y="2973757"/>
                </a:lnTo>
                <a:cubicBezTo>
                  <a:pt x="15239" y="2980674"/>
                  <a:pt x="10461" y="3000542"/>
                  <a:pt x="10461" y="2993416"/>
                </a:cubicBezTo>
                <a:cubicBezTo>
                  <a:pt x="10461" y="2984536"/>
                  <a:pt x="14469" y="2976567"/>
                  <a:pt x="16473" y="2968142"/>
                </a:cubicBezTo>
                <a:close/>
                <a:moveTo>
                  <a:pt x="18414" y="2947606"/>
                </a:moveTo>
                <a:lnTo>
                  <a:pt x="18477" y="2948486"/>
                </a:lnTo>
                <a:lnTo>
                  <a:pt x="18024" y="2947972"/>
                </a:lnTo>
                <a:close/>
                <a:moveTo>
                  <a:pt x="4824" y="2940136"/>
                </a:moveTo>
                <a:lnTo>
                  <a:pt x="11297" y="2940341"/>
                </a:lnTo>
                <a:lnTo>
                  <a:pt x="18024" y="2947972"/>
                </a:lnTo>
                <a:lnTo>
                  <a:pt x="14469" y="2951295"/>
                </a:lnTo>
                <a:cubicBezTo>
                  <a:pt x="12465" y="2949421"/>
                  <a:pt x="8382" y="2947368"/>
                  <a:pt x="5339" y="2945405"/>
                </a:cubicBezTo>
                <a:lnTo>
                  <a:pt x="4898" y="2944590"/>
                </a:lnTo>
                <a:close/>
                <a:moveTo>
                  <a:pt x="27920" y="2921019"/>
                </a:moveTo>
                <a:lnTo>
                  <a:pt x="28171" y="2922112"/>
                </a:lnTo>
                <a:cubicBezTo>
                  <a:pt x="27669" y="2920560"/>
                  <a:pt x="27276" y="2920310"/>
                  <a:pt x="30500" y="2937253"/>
                </a:cubicBezTo>
                <a:lnTo>
                  <a:pt x="31541" y="2942115"/>
                </a:lnTo>
                <a:lnTo>
                  <a:pt x="18931" y="2996598"/>
                </a:lnTo>
                <a:lnTo>
                  <a:pt x="17490" y="2986499"/>
                </a:lnTo>
                <a:lnTo>
                  <a:pt x="18477" y="2990606"/>
                </a:lnTo>
                <a:lnTo>
                  <a:pt x="16823" y="2972071"/>
                </a:lnTo>
                <a:lnTo>
                  <a:pt x="19168" y="2960784"/>
                </a:lnTo>
                <a:cubicBezTo>
                  <a:pt x="19867" y="2956407"/>
                  <a:pt x="20001" y="2952146"/>
                  <a:pt x="18477" y="2948486"/>
                </a:cubicBezTo>
                <a:cubicBezTo>
                  <a:pt x="21387" y="2971938"/>
                  <a:pt x="26209" y="2943862"/>
                  <a:pt x="26492" y="2942869"/>
                </a:cubicBezTo>
                <a:lnTo>
                  <a:pt x="22505" y="2934537"/>
                </a:lnTo>
                <a:lnTo>
                  <a:pt x="23940" y="2926634"/>
                </a:lnTo>
                <a:lnTo>
                  <a:pt x="26492" y="2926021"/>
                </a:lnTo>
                <a:close/>
                <a:moveTo>
                  <a:pt x="25200" y="2915695"/>
                </a:moveTo>
                <a:lnTo>
                  <a:pt x="24170" y="2925368"/>
                </a:lnTo>
                <a:lnTo>
                  <a:pt x="23940" y="2926634"/>
                </a:lnTo>
                <a:lnTo>
                  <a:pt x="19262" y="2927759"/>
                </a:lnTo>
                <a:lnTo>
                  <a:pt x="22505" y="2934537"/>
                </a:lnTo>
                <a:lnTo>
                  <a:pt x="20481" y="2945678"/>
                </a:lnTo>
                <a:lnTo>
                  <a:pt x="18414" y="2947606"/>
                </a:lnTo>
                <a:lnTo>
                  <a:pt x="16568" y="2921742"/>
                </a:lnTo>
                <a:close/>
                <a:moveTo>
                  <a:pt x="30500" y="2911980"/>
                </a:moveTo>
                <a:lnTo>
                  <a:pt x="27920" y="2921019"/>
                </a:lnTo>
                <a:lnTo>
                  <a:pt x="26492" y="2914789"/>
                </a:lnTo>
                <a:lnTo>
                  <a:pt x="25200" y="2915695"/>
                </a:lnTo>
                <a:lnTo>
                  <a:pt x="25406" y="2913765"/>
                </a:lnTo>
                <a:close/>
                <a:moveTo>
                  <a:pt x="15173" y="2902182"/>
                </a:moveTo>
                <a:lnTo>
                  <a:pt x="16568" y="2921742"/>
                </a:lnTo>
                <a:lnTo>
                  <a:pt x="14469" y="2923214"/>
                </a:lnTo>
                <a:cubicBezTo>
                  <a:pt x="10980" y="2921990"/>
                  <a:pt x="8496" y="2913395"/>
                  <a:pt x="10461" y="2909172"/>
                </a:cubicBezTo>
                <a:close/>
                <a:moveTo>
                  <a:pt x="15715" y="2891490"/>
                </a:moveTo>
                <a:lnTo>
                  <a:pt x="18304" y="2897537"/>
                </a:lnTo>
                <a:lnTo>
                  <a:pt x="15173" y="2902182"/>
                </a:lnTo>
                <a:lnTo>
                  <a:pt x="14625" y="2894509"/>
                </a:lnTo>
                <a:close/>
                <a:moveTo>
                  <a:pt x="23298" y="2890127"/>
                </a:moveTo>
                <a:lnTo>
                  <a:pt x="26492" y="2903557"/>
                </a:lnTo>
                <a:lnTo>
                  <a:pt x="25406" y="2913765"/>
                </a:lnTo>
                <a:lnTo>
                  <a:pt x="22485" y="2914789"/>
                </a:lnTo>
                <a:cubicBezTo>
                  <a:pt x="19239" y="2910999"/>
                  <a:pt x="20225" y="2903330"/>
                  <a:pt x="18477" y="2897940"/>
                </a:cubicBezTo>
                <a:lnTo>
                  <a:pt x="18304" y="2897537"/>
                </a:lnTo>
                <a:close/>
                <a:moveTo>
                  <a:pt x="12601" y="2884218"/>
                </a:moveTo>
                <a:lnTo>
                  <a:pt x="14047" y="2887594"/>
                </a:lnTo>
                <a:lnTo>
                  <a:pt x="14469" y="2892325"/>
                </a:lnTo>
                <a:lnTo>
                  <a:pt x="14625" y="2894509"/>
                </a:lnTo>
                <a:lnTo>
                  <a:pt x="14219" y="2895635"/>
                </a:lnTo>
                <a:cubicBezTo>
                  <a:pt x="12131" y="2901420"/>
                  <a:pt x="10461" y="2905163"/>
                  <a:pt x="10461" y="2900748"/>
                </a:cubicBezTo>
                <a:close/>
                <a:moveTo>
                  <a:pt x="12657" y="2883792"/>
                </a:moveTo>
                <a:lnTo>
                  <a:pt x="12601" y="2884218"/>
                </a:lnTo>
                <a:lnTo>
                  <a:pt x="12465" y="2883899"/>
                </a:lnTo>
                <a:close/>
                <a:moveTo>
                  <a:pt x="19973" y="2879692"/>
                </a:moveTo>
                <a:lnTo>
                  <a:pt x="15715" y="2891490"/>
                </a:lnTo>
                <a:lnTo>
                  <a:pt x="14047" y="2887594"/>
                </a:lnTo>
                <a:lnTo>
                  <a:pt x="13658" y="2883231"/>
                </a:lnTo>
                <a:close/>
                <a:moveTo>
                  <a:pt x="13279" y="2878984"/>
                </a:moveTo>
                <a:lnTo>
                  <a:pt x="13658" y="2883231"/>
                </a:lnTo>
                <a:lnTo>
                  <a:pt x="12657" y="2883792"/>
                </a:lnTo>
                <a:close/>
                <a:moveTo>
                  <a:pt x="20481" y="2878284"/>
                </a:moveTo>
                <a:lnTo>
                  <a:pt x="20716" y="2879275"/>
                </a:lnTo>
                <a:lnTo>
                  <a:pt x="19973" y="2879692"/>
                </a:lnTo>
                <a:close/>
                <a:moveTo>
                  <a:pt x="14488" y="2865586"/>
                </a:moveTo>
                <a:lnTo>
                  <a:pt x="14472" y="2873882"/>
                </a:lnTo>
                <a:lnTo>
                  <a:pt x="13476" y="2877462"/>
                </a:lnTo>
                <a:lnTo>
                  <a:pt x="13279" y="2878984"/>
                </a:lnTo>
                <a:lnTo>
                  <a:pt x="12465" y="2869859"/>
                </a:lnTo>
                <a:close/>
                <a:moveTo>
                  <a:pt x="16473" y="2824931"/>
                </a:moveTo>
                <a:cubicBezTo>
                  <a:pt x="17141" y="2831483"/>
                  <a:pt x="13895" y="2842981"/>
                  <a:pt x="18477" y="2844587"/>
                </a:cubicBezTo>
                <a:lnTo>
                  <a:pt x="21822" y="2835212"/>
                </a:lnTo>
                <a:lnTo>
                  <a:pt x="22485" y="2844587"/>
                </a:lnTo>
                <a:cubicBezTo>
                  <a:pt x="23756" y="2856292"/>
                  <a:pt x="26428" y="2867524"/>
                  <a:pt x="29450" y="2878639"/>
                </a:cubicBezTo>
                <a:lnTo>
                  <a:pt x="29907" y="2880320"/>
                </a:lnTo>
                <a:lnTo>
                  <a:pt x="23298" y="2890127"/>
                </a:lnTo>
                <a:lnTo>
                  <a:pt x="20716" y="2879275"/>
                </a:lnTo>
                <a:lnTo>
                  <a:pt x="22485" y="2878284"/>
                </a:lnTo>
                <a:cubicBezTo>
                  <a:pt x="23356" y="2874623"/>
                  <a:pt x="14899" y="2879287"/>
                  <a:pt x="14469" y="2875476"/>
                </a:cubicBezTo>
                <a:lnTo>
                  <a:pt x="14472" y="2873882"/>
                </a:lnTo>
                <a:lnTo>
                  <a:pt x="18668" y="2858800"/>
                </a:lnTo>
                <a:cubicBezTo>
                  <a:pt x="20119" y="2854310"/>
                  <a:pt x="20970" y="2852026"/>
                  <a:pt x="20257" y="2853390"/>
                </a:cubicBezTo>
                <a:lnTo>
                  <a:pt x="14488" y="2865586"/>
                </a:lnTo>
                <a:lnTo>
                  <a:pt x="14516" y="2850271"/>
                </a:lnTo>
                <a:cubicBezTo>
                  <a:pt x="15168" y="2841823"/>
                  <a:pt x="16139" y="2833353"/>
                  <a:pt x="16473" y="2824931"/>
                </a:cubicBezTo>
                <a:close/>
                <a:moveTo>
                  <a:pt x="12962" y="2807792"/>
                </a:moveTo>
                <a:lnTo>
                  <a:pt x="12996" y="2807968"/>
                </a:lnTo>
                <a:lnTo>
                  <a:pt x="12465" y="2808082"/>
                </a:lnTo>
                <a:close/>
                <a:moveTo>
                  <a:pt x="14799" y="2807582"/>
                </a:moveTo>
                <a:lnTo>
                  <a:pt x="16473" y="2819314"/>
                </a:lnTo>
                <a:cubicBezTo>
                  <a:pt x="16826" y="2821787"/>
                  <a:pt x="15724" y="2819527"/>
                  <a:pt x="14585" y="2816026"/>
                </a:cubicBezTo>
                <a:lnTo>
                  <a:pt x="12996" y="2807968"/>
                </a:lnTo>
                <a:close/>
                <a:moveTo>
                  <a:pt x="19730" y="2805624"/>
                </a:moveTo>
                <a:lnTo>
                  <a:pt x="20034" y="2809921"/>
                </a:lnTo>
                <a:lnTo>
                  <a:pt x="18350" y="2806269"/>
                </a:lnTo>
                <a:close/>
                <a:moveTo>
                  <a:pt x="17760" y="2804990"/>
                </a:moveTo>
                <a:lnTo>
                  <a:pt x="18350" y="2806269"/>
                </a:lnTo>
                <a:lnTo>
                  <a:pt x="16162" y="2807292"/>
                </a:lnTo>
                <a:lnTo>
                  <a:pt x="14799" y="2807582"/>
                </a:lnTo>
                <a:lnTo>
                  <a:pt x="14685" y="2806786"/>
                </a:lnTo>
                <a:close/>
                <a:moveTo>
                  <a:pt x="21683" y="2802699"/>
                </a:moveTo>
                <a:lnTo>
                  <a:pt x="21366" y="2804861"/>
                </a:lnTo>
                <a:lnTo>
                  <a:pt x="19730" y="2805624"/>
                </a:lnTo>
                <a:lnTo>
                  <a:pt x="19609" y="2803911"/>
                </a:lnTo>
                <a:close/>
                <a:moveTo>
                  <a:pt x="26492" y="2802467"/>
                </a:moveTo>
                <a:cubicBezTo>
                  <a:pt x="25824" y="2810891"/>
                  <a:pt x="26047" y="2819548"/>
                  <a:pt x="24488" y="2827738"/>
                </a:cubicBezTo>
                <a:lnTo>
                  <a:pt x="21822" y="2835212"/>
                </a:lnTo>
                <a:lnTo>
                  <a:pt x="20034" y="2809921"/>
                </a:lnTo>
                <a:lnTo>
                  <a:pt x="20481" y="2810891"/>
                </a:lnTo>
                <a:lnTo>
                  <a:pt x="21366" y="2804861"/>
                </a:lnTo>
                <a:close/>
                <a:moveTo>
                  <a:pt x="13680" y="2799743"/>
                </a:moveTo>
                <a:lnTo>
                  <a:pt x="14685" y="2806786"/>
                </a:lnTo>
                <a:lnTo>
                  <a:pt x="12962" y="2807792"/>
                </a:lnTo>
                <a:lnTo>
                  <a:pt x="12465" y="2805274"/>
                </a:lnTo>
                <a:close/>
                <a:moveTo>
                  <a:pt x="18881" y="2793609"/>
                </a:moveTo>
                <a:lnTo>
                  <a:pt x="19609" y="2803911"/>
                </a:lnTo>
                <a:lnTo>
                  <a:pt x="17760" y="2804990"/>
                </a:lnTo>
                <a:lnTo>
                  <a:pt x="15824" y="2800790"/>
                </a:lnTo>
                <a:cubicBezTo>
                  <a:pt x="14997" y="2798363"/>
                  <a:pt x="15029" y="2796673"/>
                  <a:pt x="16326" y="2795126"/>
                </a:cubicBezTo>
                <a:close/>
                <a:moveTo>
                  <a:pt x="32637" y="2786912"/>
                </a:moveTo>
                <a:lnTo>
                  <a:pt x="32504" y="2791234"/>
                </a:lnTo>
                <a:lnTo>
                  <a:pt x="32940" y="2796128"/>
                </a:lnTo>
                <a:lnTo>
                  <a:pt x="21683" y="2802699"/>
                </a:lnTo>
                <a:lnTo>
                  <a:pt x="22537" y="2796879"/>
                </a:lnTo>
                <a:lnTo>
                  <a:pt x="22065" y="2791718"/>
                </a:lnTo>
                <a:lnTo>
                  <a:pt x="24415" y="2790323"/>
                </a:lnTo>
                <a:close/>
                <a:moveTo>
                  <a:pt x="21044" y="2780547"/>
                </a:moveTo>
                <a:lnTo>
                  <a:pt x="22065" y="2791718"/>
                </a:lnTo>
                <a:lnTo>
                  <a:pt x="18881" y="2793609"/>
                </a:lnTo>
                <a:lnTo>
                  <a:pt x="18525" y="2788574"/>
                </a:lnTo>
                <a:close/>
                <a:moveTo>
                  <a:pt x="20481" y="2768770"/>
                </a:moveTo>
                <a:lnTo>
                  <a:pt x="23114" y="2777918"/>
                </a:lnTo>
                <a:lnTo>
                  <a:pt x="23521" y="2780750"/>
                </a:lnTo>
                <a:lnTo>
                  <a:pt x="23995" y="2781078"/>
                </a:lnTo>
                <a:lnTo>
                  <a:pt x="24525" y="2783221"/>
                </a:lnTo>
                <a:cubicBezTo>
                  <a:pt x="24312" y="2783113"/>
                  <a:pt x="22927" y="2779888"/>
                  <a:pt x="21538" y="2778970"/>
                </a:cubicBezTo>
                <a:lnTo>
                  <a:pt x="21044" y="2780547"/>
                </a:lnTo>
                <a:lnTo>
                  <a:pt x="20481" y="2774385"/>
                </a:lnTo>
                <a:lnTo>
                  <a:pt x="20283" y="2769670"/>
                </a:lnTo>
                <a:close/>
                <a:moveTo>
                  <a:pt x="16473" y="2754729"/>
                </a:moveTo>
                <a:lnTo>
                  <a:pt x="20072" y="2764637"/>
                </a:lnTo>
                <a:lnTo>
                  <a:pt x="20283" y="2769670"/>
                </a:lnTo>
                <a:lnTo>
                  <a:pt x="13680" y="2799743"/>
                </a:lnTo>
                <a:lnTo>
                  <a:pt x="12465" y="2791234"/>
                </a:lnTo>
                <a:cubicBezTo>
                  <a:pt x="13801" y="2779065"/>
                  <a:pt x="8398" y="2759578"/>
                  <a:pt x="16473" y="2754729"/>
                </a:cubicBezTo>
                <a:close/>
                <a:moveTo>
                  <a:pt x="14147" y="2741808"/>
                </a:moveTo>
                <a:lnTo>
                  <a:pt x="14148" y="2741810"/>
                </a:lnTo>
                <a:lnTo>
                  <a:pt x="14089" y="2742006"/>
                </a:lnTo>
                <a:close/>
                <a:moveTo>
                  <a:pt x="30298" y="2733783"/>
                </a:moveTo>
                <a:cubicBezTo>
                  <a:pt x="31211" y="2732678"/>
                  <a:pt x="31976" y="2732853"/>
                  <a:pt x="32504" y="2735072"/>
                </a:cubicBezTo>
                <a:lnTo>
                  <a:pt x="33668" y="2753539"/>
                </a:lnTo>
                <a:lnTo>
                  <a:pt x="33381" y="2762840"/>
                </a:lnTo>
                <a:lnTo>
                  <a:pt x="26492" y="2782810"/>
                </a:lnTo>
                <a:lnTo>
                  <a:pt x="23995" y="2781078"/>
                </a:lnTo>
                <a:lnTo>
                  <a:pt x="23819" y="2780368"/>
                </a:lnTo>
                <a:lnTo>
                  <a:pt x="23114" y="2777918"/>
                </a:lnTo>
                <a:lnTo>
                  <a:pt x="21949" y="2769809"/>
                </a:lnTo>
                <a:lnTo>
                  <a:pt x="20072" y="2764637"/>
                </a:lnTo>
                <a:lnTo>
                  <a:pt x="19494" y="2750890"/>
                </a:lnTo>
                <a:lnTo>
                  <a:pt x="20241" y="2750133"/>
                </a:lnTo>
                <a:lnTo>
                  <a:pt x="20481" y="2757536"/>
                </a:lnTo>
                <a:cubicBezTo>
                  <a:pt x="23486" y="2751921"/>
                  <a:pt x="27559" y="2737097"/>
                  <a:pt x="30298" y="2733783"/>
                </a:cubicBezTo>
                <a:close/>
                <a:moveTo>
                  <a:pt x="17752" y="2729986"/>
                </a:moveTo>
                <a:lnTo>
                  <a:pt x="18731" y="2732706"/>
                </a:lnTo>
                <a:lnTo>
                  <a:pt x="19494" y="2750890"/>
                </a:lnTo>
                <a:lnTo>
                  <a:pt x="18477" y="2751921"/>
                </a:lnTo>
                <a:lnTo>
                  <a:pt x="14148" y="2741810"/>
                </a:lnTo>
                <a:close/>
                <a:moveTo>
                  <a:pt x="17696" y="2728681"/>
                </a:moveTo>
                <a:lnTo>
                  <a:pt x="17972" y="2729264"/>
                </a:lnTo>
                <a:lnTo>
                  <a:pt x="17752" y="2729986"/>
                </a:lnTo>
                <a:lnTo>
                  <a:pt x="17520" y="2729343"/>
                </a:lnTo>
                <a:close/>
                <a:moveTo>
                  <a:pt x="18634" y="2728541"/>
                </a:moveTo>
                <a:lnTo>
                  <a:pt x="19723" y="2734175"/>
                </a:lnTo>
                <a:lnTo>
                  <a:pt x="19769" y="2735587"/>
                </a:lnTo>
                <a:lnTo>
                  <a:pt x="18731" y="2732706"/>
                </a:lnTo>
                <a:lnTo>
                  <a:pt x="18582" y="2729143"/>
                </a:lnTo>
                <a:close/>
                <a:moveTo>
                  <a:pt x="19418" y="2724759"/>
                </a:moveTo>
                <a:lnTo>
                  <a:pt x="19592" y="2730133"/>
                </a:lnTo>
                <a:lnTo>
                  <a:pt x="18731" y="2727441"/>
                </a:lnTo>
                <a:lnTo>
                  <a:pt x="18812" y="2726506"/>
                </a:lnTo>
                <a:lnTo>
                  <a:pt x="19230" y="2725138"/>
                </a:lnTo>
                <a:close/>
                <a:moveTo>
                  <a:pt x="21230" y="2723414"/>
                </a:moveTo>
                <a:lnTo>
                  <a:pt x="25484" y="2736939"/>
                </a:lnTo>
                <a:cubicBezTo>
                  <a:pt x="25902" y="2739943"/>
                  <a:pt x="25818" y="2742908"/>
                  <a:pt x="24797" y="2745514"/>
                </a:cubicBezTo>
                <a:lnTo>
                  <a:pt x="20241" y="2750133"/>
                </a:lnTo>
                <a:lnTo>
                  <a:pt x="19769" y="2735587"/>
                </a:lnTo>
                <a:lnTo>
                  <a:pt x="20258" y="2736946"/>
                </a:lnTo>
                <a:lnTo>
                  <a:pt x="19723" y="2734175"/>
                </a:lnTo>
                <a:lnTo>
                  <a:pt x="19592" y="2730133"/>
                </a:lnTo>
                <a:lnTo>
                  <a:pt x="23656" y="2742838"/>
                </a:lnTo>
                <a:close/>
                <a:moveTo>
                  <a:pt x="19344" y="2722493"/>
                </a:moveTo>
                <a:lnTo>
                  <a:pt x="19411" y="2724544"/>
                </a:lnTo>
                <a:lnTo>
                  <a:pt x="19230" y="2725138"/>
                </a:lnTo>
                <a:lnTo>
                  <a:pt x="18869" y="2725861"/>
                </a:lnTo>
                <a:lnTo>
                  <a:pt x="19076" y="2723498"/>
                </a:lnTo>
                <a:close/>
                <a:moveTo>
                  <a:pt x="21001" y="2721582"/>
                </a:moveTo>
                <a:lnTo>
                  <a:pt x="21230" y="2723414"/>
                </a:lnTo>
                <a:lnTo>
                  <a:pt x="20788" y="2722008"/>
                </a:lnTo>
                <a:close/>
                <a:moveTo>
                  <a:pt x="20481" y="2721032"/>
                </a:moveTo>
                <a:lnTo>
                  <a:pt x="20788" y="2722008"/>
                </a:lnTo>
                <a:lnTo>
                  <a:pt x="19418" y="2724759"/>
                </a:lnTo>
                <a:lnTo>
                  <a:pt x="19411" y="2724544"/>
                </a:lnTo>
                <a:close/>
                <a:moveTo>
                  <a:pt x="20342" y="2716380"/>
                </a:moveTo>
                <a:lnTo>
                  <a:pt x="20481" y="2718225"/>
                </a:lnTo>
                <a:lnTo>
                  <a:pt x="19344" y="2722493"/>
                </a:lnTo>
                <a:lnTo>
                  <a:pt x="19295" y="2720992"/>
                </a:lnTo>
                <a:lnTo>
                  <a:pt x="19419" y="2719582"/>
                </a:lnTo>
                <a:close/>
                <a:moveTo>
                  <a:pt x="20329" y="2716198"/>
                </a:moveTo>
                <a:lnTo>
                  <a:pt x="20349" y="2716359"/>
                </a:lnTo>
                <a:lnTo>
                  <a:pt x="20342" y="2716380"/>
                </a:lnTo>
                <a:close/>
                <a:moveTo>
                  <a:pt x="924" y="2713907"/>
                </a:moveTo>
                <a:lnTo>
                  <a:pt x="442" y="2729455"/>
                </a:lnTo>
                <a:cubicBezTo>
                  <a:pt x="8132" y="2804887"/>
                  <a:pt x="2220" y="2741050"/>
                  <a:pt x="4450" y="2917597"/>
                </a:cubicBezTo>
                <a:lnTo>
                  <a:pt x="4824" y="2940136"/>
                </a:lnTo>
                <a:lnTo>
                  <a:pt x="2446" y="2940061"/>
                </a:lnTo>
                <a:lnTo>
                  <a:pt x="4898" y="2944590"/>
                </a:lnTo>
                <a:lnTo>
                  <a:pt x="6563" y="3044952"/>
                </a:lnTo>
                <a:lnTo>
                  <a:pt x="5684" y="3046441"/>
                </a:lnTo>
                <a:cubicBezTo>
                  <a:pt x="4181" y="3049251"/>
                  <a:pt x="3269" y="3051231"/>
                  <a:pt x="4450" y="3049576"/>
                </a:cubicBezTo>
                <a:lnTo>
                  <a:pt x="6586" y="3046333"/>
                </a:lnTo>
                <a:lnTo>
                  <a:pt x="7621" y="3108665"/>
                </a:lnTo>
                <a:lnTo>
                  <a:pt x="6736" y="3113396"/>
                </a:lnTo>
                <a:cubicBezTo>
                  <a:pt x="4158" y="3127182"/>
                  <a:pt x="2823" y="3140754"/>
                  <a:pt x="6454" y="3153475"/>
                </a:cubicBezTo>
                <a:lnTo>
                  <a:pt x="8316" y="3150594"/>
                </a:lnTo>
                <a:lnTo>
                  <a:pt x="8458" y="3159092"/>
                </a:lnTo>
                <a:lnTo>
                  <a:pt x="8822" y="3165474"/>
                </a:lnTo>
                <a:lnTo>
                  <a:pt x="8457" y="3166644"/>
                </a:lnTo>
                <a:cubicBezTo>
                  <a:pt x="7379" y="3169664"/>
                  <a:pt x="5210" y="3171867"/>
                  <a:pt x="4449" y="3175069"/>
                </a:cubicBezTo>
                <a:cubicBezTo>
                  <a:pt x="3164" y="3180470"/>
                  <a:pt x="2724" y="3186238"/>
                  <a:pt x="2445" y="3191918"/>
                </a:cubicBezTo>
                <a:lnTo>
                  <a:pt x="1418" y="3225008"/>
                </a:lnTo>
                <a:lnTo>
                  <a:pt x="0" y="3227108"/>
                </a:lnTo>
                <a:lnTo>
                  <a:pt x="0" y="2714219"/>
                </a:lnTo>
                <a:close/>
                <a:moveTo>
                  <a:pt x="10222" y="2709080"/>
                </a:moveTo>
                <a:lnTo>
                  <a:pt x="13500" y="2718184"/>
                </a:lnTo>
                <a:lnTo>
                  <a:pt x="13626" y="2720128"/>
                </a:lnTo>
                <a:lnTo>
                  <a:pt x="10462" y="2713478"/>
                </a:lnTo>
                <a:cubicBezTo>
                  <a:pt x="11798" y="2720029"/>
                  <a:pt x="13291" y="2739745"/>
                  <a:pt x="14470" y="2733135"/>
                </a:cubicBezTo>
                <a:lnTo>
                  <a:pt x="13626" y="2720128"/>
                </a:lnTo>
                <a:lnTo>
                  <a:pt x="15992" y="2725099"/>
                </a:lnTo>
                <a:lnTo>
                  <a:pt x="17520" y="2729343"/>
                </a:lnTo>
                <a:lnTo>
                  <a:pt x="14773" y="2739659"/>
                </a:lnTo>
                <a:lnTo>
                  <a:pt x="14147" y="2741808"/>
                </a:lnTo>
                <a:lnTo>
                  <a:pt x="12465" y="2737881"/>
                </a:lnTo>
                <a:cubicBezTo>
                  <a:pt x="11797" y="2731327"/>
                  <a:pt x="11238" y="2724752"/>
                  <a:pt x="10461" y="2718225"/>
                </a:cubicBezTo>
                <a:lnTo>
                  <a:pt x="9021" y="2710674"/>
                </a:lnTo>
                <a:close/>
                <a:moveTo>
                  <a:pt x="15887" y="2701561"/>
                </a:moveTo>
                <a:lnTo>
                  <a:pt x="16474" y="2705055"/>
                </a:lnTo>
                <a:lnTo>
                  <a:pt x="16716" y="2706134"/>
                </a:lnTo>
                <a:lnTo>
                  <a:pt x="16245" y="2708376"/>
                </a:lnTo>
                <a:lnTo>
                  <a:pt x="15276" y="2702372"/>
                </a:lnTo>
                <a:close/>
                <a:moveTo>
                  <a:pt x="18102" y="2699537"/>
                </a:moveTo>
                <a:lnTo>
                  <a:pt x="18477" y="2701376"/>
                </a:lnTo>
                <a:lnTo>
                  <a:pt x="18723" y="2703346"/>
                </a:lnTo>
                <a:lnTo>
                  <a:pt x="19167" y="2717046"/>
                </a:lnTo>
                <a:lnTo>
                  <a:pt x="16716" y="2706134"/>
                </a:lnTo>
                <a:close/>
                <a:moveTo>
                  <a:pt x="18926" y="2697526"/>
                </a:moveTo>
                <a:lnTo>
                  <a:pt x="20329" y="2716198"/>
                </a:lnTo>
                <a:lnTo>
                  <a:pt x="18723" y="2703346"/>
                </a:lnTo>
                <a:lnTo>
                  <a:pt x="18550" y="2698025"/>
                </a:lnTo>
                <a:close/>
                <a:moveTo>
                  <a:pt x="18533" y="2697484"/>
                </a:moveTo>
                <a:lnTo>
                  <a:pt x="18550" y="2698025"/>
                </a:lnTo>
                <a:lnTo>
                  <a:pt x="18369" y="2698267"/>
                </a:lnTo>
                <a:close/>
                <a:moveTo>
                  <a:pt x="28565" y="2686077"/>
                </a:moveTo>
                <a:lnTo>
                  <a:pt x="28496" y="2687334"/>
                </a:lnTo>
                <a:lnTo>
                  <a:pt x="28444" y="2686527"/>
                </a:lnTo>
                <a:close/>
                <a:moveTo>
                  <a:pt x="32623" y="2685987"/>
                </a:moveTo>
                <a:lnTo>
                  <a:pt x="33284" y="2696925"/>
                </a:lnTo>
                <a:lnTo>
                  <a:pt x="21001" y="2721582"/>
                </a:lnTo>
                <a:lnTo>
                  <a:pt x="20349" y="2716359"/>
                </a:lnTo>
                <a:lnTo>
                  <a:pt x="20968" y="2714210"/>
                </a:lnTo>
                <a:lnTo>
                  <a:pt x="28281" y="2687129"/>
                </a:lnTo>
                <a:lnTo>
                  <a:pt x="28496" y="2690143"/>
                </a:lnTo>
                <a:close/>
                <a:moveTo>
                  <a:pt x="11536" y="2685956"/>
                </a:moveTo>
                <a:lnTo>
                  <a:pt x="12466" y="2702246"/>
                </a:lnTo>
                <a:lnTo>
                  <a:pt x="12697" y="2705796"/>
                </a:lnTo>
                <a:lnTo>
                  <a:pt x="10222" y="2709080"/>
                </a:lnTo>
                <a:lnTo>
                  <a:pt x="8458" y="2704183"/>
                </a:lnTo>
                <a:cubicBezTo>
                  <a:pt x="7468" y="2702241"/>
                  <a:pt x="7829" y="2704574"/>
                  <a:pt x="8507" y="2707982"/>
                </a:cubicBezTo>
                <a:lnTo>
                  <a:pt x="9021" y="2710674"/>
                </a:lnTo>
                <a:lnTo>
                  <a:pt x="8503" y="2711363"/>
                </a:lnTo>
                <a:lnTo>
                  <a:pt x="924" y="2713907"/>
                </a:lnTo>
                <a:lnTo>
                  <a:pt x="1419" y="2697960"/>
                </a:lnTo>
                <a:lnTo>
                  <a:pt x="3686" y="2694603"/>
                </a:lnTo>
                <a:close/>
                <a:moveTo>
                  <a:pt x="12997" y="2684346"/>
                </a:moveTo>
                <a:lnTo>
                  <a:pt x="13483" y="2687243"/>
                </a:lnTo>
                <a:lnTo>
                  <a:pt x="13143" y="2689154"/>
                </a:lnTo>
                <a:lnTo>
                  <a:pt x="12462" y="2684935"/>
                </a:lnTo>
                <a:close/>
                <a:moveTo>
                  <a:pt x="28162" y="2682202"/>
                </a:moveTo>
                <a:lnTo>
                  <a:pt x="28444" y="2686527"/>
                </a:lnTo>
                <a:lnTo>
                  <a:pt x="28281" y="2687129"/>
                </a:lnTo>
                <a:lnTo>
                  <a:pt x="27961" y="2682637"/>
                </a:lnTo>
                <a:close/>
                <a:moveTo>
                  <a:pt x="30500" y="2678910"/>
                </a:moveTo>
                <a:lnTo>
                  <a:pt x="28565" y="2686077"/>
                </a:lnTo>
                <a:lnTo>
                  <a:pt x="28843" y="2681011"/>
                </a:lnTo>
                <a:close/>
                <a:moveTo>
                  <a:pt x="29202" y="2674473"/>
                </a:moveTo>
                <a:lnTo>
                  <a:pt x="28843" y="2681011"/>
                </a:lnTo>
                <a:lnTo>
                  <a:pt x="28527" y="2681413"/>
                </a:lnTo>
                <a:lnTo>
                  <a:pt x="28162" y="2682202"/>
                </a:lnTo>
                <a:lnTo>
                  <a:pt x="27683" y="2674834"/>
                </a:lnTo>
                <a:close/>
                <a:moveTo>
                  <a:pt x="24894" y="2673093"/>
                </a:moveTo>
                <a:lnTo>
                  <a:pt x="27400" y="2674901"/>
                </a:lnTo>
                <a:lnTo>
                  <a:pt x="27408" y="2674899"/>
                </a:lnTo>
                <a:lnTo>
                  <a:pt x="27961" y="2682637"/>
                </a:lnTo>
                <a:lnTo>
                  <a:pt x="24488" y="2690143"/>
                </a:lnTo>
                <a:lnTo>
                  <a:pt x="18926" y="2697526"/>
                </a:lnTo>
                <a:lnTo>
                  <a:pt x="18820" y="2696116"/>
                </a:lnTo>
                <a:lnTo>
                  <a:pt x="20231" y="2689399"/>
                </a:lnTo>
                <a:lnTo>
                  <a:pt x="22355" y="2681696"/>
                </a:lnTo>
                <a:close/>
                <a:moveTo>
                  <a:pt x="19663" y="2668532"/>
                </a:moveTo>
                <a:lnTo>
                  <a:pt x="22486" y="2671356"/>
                </a:lnTo>
                <a:lnTo>
                  <a:pt x="23398" y="2672014"/>
                </a:lnTo>
                <a:lnTo>
                  <a:pt x="20481" y="2676102"/>
                </a:lnTo>
                <a:lnTo>
                  <a:pt x="19372" y="2677323"/>
                </a:lnTo>
                <a:lnTo>
                  <a:pt x="18774" y="2671455"/>
                </a:lnTo>
                <a:close/>
                <a:moveTo>
                  <a:pt x="16473" y="2664870"/>
                </a:moveTo>
                <a:lnTo>
                  <a:pt x="16511" y="2665376"/>
                </a:lnTo>
                <a:lnTo>
                  <a:pt x="16438" y="2665304"/>
                </a:lnTo>
                <a:close/>
                <a:moveTo>
                  <a:pt x="8630" y="2657488"/>
                </a:moveTo>
                <a:lnTo>
                  <a:pt x="9989" y="2658848"/>
                </a:lnTo>
                <a:lnTo>
                  <a:pt x="10461" y="2667112"/>
                </a:lnTo>
                <a:lnTo>
                  <a:pt x="10148" y="2667376"/>
                </a:lnTo>
                <a:lnTo>
                  <a:pt x="8590" y="2658099"/>
                </a:lnTo>
                <a:close/>
                <a:moveTo>
                  <a:pt x="308997" y="2656477"/>
                </a:moveTo>
                <a:cubicBezTo>
                  <a:pt x="249350" y="2656477"/>
                  <a:pt x="200997" y="2704830"/>
                  <a:pt x="200997" y="2764477"/>
                </a:cubicBezTo>
                <a:cubicBezTo>
                  <a:pt x="200997" y="2824123"/>
                  <a:pt x="249350" y="2872476"/>
                  <a:pt x="308997" y="2872476"/>
                </a:cubicBezTo>
                <a:cubicBezTo>
                  <a:pt x="368644" y="2872476"/>
                  <a:pt x="416997" y="2824123"/>
                  <a:pt x="416997" y="2764477"/>
                </a:cubicBezTo>
                <a:cubicBezTo>
                  <a:pt x="416997" y="2704830"/>
                  <a:pt x="368644" y="2656477"/>
                  <a:pt x="308997" y="2656477"/>
                </a:cubicBezTo>
                <a:close/>
                <a:moveTo>
                  <a:pt x="30210" y="2656109"/>
                </a:moveTo>
                <a:lnTo>
                  <a:pt x="30855" y="2656711"/>
                </a:lnTo>
                <a:lnTo>
                  <a:pt x="31818" y="2672653"/>
                </a:lnTo>
                <a:lnTo>
                  <a:pt x="29924" y="2670884"/>
                </a:lnTo>
                <a:lnTo>
                  <a:pt x="29524" y="2668613"/>
                </a:lnTo>
                <a:close/>
                <a:moveTo>
                  <a:pt x="26624" y="2653869"/>
                </a:moveTo>
                <a:lnTo>
                  <a:pt x="26619" y="2654179"/>
                </a:lnTo>
                <a:lnTo>
                  <a:pt x="26544" y="2653932"/>
                </a:lnTo>
                <a:close/>
                <a:moveTo>
                  <a:pt x="8966" y="2652296"/>
                </a:moveTo>
                <a:lnTo>
                  <a:pt x="8630" y="2657488"/>
                </a:lnTo>
                <a:lnTo>
                  <a:pt x="8459" y="2657316"/>
                </a:lnTo>
                <a:lnTo>
                  <a:pt x="8590" y="2658099"/>
                </a:lnTo>
                <a:lnTo>
                  <a:pt x="8459" y="2660125"/>
                </a:lnTo>
                <a:lnTo>
                  <a:pt x="9691" y="2667760"/>
                </a:lnTo>
                <a:lnTo>
                  <a:pt x="6454" y="2670487"/>
                </a:lnTo>
                <a:cubicBezTo>
                  <a:pt x="2921" y="2666951"/>
                  <a:pt x="4591" y="2661334"/>
                  <a:pt x="7561" y="2655198"/>
                </a:cubicBezTo>
                <a:close/>
                <a:moveTo>
                  <a:pt x="26655" y="2651926"/>
                </a:moveTo>
                <a:lnTo>
                  <a:pt x="27532" y="2653155"/>
                </a:lnTo>
                <a:lnTo>
                  <a:pt x="26624" y="2653869"/>
                </a:lnTo>
                <a:close/>
                <a:moveTo>
                  <a:pt x="30500" y="2650829"/>
                </a:moveTo>
                <a:lnTo>
                  <a:pt x="30743" y="2654846"/>
                </a:lnTo>
                <a:lnTo>
                  <a:pt x="30313" y="2654245"/>
                </a:lnTo>
                <a:close/>
                <a:moveTo>
                  <a:pt x="11802" y="2646437"/>
                </a:moveTo>
                <a:lnTo>
                  <a:pt x="16677" y="2650883"/>
                </a:lnTo>
                <a:lnTo>
                  <a:pt x="16695" y="2651060"/>
                </a:lnTo>
                <a:lnTo>
                  <a:pt x="15642" y="2650235"/>
                </a:lnTo>
                <a:cubicBezTo>
                  <a:pt x="14324" y="2649345"/>
                  <a:pt x="12991" y="2648739"/>
                  <a:pt x="13259" y="2650137"/>
                </a:cubicBezTo>
                <a:lnTo>
                  <a:pt x="17277" y="2656773"/>
                </a:lnTo>
                <a:lnTo>
                  <a:pt x="17709" y="2661008"/>
                </a:lnTo>
                <a:lnTo>
                  <a:pt x="14688" y="2663551"/>
                </a:lnTo>
                <a:lnTo>
                  <a:pt x="9989" y="2658848"/>
                </a:lnTo>
                <a:lnTo>
                  <a:pt x="9546" y="2651098"/>
                </a:lnTo>
                <a:close/>
                <a:moveTo>
                  <a:pt x="13115" y="2643726"/>
                </a:moveTo>
                <a:lnTo>
                  <a:pt x="11802" y="2646437"/>
                </a:lnTo>
                <a:lnTo>
                  <a:pt x="10461" y="2645213"/>
                </a:lnTo>
                <a:close/>
                <a:moveTo>
                  <a:pt x="15562" y="2638671"/>
                </a:moveTo>
                <a:lnTo>
                  <a:pt x="15634" y="2639477"/>
                </a:lnTo>
                <a:lnTo>
                  <a:pt x="15080" y="2642626"/>
                </a:lnTo>
                <a:lnTo>
                  <a:pt x="13115" y="2643726"/>
                </a:lnTo>
                <a:close/>
                <a:moveTo>
                  <a:pt x="16222" y="2637307"/>
                </a:moveTo>
                <a:lnTo>
                  <a:pt x="17549" y="2639167"/>
                </a:lnTo>
                <a:lnTo>
                  <a:pt x="16319" y="2641929"/>
                </a:lnTo>
                <a:lnTo>
                  <a:pt x="15875" y="2642178"/>
                </a:lnTo>
                <a:lnTo>
                  <a:pt x="15634" y="2639477"/>
                </a:lnTo>
                <a:lnTo>
                  <a:pt x="15899" y="2637976"/>
                </a:lnTo>
                <a:close/>
                <a:moveTo>
                  <a:pt x="25920" y="2636549"/>
                </a:moveTo>
                <a:lnTo>
                  <a:pt x="26110" y="2638001"/>
                </a:lnTo>
                <a:lnTo>
                  <a:pt x="22485" y="2639598"/>
                </a:lnTo>
                <a:lnTo>
                  <a:pt x="21844" y="2638833"/>
                </a:lnTo>
                <a:close/>
                <a:moveTo>
                  <a:pt x="19135" y="2635603"/>
                </a:moveTo>
                <a:lnTo>
                  <a:pt x="21844" y="2638833"/>
                </a:lnTo>
                <a:lnTo>
                  <a:pt x="18607" y="2640647"/>
                </a:lnTo>
                <a:lnTo>
                  <a:pt x="17549" y="2639167"/>
                </a:lnTo>
                <a:close/>
                <a:moveTo>
                  <a:pt x="11282" y="2630550"/>
                </a:moveTo>
                <a:lnTo>
                  <a:pt x="10140" y="2634209"/>
                </a:lnTo>
                <a:lnTo>
                  <a:pt x="10318" y="2631459"/>
                </a:lnTo>
                <a:close/>
                <a:moveTo>
                  <a:pt x="10462" y="2629235"/>
                </a:moveTo>
                <a:lnTo>
                  <a:pt x="10981" y="2629962"/>
                </a:lnTo>
                <a:lnTo>
                  <a:pt x="10328" y="2631312"/>
                </a:lnTo>
                <a:close/>
                <a:moveTo>
                  <a:pt x="18718" y="2624770"/>
                </a:moveTo>
                <a:lnTo>
                  <a:pt x="17759" y="2627421"/>
                </a:lnTo>
                <a:lnTo>
                  <a:pt x="17119" y="2631051"/>
                </a:lnTo>
                <a:lnTo>
                  <a:pt x="16637" y="2626958"/>
                </a:lnTo>
                <a:close/>
                <a:moveTo>
                  <a:pt x="18891" y="2624588"/>
                </a:moveTo>
                <a:lnTo>
                  <a:pt x="18718" y="2624770"/>
                </a:lnTo>
                <a:lnTo>
                  <a:pt x="18766" y="2624639"/>
                </a:lnTo>
                <a:close/>
                <a:moveTo>
                  <a:pt x="19624" y="2602085"/>
                </a:moveTo>
                <a:lnTo>
                  <a:pt x="18828" y="2607285"/>
                </a:lnTo>
                <a:lnTo>
                  <a:pt x="16859" y="2610333"/>
                </a:lnTo>
                <a:lnTo>
                  <a:pt x="16843" y="2610263"/>
                </a:lnTo>
                <a:lnTo>
                  <a:pt x="18651" y="2604129"/>
                </a:lnTo>
                <a:close/>
                <a:moveTo>
                  <a:pt x="29136" y="2596776"/>
                </a:moveTo>
                <a:cubicBezTo>
                  <a:pt x="28615" y="2598056"/>
                  <a:pt x="27612" y="2600504"/>
                  <a:pt x="26361" y="2603662"/>
                </a:cubicBezTo>
                <a:lnTo>
                  <a:pt x="23275" y="2612186"/>
                </a:lnTo>
                <a:lnTo>
                  <a:pt x="23764" y="2608578"/>
                </a:lnTo>
                <a:lnTo>
                  <a:pt x="29018" y="2596901"/>
                </a:lnTo>
                <a:cubicBezTo>
                  <a:pt x="29696" y="2595386"/>
                  <a:pt x="29657" y="2595496"/>
                  <a:pt x="29136" y="2596776"/>
                </a:cubicBezTo>
                <a:close/>
                <a:moveTo>
                  <a:pt x="32774" y="2591568"/>
                </a:moveTo>
                <a:lnTo>
                  <a:pt x="29959" y="2605497"/>
                </a:lnTo>
                <a:lnTo>
                  <a:pt x="27315" y="2611135"/>
                </a:lnTo>
                <a:lnTo>
                  <a:pt x="23711" y="2618356"/>
                </a:lnTo>
                <a:lnTo>
                  <a:pt x="21249" y="2617779"/>
                </a:lnTo>
                <a:lnTo>
                  <a:pt x="23275" y="2612186"/>
                </a:lnTo>
                <a:lnTo>
                  <a:pt x="22486" y="2618003"/>
                </a:lnTo>
                <a:close/>
                <a:moveTo>
                  <a:pt x="27503" y="2581026"/>
                </a:moveTo>
                <a:lnTo>
                  <a:pt x="23764" y="2608578"/>
                </a:lnTo>
                <a:lnTo>
                  <a:pt x="19779" y="2617437"/>
                </a:lnTo>
                <a:lnTo>
                  <a:pt x="18477" y="2617132"/>
                </a:lnTo>
                <a:lnTo>
                  <a:pt x="17579" y="2613358"/>
                </a:lnTo>
                <a:lnTo>
                  <a:pt x="18478" y="2609578"/>
                </a:lnTo>
                <a:lnTo>
                  <a:pt x="18828" y="2607285"/>
                </a:lnTo>
                <a:lnTo>
                  <a:pt x="24326" y="2598782"/>
                </a:lnTo>
                <a:lnTo>
                  <a:pt x="27485" y="2581034"/>
                </a:lnTo>
                <a:close/>
                <a:moveTo>
                  <a:pt x="36513" y="2573072"/>
                </a:moveTo>
                <a:cubicBezTo>
                  <a:pt x="37590" y="2568545"/>
                  <a:pt x="35874" y="2582740"/>
                  <a:pt x="34509" y="2587114"/>
                </a:cubicBezTo>
                <a:lnTo>
                  <a:pt x="32774" y="2591568"/>
                </a:lnTo>
                <a:close/>
                <a:moveTo>
                  <a:pt x="18000" y="2570862"/>
                </a:moveTo>
                <a:lnTo>
                  <a:pt x="18401" y="2575071"/>
                </a:lnTo>
                <a:lnTo>
                  <a:pt x="18366" y="2575099"/>
                </a:lnTo>
                <a:lnTo>
                  <a:pt x="17810" y="2571200"/>
                </a:lnTo>
                <a:close/>
                <a:moveTo>
                  <a:pt x="16905" y="2564860"/>
                </a:moveTo>
                <a:lnTo>
                  <a:pt x="17810" y="2571200"/>
                </a:lnTo>
                <a:lnTo>
                  <a:pt x="15163" y="2575921"/>
                </a:lnTo>
                <a:lnTo>
                  <a:pt x="12466" y="2575880"/>
                </a:lnTo>
                <a:cubicBezTo>
                  <a:pt x="11903" y="2571932"/>
                  <a:pt x="13866" y="2568883"/>
                  <a:pt x="16240" y="2565888"/>
                </a:cubicBezTo>
                <a:close/>
                <a:moveTo>
                  <a:pt x="22601" y="2537516"/>
                </a:moveTo>
                <a:lnTo>
                  <a:pt x="24862" y="2545122"/>
                </a:lnTo>
                <a:lnTo>
                  <a:pt x="23926" y="2549498"/>
                </a:lnTo>
                <a:lnTo>
                  <a:pt x="23426" y="2549282"/>
                </a:lnTo>
                <a:lnTo>
                  <a:pt x="21455" y="2544530"/>
                </a:lnTo>
                <a:lnTo>
                  <a:pt x="20637" y="2541840"/>
                </a:lnTo>
                <a:close/>
                <a:moveTo>
                  <a:pt x="14797" y="2537197"/>
                </a:moveTo>
                <a:lnTo>
                  <a:pt x="17362" y="2564152"/>
                </a:lnTo>
                <a:lnTo>
                  <a:pt x="16905" y="2564860"/>
                </a:lnTo>
                <a:lnTo>
                  <a:pt x="16474" y="2561840"/>
                </a:lnTo>
                <a:cubicBezTo>
                  <a:pt x="11908" y="2566639"/>
                  <a:pt x="5897" y="2589104"/>
                  <a:pt x="10462" y="2584305"/>
                </a:cubicBezTo>
                <a:lnTo>
                  <a:pt x="15163" y="2575921"/>
                </a:lnTo>
                <a:lnTo>
                  <a:pt x="17286" y="2575952"/>
                </a:lnTo>
                <a:lnTo>
                  <a:pt x="18366" y="2575099"/>
                </a:lnTo>
                <a:lnTo>
                  <a:pt x="18478" y="2575880"/>
                </a:lnTo>
                <a:lnTo>
                  <a:pt x="18401" y="2575071"/>
                </a:lnTo>
                <a:lnTo>
                  <a:pt x="24489" y="2570265"/>
                </a:lnTo>
                <a:lnTo>
                  <a:pt x="20022" y="2599479"/>
                </a:lnTo>
                <a:lnTo>
                  <a:pt x="18651" y="2604129"/>
                </a:lnTo>
                <a:lnTo>
                  <a:pt x="16473" y="2608709"/>
                </a:lnTo>
                <a:lnTo>
                  <a:pt x="16843" y="2610263"/>
                </a:lnTo>
                <a:lnTo>
                  <a:pt x="16791" y="2610436"/>
                </a:lnTo>
                <a:lnTo>
                  <a:pt x="8317" y="2623546"/>
                </a:lnTo>
                <a:lnTo>
                  <a:pt x="7622" y="2581618"/>
                </a:lnTo>
                <a:lnTo>
                  <a:pt x="14470" y="2544991"/>
                </a:lnTo>
                <a:close/>
                <a:moveTo>
                  <a:pt x="14470" y="2533761"/>
                </a:moveTo>
                <a:lnTo>
                  <a:pt x="14909" y="2534542"/>
                </a:lnTo>
                <a:lnTo>
                  <a:pt x="14797" y="2537197"/>
                </a:lnTo>
                <a:close/>
                <a:moveTo>
                  <a:pt x="15487" y="2520767"/>
                </a:moveTo>
                <a:lnTo>
                  <a:pt x="15963" y="2524322"/>
                </a:lnTo>
                <a:lnTo>
                  <a:pt x="15880" y="2524583"/>
                </a:lnTo>
                <a:lnTo>
                  <a:pt x="15992" y="2524541"/>
                </a:lnTo>
                <a:lnTo>
                  <a:pt x="16474" y="2528144"/>
                </a:lnTo>
                <a:lnTo>
                  <a:pt x="20637" y="2541840"/>
                </a:lnTo>
                <a:lnTo>
                  <a:pt x="20482" y="2542184"/>
                </a:lnTo>
                <a:lnTo>
                  <a:pt x="21455" y="2544530"/>
                </a:lnTo>
                <a:lnTo>
                  <a:pt x="22289" y="2547273"/>
                </a:lnTo>
                <a:cubicBezTo>
                  <a:pt x="22771" y="2548529"/>
                  <a:pt x="22685" y="2548424"/>
                  <a:pt x="21544" y="2546369"/>
                </a:cubicBezTo>
                <a:lnTo>
                  <a:pt x="14909" y="2534542"/>
                </a:lnTo>
                <a:close/>
                <a:moveTo>
                  <a:pt x="17356" y="2519875"/>
                </a:moveTo>
                <a:lnTo>
                  <a:pt x="18463" y="2523603"/>
                </a:lnTo>
                <a:lnTo>
                  <a:pt x="15992" y="2524541"/>
                </a:lnTo>
                <a:lnTo>
                  <a:pt x="15963" y="2524322"/>
                </a:lnTo>
                <a:close/>
                <a:moveTo>
                  <a:pt x="31598" y="2513658"/>
                </a:moveTo>
                <a:lnTo>
                  <a:pt x="29959" y="2521313"/>
                </a:lnTo>
                <a:lnTo>
                  <a:pt x="22601" y="2537516"/>
                </a:lnTo>
                <a:lnTo>
                  <a:pt x="18463" y="2523603"/>
                </a:lnTo>
                <a:lnTo>
                  <a:pt x="20137" y="2522963"/>
                </a:lnTo>
                <a:close/>
                <a:moveTo>
                  <a:pt x="13683" y="2507284"/>
                </a:moveTo>
                <a:lnTo>
                  <a:pt x="13820" y="2508305"/>
                </a:lnTo>
                <a:lnTo>
                  <a:pt x="6587" y="2519285"/>
                </a:lnTo>
                <a:lnTo>
                  <a:pt x="6564" y="2517903"/>
                </a:lnTo>
                <a:lnTo>
                  <a:pt x="10462" y="2511295"/>
                </a:lnTo>
                <a:close/>
                <a:moveTo>
                  <a:pt x="14700" y="2506967"/>
                </a:moveTo>
                <a:lnTo>
                  <a:pt x="15806" y="2513167"/>
                </a:lnTo>
                <a:lnTo>
                  <a:pt x="15487" y="2520767"/>
                </a:lnTo>
                <a:lnTo>
                  <a:pt x="13820" y="2508305"/>
                </a:lnTo>
                <a:close/>
                <a:moveTo>
                  <a:pt x="16184" y="2504168"/>
                </a:moveTo>
                <a:lnTo>
                  <a:pt x="16159" y="2504753"/>
                </a:lnTo>
                <a:lnTo>
                  <a:pt x="14700" y="2506967"/>
                </a:lnTo>
                <a:lnTo>
                  <a:pt x="14561" y="2506190"/>
                </a:lnTo>
                <a:close/>
                <a:moveTo>
                  <a:pt x="29042" y="2503893"/>
                </a:moveTo>
                <a:lnTo>
                  <a:pt x="31727" y="2508939"/>
                </a:lnTo>
                <a:lnTo>
                  <a:pt x="32262" y="2510559"/>
                </a:lnTo>
                <a:lnTo>
                  <a:pt x="32210" y="2510799"/>
                </a:lnTo>
                <a:lnTo>
                  <a:pt x="28379" y="2504357"/>
                </a:lnTo>
                <a:close/>
                <a:moveTo>
                  <a:pt x="24541" y="2497903"/>
                </a:moveTo>
                <a:lnTo>
                  <a:pt x="28379" y="2504357"/>
                </a:lnTo>
                <a:lnTo>
                  <a:pt x="22486" y="2508487"/>
                </a:lnTo>
                <a:lnTo>
                  <a:pt x="22114" y="2505195"/>
                </a:lnTo>
                <a:close/>
                <a:moveTo>
                  <a:pt x="21281" y="2497819"/>
                </a:moveTo>
                <a:lnTo>
                  <a:pt x="22114" y="2505195"/>
                </a:lnTo>
                <a:lnTo>
                  <a:pt x="19435" y="2513241"/>
                </a:lnTo>
                <a:lnTo>
                  <a:pt x="17356" y="2519875"/>
                </a:lnTo>
                <a:lnTo>
                  <a:pt x="16474" y="2516910"/>
                </a:lnTo>
                <a:lnTo>
                  <a:pt x="15806" y="2513167"/>
                </a:lnTo>
                <a:lnTo>
                  <a:pt x="16159" y="2504753"/>
                </a:lnTo>
                <a:lnTo>
                  <a:pt x="18192" y="2501667"/>
                </a:lnTo>
                <a:close/>
                <a:moveTo>
                  <a:pt x="23193" y="2495437"/>
                </a:moveTo>
                <a:lnTo>
                  <a:pt x="24672" y="2497511"/>
                </a:lnTo>
                <a:lnTo>
                  <a:pt x="24541" y="2497903"/>
                </a:lnTo>
                <a:lnTo>
                  <a:pt x="23125" y="2495521"/>
                </a:lnTo>
                <a:close/>
                <a:moveTo>
                  <a:pt x="22705" y="2494816"/>
                </a:moveTo>
                <a:lnTo>
                  <a:pt x="23125" y="2495521"/>
                </a:lnTo>
                <a:lnTo>
                  <a:pt x="21281" y="2497819"/>
                </a:lnTo>
                <a:lnTo>
                  <a:pt x="21200" y="2497099"/>
                </a:lnTo>
                <a:close/>
                <a:moveTo>
                  <a:pt x="22486" y="2494448"/>
                </a:moveTo>
                <a:lnTo>
                  <a:pt x="22726" y="2494784"/>
                </a:lnTo>
                <a:lnTo>
                  <a:pt x="22705" y="2494816"/>
                </a:lnTo>
                <a:close/>
                <a:moveTo>
                  <a:pt x="21639" y="2488511"/>
                </a:moveTo>
                <a:lnTo>
                  <a:pt x="22486" y="2494448"/>
                </a:lnTo>
                <a:lnTo>
                  <a:pt x="20602" y="2491807"/>
                </a:lnTo>
                <a:lnTo>
                  <a:pt x="20560" y="2491428"/>
                </a:lnTo>
                <a:close/>
                <a:moveTo>
                  <a:pt x="28497" y="2486023"/>
                </a:moveTo>
                <a:lnTo>
                  <a:pt x="26900" y="2490820"/>
                </a:lnTo>
                <a:lnTo>
                  <a:pt x="23193" y="2495437"/>
                </a:lnTo>
                <a:lnTo>
                  <a:pt x="22726" y="2494784"/>
                </a:lnTo>
                <a:close/>
                <a:moveTo>
                  <a:pt x="10462" y="2483214"/>
                </a:moveTo>
                <a:lnTo>
                  <a:pt x="14561" y="2506190"/>
                </a:lnTo>
                <a:lnTo>
                  <a:pt x="13683" y="2507284"/>
                </a:lnTo>
                <a:close/>
                <a:moveTo>
                  <a:pt x="18932" y="2469550"/>
                </a:moveTo>
                <a:lnTo>
                  <a:pt x="21498" y="2487526"/>
                </a:lnTo>
                <a:lnTo>
                  <a:pt x="20552" y="2491356"/>
                </a:lnTo>
                <a:lnTo>
                  <a:pt x="20560" y="2491428"/>
                </a:lnTo>
                <a:lnTo>
                  <a:pt x="20482" y="2491638"/>
                </a:lnTo>
                <a:lnTo>
                  <a:pt x="20602" y="2491807"/>
                </a:lnTo>
                <a:lnTo>
                  <a:pt x="21200" y="2497099"/>
                </a:lnTo>
                <a:lnTo>
                  <a:pt x="18192" y="2501667"/>
                </a:lnTo>
                <a:lnTo>
                  <a:pt x="16184" y="2504168"/>
                </a:lnTo>
                <a:lnTo>
                  <a:pt x="16474" y="2497254"/>
                </a:lnTo>
                <a:cubicBezTo>
                  <a:pt x="16474" y="2494295"/>
                  <a:pt x="13910" y="2491684"/>
                  <a:pt x="14470" y="2488830"/>
                </a:cubicBezTo>
                <a:close/>
                <a:moveTo>
                  <a:pt x="16474" y="2452325"/>
                </a:moveTo>
                <a:lnTo>
                  <a:pt x="17491" y="2459449"/>
                </a:lnTo>
                <a:lnTo>
                  <a:pt x="17476" y="2459388"/>
                </a:lnTo>
                <a:cubicBezTo>
                  <a:pt x="16975" y="2456098"/>
                  <a:pt x="16474" y="2452325"/>
                  <a:pt x="16474" y="2452325"/>
                </a:cubicBezTo>
                <a:close/>
                <a:moveTo>
                  <a:pt x="16474" y="2441093"/>
                </a:moveTo>
                <a:lnTo>
                  <a:pt x="16824" y="2445022"/>
                </a:lnTo>
                <a:lnTo>
                  <a:pt x="16474" y="2446710"/>
                </a:lnTo>
                <a:cubicBezTo>
                  <a:pt x="15240" y="2453625"/>
                  <a:pt x="10462" y="2473494"/>
                  <a:pt x="10462" y="2466366"/>
                </a:cubicBezTo>
                <a:cubicBezTo>
                  <a:pt x="10462" y="2457486"/>
                  <a:pt x="14470" y="2449518"/>
                  <a:pt x="16474" y="2441093"/>
                </a:cubicBezTo>
                <a:close/>
                <a:moveTo>
                  <a:pt x="18415" y="2420559"/>
                </a:moveTo>
                <a:lnTo>
                  <a:pt x="18478" y="2421437"/>
                </a:lnTo>
                <a:lnTo>
                  <a:pt x="18025" y="2420923"/>
                </a:lnTo>
                <a:close/>
                <a:moveTo>
                  <a:pt x="4825" y="2413089"/>
                </a:moveTo>
                <a:lnTo>
                  <a:pt x="11298" y="2413293"/>
                </a:lnTo>
                <a:lnTo>
                  <a:pt x="18025" y="2420923"/>
                </a:lnTo>
                <a:lnTo>
                  <a:pt x="14470" y="2424244"/>
                </a:lnTo>
                <a:cubicBezTo>
                  <a:pt x="12466" y="2422372"/>
                  <a:pt x="8383" y="2420319"/>
                  <a:pt x="5340" y="2418356"/>
                </a:cubicBezTo>
                <a:lnTo>
                  <a:pt x="4899" y="2417540"/>
                </a:lnTo>
                <a:close/>
                <a:moveTo>
                  <a:pt x="27921" y="2393969"/>
                </a:moveTo>
                <a:lnTo>
                  <a:pt x="28172" y="2395061"/>
                </a:lnTo>
                <a:cubicBezTo>
                  <a:pt x="27670" y="2393510"/>
                  <a:pt x="27277" y="2393261"/>
                  <a:pt x="30501" y="2410204"/>
                </a:cubicBezTo>
                <a:lnTo>
                  <a:pt x="31542" y="2415066"/>
                </a:lnTo>
                <a:lnTo>
                  <a:pt x="18932" y="2469550"/>
                </a:lnTo>
                <a:lnTo>
                  <a:pt x="17491" y="2459449"/>
                </a:lnTo>
                <a:lnTo>
                  <a:pt x="18478" y="2463559"/>
                </a:lnTo>
                <a:lnTo>
                  <a:pt x="16824" y="2445022"/>
                </a:lnTo>
                <a:lnTo>
                  <a:pt x="19169" y="2433735"/>
                </a:lnTo>
                <a:cubicBezTo>
                  <a:pt x="19868" y="2429359"/>
                  <a:pt x="20002" y="2425097"/>
                  <a:pt x="18478" y="2421437"/>
                </a:cubicBezTo>
                <a:cubicBezTo>
                  <a:pt x="21388" y="2444889"/>
                  <a:pt x="26210" y="2416813"/>
                  <a:pt x="26493" y="2415820"/>
                </a:cubicBezTo>
                <a:lnTo>
                  <a:pt x="22506" y="2407486"/>
                </a:lnTo>
                <a:lnTo>
                  <a:pt x="23941" y="2399586"/>
                </a:lnTo>
                <a:lnTo>
                  <a:pt x="26493" y="2398971"/>
                </a:lnTo>
                <a:close/>
                <a:moveTo>
                  <a:pt x="25201" y="2388645"/>
                </a:moveTo>
                <a:lnTo>
                  <a:pt x="24171" y="2398319"/>
                </a:lnTo>
                <a:lnTo>
                  <a:pt x="23941" y="2399586"/>
                </a:lnTo>
                <a:lnTo>
                  <a:pt x="19263" y="2400710"/>
                </a:lnTo>
                <a:lnTo>
                  <a:pt x="22506" y="2407486"/>
                </a:lnTo>
                <a:lnTo>
                  <a:pt x="20482" y="2418629"/>
                </a:lnTo>
                <a:lnTo>
                  <a:pt x="18415" y="2420559"/>
                </a:lnTo>
                <a:lnTo>
                  <a:pt x="16569" y="2394693"/>
                </a:lnTo>
                <a:close/>
                <a:moveTo>
                  <a:pt x="30501" y="2384931"/>
                </a:moveTo>
                <a:lnTo>
                  <a:pt x="27921" y="2393969"/>
                </a:lnTo>
                <a:lnTo>
                  <a:pt x="26493" y="2387740"/>
                </a:lnTo>
                <a:lnTo>
                  <a:pt x="25201" y="2388645"/>
                </a:lnTo>
                <a:lnTo>
                  <a:pt x="25407" y="2386716"/>
                </a:lnTo>
                <a:close/>
                <a:moveTo>
                  <a:pt x="15174" y="2375133"/>
                </a:moveTo>
                <a:lnTo>
                  <a:pt x="16569" y="2394693"/>
                </a:lnTo>
                <a:lnTo>
                  <a:pt x="14470" y="2396163"/>
                </a:lnTo>
                <a:cubicBezTo>
                  <a:pt x="10981" y="2394941"/>
                  <a:pt x="8497" y="2386346"/>
                  <a:pt x="10462" y="2382122"/>
                </a:cubicBezTo>
                <a:close/>
                <a:moveTo>
                  <a:pt x="15716" y="2364439"/>
                </a:moveTo>
                <a:lnTo>
                  <a:pt x="18305" y="2370487"/>
                </a:lnTo>
                <a:lnTo>
                  <a:pt x="15174" y="2375133"/>
                </a:lnTo>
                <a:lnTo>
                  <a:pt x="14626" y="2367460"/>
                </a:lnTo>
                <a:close/>
                <a:moveTo>
                  <a:pt x="23299" y="2363077"/>
                </a:moveTo>
                <a:lnTo>
                  <a:pt x="26493" y="2376506"/>
                </a:lnTo>
                <a:lnTo>
                  <a:pt x="25407" y="2386716"/>
                </a:lnTo>
                <a:lnTo>
                  <a:pt x="22486" y="2387740"/>
                </a:lnTo>
                <a:cubicBezTo>
                  <a:pt x="19240" y="2383950"/>
                  <a:pt x="20226" y="2376279"/>
                  <a:pt x="18478" y="2370891"/>
                </a:cubicBezTo>
                <a:lnTo>
                  <a:pt x="18305" y="2370487"/>
                </a:lnTo>
                <a:close/>
                <a:moveTo>
                  <a:pt x="12602" y="2357167"/>
                </a:moveTo>
                <a:lnTo>
                  <a:pt x="14048" y="2360544"/>
                </a:lnTo>
                <a:lnTo>
                  <a:pt x="14470" y="2365275"/>
                </a:lnTo>
                <a:lnTo>
                  <a:pt x="14626" y="2367460"/>
                </a:lnTo>
                <a:lnTo>
                  <a:pt x="14220" y="2368586"/>
                </a:lnTo>
                <a:cubicBezTo>
                  <a:pt x="12132" y="2374370"/>
                  <a:pt x="10462" y="2378114"/>
                  <a:pt x="10462" y="2373699"/>
                </a:cubicBezTo>
                <a:close/>
                <a:moveTo>
                  <a:pt x="12658" y="2356743"/>
                </a:moveTo>
                <a:lnTo>
                  <a:pt x="12602" y="2357167"/>
                </a:lnTo>
                <a:lnTo>
                  <a:pt x="12466" y="2356850"/>
                </a:lnTo>
                <a:close/>
                <a:moveTo>
                  <a:pt x="19974" y="2352642"/>
                </a:moveTo>
                <a:lnTo>
                  <a:pt x="15716" y="2364439"/>
                </a:lnTo>
                <a:lnTo>
                  <a:pt x="14048" y="2360544"/>
                </a:lnTo>
                <a:lnTo>
                  <a:pt x="13659" y="2356182"/>
                </a:lnTo>
                <a:close/>
                <a:moveTo>
                  <a:pt x="13280" y="2351933"/>
                </a:moveTo>
                <a:lnTo>
                  <a:pt x="13659" y="2356182"/>
                </a:lnTo>
                <a:lnTo>
                  <a:pt x="12658" y="2356743"/>
                </a:lnTo>
                <a:close/>
                <a:moveTo>
                  <a:pt x="20482" y="2351233"/>
                </a:moveTo>
                <a:lnTo>
                  <a:pt x="20717" y="2352225"/>
                </a:lnTo>
                <a:lnTo>
                  <a:pt x="19974" y="2352642"/>
                </a:lnTo>
                <a:close/>
                <a:moveTo>
                  <a:pt x="14489" y="2338535"/>
                </a:moveTo>
                <a:lnTo>
                  <a:pt x="14473" y="2346833"/>
                </a:lnTo>
                <a:lnTo>
                  <a:pt x="13477" y="2350413"/>
                </a:lnTo>
                <a:lnTo>
                  <a:pt x="13280" y="2351933"/>
                </a:lnTo>
                <a:lnTo>
                  <a:pt x="12466" y="2342810"/>
                </a:lnTo>
                <a:close/>
                <a:moveTo>
                  <a:pt x="16474" y="2297880"/>
                </a:moveTo>
                <a:cubicBezTo>
                  <a:pt x="17142" y="2304432"/>
                  <a:pt x="13896" y="2315931"/>
                  <a:pt x="18478" y="2317536"/>
                </a:cubicBezTo>
                <a:lnTo>
                  <a:pt x="21823" y="2308161"/>
                </a:lnTo>
                <a:lnTo>
                  <a:pt x="22486" y="2317536"/>
                </a:lnTo>
                <a:cubicBezTo>
                  <a:pt x="23757" y="2329241"/>
                  <a:pt x="26429" y="2340475"/>
                  <a:pt x="29451" y="2351589"/>
                </a:cubicBezTo>
                <a:lnTo>
                  <a:pt x="29908" y="2353271"/>
                </a:lnTo>
                <a:lnTo>
                  <a:pt x="23299" y="2363077"/>
                </a:lnTo>
                <a:lnTo>
                  <a:pt x="20717" y="2352225"/>
                </a:lnTo>
                <a:lnTo>
                  <a:pt x="22486" y="2351233"/>
                </a:lnTo>
                <a:cubicBezTo>
                  <a:pt x="23357" y="2347572"/>
                  <a:pt x="14900" y="2352238"/>
                  <a:pt x="14470" y="2348425"/>
                </a:cubicBezTo>
                <a:lnTo>
                  <a:pt x="14473" y="2346833"/>
                </a:lnTo>
                <a:lnTo>
                  <a:pt x="18669" y="2331749"/>
                </a:lnTo>
                <a:cubicBezTo>
                  <a:pt x="20120" y="2327257"/>
                  <a:pt x="20971" y="2324975"/>
                  <a:pt x="20258" y="2326338"/>
                </a:cubicBezTo>
                <a:lnTo>
                  <a:pt x="14489" y="2338535"/>
                </a:lnTo>
                <a:lnTo>
                  <a:pt x="14517" y="2323220"/>
                </a:lnTo>
                <a:cubicBezTo>
                  <a:pt x="15169" y="2314774"/>
                  <a:pt x="16140" y="2306304"/>
                  <a:pt x="16474" y="2297880"/>
                </a:cubicBezTo>
                <a:close/>
                <a:moveTo>
                  <a:pt x="12963" y="2280742"/>
                </a:moveTo>
                <a:lnTo>
                  <a:pt x="12997" y="2280917"/>
                </a:lnTo>
                <a:lnTo>
                  <a:pt x="12466" y="2281031"/>
                </a:lnTo>
                <a:close/>
                <a:moveTo>
                  <a:pt x="14800" y="2280531"/>
                </a:moveTo>
                <a:lnTo>
                  <a:pt x="16474" y="2292263"/>
                </a:lnTo>
                <a:cubicBezTo>
                  <a:pt x="16827" y="2294736"/>
                  <a:pt x="15725" y="2292478"/>
                  <a:pt x="14586" y="2288976"/>
                </a:cubicBezTo>
                <a:lnTo>
                  <a:pt x="12997" y="2280917"/>
                </a:lnTo>
                <a:close/>
                <a:moveTo>
                  <a:pt x="19731" y="2278573"/>
                </a:moveTo>
                <a:lnTo>
                  <a:pt x="20035" y="2282870"/>
                </a:lnTo>
                <a:lnTo>
                  <a:pt x="18351" y="2279218"/>
                </a:lnTo>
                <a:close/>
                <a:moveTo>
                  <a:pt x="17761" y="2277939"/>
                </a:moveTo>
                <a:lnTo>
                  <a:pt x="18351" y="2279218"/>
                </a:lnTo>
                <a:lnTo>
                  <a:pt x="16163" y="2280241"/>
                </a:lnTo>
                <a:lnTo>
                  <a:pt x="14800" y="2280531"/>
                </a:lnTo>
                <a:lnTo>
                  <a:pt x="14686" y="2279735"/>
                </a:lnTo>
                <a:close/>
                <a:moveTo>
                  <a:pt x="21684" y="2275650"/>
                </a:moveTo>
                <a:lnTo>
                  <a:pt x="21367" y="2277810"/>
                </a:lnTo>
                <a:lnTo>
                  <a:pt x="19731" y="2278573"/>
                </a:lnTo>
                <a:lnTo>
                  <a:pt x="19610" y="2276860"/>
                </a:lnTo>
                <a:close/>
                <a:moveTo>
                  <a:pt x="26493" y="2275415"/>
                </a:moveTo>
                <a:cubicBezTo>
                  <a:pt x="25825" y="2283840"/>
                  <a:pt x="26048" y="2292499"/>
                  <a:pt x="24489" y="2300689"/>
                </a:cubicBezTo>
                <a:lnTo>
                  <a:pt x="21823" y="2308161"/>
                </a:lnTo>
                <a:lnTo>
                  <a:pt x="20035" y="2282870"/>
                </a:lnTo>
                <a:lnTo>
                  <a:pt x="20482" y="2283840"/>
                </a:lnTo>
                <a:lnTo>
                  <a:pt x="21367" y="2277810"/>
                </a:lnTo>
                <a:close/>
                <a:moveTo>
                  <a:pt x="13681" y="2272692"/>
                </a:moveTo>
                <a:lnTo>
                  <a:pt x="14686" y="2279735"/>
                </a:lnTo>
                <a:lnTo>
                  <a:pt x="12963" y="2280742"/>
                </a:lnTo>
                <a:lnTo>
                  <a:pt x="12466" y="2278223"/>
                </a:lnTo>
                <a:close/>
                <a:moveTo>
                  <a:pt x="18882" y="2266558"/>
                </a:moveTo>
                <a:lnTo>
                  <a:pt x="19610" y="2276860"/>
                </a:lnTo>
                <a:lnTo>
                  <a:pt x="17761" y="2277939"/>
                </a:lnTo>
                <a:lnTo>
                  <a:pt x="15825" y="2273741"/>
                </a:lnTo>
                <a:cubicBezTo>
                  <a:pt x="14998" y="2271312"/>
                  <a:pt x="15030" y="2269622"/>
                  <a:pt x="16327" y="2268075"/>
                </a:cubicBezTo>
                <a:close/>
                <a:moveTo>
                  <a:pt x="32638" y="2259859"/>
                </a:moveTo>
                <a:lnTo>
                  <a:pt x="32505" y="2264183"/>
                </a:lnTo>
                <a:lnTo>
                  <a:pt x="32941" y="2269076"/>
                </a:lnTo>
                <a:lnTo>
                  <a:pt x="21684" y="2275650"/>
                </a:lnTo>
                <a:lnTo>
                  <a:pt x="22538" y="2269828"/>
                </a:lnTo>
                <a:lnTo>
                  <a:pt x="22066" y="2264668"/>
                </a:lnTo>
                <a:lnTo>
                  <a:pt x="24416" y="2263272"/>
                </a:lnTo>
                <a:close/>
                <a:moveTo>
                  <a:pt x="21045" y="2253496"/>
                </a:moveTo>
                <a:lnTo>
                  <a:pt x="22066" y="2264668"/>
                </a:lnTo>
                <a:lnTo>
                  <a:pt x="18882" y="2266558"/>
                </a:lnTo>
                <a:lnTo>
                  <a:pt x="18526" y="2261523"/>
                </a:lnTo>
                <a:close/>
                <a:moveTo>
                  <a:pt x="20482" y="2241718"/>
                </a:moveTo>
                <a:lnTo>
                  <a:pt x="23115" y="2250867"/>
                </a:lnTo>
                <a:lnTo>
                  <a:pt x="23522" y="2253698"/>
                </a:lnTo>
                <a:lnTo>
                  <a:pt x="23996" y="2254027"/>
                </a:lnTo>
                <a:lnTo>
                  <a:pt x="24526" y="2256170"/>
                </a:lnTo>
                <a:cubicBezTo>
                  <a:pt x="24313" y="2256062"/>
                  <a:pt x="22928" y="2252836"/>
                  <a:pt x="21539" y="2251921"/>
                </a:cubicBezTo>
                <a:lnTo>
                  <a:pt x="21045" y="2253496"/>
                </a:lnTo>
                <a:lnTo>
                  <a:pt x="20482" y="2247334"/>
                </a:lnTo>
                <a:lnTo>
                  <a:pt x="20284" y="2242619"/>
                </a:lnTo>
                <a:close/>
                <a:moveTo>
                  <a:pt x="16474" y="2227678"/>
                </a:moveTo>
                <a:lnTo>
                  <a:pt x="20073" y="2237587"/>
                </a:lnTo>
                <a:lnTo>
                  <a:pt x="20284" y="2242619"/>
                </a:lnTo>
                <a:lnTo>
                  <a:pt x="13681" y="2272692"/>
                </a:lnTo>
                <a:lnTo>
                  <a:pt x="12466" y="2264183"/>
                </a:lnTo>
                <a:cubicBezTo>
                  <a:pt x="13802" y="2252014"/>
                  <a:pt x="8399" y="2232527"/>
                  <a:pt x="16474" y="2227678"/>
                </a:cubicBezTo>
                <a:close/>
                <a:moveTo>
                  <a:pt x="14148" y="2214756"/>
                </a:moveTo>
                <a:lnTo>
                  <a:pt x="14149" y="2214759"/>
                </a:lnTo>
                <a:lnTo>
                  <a:pt x="14090" y="2214955"/>
                </a:lnTo>
                <a:close/>
                <a:moveTo>
                  <a:pt x="30299" y="2206732"/>
                </a:moveTo>
                <a:cubicBezTo>
                  <a:pt x="31212" y="2205627"/>
                  <a:pt x="31977" y="2205801"/>
                  <a:pt x="32505" y="2208021"/>
                </a:cubicBezTo>
                <a:lnTo>
                  <a:pt x="33669" y="2226488"/>
                </a:lnTo>
                <a:lnTo>
                  <a:pt x="33382" y="2235790"/>
                </a:lnTo>
                <a:lnTo>
                  <a:pt x="26493" y="2255759"/>
                </a:lnTo>
                <a:lnTo>
                  <a:pt x="23996" y="2254027"/>
                </a:lnTo>
                <a:lnTo>
                  <a:pt x="23820" y="2253317"/>
                </a:lnTo>
                <a:lnTo>
                  <a:pt x="23115" y="2250867"/>
                </a:lnTo>
                <a:lnTo>
                  <a:pt x="21950" y="2242756"/>
                </a:lnTo>
                <a:lnTo>
                  <a:pt x="20073" y="2237587"/>
                </a:lnTo>
                <a:lnTo>
                  <a:pt x="19495" y="2223838"/>
                </a:lnTo>
                <a:lnTo>
                  <a:pt x="20242" y="2223082"/>
                </a:lnTo>
                <a:lnTo>
                  <a:pt x="20482" y="2230485"/>
                </a:lnTo>
                <a:cubicBezTo>
                  <a:pt x="23488" y="2224870"/>
                  <a:pt x="27560" y="2210047"/>
                  <a:pt x="30299" y="2206732"/>
                </a:cubicBezTo>
                <a:close/>
                <a:moveTo>
                  <a:pt x="17753" y="2202935"/>
                </a:moveTo>
                <a:lnTo>
                  <a:pt x="18732" y="2205655"/>
                </a:lnTo>
                <a:lnTo>
                  <a:pt x="19495" y="2223838"/>
                </a:lnTo>
                <a:lnTo>
                  <a:pt x="18478" y="2224870"/>
                </a:lnTo>
                <a:lnTo>
                  <a:pt x="14149" y="2214759"/>
                </a:lnTo>
                <a:close/>
                <a:moveTo>
                  <a:pt x="17697" y="2201631"/>
                </a:moveTo>
                <a:lnTo>
                  <a:pt x="17973" y="2202212"/>
                </a:lnTo>
                <a:lnTo>
                  <a:pt x="17753" y="2202935"/>
                </a:lnTo>
                <a:lnTo>
                  <a:pt x="17521" y="2202291"/>
                </a:lnTo>
                <a:close/>
                <a:moveTo>
                  <a:pt x="18635" y="2201490"/>
                </a:moveTo>
                <a:lnTo>
                  <a:pt x="19724" y="2207124"/>
                </a:lnTo>
                <a:lnTo>
                  <a:pt x="19770" y="2208534"/>
                </a:lnTo>
                <a:lnTo>
                  <a:pt x="18732" y="2205655"/>
                </a:lnTo>
                <a:lnTo>
                  <a:pt x="18583" y="2202092"/>
                </a:lnTo>
                <a:close/>
                <a:moveTo>
                  <a:pt x="19419" y="2197708"/>
                </a:moveTo>
                <a:lnTo>
                  <a:pt x="19593" y="2203082"/>
                </a:lnTo>
                <a:lnTo>
                  <a:pt x="18732" y="2200390"/>
                </a:lnTo>
                <a:lnTo>
                  <a:pt x="18813" y="2199454"/>
                </a:lnTo>
                <a:lnTo>
                  <a:pt x="19231" y="2198086"/>
                </a:lnTo>
                <a:close/>
                <a:moveTo>
                  <a:pt x="21231" y="2196362"/>
                </a:moveTo>
                <a:lnTo>
                  <a:pt x="25485" y="2209887"/>
                </a:lnTo>
                <a:cubicBezTo>
                  <a:pt x="25903" y="2212891"/>
                  <a:pt x="25819" y="2215858"/>
                  <a:pt x="24798" y="2218463"/>
                </a:cubicBezTo>
                <a:lnTo>
                  <a:pt x="20242" y="2223082"/>
                </a:lnTo>
                <a:lnTo>
                  <a:pt x="19770" y="2208534"/>
                </a:lnTo>
                <a:lnTo>
                  <a:pt x="20259" y="2209895"/>
                </a:lnTo>
                <a:lnTo>
                  <a:pt x="19724" y="2207124"/>
                </a:lnTo>
                <a:lnTo>
                  <a:pt x="19593" y="2203082"/>
                </a:lnTo>
                <a:lnTo>
                  <a:pt x="23657" y="2215786"/>
                </a:lnTo>
                <a:close/>
                <a:moveTo>
                  <a:pt x="19345" y="2195441"/>
                </a:moveTo>
                <a:lnTo>
                  <a:pt x="19412" y="2197492"/>
                </a:lnTo>
                <a:lnTo>
                  <a:pt x="19231" y="2198086"/>
                </a:lnTo>
                <a:lnTo>
                  <a:pt x="18870" y="2198810"/>
                </a:lnTo>
                <a:lnTo>
                  <a:pt x="19077" y="2196448"/>
                </a:lnTo>
                <a:close/>
                <a:moveTo>
                  <a:pt x="21002" y="2194530"/>
                </a:moveTo>
                <a:lnTo>
                  <a:pt x="21231" y="2196362"/>
                </a:lnTo>
                <a:lnTo>
                  <a:pt x="20789" y="2194958"/>
                </a:lnTo>
                <a:close/>
                <a:moveTo>
                  <a:pt x="20482" y="2193980"/>
                </a:moveTo>
                <a:lnTo>
                  <a:pt x="20789" y="2194958"/>
                </a:lnTo>
                <a:lnTo>
                  <a:pt x="19419" y="2197708"/>
                </a:lnTo>
                <a:lnTo>
                  <a:pt x="19412" y="2197492"/>
                </a:lnTo>
                <a:close/>
                <a:moveTo>
                  <a:pt x="308998" y="2192612"/>
                </a:moveTo>
                <a:cubicBezTo>
                  <a:pt x="249351" y="2192612"/>
                  <a:pt x="200998" y="2240966"/>
                  <a:pt x="200998" y="2300613"/>
                </a:cubicBezTo>
                <a:cubicBezTo>
                  <a:pt x="200998" y="2360260"/>
                  <a:pt x="249351" y="2408613"/>
                  <a:pt x="308998" y="2408613"/>
                </a:cubicBezTo>
                <a:cubicBezTo>
                  <a:pt x="368645" y="2408613"/>
                  <a:pt x="416998" y="2360260"/>
                  <a:pt x="416998" y="2300613"/>
                </a:cubicBezTo>
                <a:cubicBezTo>
                  <a:pt x="416998" y="2240966"/>
                  <a:pt x="368645" y="2192612"/>
                  <a:pt x="308998" y="2192612"/>
                </a:cubicBezTo>
                <a:close/>
                <a:moveTo>
                  <a:pt x="20343" y="2189329"/>
                </a:moveTo>
                <a:lnTo>
                  <a:pt x="20482" y="2191173"/>
                </a:lnTo>
                <a:lnTo>
                  <a:pt x="19345" y="2195441"/>
                </a:lnTo>
                <a:lnTo>
                  <a:pt x="19296" y="2193942"/>
                </a:lnTo>
                <a:lnTo>
                  <a:pt x="19420" y="2192530"/>
                </a:lnTo>
                <a:close/>
                <a:moveTo>
                  <a:pt x="20330" y="2189147"/>
                </a:moveTo>
                <a:lnTo>
                  <a:pt x="20350" y="2189307"/>
                </a:lnTo>
                <a:lnTo>
                  <a:pt x="20343" y="2189329"/>
                </a:lnTo>
                <a:close/>
                <a:moveTo>
                  <a:pt x="925" y="2186857"/>
                </a:moveTo>
                <a:lnTo>
                  <a:pt x="443" y="2202405"/>
                </a:lnTo>
                <a:cubicBezTo>
                  <a:pt x="8133" y="2277836"/>
                  <a:pt x="2221" y="2213998"/>
                  <a:pt x="4451" y="2390548"/>
                </a:cubicBezTo>
                <a:lnTo>
                  <a:pt x="4825" y="2413089"/>
                </a:lnTo>
                <a:lnTo>
                  <a:pt x="2447" y="2413013"/>
                </a:lnTo>
                <a:lnTo>
                  <a:pt x="4899" y="2417540"/>
                </a:lnTo>
                <a:lnTo>
                  <a:pt x="6564" y="2517903"/>
                </a:lnTo>
                <a:lnTo>
                  <a:pt x="5685" y="2519394"/>
                </a:lnTo>
                <a:cubicBezTo>
                  <a:pt x="4182" y="2522201"/>
                  <a:pt x="3270" y="2524182"/>
                  <a:pt x="4451" y="2522527"/>
                </a:cubicBezTo>
                <a:lnTo>
                  <a:pt x="6587" y="2519285"/>
                </a:lnTo>
                <a:lnTo>
                  <a:pt x="7622" y="2581618"/>
                </a:lnTo>
                <a:lnTo>
                  <a:pt x="6737" y="2586348"/>
                </a:lnTo>
                <a:cubicBezTo>
                  <a:pt x="4159" y="2600132"/>
                  <a:pt x="2824" y="2613705"/>
                  <a:pt x="6455" y="2626427"/>
                </a:cubicBezTo>
                <a:lnTo>
                  <a:pt x="8317" y="2623546"/>
                </a:lnTo>
                <a:lnTo>
                  <a:pt x="8459" y="2632044"/>
                </a:lnTo>
                <a:lnTo>
                  <a:pt x="8823" y="2638426"/>
                </a:lnTo>
                <a:lnTo>
                  <a:pt x="8458" y="2639598"/>
                </a:lnTo>
                <a:cubicBezTo>
                  <a:pt x="7380" y="2642616"/>
                  <a:pt x="5211" y="2644819"/>
                  <a:pt x="4450" y="2648021"/>
                </a:cubicBezTo>
                <a:cubicBezTo>
                  <a:pt x="3165" y="2653424"/>
                  <a:pt x="2725" y="2659190"/>
                  <a:pt x="2446" y="2664870"/>
                </a:cubicBezTo>
                <a:lnTo>
                  <a:pt x="1419" y="2697960"/>
                </a:lnTo>
                <a:lnTo>
                  <a:pt x="0" y="2700062"/>
                </a:lnTo>
                <a:lnTo>
                  <a:pt x="0" y="2187168"/>
                </a:lnTo>
                <a:close/>
                <a:moveTo>
                  <a:pt x="10223" y="2182029"/>
                </a:moveTo>
                <a:lnTo>
                  <a:pt x="13501" y="2191132"/>
                </a:lnTo>
                <a:lnTo>
                  <a:pt x="13627" y="2193077"/>
                </a:lnTo>
                <a:lnTo>
                  <a:pt x="10463" y="2186426"/>
                </a:lnTo>
                <a:cubicBezTo>
                  <a:pt x="11799" y="2192979"/>
                  <a:pt x="13292" y="2212693"/>
                  <a:pt x="14471" y="2206082"/>
                </a:cubicBezTo>
                <a:lnTo>
                  <a:pt x="13627" y="2193077"/>
                </a:lnTo>
                <a:lnTo>
                  <a:pt x="15993" y="2198048"/>
                </a:lnTo>
                <a:lnTo>
                  <a:pt x="17521" y="2202291"/>
                </a:lnTo>
                <a:lnTo>
                  <a:pt x="14774" y="2212606"/>
                </a:lnTo>
                <a:lnTo>
                  <a:pt x="14148" y="2214756"/>
                </a:lnTo>
                <a:lnTo>
                  <a:pt x="12466" y="2210829"/>
                </a:lnTo>
                <a:cubicBezTo>
                  <a:pt x="11798" y="2204276"/>
                  <a:pt x="11239" y="2197701"/>
                  <a:pt x="10462" y="2191173"/>
                </a:cubicBezTo>
                <a:lnTo>
                  <a:pt x="9022" y="2183623"/>
                </a:lnTo>
                <a:close/>
                <a:moveTo>
                  <a:pt x="15888" y="2174509"/>
                </a:moveTo>
                <a:lnTo>
                  <a:pt x="16475" y="2178002"/>
                </a:lnTo>
                <a:lnTo>
                  <a:pt x="16717" y="2179081"/>
                </a:lnTo>
                <a:lnTo>
                  <a:pt x="16246" y="2181326"/>
                </a:lnTo>
                <a:lnTo>
                  <a:pt x="15277" y="2175321"/>
                </a:lnTo>
                <a:close/>
                <a:moveTo>
                  <a:pt x="18103" y="2172485"/>
                </a:moveTo>
                <a:lnTo>
                  <a:pt x="18478" y="2174324"/>
                </a:lnTo>
                <a:lnTo>
                  <a:pt x="18724" y="2176293"/>
                </a:lnTo>
                <a:lnTo>
                  <a:pt x="19168" y="2189995"/>
                </a:lnTo>
                <a:lnTo>
                  <a:pt x="16717" y="2179081"/>
                </a:lnTo>
                <a:close/>
                <a:moveTo>
                  <a:pt x="18927" y="2170475"/>
                </a:moveTo>
                <a:lnTo>
                  <a:pt x="20330" y="2189147"/>
                </a:lnTo>
                <a:lnTo>
                  <a:pt x="18724" y="2176293"/>
                </a:lnTo>
                <a:lnTo>
                  <a:pt x="18551" y="2170973"/>
                </a:lnTo>
                <a:close/>
                <a:moveTo>
                  <a:pt x="18534" y="2170433"/>
                </a:moveTo>
                <a:lnTo>
                  <a:pt x="18551" y="2170973"/>
                </a:lnTo>
                <a:lnTo>
                  <a:pt x="18370" y="2171215"/>
                </a:lnTo>
                <a:close/>
                <a:moveTo>
                  <a:pt x="28566" y="2159024"/>
                </a:moveTo>
                <a:lnTo>
                  <a:pt x="28497" y="2160284"/>
                </a:lnTo>
                <a:lnTo>
                  <a:pt x="28445" y="2159475"/>
                </a:lnTo>
                <a:close/>
                <a:moveTo>
                  <a:pt x="32624" y="2158935"/>
                </a:moveTo>
                <a:lnTo>
                  <a:pt x="33285" y="2169873"/>
                </a:lnTo>
                <a:lnTo>
                  <a:pt x="21002" y="2194530"/>
                </a:lnTo>
                <a:lnTo>
                  <a:pt x="20350" y="2189307"/>
                </a:lnTo>
                <a:lnTo>
                  <a:pt x="20969" y="2187159"/>
                </a:lnTo>
                <a:lnTo>
                  <a:pt x="28282" y="2160077"/>
                </a:lnTo>
                <a:lnTo>
                  <a:pt x="28497" y="2163092"/>
                </a:lnTo>
                <a:close/>
                <a:moveTo>
                  <a:pt x="11537" y="2158904"/>
                </a:moveTo>
                <a:lnTo>
                  <a:pt x="12467" y="2175194"/>
                </a:lnTo>
                <a:lnTo>
                  <a:pt x="12698" y="2178744"/>
                </a:lnTo>
                <a:lnTo>
                  <a:pt x="10223" y="2182029"/>
                </a:lnTo>
                <a:lnTo>
                  <a:pt x="8459" y="2177132"/>
                </a:lnTo>
                <a:cubicBezTo>
                  <a:pt x="7469" y="2175190"/>
                  <a:pt x="7830" y="2177523"/>
                  <a:pt x="8508" y="2180930"/>
                </a:cubicBezTo>
                <a:lnTo>
                  <a:pt x="9022" y="2183623"/>
                </a:lnTo>
                <a:lnTo>
                  <a:pt x="8504" y="2184311"/>
                </a:lnTo>
                <a:lnTo>
                  <a:pt x="925" y="2186857"/>
                </a:lnTo>
                <a:lnTo>
                  <a:pt x="1420" y="2170909"/>
                </a:lnTo>
                <a:lnTo>
                  <a:pt x="3687" y="2167551"/>
                </a:lnTo>
                <a:close/>
                <a:moveTo>
                  <a:pt x="12998" y="2157295"/>
                </a:moveTo>
                <a:lnTo>
                  <a:pt x="13485" y="2160192"/>
                </a:lnTo>
                <a:lnTo>
                  <a:pt x="13144" y="2162102"/>
                </a:lnTo>
                <a:lnTo>
                  <a:pt x="12463" y="2157884"/>
                </a:lnTo>
                <a:close/>
                <a:moveTo>
                  <a:pt x="28163" y="2155151"/>
                </a:moveTo>
                <a:lnTo>
                  <a:pt x="28445" y="2159475"/>
                </a:lnTo>
                <a:lnTo>
                  <a:pt x="28282" y="2160077"/>
                </a:lnTo>
                <a:lnTo>
                  <a:pt x="27962" y="2155586"/>
                </a:lnTo>
                <a:close/>
                <a:moveTo>
                  <a:pt x="30501" y="2151859"/>
                </a:moveTo>
                <a:lnTo>
                  <a:pt x="28566" y="2159024"/>
                </a:lnTo>
                <a:lnTo>
                  <a:pt x="28844" y="2153960"/>
                </a:lnTo>
                <a:close/>
                <a:moveTo>
                  <a:pt x="29203" y="2147422"/>
                </a:moveTo>
                <a:lnTo>
                  <a:pt x="28844" y="2153960"/>
                </a:lnTo>
                <a:lnTo>
                  <a:pt x="28528" y="2154360"/>
                </a:lnTo>
                <a:lnTo>
                  <a:pt x="28163" y="2155151"/>
                </a:lnTo>
                <a:lnTo>
                  <a:pt x="27684" y="2147782"/>
                </a:lnTo>
                <a:close/>
                <a:moveTo>
                  <a:pt x="24895" y="2146042"/>
                </a:moveTo>
                <a:lnTo>
                  <a:pt x="27401" y="2147848"/>
                </a:lnTo>
                <a:lnTo>
                  <a:pt x="27409" y="2147847"/>
                </a:lnTo>
                <a:lnTo>
                  <a:pt x="27962" y="2155586"/>
                </a:lnTo>
                <a:lnTo>
                  <a:pt x="24489" y="2163092"/>
                </a:lnTo>
                <a:lnTo>
                  <a:pt x="18927" y="2170475"/>
                </a:lnTo>
                <a:lnTo>
                  <a:pt x="18821" y="2169065"/>
                </a:lnTo>
                <a:lnTo>
                  <a:pt x="20232" y="2162346"/>
                </a:lnTo>
                <a:lnTo>
                  <a:pt x="22356" y="2154645"/>
                </a:lnTo>
                <a:close/>
                <a:moveTo>
                  <a:pt x="19664" y="2141480"/>
                </a:moveTo>
                <a:lnTo>
                  <a:pt x="22487" y="2144305"/>
                </a:lnTo>
                <a:lnTo>
                  <a:pt x="23399" y="2144963"/>
                </a:lnTo>
                <a:lnTo>
                  <a:pt x="20482" y="2149051"/>
                </a:lnTo>
                <a:lnTo>
                  <a:pt x="19373" y="2150272"/>
                </a:lnTo>
                <a:lnTo>
                  <a:pt x="18775" y="2144403"/>
                </a:lnTo>
                <a:close/>
                <a:moveTo>
                  <a:pt x="16474" y="2137819"/>
                </a:moveTo>
                <a:lnTo>
                  <a:pt x="16512" y="2138325"/>
                </a:lnTo>
                <a:lnTo>
                  <a:pt x="16439" y="2138252"/>
                </a:lnTo>
                <a:close/>
                <a:moveTo>
                  <a:pt x="8631" y="2130435"/>
                </a:moveTo>
                <a:lnTo>
                  <a:pt x="9990" y="2131797"/>
                </a:lnTo>
                <a:lnTo>
                  <a:pt x="10462" y="2140061"/>
                </a:lnTo>
                <a:lnTo>
                  <a:pt x="10149" y="2140324"/>
                </a:lnTo>
                <a:lnTo>
                  <a:pt x="8591" y="2131047"/>
                </a:lnTo>
                <a:close/>
                <a:moveTo>
                  <a:pt x="30211" y="2129056"/>
                </a:moveTo>
                <a:lnTo>
                  <a:pt x="30856" y="2129660"/>
                </a:lnTo>
                <a:lnTo>
                  <a:pt x="31819" y="2145602"/>
                </a:lnTo>
                <a:lnTo>
                  <a:pt x="29925" y="2143832"/>
                </a:lnTo>
                <a:lnTo>
                  <a:pt x="29525" y="2141562"/>
                </a:lnTo>
                <a:close/>
                <a:moveTo>
                  <a:pt x="26625" y="2126817"/>
                </a:moveTo>
                <a:lnTo>
                  <a:pt x="26620" y="2127128"/>
                </a:lnTo>
                <a:lnTo>
                  <a:pt x="26545" y="2126880"/>
                </a:lnTo>
                <a:close/>
                <a:moveTo>
                  <a:pt x="8967" y="2125244"/>
                </a:moveTo>
                <a:lnTo>
                  <a:pt x="8631" y="2130435"/>
                </a:lnTo>
                <a:lnTo>
                  <a:pt x="8460" y="2130265"/>
                </a:lnTo>
                <a:lnTo>
                  <a:pt x="8591" y="2131047"/>
                </a:lnTo>
                <a:lnTo>
                  <a:pt x="8460" y="2133073"/>
                </a:lnTo>
                <a:lnTo>
                  <a:pt x="9692" y="2140709"/>
                </a:lnTo>
                <a:lnTo>
                  <a:pt x="6455" y="2143435"/>
                </a:lnTo>
                <a:cubicBezTo>
                  <a:pt x="2922" y="2139898"/>
                  <a:pt x="4592" y="2134283"/>
                  <a:pt x="7562" y="2128146"/>
                </a:cubicBezTo>
                <a:close/>
                <a:moveTo>
                  <a:pt x="26656" y="2124874"/>
                </a:moveTo>
                <a:lnTo>
                  <a:pt x="27533" y="2126105"/>
                </a:lnTo>
                <a:lnTo>
                  <a:pt x="26625" y="2126817"/>
                </a:lnTo>
                <a:close/>
                <a:moveTo>
                  <a:pt x="30501" y="2123777"/>
                </a:moveTo>
                <a:lnTo>
                  <a:pt x="30744" y="2127794"/>
                </a:lnTo>
                <a:lnTo>
                  <a:pt x="30314" y="2127193"/>
                </a:lnTo>
                <a:close/>
                <a:moveTo>
                  <a:pt x="11803" y="2119385"/>
                </a:moveTo>
                <a:lnTo>
                  <a:pt x="16678" y="2123831"/>
                </a:lnTo>
                <a:lnTo>
                  <a:pt x="16696" y="2124007"/>
                </a:lnTo>
                <a:lnTo>
                  <a:pt x="15643" y="2123184"/>
                </a:lnTo>
                <a:cubicBezTo>
                  <a:pt x="14325" y="2122294"/>
                  <a:pt x="12992" y="2121688"/>
                  <a:pt x="13260" y="2123086"/>
                </a:cubicBezTo>
                <a:lnTo>
                  <a:pt x="17278" y="2129721"/>
                </a:lnTo>
                <a:lnTo>
                  <a:pt x="17710" y="2133956"/>
                </a:lnTo>
                <a:lnTo>
                  <a:pt x="14689" y="2136500"/>
                </a:lnTo>
                <a:lnTo>
                  <a:pt x="9990" y="2131797"/>
                </a:lnTo>
                <a:lnTo>
                  <a:pt x="9547" y="2124046"/>
                </a:lnTo>
                <a:close/>
                <a:moveTo>
                  <a:pt x="13116" y="2116675"/>
                </a:moveTo>
                <a:lnTo>
                  <a:pt x="11803" y="2119385"/>
                </a:lnTo>
                <a:lnTo>
                  <a:pt x="10462" y="2118162"/>
                </a:lnTo>
                <a:close/>
                <a:moveTo>
                  <a:pt x="15563" y="2111619"/>
                </a:moveTo>
                <a:lnTo>
                  <a:pt x="15635" y="2112426"/>
                </a:lnTo>
                <a:lnTo>
                  <a:pt x="15081" y="2115574"/>
                </a:lnTo>
                <a:lnTo>
                  <a:pt x="13116" y="2116675"/>
                </a:lnTo>
                <a:close/>
                <a:moveTo>
                  <a:pt x="16223" y="2110256"/>
                </a:moveTo>
                <a:lnTo>
                  <a:pt x="17550" y="2112115"/>
                </a:lnTo>
                <a:lnTo>
                  <a:pt x="16320" y="2114879"/>
                </a:lnTo>
                <a:lnTo>
                  <a:pt x="15876" y="2115128"/>
                </a:lnTo>
                <a:lnTo>
                  <a:pt x="15635" y="2112426"/>
                </a:lnTo>
                <a:lnTo>
                  <a:pt x="15900" y="2110924"/>
                </a:lnTo>
                <a:close/>
                <a:moveTo>
                  <a:pt x="25921" y="2109497"/>
                </a:moveTo>
                <a:lnTo>
                  <a:pt x="26111" y="2110950"/>
                </a:lnTo>
                <a:lnTo>
                  <a:pt x="22486" y="2112546"/>
                </a:lnTo>
                <a:lnTo>
                  <a:pt x="21845" y="2111782"/>
                </a:lnTo>
                <a:close/>
                <a:moveTo>
                  <a:pt x="19136" y="2108552"/>
                </a:moveTo>
                <a:lnTo>
                  <a:pt x="21845" y="2111782"/>
                </a:lnTo>
                <a:lnTo>
                  <a:pt x="18608" y="2113597"/>
                </a:lnTo>
                <a:lnTo>
                  <a:pt x="17550" y="2112115"/>
                </a:lnTo>
                <a:close/>
                <a:moveTo>
                  <a:pt x="11283" y="2103499"/>
                </a:moveTo>
                <a:lnTo>
                  <a:pt x="10141" y="2107157"/>
                </a:lnTo>
                <a:lnTo>
                  <a:pt x="10319" y="2104408"/>
                </a:lnTo>
                <a:close/>
                <a:moveTo>
                  <a:pt x="10463" y="2102184"/>
                </a:moveTo>
                <a:lnTo>
                  <a:pt x="10982" y="2102909"/>
                </a:lnTo>
                <a:lnTo>
                  <a:pt x="10329" y="2104259"/>
                </a:lnTo>
                <a:close/>
                <a:moveTo>
                  <a:pt x="18719" y="2097719"/>
                </a:moveTo>
                <a:lnTo>
                  <a:pt x="17760" y="2100370"/>
                </a:lnTo>
                <a:lnTo>
                  <a:pt x="17120" y="2104001"/>
                </a:lnTo>
                <a:lnTo>
                  <a:pt x="16638" y="2099906"/>
                </a:lnTo>
                <a:close/>
                <a:moveTo>
                  <a:pt x="18892" y="2097537"/>
                </a:moveTo>
                <a:lnTo>
                  <a:pt x="18719" y="2097719"/>
                </a:lnTo>
                <a:lnTo>
                  <a:pt x="18767" y="2097587"/>
                </a:lnTo>
                <a:close/>
                <a:moveTo>
                  <a:pt x="19625" y="2075033"/>
                </a:moveTo>
                <a:lnTo>
                  <a:pt x="18829" y="2080235"/>
                </a:lnTo>
                <a:lnTo>
                  <a:pt x="16860" y="2083280"/>
                </a:lnTo>
                <a:lnTo>
                  <a:pt x="16844" y="2083211"/>
                </a:lnTo>
                <a:lnTo>
                  <a:pt x="18652" y="2077078"/>
                </a:lnTo>
                <a:close/>
                <a:moveTo>
                  <a:pt x="29137" y="2069725"/>
                </a:moveTo>
                <a:cubicBezTo>
                  <a:pt x="28616" y="2071005"/>
                  <a:pt x="27613" y="2073453"/>
                  <a:pt x="26362" y="2076610"/>
                </a:cubicBezTo>
                <a:lnTo>
                  <a:pt x="23276" y="2085134"/>
                </a:lnTo>
                <a:lnTo>
                  <a:pt x="23765" y="2081526"/>
                </a:lnTo>
                <a:lnTo>
                  <a:pt x="29019" y="2069851"/>
                </a:lnTo>
                <a:cubicBezTo>
                  <a:pt x="29697" y="2068333"/>
                  <a:pt x="29658" y="2068444"/>
                  <a:pt x="29137" y="2069725"/>
                </a:cubicBezTo>
                <a:close/>
                <a:moveTo>
                  <a:pt x="32775" y="2064518"/>
                </a:moveTo>
                <a:lnTo>
                  <a:pt x="29960" y="2078446"/>
                </a:lnTo>
                <a:lnTo>
                  <a:pt x="27316" y="2084085"/>
                </a:lnTo>
                <a:lnTo>
                  <a:pt x="23712" y="2091304"/>
                </a:lnTo>
                <a:lnTo>
                  <a:pt x="21250" y="2090729"/>
                </a:lnTo>
                <a:lnTo>
                  <a:pt x="23276" y="2085134"/>
                </a:lnTo>
                <a:lnTo>
                  <a:pt x="22487" y="2090951"/>
                </a:lnTo>
                <a:close/>
                <a:moveTo>
                  <a:pt x="27504" y="2053975"/>
                </a:moveTo>
                <a:lnTo>
                  <a:pt x="23765" y="2081526"/>
                </a:lnTo>
                <a:lnTo>
                  <a:pt x="19780" y="2090384"/>
                </a:lnTo>
                <a:lnTo>
                  <a:pt x="18478" y="2090082"/>
                </a:lnTo>
                <a:lnTo>
                  <a:pt x="17580" y="2086305"/>
                </a:lnTo>
                <a:lnTo>
                  <a:pt x="18479" y="2082527"/>
                </a:lnTo>
                <a:lnTo>
                  <a:pt x="18829" y="2080235"/>
                </a:lnTo>
                <a:lnTo>
                  <a:pt x="24327" y="2071731"/>
                </a:lnTo>
                <a:lnTo>
                  <a:pt x="27486" y="2053983"/>
                </a:lnTo>
                <a:close/>
                <a:moveTo>
                  <a:pt x="36514" y="2046022"/>
                </a:moveTo>
                <a:cubicBezTo>
                  <a:pt x="37591" y="2041494"/>
                  <a:pt x="35875" y="2055690"/>
                  <a:pt x="34510" y="2060063"/>
                </a:cubicBezTo>
                <a:lnTo>
                  <a:pt x="32775" y="2064518"/>
                </a:lnTo>
                <a:close/>
                <a:moveTo>
                  <a:pt x="18001" y="2043810"/>
                </a:moveTo>
                <a:lnTo>
                  <a:pt x="18402" y="2048021"/>
                </a:lnTo>
                <a:lnTo>
                  <a:pt x="18367" y="2048048"/>
                </a:lnTo>
                <a:lnTo>
                  <a:pt x="17811" y="2044150"/>
                </a:lnTo>
                <a:close/>
                <a:moveTo>
                  <a:pt x="16906" y="2037809"/>
                </a:moveTo>
                <a:lnTo>
                  <a:pt x="17811" y="2044150"/>
                </a:lnTo>
                <a:lnTo>
                  <a:pt x="15164" y="2048870"/>
                </a:lnTo>
                <a:lnTo>
                  <a:pt x="12467" y="2048830"/>
                </a:lnTo>
                <a:cubicBezTo>
                  <a:pt x="11904" y="2044882"/>
                  <a:pt x="13867" y="2041833"/>
                  <a:pt x="16241" y="2038838"/>
                </a:cubicBezTo>
                <a:close/>
                <a:moveTo>
                  <a:pt x="22602" y="2010467"/>
                </a:moveTo>
                <a:lnTo>
                  <a:pt x="24863" y="2018072"/>
                </a:lnTo>
                <a:lnTo>
                  <a:pt x="23927" y="2022447"/>
                </a:lnTo>
                <a:lnTo>
                  <a:pt x="23427" y="2022231"/>
                </a:lnTo>
                <a:lnTo>
                  <a:pt x="21456" y="2017480"/>
                </a:lnTo>
                <a:lnTo>
                  <a:pt x="20638" y="2014790"/>
                </a:lnTo>
                <a:close/>
                <a:moveTo>
                  <a:pt x="14798" y="2010147"/>
                </a:moveTo>
                <a:lnTo>
                  <a:pt x="17363" y="2037101"/>
                </a:lnTo>
                <a:lnTo>
                  <a:pt x="16906" y="2037809"/>
                </a:lnTo>
                <a:lnTo>
                  <a:pt x="16475" y="2034789"/>
                </a:lnTo>
                <a:cubicBezTo>
                  <a:pt x="11909" y="2039588"/>
                  <a:pt x="5898" y="2062052"/>
                  <a:pt x="10463" y="2057253"/>
                </a:cubicBezTo>
                <a:lnTo>
                  <a:pt x="15164" y="2048870"/>
                </a:lnTo>
                <a:lnTo>
                  <a:pt x="17287" y="2048900"/>
                </a:lnTo>
                <a:lnTo>
                  <a:pt x="18367" y="2048048"/>
                </a:lnTo>
                <a:lnTo>
                  <a:pt x="18479" y="2048830"/>
                </a:lnTo>
                <a:lnTo>
                  <a:pt x="18402" y="2048021"/>
                </a:lnTo>
                <a:lnTo>
                  <a:pt x="24490" y="2043214"/>
                </a:lnTo>
                <a:lnTo>
                  <a:pt x="20023" y="2072428"/>
                </a:lnTo>
                <a:lnTo>
                  <a:pt x="18652" y="2077078"/>
                </a:lnTo>
                <a:lnTo>
                  <a:pt x="16474" y="2081657"/>
                </a:lnTo>
                <a:lnTo>
                  <a:pt x="16844" y="2083211"/>
                </a:lnTo>
                <a:lnTo>
                  <a:pt x="16792" y="2083385"/>
                </a:lnTo>
                <a:lnTo>
                  <a:pt x="8318" y="2096493"/>
                </a:lnTo>
                <a:lnTo>
                  <a:pt x="7623" y="2054565"/>
                </a:lnTo>
                <a:lnTo>
                  <a:pt x="14471" y="2017941"/>
                </a:lnTo>
                <a:close/>
                <a:moveTo>
                  <a:pt x="14471" y="2006708"/>
                </a:moveTo>
                <a:lnTo>
                  <a:pt x="14910" y="2007491"/>
                </a:lnTo>
                <a:lnTo>
                  <a:pt x="14798" y="2010147"/>
                </a:lnTo>
                <a:close/>
                <a:moveTo>
                  <a:pt x="15488" y="1993716"/>
                </a:moveTo>
                <a:lnTo>
                  <a:pt x="15964" y="1997271"/>
                </a:lnTo>
                <a:lnTo>
                  <a:pt x="15881" y="1997533"/>
                </a:lnTo>
                <a:lnTo>
                  <a:pt x="15993" y="1997491"/>
                </a:lnTo>
                <a:lnTo>
                  <a:pt x="16475" y="2001092"/>
                </a:lnTo>
                <a:lnTo>
                  <a:pt x="20638" y="2014790"/>
                </a:lnTo>
                <a:lnTo>
                  <a:pt x="20483" y="2015133"/>
                </a:lnTo>
                <a:lnTo>
                  <a:pt x="21456" y="2017480"/>
                </a:lnTo>
                <a:lnTo>
                  <a:pt x="22290" y="2020223"/>
                </a:lnTo>
                <a:cubicBezTo>
                  <a:pt x="22772" y="2021479"/>
                  <a:pt x="22686" y="2021374"/>
                  <a:pt x="21545" y="2019319"/>
                </a:cubicBezTo>
                <a:lnTo>
                  <a:pt x="14910" y="2007491"/>
                </a:lnTo>
                <a:close/>
                <a:moveTo>
                  <a:pt x="17357" y="1992825"/>
                </a:moveTo>
                <a:lnTo>
                  <a:pt x="18464" y="1996551"/>
                </a:lnTo>
                <a:lnTo>
                  <a:pt x="15993" y="1997491"/>
                </a:lnTo>
                <a:lnTo>
                  <a:pt x="15964" y="1997271"/>
                </a:lnTo>
                <a:close/>
                <a:moveTo>
                  <a:pt x="31599" y="1986608"/>
                </a:moveTo>
                <a:lnTo>
                  <a:pt x="29960" y="1994262"/>
                </a:lnTo>
                <a:lnTo>
                  <a:pt x="22602" y="2010467"/>
                </a:lnTo>
                <a:lnTo>
                  <a:pt x="18464" y="1996551"/>
                </a:lnTo>
                <a:lnTo>
                  <a:pt x="20138" y="1995914"/>
                </a:lnTo>
                <a:close/>
                <a:moveTo>
                  <a:pt x="13684" y="1980232"/>
                </a:moveTo>
                <a:lnTo>
                  <a:pt x="13821" y="1981253"/>
                </a:lnTo>
                <a:lnTo>
                  <a:pt x="6588" y="1992233"/>
                </a:lnTo>
                <a:lnTo>
                  <a:pt x="6565" y="1990852"/>
                </a:lnTo>
                <a:lnTo>
                  <a:pt x="10463" y="1984245"/>
                </a:lnTo>
                <a:close/>
                <a:moveTo>
                  <a:pt x="14701" y="1979917"/>
                </a:moveTo>
                <a:lnTo>
                  <a:pt x="15807" y="1986116"/>
                </a:lnTo>
                <a:lnTo>
                  <a:pt x="15488" y="1993716"/>
                </a:lnTo>
                <a:lnTo>
                  <a:pt x="13821" y="1981253"/>
                </a:lnTo>
                <a:close/>
                <a:moveTo>
                  <a:pt x="16185" y="1977118"/>
                </a:moveTo>
                <a:lnTo>
                  <a:pt x="16160" y="1977702"/>
                </a:lnTo>
                <a:lnTo>
                  <a:pt x="14701" y="1979917"/>
                </a:lnTo>
                <a:lnTo>
                  <a:pt x="14562" y="1979139"/>
                </a:lnTo>
                <a:close/>
                <a:moveTo>
                  <a:pt x="29043" y="1976842"/>
                </a:moveTo>
                <a:lnTo>
                  <a:pt x="31728" y="1981888"/>
                </a:lnTo>
                <a:lnTo>
                  <a:pt x="32263" y="1983508"/>
                </a:lnTo>
                <a:lnTo>
                  <a:pt x="32211" y="1983749"/>
                </a:lnTo>
                <a:lnTo>
                  <a:pt x="28380" y="1977307"/>
                </a:lnTo>
                <a:close/>
                <a:moveTo>
                  <a:pt x="24542" y="1970853"/>
                </a:moveTo>
                <a:lnTo>
                  <a:pt x="28380" y="1977307"/>
                </a:lnTo>
                <a:lnTo>
                  <a:pt x="22487" y="1981436"/>
                </a:lnTo>
                <a:lnTo>
                  <a:pt x="22115" y="1978144"/>
                </a:lnTo>
                <a:close/>
                <a:moveTo>
                  <a:pt x="21282" y="1970768"/>
                </a:moveTo>
                <a:lnTo>
                  <a:pt x="22115" y="1978144"/>
                </a:lnTo>
                <a:lnTo>
                  <a:pt x="19436" y="1986191"/>
                </a:lnTo>
                <a:lnTo>
                  <a:pt x="17357" y="1992825"/>
                </a:lnTo>
                <a:lnTo>
                  <a:pt x="16475" y="1989860"/>
                </a:lnTo>
                <a:lnTo>
                  <a:pt x="15807" y="1986116"/>
                </a:lnTo>
                <a:lnTo>
                  <a:pt x="16160" y="1977702"/>
                </a:lnTo>
                <a:lnTo>
                  <a:pt x="18193" y="1974617"/>
                </a:lnTo>
                <a:close/>
                <a:moveTo>
                  <a:pt x="23194" y="1968387"/>
                </a:moveTo>
                <a:lnTo>
                  <a:pt x="24673" y="1970461"/>
                </a:lnTo>
                <a:lnTo>
                  <a:pt x="24542" y="1970853"/>
                </a:lnTo>
                <a:lnTo>
                  <a:pt x="23126" y="1968471"/>
                </a:lnTo>
                <a:close/>
                <a:moveTo>
                  <a:pt x="22706" y="1967765"/>
                </a:moveTo>
                <a:lnTo>
                  <a:pt x="23126" y="1968471"/>
                </a:lnTo>
                <a:lnTo>
                  <a:pt x="21282" y="1970768"/>
                </a:lnTo>
                <a:lnTo>
                  <a:pt x="21201" y="1970049"/>
                </a:lnTo>
                <a:close/>
                <a:moveTo>
                  <a:pt x="22487" y="1967396"/>
                </a:moveTo>
                <a:lnTo>
                  <a:pt x="22727" y="1967732"/>
                </a:lnTo>
                <a:lnTo>
                  <a:pt x="22706" y="1967765"/>
                </a:lnTo>
                <a:close/>
                <a:moveTo>
                  <a:pt x="21640" y="1961462"/>
                </a:moveTo>
                <a:lnTo>
                  <a:pt x="22487" y="1967396"/>
                </a:lnTo>
                <a:lnTo>
                  <a:pt x="20603" y="1964756"/>
                </a:lnTo>
                <a:lnTo>
                  <a:pt x="20561" y="1964377"/>
                </a:lnTo>
                <a:close/>
                <a:moveTo>
                  <a:pt x="28498" y="1958972"/>
                </a:moveTo>
                <a:lnTo>
                  <a:pt x="26901" y="1963770"/>
                </a:lnTo>
                <a:lnTo>
                  <a:pt x="23194" y="1968387"/>
                </a:lnTo>
                <a:lnTo>
                  <a:pt x="22727" y="1967732"/>
                </a:lnTo>
                <a:close/>
                <a:moveTo>
                  <a:pt x="10463" y="1956163"/>
                </a:moveTo>
                <a:lnTo>
                  <a:pt x="14562" y="1979139"/>
                </a:lnTo>
                <a:lnTo>
                  <a:pt x="13684" y="1980232"/>
                </a:lnTo>
                <a:close/>
                <a:moveTo>
                  <a:pt x="18933" y="1942499"/>
                </a:moveTo>
                <a:lnTo>
                  <a:pt x="21499" y="1960474"/>
                </a:lnTo>
                <a:lnTo>
                  <a:pt x="20553" y="1964306"/>
                </a:lnTo>
                <a:lnTo>
                  <a:pt x="20561" y="1964377"/>
                </a:lnTo>
                <a:lnTo>
                  <a:pt x="20483" y="1964588"/>
                </a:lnTo>
                <a:lnTo>
                  <a:pt x="20603" y="1964756"/>
                </a:lnTo>
                <a:lnTo>
                  <a:pt x="21201" y="1970049"/>
                </a:lnTo>
                <a:lnTo>
                  <a:pt x="18193" y="1974617"/>
                </a:lnTo>
                <a:lnTo>
                  <a:pt x="16185" y="1977118"/>
                </a:lnTo>
                <a:lnTo>
                  <a:pt x="16475" y="1970204"/>
                </a:lnTo>
                <a:cubicBezTo>
                  <a:pt x="16475" y="1967244"/>
                  <a:pt x="13911" y="1964634"/>
                  <a:pt x="14471" y="1961780"/>
                </a:cubicBezTo>
                <a:close/>
                <a:moveTo>
                  <a:pt x="16475" y="1925276"/>
                </a:moveTo>
                <a:lnTo>
                  <a:pt x="17492" y="1932398"/>
                </a:lnTo>
                <a:lnTo>
                  <a:pt x="17477" y="1932338"/>
                </a:lnTo>
                <a:cubicBezTo>
                  <a:pt x="16976" y="1929049"/>
                  <a:pt x="16475" y="1925276"/>
                  <a:pt x="16475" y="1925276"/>
                </a:cubicBezTo>
                <a:close/>
                <a:moveTo>
                  <a:pt x="16475" y="1914042"/>
                </a:moveTo>
                <a:lnTo>
                  <a:pt x="16825" y="1917971"/>
                </a:lnTo>
                <a:lnTo>
                  <a:pt x="16475" y="1919659"/>
                </a:lnTo>
                <a:cubicBezTo>
                  <a:pt x="15241" y="1926574"/>
                  <a:pt x="10463" y="1946443"/>
                  <a:pt x="10463" y="1939315"/>
                </a:cubicBezTo>
                <a:cubicBezTo>
                  <a:pt x="10463" y="1930435"/>
                  <a:pt x="14471" y="1922468"/>
                  <a:pt x="16475" y="1914042"/>
                </a:cubicBezTo>
                <a:close/>
                <a:moveTo>
                  <a:pt x="18416" y="1893508"/>
                </a:moveTo>
                <a:lnTo>
                  <a:pt x="18479" y="1894386"/>
                </a:lnTo>
                <a:lnTo>
                  <a:pt x="18026" y="1893873"/>
                </a:lnTo>
                <a:close/>
                <a:moveTo>
                  <a:pt x="4826" y="1886038"/>
                </a:moveTo>
                <a:lnTo>
                  <a:pt x="11299" y="1886243"/>
                </a:lnTo>
                <a:lnTo>
                  <a:pt x="18026" y="1893873"/>
                </a:lnTo>
                <a:lnTo>
                  <a:pt x="14471" y="1897194"/>
                </a:lnTo>
                <a:cubicBezTo>
                  <a:pt x="12467" y="1895322"/>
                  <a:pt x="8384" y="1893269"/>
                  <a:pt x="5341" y="1891307"/>
                </a:cubicBezTo>
                <a:lnTo>
                  <a:pt x="4900" y="1890490"/>
                </a:lnTo>
                <a:close/>
                <a:moveTo>
                  <a:pt x="27922" y="1866919"/>
                </a:moveTo>
                <a:lnTo>
                  <a:pt x="28173" y="1868011"/>
                </a:lnTo>
                <a:cubicBezTo>
                  <a:pt x="27671" y="1866459"/>
                  <a:pt x="27278" y="1866211"/>
                  <a:pt x="30502" y="1883154"/>
                </a:cubicBezTo>
                <a:lnTo>
                  <a:pt x="31543" y="1888016"/>
                </a:lnTo>
                <a:lnTo>
                  <a:pt x="18933" y="1942499"/>
                </a:lnTo>
                <a:lnTo>
                  <a:pt x="17492" y="1932398"/>
                </a:lnTo>
                <a:lnTo>
                  <a:pt x="18479" y="1936507"/>
                </a:lnTo>
                <a:lnTo>
                  <a:pt x="16825" y="1917971"/>
                </a:lnTo>
                <a:lnTo>
                  <a:pt x="19170" y="1906684"/>
                </a:lnTo>
                <a:cubicBezTo>
                  <a:pt x="19869" y="1902309"/>
                  <a:pt x="20003" y="1898047"/>
                  <a:pt x="18479" y="1894386"/>
                </a:cubicBezTo>
                <a:cubicBezTo>
                  <a:pt x="21389" y="1917838"/>
                  <a:pt x="26211" y="1889762"/>
                  <a:pt x="26494" y="1888769"/>
                </a:cubicBezTo>
                <a:lnTo>
                  <a:pt x="22507" y="1880437"/>
                </a:lnTo>
                <a:lnTo>
                  <a:pt x="23942" y="1872535"/>
                </a:lnTo>
                <a:lnTo>
                  <a:pt x="26494" y="1871921"/>
                </a:lnTo>
                <a:close/>
                <a:moveTo>
                  <a:pt x="25202" y="1861594"/>
                </a:moveTo>
                <a:lnTo>
                  <a:pt x="24172" y="1871268"/>
                </a:lnTo>
                <a:lnTo>
                  <a:pt x="23942" y="1872535"/>
                </a:lnTo>
                <a:lnTo>
                  <a:pt x="19264" y="1873660"/>
                </a:lnTo>
                <a:lnTo>
                  <a:pt x="22507" y="1880437"/>
                </a:lnTo>
                <a:lnTo>
                  <a:pt x="20483" y="1891578"/>
                </a:lnTo>
                <a:lnTo>
                  <a:pt x="18416" y="1893508"/>
                </a:lnTo>
                <a:lnTo>
                  <a:pt x="16570" y="1867642"/>
                </a:lnTo>
                <a:close/>
                <a:moveTo>
                  <a:pt x="30502" y="1857881"/>
                </a:moveTo>
                <a:lnTo>
                  <a:pt x="27922" y="1866919"/>
                </a:lnTo>
                <a:lnTo>
                  <a:pt x="26494" y="1860689"/>
                </a:lnTo>
                <a:lnTo>
                  <a:pt x="25202" y="1861594"/>
                </a:lnTo>
                <a:lnTo>
                  <a:pt x="25408" y="1859665"/>
                </a:lnTo>
                <a:close/>
                <a:moveTo>
                  <a:pt x="15175" y="1848082"/>
                </a:moveTo>
                <a:lnTo>
                  <a:pt x="16570" y="1867642"/>
                </a:lnTo>
                <a:lnTo>
                  <a:pt x="14471" y="1869113"/>
                </a:lnTo>
                <a:cubicBezTo>
                  <a:pt x="10982" y="1867891"/>
                  <a:pt x="8498" y="1859295"/>
                  <a:pt x="10463" y="1855074"/>
                </a:cubicBezTo>
                <a:close/>
                <a:moveTo>
                  <a:pt x="15717" y="1837389"/>
                </a:moveTo>
                <a:lnTo>
                  <a:pt x="18306" y="1843436"/>
                </a:lnTo>
                <a:lnTo>
                  <a:pt x="15175" y="1848082"/>
                </a:lnTo>
                <a:lnTo>
                  <a:pt x="14627" y="1840410"/>
                </a:lnTo>
                <a:close/>
                <a:moveTo>
                  <a:pt x="23300" y="1836026"/>
                </a:moveTo>
                <a:lnTo>
                  <a:pt x="26494" y="1849456"/>
                </a:lnTo>
                <a:lnTo>
                  <a:pt x="25408" y="1859665"/>
                </a:lnTo>
                <a:lnTo>
                  <a:pt x="22487" y="1860689"/>
                </a:lnTo>
                <a:cubicBezTo>
                  <a:pt x="19241" y="1856899"/>
                  <a:pt x="20227" y="1849231"/>
                  <a:pt x="18479" y="1843840"/>
                </a:cubicBezTo>
                <a:lnTo>
                  <a:pt x="18306" y="1843436"/>
                </a:lnTo>
                <a:close/>
                <a:moveTo>
                  <a:pt x="12603" y="1830119"/>
                </a:moveTo>
                <a:lnTo>
                  <a:pt x="14049" y="1833496"/>
                </a:lnTo>
                <a:lnTo>
                  <a:pt x="14471" y="1838224"/>
                </a:lnTo>
                <a:lnTo>
                  <a:pt x="14627" y="1840410"/>
                </a:lnTo>
                <a:lnTo>
                  <a:pt x="14221" y="1841535"/>
                </a:lnTo>
                <a:cubicBezTo>
                  <a:pt x="12133" y="1847320"/>
                  <a:pt x="10463" y="1851063"/>
                  <a:pt x="10463" y="1846648"/>
                </a:cubicBezTo>
                <a:close/>
                <a:moveTo>
                  <a:pt x="12659" y="1829692"/>
                </a:moveTo>
                <a:lnTo>
                  <a:pt x="12603" y="1830119"/>
                </a:lnTo>
                <a:lnTo>
                  <a:pt x="12467" y="1829800"/>
                </a:lnTo>
                <a:close/>
                <a:moveTo>
                  <a:pt x="19975" y="1825592"/>
                </a:moveTo>
                <a:lnTo>
                  <a:pt x="15717" y="1837389"/>
                </a:lnTo>
                <a:lnTo>
                  <a:pt x="14049" y="1833496"/>
                </a:lnTo>
                <a:lnTo>
                  <a:pt x="13660" y="1829131"/>
                </a:lnTo>
                <a:close/>
                <a:moveTo>
                  <a:pt x="13281" y="1824884"/>
                </a:moveTo>
                <a:lnTo>
                  <a:pt x="13660" y="1829131"/>
                </a:lnTo>
                <a:lnTo>
                  <a:pt x="12659" y="1829692"/>
                </a:lnTo>
                <a:close/>
                <a:moveTo>
                  <a:pt x="20483" y="1824183"/>
                </a:moveTo>
                <a:lnTo>
                  <a:pt x="20718" y="1825175"/>
                </a:lnTo>
                <a:lnTo>
                  <a:pt x="19975" y="1825592"/>
                </a:lnTo>
                <a:close/>
                <a:moveTo>
                  <a:pt x="14490" y="1811484"/>
                </a:moveTo>
                <a:lnTo>
                  <a:pt x="14474" y="1819782"/>
                </a:lnTo>
                <a:lnTo>
                  <a:pt x="13478" y="1823362"/>
                </a:lnTo>
                <a:lnTo>
                  <a:pt x="13281" y="1824884"/>
                </a:lnTo>
                <a:lnTo>
                  <a:pt x="12467" y="1815759"/>
                </a:lnTo>
                <a:close/>
                <a:moveTo>
                  <a:pt x="16475" y="1770830"/>
                </a:moveTo>
                <a:cubicBezTo>
                  <a:pt x="17143" y="1777382"/>
                  <a:pt x="13897" y="1788881"/>
                  <a:pt x="18479" y="1790487"/>
                </a:cubicBezTo>
                <a:lnTo>
                  <a:pt x="21824" y="1781112"/>
                </a:lnTo>
                <a:lnTo>
                  <a:pt x="22487" y="1790487"/>
                </a:lnTo>
                <a:cubicBezTo>
                  <a:pt x="23758" y="1802192"/>
                  <a:pt x="26430" y="1813424"/>
                  <a:pt x="29452" y="1824539"/>
                </a:cubicBezTo>
                <a:lnTo>
                  <a:pt x="29909" y="1826221"/>
                </a:lnTo>
                <a:lnTo>
                  <a:pt x="23300" y="1836026"/>
                </a:lnTo>
                <a:lnTo>
                  <a:pt x="20718" y="1825175"/>
                </a:lnTo>
                <a:lnTo>
                  <a:pt x="22487" y="1824183"/>
                </a:lnTo>
                <a:cubicBezTo>
                  <a:pt x="23358" y="1820522"/>
                  <a:pt x="14901" y="1825187"/>
                  <a:pt x="14471" y="1821376"/>
                </a:cubicBezTo>
                <a:lnTo>
                  <a:pt x="14474" y="1819782"/>
                </a:lnTo>
                <a:lnTo>
                  <a:pt x="18670" y="1804699"/>
                </a:lnTo>
                <a:cubicBezTo>
                  <a:pt x="20121" y="1800208"/>
                  <a:pt x="20972" y="1797925"/>
                  <a:pt x="20259" y="1799290"/>
                </a:cubicBezTo>
                <a:lnTo>
                  <a:pt x="14490" y="1811484"/>
                </a:lnTo>
                <a:lnTo>
                  <a:pt x="14518" y="1796170"/>
                </a:lnTo>
                <a:cubicBezTo>
                  <a:pt x="15170" y="1787724"/>
                  <a:pt x="16141" y="1779254"/>
                  <a:pt x="16475" y="1770830"/>
                </a:cubicBezTo>
                <a:close/>
                <a:moveTo>
                  <a:pt x="12964" y="1753691"/>
                </a:moveTo>
                <a:lnTo>
                  <a:pt x="12998" y="1753868"/>
                </a:lnTo>
                <a:lnTo>
                  <a:pt x="12467" y="1753981"/>
                </a:lnTo>
                <a:close/>
                <a:moveTo>
                  <a:pt x="14801" y="1753482"/>
                </a:moveTo>
                <a:lnTo>
                  <a:pt x="16475" y="1765214"/>
                </a:lnTo>
                <a:cubicBezTo>
                  <a:pt x="16828" y="1767685"/>
                  <a:pt x="15726" y="1765427"/>
                  <a:pt x="14587" y="1761926"/>
                </a:cubicBezTo>
                <a:lnTo>
                  <a:pt x="12998" y="1753868"/>
                </a:lnTo>
                <a:close/>
                <a:moveTo>
                  <a:pt x="19732" y="1751524"/>
                </a:moveTo>
                <a:lnTo>
                  <a:pt x="20036" y="1755820"/>
                </a:lnTo>
                <a:lnTo>
                  <a:pt x="18352" y="1752168"/>
                </a:lnTo>
                <a:close/>
                <a:moveTo>
                  <a:pt x="17762" y="1750890"/>
                </a:moveTo>
                <a:lnTo>
                  <a:pt x="18352" y="1752168"/>
                </a:lnTo>
                <a:lnTo>
                  <a:pt x="16164" y="1753190"/>
                </a:lnTo>
                <a:lnTo>
                  <a:pt x="14801" y="1753482"/>
                </a:lnTo>
                <a:lnTo>
                  <a:pt x="14687" y="1752685"/>
                </a:lnTo>
                <a:close/>
                <a:moveTo>
                  <a:pt x="21685" y="1748600"/>
                </a:moveTo>
                <a:lnTo>
                  <a:pt x="21368" y="1750760"/>
                </a:lnTo>
                <a:lnTo>
                  <a:pt x="19732" y="1751524"/>
                </a:lnTo>
                <a:lnTo>
                  <a:pt x="19611" y="1749811"/>
                </a:lnTo>
                <a:close/>
                <a:moveTo>
                  <a:pt x="26494" y="1748365"/>
                </a:moveTo>
                <a:cubicBezTo>
                  <a:pt x="25826" y="1756790"/>
                  <a:pt x="26049" y="1765448"/>
                  <a:pt x="24490" y="1773638"/>
                </a:cubicBezTo>
                <a:lnTo>
                  <a:pt x="21824" y="1781112"/>
                </a:lnTo>
                <a:lnTo>
                  <a:pt x="20036" y="1755820"/>
                </a:lnTo>
                <a:lnTo>
                  <a:pt x="20483" y="1756790"/>
                </a:lnTo>
                <a:lnTo>
                  <a:pt x="21368" y="1750760"/>
                </a:lnTo>
                <a:close/>
                <a:moveTo>
                  <a:pt x="13682" y="1745642"/>
                </a:moveTo>
                <a:lnTo>
                  <a:pt x="14687" y="1752685"/>
                </a:lnTo>
                <a:lnTo>
                  <a:pt x="12964" y="1753691"/>
                </a:lnTo>
                <a:lnTo>
                  <a:pt x="12467" y="1751173"/>
                </a:lnTo>
                <a:close/>
                <a:moveTo>
                  <a:pt x="18883" y="1739509"/>
                </a:moveTo>
                <a:lnTo>
                  <a:pt x="19611" y="1749811"/>
                </a:lnTo>
                <a:lnTo>
                  <a:pt x="17762" y="1750890"/>
                </a:lnTo>
                <a:lnTo>
                  <a:pt x="15826" y="1746691"/>
                </a:lnTo>
                <a:cubicBezTo>
                  <a:pt x="14999" y="1744262"/>
                  <a:pt x="15031" y="1742572"/>
                  <a:pt x="16328" y="1741026"/>
                </a:cubicBezTo>
                <a:close/>
                <a:moveTo>
                  <a:pt x="32639" y="1732810"/>
                </a:moveTo>
                <a:lnTo>
                  <a:pt x="32506" y="1737134"/>
                </a:lnTo>
                <a:lnTo>
                  <a:pt x="32942" y="1742026"/>
                </a:lnTo>
                <a:lnTo>
                  <a:pt x="21685" y="1748600"/>
                </a:lnTo>
                <a:lnTo>
                  <a:pt x="22539" y="1742778"/>
                </a:lnTo>
                <a:lnTo>
                  <a:pt x="22067" y="1737618"/>
                </a:lnTo>
                <a:lnTo>
                  <a:pt x="24417" y="1736222"/>
                </a:lnTo>
                <a:close/>
                <a:moveTo>
                  <a:pt x="308998" y="1728750"/>
                </a:moveTo>
                <a:cubicBezTo>
                  <a:pt x="249351" y="1728750"/>
                  <a:pt x="200998" y="1777103"/>
                  <a:pt x="200998" y="1836750"/>
                </a:cubicBezTo>
                <a:cubicBezTo>
                  <a:pt x="200998" y="1896397"/>
                  <a:pt x="249351" y="1944750"/>
                  <a:pt x="308998" y="1944750"/>
                </a:cubicBezTo>
                <a:cubicBezTo>
                  <a:pt x="368645" y="1944750"/>
                  <a:pt x="416998" y="1896397"/>
                  <a:pt x="416998" y="1836750"/>
                </a:cubicBezTo>
                <a:cubicBezTo>
                  <a:pt x="416998" y="1777103"/>
                  <a:pt x="368645" y="1728750"/>
                  <a:pt x="308998" y="1728750"/>
                </a:cubicBezTo>
                <a:close/>
                <a:moveTo>
                  <a:pt x="21046" y="1726446"/>
                </a:moveTo>
                <a:lnTo>
                  <a:pt x="22067" y="1737618"/>
                </a:lnTo>
                <a:lnTo>
                  <a:pt x="18883" y="1739509"/>
                </a:lnTo>
                <a:lnTo>
                  <a:pt x="18527" y="1734473"/>
                </a:lnTo>
                <a:close/>
                <a:moveTo>
                  <a:pt x="20483" y="1714668"/>
                </a:moveTo>
                <a:lnTo>
                  <a:pt x="23116" y="1723817"/>
                </a:lnTo>
                <a:lnTo>
                  <a:pt x="23523" y="1726649"/>
                </a:lnTo>
                <a:lnTo>
                  <a:pt x="23997" y="1726977"/>
                </a:lnTo>
                <a:lnTo>
                  <a:pt x="24527" y="1729121"/>
                </a:lnTo>
                <a:cubicBezTo>
                  <a:pt x="24314" y="1729012"/>
                  <a:pt x="22929" y="1725788"/>
                  <a:pt x="21540" y="1724870"/>
                </a:cubicBezTo>
                <a:lnTo>
                  <a:pt x="21046" y="1726446"/>
                </a:lnTo>
                <a:lnTo>
                  <a:pt x="20483" y="1720284"/>
                </a:lnTo>
                <a:lnTo>
                  <a:pt x="20285" y="1715570"/>
                </a:lnTo>
                <a:close/>
                <a:moveTo>
                  <a:pt x="16475" y="1700628"/>
                </a:moveTo>
                <a:lnTo>
                  <a:pt x="20074" y="1710537"/>
                </a:lnTo>
                <a:lnTo>
                  <a:pt x="20285" y="1715570"/>
                </a:lnTo>
                <a:lnTo>
                  <a:pt x="13682" y="1745642"/>
                </a:lnTo>
                <a:lnTo>
                  <a:pt x="12467" y="1737134"/>
                </a:lnTo>
                <a:cubicBezTo>
                  <a:pt x="13803" y="1724964"/>
                  <a:pt x="8400" y="1705479"/>
                  <a:pt x="16475" y="1700628"/>
                </a:cubicBezTo>
                <a:close/>
                <a:moveTo>
                  <a:pt x="14149" y="1687706"/>
                </a:moveTo>
                <a:lnTo>
                  <a:pt x="14150" y="1687710"/>
                </a:lnTo>
                <a:lnTo>
                  <a:pt x="14091" y="1687905"/>
                </a:lnTo>
                <a:close/>
                <a:moveTo>
                  <a:pt x="30300" y="1679682"/>
                </a:moveTo>
                <a:cubicBezTo>
                  <a:pt x="31213" y="1678577"/>
                  <a:pt x="31978" y="1678751"/>
                  <a:pt x="32506" y="1680971"/>
                </a:cubicBezTo>
                <a:lnTo>
                  <a:pt x="33670" y="1699439"/>
                </a:lnTo>
                <a:lnTo>
                  <a:pt x="33383" y="1708740"/>
                </a:lnTo>
                <a:lnTo>
                  <a:pt x="26494" y="1728709"/>
                </a:lnTo>
                <a:lnTo>
                  <a:pt x="23997" y="1726977"/>
                </a:lnTo>
                <a:lnTo>
                  <a:pt x="23821" y="1726267"/>
                </a:lnTo>
                <a:lnTo>
                  <a:pt x="23116" y="1723817"/>
                </a:lnTo>
                <a:lnTo>
                  <a:pt x="21951" y="1715707"/>
                </a:lnTo>
                <a:lnTo>
                  <a:pt x="20074" y="1710537"/>
                </a:lnTo>
                <a:lnTo>
                  <a:pt x="19496" y="1696788"/>
                </a:lnTo>
                <a:lnTo>
                  <a:pt x="20243" y="1696032"/>
                </a:lnTo>
                <a:lnTo>
                  <a:pt x="20483" y="1703436"/>
                </a:lnTo>
                <a:cubicBezTo>
                  <a:pt x="23488" y="1697820"/>
                  <a:pt x="27561" y="1682997"/>
                  <a:pt x="30300" y="1679682"/>
                </a:cubicBezTo>
                <a:close/>
                <a:moveTo>
                  <a:pt x="17754" y="1675885"/>
                </a:moveTo>
                <a:lnTo>
                  <a:pt x="18733" y="1678605"/>
                </a:lnTo>
                <a:lnTo>
                  <a:pt x="19496" y="1696788"/>
                </a:lnTo>
                <a:lnTo>
                  <a:pt x="18479" y="1697820"/>
                </a:lnTo>
                <a:lnTo>
                  <a:pt x="14150" y="1687710"/>
                </a:lnTo>
                <a:close/>
                <a:moveTo>
                  <a:pt x="17698" y="1674581"/>
                </a:moveTo>
                <a:lnTo>
                  <a:pt x="17974" y="1675162"/>
                </a:lnTo>
                <a:lnTo>
                  <a:pt x="17754" y="1675885"/>
                </a:lnTo>
                <a:lnTo>
                  <a:pt x="17522" y="1675241"/>
                </a:lnTo>
                <a:close/>
                <a:moveTo>
                  <a:pt x="18636" y="1674441"/>
                </a:moveTo>
                <a:lnTo>
                  <a:pt x="19725" y="1680074"/>
                </a:lnTo>
                <a:lnTo>
                  <a:pt x="19771" y="1681485"/>
                </a:lnTo>
                <a:lnTo>
                  <a:pt x="18733" y="1678605"/>
                </a:lnTo>
                <a:lnTo>
                  <a:pt x="18584" y="1675041"/>
                </a:lnTo>
                <a:close/>
                <a:moveTo>
                  <a:pt x="19420" y="1670659"/>
                </a:moveTo>
                <a:lnTo>
                  <a:pt x="19594" y="1676032"/>
                </a:lnTo>
                <a:lnTo>
                  <a:pt x="18733" y="1673340"/>
                </a:lnTo>
                <a:lnTo>
                  <a:pt x="18814" y="1672405"/>
                </a:lnTo>
                <a:lnTo>
                  <a:pt x="19232" y="1671036"/>
                </a:lnTo>
                <a:close/>
                <a:moveTo>
                  <a:pt x="21232" y="1669313"/>
                </a:moveTo>
                <a:lnTo>
                  <a:pt x="25486" y="1682837"/>
                </a:lnTo>
                <a:cubicBezTo>
                  <a:pt x="25904" y="1685842"/>
                  <a:pt x="25820" y="1688808"/>
                  <a:pt x="24799" y="1691413"/>
                </a:cubicBezTo>
                <a:lnTo>
                  <a:pt x="20243" y="1696032"/>
                </a:lnTo>
                <a:lnTo>
                  <a:pt x="19771" y="1681485"/>
                </a:lnTo>
                <a:lnTo>
                  <a:pt x="20260" y="1682845"/>
                </a:lnTo>
                <a:lnTo>
                  <a:pt x="19725" y="1680074"/>
                </a:lnTo>
                <a:lnTo>
                  <a:pt x="19594" y="1676032"/>
                </a:lnTo>
                <a:lnTo>
                  <a:pt x="23658" y="1688736"/>
                </a:lnTo>
                <a:close/>
                <a:moveTo>
                  <a:pt x="19346" y="1668391"/>
                </a:moveTo>
                <a:lnTo>
                  <a:pt x="19413" y="1670442"/>
                </a:lnTo>
                <a:lnTo>
                  <a:pt x="19232" y="1671036"/>
                </a:lnTo>
                <a:lnTo>
                  <a:pt x="18871" y="1671760"/>
                </a:lnTo>
                <a:lnTo>
                  <a:pt x="19078" y="1669398"/>
                </a:lnTo>
                <a:close/>
                <a:moveTo>
                  <a:pt x="21003" y="1667480"/>
                </a:moveTo>
                <a:lnTo>
                  <a:pt x="21232" y="1669313"/>
                </a:lnTo>
                <a:lnTo>
                  <a:pt x="20790" y="1667907"/>
                </a:lnTo>
                <a:close/>
                <a:moveTo>
                  <a:pt x="20483" y="1666931"/>
                </a:moveTo>
                <a:lnTo>
                  <a:pt x="20790" y="1667907"/>
                </a:lnTo>
                <a:lnTo>
                  <a:pt x="19420" y="1670659"/>
                </a:lnTo>
                <a:lnTo>
                  <a:pt x="19413" y="1670442"/>
                </a:lnTo>
                <a:close/>
                <a:moveTo>
                  <a:pt x="20344" y="1662280"/>
                </a:moveTo>
                <a:lnTo>
                  <a:pt x="20483" y="1664123"/>
                </a:lnTo>
                <a:lnTo>
                  <a:pt x="19346" y="1668391"/>
                </a:lnTo>
                <a:lnTo>
                  <a:pt x="19297" y="1666892"/>
                </a:lnTo>
                <a:lnTo>
                  <a:pt x="19421" y="1665480"/>
                </a:lnTo>
                <a:close/>
                <a:moveTo>
                  <a:pt x="20331" y="1662097"/>
                </a:moveTo>
                <a:lnTo>
                  <a:pt x="20351" y="1662257"/>
                </a:lnTo>
                <a:lnTo>
                  <a:pt x="20344" y="1662280"/>
                </a:lnTo>
                <a:close/>
                <a:moveTo>
                  <a:pt x="926" y="1659807"/>
                </a:moveTo>
                <a:lnTo>
                  <a:pt x="444" y="1675355"/>
                </a:lnTo>
                <a:cubicBezTo>
                  <a:pt x="8134" y="1750787"/>
                  <a:pt x="2222" y="1686949"/>
                  <a:pt x="4452" y="1863497"/>
                </a:cubicBezTo>
                <a:lnTo>
                  <a:pt x="4826" y="1886038"/>
                </a:lnTo>
                <a:lnTo>
                  <a:pt x="2448" y="1885962"/>
                </a:lnTo>
                <a:lnTo>
                  <a:pt x="4900" y="1890490"/>
                </a:lnTo>
                <a:lnTo>
                  <a:pt x="6565" y="1990852"/>
                </a:lnTo>
                <a:lnTo>
                  <a:pt x="5686" y="1992343"/>
                </a:lnTo>
                <a:cubicBezTo>
                  <a:pt x="4183" y="1995151"/>
                  <a:pt x="3271" y="1997131"/>
                  <a:pt x="4452" y="1995477"/>
                </a:cubicBezTo>
                <a:lnTo>
                  <a:pt x="6588" y="1992233"/>
                </a:lnTo>
                <a:lnTo>
                  <a:pt x="7623" y="2054565"/>
                </a:lnTo>
                <a:lnTo>
                  <a:pt x="6738" y="2059297"/>
                </a:lnTo>
                <a:cubicBezTo>
                  <a:pt x="4160" y="2073082"/>
                  <a:pt x="2825" y="2086655"/>
                  <a:pt x="6456" y="2099376"/>
                </a:cubicBezTo>
                <a:lnTo>
                  <a:pt x="8318" y="2096493"/>
                </a:lnTo>
                <a:lnTo>
                  <a:pt x="8460" y="2104991"/>
                </a:lnTo>
                <a:lnTo>
                  <a:pt x="8824" y="2111375"/>
                </a:lnTo>
                <a:lnTo>
                  <a:pt x="8459" y="2112546"/>
                </a:lnTo>
                <a:cubicBezTo>
                  <a:pt x="7381" y="2115564"/>
                  <a:pt x="5212" y="2117768"/>
                  <a:pt x="4451" y="2120969"/>
                </a:cubicBezTo>
                <a:cubicBezTo>
                  <a:pt x="3166" y="2126372"/>
                  <a:pt x="2726" y="2132138"/>
                  <a:pt x="2447" y="2137819"/>
                </a:cubicBezTo>
                <a:lnTo>
                  <a:pt x="1420" y="2170909"/>
                </a:lnTo>
                <a:lnTo>
                  <a:pt x="0" y="2173012"/>
                </a:lnTo>
                <a:lnTo>
                  <a:pt x="0" y="1660118"/>
                </a:lnTo>
                <a:close/>
                <a:moveTo>
                  <a:pt x="10224" y="1654980"/>
                </a:moveTo>
                <a:lnTo>
                  <a:pt x="13502" y="1664082"/>
                </a:lnTo>
                <a:lnTo>
                  <a:pt x="13628" y="1666027"/>
                </a:lnTo>
                <a:lnTo>
                  <a:pt x="10464" y="1659376"/>
                </a:lnTo>
                <a:cubicBezTo>
                  <a:pt x="11800" y="1665929"/>
                  <a:pt x="13293" y="1685644"/>
                  <a:pt x="14472" y="1679033"/>
                </a:cubicBezTo>
                <a:lnTo>
                  <a:pt x="13628" y="1666027"/>
                </a:lnTo>
                <a:lnTo>
                  <a:pt x="15994" y="1670999"/>
                </a:lnTo>
                <a:lnTo>
                  <a:pt x="17522" y="1675241"/>
                </a:lnTo>
                <a:lnTo>
                  <a:pt x="14775" y="1685557"/>
                </a:lnTo>
                <a:lnTo>
                  <a:pt x="14149" y="1687706"/>
                </a:lnTo>
                <a:lnTo>
                  <a:pt x="12467" y="1683779"/>
                </a:lnTo>
                <a:cubicBezTo>
                  <a:pt x="11799" y="1677227"/>
                  <a:pt x="11240" y="1670652"/>
                  <a:pt x="10463" y="1664123"/>
                </a:cubicBezTo>
                <a:lnTo>
                  <a:pt x="9023" y="1656573"/>
                </a:lnTo>
                <a:close/>
                <a:moveTo>
                  <a:pt x="15889" y="1647459"/>
                </a:moveTo>
                <a:lnTo>
                  <a:pt x="16476" y="1650952"/>
                </a:lnTo>
                <a:lnTo>
                  <a:pt x="16718" y="1652032"/>
                </a:lnTo>
                <a:lnTo>
                  <a:pt x="16247" y="1654276"/>
                </a:lnTo>
                <a:lnTo>
                  <a:pt x="15278" y="1648271"/>
                </a:lnTo>
                <a:close/>
                <a:moveTo>
                  <a:pt x="18104" y="1645435"/>
                </a:moveTo>
                <a:lnTo>
                  <a:pt x="18479" y="1647274"/>
                </a:lnTo>
                <a:lnTo>
                  <a:pt x="18725" y="1649244"/>
                </a:lnTo>
                <a:lnTo>
                  <a:pt x="19169" y="1662945"/>
                </a:lnTo>
                <a:lnTo>
                  <a:pt x="16718" y="1652032"/>
                </a:lnTo>
                <a:close/>
                <a:moveTo>
                  <a:pt x="18928" y="1643425"/>
                </a:moveTo>
                <a:lnTo>
                  <a:pt x="20331" y="1662097"/>
                </a:lnTo>
                <a:lnTo>
                  <a:pt x="18725" y="1649244"/>
                </a:lnTo>
                <a:lnTo>
                  <a:pt x="18552" y="1643924"/>
                </a:lnTo>
                <a:close/>
                <a:moveTo>
                  <a:pt x="18535" y="1643383"/>
                </a:moveTo>
                <a:lnTo>
                  <a:pt x="18552" y="1643924"/>
                </a:lnTo>
                <a:lnTo>
                  <a:pt x="18371" y="1644166"/>
                </a:lnTo>
                <a:close/>
                <a:moveTo>
                  <a:pt x="28567" y="1631975"/>
                </a:moveTo>
                <a:lnTo>
                  <a:pt x="28498" y="1633234"/>
                </a:lnTo>
                <a:lnTo>
                  <a:pt x="28446" y="1632425"/>
                </a:lnTo>
                <a:close/>
                <a:moveTo>
                  <a:pt x="32625" y="1631885"/>
                </a:moveTo>
                <a:lnTo>
                  <a:pt x="33286" y="1642824"/>
                </a:lnTo>
                <a:lnTo>
                  <a:pt x="21003" y="1667480"/>
                </a:lnTo>
                <a:lnTo>
                  <a:pt x="20351" y="1662257"/>
                </a:lnTo>
                <a:lnTo>
                  <a:pt x="20970" y="1660109"/>
                </a:lnTo>
                <a:lnTo>
                  <a:pt x="28283" y="1633027"/>
                </a:lnTo>
                <a:lnTo>
                  <a:pt x="28498" y="1636042"/>
                </a:lnTo>
                <a:close/>
                <a:moveTo>
                  <a:pt x="11538" y="1631854"/>
                </a:moveTo>
                <a:lnTo>
                  <a:pt x="12468" y="1648144"/>
                </a:lnTo>
                <a:lnTo>
                  <a:pt x="12699" y="1651695"/>
                </a:lnTo>
                <a:lnTo>
                  <a:pt x="10224" y="1654980"/>
                </a:lnTo>
                <a:lnTo>
                  <a:pt x="8460" y="1650082"/>
                </a:lnTo>
                <a:cubicBezTo>
                  <a:pt x="7470" y="1648140"/>
                  <a:pt x="7831" y="1650473"/>
                  <a:pt x="8509" y="1653880"/>
                </a:cubicBezTo>
                <a:lnTo>
                  <a:pt x="9023" y="1656573"/>
                </a:lnTo>
                <a:lnTo>
                  <a:pt x="8505" y="1657261"/>
                </a:lnTo>
                <a:lnTo>
                  <a:pt x="926" y="1659807"/>
                </a:lnTo>
                <a:lnTo>
                  <a:pt x="1421" y="1643859"/>
                </a:lnTo>
                <a:lnTo>
                  <a:pt x="3688" y="1640502"/>
                </a:lnTo>
                <a:close/>
                <a:moveTo>
                  <a:pt x="12999" y="1630245"/>
                </a:moveTo>
                <a:lnTo>
                  <a:pt x="13486" y="1633142"/>
                </a:lnTo>
                <a:lnTo>
                  <a:pt x="13145" y="1635052"/>
                </a:lnTo>
                <a:lnTo>
                  <a:pt x="12464" y="1630834"/>
                </a:lnTo>
                <a:close/>
                <a:moveTo>
                  <a:pt x="28164" y="1628102"/>
                </a:moveTo>
                <a:lnTo>
                  <a:pt x="28446" y="1632425"/>
                </a:lnTo>
                <a:lnTo>
                  <a:pt x="28283" y="1633027"/>
                </a:lnTo>
                <a:lnTo>
                  <a:pt x="27963" y="1628536"/>
                </a:lnTo>
                <a:close/>
                <a:moveTo>
                  <a:pt x="30502" y="1624809"/>
                </a:moveTo>
                <a:lnTo>
                  <a:pt x="28567" y="1631975"/>
                </a:lnTo>
                <a:lnTo>
                  <a:pt x="28845" y="1626911"/>
                </a:lnTo>
                <a:close/>
                <a:moveTo>
                  <a:pt x="29204" y="1620372"/>
                </a:moveTo>
                <a:lnTo>
                  <a:pt x="28845" y="1626911"/>
                </a:lnTo>
                <a:lnTo>
                  <a:pt x="28529" y="1627311"/>
                </a:lnTo>
                <a:lnTo>
                  <a:pt x="28164" y="1628102"/>
                </a:lnTo>
                <a:lnTo>
                  <a:pt x="27685" y="1620732"/>
                </a:lnTo>
                <a:close/>
                <a:moveTo>
                  <a:pt x="24896" y="1618992"/>
                </a:moveTo>
                <a:lnTo>
                  <a:pt x="27402" y="1620801"/>
                </a:lnTo>
                <a:lnTo>
                  <a:pt x="27410" y="1620798"/>
                </a:lnTo>
                <a:lnTo>
                  <a:pt x="27963" y="1628536"/>
                </a:lnTo>
                <a:lnTo>
                  <a:pt x="24490" y="1636042"/>
                </a:lnTo>
                <a:lnTo>
                  <a:pt x="18928" y="1643425"/>
                </a:lnTo>
                <a:lnTo>
                  <a:pt x="18822" y="1642015"/>
                </a:lnTo>
                <a:lnTo>
                  <a:pt x="20233" y="1635297"/>
                </a:lnTo>
                <a:lnTo>
                  <a:pt x="22357" y="1627596"/>
                </a:lnTo>
                <a:close/>
                <a:moveTo>
                  <a:pt x="19665" y="1614430"/>
                </a:moveTo>
                <a:lnTo>
                  <a:pt x="22488" y="1617256"/>
                </a:lnTo>
                <a:lnTo>
                  <a:pt x="23400" y="1617913"/>
                </a:lnTo>
                <a:lnTo>
                  <a:pt x="20483" y="1622001"/>
                </a:lnTo>
                <a:lnTo>
                  <a:pt x="19374" y="1623222"/>
                </a:lnTo>
                <a:lnTo>
                  <a:pt x="18776" y="1617354"/>
                </a:lnTo>
                <a:close/>
                <a:moveTo>
                  <a:pt x="16475" y="1610769"/>
                </a:moveTo>
                <a:lnTo>
                  <a:pt x="16513" y="1611275"/>
                </a:lnTo>
                <a:lnTo>
                  <a:pt x="16440" y="1611203"/>
                </a:lnTo>
                <a:close/>
                <a:moveTo>
                  <a:pt x="8632" y="1603386"/>
                </a:moveTo>
                <a:lnTo>
                  <a:pt x="9991" y="1604747"/>
                </a:lnTo>
                <a:lnTo>
                  <a:pt x="10463" y="1613011"/>
                </a:lnTo>
                <a:lnTo>
                  <a:pt x="10150" y="1613274"/>
                </a:lnTo>
                <a:lnTo>
                  <a:pt x="8592" y="1603997"/>
                </a:lnTo>
                <a:close/>
                <a:moveTo>
                  <a:pt x="30212" y="1602007"/>
                </a:moveTo>
                <a:lnTo>
                  <a:pt x="30857" y="1602610"/>
                </a:lnTo>
                <a:lnTo>
                  <a:pt x="31820" y="1618553"/>
                </a:lnTo>
                <a:lnTo>
                  <a:pt x="29926" y="1616783"/>
                </a:lnTo>
                <a:lnTo>
                  <a:pt x="29526" y="1614512"/>
                </a:lnTo>
                <a:close/>
                <a:moveTo>
                  <a:pt x="26626" y="1599768"/>
                </a:moveTo>
                <a:lnTo>
                  <a:pt x="26621" y="1600078"/>
                </a:lnTo>
                <a:lnTo>
                  <a:pt x="26546" y="1599831"/>
                </a:lnTo>
                <a:close/>
                <a:moveTo>
                  <a:pt x="8968" y="1598195"/>
                </a:moveTo>
                <a:lnTo>
                  <a:pt x="8632" y="1603386"/>
                </a:lnTo>
                <a:lnTo>
                  <a:pt x="8461" y="1603215"/>
                </a:lnTo>
                <a:lnTo>
                  <a:pt x="8592" y="1603997"/>
                </a:lnTo>
                <a:lnTo>
                  <a:pt x="8461" y="1606023"/>
                </a:lnTo>
                <a:lnTo>
                  <a:pt x="9693" y="1613659"/>
                </a:lnTo>
                <a:lnTo>
                  <a:pt x="6456" y="1616385"/>
                </a:lnTo>
                <a:cubicBezTo>
                  <a:pt x="2923" y="1612849"/>
                  <a:pt x="4593" y="1607234"/>
                  <a:pt x="7563" y="1601097"/>
                </a:cubicBezTo>
                <a:close/>
                <a:moveTo>
                  <a:pt x="26657" y="1597825"/>
                </a:moveTo>
                <a:lnTo>
                  <a:pt x="27534" y="1599055"/>
                </a:lnTo>
                <a:lnTo>
                  <a:pt x="26626" y="1599768"/>
                </a:lnTo>
                <a:close/>
                <a:moveTo>
                  <a:pt x="30502" y="1596729"/>
                </a:moveTo>
                <a:lnTo>
                  <a:pt x="30745" y="1600745"/>
                </a:lnTo>
                <a:lnTo>
                  <a:pt x="30315" y="1600143"/>
                </a:lnTo>
                <a:close/>
                <a:moveTo>
                  <a:pt x="11804" y="1592335"/>
                </a:moveTo>
                <a:lnTo>
                  <a:pt x="16679" y="1596781"/>
                </a:lnTo>
                <a:lnTo>
                  <a:pt x="16697" y="1596958"/>
                </a:lnTo>
                <a:lnTo>
                  <a:pt x="15644" y="1596134"/>
                </a:lnTo>
                <a:cubicBezTo>
                  <a:pt x="14326" y="1595244"/>
                  <a:pt x="12993" y="1594638"/>
                  <a:pt x="13261" y="1596036"/>
                </a:cubicBezTo>
                <a:lnTo>
                  <a:pt x="17279" y="1602672"/>
                </a:lnTo>
                <a:lnTo>
                  <a:pt x="17711" y="1606906"/>
                </a:lnTo>
                <a:lnTo>
                  <a:pt x="14690" y="1609450"/>
                </a:lnTo>
                <a:lnTo>
                  <a:pt x="9991" y="1604747"/>
                </a:lnTo>
                <a:lnTo>
                  <a:pt x="9548" y="1596997"/>
                </a:lnTo>
                <a:close/>
                <a:moveTo>
                  <a:pt x="13117" y="1589625"/>
                </a:moveTo>
                <a:lnTo>
                  <a:pt x="11804" y="1592335"/>
                </a:lnTo>
                <a:lnTo>
                  <a:pt x="10463" y="1591112"/>
                </a:lnTo>
                <a:close/>
                <a:moveTo>
                  <a:pt x="15564" y="1584570"/>
                </a:moveTo>
                <a:lnTo>
                  <a:pt x="15636" y="1585376"/>
                </a:lnTo>
                <a:lnTo>
                  <a:pt x="15082" y="1588525"/>
                </a:lnTo>
                <a:lnTo>
                  <a:pt x="13117" y="1589625"/>
                </a:lnTo>
                <a:close/>
                <a:moveTo>
                  <a:pt x="16224" y="1583206"/>
                </a:moveTo>
                <a:lnTo>
                  <a:pt x="17551" y="1585066"/>
                </a:lnTo>
                <a:lnTo>
                  <a:pt x="16321" y="1587829"/>
                </a:lnTo>
                <a:lnTo>
                  <a:pt x="15877" y="1588078"/>
                </a:lnTo>
                <a:lnTo>
                  <a:pt x="15636" y="1585376"/>
                </a:lnTo>
                <a:lnTo>
                  <a:pt x="15901" y="1583875"/>
                </a:lnTo>
                <a:close/>
                <a:moveTo>
                  <a:pt x="25922" y="1582447"/>
                </a:moveTo>
                <a:lnTo>
                  <a:pt x="26112" y="1583901"/>
                </a:lnTo>
                <a:lnTo>
                  <a:pt x="22487" y="1585497"/>
                </a:lnTo>
                <a:lnTo>
                  <a:pt x="21846" y="1584732"/>
                </a:lnTo>
                <a:close/>
                <a:moveTo>
                  <a:pt x="19137" y="1581502"/>
                </a:moveTo>
                <a:lnTo>
                  <a:pt x="21846" y="1584732"/>
                </a:lnTo>
                <a:lnTo>
                  <a:pt x="18609" y="1586547"/>
                </a:lnTo>
                <a:lnTo>
                  <a:pt x="17551" y="1585066"/>
                </a:lnTo>
                <a:close/>
                <a:moveTo>
                  <a:pt x="11284" y="1576449"/>
                </a:moveTo>
                <a:lnTo>
                  <a:pt x="10142" y="1580107"/>
                </a:lnTo>
                <a:lnTo>
                  <a:pt x="10320" y="1577358"/>
                </a:lnTo>
                <a:close/>
                <a:moveTo>
                  <a:pt x="10464" y="1575134"/>
                </a:moveTo>
                <a:lnTo>
                  <a:pt x="10983" y="1575860"/>
                </a:lnTo>
                <a:lnTo>
                  <a:pt x="10330" y="1577210"/>
                </a:lnTo>
                <a:close/>
                <a:moveTo>
                  <a:pt x="18720" y="1570669"/>
                </a:moveTo>
                <a:lnTo>
                  <a:pt x="17761" y="1573320"/>
                </a:lnTo>
                <a:lnTo>
                  <a:pt x="17121" y="1576952"/>
                </a:lnTo>
                <a:lnTo>
                  <a:pt x="16639" y="1572856"/>
                </a:lnTo>
                <a:close/>
                <a:moveTo>
                  <a:pt x="18893" y="1570488"/>
                </a:moveTo>
                <a:lnTo>
                  <a:pt x="18720" y="1570669"/>
                </a:lnTo>
                <a:lnTo>
                  <a:pt x="18768" y="1570538"/>
                </a:lnTo>
                <a:close/>
                <a:moveTo>
                  <a:pt x="19626" y="1547984"/>
                </a:moveTo>
                <a:lnTo>
                  <a:pt x="18830" y="1553186"/>
                </a:lnTo>
                <a:lnTo>
                  <a:pt x="16861" y="1556231"/>
                </a:lnTo>
                <a:lnTo>
                  <a:pt x="16845" y="1556162"/>
                </a:lnTo>
                <a:lnTo>
                  <a:pt x="18653" y="1550029"/>
                </a:lnTo>
                <a:close/>
                <a:moveTo>
                  <a:pt x="29139" y="1542677"/>
                </a:moveTo>
                <a:cubicBezTo>
                  <a:pt x="28617" y="1543957"/>
                  <a:pt x="27614" y="1546404"/>
                  <a:pt x="26363" y="1549562"/>
                </a:cubicBezTo>
                <a:lnTo>
                  <a:pt x="23277" y="1558085"/>
                </a:lnTo>
                <a:lnTo>
                  <a:pt x="23766" y="1554478"/>
                </a:lnTo>
                <a:lnTo>
                  <a:pt x="29020" y="1542801"/>
                </a:lnTo>
                <a:cubicBezTo>
                  <a:pt x="29698" y="1541284"/>
                  <a:pt x="29659" y="1541396"/>
                  <a:pt x="29139" y="1542677"/>
                </a:cubicBezTo>
                <a:close/>
                <a:moveTo>
                  <a:pt x="32776" y="1537470"/>
                </a:moveTo>
                <a:lnTo>
                  <a:pt x="29961" y="1551397"/>
                </a:lnTo>
                <a:lnTo>
                  <a:pt x="27317" y="1557035"/>
                </a:lnTo>
                <a:lnTo>
                  <a:pt x="23713" y="1564255"/>
                </a:lnTo>
                <a:lnTo>
                  <a:pt x="21251" y="1563679"/>
                </a:lnTo>
                <a:lnTo>
                  <a:pt x="23277" y="1558085"/>
                </a:lnTo>
                <a:lnTo>
                  <a:pt x="22488" y="1563903"/>
                </a:lnTo>
                <a:close/>
                <a:moveTo>
                  <a:pt x="27505" y="1526926"/>
                </a:moveTo>
                <a:lnTo>
                  <a:pt x="23766" y="1554478"/>
                </a:lnTo>
                <a:lnTo>
                  <a:pt x="19781" y="1563336"/>
                </a:lnTo>
                <a:lnTo>
                  <a:pt x="18479" y="1563032"/>
                </a:lnTo>
                <a:lnTo>
                  <a:pt x="17581" y="1559258"/>
                </a:lnTo>
                <a:lnTo>
                  <a:pt x="18480" y="1555477"/>
                </a:lnTo>
                <a:lnTo>
                  <a:pt x="18830" y="1553186"/>
                </a:lnTo>
                <a:lnTo>
                  <a:pt x="24328" y="1544681"/>
                </a:lnTo>
                <a:lnTo>
                  <a:pt x="27487" y="1526933"/>
                </a:lnTo>
                <a:close/>
                <a:moveTo>
                  <a:pt x="36515" y="1518973"/>
                </a:moveTo>
                <a:cubicBezTo>
                  <a:pt x="37592" y="1514445"/>
                  <a:pt x="35876" y="1528641"/>
                  <a:pt x="34511" y="1533014"/>
                </a:cubicBezTo>
                <a:lnTo>
                  <a:pt x="32776" y="1537470"/>
                </a:lnTo>
                <a:close/>
                <a:moveTo>
                  <a:pt x="18002" y="1516761"/>
                </a:moveTo>
                <a:lnTo>
                  <a:pt x="18403" y="1520971"/>
                </a:lnTo>
                <a:lnTo>
                  <a:pt x="18368" y="1520999"/>
                </a:lnTo>
                <a:lnTo>
                  <a:pt x="17812" y="1517100"/>
                </a:lnTo>
                <a:close/>
                <a:moveTo>
                  <a:pt x="16907" y="1510760"/>
                </a:moveTo>
                <a:lnTo>
                  <a:pt x="17812" y="1517100"/>
                </a:lnTo>
                <a:lnTo>
                  <a:pt x="15166" y="1521820"/>
                </a:lnTo>
                <a:lnTo>
                  <a:pt x="12468" y="1521780"/>
                </a:lnTo>
                <a:cubicBezTo>
                  <a:pt x="11905" y="1517833"/>
                  <a:pt x="13868" y="1514783"/>
                  <a:pt x="16242" y="1511788"/>
                </a:cubicBezTo>
                <a:close/>
                <a:moveTo>
                  <a:pt x="22603" y="1483418"/>
                </a:moveTo>
                <a:lnTo>
                  <a:pt x="24864" y="1491023"/>
                </a:lnTo>
                <a:lnTo>
                  <a:pt x="23928" y="1495398"/>
                </a:lnTo>
                <a:lnTo>
                  <a:pt x="23428" y="1495181"/>
                </a:lnTo>
                <a:lnTo>
                  <a:pt x="21457" y="1490429"/>
                </a:lnTo>
                <a:lnTo>
                  <a:pt x="20639" y="1487741"/>
                </a:lnTo>
                <a:close/>
                <a:moveTo>
                  <a:pt x="14799" y="1483099"/>
                </a:moveTo>
                <a:lnTo>
                  <a:pt x="17364" y="1510052"/>
                </a:lnTo>
                <a:lnTo>
                  <a:pt x="16907" y="1510760"/>
                </a:lnTo>
                <a:lnTo>
                  <a:pt x="16476" y="1507740"/>
                </a:lnTo>
                <a:cubicBezTo>
                  <a:pt x="11910" y="1512539"/>
                  <a:pt x="5899" y="1535004"/>
                  <a:pt x="10464" y="1530205"/>
                </a:cubicBezTo>
                <a:lnTo>
                  <a:pt x="15166" y="1521820"/>
                </a:lnTo>
                <a:lnTo>
                  <a:pt x="17288" y="1521852"/>
                </a:lnTo>
                <a:lnTo>
                  <a:pt x="18368" y="1520999"/>
                </a:lnTo>
                <a:lnTo>
                  <a:pt x="18480" y="1521780"/>
                </a:lnTo>
                <a:lnTo>
                  <a:pt x="18403" y="1520971"/>
                </a:lnTo>
                <a:lnTo>
                  <a:pt x="24491" y="1516165"/>
                </a:lnTo>
                <a:lnTo>
                  <a:pt x="20024" y="1545379"/>
                </a:lnTo>
                <a:lnTo>
                  <a:pt x="18653" y="1550029"/>
                </a:lnTo>
                <a:lnTo>
                  <a:pt x="16475" y="1554608"/>
                </a:lnTo>
                <a:lnTo>
                  <a:pt x="16845" y="1556162"/>
                </a:lnTo>
                <a:lnTo>
                  <a:pt x="16793" y="1556336"/>
                </a:lnTo>
                <a:lnTo>
                  <a:pt x="8319" y="1569444"/>
                </a:lnTo>
                <a:lnTo>
                  <a:pt x="7624" y="1527516"/>
                </a:lnTo>
                <a:lnTo>
                  <a:pt x="14472" y="1490891"/>
                </a:lnTo>
                <a:close/>
                <a:moveTo>
                  <a:pt x="14472" y="1479659"/>
                </a:moveTo>
                <a:lnTo>
                  <a:pt x="14911" y="1480442"/>
                </a:lnTo>
                <a:lnTo>
                  <a:pt x="14799" y="1483099"/>
                </a:lnTo>
                <a:close/>
                <a:moveTo>
                  <a:pt x="15489" y="1466667"/>
                </a:moveTo>
                <a:lnTo>
                  <a:pt x="15965" y="1470221"/>
                </a:lnTo>
                <a:lnTo>
                  <a:pt x="15882" y="1470485"/>
                </a:lnTo>
                <a:lnTo>
                  <a:pt x="15994" y="1470441"/>
                </a:lnTo>
                <a:lnTo>
                  <a:pt x="16476" y="1474044"/>
                </a:lnTo>
                <a:lnTo>
                  <a:pt x="20639" y="1487741"/>
                </a:lnTo>
                <a:lnTo>
                  <a:pt x="20484" y="1488084"/>
                </a:lnTo>
                <a:lnTo>
                  <a:pt x="21457" y="1490429"/>
                </a:lnTo>
                <a:lnTo>
                  <a:pt x="22291" y="1493175"/>
                </a:lnTo>
                <a:cubicBezTo>
                  <a:pt x="22773" y="1494429"/>
                  <a:pt x="22687" y="1494324"/>
                  <a:pt x="21546" y="1492268"/>
                </a:cubicBezTo>
                <a:lnTo>
                  <a:pt x="14911" y="1480442"/>
                </a:lnTo>
                <a:close/>
                <a:moveTo>
                  <a:pt x="17358" y="1465777"/>
                </a:moveTo>
                <a:lnTo>
                  <a:pt x="18465" y="1469502"/>
                </a:lnTo>
                <a:lnTo>
                  <a:pt x="15994" y="1470441"/>
                </a:lnTo>
                <a:lnTo>
                  <a:pt x="15965" y="1470221"/>
                </a:lnTo>
                <a:close/>
                <a:moveTo>
                  <a:pt x="31600" y="1459558"/>
                </a:moveTo>
                <a:lnTo>
                  <a:pt x="29961" y="1467212"/>
                </a:lnTo>
                <a:lnTo>
                  <a:pt x="22603" y="1483418"/>
                </a:lnTo>
                <a:lnTo>
                  <a:pt x="18465" y="1469502"/>
                </a:lnTo>
                <a:lnTo>
                  <a:pt x="20139" y="1468865"/>
                </a:lnTo>
                <a:close/>
                <a:moveTo>
                  <a:pt x="13685" y="1453184"/>
                </a:moveTo>
                <a:lnTo>
                  <a:pt x="13821" y="1454205"/>
                </a:lnTo>
                <a:lnTo>
                  <a:pt x="6589" y="1465185"/>
                </a:lnTo>
                <a:lnTo>
                  <a:pt x="6566" y="1463803"/>
                </a:lnTo>
                <a:lnTo>
                  <a:pt x="10464" y="1457195"/>
                </a:lnTo>
                <a:close/>
                <a:moveTo>
                  <a:pt x="14702" y="1452867"/>
                </a:moveTo>
                <a:lnTo>
                  <a:pt x="15808" y="1459067"/>
                </a:lnTo>
                <a:lnTo>
                  <a:pt x="15489" y="1466667"/>
                </a:lnTo>
                <a:lnTo>
                  <a:pt x="13821" y="1454205"/>
                </a:lnTo>
                <a:close/>
                <a:moveTo>
                  <a:pt x="16186" y="1450068"/>
                </a:moveTo>
                <a:lnTo>
                  <a:pt x="16161" y="1450653"/>
                </a:lnTo>
                <a:lnTo>
                  <a:pt x="14702" y="1452867"/>
                </a:lnTo>
                <a:lnTo>
                  <a:pt x="14563" y="1452090"/>
                </a:lnTo>
                <a:close/>
                <a:moveTo>
                  <a:pt x="29044" y="1449793"/>
                </a:moveTo>
                <a:lnTo>
                  <a:pt x="31729" y="1454839"/>
                </a:lnTo>
                <a:lnTo>
                  <a:pt x="32264" y="1456458"/>
                </a:lnTo>
                <a:lnTo>
                  <a:pt x="32212" y="1456699"/>
                </a:lnTo>
                <a:lnTo>
                  <a:pt x="28381" y="1450258"/>
                </a:lnTo>
                <a:close/>
                <a:moveTo>
                  <a:pt x="24543" y="1443803"/>
                </a:moveTo>
                <a:lnTo>
                  <a:pt x="28381" y="1450258"/>
                </a:lnTo>
                <a:lnTo>
                  <a:pt x="22488" y="1454387"/>
                </a:lnTo>
                <a:lnTo>
                  <a:pt x="22116" y="1451095"/>
                </a:lnTo>
                <a:close/>
                <a:moveTo>
                  <a:pt x="21283" y="1443719"/>
                </a:moveTo>
                <a:lnTo>
                  <a:pt x="22116" y="1451095"/>
                </a:lnTo>
                <a:lnTo>
                  <a:pt x="19437" y="1459141"/>
                </a:lnTo>
                <a:lnTo>
                  <a:pt x="17358" y="1465777"/>
                </a:lnTo>
                <a:lnTo>
                  <a:pt x="16476" y="1462812"/>
                </a:lnTo>
                <a:lnTo>
                  <a:pt x="15808" y="1459067"/>
                </a:lnTo>
                <a:lnTo>
                  <a:pt x="16161" y="1450653"/>
                </a:lnTo>
                <a:lnTo>
                  <a:pt x="18194" y="1447567"/>
                </a:lnTo>
                <a:close/>
                <a:moveTo>
                  <a:pt x="23195" y="1441337"/>
                </a:moveTo>
                <a:lnTo>
                  <a:pt x="24674" y="1443411"/>
                </a:lnTo>
                <a:lnTo>
                  <a:pt x="24543" y="1443803"/>
                </a:lnTo>
                <a:lnTo>
                  <a:pt x="23127" y="1441421"/>
                </a:lnTo>
                <a:close/>
                <a:moveTo>
                  <a:pt x="22707" y="1440716"/>
                </a:moveTo>
                <a:lnTo>
                  <a:pt x="23127" y="1441421"/>
                </a:lnTo>
                <a:lnTo>
                  <a:pt x="21283" y="1443719"/>
                </a:lnTo>
                <a:lnTo>
                  <a:pt x="21202" y="1443001"/>
                </a:lnTo>
                <a:close/>
                <a:moveTo>
                  <a:pt x="22488" y="1440346"/>
                </a:moveTo>
                <a:lnTo>
                  <a:pt x="22728" y="1440684"/>
                </a:lnTo>
                <a:lnTo>
                  <a:pt x="22707" y="1440716"/>
                </a:lnTo>
                <a:close/>
                <a:moveTo>
                  <a:pt x="21641" y="1434412"/>
                </a:moveTo>
                <a:lnTo>
                  <a:pt x="22488" y="1440346"/>
                </a:lnTo>
                <a:lnTo>
                  <a:pt x="20604" y="1437708"/>
                </a:lnTo>
                <a:lnTo>
                  <a:pt x="20562" y="1437328"/>
                </a:lnTo>
                <a:close/>
                <a:moveTo>
                  <a:pt x="28499" y="1431923"/>
                </a:moveTo>
                <a:lnTo>
                  <a:pt x="26902" y="1436721"/>
                </a:lnTo>
                <a:lnTo>
                  <a:pt x="23195" y="1441337"/>
                </a:lnTo>
                <a:lnTo>
                  <a:pt x="22728" y="1440684"/>
                </a:lnTo>
                <a:close/>
                <a:moveTo>
                  <a:pt x="10464" y="1429114"/>
                </a:moveTo>
                <a:lnTo>
                  <a:pt x="14563" y="1452090"/>
                </a:lnTo>
                <a:lnTo>
                  <a:pt x="13685" y="1453184"/>
                </a:lnTo>
                <a:close/>
                <a:moveTo>
                  <a:pt x="18934" y="1415449"/>
                </a:moveTo>
                <a:lnTo>
                  <a:pt x="21500" y="1433426"/>
                </a:lnTo>
                <a:lnTo>
                  <a:pt x="20554" y="1437257"/>
                </a:lnTo>
                <a:lnTo>
                  <a:pt x="20562" y="1437328"/>
                </a:lnTo>
                <a:lnTo>
                  <a:pt x="20484" y="1437538"/>
                </a:lnTo>
                <a:lnTo>
                  <a:pt x="20604" y="1437708"/>
                </a:lnTo>
                <a:lnTo>
                  <a:pt x="21202" y="1443001"/>
                </a:lnTo>
                <a:lnTo>
                  <a:pt x="18194" y="1447567"/>
                </a:lnTo>
                <a:lnTo>
                  <a:pt x="16186" y="1450068"/>
                </a:lnTo>
                <a:lnTo>
                  <a:pt x="16476" y="1443155"/>
                </a:lnTo>
                <a:cubicBezTo>
                  <a:pt x="16476" y="1440195"/>
                  <a:pt x="13912" y="1437584"/>
                  <a:pt x="14472" y="1434731"/>
                </a:cubicBezTo>
                <a:close/>
                <a:moveTo>
                  <a:pt x="16476" y="1398225"/>
                </a:moveTo>
                <a:lnTo>
                  <a:pt x="17493" y="1405350"/>
                </a:lnTo>
                <a:lnTo>
                  <a:pt x="17478" y="1405289"/>
                </a:lnTo>
                <a:cubicBezTo>
                  <a:pt x="16977" y="1401999"/>
                  <a:pt x="16476" y="1398225"/>
                  <a:pt x="16476" y="1398225"/>
                </a:cubicBezTo>
                <a:close/>
                <a:moveTo>
                  <a:pt x="16476" y="1386993"/>
                </a:moveTo>
                <a:lnTo>
                  <a:pt x="16826" y="1390922"/>
                </a:lnTo>
                <a:lnTo>
                  <a:pt x="16476" y="1392610"/>
                </a:lnTo>
                <a:cubicBezTo>
                  <a:pt x="15242" y="1399525"/>
                  <a:pt x="10464" y="1419395"/>
                  <a:pt x="10464" y="1412266"/>
                </a:cubicBezTo>
                <a:cubicBezTo>
                  <a:pt x="10464" y="1403386"/>
                  <a:pt x="14472" y="1395418"/>
                  <a:pt x="16476" y="1386993"/>
                </a:cubicBezTo>
                <a:close/>
                <a:moveTo>
                  <a:pt x="18417" y="1366459"/>
                </a:moveTo>
                <a:lnTo>
                  <a:pt x="18480" y="1367336"/>
                </a:lnTo>
                <a:lnTo>
                  <a:pt x="18027" y="1366823"/>
                </a:lnTo>
                <a:close/>
                <a:moveTo>
                  <a:pt x="4827" y="1358988"/>
                </a:moveTo>
                <a:lnTo>
                  <a:pt x="11300" y="1359193"/>
                </a:lnTo>
                <a:lnTo>
                  <a:pt x="18027" y="1366823"/>
                </a:lnTo>
                <a:lnTo>
                  <a:pt x="14472" y="1370145"/>
                </a:lnTo>
                <a:cubicBezTo>
                  <a:pt x="12468" y="1368273"/>
                  <a:pt x="8385" y="1366219"/>
                  <a:pt x="5342" y="1364257"/>
                </a:cubicBezTo>
                <a:lnTo>
                  <a:pt x="4901" y="1363441"/>
                </a:lnTo>
                <a:close/>
                <a:moveTo>
                  <a:pt x="27923" y="1339870"/>
                </a:moveTo>
                <a:lnTo>
                  <a:pt x="28174" y="1340962"/>
                </a:lnTo>
                <a:cubicBezTo>
                  <a:pt x="27672" y="1339410"/>
                  <a:pt x="27279" y="1339161"/>
                  <a:pt x="30503" y="1356104"/>
                </a:cubicBezTo>
                <a:lnTo>
                  <a:pt x="31544" y="1360967"/>
                </a:lnTo>
                <a:lnTo>
                  <a:pt x="18934" y="1415449"/>
                </a:lnTo>
                <a:lnTo>
                  <a:pt x="17493" y="1405350"/>
                </a:lnTo>
                <a:lnTo>
                  <a:pt x="18480" y="1409457"/>
                </a:lnTo>
                <a:lnTo>
                  <a:pt x="16826" y="1390922"/>
                </a:lnTo>
                <a:lnTo>
                  <a:pt x="19171" y="1379635"/>
                </a:lnTo>
                <a:cubicBezTo>
                  <a:pt x="19870" y="1375260"/>
                  <a:pt x="20004" y="1370997"/>
                  <a:pt x="18480" y="1367336"/>
                </a:cubicBezTo>
                <a:cubicBezTo>
                  <a:pt x="21390" y="1390788"/>
                  <a:pt x="26212" y="1362713"/>
                  <a:pt x="26495" y="1361720"/>
                </a:cubicBezTo>
                <a:lnTo>
                  <a:pt x="22508" y="1353387"/>
                </a:lnTo>
                <a:lnTo>
                  <a:pt x="23943" y="1345486"/>
                </a:lnTo>
                <a:lnTo>
                  <a:pt x="26495" y="1344872"/>
                </a:lnTo>
                <a:close/>
                <a:moveTo>
                  <a:pt x="25203" y="1334545"/>
                </a:moveTo>
                <a:lnTo>
                  <a:pt x="24173" y="1344219"/>
                </a:lnTo>
                <a:lnTo>
                  <a:pt x="23943" y="1345486"/>
                </a:lnTo>
                <a:lnTo>
                  <a:pt x="19265" y="1346610"/>
                </a:lnTo>
                <a:lnTo>
                  <a:pt x="22508" y="1353387"/>
                </a:lnTo>
                <a:lnTo>
                  <a:pt x="20484" y="1364529"/>
                </a:lnTo>
                <a:lnTo>
                  <a:pt x="18417" y="1366459"/>
                </a:lnTo>
                <a:lnTo>
                  <a:pt x="16571" y="1340593"/>
                </a:lnTo>
                <a:close/>
                <a:moveTo>
                  <a:pt x="30503" y="1330831"/>
                </a:moveTo>
                <a:lnTo>
                  <a:pt x="27923" y="1339870"/>
                </a:lnTo>
                <a:lnTo>
                  <a:pt x="26495" y="1333640"/>
                </a:lnTo>
                <a:lnTo>
                  <a:pt x="25203" y="1334545"/>
                </a:lnTo>
                <a:lnTo>
                  <a:pt x="25409" y="1332616"/>
                </a:lnTo>
                <a:close/>
                <a:moveTo>
                  <a:pt x="15176" y="1321033"/>
                </a:moveTo>
                <a:lnTo>
                  <a:pt x="16571" y="1340593"/>
                </a:lnTo>
                <a:lnTo>
                  <a:pt x="14472" y="1342064"/>
                </a:lnTo>
                <a:cubicBezTo>
                  <a:pt x="10983" y="1340841"/>
                  <a:pt x="8499" y="1332246"/>
                  <a:pt x="10464" y="1328024"/>
                </a:cubicBezTo>
                <a:close/>
                <a:moveTo>
                  <a:pt x="15718" y="1310341"/>
                </a:moveTo>
                <a:lnTo>
                  <a:pt x="18307" y="1316387"/>
                </a:lnTo>
                <a:lnTo>
                  <a:pt x="15176" y="1321033"/>
                </a:lnTo>
                <a:lnTo>
                  <a:pt x="14628" y="1313361"/>
                </a:lnTo>
                <a:close/>
                <a:moveTo>
                  <a:pt x="23301" y="1308977"/>
                </a:moveTo>
                <a:lnTo>
                  <a:pt x="26495" y="1322407"/>
                </a:lnTo>
                <a:lnTo>
                  <a:pt x="25409" y="1332616"/>
                </a:lnTo>
                <a:lnTo>
                  <a:pt x="22488" y="1333640"/>
                </a:lnTo>
                <a:cubicBezTo>
                  <a:pt x="19242" y="1329850"/>
                  <a:pt x="20228" y="1322181"/>
                  <a:pt x="18480" y="1316791"/>
                </a:cubicBezTo>
                <a:lnTo>
                  <a:pt x="18307" y="1316387"/>
                </a:lnTo>
                <a:close/>
                <a:moveTo>
                  <a:pt x="12604" y="1303069"/>
                </a:moveTo>
                <a:lnTo>
                  <a:pt x="14050" y="1306446"/>
                </a:lnTo>
                <a:lnTo>
                  <a:pt x="14472" y="1311175"/>
                </a:lnTo>
                <a:lnTo>
                  <a:pt x="14628" y="1313361"/>
                </a:lnTo>
                <a:lnTo>
                  <a:pt x="14222" y="1314487"/>
                </a:lnTo>
                <a:cubicBezTo>
                  <a:pt x="12134" y="1320271"/>
                  <a:pt x="10464" y="1324015"/>
                  <a:pt x="10464" y="1319599"/>
                </a:cubicBezTo>
                <a:close/>
                <a:moveTo>
                  <a:pt x="12660" y="1302643"/>
                </a:moveTo>
                <a:lnTo>
                  <a:pt x="12604" y="1303069"/>
                </a:lnTo>
                <a:lnTo>
                  <a:pt x="12468" y="1302751"/>
                </a:lnTo>
                <a:close/>
                <a:moveTo>
                  <a:pt x="19976" y="1298543"/>
                </a:moveTo>
                <a:lnTo>
                  <a:pt x="15718" y="1310341"/>
                </a:lnTo>
                <a:lnTo>
                  <a:pt x="14050" y="1306446"/>
                </a:lnTo>
                <a:lnTo>
                  <a:pt x="13661" y="1302082"/>
                </a:lnTo>
                <a:close/>
                <a:moveTo>
                  <a:pt x="13282" y="1297834"/>
                </a:moveTo>
                <a:lnTo>
                  <a:pt x="13661" y="1302082"/>
                </a:lnTo>
                <a:lnTo>
                  <a:pt x="12660" y="1302643"/>
                </a:lnTo>
                <a:close/>
                <a:moveTo>
                  <a:pt x="20484" y="1297134"/>
                </a:moveTo>
                <a:lnTo>
                  <a:pt x="20719" y="1298126"/>
                </a:lnTo>
                <a:lnTo>
                  <a:pt x="19976" y="1298543"/>
                </a:lnTo>
                <a:close/>
                <a:moveTo>
                  <a:pt x="14491" y="1284436"/>
                </a:moveTo>
                <a:lnTo>
                  <a:pt x="14475" y="1292733"/>
                </a:lnTo>
                <a:lnTo>
                  <a:pt x="13479" y="1296313"/>
                </a:lnTo>
                <a:lnTo>
                  <a:pt x="13282" y="1297834"/>
                </a:lnTo>
                <a:lnTo>
                  <a:pt x="12468" y="1288710"/>
                </a:lnTo>
                <a:close/>
                <a:moveTo>
                  <a:pt x="308998" y="1264887"/>
                </a:moveTo>
                <a:cubicBezTo>
                  <a:pt x="249351" y="1264887"/>
                  <a:pt x="200998" y="1313240"/>
                  <a:pt x="200998" y="1372887"/>
                </a:cubicBezTo>
                <a:cubicBezTo>
                  <a:pt x="200998" y="1432534"/>
                  <a:pt x="249351" y="1480887"/>
                  <a:pt x="308998" y="1480887"/>
                </a:cubicBezTo>
                <a:cubicBezTo>
                  <a:pt x="368645" y="1480887"/>
                  <a:pt x="416998" y="1432534"/>
                  <a:pt x="416998" y="1372887"/>
                </a:cubicBezTo>
                <a:cubicBezTo>
                  <a:pt x="416998" y="1313240"/>
                  <a:pt x="368645" y="1264887"/>
                  <a:pt x="308998" y="1264887"/>
                </a:cubicBezTo>
                <a:close/>
                <a:moveTo>
                  <a:pt x="16476" y="1243781"/>
                </a:moveTo>
                <a:cubicBezTo>
                  <a:pt x="17144" y="1250333"/>
                  <a:pt x="13898" y="1261832"/>
                  <a:pt x="18480" y="1263438"/>
                </a:cubicBezTo>
                <a:lnTo>
                  <a:pt x="21825" y="1254062"/>
                </a:lnTo>
                <a:lnTo>
                  <a:pt x="22488" y="1263438"/>
                </a:lnTo>
                <a:cubicBezTo>
                  <a:pt x="23759" y="1275142"/>
                  <a:pt x="26431" y="1286375"/>
                  <a:pt x="29453" y="1297489"/>
                </a:cubicBezTo>
                <a:lnTo>
                  <a:pt x="29910" y="1299171"/>
                </a:lnTo>
                <a:lnTo>
                  <a:pt x="23301" y="1308977"/>
                </a:lnTo>
                <a:lnTo>
                  <a:pt x="20719" y="1298126"/>
                </a:lnTo>
                <a:lnTo>
                  <a:pt x="22488" y="1297134"/>
                </a:lnTo>
                <a:cubicBezTo>
                  <a:pt x="23359" y="1293473"/>
                  <a:pt x="14902" y="1298138"/>
                  <a:pt x="14472" y="1294326"/>
                </a:cubicBezTo>
                <a:lnTo>
                  <a:pt x="14475" y="1292733"/>
                </a:lnTo>
                <a:lnTo>
                  <a:pt x="18671" y="1277650"/>
                </a:lnTo>
                <a:cubicBezTo>
                  <a:pt x="20122" y="1273159"/>
                  <a:pt x="20973" y="1270876"/>
                  <a:pt x="20260" y="1272240"/>
                </a:cubicBezTo>
                <a:lnTo>
                  <a:pt x="14491" y="1284436"/>
                </a:lnTo>
                <a:lnTo>
                  <a:pt x="14519" y="1269121"/>
                </a:lnTo>
                <a:cubicBezTo>
                  <a:pt x="15171" y="1260674"/>
                  <a:pt x="16142" y="1252205"/>
                  <a:pt x="16476" y="1243781"/>
                </a:cubicBezTo>
                <a:close/>
                <a:moveTo>
                  <a:pt x="12965" y="1226643"/>
                </a:moveTo>
                <a:lnTo>
                  <a:pt x="12999" y="1226819"/>
                </a:lnTo>
                <a:lnTo>
                  <a:pt x="12468" y="1226933"/>
                </a:lnTo>
                <a:close/>
                <a:moveTo>
                  <a:pt x="14802" y="1226433"/>
                </a:moveTo>
                <a:lnTo>
                  <a:pt x="16476" y="1238165"/>
                </a:lnTo>
                <a:cubicBezTo>
                  <a:pt x="16829" y="1240636"/>
                  <a:pt x="15727" y="1238378"/>
                  <a:pt x="14588" y="1234877"/>
                </a:cubicBezTo>
                <a:lnTo>
                  <a:pt x="12999" y="1226819"/>
                </a:lnTo>
                <a:close/>
                <a:moveTo>
                  <a:pt x="19733" y="1224475"/>
                </a:moveTo>
                <a:lnTo>
                  <a:pt x="20037" y="1228771"/>
                </a:lnTo>
                <a:lnTo>
                  <a:pt x="18353" y="1225119"/>
                </a:lnTo>
                <a:close/>
                <a:moveTo>
                  <a:pt x="17763" y="1223841"/>
                </a:moveTo>
                <a:lnTo>
                  <a:pt x="18353" y="1225119"/>
                </a:lnTo>
                <a:lnTo>
                  <a:pt x="16165" y="1226141"/>
                </a:lnTo>
                <a:lnTo>
                  <a:pt x="14802" y="1226433"/>
                </a:lnTo>
                <a:lnTo>
                  <a:pt x="14688" y="1225637"/>
                </a:lnTo>
                <a:close/>
                <a:moveTo>
                  <a:pt x="21686" y="1221551"/>
                </a:moveTo>
                <a:lnTo>
                  <a:pt x="21369" y="1223710"/>
                </a:lnTo>
                <a:lnTo>
                  <a:pt x="19733" y="1224475"/>
                </a:lnTo>
                <a:lnTo>
                  <a:pt x="19612" y="1222761"/>
                </a:lnTo>
                <a:close/>
                <a:moveTo>
                  <a:pt x="26495" y="1221316"/>
                </a:moveTo>
                <a:cubicBezTo>
                  <a:pt x="25827" y="1229740"/>
                  <a:pt x="26050" y="1238399"/>
                  <a:pt x="24491" y="1246589"/>
                </a:cubicBezTo>
                <a:lnTo>
                  <a:pt x="21825" y="1254062"/>
                </a:lnTo>
                <a:lnTo>
                  <a:pt x="20037" y="1228771"/>
                </a:lnTo>
                <a:lnTo>
                  <a:pt x="20484" y="1229740"/>
                </a:lnTo>
                <a:lnTo>
                  <a:pt x="21369" y="1223710"/>
                </a:lnTo>
                <a:close/>
                <a:moveTo>
                  <a:pt x="13683" y="1218593"/>
                </a:moveTo>
                <a:lnTo>
                  <a:pt x="14688" y="1225637"/>
                </a:lnTo>
                <a:lnTo>
                  <a:pt x="12965" y="1226643"/>
                </a:lnTo>
                <a:lnTo>
                  <a:pt x="12468" y="1224124"/>
                </a:lnTo>
                <a:close/>
                <a:moveTo>
                  <a:pt x="18884" y="1212460"/>
                </a:moveTo>
                <a:lnTo>
                  <a:pt x="19612" y="1222761"/>
                </a:lnTo>
                <a:lnTo>
                  <a:pt x="17763" y="1223841"/>
                </a:lnTo>
                <a:lnTo>
                  <a:pt x="15827" y="1219642"/>
                </a:lnTo>
                <a:cubicBezTo>
                  <a:pt x="15000" y="1217213"/>
                  <a:pt x="15032" y="1215523"/>
                  <a:pt x="16329" y="1213977"/>
                </a:cubicBezTo>
                <a:close/>
                <a:moveTo>
                  <a:pt x="32640" y="1205762"/>
                </a:moveTo>
                <a:lnTo>
                  <a:pt x="32507" y="1210084"/>
                </a:lnTo>
                <a:lnTo>
                  <a:pt x="32943" y="1214977"/>
                </a:lnTo>
                <a:lnTo>
                  <a:pt x="21686" y="1221551"/>
                </a:lnTo>
                <a:lnTo>
                  <a:pt x="22540" y="1215729"/>
                </a:lnTo>
                <a:lnTo>
                  <a:pt x="22068" y="1210569"/>
                </a:lnTo>
                <a:lnTo>
                  <a:pt x="24418" y="1209173"/>
                </a:lnTo>
                <a:close/>
                <a:moveTo>
                  <a:pt x="21047" y="1199396"/>
                </a:moveTo>
                <a:lnTo>
                  <a:pt x="22068" y="1210569"/>
                </a:lnTo>
                <a:lnTo>
                  <a:pt x="18884" y="1212460"/>
                </a:lnTo>
                <a:lnTo>
                  <a:pt x="18528" y="1207423"/>
                </a:lnTo>
                <a:close/>
                <a:moveTo>
                  <a:pt x="20484" y="1187619"/>
                </a:moveTo>
                <a:lnTo>
                  <a:pt x="23117" y="1196768"/>
                </a:lnTo>
                <a:lnTo>
                  <a:pt x="23524" y="1199600"/>
                </a:lnTo>
                <a:lnTo>
                  <a:pt x="23998" y="1199929"/>
                </a:lnTo>
                <a:lnTo>
                  <a:pt x="24528" y="1202072"/>
                </a:lnTo>
                <a:cubicBezTo>
                  <a:pt x="24315" y="1201964"/>
                  <a:pt x="22930" y="1198738"/>
                  <a:pt x="21541" y="1197821"/>
                </a:cubicBezTo>
                <a:lnTo>
                  <a:pt x="21047" y="1199396"/>
                </a:lnTo>
                <a:lnTo>
                  <a:pt x="20484" y="1193235"/>
                </a:lnTo>
                <a:lnTo>
                  <a:pt x="20286" y="1188521"/>
                </a:lnTo>
                <a:close/>
                <a:moveTo>
                  <a:pt x="16476" y="1173579"/>
                </a:moveTo>
                <a:lnTo>
                  <a:pt x="20075" y="1183487"/>
                </a:lnTo>
                <a:lnTo>
                  <a:pt x="20286" y="1188521"/>
                </a:lnTo>
                <a:lnTo>
                  <a:pt x="13683" y="1218593"/>
                </a:lnTo>
                <a:lnTo>
                  <a:pt x="12468" y="1210084"/>
                </a:lnTo>
                <a:cubicBezTo>
                  <a:pt x="13804" y="1197915"/>
                  <a:pt x="8401" y="1178429"/>
                  <a:pt x="16476" y="1173579"/>
                </a:cubicBezTo>
                <a:close/>
                <a:moveTo>
                  <a:pt x="14150" y="1160657"/>
                </a:moveTo>
                <a:lnTo>
                  <a:pt x="14151" y="1160661"/>
                </a:lnTo>
                <a:lnTo>
                  <a:pt x="14092" y="1160855"/>
                </a:lnTo>
                <a:close/>
                <a:moveTo>
                  <a:pt x="30301" y="1152632"/>
                </a:moveTo>
                <a:cubicBezTo>
                  <a:pt x="31214" y="1151528"/>
                  <a:pt x="31979" y="1151702"/>
                  <a:pt x="32507" y="1153921"/>
                </a:cubicBezTo>
                <a:lnTo>
                  <a:pt x="33671" y="1172390"/>
                </a:lnTo>
                <a:lnTo>
                  <a:pt x="33384" y="1181691"/>
                </a:lnTo>
                <a:lnTo>
                  <a:pt x="26495" y="1201660"/>
                </a:lnTo>
                <a:lnTo>
                  <a:pt x="23998" y="1199929"/>
                </a:lnTo>
                <a:lnTo>
                  <a:pt x="23822" y="1199218"/>
                </a:lnTo>
                <a:lnTo>
                  <a:pt x="23117" y="1196768"/>
                </a:lnTo>
                <a:lnTo>
                  <a:pt x="21952" y="1188658"/>
                </a:lnTo>
                <a:lnTo>
                  <a:pt x="20075" y="1183487"/>
                </a:lnTo>
                <a:lnTo>
                  <a:pt x="19497" y="1169739"/>
                </a:lnTo>
                <a:lnTo>
                  <a:pt x="20244" y="1168983"/>
                </a:lnTo>
                <a:lnTo>
                  <a:pt x="20484" y="1176387"/>
                </a:lnTo>
                <a:cubicBezTo>
                  <a:pt x="23489" y="1170770"/>
                  <a:pt x="27562" y="1155948"/>
                  <a:pt x="30301" y="1152632"/>
                </a:cubicBezTo>
                <a:close/>
                <a:moveTo>
                  <a:pt x="17755" y="1148836"/>
                </a:moveTo>
                <a:lnTo>
                  <a:pt x="18734" y="1151556"/>
                </a:lnTo>
                <a:lnTo>
                  <a:pt x="19497" y="1169739"/>
                </a:lnTo>
                <a:lnTo>
                  <a:pt x="18480" y="1170770"/>
                </a:lnTo>
                <a:lnTo>
                  <a:pt x="14151" y="1160661"/>
                </a:lnTo>
                <a:close/>
                <a:moveTo>
                  <a:pt x="17699" y="1147532"/>
                </a:moveTo>
                <a:lnTo>
                  <a:pt x="17975" y="1148113"/>
                </a:lnTo>
                <a:lnTo>
                  <a:pt x="17755" y="1148836"/>
                </a:lnTo>
                <a:lnTo>
                  <a:pt x="17523" y="1148192"/>
                </a:lnTo>
                <a:close/>
                <a:moveTo>
                  <a:pt x="18637" y="1147392"/>
                </a:moveTo>
                <a:lnTo>
                  <a:pt x="19726" y="1153025"/>
                </a:lnTo>
                <a:lnTo>
                  <a:pt x="19772" y="1154436"/>
                </a:lnTo>
                <a:lnTo>
                  <a:pt x="18734" y="1151556"/>
                </a:lnTo>
                <a:lnTo>
                  <a:pt x="18585" y="1147992"/>
                </a:lnTo>
                <a:close/>
                <a:moveTo>
                  <a:pt x="19421" y="1143610"/>
                </a:moveTo>
                <a:lnTo>
                  <a:pt x="19595" y="1148982"/>
                </a:lnTo>
                <a:lnTo>
                  <a:pt x="18734" y="1146290"/>
                </a:lnTo>
                <a:lnTo>
                  <a:pt x="18815" y="1145356"/>
                </a:lnTo>
                <a:lnTo>
                  <a:pt x="19233" y="1143987"/>
                </a:lnTo>
                <a:close/>
                <a:moveTo>
                  <a:pt x="21233" y="1142264"/>
                </a:moveTo>
                <a:lnTo>
                  <a:pt x="25487" y="1155788"/>
                </a:lnTo>
                <a:cubicBezTo>
                  <a:pt x="25905" y="1158793"/>
                  <a:pt x="25821" y="1161759"/>
                  <a:pt x="24800" y="1164364"/>
                </a:cubicBezTo>
                <a:lnTo>
                  <a:pt x="20244" y="1168983"/>
                </a:lnTo>
                <a:lnTo>
                  <a:pt x="19772" y="1154436"/>
                </a:lnTo>
                <a:lnTo>
                  <a:pt x="20261" y="1155795"/>
                </a:lnTo>
                <a:lnTo>
                  <a:pt x="19726" y="1153025"/>
                </a:lnTo>
                <a:lnTo>
                  <a:pt x="19595" y="1148982"/>
                </a:lnTo>
                <a:lnTo>
                  <a:pt x="23659" y="1161687"/>
                </a:lnTo>
                <a:close/>
                <a:moveTo>
                  <a:pt x="19347" y="1141342"/>
                </a:moveTo>
                <a:lnTo>
                  <a:pt x="19414" y="1143393"/>
                </a:lnTo>
                <a:lnTo>
                  <a:pt x="19233" y="1143987"/>
                </a:lnTo>
                <a:lnTo>
                  <a:pt x="18872" y="1144710"/>
                </a:lnTo>
                <a:lnTo>
                  <a:pt x="19079" y="1142349"/>
                </a:lnTo>
                <a:close/>
                <a:moveTo>
                  <a:pt x="21004" y="1140431"/>
                </a:moveTo>
                <a:lnTo>
                  <a:pt x="21233" y="1142264"/>
                </a:lnTo>
                <a:lnTo>
                  <a:pt x="20791" y="1140859"/>
                </a:lnTo>
                <a:close/>
                <a:moveTo>
                  <a:pt x="20484" y="1139882"/>
                </a:moveTo>
                <a:lnTo>
                  <a:pt x="20791" y="1140859"/>
                </a:lnTo>
                <a:lnTo>
                  <a:pt x="19421" y="1143610"/>
                </a:lnTo>
                <a:lnTo>
                  <a:pt x="19414" y="1143393"/>
                </a:lnTo>
                <a:close/>
                <a:moveTo>
                  <a:pt x="20345" y="1135231"/>
                </a:moveTo>
                <a:lnTo>
                  <a:pt x="20484" y="1137074"/>
                </a:lnTo>
                <a:lnTo>
                  <a:pt x="19347" y="1141342"/>
                </a:lnTo>
                <a:lnTo>
                  <a:pt x="19298" y="1139843"/>
                </a:lnTo>
                <a:lnTo>
                  <a:pt x="19422" y="1138431"/>
                </a:lnTo>
                <a:close/>
                <a:moveTo>
                  <a:pt x="20332" y="1135047"/>
                </a:moveTo>
                <a:lnTo>
                  <a:pt x="20352" y="1135208"/>
                </a:lnTo>
                <a:lnTo>
                  <a:pt x="20345" y="1135231"/>
                </a:lnTo>
                <a:close/>
                <a:moveTo>
                  <a:pt x="927" y="1132758"/>
                </a:moveTo>
                <a:lnTo>
                  <a:pt x="445" y="1148306"/>
                </a:lnTo>
                <a:cubicBezTo>
                  <a:pt x="8135" y="1223738"/>
                  <a:pt x="2223" y="1159901"/>
                  <a:pt x="4453" y="1336448"/>
                </a:cubicBezTo>
                <a:lnTo>
                  <a:pt x="4827" y="1358988"/>
                </a:lnTo>
                <a:lnTo>
                  <a:pt x="2449" y="1358913"/>
                </a:lnTo>
                <a:lnTo>
                  <a:pt x="4901" y="1363441"/>
                </a:lnTo>
                <a:lnTo>
                  <a:pt x="6566" y="1463803"/>
                </a:lnTo>
                <a:lnTo>
                  <a:pt x="5687" y="1465294"/>
                </a:lnTo>
                <a:cubicBezTo>
                  <a:pt x="4184" y="1468101"/>
                  <a:pt x="3272" y="1470082"/>
                  <a:pt x="4453" y="1468427"/>
                </a:cubicBezTo>
                <a:lnTo>
                  <a:pt x="6589" y="1465185"/>
                </a:lnTo>
                <a:lnTo>
                  <a:pt x="7624" y="1527516"/>
                </a:lnTo>
                <a:lnTo>
                  <a:pt x="6739" y="1532247"/>
                </a:lnTo>
                <a:cubicBezTo>
                  <a:pt x="4161" y="1546033"/>
                  <a:pt x="2826" y="1559605"/>
                  <a:pt x="6457" y="1572326"/>
                </a:cubicBezTo>
                <a:lnTo>
                  <a:pt x="8319" y="1569444"/>
                </a:lnTo>
                <a:lnTo>
                  <a:pt x="8461" y="1577942"/>
                </a:lnTo>
                <a:lnTo>
                  <a:pt x="8825" y="1584325"/>
                </a:lnTo>
                <a:lnTo>
                  <a:pt x="8460" y="1585497"/>
                </a:lnTo>
                <a:cubicBezTo>
                  <a:pt x="7382" y="1588515"/>
                  <a:pt x="5213" y="1590719"/>
                  <a:pt x="4452" y="1593920"/>
                </a:cubicBezTo>
                <a:cubicBezTo>
                  <a:pt x="3167" y="1599323"/>
                  <a:pt x="2727" y="1605089"/>
                  <a:pt x="2448" y="1610769"/>
                </a:cubicBezTo>
                <a:lnTo>
                  <a:pt x="1421" y="1643859"/>
                </a:lnTo>
                <a:lnTo>
                  <a:pt x="0" y="1645963"/>
                </a:lnTo>
                <a:lnTo>
                  <a:pt x="0" y="1133070"/>
                </a:lnTo>
                <a:close/>
                <a:moveTo>
                  <a:pt x="10225" y="1127931"/>
                </a:moveTo>
                <a:lnTo>
                  <a:pt x="13503" y="1137033"/>
                </a:lnTo>
                <a:lnTo>
                  <a:pt x="13629" y="1138978"/>
                </a:lnTo>
                <a:lnTo>
                  <a:pt x="10465" y="1132327"/>
                </a:lnTo>
                <a:cubicBezTo>
                  <a:pt x="11801" y="1138880"/>
                  <a:pt x="13294" y="1158594"/>
                  <a:pt x="14473" y="1151984"/>
                </a:cubicBezTo>
                <a:lnTo>
                  <a:pt x="13629" y="1138978"/>
                </a:lnTo>
                <a:lnTo>
                  <a:pt x="15995" y="1143950"/>
                </a:lnTo>
                <a:lnTo>
                  <a:pt x="17523" y="1148192"/>
                </a:lnTo>
                <a:lnTo>
                  <a:pt x="14776" y="1158508"/>
                </a:lnTo>
                <a:lnTo>
                  <a:pt x="14150" y="1160657"/>
                </a:lnTo>
                <a:lnTo>
                  <a:pt x="12468" y="1156730"/>
                </a:lnTo>
                <a:cubicBezTo>
                  <a:pt x="11800" y="1150178"/>
                  <a:pt x="11241" y="1143602"/>
                  <a:pt x="10464" y="1137074"/>
                </a:cubicBezTo>
                <a:lnTo>
                  <a:pt x="9024" y="1129525"/>
                </a:lnTo>
                <a:close/>
                <a:moveTo>
                  <a:pt x="15890" y="1120410"/>
                </a:moveTo>
                <a:lnTo>
                  <a:pt x="16477" y="1123903"/>
                </a:lnTo>
                <a:lnTo>
                  <a:pt x="16719" y="1124983"/>
                </a:lnTo>
                <a:lnTo>
                  <a:pt x="16248" y="1127227"/>
                </a:lnTo>
                <a:lnTo>
                  <a:pt x="15279" y="1121221"/>
                </a:lnTo>
                <a:close/>
                <a:moveTo>
                  <a:pt x="18105" y="1118386"/>
                </a:moveTo>
                <a:lnTo>
                  <a:pt x="18480" y="1120225"/>
                </a:lnTo>
                <a:lnTo>
                  <a:pt x="18726" y="1122195"/>
                </a:lnTo>
                <a:lnTo>
                  <a:pt x="19170" y="1135895"/>
                </a:lnTo>
                <a:lnTo>
                  <a:pt x="16719" y="1124983"/>
                </a:lnTo>
                <a:close/>
                <a:moveTo>
                  <a:pt x="18929" y="1116377"/>
                </a:moveTo>
                <a:lnTo>
                  <a:pt x="20332" y="1135047"/>
                </a:lnTo>
                <a:lnTo>
                  <a:pt x="18726" y="1122195"/>
                </a:lnTo>
                <a:lnTo>
                  <a:pt x="18553" y="1116874"/>
                </a:lnTo>
                <a:close/>
                <a:moveTo>
                  <a:pt x="18536" y="1116333"/>
                </a:moveTo>
                <a:lnTo>
                  <a:pt x="18553" y="1116874"/>
                </a:lnTo>
                <a:lnTo>
                  <a:pt x="18372" y="1117116"/>
                </a:lnTo>
                <a:close/>
                <a:moveTo>
                  <a:pt x="28568" y="1104926"/>
                </a:moveTo>
                <a:lnTo>
                  <a:pt x="28499" y="1106185"/>
                </a:lnTo>
                <a:lnTo>
                  <a:pt x="28447" y="1105376"/>
                </a:lnTo>
                <a:close/>
                <a:moveTo>
                  <a:pt x="32626" y="1104836"/>
                </a:moveTo>
                <a:lnTo>
                  <a:pt x="33287" y="1115774"/>
                </a:lnTo>
                <a:lnTo>
                  <a:pt x="21004" y="1140431"/>
                </a:lnTo>
                <a:lnTo>
                  <a:pt x="20352" y="1135208"/>
                </a:lnTo>
                <a:lnTo>
                  <a:pt x="20971" y="1133060"/>
                </a:lnTo>
                <a:lnTo>
                  <a:pt x="28284" y="1105978"/>
                </a:lnTo>
                <a:lnTo>
                  <a:pt x="28499" y="1108993"/>
                </a:lnTo>
                <a:close/>
                <a:moveTo>
                  <a:pt x="11539" y="1104805"/>
                </a:moveTo>
                <a:lnTo>
                  <a:pt x="12469" y="1121095"/>
                </a:lnTo>
                <a:lnTo>
                  <a:pt x="12700" y="1124646"/>
                </a:lnTo>
                <a:lnTo>
                  <a:pt x="10225" y="1127931"/>
                </a:lnTo>
                <a:lnTo>
                  <a:pt x="8461" y="1123032"/>
                </a:lnTo>
                <a:cubicBezTo>
                  <a:pt x="7471" y="1121090"/>
                  <a:pt x="7832" y="1123424"/>
                  <a:pt x="8510" y="1126831"/>
                </a:cubicBezTo>
                <a:lnTo>
                  <a:pt x="9024" y="1129525"/>
                </a:lnTo>
                <a:lnTo>
                  <a:pt x="8506" y="1130212"/>
                </a:lnTo>
                <a:lnTo>
                  <a:pt x="927" y="1132758"/>
                </a:lnTo>
                <a:lnTo>
                  <a:pt x="1422" y="1116809"/>
                </a:lnTo>
                <a:lnTo>
                  <a:pt x="3689" y="1113453"/>
                </a:lnTo>
                <a:close/>
                <a:moveTo>
                  <a:pt x="13000" y="1103195"/>
                </a:moveTo>
                <a:lnTo>
                  <a:pt x="13487" y="1106092"/>
                </a:lnTo>
                <a:lnTo>
                  <a:pt x="13146" y="1108003"/>
                </a:lnTo>
                <a:lnTo>
                  <a:pt x="12465" y="1103786"/>
                </a:lnTo>
                <a:close/>
                <a:moveTo>
                  <a:pt x="28165" y="1101051"/>
                </a:moveTo>
                <a:lnTo>
                  <a:pt x="28447" y="1105376"/>
                </a:lnTo>
                <a:lnTo>
                  <a:pt x="28284" y="1105978"/>
                </a:lnTo>
                <a:lnTo>
                  <a:pt x="27964" y="1101488"/>
                </a:lnTo>
                <a:close/>
                <a:moveTo>
                  <a:pt x="30503" y="1097760"/>
                </a:moveTo>
                <a:lnTo>
                  <a:pt x="28568" y="1104926"/>
                </a:lnTo>
                <a:lnTo>
                  <a:pt x="28846" y="1099862"/>
                </a:lnTo>
                <a:close/>
                <a:moveTo>
                  <a:pt x="29205" y="1093322"/>
                </a:moveTo>
                <a:lnTo>
                  <a:pt x="28846" y="1099862"/>
                </a:lnTo>
                <a:lnTo>
                  <a:pt x="28530" y="1100262"/>
                </a:lnTo>
                <a:lnTo>
                  <a:pt x="28165" y="1101051"/>
                </a:lnTo>
                <a:lnTo>
                  <a:pt x="27686" y="1093683"/>
                </a:lnTo>
                <a:close/>
                <a:moveTo>
                  <a:pt x="24897" y="1091942"/>
                </a:moveTo>
                <a:lnTo>
                  <a:pt x="27403" y="1093751"/>
                </a:lnTo>
                <a:lnTo>
                  <a:pt x="27411" y="1093748"/>
                </a:lnTo>
                <a:lnTo>
                  <a:pt x="27964" y="1101488"/>
                </a:lnTo>
                <a:lnTo>
                  <a:pt x="24491" y="1108993"/>
                </a:lnTo>
                <a:lnTo>
                  <a:pt x="18929" y="1116377"/>
                </a:lnTo>
                <a:lnTo>
                  <a:pt x="18823" y="1114965"/>
                </a:lnTo>
                <a:lnTo>
                  <a:pt x="20234" y="1108248"/>
                </a:lnTo>
                <a:lnTo>
                  <a:pt x="22358" y="1100547"/>
                </a:lnTo>
                <a:close/>
                <a:moveTo>
                  <a:pt x="19666" y="1087381"/>
                </a:moveTo>
                <a:lnTo>
                  <a:pt x="22489" y="1090206"/>
                </a:lnTo>
                <a:lnTo>
                  <a:pt x="23401" y="1090863"/>
                </a:lnTo>
                <a:lnTo>
                  <a:pt x="20484" y="1094951"/>
                </a:lnTo>
                <a:lnTo>
                  <a:pt x="19375" y="1096172"/>
                </a:lnTo>
                <a:lnTo>
                  <a:pt x="18777" y="1090304"/>
                </a:lnTo>
                <a:close/>
                <a:moveTo>
                  <a:pt x="16476" y="1083719"/>
                </a:moveTo>
                <a:lnTo>
                  <a:pt x="16514" y="1084225"/>
                </a:lnTo>
                <a:lnTo>
                  <a:pt x="16441" y="1084153"/>
                </a:lnTo>
                <a:close/>
                <a:moveTo>
                  <a:pt x="8633" y="1076336"/>
                </a:moveTo>
                <a:lnTo>
                  <a:pt x="9992" y="1077697"/>
                </a:lnTo>
                <a:lnTo>
                  <a:pt x="10464" y="1085961"/>
                </a:lnTo>
                <a:lnTo>
                  <a:pt x="10151" y="1086225"/>
                </a:lnTo>
                <a:lnTo>
                  <a:pt x="8593" y="1076948"/>
                </a:lnTo>
                <a:close/>
                <a:moveTo>
                  <a:pt x="30213" y="1074958"/>
                </a:moveTo>
                <a:lnTo>
                  <a:pt x="30858" y="1075561"/>
                </a:lnTo>
                <a:lnTo>
                  <a:pt x="31821" y="1091504"/>
                </a:lnTo>
                <a:lnTo>
                  <a:pt x="29927" y="1089733"/>
                </a:lnTo>
                <a:lnTo>
                  <a:pt x="29527" y="1087463"/>
                </a:lnTo>
                <a:close/>
                <a:moveTo>
                  <a:pt x="26627" y="1072718"/>
                </a:moveTo>
                <a:lnTo>
                  <a:pt x="26622" y="1073028"/>
                </a:lnTo>
                <a:lnTo>
                  <a:pt x="26547" y="1072781"/>
                </a:lnTo>
                <a:close/>
                <a:moveTo>
                  <a:pt x="8969" y="1071145"/>
                </a:moveTo>
                <a:lnTo>
                  <a:pt x="8633" y="1076336"/>
                </a:lnTo>
                <a:lnTo>
                  <a:pt x="8462" y="1076165"/>
                </a:lnTo>
                <a:lnTo>
                  <a:pt x="8593" y="1076948"/>
                </a:lnTo>
                <a:lnTo>
                  <a:pt x="8462" y="1078974"/>
                </a:lnTo>
                <a:lnTo>
                  <a:pt x="9694" y="1086609"/>
                </a:lnTo>
                <a:lnTo>
                  <a:pt x="6457" y="1089336"/>
                </a:lnTo>
                <a:cubicBezTo>
                  <a:pt x="2924" y="1085800"/>
                  <a:pt x="4594" y="1080184"/>
                  <a:pt x="7564" y="1074047"/>
                </a:cubicBezTo>
                <a:close/>
                <a:moveTo>
                  <a:pt x="26658" y="1070776"/>
                </a:moveTo>
                <a:lnTo>
                  <a:pt x="27535" y="1072005"/>
                </a:lnTo>
                <a:lnTo>
                  <a:pt x="26627" y="1072718"/>
                </a:lnTo>
                <a:close/>
                <a:moveTo>
                  <a:pt x="30503" y="1069679"/>
                </a:moveTo>
                <a:lnTo>
                  <a:pt x="30746" y="1073697"/>
                </a:lnTo>
                <a:lnTo>
                  <a:pt x="30316" y="1073093"/>
                </a:lnTo>
                <a:close/>
                <a:moveTo>
                  <a:pt x="11806" y="1065285"/>
                </a:moveTo>
                <a:lnTo>
                  <a:pt x="16680" y="1069732"/>
                </a:lnTo>
                <a:lnTo>
                  <a:pt x="16698" y="1069909"/>
                </a:lnTo>
                <a:lnTo>
                  <a:pt x="15645" y="1069084"/>
                </a:lnTo>
                <a:cubicBezTo>
                  <a:pt x="14327" y="1068194"/>
                  <a:pt x="12994" y="1067588"/>
                  <a:pt x="13262" y="1068987"/>
                </a:cubicBezTo>
                <a:lnTo>
                  <a:pt x="17280" y="1075622"/>
                </a:lnTo>
                <a:lnTo>
                  <a:pt x="17712" y="1079857"/>
                </a:lnTo>
                <a:lnTo>
                  <a:pt x="14691" y="1082402"/>
                </a:lnTo>
                <a:lnTo>
                  <a:pt x="9992" y="1077697"/>
                </a:lnTo>
                <a:lnTo>
                  <a:pt x="9549" y="1069947"/>
                </a:lnTo>
                <a:close/>
                <a:moveTo>
                  <a:pt x="13118" y="1062575"/>
                </a:moveTo>
                <a:lnTo>
                  <a:pt x="11806" y="1065285"/>
                </a:lnTo>
                <a:lnTo>
                  <a:pt x="10464" y="1064062"/>
                </a:lnTo>
                <a:close/>
                <a:moveTo>
                  <a:pt x="15565" y="1057519"/>
                </a:moveTo>
                <a:lnTo>
                  <a:pt x="15637" y="1058326"/>
                </a:lnTo>
                <a:lnTo>
                  <a:pt x="15083" y="1061475"/>
                </a:lnTo>
                <a:lnTo>
                  <a:pt x="13118" y="1062575"/>
                </a:lnTo>
                <a:close/>
                <a:moveTo>
                  <a:pt x="16225" y="1056156"/>
                </a:moveTo>
                <a:lnTo>
                  <a:pt x="17552" y="1058016"/>
                </a:lnTo>
                <a:lnTo>
                  <a:pt x="16322" y="1060780"/>
                </a:lnTo>
                <a:lnTo>
                  <a:pt x="15878" y="1061029"/>
                </a:lnTo>
                <a:lnTo>
                  <a:pt x="15637" y="1058326"/>
                </a:lnTo>
                <a:lnTo>
                  <a:pt x="15902" y="1056825"/>
                </a:lnTo>
                <a:close/>
                <a:moveTo>
                  <a:pt x="25923" y="1055398"/>
                </a:moveTo>
                <a:lnTo>
                  <a:pt x="26113" y="1056851"/>
                </a:lnTo>
                <a:lnTo>
                  <a:pt x="22488" y="1058447"/>
                </a:lnTo>
                <a:lnTo>
                  <a:pt x="21847" y="1057682"/>
                </a:lnTo>
                <a:close/>
                <a:moveTo>
                  <a:pt x="19138" y="1054452"/>
                </a:moveTo>
                <a:lnTo>
                  <a:pt x="21847" y="1057682"/>
                </a:lnTo>
                <a:lnTo>
                  <a:pt x="18610" y="1059498"/>
                </a:lnTo>
                <a:lnTo>
                  <a:pt x="17552" y="1058016"/>
                </a:lnTo>
                <a:close/>
                <a:moveTo>
                  <a:pt x="11285" y="1049399"/>
                </a:moveTo>
                <a:lnTo>
                  <a:pt x="10143" y="1053058"/>
                </a:lnTo>
                <a:lnTo>
                  <a:pt x="10321" y="1050308"/>
                </a:lnTo>
                <a:close/>
                <a:moveTo>
                  <a:pt x="10465" y="1048084"/>
                </a:moveTo>
                <a:lnTo>
                  <a:pt x="10984" y="1048810"/>
                </a:lnTo>
                <a:lnTo>
                  <a:pt x="10331" y="1050161"/>
                </a:lnTo>
                <a:close/>
                <a:moveTo>
                  <a:pt x="18721" y="1043619"/>
                </a:moveTo>
                <a:lnTo>
                  <a:pt x="17762" y="1046271"/>
                </a:lnTo>
                <a:lnTo>
                  <a:pt x="17122" y="1049902"/>
                </a:lnTo>
                <a:lnTo>
                  <a:pt x="16640" y="1045807"/>
                </a:lnTo>
                <a:close/>
                <a:moveTo>
                  <a:pt x="18894" y="1043439"/>
                </a:moveTo>
                <a:lnTo>
                  <a:pt x="18721" y="1043619"/>
                </a:lnTo>
                <a:lnTo>
                  <a:pt x="18769" y="1043488"/>
                </a:lnTo>
                <a:close/>
                <a:moveTo>
                  <a:pt x="19627" y="1020936"/>
                </a:moveTo>
                <a:lnTo>
                  <a:pt x="18831" y="1026136"/>
                </a:lnTo>
                <a:lnTo>
                  <a:pt x="16862" y="1029182"/>
                </a:lnTo>
                <a:lnTo>
                  <a:pt x="16846" y="1029112"/>
                </a:lnTo>
                <a:lnTo>
                  <a:pt x="18654" y="1022980"/>
                </a:lnTo>
                <a:close/>
                <a:moveTo>
                  <a:pt x="29139" y="1015626"/>
                </a:moveTo>
                <a:cubicBezTo>
                  <a:pt x="28618" y="1016906"/>
                  <a:pt x="27615" y="1019356"/>
                  <a:pt x="26364" y="1022512"/>
                </a:cubicBezTo>
                <a:lnTo>
                  <a:pt x="23278" y="1031035"/>
                </a:lnTo>
                <a:lnTo>
                  <a:pt x="23767" y="1027428"/>
                </a:lnTo>
                <a:lnTo>
                  <a:pt x="29021" y="1015751"/>
                </a:lnTo>
                <a:cubicBezTo>
                  <a:pt x="29699" y="1014235"/>
                  <a:pt x="29660" y="1014347"/>
                  <a:pt x="29139" y="1015626"/>
                </a:cubicBezTo>
                <a:close/>
                <a:moveTo>
                  <a:pt x="32777" y="1010420"/>
                </a:moveTo>
                <a:lnTo>
                  <a:pt x="29962" y="1024348"/>
                </a:lnTo>
                <a:lnTo>
                  <a:pt x="27318" y="1029986"/>
                </a:lnTo>
                <a:lnTo>
                  <a:pt x="23714" y="1037205"/>
                </a:lnTo>
                <a:lnTo>
                  <a:pt x="21252" y="1036629"/>
                </a:lnTo>
                <a:lnTo>
                  <a:pt x="23278" y="1031035"/>
                </a:lnTo>
                <a:lnTo>
                  <a:pt x="22489" y="1036853"/>
                </a:lnTo>
                <a:close/>
                <a:moveTo>
                  <a:pt x="27506" y="999876"/>
                </a:moveTo>
                <a:lnTo>
                  <a:pt x="23767" y="1027428"/>
                </a:lnTo>
                <a:lnTo>
                  <a:pt x="19782" y="1036286"/>
                </a:lnTo>
                <a:lnTo>
                  <a:pt x="18480" y="1035983"/>
                </a:lnTo>
                <a:lnTo>
                  <a:pt x="17582" y="1032208"/>
                </a:lnTo>
                <a:lnTo>
                  <a:pt x="18481" y="1028429"/>
                </a:lnTo>
                <a:lnTo>
                  <a:pt x="18831" y="1026136"/>
                </a:lnTo>
                <a:lnTo>
                  <a:pt x="24329" y="1017631"/>
                </a:lnTo>
                <a:lnTo>
                  <a:pt x="27488" y="999883"/>
                </a:lnTo>
                <a:close/>
                <a:moveTo>
                  <a:pt x="36516" y="991923"/>
                </a:moveTo>
                <a:cubicBezTo>
                  <a:pt x="37593" y="987395"/>
                  <a:pt x="35877" y="1001591"/>
                  <a:pt x="34512" y="1005963"/>
                </a:cubicBezTo>
                <a:lnTo>
                  <a:pt x="32777" y="1010420"/>
                </a:lnTo>
                <a:close/>
                <a:moveTo>
                  <a:pt x="18003" y="989711"/>
                </a:moveTo>
                <a:lnTo>
                  <a:pt x="18404" y="993921"/>
                </a:lnTo>
                <a:lnTo>
                  <a:pt x="18369" y="993948"/>
                </a:lnTo>
                <a:lnTo>
                  <a:pt x="17813" y="990050"/>
                </a:lnTo>
                <a:close/>
                <a:moveTo>
                  <a:pt x="16908" y="983709"/>
                </a:moveTo>
                <a:lnTo>
                  <a:pt x="17813" y="990050"/>
                </a:lnTo>
                <a:lnTo>
                  <a:pt x="15167" y="994771"/>
                </a:lnTo>
                <a:lnTo>
                  <a:pt x="12469" y="994731"/>
                </a:lnTo>
                <a:cubicBezTo>
                  <a:pt x="11906" y="990783"/>
                  <a:pt x="13869" y="987733"/>
                  <a:pt x="16243" y="984738"/>
                </a:cubicBezTo>
                <a:close/>
                <a:moveTo>
                  <a:pt x="22604" y="956367"/>
                </a:moveTo>
                <a:lnTo>
                  <a:pt x="24865" y="963973"/>
                </a:lnTo>
                <a:lnTo>
                  <a:pt x="23929" y="968347"/>
                </a:lnTo>
                <a:lnTo>
                  <a:pt x="23429" y="968131"/>
                </a:lnTo>
                <a:lnTo>
                  <a:pt x="21458" y="963379"/>
                </a:lnTo>
                <a:lnTo>
                  <a:pt x="20640" y="960691"/>
                </a:lnTo>
                <a:close/>
                <a:moveTo>
                  <a:pt x="14800" y="956048"/>
                </a:moveTo>
                <a:lnTo>
                  <a:pt x="17365" y="983002"/>
                </a:lnTo>
                <a:lnTo>
                  <a:pt x="16908" y="983709"/>
                </a:lnTo>
                <a:lnTo>
                  <a:pt x="16477" y="980691"/>
                </a:lnTo>
                <a:cubicBezTo>
                  <a:pt x="11911" y="985490"/>
                  <a:pt x="5900" y="1007954"/>
                  <a:pt x="10465" y="1003155"/>
                </a:cubicBezTo>
                <a:lnTo>
                  <a:pt x="15167" y="994771"/>
                </a:lnTo>
                <a:lnTo>
                  <a:pt x="17289" y="994801"/>
                </a:lnTo>
                <a:lnTo>
                  <a:pt x="18369" y="993948"/>
                </a:lnTo>
                <a:lnTo>
                  <a:pt x="18481" y="994731"/>
                </a:lnTo>
                <a:lnTo>
                  <a:pt x="18404" y="993921"/>
                </a:lnTo>
                <a:lnTo>
                  <a:pt x="24492" y="989114"/>
                </a:lnTo>
                <a:lnTo>
                  <a:pt x="20025" y="1018330"/>
                </a:lnTo>
                <a:lnTo>
                  <a:pt x="18654" y="1022980"/>
                </a:lnTo>
                <a:lnTo>
                  <a:pt x="16476" y="1027558"/>
                </a:lnTo>
                <a:lnTo>
                  <a:pt x="16846" y="1029112"/>
                </a:lnTo>
                <a:lnTo>
                  <a:pt x="16794" y="1029287"/>
                </a:lnTo>
                <a:lnTo>
                  <a:pt x="8320" y="1042395"/>
                </a:lnTo>
                <a:lnTo>
                  <a:pt x="7625" y="1000468"/>
                </a:lnTo>
                <a:lnTo>
                  <a:pt x="14473" y="963842"/>
                </a:lnTo>
                <a:close/>
                <a:moveTo>
                  <a:pt x="14473" y="952609"/>
                </a:moveTo>
                <a:lnTo>
                  <a:pt x="14912" y="953391"/>
                </a:lnTo>
                <a:lnTo>
                  <a:pt x="14800" y="956048"/>
                </a:lnTo>
                <a:close/>
                <a:moveTo>
                  <a:pt x="15490" y="939617"/>
                </a:moveTo>
                <a:lnTo>
                  <a:pt x="15966" y="943171"/>
                </a:lnTo>
                <a:lnTo>
                  <a:pt x="15883" y="943434"/>
                </a:lnTo>
                <a:lnTo>
                  <a:pt x="15995" y="943391"/>
                </a:lnTo>
                <a:lnTo>
                  <a:pt x="16477" y="946993"/>
                </a:lnTo>
                <a:lnTo>
                  <a:pt x="20640" y="960691"/>
                </a:lnTo>
                <a:lnTo>
                  <a:pt x="20485" y="961034"/>
                </a:lnTo>
                <a:lnTo>
                  <a:pt x="21458" y="963379"/>
                </a:lnTo>
                <a:lnTo>
                  <a:pt x="22292" y="966123"/>
                </a:lnTo>
                <a:cubicBezTo>
                  <a:pt x="22774" y="967379"/>
                  <a:pt x="22688" y="967274"/>
                  <a:pt x="21547" y="965218"/>
                </a:cubicBezTo>
                <a:lnTo>
                  <a:pt x="14912" y="953391"/>
                </a:lnTo>
                <a:close/>
                <a:moveTo>
                  <a:pt x="17359" y="938726"/>
                </a:moveTo>
                <a:lnTo>
                  <a:pt x="18466" y="942451"/>
                </a:lnTo>
                <a:lnTo>
                  <a:pt x="15995" y="943391"/>
                </a:lnTo>
                <a:lnTo>
                  <a:pt x="15966" y="943171"/>
                </a:lnTo>
                <a:close/>
                <a:moveTo>
                  <a:pt x="31601" y="932508"/>
                </a:moveTo>
                <a:lnTo>
                  <a:pt x="29962" y="940163"/>
                </a:lnTo>
                <a:lnTo>
                  <a:pt x="22604" y="956367"/>
                </a:lnTo>
                <a:lnTo>
                  <a:pt x="18466" y="942451"/>
                </a:lnTo>
                <a:lnTo>
                  <a:pt x="20140" y="941814"/>
                </a:lnTo>
                <a:close/>
                <a:moveTo>
                  <a:pt x="13686" y="926133"/>
                </a:moveTo>
                <a:lnTo>
                  <a:pt x="13822" y="927154"/>
                </a:lnTo>
                <a:lnTo>
                  <a:pt x="6590" y="938134"/>
                </a:lnTo>
                <a:lnTo>
                  <a:pt x="6567" y="936753"/>
                </a:lnTo>
                <a:lnTo>
                  <a:pt x="10465" y="930145"/>
                </a:lnTo>
                <a:close/>
                <a:moveTo>
                  <a:pt x="14703" y="925817"/>
                </a:moveTo>
                <a:lnTo>
                  <a:pt x="15809" y="932017"/>
                </a:lnTo>
                <a:lnTo>
                  <a:pt x="15490" y="939617"/>
                </a:lnTo>
                <a:lnTo>
                  <a:pt x="13822" y="927154"/>
                </a:lnTo>
                <a:close/>
                <a:moveTo>
                  <a:pt x="16187" y="923018"/>
                </a:moveTo>
                <a:lnTo>
                  <a:pt x="16162" y="923602"/>
                </a:lnTo>
                <a:lnTo>
                  <a:pt x="14703" y="925817"/>
                </a:lnTo>
                <a:lnTo>
                  <a:pt x="14564" y="925039"/>
                </a:lnTo>
                <a:close/>
                <a:moveTo>
                  <a:pt x="29045" y="922743"/>
                </a:moveTo>
                <a:lnTo>
                  <a:pt x="31730" y="927788"/>
                </a:lnTo>
                <a:lnTo>
                  <a:pt x="32265" y="929408"/>
                </a:lnTo>
                <a:lnTo>
                  <a:pt x="32213" y="929649"/>
                </a:lnTo>
                <a:lnTo>
                  <a:pt x="28382" y="923207"/>
                </a:lnTo>
                <a:close/>
                <a:moveTo>
                  <a:pt x="24544" y="916753"/>
                </a:moveTo>
                <a:lnTo>
                  <a:pt x="28382" y="923207"/>
                </a:lnTo>
                <a:lnTo>
                  <a:pt x="22489" y="927336"/>
                </a:lnTo>
                <a:lnTo>
                  <a:pt x="22117" y="924045"/>
                </a:lnTo>
                <a:close/>
                <a:moveTo>
                  <a:pt x="21284" y="916668"/>
                </a:moveTo>
                <a:lnTo>
                  <a:pt x="22117" y="924045"/>
                </a:lnTo>
                <a:lnTo>
                  <a:pt x="19438" y="932091"/>
                </a:lnTo>
                <a:lnTo>
                  <a:pt x="17359" y="938726"/>
                </a:lnTo>
                <a:lnTo>
                  <a:pt x="16477" y="935761"/>
                </a:lnTo>
                <a:lnTo>
                  <a:pt x="15809" y="932017"/>
                </a:lnTo>
                <a:lnTo>
                  <a:pt x="16162" y="923602"/>
                </a:lnTo>
                <a:lnTo>
                  <a:pt x="18195" y="920517"/>
                </a:lnTo>
                <a:close/>
                <a:moveTo>
                  <a:pt x="23196" y="914287"/>
                </a:moveTo>
                <a:lnTo>
                  <a:pt x="24675" y="916360"/>
                </a:lnTo>
                <a:lnTo>
                  <a:pt x="24544" y="916753"/>
                </a:lnTo>
                <a:lnTo>
                  <a:pt x="23128" y="914371"/>
                </a:lnTo>
                <a:close/>
                <a:moveTo>
                  <a:pt x="22708" y="913665"/>
                </a:moveTo>
                <a:lnTo>
                  <a:pt x="23128" y="914371"/>
                </a:lnTo>
                <a:lnTo>
                  <a:pt x="21284" y="916668"/>
                </a:lnTo>
                <a:lnTo>
                  <a:pt x="21203" y="915950"/>
                </a:lnTo>
                <a:close/>
                <a:moveTo>
                  <a:pt x="22489" y="913296"/>
                </a:moveTo>
                <a:lnTo>
                  <a:pt x="22729" y="913633"/>
                </a:lnTo>
                <a:lnTo>
                  <a:pt x="22708" y="913665"/>
                </a:lnTo>
                <a:close/>
                <a:moveTo>
                  <a:pt x="21642" y="907361"/>
                </a:moveTo>
                <a:lnTo>
                  <a:pt x="22489" y="913296"/>
                </a:lnTo>
                <a:lnTo>
                  <a:pt x="20605" y="910657"/>
                </a:lnTo>
                <a:lnTo>
                  <a:pt x="20563" y="910277"/>
                </a:lnTo>
                <a:close/>
                <a:moveTo>
                  <a:pt x="28500" y="904872"/>
                </a:moveTo>
                <a:lnTo>
                  <a:pt x="26903" y="909670"/>
                </a:lnTo>
                <a:lnTo>
                  <a:pt x="23196" y="914287"/>
                </a:lnTo>
                <a:lnTo>
                  <a:pt x="22729" y="913633"/>
                </a:lnTo>
                <a:close/>
                <a:moveTo>
                  <a:pt x="10465" y="902064"/>
                </a:moveTo>
                <a:lnTo>
                  <a:pt x="14564" y="925039"/>
                </a:lnTo>
                <a:lnTo>
                  <a:pt x="13686" y="926133"/>
                </a:lnTo>
                <a:close/>
                <a:moveTo>
                  <a:pt x="18935" y="888400"/>
                </a:moveTo>
                <a:lnTo>
                  <a:pt x="21501" y="906375"/>
                </a:lnTo>
                <a:lnTo>
                  <a:pt x="20555" y="910206"/>
                </a:lnTo>
                <a:lnTo>
                  <a:pt x="20563" y="910277"/>
                </a:lnTo>
                <a:lnTo>
                  <a:pt x="20485" y="910488"/>
                </a:lnTo>
                <a:lnTo>
                  <a:pt x="20605" y="910657"/>
                </a:lnTo>
                <a:lnTo>
                  <a:pt x="21203" y="915950"/>
                </a:lnTo>
                <a:lnTo>
                  <a:pt x="18195" y="920517"/>
                </a:lnTo>
                <a:lnTo>
                  <a:pt x="16187" y="923018"/>
                </a:lnTo>
                <a:lnTo>
                  <a:pt x="16477" y="916104"/>
                </a:lnTo>
                <a:cubicBezTo>
                  <a:pt x="16477" y="913144"/>
                  <a:pt x="13913" y="910534"/>
                  <a:pt x="14473" y="907680"/>
                </a:cubicBezTo>
                <a:close/>
                <a:moveTo>
                  <a:pt x="16477" y="871175"/>
                </a:moveTo>
                <a:lnTo>
                  <a:pt x="17494" y="878298"/>
                </a:lnTo>
                <a:lnTo>
                  <a:pt x="17479" y="878238"/>
                </a:lnTo>
                <a:cubicBezTo>
                  <a:pt x="16978" y="874948"/>
                  <a:pt x="16477" y="871175"/>
                  <a:pt x="16477" y="871175"/>
                </a:cubicBezTo>
                <a:close/>
                <a:moveTo>
                  <a:pt x="16477" y="859942"/>
                </a:moveTo>
                <a:lnTo>
                  <a:pt x="16827" y="863871"/>
                </a:lnTo>
                <a:lnTo>
                  <a:pt x="16477" y="865558"/>
                </a:lnTo>
                <a:cubicBezTo>
                  <a:pt x="15243" y="872474"/>
                  <a:pt x="10465" y="892344"/>
                  <a:pt x="10465" y="885215"/>
                </a:cubicBezTo>
                <a:cubicBezTo>
                  <a:pt x="10465" y="876335"/>
                  <a:pt x="14473" y="868367"/>
                  <a:pt x="16477" y="859942"/>
                </a:cubicBezTo>
                <a:close/>
                <a:moveTo>
                  <a:pt x="18418" y="839408"/>
                </a:moveTo>
                <a:lnTo>
                  <a:pt x="18481" y="840286"/>
                </a:lnTo>
                <a:lnTo>
                  <a:pt x="18028" y="839772"/>
                </a:lnTo>
                <a:close/>
                <a:moveTo>
                  <a:pt x="4828" y="831937"/>
                </a:moveTo>
                <a:lnTo>
                  <a:pt x="11301" y="832142"/>
                </a:lnTo>
                <a:lnTo>
                  <a:pt x="18028" y="839772"/>
                </a:lnTo>
                <a:lnTo>
                  <a:pt x="14473" y="843094"/>
                </a:lnTo>
                <a:cubicBezTo>
                  <a:pt x="12469" y="841222"/>
                  <a:pt x="8386" y="839168"/>
                  <a:pt x="5343" y="837205"/>
                </a:cubicBezTo>
                <a:lnTo>
                  <a:pt x="4902" y="836390"/>
                </a:lnTo>
                <a:close/>
                <a:moveTo>
                  <a:pt x="27924" y="812819"/>
                </a:moveTo>
                <a:lnTo>
                  <a:pt x="28175" y="813911"/>
                </a:lnTo>
                <a:cubicBezTo>
                  <a:pt x="27673" y="812359"/>
                  <a:pt x="27280" y="812110"/>
                  <a:pt x="30504" y="829053"/>
                </a:cubicBezTo>
                <a:lnTo>
                  <a:pt x="31545" y="833916"/>
                </a:lnTo>
                <a:lnTo>
                  <a:pt x="18935" y="888400"/>
                </a:lnTo>
                <a:lnTo>
                  <a:pt x="17494" y="878298"/>
                </a:lnTo>
                <a:lnTo>
                  <a:pt x="18481" y="882407"/>
                </a:lnTo>
                <a:lnTo>
                  <a:pt x="16827" y="863871"/>
                </a:lnTo>
                <a:lnTo>
                  <a:pt x="19172" y="852584"/>
                </a:lnTo>
                <a:cubicBezTo>
                  <a:pt x="19871" y="848209"/>
                  <a:pt x="20005" y="843946"/>
                  <a:pt x="18481" y="840286"/>
                </a:cubicBezTo>
                <a:cubicBezTo>
                  <a:pt x="21391" y="863738"/>
                  <a:pt x="26213" y="835662"/>
                  <a:pt x="26496" y="834669"/>
                </a:cubicBezTo>
                <a:lnTo>
                  <a:pt x="22509" y="826337"/>
                </a:lnTo>
                <a:lnTo>
                  <a:pt x="23944" y="818435"/>
                </a:lnTo>
                <a:lnTo>
                  <a:pt x="26496" y="817821"/>
                </a:lnTo>
                <a:close/>
                <a:moveTo>
                  <a:pt x="25204" y="807494"/>
                </a:moveTo>
                <a:lnTo>
                  <a:pt x="24174" y="817168"/>
                </a:lnTo>
                <a:lnTo>
                  <a:pt x="23944" y="818435"/>
                </a:lnTo>
                <a:lnTo>
                  <a:pt x="19266" y="819560"/>
                </a:lnTo>
                <a:lnTo>
                  <a:pt x="22509" y="826337"/>
                </a:lnTo>
                <a:lnTo>
                  <a:pt x="20485" y="837478"/>
                </a:lnTo>
                <a:lnTo>
                  <a:pt x="18418" y="839408"/>
                </a:lnTo>
                <a:lnTo>
                  <a:pt x="16572" y="813542"/>
                </a:lnTo>
                <a:close/>
                <a:moveTo>
                  <a:pt x="30504" y="803781"/>
                </a:moveTo>
                <a:lnTo>
                  <a:pt x="27924" y="812819"/>
                </a:lnTo>
                <a:lnTo>
                  <a:pt x="26496" y="806589"/>
                </a:lnTo>
                <a:lnTo>
                  <a:pt x="25204" y="807494"/>
                </a:lnTo>
                <a:lnTo>
                  <a:pt x="25410" y="805565"/>
                </a:lnTo>
                <a:close/>
                <a:moveTo>
                  <a:pt x="308998" y="801024"/>
                </a:moveTo>
                <a:cubicBezTo>
                  <a:pt x="249351" y="801024"/>
                  <a:pt x="200998" y="849377"/>
                  <a:pt x="200998" y="909024"/>
                </a:cubicBezTo>
                <a:cubicBezTo>
                  <a:pt x="200998" y="968671"/>
                  <a:pt x="249351" y="1017024"/>
                  <a:pt x="308998" y="1017024"/>
                </a:cubicBezTo>
                <a:cubicBezTo>
                  <a:pt x="368645" y="1017024"/>
                  <a:pt x="416998" y="968671"/>
                  <a:pt x="416998" y="909024"/>
                </a:cubicBezTo>
                <a:cubicBezTo>
                  <a:pt x="416998" y="849377"/>
                  <a:pt x="368645" y="801024"/>
                  <a:pt x="308998" y="801024"/>
                </a:cubicBezTo>
                <a:close/>
                <a:moveTo>
                  <a:pt x="15177" y="793982"/>
                </a:moveTo>
                <a:lnTo>
                  <a:pt x="16572" y="813542"/>
                </a:lnTo>
                <a:lnTo>
                  <a:pt x="14473" y="815013"/>
                </a:lnTo>
                <a:cubicBezTo>
                  <a:pt x="10984" y="813790"/>
                  <a:pt x="8500" y="805195"/>
                  <a:pt x="10465" y="800972"/>
                </a:cubicBezTo>
                <a:close/>
                <a:moveTo>
                  <a:pt x="15719" y="783289"/>
                </a:moveTo>
                <a:lnTo>
                  <a:pt x="18308" y="789336"/>
                </a:lnTo>
                <a:lnTo>
                  <a:pt x="15177" y="793982"/>
                </a:lnTo>
                <a:lnTo>
                  <a:pt x="14629" y="786309"/>
                </a:lnTo>
                <a:close/>
                <a:moveTo>
                  <a:pt x="23302" y="781926"/>
                </a:moveTo>
                <a:lnTo>
                  <a:pt x="26496" y="795356"/>
                </a:lnTo>
                <a:lnTo>
                  <a:pt x="25410" y="805565"/>
                </a:lnTo>
                <a:lnTo>
                  <a:pt x="22489" y="806589"/>
                </a:lnTo>
                <a:cubicBezTo>
                  <a:pt x="19243" y="802799"/>
                  <a:pt x="20229" y="795129"/>
                  <a:pt x="18481" y="789740"/>
                </a:cubicBezTo>
                <a:lnTo>
                  <a:pt x="18308" y="789336"/>
                </a:lnTo>
                <a:close/>
                <a:moveTo>
                  <a:pt x="12605" y="776018"/>
                </a:moveTo>
                <a:lnTo>
                  <a:pt x="14051" y="779395"/>
                </a:lnTo>
                <a:lnTo>
                  <a:pt x="14473" y="784124"/>
                </a:lnTo>
                <a:lnTo>
                  <a:pt x="14629" y="786309"/>
                </a:lnTo>
                <a:lnTo>
                  <a:pt x="14223" y="787435"/>
                </a:lnTo>
                <a:cubicBezTo>
                  <a:pt x="12135" y="793219"/>
                  <a:pt x="10465" y="796964"/>
                  <a:pt x="10465" y="792548"/>
                </a:cubicBezTo>
                <a:close/>
                <a:moveTo>
                  <a:pt x="12661" y="775593"/>
                </a:moveTo>
                <a:lnTo>
                  <a:pt x="12605" y="776018"/>
                </a:lnTo>
                <a:lnTo>
                  <a:pt x="12469" y="775700"/>
                </a:lnTo>
                <a:close/>
                <a:moveTo>
                  <a:pt x="19977" y="771492"/>
                </a:moveTo>
                <a:lnTo>
                  <a:pt x="15719" y="783289"/>
                </a:lnTo>
                <a:lnTo>
                  <a:pt x="14051" y="779395"/>
                </a:lnTo>
                <a:lnTo>
                  <a:pt x="13662" y="775031"/>
                </a:lnTo>
                <a:close/>
                <a:moveTo>
                  <a:pt x="13283" y="770784"/>
                </a:moveTo>
                <a:lnTo>
                  <a:pt x="13662" y="775031"/>
                </a:lnTo>
                <a:lnTo>
                  <a:pt x="12661" y="775593"/>
                </a:lnTo>
                <a:close/>
                <a:moveTo>
                  <a:pt x="20485" y="770084"/>
                </a:moveTo>
                <a:lnTo>
                  <a:pt x="20720" y="771075"/>
                </a:lnTo>
                <a:lnTo>
                  <a:pt x="19977" y="771492"/>
                </a:lnTo>
                <a:close/>
                <a:moveTo>
                  <a:pt x="14492" y="757384"/>
                </a:moveTo>
                <a:lnTo>
                  <a:pt x="14476" y="765682"/>
                </a:lnTo>
                <a:lnTo>
                  <a:pt x="13480" y="769262"/>
                </a:lnTo>
                <a:lnTo>
                  <a:pt x="13283" y="770784"/>
                </a:lnTo>
                <a:lnTo>
                  <a:pt x="12469" y="761659"/>
                </a:lnTo>
                <a:close/>
                <a:moveTo>
                  <a:pt x="16477" y="716730"/>
                </a:moveTo>
                <a:cubicBezTo>
                  <a:pt x="17145" y="723282"/>
                  <a:pt x="13899" y="734781"/>
                  <a:pt x="18481" y="736386"/>
                </a:cubicBezTo>
                <a:lnTo>
                  <a:pt x="21826" y="727012"/>
                </a:lnTo>
                <a:lnTo>
                  <a:pt x="22489" y="736386"/>
                </a:lnTo>
                <a:cubicBezTo>
                  <a:pt x="23760" y="748092"/>
                  <a:pt x="26432" y="759324"/>
                  <a:pt x="29454" y="770438"/>
                </a:cubicBezTo>
                <a:lnTo>
                  <a:pt x="29911" y="772120"/>
                </a:lnTo>
                <a:lnTo>
                  <a:pt x="23302" y="781926"/>
                </a:lnTo>
                <a:lnTo>
                  <a:pt x="20720" y="771075"/>
                </a:lnTo>
                <a:lnTo>
                  <a:pt x="22489" y="770084"/>
                </a:lnTo>
                <a:cubicBezTo>
                  <a:pt x="23360" y="766422"/>
                  <a:pt x="14903" y="771087"/>
                  <a:pt x="14473" y="767275"/>
                </a:cubicBezTo>
                <a:lnTo>
                  <a:pt x="14476" y="765682"/>
                </a:lnTo>
                <a:lnTo>
                  <a:pt x="18672" y="750599"/>
                </a:lnTo>
                <a:cubicBezTo>
                  <a:pt x="20123" y="746108"/>
                  <a:pt x="20974" y="743825"/>
                  <a:pt x="20261" y="745189"/>
                </a:cubicBezTo>
                <a:lnTo>
                  <a:pt x="14492" y="757384"/>
                </a:lnTo>
                <a:lnTo>
                  <a:pt x="14520" y="742070"/>
                </a:lnTo>
                <a:cubicBezTo>
                  <a:pt x="15172" y="733624"/>
                  <a:pt x="16143" y="725154"/>
                  <a:pt x="16477" y="716730"/>
                </a:cubicBezTo>
                <a:close/>
                <a:moveTo>
                  <a:pt x="12966" y="699591"/>
                </a:moveTo>
                <a:lnTo>
                  <a:pt x="13000" y="699768"/>
                </a:lnTo>
                <a:lnTo>
                  <a:pt x="12469" y="699881"/>
                </a:lnTo>
                <a:close/>
                <a:moveTo>
                  <a:pt x="14803" y="699382"/>
                </a:moveTo>
                <a:lnTo>
                  <a:pt x="16477" y="711114"/>
                </a:lnTo>
                <a:cubicBezTo>
                  <a:pt x="16830" y="713585"/>
                  <a:pt x="15728" y="711327"/>
                  <a:pt x="14589" y="707826"/>
                </a:cubicBezTo>
                <a:lnTo>
                  <a:pt x="13000" y="699768"/>
                </a:lnTo>
                <a:close/>
                <a:moveTo>
                  <a:pt x="19734" y="697424"/>
                </a:moveTo>
                <a:lnTo>
                  <a:pt x="20038" y="701720"/>
                </a:lnTo>
                <a:lnTo>
                  <a:pt x="18354" y="698068"/>
                </a:lnTo>
                <a:close/>
                <a:moveTo>
                  <a:pt x="17764" y="696790"/>
                </a:moveTo>
                <a:lnTo>
                  <a:pt x="18354" y="698068"/>
                </a:lnTo>
                <a:lnTo>
                  <a:pt x="16166" y="699090"/>
                </a:lnTo>
                <a:lnTo>
                  <a:pt x="14803" y="699382"/>
                </a:lnTo>
                <a:lnTo>
                  <a:pt x="14689" y="698585"/>
                </a:lnTo>
                <a:close/>
                <a:moveTo>
                  <a:pt x="21687" y="694500"/>
                </a:moveTo>
                <a:lnTo>
                  <a:pt x="21370" y="696660"/>
                </a:lnTo>
                <a:lnTo>
                  <a:pt x="19734" y="697424"/>
                </a:lnTo>
                <a:lnTo>
                  <a:pt x="19613" y="695710"/>
                </a:lnTo>
                <a:close/>
                <a:moveTo>
                  <a:pt x="26496" y="694265"/>
                </a:moveTo>
                <a:cubicBezTo>
                  <a:pt x="25828" y="702689"/>
                  <a:pt x="26051" y="711348"/>
                  <a:pt x="24492" y="719538"/>
                </a:cubicBezTo>
                <a:lnTo>
                  <a:pt x="21826" y="727012"/>
                </a:lnTo>
                <a:lnTo>
                  <a:pt x="20038" y="701720"/>
                </a:lnTo>
                <a:lnTo>
                  <a:pt x="20485" y="702689"/>
                </a:lnTo>
                <a:lnTo>
                  <a:pt x="21370" y="696660"/>
                </a:lnTo>
                <a:close/>
                <a:moveTo>
                  <a:pt x="13684" y="691542"/>
                </a:moveTo>
                <a:lnTo>
                  <a:pt x="14689" y="698585"/>
                </a:lnTo>
                <a:lnTo>
                  <a:pt x="12966" y="699591"/>
                </a:lnTo>
                <a:lnTo>
                  <a:pt x="12469" y="697073"/>
                </a:lnTo>
                <a:close/>
                <a:moveTo>
                  <a:pt x="18885" y="685409"/>
                </a:moveTo>
                <a:lnTo>
                  <a:pt x="19613" y="695710"/>
                </a:lnTo>
                <a:lnTo>
                  <a:pt x="17764" y="696790"/>
                </a:lnTo>
                <a:lnTo>
                  <a:pt x="15828" y="692591"/>
                </a:lnTo>
                <a:cubicBezTo>
                  <a:pt x="15001" y="690162"/>
                  <a:pt x="15033" y="688472"/>
                  <a:pt x="16330" y="686926"/>
                </a:cubicBezTo>
                <a:close/>
                <a:moveTo>
                  <a:pt x="32641" y="678711"/>
                </a:moveTo>
                <a:lnTo>
                  <a:pt x="32508" y="683033"/>
                </a:lnTo>
                <a:lnTo>
                  <a:pt x="32944" y="687926"/>
                </a:lnTo>
                <a:lnTo>
                  <a:pt x="21687" y="694500"/>
                </a:lnTo>
                <a:lnTo>
                  <a:pt x="22541" y="688679"/>
                </a:lnTo>
                <a:lnTo>
                  <a:pt x="22069" y="683518"/>
                </a:lnTo>
                <a:lnTo>
                  <a:pt x="24419" y="682122"/>
                </a:lnTo>
                <a:close/>
                <a:moveTo>
                  <a:pt x="21048" y="672346"/>
                </a:moveTo>
                <a:lnTo>
                  <a:pt x="22069" y="683518"/>
                </a:lnTo>
                <a:lnTo>
                  <a:pt x="18885" y="685409"/>
                </a:lnTo>
                <a:lnTo>
                  <a:pt x="18529" y="680373"/>
                </a:lnTo>
                <a:close/>
                <a:moveTo>
                  <a:pt x="20485" y="660568"/>
                </a:moveTo>
                <a:lnTo>
                  <a:pt x="23118" y="669717"/>
                </a:lnTo>
                <a:lnTo>
                  <a:pt x="23525" y="672549"/>
                </a:lnTo>
                <a:lnTo>
                  <a:pt x="23999" y="672877"/>
                </a:lnTo>
                <a:lnTo>
                  <a:pt x="24529" y="675021"/>
                </a:lnTo>
                <a:cubicBezTo>
                  <a:pt x="24316" y="674912"/>
                  <a:pt x="22931" y="671687"/>
                  <a:pt x="21542" y="670770"/>
                </a:cubicBezTo>
                <a:lnTo>
                  <a:pt x="21048" y="672346"/>
                </a:lnTo>
                <a:lnTo>
                  <a:pt x="20485" y="666184"/>
                </a:lnTo>
                <a:lnTo>
                  <a:pt x="20287" y="661470"/>
                </a:lnTo>
                <a:close/>
                <a:moveTo>
                  <a:pt x="16477" y="646528"/>
                </a:moveTo>
                <a:lnTo>
                  <a:pt x="20076" y="656437"/>
                </a:lnTo>
                <a:lnTo>
                  <a:pt x="20287" y="661470"/>
                </a:lnTo>
                <a:lnTo>
                  <a:pt x="13684" y="691542"/>
                </a:lnTo>
                <a:lnTo>
                  <a:pt x="12469" y="683033"/>
                </a:lnTo>
                <a:cubicBezTo>
                  <a:pt x="13805" y="670864"/>
                  <a:pt x="8402" y="651378"/>
                  <a:pt x="16477" y="646528"/>
                </a:cubicBezTo>
                <a:close/>
                <a:moveTo>
                  <a:pt x="14151" y="633606"/>
                </a:moveTo>
                <a:lnTo>
                  <a:pt x="14152" y="633610"/>
                </a:lnTo>
                <a:lnTo>
                  <a:pt x="14093" y="633805"/>
                </a:lnTo>
                <a:close/>
                <a:moveTo>
                  <a:pt x="30302" y="625582"/>
                </a:moveTo>
                <a:cubicBezTo>
                  <a:pt x="31215" y="624477"/>
                  <a:pt x="31980" y="624651"/>
                  <a:pt x="32508" y="626871"/>
                </a:cubicBezTo>
                <a:lnTo>
                  <a:pt x="33672" y="645339"/>
                </a:lnTo>
                <a:lnTo>
                  <a:pt x="33385" y="654640"/>
                </a:lnTo>
                <a:lnTo>
                  <a:pt x="26496" y="674609"/>
                </a:lnTo>
                <a:lnTo>
                  <a:pt x="23999" y="672877"/>
                </a:lnTo>
                <a:lnTo>
                  <a:pt x="23823" y="672167"/>
                </a:lnTo>
                <a:lnTo>
                  <a:pt x="23118" y="669717"/>
                </a:lnTo>
                <a:lnTo>
                  <a:pt x="21953" y="661607"/>
                </a:lnTo>
                <a:lnTo>
                  <a:pt x="20076" y="656437"/>
                </a:lnTo>
                <a:lnTo>
                  <a:pt x="19498" y="642688"/>
                </a:lnTo>
                <a:lnTo>
                  <a:pt x="20245" y="641932"/>
                </a:lnTo>
                <a:lnTo>
                  <a:pt x="20485" y="649336"/>
                </a:lnTo>
                <a:cubicBezTo>
                  <a:pt x="23491" y="643720"/>
                  <a:pt x="27563" y="628897"/>
                  <a:pt x="30302" y="625582"/>
                </a:cubicBezTo>
                <a:close/>
                <a:moveTo>
                  <a:pt x="17756" y="621785"/>
                </a:moveTo>
                <a:lnTo>
                  <a:pt x="18735" y="624505"/>
                </a:lnTo>
                <a:lnTo>
                  <a:pt x="19498" y="642688"/>
                </a:lnTo>
                <a:lnTo>
                  <a:pt x="18481" y="643720"/>
                </a:lnTo>
                <a:lnTo>
                  <a:pt x="14152" y="633610"/>
                </a:lnTo>
                <a:close/>
                <a:moveTo>
                  <a:pt x="17700" y="620481"/>
                </a:moveTo>
                <a:lnTo>
                  <a:pt x="17976" y="621062"/>
                </a:lnTo>
                <a:lnTo>
                  <a:pt x="17756" y="621785"/>
                </a:lnTo>
                <a:lnTo>
                  <a:pt x="17524" y="621141"/>
                </a:lnTo>
                <a:close/>
                <a:moveTo>
                  <a:pt x="18638" y="620341"/>
                </a:moveTo>
                <a:lnTo>
                  <a:pt x="19727" y="625974"/>
                </a:lnTo>
                <a:lnTo>
                  <a:pt x="19773" y="627385"/>
                </a:lnTo>
                <a:lnTo>
                  <a:pt x="18735" y="624505"/>
                </a:lnTo>
                <a:lnTo>
                  <a:pt x="18586" y="620941"/>
                </a:lnTo>
                <a:close/>
                <a:moveTo>
                  <a:pt x="19422" y="616559"/>
                </a:moveTo>
                <a:lnTo>
                  <a:pt x="19596" y="621932"/>
                </a:lnTo>
                <a:lnTo>
                  <a:pt x="18735" y="619240"/>
                </a:lnTo>
                <a:lnTo>
                  <a:pt x="18816" y="618305"/>
                </a:lnTo>
                <a:lnTo>
                  <a:pt x="19234" y="616936"/>
                </a:lnTo>
                <a:close/>
                <a:moveTo>
                  <a:pt x="21234" y="615213"/>
                </a:moveTo>
                <a:lnTo>
                  <a:pt x="25488" y="628737"/>
                </a:lnTo>
                <a:cubicBezTo>
                  <a:pt x="25906" y="631742"/>
                  <a:pt x="25822" y="634708"/>
                  <a:pt x="24801" y="637313"/>
                </a:cubicBezTo>
                <a:lnTo>
                  <a:pt x="20245" y="641932"/>
                </a:lnTo>
                <a:lnTo>
                  <a:pt x="19773" y="627385"/>
                </a:lnTo>
                <a:lnTo>
                  <a:pt x="20262" y="628745"/>
                </a:lnTo>
                <a:lnTo>
                  <a:pt x="19727" y="625974"/>
                </a:lnTo>
                <a:lnTo>
                  <a:pt x="19596" y="621932"/>
                </a:lnTo>
                <a:lnTo>
                  <a:pt x="23660" y="634636"/>
                </a:lnTo>
                <a:close/>
                <a:moveTo>
                  <a:pt x="19348" y="614291"/>
                </a:moveTo>
                <a:lnTo>
                  <a:pt x="19415" y="616342"/>
                </a:lnTo>
                <a:lnTo>
                  <a:pt x="19234" y="616936"/>
                </a:lnTo>
                <a:lnTo>
                  <a:pt x="18873" y="617660"/>
                </a:lnTo>
                <a:lnTo>
                  <a:pt x="19080" y="615298"/>
                </a:lnTo>
                <a:close/>
                <a:moveTo>
                  <a:pt x="21005" y="613380"/>
                </a:moveTo>
                <a:lnTo>
                  <a:pt x="21234" y="615213"/>
                </a:lnTo>
                <a:lnTo>
                  <a:pt x="20792" y="613808"/>
                </a:lnTo>
                <a:close/>
                <a:moveTo>
                  <a:pt x="20485" y="612831"/>
                </a:moveTo>
                <a:lnTo>
                  <a:pt x="20792" y="613808"/>
                </a:lnTo>
                <a:lnTo>
                  <a:pt x="19422" y="616559"/>
                </a:lnTo>
                <a:lnTo>
                  <a:pt x="19415" y="616342"/>
                </a:lnTo>
                <a:close/>
                <a:moveTo>
                  <a:pt x="20346" y="608180"/>
                </a:moveTo>
                <a:lnTo>
                  <a:pt x="20485" y="610023"/>
                </a:lnTo>
                <a:lnTo>
                  <a:pt x="19348" y="614291"/>
                </a:lnTo>
                <a:lnTo>
                  <a:pt x="19299" y="612792"/>
                </a:lnTo>
                <a:lnTo>
                  <a:pt x="19423" y="611381"/>
                </a:lnTo>
                <a:close/>
                <a:moveTo>
                  <a:pt x="20333" y="607997"/>
                </a:moveTo>
                <a:lnTo>
                  <a:pt x="20353" y="608158"/>
                </a:lnTo>
                <a:lnTo>
                  <a:pt x="20346" y="608180"/>
                </a:lnTo>
                <a:close/>
                <a:moveTo>
                  <a:pt x="928" y="605707"/>
                </a:moveTo>
                <a:lnTo>
                  <a:pt x="446" y="621255"/>
                </a:lnTo>
                <a:cubicBezTo>
                  <a:pt x="8136" y="696687"/>
                  <a:pt x="2224" y="632849"/>
                  <a:pt x="4454" y="809397"/>
                </a:cubicBezTo>
                <a:lnTo>
                  <a:pt x="4828" y="831937"/>
                </a:lnTo>
                <a:lnTo>
                  <a:pt x="2450" y="831861"/>
                </a:lnTo>
                <a:lnTo>
                  <a:pt x="4902" y="836390"/>
                </a:lnTo>
                <a:lnTo>
                  <a:pt x="6567" y="936753"/>
                </a:lnTo>
                <a:lnTo>
                  <a:pt x="5688" y="938243"/>
                </a:lnTo>
                <a:cubicBezTo>
                  <a:pt x="4185" y="941051"/>
                  <a:pt x="3273" y="943032"/>
                  <a:pt x="4454" y="941377"/>
                </a:cubicBezTo>
                <a:lnTo>
                  <a:pt x="6590" y="938134"/>
                </a:lnTo>
                <a:lnTo>
                  <a:pt x="7625" y="1000468"/>
                </a:lnTo>
                <a:lnTo>
                  <a:pt x="6740" y="1005197"/>
                </a:lnTo>
                <a:cubicBezTo>
                  <a:pt x="4162" y="1018983"/>
                  <a:pt x="2827" y="1032555"/>
                  <a:pt x="6458" y="1045276"/>
                </a:cubicBezTo>
                <a:lnTo>
                  <a:pt x="8320" y="1042395"/>
                </a:lnTo>
                <a:lnTo>
                  <a:pt x="8462" y="1050893"/>
                </a:lnTo>
                <a:lnTo>
                  <a:pt x="8826" y="1057277"/>
                </a:lnTo>
                <a:lnTo>
                  <a:pt x="8461" y="1058447"/>
                </a:lnTo>
                <a:cubicBezTo>
                  <a:pt x="7383" y="1061465"/>
                  <a:pt x="5214" y="1063670"/>
                  <a:pt x="4453" y="1066872"/>
                </a:cubicBezTo>
                <a:cubicBezTo>
                  <a:pt x="3168" y="1072273"/>
                  <a:pt x="2728" y="1078039"/>
                  <a:pt x="2449" y="1083719"/>
                </a:cubicBezTo>
                <a:lnTo>
                  <a:pt x="1422" y="1116809"/>
                </a:lnTo>
                <a:lnTo>
                  <a:pt x="0" y="1118916"/>
                </a:lnTo>
                <a:lnTo>
                  <a:pt x="0" y="606019"/>
                </a:lnTo>
                <a:close/>
                <a:moveTo>
                  <a:pt x="10226" y="600880"/>
                </a:moveTo>
                <a:lnTo>
                  <a:pt x="13504" y="609982"/>
                </a:lnTo>
                <a:lnTo>
                  <a:pt x="13630" y="611927"/>
                </a:lnTo>
                <a:lnTo>
                  <a:pt x="10466" y="605277"/>
                </a:lnTo>
                <a:cubicBezTo>
                  <a:pt x="11802" y="611829"/>
                  <a:pt x="13295" y="631544"/>
                  <a:pt x="14474" y="624933"/>
                </a:cubicBezTo>
                <a:lnTo>
                  <a:pt x="13630" y="611927"/>
                </a:lnTo>
                <a:lnTo>
                  <a:pt x="15996" y="616900"/>
                </a:lnTo>
                <a:lnTo>
                  <a:pt x="17524" y="621141"/>
                </a:lnTo>
                <a:lnTo>
                  <a:pt x="14777" y="631457"/>
                </a:lnTo>
                <a:lnTo>
                  <a:pt x="14151" y="633606"/>
                </a:lnTo>
                <a:lnTo>
                  <a:pt x="12469" y="629679"/>
                </a:lnTo>
                <a:cubicBezTo>
                  <a:pt x="11801" y="623127"/>
                  <a:pt x="11242" y="616551"/>
                  <a:pt x="10465" y="610023"/>
                </a:cubicBezTo>
                <a:lnTo>
                  <a:pt x="9025" y="602474"/>
                </a:lnTo>
                <a:close/>
                <a:moveTo>
                  <a:pt x="15891" y="593359"/>
                </a:moveTo>
                <a:lnTo>
                  <a:pt x="16478" y="596852"/>
                </a:lnTo>
                <a:lnTo>
                  <a:pt x="16720" y="597932"/>
                </a:lnTo>
                <a:lnTo>
                  <a:pt x="16249" y="600176"/>
                </a:lnTo>
                <a:lnTo>
                  <a:pt x="15280" y="594171"/>
                </a:lnTo>
                <a:close/>
                <a:moveTo>
                  <a:pt x="18106" y="591335"/>
                </a:moveTo>
                <a:lnTo>
                  <a:pt x="18481" y="593174"/>
                </a:lnTo>
                <a:lnTo>
                  <a:pt x="18727" y="595144"/>
                </a:lnTo>
                <a:lnTo>
                  <a:pt x="19171" y="608845"/>
                </a:lnTo>
                <a:lnTo>
                  <a:pt x="16720" y="597932"/>
                </a:lnTo>
                <a:close/>
                <a:moveTo>
                  <a:pt x="18930" y="589326"/>
                </a:moveTo>
                <a:lnTo>
                  <a:pt x="20333" y="607997"/>
                </a:lnTo>
                <a:lnTo>
                  <a:pt x="18727" y="595144"/>
                </a:lnTo>
                <a:lnTo>
                  <a:pt x="18554" y="589824"/>
                </a:lnTo>
                <a:close/>
                <a:moveTo>
                  <a:pt x="18537" y="589283"/>
                </a:moveTo>
                <a:lnTo>
                  <a:pt x="18554" y="589824"/>
                </a:lnTo>
                <a:lnTo>
                  <a:pt x="18373" y="590066"/>
                </a:lnTo>
                <a:close/>
                <a:moveTo>
                  <a:pt x="28569" y="577875"/>
                </a:moveTo>
                <a:lnTo>
                  <a:pt x="28500" y="579134"/>
                </a:lnTo>
                <a:lnTo>
                  <a:pt x="28448" y="578325"/>
                </a:lnTo>
                <a:close/>
                <a:moveTo>
                  <a:pt x="32627" y="577786"/>
                </a:moveTo>
                <a:lnTo>
                  <a:pt x="33288" y="588724"/>
                </a:lnTo>
                <a:lnTo>
                  <a:pt x="21005" y="613380"/>
                </a:lnTo>
                <a:lnTo>
                  <a:pt x="20353" y="608158"/>
                </a:lnTo>
                <a:lnTo>
                  <a:pt x="20972" y="606009"/>
                </a:lnTo>
                <a:lnTo>
                  <a:pt x="28285" y="578927"/>
                </a:lnTo>
                <a:lnTo>
                  <a:pt x="28500" y="581942"/>
                </a:lnTo>
                <a:close/>
                <a:moveTo>
                  <a:pt x="11540" y="577755"/>
                </a:moveTo>
                <a:lnTo>
                  <a:pt x="12470" y="594044"/>
                </a:lnTo>
                <a:lnTo>
                  <a:pt x="12701" y="597595"/>
                </a:lnTo>
                <a:lnTo>
                  <a:pt x="10226" y="600880"/>
                </a:lnTo>
                <a:lnTo>
                  <a:pt x="8462" y="595982"/>
                </a:lnTo>
                <a:cubicBezTo>
                  <a:pt x="7472" y="594040"/>
                  <a:pt x="7833" y="596373"/>
                  <a:pt x="8511" y="599781"/>
                </a:cubicBezTo>
                <a:lnTo>
                  <a:pt x="9025" y="602474"/>
                </a:lnTo>
                <a:lnTo>
                  <a:pt x="8507" y="603161"/>
                </a:lnTo>
                <a:lnTo>
                  <a:pt x="928" y="605707"/>
                </a:lnTo>
                <a:lnTo>
                  <a:pt x="1423" y="589759"/>
                </a:lnTo>
                <a:lnTo>
                  <a:pt x="3690" y="586402"/>
                </a:lnTo>
                <a:close/>
                <a:moveTo>
                  <a:pt x="13001" y="576145"/>
                </a:moveTo>
                <a:lnTo>
                  <a:pt x="13488" y="579042"/>
                </a:lnTo>
                <a:lnTo>
                  <a:pt x="13147" y="580952"/>
                </a:lnTo>
                <a:lnTo>
                  <a:pt x="12466" y="576734"/>
                </a:lnTo>
                <a:close/>
                <a:moveTo>
                  <a:pt x="28166" y="574001"/>
                </a:moveTo>
                <a:lnTo>
                  <a:pt x="28448" y="578325"/>
                </a:lnTo>
                <a:lnTo>
                  <a:pt x="28285" y="578927"/>
                </a:lnTo>
                <a:lnTo>
                  <a:pt x="27965" y="574437"/>
                </a:lnTo>
                <a:close/>
                <a:moveTo>
                  <a:pt x="30504" y="570709"/>
                </a:moveTo>
                <a:lnTo>
                  <a:pt x="28569" y="577875"/>
                </a:lnTo>
                <a:lnTo>
                  <a:pt x="28847" y="572811"/>
                </a:lnTo>
                <a:close/>
                <a:moveTo>
                  <a:pt x="29206" y="566272"/>
                </a:moveTo>
                <a:lnTo>
                  <a:pt x="28847" y="572811"/>
                </a:lnTo>
                <a:lnTo>
                  <a:pt x="28531" y="573212"/>
                </a:lnTo>
                <a:lnTo>
                  <a:pt x="28166" y="574001"/>
                </a:lnTo>
                <a:lnTo>
                  <a:pt x="27687" y="566633"/>
                </a:lnTo>
                <a:close/>
                <a:moveTo>
                  <a:pt x="24898" y="564892"/>
                </a:moveTo>
                <a:lnTo>
                  <a:pt x="27404" y="566700"/>
                </a:lnTo>
                <a:lnTo>
                  <a:pt x="27412" y="566698"/>
                </a:lnTo>
                <a:lnTo>
                  <a:pt x="27965" y="574437"/>
                </a:lnTo>
                <a:lnTo>
                  <a:pt x="24492" y="581942"/>
                </a:lnTo>
                <a:lnTo>
                  <a:pt x="18930" y="589326"/>
                </a:lnTo>
                <a:lnTo>
                  <a:pt x="18824" y="587915"/>
                </a:lnTo>
                <a:lnTo>
                  <a:pt x="20235" y="581196"/>
                </a:lnTo>
                <a:lnTo>
                  <a:pt x="22359" y="573496"/>
                </a:lnTo>
                <a:close/>
                <a:moveTo>
                  <a:pt x="19667" y="560330"/>
                </a:moveTo>
                <a:lnTo>
                  <a:pt x="22490" y="563155"/>
                </a:lnTo>
                <a:lnTo>
                  <a:pt x="23402" y="563813"/>
                </a:lnTo>
                <a:lnTo>
                  <a:pt x="20485" y="567901"/>
                </a:lnTo>
                <a:lnTo>
                  <a:pt x="19376" y="569122"/>
                </a:lnTo>
                <a:lnTo>
                  <a:pt x="18778" y="563253"/>
                </a:lnTo>
                <a:close/>
                <a:moveTo>
                  <a:pt x="16477" y="556669"/>
                </a:moveTo>
                <a:lnTo>
                  <a:pt x="16515" y="557175"/>
                </a:lnTo>
                <a:lnTo>
                  <a:pt x="16442" y="557102"/>
                </a:lnTo>
                <a:close/>
                <a:moveTo>
                  <a:pt x="8634" y="549286"/>
                </a:moveTo>
                <a:lnTo>
                  <a:pt x="9993" y="550647"/>
                </a:lnTo>
                <a:lnTo>
                  <a:pt x="10465" y="558911"/>
                </a:lnTo>
                <a:lnTo>
                  <a:pt x="10152" y="559175"/>
                </a:lnTo>
                <a:lnTo>
                  <a:pt x="8594" y="549898"/>
                </a:lnTo>
                <a:close/>
                <a:moveTo>
                  <a:pt x="30214" y="547907"/>
                </a:moveTo>
                <a:lnTo>
                  <a:pt x="30859" y="548510"/>
                </a:lnTo>
                <a:lnTo>
                  <a:pt x="31822" y="564453"/>
                </a:lnTo>
                <a:lnTo>
                  <a:pt x="29928" y="562683"/>
                </a:lnTo>
                <a:lnTo>
                  <a:pt x="29528" y="560412"/>
                </a:lnTo>
                <a:close/>
                <a:moveTo>
                  <a:pt x="26628" y="545668"/>
                </a:moveTo>
                <a:lnTo>
                  <a:pt x="26623" y="545978"/>
                </a:lnTo>
                <a:lnTo>
                  <a:pt x="26548" y="545730"/>
                </a:lnTo>
                <a:close/>
                <a:moveTo>
                  <a:pt x="8970" y="544094"/>
                </a:moveTo>
                <a:lnTo>
                  <a:pt x="8634" y="549286"/>
                </a:lnTo>
                <a:lnTo>
                  <a:pt x="8463" y="549115"/>
                </a:lnTo>
                <a:lnTo>
                  <a:pt x="8594" y="549898"/>
                </a:lnTo>
                <a:lnTo>
                  <a:pt x="8463" y="551923"/>
                </a:lnTo>
                <a:lnTo>
                  <a:pt x="9695" y="559559"/>
                </a:lnTo>
                <a:lnTo>
                  <a:pt x="6458" y="562285"/>
                </a:lnTo>
                <a:cubicBezTo>
                  <a:pt x="2925" y="558749"/>
                  <a:pt x="4595" y="553133"/>
                  <a:pt x="7565" y="546996"/>
                </a:cubicBezTo>
                <a:close/>
                <a:moveTo>
                  <a:pt x="26659" y="543725"/>
                </a:moveTo>
                <a:lnTo>
                  <a:pt x="27536" y="544955"/>
                </a:lnTo>
                <a:lnTo>
                  <a:pt x="26628" y="545668"/>
                </a:lnTo>
                <a:close/>
                <a:moveTo>
                  <a:pt x="30504" y="542629"/>
                </a:moveTo>
                <a:lnTo>
                  <a:pt x="30747" y="546645"/>
                </a:lnTo>
                <a:lnTo>
                  <a:pt x="30317" y="546043"/>
                </a:lnTo>
                <a:close/>
                <a:moveTo>
                  <a:pt x="11807" y="538236"/>
                </a:moveTo>
                <a:lnTo>
                  <a:pt x="16681" y="542681"/>
                </a:lnTo>
                <a:lnTo>
                  <a:pt x="16699" y="542858"/>
                </a:lnTo>
                <a:lnTo>
                  <a:pt x="15646" y="542034"/>
                </a:lnTo>
                <a:cubicBezTo>
                  <a:pt x="14328" y="541144"/>
                  <a:pt x="12995" y="540538"/>
                  <a:pt x="13263" y="541936"/>
                </a:cubicBezTo>
                <a:lnTo>
                  <a:pt x="17281" y="548572"/>
                </a:lnTo>
                <a:lnTo>
                  <a:pt x="17713" y="552807"/>
                </a:lnTo>
                <a:lnTo>
                  <a:pt x="14692" y="555351"/>
                </a:lnTo>
                <a:lnTo>
                  <a:pt x="9993" y="550647"/>
                </a:lnTo>
                <a:lnTo>
                  <a:pt x="9550" y="542896"/>
                </a:lnTo>
                <a:close/>
                <a:moveTo>
                  <a:pt x="13119" y="535525"/>
                </a:moveTo>
                <a:lnTo>
                  <a:pt x="11807" y="538236"/>
                </a:lnTo>
                <a:lnTo>
                  <a:pt x="10465" y="537012"/>
                </a:lnTo>
                <a:close/>
                <a:moveTo>
                  <a:pt x="15566" y="530470"/>
                </a:moveTo>
                <a:lnTo>
                  <a:pt x="15638" y="531276"/>
                </a:lnTo>
                <a:lnTo>
                  <a:pt x="15084" y="534424"/>
                </a:lnTo>
                <a:lnTo>
                  <a:pt x="13119" y="535525"/>
                </a:lnTo>
                <a:close/>
                <a:moveTo>
                  <a:pt x="16226" y="529106"/>
                </a:moveTo>
                <a:lnTo>
                  <a:pt x="17553" y="530965"/>
                </a:lnTo>
                <a:lnTo>
                  <a:pt x="16323" y="533729"/>
                </a:lnTo>
                <a:lnTo>
                  <a:pt x="15879" y="533978"/>
                </a:lnTo>
                <a:lnTo>
                  <a:pt x="15638" y="531276"/>
                </a:lnTo>
                <a:lnTo>
                  <a:pt x="15903" y="529774"/>
                </a:lnTo>
                <a:close/>
                <a:moveTo>
                  <a:pt x="25924" y="528347"/>
                </a:moveTo>
                <a:lnTo>
                  <a:pt x="26114" y="529800"/>
                </a:lnTo>
                <a:lnTo>
                  <a:pt x="22489" y="531396"/>
                </a:lnTo>
                <a:lnTo>
                  <a:pt x="21848" y="530632"/>
                </a:lnTo>
                <a:close/>
                <a:moveTo>
                  <a:pt x="19139" y="527402"/>
                </a:moveTo>
                <a:lnTo>
                  <a:pt x="21848" y="530632"/>
                </a:lnTo>
                <a:lnTo>
                  <a:pt x="18611" y="532447"/>
                </a:lnTo>
                <a:lnTo>
                  <a:pt x="17553" y="530965"/>
                </a:lnTo>
                <a:close/>
                <a:moveTo>
                  <a:pt x="11286" y="522349"/>
                </a:moveTo>
                <a:lnTo>
                  <a:pt x="10144" y="526008"/>
                </a:lnTo>
                <a:lnTo>
                  <a:pt x="10322" y="523258"/>
                </a:lnTo>
                <a:close/>
                <a:moveTo>
                  <a:pt x="10466" y="521034"/>
                </a:moveTo>
                <a:lnTo>
                  <a:pt x="10985" y="521760"/>
                </a:lnTo>
                <a:lnTo>
                  <a:pt x="10332" y="523110"/>
                </a:lnTo>
                <a:close/>
                <a:moveTo>
                  <a:pt x="18722" y="516569"/>
                </a:moveTo>
                <a:lnTo>
                  <a:pt x="17763" y="519220"/>
                </a:lnTo>
                <a:lnTo>
                  <a:pt x="17123" y="522852"/>
                </a:lnTo>
                <a:lnTo>
                  <a:pt x="16641" y="518756"/>
                </a:lnTo>
                <a:close/>
                <a:moveTo>
                  <a:pt x="18895" y="516388"/>
                </a:moveTo>
                <a:lnTo>
                  <a:pt x="18722" y="516569"/>
                </a:lnTo>
                <a:lnTo>
                  <a:pt x="18770" y="516438"/>
                </a:lnTo>
                <a:close/>
                <a:moveTo>
                  <a:pt x="19628" y="493885"/>
                </a:moveTo>
                <a:lnTo>
                  <a:pt x="18832" y="499085"/>
                </a:lnTo>
                <a:lnTo>
                  <a:pt x="16863" y="502131"/>
                </a:lnTo>
                <a:lnTo>
                  <a:pt x="16847" y="502062"/>
                </a:lnTo>
                <a:lnTo>
                  <a:pt x="18655" y="495929"/>
                </a:lnTo>
                <a:close/>
                <a:moveTo>
                  <a:pt x="29140" y="488576"/>
                </a:moveTo>
                <a:cubicBezTo>
                  <a:pt x="28619" y="489856"/>
                  <a:pt x="27616" y="492305"/>
                  <a:pt x="26365" y="495462"/>
                </a:cubicBezTo>
                <a:lnTo>
                  <a:pt x="23279" y="503985"/>
                </a:lnTo>
                <a:lnTo>
                  <a:pt x="23768" y="500378"/>
                </a:lnTo>
                <a:lnTo>
                  <a:pt x="29022" y="488701"/>
                </a:lnTo>
                <a:cubicBezTo>
                  <a:pt x="29700" y="487184"/>
                  <a:pt x="29661" y="487296"/>
                  <a:pt x="29140" y="488576"/>
                </a:cubicBezTo>
                <a:close/>
                <a:moveTo>
                  <a:pt x="32778" y="483369"/>
                </a:moveTo>
                <a:lnTo>
                  <a:pt x="29963" y="497297"/>
                </a:lnTo>
                <a:lnTo>
                  <a:pt x="27319" y="502935"/>
                </a:lnTo>
                <a:lnTo>
                  <a:pt x="23715" y="510154"/>
                </a:lnTo>
                <a:lnTo>
                  <a:pt x="21253" y="509579"/>
                </a:lnTo>
                <a:lnTo>
                  <a:pt x="23279" y="503985"/>
                </a:lnTo>
                <a:lnTo>
                  <a:pt x="22490" y="509802"/>
                </a:lnTo>
                <a:close/>
                <a:moveTo>
                  <a:pt x="27507" y="472825"/>
                </a:moveTo>
                <a:lnTo>
                  <a:pt x="23768" y="500378"/>
                </a:lnTo>
                <a:lnTo>
                  <a:pt x="19783" y="509236"/>
                </a:lnTo>
                <a:lnTo>
                  <a:pt x="18481" y="508932"/>
                </a:lnTo>
                <a:lnTo>
                  <a:pt x="17583" y="505157"/>
                </a:lnTo>
                <a:lnTo>
                  <a:pt x="18482" y="501378"/>
                </a:lnTo>
                <a:lnTo>
                  <a:pt x="18832" y="499085"/>
                </a:lnTo>
                <a:lnTo>
                  <a:pt x="24330" y="490581"/>
                </a:lnTo>
                <a:lnTo>
                  <a:pt x="27489" y="472833"/>
                </a:lnTo>
                <a:close/>
                <a:moveTo>
                  <a:pt x="36517" y="464872"/>
                </a:moveTo>
                <a:cubicBezTo>
                  <a:pt x="37594" y="460345"/>
                  <a:pt x="35878" y="474540"/>
                  <a:pt x="34513" y="478913"/>
                </a:cubicBezTo>
                <a:lnTo>
                  <a:pt x="32778" y="483369"/>
                </a:lnTo>
                <a:close/>
                <a:moveTo>
                  <a:pt x="18004" y="462661"/>
                </a:moveTo>
                <a:lnTo>
                  <a:pt x="18405" y="466871"/>
                </a:lnTo>
                <a:lnTo>
                  <a:pt x="18370" y="466898"/>
                </a:lnTo>
                <a:lnTo>
                  <a:pt x="17814" y="463000"/>
                </a:lnTo>
                <a:close/>
                <a:moveTo>
                  <a:pt x="16909" y="456659"/>
                </a:moveTo>
                <a:lnTo>
                  <a:pt x="17814" y="463000"/>
                </a:lnTo>
                <a:lnTo>
                  <a:pt x="15168" y="467720"/>
                </a:lnTo>
                <a:lnTo>
                  <a:pt x="12470" y="467680"/>
                </a:lnTo>
                <a:cubicBezTo>
                  <a:pt x="11907" y="463733"/>
                  <a:pt x="13870" y="460683"/>
                  <a:pt x="16244" y="457688"/>
                </a:cubicBezTo>
                <a:close/>
                <a:moveTo>
                  <a:pt x="22605" y="429317"/>
                </a:moveTo>
                <a:lnTo>
                  <a:pt x="24866" y="436922"/>
                </a:lnTo>
                <a:lnTo>
                  <a:pt x="23930" y="441297"/>
                </a:lnTo>
                <a:lnTo>
                  <a:pt x="23430" y="441081"/>
                </a:lnTo>
                <a:lnTo>
                  <a:pt x="21459" y="436329"/>
                </a:lnTo>
                <a:lnTo>
                  <a:pt x="20641" y="433640"/>
                </a:lnTo>
                <a:close/>
                <a:moveTo>
                  <a:pt x="14801" y="428998"/>
                </a:moveTo>
                <a:lnTo>
                  <a:pt x="17366" y="455952"/>
                </a:lnTo>
                <a:lnTo>
                  <a:pt x="16909" y="456659"/>
                </a:lnTo>
                <a:lnTo>
                  <a:pt x="16478" y="453640"/>
                </a:lnTo>
                <a:cubicBezTo>
                  <a:pt x="11912" y="458439"/>
                  <a:pt x="5901" y="480903"/>
                  <a:pt x="10466" y="476105"/>
                </a:cubicBezTo>
                <a:lnTo>
                  <a:pt x="15168" y="467720"/>
                </a:lnTo>
                <a:lnTo>
                  <a:pt x="17290" y="467751"/>
                </a:lnTo>
                <a:lnTo>
                  <a:pt x="18370" y="466898"/>
                </a:lnTo>
                <a:lnTo>
                  <a:pt x="18482" y="467680"/>
                </a:lnTo>
                <a:lnTo>
                  <a:pt x="18405" y="466871"/>
                </a:lnTo>
                <a:lnTo>
                  <a:pt x="24493" y="462064"/>
                </a:lnTo>
                <a:lnTo>
                  <a:pt x="20026" y="491279"/>
                </a:lnTo>
                <a:lnTo>
                  <a:pt x="18655" y="495929"/>
                </a:lnTo>
                <a:lnTo>
                  <a:pt x="16477" y="500507"/>
                </a:lnTo>
                <a:lnTo>
                  <a:pt x="16847" y="502062"/>
                </a:lnTo>
                <a:lnTo>
                  <a:pt x="16795" y="502236"/>
                </a:lnTo>
                <a:lnTo>
                  <a:pt x="8321" y="515344"/>
                </a:lnTo>
                <a:lnTo>
                  <a:pt x="7626" y="473416"/>
                </a:lnTo>
                <a:lnTo>
                  <a:pt x="14474" y="436792"/>
                </a:lnTo>
                <a:close/>
                <a:moveTo>
                  <a:pt x="14474" y="425559"/>
                </a:moveTo>
                <a:lnTo>
                  <a:pt x="14913" y="426341"/>
                </a:lnTo>
                <a:lnTo>
                  <a:pt x="14801" y="428998"/>
                </a:lnTo>
                <a:close/>
                <a:moveTo>
                  <a:pt x="15491" y="412567"/>
                </a:moveTo>
                <a:lnTo>
                  <a:pt x="15967" y="416121"/>
                </a:lnTo>
                <a:lnTo>
                  <a:pt x="15884" y="416384"/>
                </a:lnTo>
                <a:lnTo>
                  <a:pt x="15996" y="416341"/>
                </a:lnTo>
                <a:lnTo>
                  <a:pt x="16478" y="419943"/>
                </a:lnTo>
                <a:lnTo>
                  <a:pt x="20641" y="433640"/>
                </a:lnTo>
                <a:lnTo>
                  <a:pt x="20486" y="433983"/>
                </a:lnTo>
                <a:lnTo>
                  <a:pt x="21459" y="436329"/>
                </a:lnTo>
                <a:lnTo>
                  <a:pt x="22293" y="439073"/>
                </a:lnTo>
                <a:cubicBezTo>
                  <a:pt x="22775" y="440329"/>
                  <a:pt x="22689" y="440224"/>
                  <a:pt x="21548" y="438168"/>
                </a:cubicBezTo>
                <a:lnTo>
                  <a:pt x="14913" y="426341"/>
                </a:lnTo>
                <a:close/>
                <a:moveTo>
                  <a:pt x="17360" y="411676"/>
                </a:moveTo>
                <a:lnTo>
                  <a:pt x="18467" y="415401"/>
                </a:lnTo>
                <a:lnTo>
                  <a:pt x="15996" y="416341"/>
                </a:lnTo>
                <a:lnTo>
                  <a:pt x="15967" y="416121"/>
                </a:lnTo>
                <a:close/>
                <a:moveTo>
                  <a:pt x="31602" y="405458"/>
                </a:moveTo>
                <a:lnTo>
                  <a:pt x="29963" y="413113"/>
                </a:lnTo>
                <a:lnTo>
                  <a:pt x="22605" y="429317"/>
                </a:lnTo>
                <a:lnTo>
                  <a:pt x="18467" y="415401"/>
                </a:lnTo>
                <a:lnTo>
                  <a:pt x="20141" y="414764"/>
                </a:lnTo>
                <a:close/>
                <a:moveTo>
                  <a:pt x="13687" y="399083"/>
                </a:moveTo>
                <a:lnTo>
                  <a:pt x="13823" y="400104"/>
                </a:lnTo>
                <a:lnTo>
                  <a:pt x="6591" y="411083"/>
                </a:lnTo>
                <a:lnTo>
                  <a:pt x="6568" y="409703"/>
                </a:lnTo>
                <a:lnTo>
                  <a:pt x="10466" y="403095"/>
                </a:lnTo>
                <a:close/>
                <a:moveTo>
                  <a:pt x="14704" y="398767"/>
                </a:moveTo>
                <a:lnTo>
                  <a:pt x="15810" y="404967"/>
                </a:lnTo>
                <a:lnTo>
                  <a:pt x="15491" y="412567"/>
                </a:lnTo>
                <a:lnTo>
                  <a:pt x="13823" y="400104"/>
                </a:lnTo>
                <a:close/>
                <a:moveTo>
                  <a:pt x="16188" y="395968"/>
                </a:moveTo>
                <a:lnTo>
                  <a:pt x="16163" y="396552"/>
                </a:lnTo>
                <a:lnTo>
                  <a:pt x="14704" y="398767"/>
                </a:lnTo>
                <a:lnTo>
                  <a:pt x="14565" y="397989"/>
                </a:lnTo>
                <a:close/>
                <a:moveTo>
                  <a:pt x="29046" y="395693"/>
                </a:moveTo>
                <a:lnTo>
                  <a:pt x="31731" y="400738"/>
                </a:lnTo>
                <a:lnTo>
                  <a:pt x="32266" y="402358"/>
                </a:lnTo>
                <a:lnTo>
                  <a:pt x="32214" y="402599"/>
                </a:lnTo>
                <a:lnTo>
                  <a:pt x="28383" y="396157"/>
                </a:lnTo>
                <a:close/>
                <a:moveTo>
                  <a:pt x="24545" y="389703"/>
                </a:moveTo>
                <a:lnTo>
                  <a:pt x="28383" y="396157"/>
                </a:lnTo>
                <a:lnTo>
                  <a:pt x="22490" y="400286"/>
                </a:lnTo>
                <a:lnTo>
                  <a:pt x="22118" y="396994"/>
                </a:lnTo>
                <a:close/>
                <a:moveTo>
                  <a:pt x="21285" y="389618"/>
                </a:moveTo>
                <a:lnTo>
                  <a:pt x="22118" y="396994"/>
                </a:lnTo>
                <a:lnTo>
                  <a:pt x="19439" y="405041"/>
                </a:lnTo>
                <a:lnTo>
                  <a:pt x="17360" y="411676"/>
                </a:lnTo>
                <a:lnTo>
                  <a:pt x="16478" y="408711"/>
                </a:lnTo>
                <a:lnTo>
                  <a:pt x="15810" y="404967"/>
                </a:lnTo>
                <a:lnTo>
                  <a:pt x="16163" y="396552"/>
                </a:lnTo>
                <a:lnTo>
                  <a:pt x="18196" y="393467"/>
                </a:lnTo>
                <a:close/>
                <a:moveTo>
                  <a:pt x="23197" y="387237"/>
                </a:moveTo>
                <a:lnTo>
                  <a:pt x="24676" y="389310"/>
                </a:lnTo>
                <a:lnTo>
                  <a:pt x="24545" y="389703"/>
                </a:lnTo>
                <a:lnTo>
                  <a:pt x="23129" y="387322"/>
                </a:lnTo>
                <a:close/>
                <a:moveTo>
                  <a:pt x="22709" y="386615"/>
                </a:moveTo>
                <a:lnTo>
                  <a:pt x="23129" y="387322"/>
                </a:lnTo>
                <a:lnTo>
                  <a:pt x="21285" y="389618"/>
                </a:lnTo>
                <a:lnTo>
                  <a:pt x="21204" y="388900"/>
                </a:lnTo>
                <a:close/>
                <a:moveTo>
                  <a:pt x="22490" y="386246"/>
                </a:moveTo>
                <a:lnTo>
                  <a:pt x="22730" y="386583"/>
                </a:lnTo>
                <a:lnTo>
                  <a:pt x="22709" y="386615"/>
                </a:lnTo>
                <a:close/>
                <a:moveTo>
                  <a:pt x="21643" y="380311"/>
                </a:moveTo>
                <a:lnTo>
                  <a:pt x="22490" y="386246"/>
                </a:lnTo>
                <a:lnTo>
                  <a:pt x="20606" y="383607"/>
                </a:lnTo>
                <a:lnTo>
                  <a:pt x="20564" y="383227"/>
                </a:lnTo>
                <a:close/>
                <a:moveTo>
                  <a:pt x="28501" y="377822"/>
                </a:moveTo>
                <a:lnTo>
                  <a:pt x="26904" y="382620"/>
                </a:lnTo>
                <a:lnTo>
                  <a:pt x="23197" y="387237"/>
                </a:lnTo>
                <a:lnTo>
                  <a:pt x="22730" y="386583"/>
                </a:lnTo>
                <a:close/>
                <a:moveTo>
                  <a:pt x="10466" y="375014"/>
                </a:moveTo>
                <a:lnTo>
                  <a:pt x="14565" y="397989"/>
                </a:lnTo>
                <a:lnTo>
                  <a:pt x="13687" y="399083"/>
                </a:lnTo>
                <a:close/>
                <a:moveTo>
                  <a:pt x="18936" y="361350"/>
                </a:moveTo>
                <a:lnTo>
                  <a:pt x="21502" y="379325"/>
                </a:lnTo>
                <a:lnTo>
                  <a:pt x="20556" y="383156"/>
                </a:lnTo>
                <a:lnTo>
                  <a:pt x="20564" y="383227"/>
                </a:lnTo>
                <a:lnTo>
                  <a:pt x="20486" y="383438"/>
                </a:lnTo>
                <a:lnTo>
                  <a:pt x="20606" y="383607"/>
                </a:lnTo>
                <a:lnTo>
                  <a:pt x="21204" y="388900"/>
                </a:lnTo>
                <a:lnTo>
                  <a:pt x="18196" y="393467"/>
                </a:lnTo>
                <a:lnTo>
                  <a:pt x="16188" y="395968"/>
                </a:lnTo>
                <a:lnTo>
                  <a:pt x="16478" y="389054"/>
                </a:lnTo>
                <a:cubicBezTo>
                  <a:pt x="16478" y="386094"/>
                  <a:pt x="13914" y="383484"/>
                  <a:pt x="14474" y="380630"/>
                </a:cubicBezTo>
                <a:close/>
                <a:moveTo>
                  <a:pt x="16478" y="344125"/>
                </a:moveTo>
                <a:lnTo>
                  <a:pt x="17495" y="351248"/>
                </a:lnTo>
                <a:lnTo>
                  <a:pt x="17480" y="351188"/>
                </a:lnTo>
                <a:cubicBezTo>
                  <a:pt x="16979" y="347898"/>
                  <a:pt x="16478" y="344125"/>
                  <a:pt x="16478" y="344125"/>
                </a:cubicBezTo>
                <a:close/>
                <a:moveTo>
                  <a:pt x="308998" y="337161"/>
                </a:moveTo>
                <a:cubicBezTo>
                  <a:pt x="249351" y="337161"/>
                  <a:pt x="200998" y="385514"/>
                  <a:pt x="200998" y="445161"/>
                </a:cubicBezTo>
                <a:cubicBezTo>
                  <a:pt x="200998" y="504808"/>
                  <a:pt x="249351" y="553161"/>
                  <a:pt x="308998" y="553161"/>
                </a:cubicBezTo>
                <a:cubicBezTo>
                  <a:pt x="368645" y="553161"/>
                  <a:pt x="416998" y="504808"/>
                  <a:pt x="416998" y="445161"/>
                </a:cubicBezTo>
                <a:cubicBezTo>
                  <a:pt x="416998" y="385514"/>
                  <a:pt x="368645" y="337161"/>
                  <a:pt x="308998" y="337161"/>
                </a:cubicBezTo>
                <a:close/>
                <a:moveTo>
                  <a:pt x="16478" y="332892"/>
                </a:moveTo>
                <a:lnTo>
                  <a:pt x="16828" y="336821"/>
                </a:lnTo>
                <a:lnTo>
                  <a:pt x="16478" y="338509"/>
                </a:lnTo>
                <a:cubicBezTo>
                  <a:pt x="15244" y="345424"/>
                  <a:pt x="10466" y="365294"/>
                  <a:pt x="10466" y="358165"/>
                </a:cubicBezTo>
                <a:cubicBezTo>
                  <a:pt x="10466" y="349285"/>
                  <a:pt x="14474" y="341317"/>
                  <a:pt x="16478" y="332892"/>
                </a:cubicBezTo>
                <a:close/>
                <a:moveTo>
                  <a:pt x="18419" y="312358"/>
                </a:moveTo>
                <a:lnTo>
                  <a:pt x="18482" y="313236"/>
                </a:lnTo>
                <a:lnTo>
                  <a:pt x="18029" y="312723"/>
                </a:lnTo>
                <a:close/>
                <a:moveTo>
                  <a:pt x="4829" y="304887"/>
                </a:moveTo>
                <a:lnTo>
                  <a:pt x="11302" y="305092"/>
                </a:lnTo>
                <a:lnTo>
                  <a:pt x="18029" y="312723"/>
                </a:lnTo>
                <a:lnTo>
                  <a:pt x="14474" y="316044"/>
                </a:lnTo>
                <a:cubicBezTo>
                  <a:pt x="12470" y="314172"/>
                  <a:pt x="8387" y="312118"/>
                  <a:pt x="5344" y="310156"/>
                </a:cubicBezTo>
                <a:lnTo>
                  <a:pt x="4903" y="309340"/>
                </a:lnTo>
                <a:close/>
                <a:moveTo>
                  <a:pt x="27925" y="285769"/>
                </a:moveTo>
                <a:lnTo>
                  <a:pt x="28176" y="286861"/>
                </a:lnTo>
                <a:cubicBezTo>
                  <a:pt x="27674" y="285309"/>
                  <a:pt x="27281" y="285061"/>
                  <a:pt x="30505" y="302003"/>
                </a:cubicBezTo>
                <a:lnTo>
                  <a:pt x="31546" y="306866"/>
                </a:lnTo>
                <a:lnTo>
                  <a:pt x="18936" y="361350"/>
                </a:lnTo>
                <a:lnTo>
                  <a:pt x="17495" y="351248"/>
                </a:lnTo>
                <a:lnTo>
                  <a:pt x="18482" y="355357"/>
                </a:lnTo>
                <a:lnTo>
                  <a:pt x="16828" y="336821"/>
                </a:lnTo>
                <a:lnTo>
                  <a:pt x="19173" y="325534"/>
                </a:lnTo>
                <a:cubicBezTo>
                  <a:pt x="19872" y="321159"/>
                  <a:pt x="20006" y="316896"/>
                  <a:pt x="18482" y="313236"/>
                </a:cubicBezTo>
                <a:cubicBezTo>
                  <a:pt x="21392" y="336688"/>
                  <a:pt x="26214" y="308612"/>
                  <a:pt x="26497" y="307620"/>
                </a:cubicBezTo>
                <a:lnTo>
                  <a:pt x="22510" y="299287"/>
                </a:lnTo>
                <a:lnTo>
                  <a:pt x="23945" y="291385"/>
                </a:lnTo>
                <a:lnTo>
                  <a:pt x="26497" y="290771"/>
                </a:lnTo>
                <a:close/>
                <a:moveTo>
                  <a:pt x="25205" y="280444"/>
                </a:moveTo>
                <a:lnTo>
                  <a:pt x="24175" y="290118"/>
                </a:lnTo>
                <a:lnTo>
                  <a:pt x="23945" y="291385"/>
                </a:lnTo>
                <a:lnTo>
                  <a:pt x="19267" y="292510"/>
                </a:lnTo>
                <a:lnTo>
                  <a:pt x="22510" y="299287"/>
                </a:lnTo>
                <a:lnTo>
                  <a:pt x="20486" y="310428"/>
                </a:lnTo>
                <a:lnTo>
                  <a:pt x="18419" y="312358"/>
                </a:lnTo>
                <a:lnTo>
                  <a:pt x="16573" y="286492"/>
                </a:lnTo>
                <a:close/>
                <a:moveTo>
                  <a:pt x="30505" y="276731"/>
                </a:moveTo>
                <a:lnTo>
                  <a:pt x="27925" y="285769"/>
                </a:lnTo>
                <a:lnTo>
                  <a:pt x="26497" y="279539"/>
                </a:lnTo>
                <a:lnTo>
                  <a:pt x="25205" y="280444"/>
                </a:lnTo>
                <a:lnTo>
                  <a:pt x="25411" y="278516"/>
                </a:lnTo>
                <a:close/>
                <a:moveTo>
                  <a:pt x="15178" y="266932"/>
                </a:moveTo>
                <a:lnTo>
                  <a:pt x="16573" y="286492"/>
                </a:lnTo>
                <a:lnTo>
                  <a:pt x="14474" y="287963"/>
                </a:lnTo>
                <a:cubicBezTo>
                  <a:pt x="10985" y="286740"/>
                  <a:pt x="8501" y="278145"/>
                  <a:pt x="10466" y="273923"/>
                </a:cubicBezTo>
                <a:close/>
                <a:moveTo>
                  <a:pt x="15720" y="256240"/>
                </a:moveTo>
                <a:lnTo>
                  <a:pt x="18309" y="262286"/>
                </a:lnTo>
                <a:lnTo>
                  <a:pt x="15178" y="266932"/>
                </a:lnTo>
                <a:lnTo>
                  <a:pt x="14630" y="259259"/>
                </a:lnTo>
                <a:close/>
                <a:moveTo>
                  <a:pt x="23303" y="254877"/>
                </a:moveTo>
                <a:lnTo>
                  <a:pt x="26497" y="268306"/>
                </a:lnTo>
                <a:lnTo>
                  <a:pt x="25411" y="278516"/>
                </a:lnTo>
                <a:lnTo>
                  <a:pt x="22490" y="279539"/>
                </a:lnTo>
                <a:cubicBezTo>
                  <a:pt x="19244" y="275749"/>
                  <a:pt x="20230" y="268080"/>
                  <a:pt x="18482" y="262690"/>
                </a:cubicBezTo>
                <a:lnTo>
                  <a:pt x="18309" y="262286"/>
                </a:lnTo>
                <a:close/>
                <a:moveTo>
                  <a:pt x="12606" y="248968"/>
                </a:moveTo>
                <a:lnTo>
                  <a:pt x="14052" y="252345"/>
                </a:lnTo>
                <a:lnTo>
                  <a:pt x="14474" y="257074"/>
                </a:lnTo>
                <a:lnTo>
                  <a:pt x="14630" y="259259"/>
                </a:lnTo>
                <a:lnTo>
                  <a:pt x="14224" y="260386"/>
                </a:lnTo>
                <a:cubicBezTo>
                  <a:pt x="12136" y="266170"/>
                  <a:pt x="10466" y="269914"/>
                  <a:pt x="10466" y="265498"/>
                </a:cubicBezTo>
                <a:close/>
                <a:moveTo>
                  <a:pt x="12662" y="248543"/>
                </a:moveTo>
                <a:lnTo>
                  <a:pt x="12606" y="248968"/>
                </a:lnTo>
                <a:lnTo>
                  <a:pt x="12470" y="248650"/>
                </a:lnTo>
                <a:close/>
                <a:moveTo>
                  <a:pt x="19978" y="244442"/>
                </a:moveTo>
                <a:lnTo>
                  <a:pt x="15720" y="256240"/>
                </a:lnTo>
                <a:lnTo>
                  <a:pt x="14052" y="252345"/>
                </a:lnTo>
                <a:lnTo>
                  <a:pt x="13663" y="247981"/>
                </a:lnTo>
                <a:close/>
                <a:moveTo>
                  <a:pt x="13284" y="243734"/>
                </a:moveTo>
                <a:lnTo>
                  <a:pt x="13663" y="247981"/>
                </a:lnTo>
                <a:lnTo>
                  <a:pt x="12662" y="248543"/>
                </a:lnTo>
                <a:close/>
                <a:moveTo>
                  <a:pt x="20486" y="243034"/>
                </a:moveTo>
                <a:lnTo>
                  <a:pt x="20721" y="244025"/>
                </a:lnTo>
                <a:lnTo>
                  <a:pt x="19978" y="244442"/>
                </a:lnTo>
                <a:close/>
                <a:moveTo>
                  <a:pt x="14493" y="230334"/>
                </a:moveTo>
                <a:lnTo>
                  <a:pt x="14477" y="238632"/>
                </a:lnTo>
                <a:lnTo>
                  <a:pt x="13481" y="242212"/>
                </a:lnTo>
                <a:lnTo>
                  <a:pt x="13284" y="243734"/>
                </a:lnTo>
                <a:lnTo>
                  <a:pt x="12470" y="234609"/>
                </a:lnTo>
                <a:close/>
                <a:moveTo>
                  <a:pt x="16478" y="189680"/>
                </a:moveTo>
                <a:cubicBezTo>
                  <a:pt x="17146" y="196232"/>
                  <a:pt x="13900" y="207731"/>
                  <a:pt x="18482" y="209337"/>
                </a:cubicBezTo>
                <a:lnTo>
                  <a:pt x="21827" y="199962"/>
                </a:lnTo>
                <a:lnTo>
                  <a:pt x="22490" y="209337"/>
                </a:lnTo>
                <a:cubicBezTo>
                  <a:pt x="23761" y="221042"/>
                  <a:pt x="26433" y="232274"/>
                  <a:pt x="29455" y="243388"/>
                </a:cubicBezTo>
                <a:lnTo>
                  <a:pt x="29912" y="245070"/>
                </a:lnTo>
                <a:lnTo>
                  <a:pt x="23303" y="254877"/>
                </a:lnTo>
                <a:lnTo>
                  <a:pt x="20721" y="244025"/>
                </a:lnTo>
                <a:lnTo>
                  <a:pt x="22490" y="243034"/>
                </a:lnTo>
                <a:cubicBezTo>
                  <a:pt x="23361" y="239373"/>
                  <a:pt x="14904" y="244038"/>
                  <a:pt x="14474" y="240226"/>
                </a:cubicBezTo>
                <a:lnTo>
                  <a:pt x="14477" y="238632"/>
                </a:lnTo>
                <a:lnTo>
                  <a:pt x="18673" y="223550"/>
                </a:lnTo>
                <a:cubicBezTo>
                  <a:pt x="20124" y="219058"/>
                  <a:pt x="20975" y="216775"/>
                  <a:pt x="20262" y="218139"/>
                </a:cubicBezTo>
                <a:lnTo>
                  <a:pt x="14493" y="230334"/>
                </a:lnTo>
                <a:lnTo>
                  <a:pt x="14521" y="215021"/>
                </a:lnTo>
                <a:cubicBezTo>
                  <a:pt x="15173" y="206574"/>
                  <a:pt x="16144" y="198104"/>
                  <a:pt x="16478" y="189680"/>
                </a:cubicBezTo>
                <a:close/>
                <a:moveTo>
                  <a:pt x="12967" y="172542"/>
                </a:moveTo>
                <a:lnTo>
                  <a:pt x="13001" y="172718"/>
                </a:lnTo>
                <a:lnTo>
                  <a:pt x="12470" y="172832"/>
                </a:lnTo>
                <a:close/>
                <a:moveTo>
                  <a:pt x="14804" y="172332"/>
                </a:moveTo>
                <a:lnTo>
                  <a:pt x="16478" y="184064"/>
                </a:lnTo>
                <a:cubicBezTo>
                  <a:pt x="16831" y="186535"/>
                  <a:pt x="15729" y="184278"/>
                  <a:pt x="14590" y="180776"/>
                </a:cubicBezTo>
                <a:lnTo>
                  <a:pt x="13001" y="172718"/>
                </a:lnTo>
                <a:close/>
                <a:moveTo>
                  <a:pt x="19735" y="170374"/>
                </a:moveTo>
                <a:lnTo>
                  <a:pt x="20039" y="174670"/>
                </a:lnTo>
                <a:lnTo>
                  <a:pt x="18355" y="171018"/>
                </a:lnTo>
                <a:close/>
                <a:moveTo>
                  <a:pt x="17765" y="169740"/>
                </a:moveTo>
                <a:lnTo>
                  <a:pt x="18355" y="171018"/>
                </a:lnTo>
                <a:lnTo>
                  <a:pt x="16167" y="172040"/>
                </a:lnTo>
                <a:lnTo>
                  <a:pt x="14804" y="172332"/>
                </a:lnTo>
                <a:lnTo>
                  <a:pt x="14690" y="171536"/>
                </a:lnTo>
                <a:close/>
                <a:moveTo>
                  <a:pt x="21688" y="167450"/>
                </a:moveTo>
                <a:lnTo>
                  <a:pt x="21371" y="169610"/>
                </a:lnTo>
                <a:lnTo>
                  <a:pt x="19735" y="170374"/>
                </a:lnTo>
                <a:lnTo>
                  <a:pt x="19614" y="168661"/>
                </a:lnTo>
                <a:close/>
                <a:moveTo>
                  <a:pt x="26497" y="167215"/>
                </a:moveTo>
                <a:cubicBezTo>
                  <a:pt x="25829" y="175640"/>
                  <a:pt x="26052" y="184298"/>
                  <a:pt x="24493" y="192488"/>
                </a:cubicBezTo>
                <a:lnTo>
                  <a:pt x="21827" y="199962"/>
                </a:lnTo>
                <a:lnTo>
                  <a:pt x="20039" y="174670"/>
                </a:lnTo>
                <a:lnTo>
                  <a:pt x="20486" y="175640"/>
                </a:lnTo>
                <a:lnTo>
                  <a:pt x="21371" y="169610"/>
                </a:lnTo>
                <a:close/>
                <a:moveTo>
                  <a:pt x="13685" y="164492"/>
                </a:moveTo>
                <a:lnTo>
                  <a:pt x="14690" y="171536"/>
                </a:lnTo>
                <a:lnTo>
                  <a:pt x="12967" y="172542"/>
                </a:lnTo>
                <a:lnTo>
                  <a:pt x="12470" y="170023"/>
                </a:lnTo>
                <a:close/>
                <a:moveTo>
                  <a:pt x="18886" y="158359"/>
                </a:moveTo>
                <a:lnTo>
                  <a:pt x="19614" y="168661"/>
                </a:lnTo>
                <a:lnTo>
                  <a:pt x="17765" y="169740"/>
                </a:lnTo>
                <a:lnTo>
                  <a:pt x="15829" y="165541"/>
                </a:lnTo>
                <a:cubicBezTo>
                  <a:pt x="15002" y="163112"/>
                  <a:pt x="15034" y="161422"/>
                  <a:pt x="16331" y="159876"/>
                </a:cubicBezTo>
                <a:close/>
                <a:moveTo>
                  <a:pt x="32642" y="151661"/>
                </a:moveTo>
                <a:lnTo>
                  <a:pt x="32509" y="155983"/>
                </a:lnTo>
                <a:lnTo>
                  <a:pt x="32945" y="160876"/>
                </a:lnTo>
                <a:lnTo>
                  <a:pt x="21688" y="167450"/>
                </a:lnTo>
                <a:lnTo>
                  <a:pt x="22542" y="161629"/>
                </a:lnTo>
                <a:lnTo>
                  <a:pt x="22070" y="156468"/>
                </a:lnTo>
                <a:lnTo>
                  <a:pt x="24420" y="155072"/>
                </a:lnTo>
                <a:close/>
                <a:moveTo>
                  <a:pt x="21049" y="145296"/>
                </a:moveTo>
                <a:lnTo>
                  <a:pt x="22070" y="156468"/>
                </a:lnTo>
                <a:lnTo>
                  <a:pt x="18886" y="158359"/>
                </a:lnTo>
                <a:lnTo>
                  <a:pt x="18530" y="153324"/>
                </a:lnTo>
                <a:close/>
                <a:moveTo>
                  <a:pt x="20486" y="133518"/>
                </a:moveTo>
                <a:lnTo>
                  <a:pt x="23119" y="142668"/>
                </a:lnTo>
                <a:lnTo>
                  <a:pt x="23526" y="145499"/>
                </a:lnTo>
                <a:lnTo>
                  <a:pt x="24000" y="145828"/>
                </a:lnTo>
                <a:lnTo>
                  <a:pt x="24530" y="147971"/>
                </a:lnTo>
                <a:cubicBezTo>
                  <a:pt x="24317" y="147863"/>
                  <a:pt x="22932" y="144638"/>
                  <a:pt x="21543" y="143721"/>
                </a:cubicBezTo>
                <a:lnTo>
                  <a:pt x="21049" y="145296"/>
                </a:lnTo>
                <a:lnTo>
                  <a:pt x="20486" y="139135"/>
                </a:lnTo>
                <a:lnTo>
                  <a:pt x="20288" y="134420"/>
                </a:lnTo>
                <a:close/>
                <a:moveTo>
                  <a:pt x="16478" y="119478"/>
                </a:moveTo>
                <a:lnTo>
                  <a:pt x="20077" y="129387"/>
                </a:lnTo>
                <a:lnTo>
                  <a:pt x="20288" y="134420"/>
                </a:lnTo>
                <a:lnTo>
                  <a:pt x="13685" y="164492"/>
                </a:lnTo>
                <a:lnTo>
                  <a:pt x="12470" y="155983"/>
                </a:lnTo>
                <a:cubicBezTo>
                  <a:pt x="13806" y="143815"/>
                  <a:pt x="8403" y="124328"/>
                  <a:pt x="16478" y="119478"/>
                </a:cubicBezTo>
                <a:close/>
                <a:moveTo>
                  <a:pt x="14152" y="106556"/>
                </a:moveTo>
                <a:lnTo>
                  <a:pt x="14153" y="106560"/>
                </a:lnTo>
                <a:lnTo>
                  <a:pt x="14094" y="106755"/>
                </a:lnTo>
                <a:close/>
                <a:moveTo>
                  <a:pt x="30303" y="98532"/>
                </a:moveTo>
                <a:cubicBezTo>
                  <a:pt x="31216" y="97428"/>
                  <a:pt x="31981" y="97601"/>
                  <a:pt x="32509" y="99821"/>
                </a:cubicBezTo>
                <a:lnTo>
                  <a:pt x="33673" y="118289"/>
                </a:lnTo>
                <a:lnTo>
                  <a:pt x="33386" y="127590"/>
                </a:lnTo>
                <a:lnTo>
                  <a:pt x="26497" y="147559"/>
                </a:lnTo>
                <a:lnTo>
                  <a:pt x="24000" y="145828"/>
                </a:lnTo>
                <a:lnTo>
                  <a:pt x="23824" y="145118"/>
                </a:lnTo>
                <a:lnTo>
                  <a:pt x="23119" y="142668"/>
                </a:lnTo>
                <a:lnTo>
                  <a:pt x="21954" y="134557"/>
                </a:lnTo>
                <a:lnTo>
                  <a:pt x="20077" y="129387"/>
                </a:lnTo>
                <a:lnTo>
                  <a:pt x="19499" y="115638"/>
                </a:lnTo>
                <a:lnTo>
                  <a:pt x="20246" y="114882"/>
                </a:lnTo>
                <a:lnTo>
                  <a:pt x="20486" y="122286"/>
                </a:lnTo>
                <a:cubicBezTo>
                  <a:pt x="23491" y="116670"/>
                  <a:pt x="27564" y="101847"/>
                  <a:pt x="30303" y="98532"/>
                </a:cubicBezTo>
                <a:close/>
                <a:moveTo>
                  <a:pt x="17757" y="94736"/>
                </a:moveTo>
                <a:lnTo>
                  <a:pt x="18736" y="97455"/>
                </a:lnTo>
                <a:lnTo>
                  <a:pt x="19499" y="115638"/>
                </a:lnTo>
                <a:lnTo>
                  <a:pt x="18482" y="116670"/>
                </a:lnTo>
                <a:lnTo>
                  <a:pt x="14153" y="106560"/>
                </a:lnTo>
                <a:close/>
                <a:moveTo>
                  <a:pt x="18540" y="92777"/>
                </a:moveTo>
                <a:lnTo>
                  <a:pt x="19728" y="98925"/>
                </a:lnTo>
                <a:lnTo>
                  <a:pt x="19774" y="100335"/>
                </a:lnTo>
                <a:lnTo>
                  <a:pt x="18736" y="97455"/>
                </a:lnTo>
                <a:close/>
                <a:moveTo>
                  <a:pt x="18517" y="92240"/>
                </a:moveTo>
                <a:lnTo>
                  <a:pt x="18540" y="92777"/>
                </a:lnTo>
                <a:lnTo>
                  <a:pt x="18468" y="92403"/>
                </a:lnTo>
                <a:close/>
                <a:moveTo>
                  <a:pt x="18294" y="91507"/>
                </a:moveTo>
                <a:lnTo>
                  <a:pt x="18468" y="92403"/>
                </a:lnTo>
                <a:lnTo>
                  <a:pt x="17757" y="94736"/>
                </a:lnTo>
                <a:lnTo>
                  <a:pt x="17525" y="94092"/>
                </a:lnTo>
                <a:lnTo>
                  <a:pt x="18198" y="91564"/>
                </a:lnTo>
                <a:close/>
                <a:moveTo>
                  <a:pt x="18482" y="91397"/>
                </a:moveTo>
                <a:lnTo>
                  <a:pt x="18632" y="91865"/>
                </a:lnTo>
                <a:lnTo>
                  <a:pt x="18517" y="92240"/>
                </a:lnTo>
                <a:close/>
                <a:moveTo>
                  <a:pt x="17917" y="89555"/>
                </a:moveTo>
                <a:lnTo>
                  <a:pt x="18260" y="91330"/>
                </a:lnTo>
                <a:lnTo>
                  <a:pt x="18198" y="91564"/>
                </a:lnTo>
                <a:lnTo>
                  <a:pt x="17162" y="92174"/>
                </a:lnTo>
                <a:close/>
                <a:moveTo>
                  <a:pt x="19423" y="89509"/>
                </a:moveTo>
                <a:lnTo>
                  <a:pt x="19597" y="94882"/>
                </a:lnTo>
                <a:lnTo>
                  <a:pt x="18632" y="91865"/>
                </a:lnTo>
                <a:lnTo>
                  <a:pt x="19235" y="89886"/>
                </a:lnTo>
                <a:close/>
                <a:moveTo>
                  <a:pt x="21235" y="88163"/>
                </a:moveTo>
                <a:lnTo>
                  <a:pt x="25489" y="101688"/>
                </a:lnTo>
                <a:cubicBezTo>
                  <a:pt x="25907" y="104692"/>
                  <a:pt x="25823" y="107658"/>
                  <a:pt x="24802" y="110263"/>
                </a:cubicBezTo>
                <a:lnTo>
                  <a:pt x="20246" y="114882"/>
                </a:lnTo>
                <a:lnTo>
                  <a:pt x="19774" y="100335"/>
                </a:lnTo>
                <a:lnTo>
                  <a:pt x="20263" y="101695"/>
                </a:lnTo>
                <a:lnTo>
                  <a:pt x="19728" y="98925"/>
                </a:lnTo>
                <a:lnTo>
                  <a:pt x="19597" y="94882"/>
                </a:lnTo>
                <a:lnTo>
                  <a:pt x="23661" y="107587"/>
                </a:lnTo>
                <a:close/>
                <a:moveTo>
                  <a:pt x="19349" y="87241"/>
                </a:moveTo>
                <a:lnTo>
                  <a:pt x="19416" y="89293"/>
                </a:lnTo>
                <a:lnTo>
                  <a:pt x="19235" y="89886"/>
                </a:lnTo>
                <a:lnTo>
                  <a:pt x="18482" y="91397"/>
                </a:lnTo>
                <a:lnTo>
                  <a:pt x="18294" y="91507"/>
                </a:lnTo>
                <a:lnTo>
                  <a:pt x="18260" y="91330"/>
                </a:lnTo>
                <a:close/>
                <a:moveTo>
                  <a:pt x="21006" y="86330"/>
                </a:moveTo>
                <a:lnTo>
                  <a:pt x="21235" y="88163"/>
                </a:lnTo>
                <a:lnTo>
                  <a:pt x="20793" y="86758"/>
                </a:lnTo>
                <a:close/>
                <a:moveTo>
                  <a:pt x="20486" y="85781"/>
                </a:moveTo>
                <a:lnTo>
                  <a:pt x="20793" y="86758"/>
                </a:lnTo>
                <a:lnTo>
                  <a:pt x="19423" y="89509"/>
                </a:lnTo>
                <a:lnTo>
                  <a:pt x="19416" y="89293"/>
                </a:lnTo>
                <a:close/>
                <a:moveTo>
                  <a:pt x="20347" y="81130"/>
                </a:moveTo>
                <a:lnTo>
                  <a:pt x="20486" y="82973"/>
                </a:lnTo>
                <a:lnTo>
                  <a:pt x="19349" y="87241"/>
                </a:lnTo>
                <a:lnTo>
                  <a:pt x="19272" y="84859"/>
                </a:lnTo>
                <a:close/>
                <a:moveTo>
                  <a:pt x="20334" y="80947"/>
                </a:moveTo>
                <a:lnTo>
                  <a:pt x="20354" y="81108"/>
                </a:lnTo>
                <a:lnTo>
                  <a:pt x="20347" y="81130"/>
                </a:lnTo>
                <a:close/>
                <a:moveTo>
                  <a:pt x="929" y="78657"/>
                </a:moveTo>
                <a:lnTo>
                  <a:pt x="447" y="94205"/>
                </a:lnTo>
                <a:cubicBezTo>
                  <a:pt x="8137" y="169637"/>
                  <a:pt x="2225" y="105800"/>
                  <a:pt x="4455" y="282347"/>
                </a:cubicBezTo>
                <a:lnTo>
                  <a:pt x="4829" y="304887"/>
                </a:lnTo>
                <a:lnTo>
                  <a:pt x="2451" y="304812"/>
                </a:lnTo>
                <a:lnTo>
                  <a:pt x="4903" y="309340"/>
                </a:lnTo>
                <a:lnTo>
                  <a:pt x="6568" y="409703"/>
                </a:lnTo>
                <a:lnTo>
                  <a:pt x="5689" y="411193"/>
                </a:lnTo>
                <a:cubicBezTo>
                  <a:pt x="4186" y="414001"/>
                  <a:pt x="3274" y="415982"/>
                  <a:pt x="4455" y="414327"/>
                </a:cubicBezTo>
                <a:lnTo>
                  <a:pt x="6591" y="411083"/>
                </a:lnTo>
                <a:lnTo>
                  <a:pt x="7626" y="473416"/>
                </a:lnTo>
                <a:lnTo>
                  <a:pt x="6741" y="478147"/>
                </a:lnTo>
                <a:cubicBezTo>
                  <a:pt x="4163" y="491933"/>
                  <a:pt x="2828" y="505505"/>
                  <a:pt x="6459" y="518226"/>
                </a:cubicBezTo>
                <a:lnTo>
                  <a:pt x="8321" y="515344"/>
                </a:lnTo>
                <a:lnTo>
                  <a:pt x="8463" y="523842"/>
                </a:lnTo>
                <a:lnTo>
                  <a:pt x="8827" y="530226"/>
                </a:lnTo>
                <a:lnTo>
                  <a:pt x="8462" y="531396"/>
                </a:lnTo>
                <a:cubicBezTo>
                  <a:pt x="7384" y="534415"/>
                  <a:pt x="5215" y="536619"/>
                  <a:pt x="4454" y="539821"/>
                </a:cubicBezTo>
                <a:cubicBezTo>
                  <a:pt x="3169" y="545222"/>
                  <a:pt x="2729" y="550989"/>
                  <a:pt x="2450" y="556669"/>
                </a:cubicBezTo>
                <a:lnTo>
                  <a:pt x="1423" y="589759"/>
                </a:lnTo>
                <a:lnTo>
                  <a:pt x="0" y="591866"/>
                </a:lnTo>
                <a:lnTo>
                  <a:pt x="0" y="78969"/>
                </a:lnTo>
                <a:close/>
                <a:moveTo>
                  <a:pt x="10227" y="73830"/>
                </a:moveTo>
                <a:lnTo>
                  <a:pt x="17525" y="94092"/>
                </a:lnTo>
                <a:lnTo>
                  <a:pt x="14778" y="104407"/>
                </a:lnTo>
                <a:lnTo>
                  <a:pt x="14152" y="106556"/>
                </a:lnTo>
                <a:lnTo>
                  <a:pt x="12470" y="102629"/>
                </a:lnTo>
                <a:cubicBezTo>
                  <a:pt x="11802" y="96077"/>
                  <a:pt x="11243" y="89501"/>
                  <a:pt x="10466" y="82973"/>
                </a:cubicBezTo>
                <a:lnTo>
                  <a:pt x="9026" y="75424"/>
                </a:lnTo>
                <a:close/>
                <a:moveTo>
                  <a:pt x="17960" y="63565"/>
                </a:moveTo>
                <a:lnTo>
                  <a:pt x="18482" y="66124"/>
                </a:lnTo>
                <a:lnTo>
                  <a:pt x="18728" y="68094"/>
                </a:lnTo>
                <a:lnTo>
                  <a:pt x="19272" y="84859"/>
                </a:lnTo>
                <a:lnTo>
                  <a:pt x="17917" y="89555"/>
                </a:lnTo>
                <a:lnTo>
                  <a:pt x="14474" y="71740"/>
                </a:lnTo>
                <a:lnTo>
                  <a:pt x="14048" y="68757"/>
                </a:lnTo>
                <a:close/>
                <a:moveTo>
                  <a:pt x="18931" y="62276"/>
                </a:moveTo>
                <a:lnTo>
                  <a:pt x="20334" y="80947"/>
                </a:lnTo>
                <a:lnTo>
                  <a:pt x="18728" y="68094"/>
                </a:lnTo>
                <a:lnTo>
                  <a:pt x="18555" y="62774"/>
                </a:lnTo>
                <a:close/>
                <a:moveTo>
                  <a:pt x="28570" y="50825"/>
                </a:moveTo>
                <a:lnTo>
                  <a:pt x="28501" y="52084"/>
                </a:lnTo>
                <a:lnTo>
                  <a:pt x="28449" y="51276"/>
                </a:lnTo>
                <a:close/>
                <a:moveTo>
                  <a:pt x="32628" y="50736"/>
                </a:moveTo>
                <a:lnTo>
                  <a:pt x="33289" y="61674"/>
                </a:lnTo>
                <a:lnTo>
                  <a:pt x="21006" y="86330"/>
                </a:lnTo>
                <a:lnTo>
                  <a:pt x="20354" y="81108"/>
                </a:lnTo>
                <a:lnTo>
                  <a:pt x="20973" y="78960"/>
                </a:lnTo>
                <a:lnTo>
                  <a:pt x="28286" y="51877"/>
                </a:lnTo>
                <a:lnTo>
                  <a:pt x="28501" y="54892"/>
                </a:lnTo>
                <a:close/>
                <a:moveTo>
                  <a:pt x="14943" y="48766"/>
                </a:moveTo>
                <a:lnTo>
                  <a:pt x="14949" y="48797"/>
                </a:lnTo>
                <a:lnTo>
                  <a:pt x="14937" y="48836"/>
                </a:lnTo>
                <a:close/>
                <a:moveTo>
                  <a:pt x="14251" y="47720"/>
                </a:moveTo>
                <a:lnTo>
                  <a:pt x="12470" y="57700"/>
                </a:lnTo>
                <a:lnTo>
                  <a:pt x="14048" y="68757"/>
                </a:lnTo>
                <a:lnTo>
                  <a:pt x="10227" y="73830"/>
                </a:lnTo>
                <a:lnTo>
                  <a:pt x="8463" y="68932"/>
                </a:lnTo>
                <a:cubicBezTo>
                  <a:pt x="7473" y="66990"/>
                  <a:pt x="7834" y="69324"/>
                  <a:pt x="8512" y="72731"/>
                </a:cubicBezTo>
                <a:lnTo>
                  <a:pt x="9026" y="75424"/>
                </a:lnTo>
                <a:lnTo>
                  <a:pt x="8508" y="76112"/>
                </a:lnTo>
                <a:lnTo>
                  <a:pt x="929" y="78657"/>
                </a:lnTo>
                <a:lnTo>
                  <a:pt x="1424" y="62709"/>
                </a:lnTo>
                <a:lnTo>
                  <a:pt x="3691" y="59352"/>
                </a:lnTo>
                <a:close/>
                <a:moveTo>
                  <a:pt x="28167" y="46951"/>
                </a:moveTo>
                <a:lnTo>
                  <a:pt x="28449" y="51276"/>
                </a:lnTo>
                <a:lnTo>
                  <a:pt x="28286" y="51877"/>
                </a:lnTo>
                <a:lnTo>
                  <a:pt x="27966" y="47387"/>
                </a:lnTo>
                <a:close/>
                <a:moveTo>
                  <a:pt x="15102" y="46783"/>
                </a:moveTo>
                <a:lnTo>
                  <a:pt x="14943" y="48766"/>
                </a:lnTo>
                <a:lnTo>
                  <a:pt x="14642" y="47289"/>
                </a:lnTo>
                <a:close/>
                <a:moveTo>
                  <a:pt x="14474" y="46468"/>
                </a:moveTo>
                <a:lnTo>
                  <a:pt x="14642" y="47289"/>
                </a:lnTo>
                <a:lnTo>
                  <a:pt x="14251" y="47720"/>
                </a:lnTo>
                <a:close/>
                <a:moveTo>
                  <a:pt x="17564" y="44071"/>
                </a:moveTo>
                <a:lnTo>
                  <a:pt x="18731" y="59606"/>
                </a:lnTo>
                <a:lnTo>
                  <a:pt x="18482" y="60508"/>
                </a:lnTo>
                <a:lnTo>
                  <a:pt x="18555" y="62774"/>
                </a:lnTo>
                <a:lnTo>
                  <a:pt x="17960" y="63565"/>
                </a:lnTo>
                <a:lnTo>
                  <a:pt x="14949" y="48797"/>
                </a:lnTo>
                <a:lnTo>
                  <a:pt x="15793" y="46021"/>
                </a:lnTo>
                <a:close/>
                <a:moveTo>
                  <a:pt x="30505" y="43660"/>
                </a:moveTo>
                <a:lnTo>
                  <a:pt x="28570" y="50825"/>
                </a:lnTo>
                <a:lnTo>
                  <a:pt x="28848" y="45761"/>
                </a:lnTo>
                <a:close/>
                <a:moveTo>
                  <a:pt x="26927" y="32828"/>
                </a:moveTo>
                <a:lnTo>
                  <a:pt x="29430" y="35167"/>
                </a:lnTo>
                <a:lnTo>
                  <a:pt x="28848" y="45761"/>
                </a:lnTo>
                <a:lnTo>
                  <a:pt x="28532" y="46162"/>
                </a:lnTo>
                <a:lnTo>
                  <a:pt x="28167" y="46951"/>
                </a:lnTo>
                <a:lnTo>
                  <a:pt x="27359" y="34533"/>
                </a:lnTo>
                <a:lnTo>
                  <a:pt x="26992" y="33739"/>
                </a:lnTo>
                <a:close/>
                <a:moveTo>
                  <a:pt x="26454" y="32575"/>
                </a:moveTo>
                <a:lnTo>
                  <a:pt x="26992" y="33739"/>
                </a:lnTo>
                <a:lnTo>
                  <a:pt x="27966" y="47387"/>
                </a:lnTo>
                <a:lnTo>
                  <a:pt x="24493" y="54892"/>
                </a:lnTo>
                <a:lnTo>
                  <a:pt x="18931" y="62276"/>
                </a:lnTo>
                <a:lnTo>
                  <a:pt x="18731" y="59606"/>
                </a:lnTo>
                <a:lnTo>
                  <a:pt x="22360" y="46446"/>
                </a:lnTo>
                <a:close/>
                <a:moveTo>
                  <a:pt x="26497" y="32427"/>
                </a:moveTo>
                <a:lnTo>
                  <a:pt x="26454" y="32575"/>
                </a:lnTo>
                <a:lnTo>
                  <a:pt x="26429" y="32523"/>
                </a:lnTo>
                <a:close/>
                <a:moveTo>
                  <a:pt x="16478" y="29619"/>
                </a:moveTo>
                <a:lnTo>
                  <a:pt x="17330" y="40967"/>
                </a:lnTo>
                <a:lnTo>
                  <a:pt x="15793" y="46021"/>
                </a:lnTo>
                <a:lnTo>
                  <a:pt x="15102" y="46783"/>
                </a:lnTo>
                <a:close/>
                <a:moveTo>
                  <a:pt x="21381" y="27648"/>
                </a:moveTo>
                <a:lnTo>
                  <a:pt x="26300" y="32243"/>
                </a:lnTo>
                <a:lnTo>
                  <a:pt x="26429" y="32523"/>
                </a:lnTo>
                <a:lnTo>
                  <a:pt x="20486" y="40852"/>
                </a:lnTo>
                <a:lnTo>
                  <a:pt x="17564" y="44071"/>
                </a:lnTo>
                <a:lnTo>
                  <a:pt x="17330" y="40967"/>
                </a:lnTo>
                <a:close/>
                <a:moveTo>
                  <a:pt x="26629" y="18618"/>
                </a:moveTo>
                <a:lnTo>
                  <a:pt x="26497" y="26811"/>
                </a:lnTo>
                <a:lnTo>
                  <a:pt x="26927" y="32828"/>
                </a:lnTo>
                <a:lnTo>
                  <a:pt x="26300" y="32243"/>
                </a:lnTo>
                <a:lnTo>
                  <a:pt x="22490" y="24003"/>
                </a:lnTo>
                <a:lnTo>
                  <a:pt x="21381" y="27648"/>
                </a:lnTo>
                <a:lnTo>
                  <a:pt x="20486" y="26811"/>
                </a:lnTo>
                <a:lnTo>
                  <a:pt x="19127" y="24567"/>
                </a:lnTo>
                <a:lnTo>
                  <a:pt x="20306" y="23574"/>
                </a:lnTo>
                <a:close/>
                <a:moveTo>
                  <a:pt x="30505" y="15579"/>
                </a:moveTo>
                <a:lnTo>
                  <a:pt x="31823" y="37403"/>
                </a:lnTo>
                <a:lnTo>
                  <a:pt x="29430" y="35167"/>
                </a:lnTo>
                <a:close/>
                <a:moveTo>
                  <a:pt x="11808" y="11186"/>
                </a:moveTo>
                <a:lnTo>
                  <a:pt x="17945" y="16783"/>
                </a:lnTo>
                <a:cubicBezTo>
                  <a:pt x="18595" y="17310"/>
                  <a:pt x="12728" y="12091"/>
                  <a:pt x="13264" y="14886"/>
                </a:cubicBezTo>
                <a:lnTo>
                  <a:pt x="19127" y="24567"/>
                </a:lnTo>
                <a:lnTo>
                  <a:pt x="6459" y="35235"/>
                </a:lnTo>
                <a:cubicBezTo>
                  <a:pt x="2926" y="31699"/>
                  <a:pt x="4596" y="26083"/>
                  <a:pt x="7566" y="19947"/>
                </a:cubicBezTo>
                <a:close/>
                <a:moveTo>
                  <a:pt x="13120" y="8475"/>
                </a:moveTo>
                <a:lnTo>
                  <a:pt x="11808" y="11186"/>
                </a:lnTo>
                <a:lnTo>
                  <a:pt x="10466" y="9963"/>
                </a:lnTo>
                <a:close/>
                <a:moveTo>
                  <a:pt x="25925" y="1297"/>
                </a:moveTo>
                <a:lnTo>
                  <a:pt x="26115" y="2750"/>
                </a:lnTo>
                <a:lnTo>
                  <a:pt x="22490" y="4346"/>
                </a:lnTo>
                <a:lnTo>
                  <a:pt x="21849" y="3582"/>
                </a:lnTo>
                <a:close/>
                <a:moveTo>
                  <a:pt x="29675" y="0"/>
                </a:moveTo>
                <a:lnTo>
                  <a:pt x="11858623" y="0"/>
                </a:lnTo>
                <a:lnTo>
                  <a:pt x="11858623" y="6524624"/>
                </a:lnTo>
                <a:lnTo>
                  <a:pt x="37638" y="6524624"/>
                </a:lnTo>
                <a:lnTo>
                  <a:pt x="38259" y="6514883"/>
                </a:lnTo>
                <a:cubicBezTo>
                  <a:pt x="42064" y="6492848"/>
                  <a:pt x="49219" y="6487577"/>
                  <a:pt x="34501" y="6503046"/>
                </a:cubicBezTo>
                <a:lnTo>
                  <a:pt x="32933" y="6485475"/>
                </a:lnTo>
                <a:lnTo>
                  <a:pt x="36505" y="6483389"/>
                </a:lnTo>
                <a:cubicBezTo>
                  <a:pt x="39368" y="6480981"/>
                  <a:pt x="45715" y="6470812"/>
                  <a:pt x="42516" y="6472157"/>
                </a:cubicBezTo>
                <a:lnTo>
                  <a:pt x="32630" y="6476259"/>
                </a:lnTo>
                <a:lnTo>
                  <a:pt x="33374" y="6452188"/>
                </a:lnTo>
                <a:lnTo>
                  <a:pt x="34113" y="6450046"/>
                </a:lnTo>
                <a:lnTo>
                  <a:pt x="33661" y="6442887"/>
                </a:lnTo>
                <a:lnTo>
                  <a:pt x="34688" y="6409638"/>
                </a:lnTo>
                <a:lnTo>
                  <a:pt x="33277" y="6386272"/>
                </a:lnTo>
                <a:lnTo>
                  <a:pt x="35151" y="6382511"/>
                </a:lnTo>
                <a:cubicBezTo>
                  <a:pt x="43611" y="6366267"/>
                  <a:pt x="46426" y="6361736"/>
                  <a:pt x="41632" y="6366255"/>
                </a:cubicBezTo>
                <a:lnTo>
                  <a:pt x="32616" y="6375334"/>
                </a:lnTo>
                <a:lnTo>
                  <a:pt x="31811" y="6362001"/>
                </a:lnTo>
                <a:lnTo>
                  <a:pt x="32497" y="6362642"/>
                </a:lnTo>
                <a:lnTo>
                  <a:pt x="34391" y="6349368"/>
                </a:lnTo>
                <a:lnTo>
                  <a:pt x="34502" y="6349471"/>
                </a:lnTo>
                <a:lnTo>
                  <a:pt x="34397" y="6349325"/>
                </a:lnTo>
                <a:lnTo>
                  <a:pt x="34501" y="6348601"/>
                </a:lnTo>
                <a:cubicBezTo>
                  <a:pt x="34202" y="6345252"/>
                  <a:pt x="31185" y="6336944"/>
                  <a:pt x="30493" y="6340177"/>
                </a:cubicBezTo>
                <a:lnTo>
                  <a:pt x="28811" y="6341496"/>
                </a:lnTo>
                <a:lnTo>
                  <a:pt x="28490" y="6341047"/>
                </a:lnTo>
                <a:lnTo>
                  <a:pt x="26705" y="6337711"/>
                </a:lnTo>
                <a:lnTo>
                  <a:pt x="26787" y="6332598"/>
                </a:lnTo>
                <a:lnTo>
                  <a:pt x="26103" y="6327348"/>
                </a:lnTo>
                <a:lnTo>
                  <a:pt x="28578" y="6326259"/>
                </a:lnTo>
                <a:cubicBezTo>
                  <a:pt x="30593" y="6324483"/>
                  <a:pt x="31910" y="6322666"/>
                  <a:pt x="30493" y="6323328"/>
                </a:cubicBezTo>
                <a:lnTo>
                  <a:pt x="25913" y="6325895"/>
                </a:lnTo>
                <a:lnTo>
                  <a:pt x="24481" y="6314904"/>
                </a:lnTo>
                <a:lnTo>
                  <a:pt x="22140" y="6318185"/>
                </a:lnTo>
                <a:lnTo>
                  <a:pt x="25148" y="6311428"/>
                </a:lnTo>
                <a:lnTo>
                  <a:pt x="30493" y="6309288"/>
                </a:lnTo>
                <a:lnTo>
                  <a:pt x="26514" y="6308359"/>
                </a:lnTo>
                <a:lnTo>
                  <a:pt x="27809" y="6305450"/>
                </a:lnTo>
                <a:lnTo>
                  <a:pt x="29952" y="6294845"/>
                </a:lnTo>
                <a:lnTo>
                  <a:pt x="37410" y="6278947"/>
                </a:lnTo>
                <a:cubicBezTo>
                  <a:pt x="44519" y="6262996"/>
                  <a:pt x="50992" y="6246215"/>
                  <a:pt x="48529" y="6242763"/>
                </a:cubicBezTo>
                <a:cubicBezTo>
                  <a:pt x="42841" y="6234793"/>
                  <a:pt x="37841" y="6259612"/>
                  <a:pt x="32498" y="6268036"/>
                </a:cubicBezTo>
                <a:lnTo>
                  <a:pt x="27496" y="6270373"/>
                </a:lnTo>
                <a:lnTo>
                  <a:pt x="27547" y="6269993"/>
                </a:lnTo>
                <a:lnTo>
                  <a:pt x="27478" y="6270381"/>
                </a:lnTo>
                <a:lnTo>
                  <a:pt x="26486" y="6270844"/>
                </a:lnTo>
                <a:cubicBezTo>
                  <a:pt x="26486" y="6264565"/>
                  <a:pt x="30644" y="6259712"/>
                  <a:pt x="32498" y="6253996"/>
                </a:cubicBezTo>
                <a:cubicBezTo>
                  <a:pt x="36690" y="6241072"/>
                  <a:pt x="36275" y="6241247"/>
                  <a:pt x="38510" y="6228723"/>
                </a:cubicBezTo>
                <a:cubicBezTo>
                  <a:pt x="36506" y="6230595"/>
                  <a:pt x="34084" y="6231800"/>
                  <a:pt x="32498" y="6234339"/>
                </a:cubicBezTo>
                <a:lnTo>
                  <a:pt x="17993" y="6260208"/>
                </a:lnTo>
                <a:lnTo>
                  <a:pt x="17355" y="6253500"/>
                </a:lnTo>
                <a:lnTo>
                  <a:pt x="22479" y="6245572"/>
                </a:lnTo>
                <a:lnTo>
                  <a:pt x="23919" y="6238845"/>
                </a:lnTo>
                <a:lnTo>
                  <a:pt x="26486" y="6239955"/>
                </a:lnTo>
                <a:lnTo>
                  <a:pt x="24855" y="6234470"/>
                </a:lnTo>
                <a:lnTo>
                  <a:pt x="29952" y="6210660"/>
                </a:lnTo>
                <a:lnTo>
                  <a:pt x="34502" y="6200642"/>
                </a:lnTo>
                <a:lnTo>
                  <a:pt x="31591" y="6203006"/>
                </a:lnTo>
                <a:lnTo>
                  <a:pt x="32203" y="6200147"/>
                </a:lnTo>
                <a:lnTo>
                  <a:pt x="32498" y="6200642"/>
                </a:lnTo>
                <a:lnTo>
                  <a:pt x="32255" y="6199905"/>
                </a:lnTo>
                <a:lnTo>
                  <a:pt x="34502" y="6189410"/>
                </a:lnTo>
                <a:lnTo>
                  <a:pt x="29035" y="6193241"/>
                </a:lnTo>
                <a:lnTo>
                  <a:pt x="28490" y="6192218"/>
                </a:lnTo>
                <a:lnTo>
                  <a:pt x="24665" y="6186858"/>
                </a:lnTo>
                <a:lnTo>
                  <a:pt x="26893" y="6180167"/>
                </a:lnTo>
                <a:lnTo>
                  <a:pt x="28490" y="6178177"/>
                </a:lnTo>
                <a:cubicBezTo>
                  <a:pt x="32905" y="6169135"/>
                  <a:pt x="40843" y="6156404"/>
                  <a:pt x="36506" y="6147289"/>
                </a:cubicBezTo>
                <a:cubicBezTo>
                  <a:pt x="35190" y="6144523"/>
                  <a:pt x="31680" y="6151551"/>
                  <a:pt x="28251" y="6159968"/>
                </a:cubicBezTo>
                <a:lnTo>
                  <a:pt x="21632" y="6177859"/>
                </a:lnTo>
                <a:lnTo>
                  <a:pt x="21491" y="6176873"/>
                </a:lnTo>
                <a:lnTo>
                  <a:pt x="24984" y="6162730"/>
                </a:lnTo>
                <a:cubicBezTo>
                  <a:pt x="29264" y="6150966"/>
                  <a:pt x="35380" y="6140139"/>
                  <a:pt x="38510" y="6133248"/>
                </a:cubicBezTo>
                <a:cubicBezTo>
                  <a:pt x="39178" y="6136056"/>
                  <a:pt x="38824" y="6143448"/>
                  <a:pt x="40513" y="6141672"/>
                </a:cubicBezTo>
                <a:cubicBezTo>
                  <a:pt x="46606" y="6135269"/>
                  <a:pt x="57369" y="6126309"/>
                  <a:pt x="54540" y="6116400"/>
                </a:cubicBezTo>
                <a:cubicBezTo>
                  <a:pt x="52097" y="6107840"/>
                  <a:pt x="42517" y="6123888"/>
                  <a:pt x="36506" y="6127632"/>
                </a:cubicBezTo>
                <a:lnTo>
                  <a:pt x="31535" y="6104414"/>
                </a:lnTo>
                <a:lnTo>
                  <a:pt x="38510" y="6074278"/>
                </a:lnTo>
                <a:lnTo>
                  <a:pt x="29901" y="6042618"/>
                </a:lnTo>
                <a:lnTo>
                  <a:pt x="44521" y="6020925"/>
                </a:lnTo>
                <a:cubicBezTo>
                  <a:pt x="41849" y="6019053"/>
                  <a:pt x="36663" y="6019489"/>
                  <a:pt x="36506" y="6015309"/>
                </a:cubicBezTo>
                <a:cubicBezTo>
                  <a:pt x="34865" y="5971615"/>
                  <a:pt x="54126" y="5955370"/>
                  <a:pt x="34502" y="5975995"/>
                </a:cubicBezTo>
                <a:lnTo>
                  <a:pt x="32934" y="5958424"/>
                </a:lnTo>
                <a:lnTo>
                  <a:pt x="36506" y="5956339"/>
                </a:lnTo>
                <a:cubicBezTo>
                  <a:pt x="39369" y="5953931"/>
                  <a:pt x="45716" y="5943762"/>
                  <a:pt x="42517" y="5945106"/>
                </a:cubicBezTo>
                <a:lnTo>
                  <a:pt x="32631" y="5949208"/>
                </a:lnTo>
                <a:lnTo>
                  <a:pt x="33375" y="5925137"/>
                </a:lnTo>
                <a:lnTo>
                  <a:pt x="34114" y="5922996"/>
                </a:lnTo>
                <a:lnTo>
                  <a:pt x="33662" y="5915836"/>
                </a:lnTo>
                <a:lnTo>
                  <a:pt x="34689" y="5882588"/>
                </a:lnTo>
                <a:lnTo>
                  <a:pt x="33278" y="5859222"/>
                </a:lnTo>
                <a:lnTo>
                  <a:pt x="35152" y="5855461"/>
                </a:lnTo>
                <a:cubicBezTo>
                  <a:pt x="43612" y="5839217"/>
                  <a:pt x="46427" y="5834685"/>
                  <a:pt x="41633" y="5839205"/>
                </a:cubicBezTo>
                <a:lnTo>
                  <a:pt x="32617" y="5848283"/>
                </a:lnTo>
                <a:lnTo>
                  <a:pt x="31812" y="5834951"/>
                </a:lnTo>
                <a:lnTo>
                  <a:pt x="32498" y="5835591"/>
                </a:lnTo>
                <a:lnTo>
                  <a:pt x="34392" y="5822318"/>
                </a:lnTo>
                <a:lnTo>
                  <a:pt x="34503" y="5822421"/>
                </a:lnTo>
                <a:lnTo>
                  <a:pt x="34398" y="5822275"/>
                </a:lnTo>
                <a:lnTo>
                  <a:pt x="34502" y="5821551"/>
                </a:lnTo>
                <a:cubicBezTo>
                  <a:pt x="34203" y="5818202"/>
                  <a:pt x="31186" y="5809894"/>
                  <a:pt x="30494" y="5813126"/>
                </a:cubicBezTo>
                <a:lnTo>
                  <a:pt x="28812" y="5814445"/>
                </a:lnTo>
                <a:lnTo>
                  <a:pt x="28491" y="5813996"/>
                </a:lnTo>
                <a:lnTo>
                  <a:pt x="26706" y="5810660"/>
                </a:lnTo>
                <a:lnTo>
                  <a:pt x="26788" y="5805548"/>
                </a:lnTo>
                <a:lnTo>
                  <a:pt x="26104" y="5800298"/>
                </a:lnTo>
                <a:lnTo>
                  <a:pt x="28579" y="5799208"/>
                </a:lnTo>
                <a:cubicBezTo>
                  <a:pt x="30594" y="5797432"/>
                  <a:pt x="31911" y="5795616"/>
                  <a:pt x="30494" y="5796278"/>
                </a:cubicBezTo>
                <a:lnTo>
                  <a:pt x="25914" y="5798845"/>
                </a:lnTo>
                <a:lnTo>
                  <a:pt x="24482" y="5787854"/>
                </a:lnTo>
                <a:lnTo>
                  <a:pt x="22141" y="5791135"/>
                </a:lnTo>
                <a:lnTo>
                  <a:pt x="25149" y="5784377"/>
                </a:lnTo>
                <a:lnTo>
                  <a:pt x="30494" y="5782237"/>
                </a:lnTo>
                <a:lnTo>
                  <a:pt x="26515" y="5781308"/>
                </a:lnTo>
                <a:lnTo>
                  <a:pt x="27810" y="5778400"/>
                </a:lnTo>
                <a:lnTo>
                  <a:pt x="29953" y="5767795"/>
                </a:lnTo>
                <a:lnTo>
                  <a:pt x="37411" y="5751897"/>
                </a:lnTo>
                <a:cubicBezTo>
                  <a:pt x="44520" y="5735946"/>
                  <a:pt x="50993" y="5719165"/>
                  <a:pt x="48530" y="5715713"/>
                </a:cubicBezTo>
                <a:cubicBezTo>
                  <a:pt x="42842" y="5707743"/>
                  <a:pt x="37842" y="5732562"/>
                  <a:pt x="32499" y="5740986"/>
                </a:cubicBezTo>
                <a:lnTo>
                  <a:pt x="27497" y="5743323"/>
                </a:lnTo>
                <a:lnTo>
                  <a:pt x="27548" y="5742943"/>
                </a:lnTo>
                <a:lnTo>
                  <a:pt x="27479" y="5743331"/>
                </a:lnTo>
                <a:lnTo>
                  <a:pt x="26487" y="5743794"/>
                </a:lnTo>
                <a:cubicBezTo>
                  <a:pt x="26487" y="5737515"/>
                  <a:pt x="30645" y="5732662"/>
                  <a:pt x="32499" y="5726946"/>
                </a:cubicBezTo>
                <a:cubicBezTo>
                  <a:pt x="36691" y="5714022"/>
                  <a:pt x="36276" y="5714197"/>
                  <a:pt x="38511" y="5701673"/>
                </a:cubicBezTo>
                <a:cubicBezTo>
                  <a:pt x="36507" y="5703545"/>
                  <a:pt x="34085" y="5704750"/>
                  <a:pt x="32499" y="5707289"/>
                </a:cubicBezTo>
                <a:lnTo>
                  <a:pt x="17994" y="5733158"/>
                </a:lnTo>
                <a:lnTo>
                  <a:pt x="17356" y="5726450"/>
                </a:lnTo>
                <a:lnTo>
                  <a:pt x="22480" y="5718522"/>
                </a:lnTo>
                <a:lnTo>
                  <a:pt x="23920" y="5711795"/>
                </a:lnTo>
                <a:lnTo>
                  <a:pt x="26487" y="5712905"/>
                </a:lnTo>
                <a:lnTo>
                  <a:pt x="24856" y="5707420"/>
                </a:lnTo>
                <a:lnTo>
                  <a:pt x="29953" y="5683610"/>
                </a:lnTo>
                <a:lnTo>
                  <a:pt x="34503" y="5673592"/>
                </a:lnTo>
                <a:lnTo>
                  <a:pt x="31592" y="5675956"/>
                </a:lnTo>
                <a:lnTo>
                  <a:pt x="32204" y="5673097"/>
                </a:lnTo>
                <a:lnTo>
                  <a:pt x="32499" y="5673592"/>
                </a:lnTo>
                <a:lnTo>
                  <a:pt x="32256" y="5672855"/>
                </a:lnTo>
                <a:lnTo>
                  <a:pt x="34503" y="5662360"/>
                </a:lnTo>
                <a:lnTo>
                  <a:pt x="29036" y="5666191"/>
                </a:lnTo>
                <a:lnTo>
                  <a:pt x="28491" y="5665168"/>
                </a:lnTo>
                <a:lnTo>
                  <a:pt x="24666" y="5659808"/>
                </a:lnTo>
                <a:lnTo>
                  <a:pt x="26894" y="5653117"/>
                </a:lnTo>
                <a:lnTo>
                  <a:pt x="28491" y="5651127"/>
                </a:lnTo>
                <a:cubicBezTo>
                  <a:pt x="32906" y="5642085"/>
                  <a:pt x="40844" y="5629354"/>
                  <a:pt x="36507" y="5620239"/>
                </a:cubicBezTo>
                <a:cubicBezTo>
                  <a:pt x="35191" y="5617473"/>
                  <a:pt x="31681" y="5624501"/>
                  <a:pt x="28252" y="5632918"/>
                </a:cubicBezTo>
                <a:lnTo>
                  <a:pt x="21633" y="5650809"/>
                </a:lnTo>
                <a:lnTo>
                  <a:pt x="21492" y="5649823"/>
                </a:lnTo>
                <a:lnTo>
                  <a:pt x="24985" y="5635680"/>
                </a:lnTo>
                <a:cubicBezTo>
                  <a:pt x="29265" y="5623916"/>
                  <a:pt x="35381" y="5613089"/>
                  <a:pt x="38511" y="5606198"/>
                </a:cubicBezTo>
                <a:cubicBezTo>
                  <a:pt x="39179" y="5609006"/>
                  <a:pt x="38825" y="5616398"/>
                  <a:pt x="40514" y="5614622"/>
                </a:cubicBezTo>
                <a:cubicBezTo>
                  <a:pt x="46607" y="5608219"/>
                  <a:pt x="57370" y="5599259"/>
                  <a:pt x="54541" y="5589350"/>
                </a:cubicBezTo>
                <a:cubicBezTo>
                  <a:pt x="52098" y="5580790"/>
                  <a:pt x="42518" y="5596838"/>
                  <a:pt x="36507" y="5600582"/>
                </a:cubicBezTo>
                <a:lnTo>
                  <a:pt x="31536" y="5577364"/>
                </a:lnTo>
                <a:lnTo>
                  <a:pt x="38511" y="5547228"/>
                </a:lnTo>
                <a:lnTo>
                  <a:pt x="29902" y="5515568"/>
                </a:lnTo>
                <a:lnTo>
                  <a:pt x="44522" y="5493875"/>
                </a:lnTo>
                <a:cubicBezTo>
                  <a:pt x="41850" y="5492003"/>
                  <a:pt x="36664" y="5492439"/>
                  <a:pt x="36507" y="5488259"/>
                </a:cubicBezTo>
                <a:cubicBezTo>
                  <a:pt x="34866" y="5444565"/>
                  <a:pt x="54127" y="5428320"/>
                  <a:pt x="34503" y="5448945"/>
                </a:cubicBezTo>
                <a:lnTo>
                  <a:pt x="32935" y="5431374"/>
                </a:lnTo>
                <a:lnTo>
                  <a:pt x="36507" y="5429289"/>
                </a:lnTo>
                <a:cubicBezTo>
                  <a:pt x="39370" y="5426881"/>
                  <a:pt x="45717" y="5416712"/>
                  <a:pt x="42518" y="5418056"/>
                </a:cubicBezTo>
                <a:lnTo>
                  <a:pt x="32632" y="5422158"/>
                </a:lnTo>
                <a:lnTo>
                  <a:pt x="33376" y="5398087"/>
                </a:lnTo>
                <a:lnTo>
                  <a:pt x="34115" y="5395946"/>
                </a:lnTo>
                <a:lnTo>
                  <a:pt x="33663" y="5388786"/>
                </a:lnTo>
                <a:lnTo>
                  <a:pt x="34690" y="5355538"/>
                </a:lnTo>
                <a:lnTo>
                  <a:pt x="33279" y="5332172"/>
                </a:lnTo>
                <a:lnTo>
                  <a:pt x="35153" y="5328411"/>
                </a:lnTo>
                <a:cubicBezTo>
                  <a:pt x="43613" y="5312167"/>
                  <a:pt x="46428" y="5307635"/>
                  <a:pt x="41634" y="5312155"/>
                </a:cubicBezTo>
                <a:lnTo>
                  <a:pt x="32618" y="5321233"/>
                </a:lnTo>
                <a:lnTo>
                  <a:pt x="31813" y="5307901"/>
                </a:lnTo>
                <a:lnTo>
                  <a:pt x="32499" y="5308541"/>
                </a:lnTo>
                <a:lnTo>
                  <a:pt x="34393" y="5295268"/>
                </a:lnTo>
                <a:lnTo>
                  <a:pt x="34504" y="5295371"/>
                </a:lnTo>
                <a:lnTo>
                  <a:pt x="34399" y="5295225"/>
                </a:lnTo>
                <a:lnTo>
                  <a:pt x="34503" y="5294501"/>
                </a:lnTo>
                <a:cubicBezTo>
                  <a:pt x="34204" y="5291152"/>
                  <a:pt x="31187" y="5282844"/>
                  <a:pt x="30495" y="5286076"/>
                </a:cubicBezTo>
                <a:lnTo>
                  <a:pt x="28813" y="5287395"/>
                </a:lnTo>
                <a:lnTo>
                  <a:pt x="28492" y="5286946"/>
                </a:lnTo>
                <a:lnTo>
                  <a:pt x="26707" y="5283610"/>
                </a:lnTo>
                <a:lnTo>
                  <a:pt x="26789" y="5278497"/>
                </a:lnTo>
                <a:lnTo>
                  <a:pt x="26105" y="5273248"/>
                </a:lnTo>
                <a:lnTo>
                  <a:pt x="28580" y="5272158"/>
                </a:lnTo>
                <a:cubicBezTo>
                  <a:pt x="30595" y="5270382"/>
                  <a:pt x="31912" y="5268566"/>
                  <a:pt x="30495" y="5269228"/>
                </a:cubicBezTo>
                <a:lnTo>
                  <a:pt x="25915" y="5271795"/>
                </a:lnTo>
                <a:lnTo>
                  <a:pt x="24483" y="5260804"/>
                </a:lnTo>
                <a:lnTo>
                  <a:pt x="22142" y="5264085"/>
                </a:lnTo>
                <a:lnTo>
                  <a:pt x="25150" y="5257328"/>
                </a:lnTo>
                <a:lnTo>
                  <a:pt x="30495" y="5255187"/>
                </a:lnTo>
                <a:lnTo>
                  <a:pt x="26516" y="5254258"/>
                </a:lnTo>
                <a:lnTo>
                  <a:pt x="27811" y="5251350"/>
                </a:lnTo>
                <a:lnTo>
                  <a:pt x="29954" y="5240745"/>
                </a:lnTo>
                <a:lnTo>
                  <a:pt x="37412" y="5224847"/>
                </a:lnTo>
                <a:cubicBezTo>
                  <a:pt x="44521" y="5208895"/>
                  <a:pt x="50994" y="5192115"/>
                  <a:pt x="48531" y="5188663"/>
                </a:cubicBezTo>
                <a:cubicBezTo>
                  <a:pt x="42843" y="5180693"/>
                  <a:pt x="37843" y="5205512"/>
                  <a:pt x="32500" y="5213936"/>
                </a:cubicBezTo>
                <a:lnTo>
                  <a:pt x="27498" y="5216273"/>
                </a:lnTo>
                <a:lnTo>
                  <a:pt x="27549" y="5215893"/>
                </a:lnTo>
                <a:lnTo>
                  <a:pt x="27480" y="5216281"/>
                </a:lnTo>
                <a:lnTo>
                  <a:pt x="26488" y="5216744"/>
                </a:lnTo>
                <a:cubicBezTo>
                  <a:pt x="26488" y="5210465"/>
                  <a:pt x="30646" y="5205612"/>
                  <a:pt x="32500" y="5199896"/>
                </a:cubicBezTo>
                <a:cubicBezTo>
                  <a:pt x="36692" y="5186972"/>
                  <a:pt x="36277" y="5187147"/>
                  <a:pt x="38512" y="5174623"/>
                </a:cubicBezTo>
                <a:cubicBezTo>
                  <a:pt x="36508" y="5176495"/>
                  <a:pt x="34086" y="5177700"/>
                  <a:pt x="32500" y="5180239"/>
                </a:cubicBezTo>
                <a:lnTo>
                  <a:pt x="17995" y="5206108"/>
                </a:lnTo>
                <a:lnTo>
                  <a:pt x="17357" y="5199400"/>
                </a:lnTo>
                <a:lnTo>
                  <a:pt x="22481" y="5191472"/>
                </a:lnTo>
                <a:lnTo>
                  <a:pt x="23921" y="5184745"/>
                </a:lnTo>
                <a:lnTo>
                  <a:pt x="26488" y="5185855"/>
                </a:lnTo>
                <a:lnTo>
                  <a:pt x="24857" y="5180370"/>
                </a:lnTo>
                <a:lnTo>
                  <a:pt x="29954" y="5156560"/>
                </a:lnTo>
                <a:lnTo>
                  <a:pt x="34504" y="5146542"/>
                </a:lnTo>
                <a:lnTo>
                  <a:pt x="31593" y="5148906"/>
                </a:lnTo>
                <a:lnTo>
                  <a:pt x="32205" y="5146047"/>
                </a:lnTo>
                <a:lnTo>
                  <a:pt x="32500" y="5146542"/>
                </a:lnTo>
                <a:lnTo>
                  <a:pt x="32257" y="5145806"/>
                </a:lnTo>
                <a:lnTo>
                  <a:pt x="34504" y="5135310"/>
                </a:lnTo>
                <a:lnTo>
                  <a:pt x="29037" y="5139140"/>
                </a:lnTo>
                <a:lnTo>
                  <a:pt x="28492" y="5138118"/>
                </a:lnTo>
                <a:lnTo>
                  <a:pt x="24667" y="5132758"/>
                </a:lnTo>
                <a:lnTo>
                  <a:pt x="26895" y="5126067"/>
                </a:lnTo>
                <a:lnTo>
                  <a:pt x="28492" y="5124077"/>
                </a:lnTo>
                <a:cubicBezTo>
                  <a:pt x="32907" y="5115035"/>
                  <a:pt x="40845" y="5102304"/>
                  <a:pt x="36508" y="5093189"/>
                </a:cubicBezTo>
                <a:cubicBezTo>
                  <a:pt x="35192" y="5090423"/>
                  <a:pt x="31682" y="5097451"/>
                  <a:pt x="28253" y="5105868"/>
                </a:cubicBezTo>
                <a:lnTo>
                  <a:pt x="21634" y="5123759"/>
                </a:lnTo>
                <a:lnTo>
                  <a:pt x="21493" y="5122773"/>
                </a:lnTo>
                <a:lnTo>
                  <a:pt x="24986" y="5108630"/>
                </a:lnTo>
                <a:cubicBezTo>
                  <a:pt x="29266" y="5096866"/>
                  <a:pt x="35382" y="5086039"/>
                  <a:pt x="38512" y="5079148"/>
                </a:cubicBezTo>
                <a:cubicBezTo>
                  <a:pt x="39180" y="5081956"/>
                  <a:pt x="38826" y="5089348"/>
                  <a:pt x="40515" y="5087572"/>
                </a:cubicBezTo>
                <a:cubicBezTo>
                  <a:pt x="46608" y="5081169"/>
                  <a:pt x="57371" y="5072209"/>
                  <a:pt x="54542" y="5062300"/>
                </a:cubicBezTo>
                <a:cubicBezTo>
                  <a:pt x="52099" y="5053740"/>
                  <a:pt x="42519" y="5069788"/>
                  <a:pt x="36508" y="5073532"/>
                </a:cubicBezTo>
                <a:lnTo>
                  <a:pt x="31537" y="5050314"/>
                </a:lnTo>
                <a:lnTo>
                  <a:pt x="38512" y="5020178"/>
                </a:lnTo>
                <a:lnTo>
                  <a:pt x="29903" y="4988518"/>
                </a:lnTo>
                <a:lnTo>
                  <a:pt x="44523" y="4966825"/>
                </a:lnTo>
                <a:cubicBezTo>
                  <a:pt x="41851" y="4964953"/>
                  <a:pt x="36665" y="4965389"/>
                  <a:pt x="36508" y="4961209"/>
                </a:cubicBezTo>
                <a:cubicBezTo>
                  <a:pt x="34867" y="4917515"/>
                  <a:pt x="54128" y="4901270"/>
                  <a:pt x="34504" y="4921895"/>
                </a:cubicBezTo>
                <a:lnTo>
                  <a:pt x="32936" y="4904324"/>
                </a:lnTo>
                <a:lnTo>
                  <a:pt x="36508" y="4902239"/>
                </a:lnTo>
                <a:cubicBezTo>
                  <a:pt x="39371" y="4899831"/>
                  <a:pt x="45718" y="4889662"/>
                  <a:pt x="42519" y="4891006"/>
                </a:cubicBezTo>
                <a:lnTo>
                  <a:pt x="32633" y="4895108"/>
                </a:lnTo>
                <a:lnTo>
                  <a:pt x="33377" y="4871037"/>
                </a:lnTo>
                <a:lnTo>
                  <a:pt x="34116" y="4868896"/>
                </a:lnTo>
                <a:lnTo>
                  <a:pt x="33664" y="4861736"/>
                </a:lnTo>
                <a:lnTo>
                  <a:pt x="34691" y="4828488"/>
                </a:lnTo>
                <a:lnTo>
                  <a:pt x="33280" y="4805122"/>
                </a:lnTo>
                <a:lnTo>
                  <a:pt x="35154" y="4801361"/>
                </a:lnTo>
                <a:cubicBezTo>
                  <a:pt x="43614" y="4785117"/>
                  <a:pt x="46429" y="4780585"/>
                  <a:pt x="41635" y="4785105"/>
                </a:cubicBezTo>
                <a:lnTo>
                  <a:pt x="32619" y="4794183"/>
                </a:lnTo>
                <a:lnTo>
                  <a:pt x="31814" y="4780851"/>
                </a:lnTo>
                <a:lnTo>
                  <a:pt x="32500" y="4781491"/>
                </a:lnTo>
                <a:lnTo>
                  <a:pt x="34394" y="4768218"/>
                </a:lnTo>
                <a:lnTo>
                  <a:pt x="34505" y="4768321"/>
                </a:lnTo>
                <a:lnTo>
                  <a:pt x="34400" y="4768175"/>
                </a:lnTo>
                <a:lnTo>
                  <a:pt x="34504" y="4767451"/>
                </a:lnTo>
                <a:cubicBezTo>
                  <a:pt x="34205" y="4764102"/>
                  <a:pt x="31188" y="4755794"/>
                  <a:pt x="30496" y="4759026"/>
                </a:cubicBezTo>
                <a:lnTo>
                  <a:pt x="28814" y="4760345"/>
                </a:lnTo>
                <a:lnTo>
                  <a:pt x="28493" y="4759896"/>
                </a:lnTo>
                <a:lnTo>
                  <a:pt x="26708" y="4756560"/>
                </a:lnTo>
                <a:lnTo>
                  <a:pt x="26790" y="4751448"/>
                </a:lnTo>
                <a:lnTo>
                  <a:pt x="26106" y="4746198"/>
                </a:lnTo>
                <a:lnTo>
                  <a:pt x="28581" y="4745108"/>
                </a:lnTo>
                <a:cubicBezTo>
                  <a:pt x="30596" y="4743332"/>
                  <a:pt x="31913" y="4741516"/>
                  <a:pt x="30496" y="4742178"/>
                </a:cubicBezTo>
                <a:lnTo>
                  <a:pt x="25916" y="4744745"/>
                </a:lnTo>
                <a:lnTo>
                  <a:pt x="24484" y="4733754"/>
                </a:lnTo>
                <a:lnTo>
                  <a:pt x="22143" y="4737035"/>
                </a:lnTo>
                <a:lnTo>
                  <a:pt x="25151" y="4730277"/>
                </a:lnTo>
                <a:lnTo>
                  <a:pt x="30496" y="4728137"/>
                </a:lnTo>
                <a:lnTo>
                  <a:pt x="26517" y="4727208"/>
                </a:lnTo>
                <a:lnTo>
                  <a:pt x="27812" y="4724300"/>
                </a:lnTo>
                <a:lnTo>
                  <a:pt x="29955" y="4713695"/>
                </a:lnTo>
                <a:lnTo>
                  <a:pt x="37413" y="4697797"/>
                </a:lnTo>
                <a:cubicBezTo>
                  <a:pt x="44522" y="4681846"/>
                  <a:pt x="50995" y="4665065"/>
                  <a:pt x="48532" y="4661613"/>
                </a:cubicBezTo>
                <a:cubicBezTo>
                  <a:pt x="42844" y="4653643"/>
                  <a:pt x="37844" y="4678462"/>
                  <a:pt x="32501" y="4686886"/>
                </a:cubicBezTo>
                <a:lnTo>
                  <a:pt x="27499" y="4689223"/>
                </a:lnTo>
                <a:lnTo>
                  <a:pt x="27550" y="4688843"/>
                </a:lnTo>
                <a:lnTo>
                  <a:pt x="27481" y="4689231"/>
                </a:lnTo>
                <a:lnTo>
                  <a:pt x="26489" y="4689694"/>
                </a:lnTo>
                <a:cubicBezTo>
                  <a:pt x="26489" y="4683415"/>
                  <a:pt x="30647" y="4678562"/>
                  <a:pt x="32501" y="4672846"/>
                </a:cubicBezTo>
                <a:cubicBezTo>
                  <a:pt x="36693" y="4659922"/>
                  <a:pt x="36278" y="4660097"/>
                  <a:pt x="38513" y="4647573"/>
                </a:cubicBezTo>
                <a:cubicBezTo>
                  <a:pt x="36509" y="4649445"/>
                  <a:pt x="34087" y="4650650"/>
                  <a:pt x="32501" y="4653189"/>
                </a:cubicBezTo>
                <a:lnTo>
                  <a:pt x="17996" y="4679058"/>
                </a:lnTo>
                <a:lnTo>
                  <a:pt x="17358" y="4672350"/>
                </a:lnTo>
                <a:lnTo>
                  <a:pt x="22482" y="4664422"/>
                </a:lnTo>
                <a:lnTo>
                  <a:pt x="23922" y="4657695"/>
                </a:lnTo>
                <a:lnTo>
                  <a:pt x="26489" y="4658805"/>
                </a:lnTo>
                <a:lnTo>
                  <a:pt x="24858" y="4653320"/>
                </a:lnTo>
                <a:lnTo>
                  <a:pt x="29955" y="4629510"/>
                </a:lnTo>
                <a:lnTo>
                  <a:pt x="34505" y="4619492"/>
                </a:lnTo>
                <a:lnTo>
                  <a:pt x="31594" y="4621856"/>
                </a:lnTo>
                <a:lnTo>
                  <a:pt x="32206" y="4618997"/>
                </a:lnTo>
                <a:lnTo>
                  <a:pt x="32501" y="4619492"/>
                </a:lnTo>
                <a:lnTo>
                  <a:pt x="32258" y="4618755"/>
                </a:lnTo>
                <a:lnTo>
                  <a:pt x="34505" y="4608260"/>
                </a:lnTo>
                <a:lnTo>
                  <a:pt x="29038" y="4612090"/>
                </a:lnTo>
                <a:lnTo>
                  <a:pt x="28493" y="4611068"/>
                </a:lnTo>
                <a:lnTo>
                  <a:pt x="24668" y="4605708"/>
                </a:lnTo>
                <a:lnTo>
                  <a:pt x="26896" y="4599017"/>
                </a:lnTo>
                <a:lnTo>
                  <a:pt x="28493" y="4597027"/>
                </a:lnTo>
                <a:cubicBezTo>
                  <a:pt x="32908" y="4587985"/>
                  <a:pt x="40846" y="4575254"/>
                  <a:pt x="36509" y="4566139"/>
                </a:cubicBezTo>
                <a:cubicBezTo>
                  <a:pt x="35193" y="4563373"/>
                  <a:pt x="31683" y="4570401"/>
                  <a:pt x="28254" y="4578818"/>
                </a:cubicBezTo>
                <a:lnTo>
                  <a:pt x="21635" y="4596709"/>
                </a:lnTo>
                <a:lnTo>
                  <a:pt x="21494" y="4595723"/>
                </a:lnTo>
                <a:lnTo>
                  <a:pt x="24987" y="4581580"/>
                </a:lnTo>
                <a:cubicBezTo>
                  <a:pt x="29267" y="4569816"/>
                  <a:pt x="35383" y="4558989"/>
                  <a:pt x="38513" y="4552098"/>
                </a:cubicBezTo>
                <a:cubicBezTo>
                  <a:pt x="39181" y="4554906"/>
                  <a:pt x="38827" y="4562298"/>
                  <a:pt x="40516" y="4560522"/>
                </a:cubicBezTo>
                <a:cubicBezTo>
                  <a:pt x="46609" y="4554119"/>
                  <a:pt x="57372" y="4545159"/>
                  <a:pt x="54543" y="4535250"/>
                </a:cubicBezTo>
                <a:cubicBezTo>
                  <a:pt x="52100" y="4526690"/>
                  <a:pt x="42520" y="4542738"/>
                  <a:pt x="36509" y="4546482"/>
                </a:cubicBezTo>
                <a:lnTo>
                  <a:pt x="31538" y="4523264"/>
                </a:lnTo>
                <a:lnTo>
                  <a:pt x="38513" y="4493128"/>
                </a:lnTo>
                <a:lnTo>
                  <a:pt x="29904" y="4461468"/>
                </a:lnTo>
                <a:lnTo>
                  <a:pt x="44524" y="4439775"/>
                </a:lnTo>
                <a:cubicBezTo>
                  <a:pt x="41852" y="4437903"/>
                  <a:pt x="36666" y="4438339"/>
                  <a:pt x="36509" y="4434159"/>
                </a:cubicBezTo>
                <a:cubicBezTo>
                  <a:pt x="34868" y="4390465"/>
                  <a:pt x="54129" y="4374220"/>
                  <a:pt x="34505" y="4394845"/>
                </a:cubicBezTo>
                <a:lnTo>
                  <a:pt x="32937" y="4377274"/>
                </a:lnTo>
                <a:lnTo>
                  <a:pt x="36509" y="4375189"/>
                </a:lnTo>
                <a:cubicBezTo>
                  <a:pt x="39372" y="4372781"/>
                  <a:pt x="45719" y="4362612"/>
                  <a:pt x="42520" y="4363956"/>
                </a:cubicBezTo>
                <a:lnTo>
                  <a:pt x="32634" y="4368058"/>
                </a:lnTo>
                <a:lnTo>
                  <a:pt x="33378" y="4343987"/>
                </a:lnTo>
                <a:lnTo>
                  <a:pt x="34117" y="4341846"/>
                </a:lnTo>
                <a:lnTo>
                  <a:pt x="33665" y="4334686"/>
                </a:lnTo>
                <a:lnTo>
                  <a:pt x="34692" y="4301438"/>
                </a:lnTo>
                <a:lnTo>
                  <a:pt x="33281" y="4278072"/>
                </a:lnTo>
                <a:lnTo>
                  <a:pt x="35155" y="4274311"/>
                </a:lnTo>
                <a:cubicBezTo>
                  <a:pt x="43615" y="4258067"/>
                  <a:pt x="46430" y="4253535"/>
                  <a:pt x="41636" y="4258055"/>
                </a:cubicBezTo>
                <a:lnTo>
                  <a:pt x="32620" y="4267133"/>
                </a:lnTo>
                <a:lnTo>
                  <a:pt x="31815" y="4253801"/>
                </a:lnTo>
                <a:lnTo>
                  <a:pt x="32501" y="4254441"/>
                </a:lnTo>
                <a:lnTo>
                  <a:pt x="34395" y="4241168"/>
                </a:lnTo>
                <a:lnTo>
                  <a:pt x="34506" y="4241271"/>
                </a:lnTo>
                <a:lnTo>
                  <a:pt x="34401" y="4241125"/>
                </a:lnTo>
                <a:lnTo>
                  <a:pt x="34505" y="4240401"/>
                </a:lnTo>
                <a:cubicBezTo>
                  <a:pt x="34206" y="4237052"/>
                  <a:pt x="31189" y="4228744"/>
                  <a:pt x="30497" y="4231976"/>
                </a:cubicBezTo>
                <a:lnTo>
                  <a:pt x="28815" y="4233295"/>
                </a:lnTo>
                <a:lnTo>
                  <a:pt x="28494" y="4232846"/>
                </a:lnTo>
                <a:lnTo>
                  <a:pt x="26709" y="4229510"/>
                </a:lnTo>
                <a:lnTo>
                  <a:pt x="26791" y="4224397"/>
                </a:lnTo>
                <a:lnTo>
                  <a:pt x="26107" y="4219148"/>
                </a:lnTo>
                <a:lnTo>
                  <a:pt x="28582" y="4218058"/>
                </a:lnTo>
                <a:cubicBezTo>
                  <a:pt x="30597" y="4216282"/>
                  <a:pt x="31914" y="4214466"/>
                  <a:pt x="30497" y="4215128"/>
                </a:cubicBezTo>
                <a:lnTo>
                  <a:pt x="25917" y="4217695"/>
                </a:lnTo>
                <a:lnTo>
                  <a:pt x="24485" y="4206704"/>
                </a:lnTo>
                <a:lnTo>
                  <a:pt x="22144" y="4209985"/>
                </a:lnTo>
                <a:lnTo>
                  <a:pt x="25152" y="4203228"/>
                </a:lnTo>
                <a:lnTo>
                  <a:pt x="30497" y="4201087"/>
                </a:lnTo>
                <a:lnTo>
                  <a:pt x="26518" y="4200158"/>
                </a:lnTo>
                <a:lnTo>
                  <a:pt x="27813" y="4197250"/>
                </a:lnTo>
                <a:lnTo>
                  <a:pt x="29956" y="4186645"/>
                </a:lnTo>
                <a:lnTo>
                  <a:pt x="37414" y="4170747"/>
                </a:lnTo>
                <a:cubicBezTo>
                  <a:pt x="44523" y="4154795"/>
                  <a:pt x="50996" y="4138015"/>
                  <a:pt x="48533" y="4134563"/>
                </a:cubicBezTo>
                <a:cubicBezTo>
                  <a:pt x="42845" y="4126593"/>
                  <a:pt x="37845" y="4151412"/>
                  <a:pt x="32502" y="4159836"/>
                </a:cubicBezTo>
                <a:lnTo>
                  <a:pt x="27500" y="4162173"/>
                </a:lnTo>
                <a:lnTo>
                  <a:pt x="27551" y="4161793"/>
                </a:lnTo>
                <a:lnTo>
                  <a:pt x="27482" y="4162181"/>
                </a:lnTo>
                <a:lnTo>
                  <a:pt x="26490" y="4162644"/>
                </a:lnTo>
                <a:cubicBezTo>
                  <a:pt x="26490" y="4156365"/>
                  <a:pt x="30648" y="4151512"/>
                  <a:pt x="32502" y="4145796"/>
                </a:cubicBezTo>
                <a:cubicBezTo>
                  <a:pt x="36694" y="4132872"/>
                  <a:pt x="36279" y="4133047"/>
                  <a:pt x="38514" y="4120523"/>
                </a:cubicBezTo>
                <a:cubicBezTo>
                  <a:pt x="36510" y="4122395"/>
                  <a:pt x="34088" y="4123600"/>
                  <a:pt x="32502" y="4126139"/>
                </a:cubicBezTo>
                <a:lnTo>
                  <a:pt x="17997" y="4152008"/>
                </a:lnTo>
                <a:lnTo>
                  <a:pt x="17359" y="4145300"/>
                </a:lnTo>
                <a:lnTo>
                  <a:pt x="22483" y="4137372"/>
                </a:lnTo>
                <a:lnTo>
                  <a:pt x="23923" y="4130645"/>
                </a:lnTo>
                <a:lnTo>
                  <a:pt x="26490" y="4131755"/>
                </a:lnTo>
                <a:lnTo>
                  <a:pt x="24859" y="4126270"/>
                </a:lnTo>
                <a:lnTo>
                  <a:pt x="29956" y="4102460"/>
                </a:lnTo>
                <a:lnTo>
                  <a:pt x="34506" y="4092442"/>
                </a:lnTo>
                <a:lnTo>
                  <a:pt x="31595" y="4094806"/>
                </a:lnTo>
                <a:lnTo>
                  <a:pt x="32207" y="4091947"/>
                </a:lnTo>
                <a:lnTo>
                  <a:pt x="32502" y="4092442"/>
                </a:lnTo>
                <a:lnTo>
                  <a:pt x="32259" y="4091706"/>
                </a:lnTo>
                <a:lnTo>
                  <a:pt x="34506" y="4081210"/>
                </a:lnTo>
                <a:lnTo>
                  <a:pt x="29039" y="4085041"/>
                </a:lnTo>
                <a:lnTo>
                  <a:pt x="28494" y="4084018"/>
                </a:lnTo>
                <a:lnTo>
                  <a:pt x="24669" y="4078658"/>
                </a:lnTo>
                <a:lnTo>
                  <a:pt x="26897" y="4071967"/>
                </a:lnTo>
                <a:lnTo>
                  <a:pt x="28494" y="4069977"/>
                </a:lnTo>
                <a:cubicBezTo>
                  <a:pt x="32909" y="4060935"/>
                  <a:pt x="40847" y="4048204"/>
                  <a:pt x="36510" y="4039089"/>
                </a:cubicBezTo>
                <a:cubicBezTo>
                  <a:pt x="35194" y="4036323"/>
                  <a:pt x="31684" y="4043351"/>
                  <a:pt x="28255" y="4051768"/>
                </a:cubicBezTo>
                <a:lnTo>
                  <a:pt x="21636" y="4069659"/>
                </a:lnTo>
                <a:lnTo>
                  <a:pt x="21495" y="4068673"/>
                </a:lnTo>
                <a:lnTo>
                  <a:pt x="24988" y="4054530"/>
                </a:lnTo>
                <a:cubicBezTo>
                  <a:pt x="29268" y="4042766"/>
                  <a:pt x="35384" y="4031939"/>
                  <a:pt x="38514" y="4025048"/>
                </a:cubicBezTo>
                <a:cubicBezTo>
                  <a:pt x="39182" y="4027856"/>
                  <a:pt x="38828" y="4035248"/>
                  <a:pt x="40517" y="4033472"/>
                </a:cubicBezTo>
                <a:cubicBezTo>
                  <a:pt x="46610" y="4027069"/>
                  <a:pt x="57373" y="4018109"/>
                  <a:pt x="54544" y="4008200"/>
                </a:cubicBezTo>
                <a:cubicBezTo>
                  <a:pt x="52101" y="3999640"/>
                  <a:pt x="42521" y="4015688"/>
                  <a:pt x="36510" y="4019432"/>
                </a:cubicBezTo>
                <a:lnTo>
                  <a:pt x="31539" y="3996214"/>
                </a:lnTo>
                <a:lnTo>
                  <a:pt x="38514" y="3966078"/>
                </a:lnTo>
                <a:lnTo>
                  <a:pt x="29905" y="3934418"/>
                </a:lnTo>
                <a:lnTo>
                  <a:pt x="44525" y="3912725"/>
                </a:lnTo>
                <a:cubicBezTo>
                  <a:pt x="41853" y="3910853"/>
                  <a:pt x="36667" y="3911289"/>
                  <a:pt x="36510" y="3907109"/>
                </a:cubicBezTo>
                <a:cubicBezTo>
                  <a:pt x="34869" y="3863415"/>
                  <a:pt x="54130" y="3847170"/>
                  <a:pt x="34506" y="3867795"/>
                </a:cubicBezTo>
                <a:lnTo>
                  <a:pt x="32938" y="3850224"/>
                </a:lnTo>
                <a:lnTo>
                  <a:pt x="36510" y="3848139"/>
                </a:lnTo>
                <a:cubicBezTo>
                  <a:pt x="39373" y="3845731"/>
                  <a:pt x="45720" y="3835562"/>
                  <a:pt x="42521" y="3836906"/>
                </a:cubicBezTo>
                <a:lnTo>
                  <a:pt x="32635" y="3841008"/>
                </a:lnTo>
                <a:lnTo>
                  <a:pt x="33379" y="3816938"/>
                </a:lnTo>
                <a:lnTo>
                  <a:pt x="34118" y="3814796"/>
                </a:lnTo>
                <a:lnTo>
                  <a:pt x="33666" y="3807637"/>
                </a:lnTo>
                <a:lnTo>
                  <a:pt x="34693" y="3774388"/>
                </a:lnTo>
                <a:lnTo>
                  <a:pt x="33282" y="3751022"/>
                </a:lnTo>
                <a:lnTo>
                  <a:pt x="35156" y="3747261"/>
                </a:lnTo>
                <a:cubicBezTo>
                  <a:pt x="43616" y="3731017"/>
                  <a:pt x="46431" y="3726485"/>
                  <a:pt x="41637" y="3731005"/>
                </a:cubicBezTo>
                <a:lnTo>
                  <a:pt x="32621" y="3740083"/>
                </a:lnTo>
                <a:lnTo>
                  <a:pt x="31816" y="3726750"/>
                </a:lnTo>
                <a:lnTo>
                  <a:pt x="32502" y="3727391"/>
                </a:lnTo>
                <a:lnTo>
                  <a:pt x="34396" y="3714118"/>
                </a:lnTo>
                <a:lnTo>
                  <a:pt x="34507" y="3714221"/>
                </a:lnTo>
                <a:lnTo>
                  <a:pt x="34402" y="3714075"/>
                </a:lnTo>
                <a:lnTo>
                  <a:pt x="34506" y="3713351"/>
                </a:lnTo>
                <a:cubicBezTo>
                  <a:pt x="34207" y="3710002"/>
                  <a:pt x="31190" y="3701694"/>
                  <a:pt x="30498" y="3704926"/>
                </a:cubicBezTo>
                <a:lnTo>
                  <a:pt x="28815" y="3706245"/>
                </a:lnTo>
                <a:lnTo>
                  <a:pt x="28495" y="3705797"/>
                </a:lnTo>
                <a:lnTo>
                  <a:pt x="26710" y="3702460"/>
                </a:lnTo>
                <a:lnTo>
                  <a:pt x="26792" y="3697348"/>
                </a:lnTo>
                <a:lnTo>
                  <a:pt x="26108" y="3692098"/>
                </a:lnTo>
                <a:lnTo>
                  <a:pt x="28583" y="3691008"/>
                </a:lnTo>
                <a:cubicBezTo>
                  <a:pt x="30598" y="3689232"/>
                  <a:pt x="31915" y="3687416"/>
                  <a:pt x="30498" y="3688078"/>
                </a:cubicBezTo>
                <a:lnTo>
                  <a:pt x="25918" y="3690645"/>
                </a:lnTo>
                <a:lnTo>
                  <a:pt x="24486" y="3679654"/>
                </a:lnTo>
                <a:lnTo>
                  <a:pt x="22145" y="3682935"/>
                </a:lnTo>
                <a:lnTo>
                  <a:pt x="25153" y="3676178"/>
                </a:lnTo>
                <a:lnTo>
                  <a:pt x="30498" y="3674038"/>
                </a:lnTo>
                <a:lnTo>
                  <a:pt x="26519" y="3673108"/>
                </a:lnTo>
                <a:lnTo>
                  <a:pt x="27814" y="3670200"/>
                </a:lnTo>
                <a:lnTo>
                  <a:pt x="29957" y="3659595"/>
                </a:lnTo>
                <a:lnTo>
                  <a:pt x="37415" y="3643697"/>
                </a:lnTo>
                <a:cubicBezTo>
                  <a:pt x="44524" y="3627746"/>
                  <a:pt x="50997" y="3610966"/>
                  <a:pt x="48534" y="3607514"/>
                </a:cubicBezTo>
                <a:cubicBezTo>
                  <a:pt x="42846" y="3599543"/>
                  <a:pt x="37846" y="3624362"/>
                  <a:pt x="32503" y="3632786"/>
                </a:cubicBezTo>
                <a:lnTo>
                  <a:pt x="27501" y="3635123"/>
                </a:lnTo>
                <a:lnTo>
                  <a:pt x="27552" y="3634743"/>
                </a:lnTo>
                <a:lnTo>
                  <a:pt x="27483" y="3635131"/>
                </a:lnTo>
                <a:lnTo>
                  <a:pt x="26491" y="3635594"/>
                </a:lnTo>
                <a:cubicBezTo>
                  <a:pt x="26491" y="3629315"/>
                  <a:pt x="30649" y="3624462"/>
                  <a:pt x="32503" y="3618746"/>
                </a:cubicBezTo>
                <a:cubicBezTo>
                  <a:pt x="36695" y="3605822"/>
                  <a:pt x="36280" y="3605997"/>
                  <a:pt x="38515" y="3593473"/>
                </a:cubicBezTo>
                <a:cubicBezTo>
                  <a:pt x="36511" y="3595345"/>
                  <a:pt x="34089" y="3596550"/>
                  <a:pt x="32503" y="3599089"/>
                </a:cubicBezTo>
                <a:lnTo>
                  <a:pt x="17998" y="3624959"/>
                </a:lnTo>
                <a:lnTo>
                  <a:pt x="17360" y="3618250"/>
                </a:lnTo>
                <a:lnTo>
                  <a:pt x="22484" y="3610322"/>
                </a:lnTo>
                <a:lnTo>
                  <a:pt x="23924" y="3603595"/>
                </a:lnTo>
                <a:lnTo>
                  <a:pt x="26491" y="3604705"/>
                </a:lnTo>
                <a:lnTo>
                  <a:pt x="24860" y="3599220"/>
                </a:lnTo>
                <a:lnTo>
                  <a:pt x="29957" y="3575410"/>
                </a:lnTo>
                <a:lnTo>
                  <a:pt x="34507" y="3565392"/>
                </a:lnTo>
                <a:lnTo>
                  <a:pt x="31596" y="3567756"/>
                </a:lnTo>
                <a:lnTo>
                  <a:pt x="32208" y="3564897"/>
                </a:lnTo>
                <a:lnTo>
                  <a:pt x="32503" y="3565392"/>
                </a:lnTo>
                <a:lnTo>
                  <a:pt x="32260" y="3564656"/>
                </a:lnTo>
                <a:lnTo>
                  <a:pt x="34507" y="3554160"/>
                </a:lnTo>
                <a:lnTo>
                  <a:pt x="29039" y="3557991"/>
                </a:lnTo>
                <a:lnTo>
                  <a:pt x="28495" y="3556968"/>
                </a:lnTo>
                <a:lnTo>
                  <a:pt x="24670" y="3551608"/>
                </a:lnTo>
                <a:lnTo>
                  <a:pt x="26898" y="3544917"/>
                </a:lnTo>
                <a:lnTo>
                  <a:pt x="28495" y="3542928"/>
                </a:lnTo>
                <a:cubicBezTo>
                  <a:pt x="32910" y="3533886"/>
                  <a:pt x="40848" y="3521155"/>
                  <a:pt x="36511" y="3512039"/>
                </a:cubicBezTo>
                <a:cubicBezTo>
                  <a:pt x="35195" y="3509273"/>
                  <a:pt x="31685" y="3516301"/>
                  <a:pt x="28256" y="3524718"/>
                </a:cubicBezTo>
                <a:lnTo>
                  <a:pt x="21637" y="3542609"/>
                </a:lnTo>
                <a:lnTo>
                  <a:pt x="21496" y="3541623"/>
                </a:lnTo>
                <a:lnTo>
                  <a:pt x="24989" y="3527480"/>
                </a:lnTo>
                <a:cubicBezTo>
                  <a:pt x="29269" y="3515716"/>
                  <a:pt x="35385" y="3504889"/>
                  <a:pt x="38515" y="3497998"/>
                </a:cubicBezTo>
                <a:cubicBezTo>
                  <a:pt x="39183" y="3500806"/>
                  <a:pt x="38829" y="3508198"/>
                  <a:pt x="40518" y="3506422"/>
                </a:cubicBezTo>
                <a:cubicBezTo>
                  <a:pt x="46611" y="3500019"/>
                  <a:pt x="57374" y="3491059"/>
                  <a:pt x="54545" y="3481150"/>
                </a:cubicBezTo>
                <a:cubicBezTo>
                  <a:pt x="52102" y="3472590"/>
                  <a:pt x="42522" y="3488638"/>
                  <a:pt x="36511" y="3492382"/>
                </a:cubicBezTo>
                <a:lnTo>
                  <a:pt x="31540" y="3469164"/>
                </a:lnTo>
                <a:lnTo>
                  <a:pt x="38515" y="3439028"/>
                </a:lnTo>
                <a:lnTo>
                  <a:pt x="29906" y="3407368"/>
                </a:lnTo>
                <a:lnTo>
                  <a:pt x="44526" y="3385675"/>
                </a:lnTo>
                <a:cubicBezTo>
                  <a:pt x="41854" y="3383804"/>
                  <a:pt x="36668" y="3384239"/>
                  <a:pt x="36511" y="3380059"/>
                </a:cubicBezTo>
                <a:cubicBezTo>
                  <a:pt x="34870" y="3336366"/>
                  <a:pt x="54131" y="3320121"/>
                  <a:pt x="34507" y="3340746"/>
                </a:cubicBezTo>
                <a:lnTo>
                  <a:pt x="32939" y="3323174"/>
                </a:lnTo>
                <a:lnTo>
                  <a:pt x="36511" y="3321089"/>
                </a:lnTo>
                <a:cubicBezTo>
                  <a:pt x="39374" y="3318682"/>
                  <a:pt x="45721" y="3308512"/>
                  <a:pt x="42522" y="3309856"/>
                </a:cubicBezTo>
                <a:lnTo>
                  <a:pt x="32636" y="3313959"/>
                </a:lnTo>
                <a:lnTo>
                  <a:pt x="33380" y="3289888"/>
                </a:lnTo>
                <a:lnTo>
                  <a:pt x="34119" y="3287746"/>
                </a:lnTo>
                <a:lnTo>
                  <a:pt x="33667" y="3280587"/>
                </a:lnTo>
                <a:lnTo>
                  <a:pt x="34694" y="3247339"/>
                </a:lnTo>
                <a:lnTo>
                  <a:pt x="33283" y="3223973"/>
                </a:lnTo>
                <a:lnTo>
                  <a:pt x="35157" y="3220213"/>
                </a:lnTo>
                <a:cubicBezTo>
                  <a:pt x="43617" y="3203968"/>
                  <a:pt x="46432" y="3199435"/>
                  <a:pt x="41638" y="3203957"/>
                </a:cubicBezTo>
                <a:lnTo>
                  <a:pt x="32622" y="3213035"/>
                </a:lnTo>
                <a:lnTo>
                  <a:pt x="31817" y="3199701"/>
                </a:lnTo>
                <a:lnTo>
                  <a:pt x="32503" y="3200342"/>
                </a:lnTo>
                <a:lnTo>
                  <a:pt x="34397" y="3187068"/>
                </a:lnTo>
                <a:lnTo>
                  <a:pt x="34508" y="3187173"/>
                </a:lnTo>
                <a:lnTo>
                  <a:pt x="34403" y="3187026"/>
                </a:lnTo>
                <a:lnTo>
                  <a:pt x="34507" y="3186301"/>
                </a:lnTo>
                <a:cubicBezTo>
                  <a:pt x="34208" y="3182954"/>
                  <a:pt x="31191" y="3174645"/>
                  <a:pt x="30499" y="3177878"/>
                </a:cubicBezTo>
                <a:lnTo>
                  <a:pt x="28816" y="3179197"/>
                </a:lnTo>
                <a:lnTo>
                  <a:pt x="28496" y="3178747"/>
                </a:lnTo>
                <a:lnTo>
                  <a:pt x="26711" y="3175412"/>
                </a:lnTo>
                <a:lnTo>
                  <a:pt x="26793" y="3170298"/>
                </a:lnTo>
                <a:lnTo>
                  <a:pt x="26109" y="3165048"/>
                </a:lnTo>
                <a:lnTo>
                  <a:pt x="28584" y="3163959"/>
                </a:lnTo>
                <a:cubicBezTo>
                  <a:pt x="30599" y="3162183"/>
                  <a:pt x="31916" y="3160367"/>
                  <a:pt x="30499" y="3161029"/>
                </a:cubicBezTo>
                <a:lnTo>
                  <a:pt x="25919" y="3163596"/>
                </a:lnTo>
                <a:lnTo>
                  <a:pt x="24487" y="3152604"/>
                </a:lnTo>
                <a:lnTo>
                  <a:pt x="22146" y="3155885"/>
                </a:lnTo>
                <a:lnTo>
                  <a:pt x="25154" y="3149128"/>
                </a:lnTo>
                <a:lnTo>
                  <a:pt x="30499" y="3146989"/>
                </a:lnTo>
                <a:lnTo>
                  <a:pt x="26520" y="3146059"/>
                </a:lnTo>
                <a:lnTo>
                  <a:pt x="27815" y="3143152"/>
                </a:lnTo>
                <a:lnTo>
                  <a:pt x="29958" y="3132545"/>
                </a:lnTo>
                <a:lnTo>
                  <a:pt x="37416" y="3116647"/>
                </a:lnTo>
                <a:cubicBezTo>
                  <a:pt x="44525" y="3100696"/>
                  <a:pt x="50998" y="3083917"/>
                  <a:pt x="48535" y="3080465"/>
                </a:cubicBezTo>
                <a:cubicBezTo>
                  <a:pt x="42847" y="3072494"/>
                  <a:pt x="37847" y="3097314"/>
                  <a:pt x="32504" y="3105737"/>
                </a:cubicBezTo>
                <a:lnTo>
                  <a:pt x="27502" y="3108075"/>
                </a:lnTo>
                <a:lnTo>
                  <a:pt x="27553" y="3107695"/>
                </a:lnTo>
                <a:lnTo>
                  <a:pt x="27484" y="3108082"/>
                </a:lnTo>
                <a:lnTo>
                  <a:pt x="26492" y="3108546"/>
                </a:lnTo>
                <a:cubicBezTo>
                  <a:pt x="26492" y="3102267"/>
                  <a:pt x="30650" y="3097414"/>
                  <a:pt x="32504" y="3091697"/>
                </a:cubicBezTo>
                <a:cubicBezTo>
                  <a:pt x="36696" y="3078773"/>
                  <a:pt x="36281" y="3078948"/>
                  <a:pt x="38516" y="3066425"/>
                </a:cubicBezTo>
                <a:cubicBezTo>
                  <a:pt x="36512" y="3068296"/>
                  <a:pt x="34090" y="3069501"/>
                  <a:pt x="32504" y="3072041"/>
                </a:cubicBezTo>
                <a:lnTo>
                  <a:pt x="17999" y="3097910"/>
                </a:lnTo>
                <a:lnTo>
                  <a:pt x="17361" y="3091200"/>
                </a:lnTo>
                <a:lnTo>
                  <a:pt x="22485" y="3083273"/>
                </a:lnTo>
                <a:lnTo>
                  <a:pt x="23925" y="3076547"/>
                </a:lnTo>
                <a:lnTo>
                  <a:pt x="26492" y="3077656"/>
                </a:lnTo>
                <a:lnTo>
                  <a:pt x="24861" y="3072170"/>
                </a:lnTo>
                <a:lnTo>
                  <a:pt x="29958" y="3048363"/>
                </a:lnTo>
                <a:lnTo>
                  <a:pt x="34508" y="3038344"/>
                </a:lnTo>
                <a:lnTo>
                  <a:pt x="31597" y="3040707"/>
                </a:lnTo>
                <a:lnTo>
                  <a:pt x="32209" y="3037849"/>
                </a:lnTo>
                <a:lnTo>
                  <a:pt x="32504" y="3038344"/>
                </a:lnTo>
                <a:lnTo>
                  <a:pt x="32261" y="3037607"/>
                </a:lnTo>
                <a:lnTo>
                  <a:pt x="34508" y="3027112"/>
                </a:lnTo>
                <a:lnTo>
                  <a:pt x="29040" y="3030943"/>
                </a:lnTo>
                <a:lnTo>
                  <a:pt x="28496" y="3029920"/>
                </a:lnTo>
                <a:lnTo>
                  <a:pt x="24671" y="3024560"/>
                </a:lnTo>
                <a:lnTo>
                  <a:pt x="26899" y="3017870"/>
                </a:lnTo>
                <a:lnTo>
                  <a:pt x="28496" y="3015878"/>
                </a:lnTo>
                <a:cubicBezTo>
                  <a:pt x="32911" y="3006837"/>
                  <a:pt x="40849" y="2994106"/>
                  <a:pt x="36512" y="2984990"/>
                </a:cubicBezTo>
                <a:cubicBezTo>
                  <a:pt x="35196" y="2982226"/>
                  <a:pt x="31686" y="2989253"/>
                  <a:pt x="28257" y="2997670"/>
                </a:cubicBezTo>
                <a:lnTo>
                  <a:pt x="21638" y="3015560"/>
                </a:lnTo>
                <a:lnTo>
                  <a:pt x="21497" y="3014573"/>
                </a:lnTo>
                <a:lnTo>
                  <a:pt x="24990" y="3000432"/>
                </a:lnTo>
                <a:cubicBezTo>
                  <a:pt x="29270" y="2988668"/>
                  <a:pt x="35386" y="2977842"/>
                  <a:pt x="38516" y="2970950"/>
                </a:cubicBezTo>
                <a:cubicBezTo>
                  <a:pt x="39184" y="2973757"/>
                  <a:pt x="38830" y="2981150"/>
                  <a:pt x="40519" y="2979374"/>
                </a:cubicBezTo>
                <a:cubicBezTo>
                  <a:pt x="46612" y="2972971"/>
                  <a:pt x="57375" y="2964011"/>
                  <a:pt x="54546" y="2954102"/>
                </a:cubicBezTo>
                <a:cubicBezTo>
                  <a:pt x="52103" y="2945543"/>
                  <a:pt x="42523" y="2961590"/>
                  <a:pt x="36512" y="2965335"/>
                </a:cubicBezTo>
                <a:lnTo>
                  <a:pt x="31541" y="2942115"/>
                </a:lnTo>
                <a:lnTo>
                  <a:pt x="38516" y="2911980"/>
                </a:lnTo>
                <a:lnTo>
                  <a:pt x="29907" y="2880320"/>
                </a:lnTo>
                <a:lnTo>
                  <a:pt x="44527" y="2858627"/>
                </a:lnTo>
                <a:cubicBezTo>
                  <a:pt x="41855" y="2856756"/>
                  <a:pt x="36669" y="2857193"/>
                  <a:pt x="36512" y="2853010"/>
                </a:cubicBezTo>
                <a:cubicBezTo>
                  <a:pt x="34871" y="2809318"/>
                  <a:pt x="54132" y="2793072"/>
                  <a:pt x="34508" y="2813698"/>
                </a:cubicBezTo>
                <a:lnTo>
                  <a:pt x="32940" y="2796128"/>
                </a:lnTo>
                <a:lnTo>
                  <a:pt x="36512" y="2794042"/>
                </a:lnTo>
                <a:cubicBezTo>
                  <a:pt x="39375" y="2791634"/>
                  <a:pt x="45722" y="2781465"/>
                  <a:pt x="42523" y="2782810"/>
                </a:cubicBezTo>
                <a:lnTo>
                  <a:pt x="32637" y="2786912"/>
                </a:lnTo>
                <a:lnTo>
                  <a:pt x="33381" y="2762840"/>
                </a:lnTo>
                <a:lnTo>
                  <a:pt x="34120" y="2760699"/>
                </a:lnTo>
                <a:lnTo>
                  <a:pt x="33668" y="2753539"/>
                </a:lnTo>
                <a:lnTo>
                  <a:pt x="34695" y="2720290"/>
                </a:lnTo>
                <a:lnTo>
                  <a:pt x="33284" y="2696925"/>
                </a:lnTo>
                <a:lnTo>
                  <a:pt x="35158" y="2693165"/>
                </a:lnTo>
                <a:cubicBezTo>
                  <a:pt x="43618" y="2676920"/>
                  <a:pt x="46433" y="2672389"/>
                  <a:pt x="41639" y="2676909"/>
                </a:cubicBezTo>
                <a:lnTo>
                  <a:pt x="32623" y="2685987"/>
                </a:lnTo>
                <a:lnTo>
                  <a:pt x="31818" y="2672653"/>
                </a:lnTo>
                <a:lnTo>
                  <a:pt x="32504" y="2673294"/>
                </a:lnTo>
                <a:lnTo>
                  <a:pt x="34398" y="2660020"/>
                </a:lnTo>
                <a:lnTo>
                  <a:pt x="34509" y="2660125"/>
                </a:lnTo>
                <a:lnTo>
                  <a:pt x="34404" y="2659978"/>
                </a:lnTo>
                <a:lnTo>
                  <a:pt x="34508" y="2659255"/>
                </a:lnTo>
                <a:cubicBezTo>
                  <a:pt x="34209" y="2655906"/>
                  <a:pt x="31192" y="2647597"/>
                  <a:pt x="30500" y="2650829"/>
                </a:cubicBezTo>
                <a:lnTo>
                  <a:pt x="28817" y="2652149"/>
                </a:lnTo>
                <a:lnTo>
                  <a:pt x="28497" y="2651701"/>
                </a:lnTo>
                <a:lnTo>
                  <a:pt x="26712" y="2648364"/>
                </a:lnTo>
                <a:lnTo>
                  <a:pt x="26794" y="2643250"/>
                </a:lnTo>
                <a:lnTo>
                  <a:pt x="26110" y="2638001"/>
                </a:lnTo>
                <a:lnTo>
                  <a:pt x="28585" y="2636911"/>
                </a:lnTo>
                <a:cubicBezTo>
                  <a:pt x="30600" y="2635135"/>
                  <a:pt x="31917" y="2633319"/>
                  <a:pt x="30500" y="2633980"/>
                </a:cubicBezTo>
                <a:lnTo>
                  <a:pt x="25920" y="2636549"/>
                </a:lnTo>
                <a:lnTo>
                  <a:pt x="24488" y="2625556"/>
                </a:lnTo>
                <a:lnTo>
                  <a:pt x="22147" y="2628839"/>
                </a:lnTo>
                <a:lnTo>
                  <a:pt x="25155" y="2622080"/>
                </a:lnTo>
                <a:lnTo>
                  <a:pt x="30500" y="2619941"/>
                </a:lnTo>
                <a:lnTo>
                  <a:pt x="26521" y="2619010"/>
                </a:lnTo>
                <a:lnTo>
                  <a:pt x="27816" y="2616102"/>
                </a:lnTo>
                <a:lnTo>
                  <a:pt x="29959" y="2605497"/>
                </a:lnTo>
                <a:lnTo>
                  <a:pt x="37417" y="2589601"/>
                </a:lnTo>
                <a:cubicBezTo>
                  <a:pt x="44526" y="2573649"/>
                  <a:pt x="50999" y="2556868"/>
                  <a:pt x="48536" y="2553417"/>
                </a:cubicBezTo>
                <a:cubicBezTo>
                  <a:pt x="42848" y="2545447"/>
                  <a:pt x="37848" y="2570265"/>
                  <a:pt x="32505" y="2578691"/>
                </a:cubicBezTo>
                <a:lnTo>
                  <a:pt x="27503" y="2581026"/>
                </a:lnTo>
                <a:lnTo>
                  <a:pt x="27554" y="2580646"/>
                </a:lnTo>
                <a:lnTo>
                  <a:pt x="27485" y="2581034"/>
                </a:lnTo>
                <a:lnTo>
                  <a:pt x="26493" y="2581497"/>
                </a:lnTo>
                <a:cubicBezTo>
                  <a:pt x="26493" y="2575219"/>
                  <a:pt x="30651" y="2570366"/>
                  <a:pt x="32505" y="2564648"/>
                </a:cubicBezTo>
                <a:cubicBezTo>
                  <a:pt x="36697" y="2551725"/>
                  <a:pt x="36282" y="2551899"/>
                  <a:pt x="38517" y="2539376"/>
                </a:cubicBezTo>
                <a:cubicBezTo>
                  <a:pt x="36513" y="2541248"/>
                  <a:pt x="34091" y="2542452"/>
                  <a:pt x="32505" y="2544991"/>
                </a:cubicBezTo>
                <a:lnTo>
                  <a:pt x="18000" y="2570862"/>
                </a:lnTo>
                <a:lnTo>
                  <a:pt x="17362" y="2564152"/>
                </a:lnTo>
                <a:lnTo>
                  <a:pt x="22486" y="2556225"/>
                </a:lnTo>
                <a:lnTo>
                  <a:pt x="23926" y="2549498"/>
                </a:lnTo>
                <a:lnTo>
                  <a:pt x="26493" y="2550608"/>
                </a:lnTo>
                <a:lnTo>
                  <a:pt x="24862" y="2545122"/>
                </a:lnTo>
                <a:lnTo>
                  <a:pt x="29959" y="2521313"/>
                </a:lnTo>
                <a:lnTo>
                  <a:pt x="34509" y="2511295"/>
                </a:lnTo>
                <a:lnTo>
                  <a:pt x="31598" y="2513658"/>
                </a:lnTo>
                <a:lnTo>
                  <a:pt x="32210" y="2510799"/>
                </a:lnTo>
                <a:lnTo>
                  <a:pt x="32505" y="2511295"/>
                </a:lnTo>
                <a:lnTo>
                  <a:pt x="32262" y="2510559"/>
                </a:lnTo>
                <a:lnTo>
                  <a:pt x="34509" y="2500063"/>
                </a:lnTo>
                <a:lnTo>
                  <a:pt x="29042" y="2503893"/>
                </a:lnTo>
                <a:lnTo>
                  <a:pt x="28497" y="2502871"/>
                </a:lnTo>
                <a:lnTo>
                  <a:pt x="24672" y="2497511"/>
                </a:lnTo>
                <a:lnTo>
                  <a:pt x="26900" y="2490820"/>
                </a:lnTo>
                <a:lnTo>
                  <a:pt x="28497" y="2488830"/>
                </a:lnTo>
                <a:cubicBezTo>
                  <a:pt x="32912" y="2479787"/>
                  <a:pt x="40850" y="2467057"/>
                  <a:pt x="36513" y="2457941"/>
                </a:cubicBezTo>
                <a:cubicBezTo>
                  <a:pt x="35197" y="2455176"/>
                  <a:pt x="31687" y="2462203"/>
                  <a:pt x="28258" y="2470621"/>
                </a:cubicBezTo>
                <a:lnTo>
                  <a:pt x="21639" y="2488511"/>
                </a:lnTo>
                <a:lnTo>
                  <a:pt x="21498" y="2487526"/>
                </a:lnTo>
                <a:lnTo>
                  <a:pt x="24991" y="2473383"/>
                </a:lnTo>
                <a:cubicBezTo>
                  <a:pt x="29271" y="2461618"/>
                  <a:pt x="35387" y="2450792"/>
                  <a:pt x="38517" y="2443901"/>
                </a:cubicBezTo>
                <a:cubicBezTo>
                  <a:pt x="39185" y="2446710"/>
                  <a:pt x="38831" y="2454101"/>
                  <a:pt x="40520" y="2452325"/>
                </a:cubicBezTo>
                <a:cubicBezTo>
                  <a:pt x="46613" y="2445922"/>
                  <a:pt x="57376" y="2436961"/>
                  <a:pt x="54547" y="2427053"/>
                </a:cubicBezTo>
                <a:cubicBezTo>
                  <a:pt x="52104" y="2418494"/>
                  <a:pt x="42524" y="2434541"/>
                  <a:pt x="36513" y="2438285"/>
                </a:cubicBezTo>
                <a:lnTo>
                  <a:pt x="31542" y="2415066"/>
                </a:lnTo>
                <a:lnTo>
                  <a:pt x="38517" y="2384931"/>
                </a:lnTo>
                <a:lnTo>
                  <a:pt x="29908" y="2353271"/>
                </a:lnTo>
                <a:lnTo>
                  <a:pt x="44528" y="2331576"/>
                </a:lnTo>
                <a:cubicBezTo>
                  <a:pt x="41856" y="2329706"/>
                  <a:pt x="36670" y="2330142"/>
                  <a:pt x="36513" y="2325961"/>
                </a:cubicBezTo>
                <a:cubicBezTo>
                  <a:pt x="34872" y="2282267"/>
                  <a:pt x="54133" y="2266022"/>
                  <a:pt x="34509" y="2286648"/>
                </a:cubicBezTo>
                <a:lnTo>
                  <a:pt x="32941" y="2269076"/>
                </a:lnTo>
                <a:lnTo>
                  <a:pt x="36513" y="2266991"/>
                </a:lnTo>
                <a:cubicBezTo>
                  <a:pt x="39376" y="2264583"/>
                  <a:pt x="45723" y="2254414"/>
                  <a:pt x="42524" y="2255759"/>
                </a:cubicBezTo>
                <a:lnTo>
                  <a:pt x="32638" y="2259859"/>
                </a:lnTo>
                <a:lnTo>
                  <a:pt x="33382" y="2235790"/>
                </a:lnTo>
                <a:lnTo>
                  <a:pt x="34121" y="2233648"/>
                </a:lnTo>
                <a:lnTo>
                  <a:pt x="33669" y="2226488"/>
                </a:lnTo>
                <a:lnTo>
                  <a:pt x="34696" y="2193239"/>
                </a:lnTo>
                <a:lnTo>
                  <a:pt x="33285" y="2169873"/>
                </a:lnTo>
                <a:lnTo>
                  <a:pt x="35159" y="2166113"/>
                </a:lnTo>
                <a:cubicBezTo>
                  <a:pt x="43619" y="2149869"/>
                  <a:pt x="46434" y="2145337"/>
                  <a:pt x="41640" y="2149857"/>
                </a:cubicBezTo>
                <a:lnTo>
                  <a:pt x="32624" y="2158935"/>
                </a:lnTo>
                <a:lnTo>
                  <a:pt x="31819" y="2145602"/>
                </a:lnTo>
                <a:lnTo>
                  <a:pt x="32505" y="2146243"/>
                </a:lnTo>
                <a:lnTo>
                  <a:pt x="34399" y="2132969"/>
                </a:lnTo>
                <a:lnTo>
                  <a:pt x="34510" y="2133073"/>
                </a:lnTo>
                <a:lnTo>
                  <a:pt x="34405" y="2132927"/>
                </a:lnTo>
                <a:lnTo>
                  <a:pt x="34509" y="2132203"/>
                </a:lnTo>
                <a:cubicBezTo>
                  <a:pt x="34210" y="2128853"/>
                  <a:pt x="31193" y="2120546"/>
                  <a:pt x="30501" y="2123777"/>
                </a:cubicBezTo>
                <a:lnTo>
                  <a:pt x="28818" y="2125097"/>
                </a:lnTo>
                <a:lnTo>
                  <a:pt x="28498" y="2124649"/>
                </a:lnTo>
                <a:lnTo>
                  <a:pt x="26713" y="2121311"/>
                </a:lnTo>
                <a:lnTo>
                  <a:pt x="26795" y="2116198"/>
                </a:lnTo>
                <a:lnTo>
                  <a:pt x="26111" y="2110950"/>
                </a:lnTo>
                <a:lnTo>
                  <a:pt x="28586" y="2109859"/>
                </a:lnTo>
                <a:cubicBezTo>
                  <a:pt x="30601" y="2108084"/>
                  <a:pt x="31918" y="2106268"/>
                  <a:pt x="30501" y="2106930"/>
                </a:cubicBezTo>
                <a:lnTo>
                  <a:pt x="25921" y="2109497"/>
                </a:lnTo>
                <a:lnTo>
                  <a:pt x="24489" y="2098505"/>
                </a:lnTo>
                <a:lnTo>
                  <a:pt x="22148" y="2101786"/>
                </a:lnTo>
                <a:lnTo>
                  <a:pt x="25156" y="2095029"/>
                </a:lnTo>
                <a:lnTo>
                  <a:pt x="30501" y="2092889"/>
                </a:lnTo>
                <a:lnTo>
                  <a:pt x="26522" y="2091959"/>
                </a:lnTo>
                <a:lnTo>
                  <a:pt x="27817" y="2089052"/>
                </a:lnTo>
                <a:lnTo>
                  <a:pt x="29960" y="2078446"/>
                </a:lnTo>
                <a:lnTo>
                  <a:pt x="37418" y="2062549"/>
                </a:lnTo>
                <a:cubicBezTo>
                  <a:pt x="44527" y="2046597"/>
                  <a:pt x="51000" y="2029816"/>
                  <a:pt x="48537" y="2026366"/>
                </a:cubicBezTo>
                <a:cubicBezTo>
                  <a:pt x="42849" y="2018395"/>
                  <a:pt x="37849" y="2043214"/>
                  <a:pt x="32506" y="2051638"/>
                </a:cubicBezTo>
                <a:lnTo>
                  <a:pt x="27504" y="2053975"/>
                </a:lnTo>
                <a:lnTo>
                  <a:pt x="27555" y="2053594"/>
                </a:lnTo>
                <a:lnTo>
                  <a:pt x="27486" y="2053983"/>
                </a:lnTo>
                <a:lnTo>
                  <a:pt x="26494" y="2054445"/>
                </a:lnTo>
                <a:cubicBezTo>
                  <a:pt x="26494" y="2048168"/>
                  <a:pt x="30652" y="2043314"/>
                  <a:pt x="32506" y="2037598"/>
                </a:cubicBezTo>
                <a:cubicBezTo>
                  <a:pt x="36698" y="2024675"/>
                  <a:pt x="36283" y="2024849"/>
                  <a:pt x="38518" y="2012325"/>
                </a:cubicBezTo>
                <a:cubicBezTo>
                  <a:pt x="36514" y="2014197"/>
                  <a:pt x="34092" y="2015402"/>
                  <a:pt x="32506" y="2017941"/>
                </a:cubicBezTo>
                <a:lnTo>
                  <a:pt x="18001" y="2043810"/>
                </a:lnTo>
                <a:lnTo>
                  <a:pt x="17363" y="2037101"/>
                </a:lnTo>
                <a:lnTo>
                  <a:pt x="22487" y="2029173"/>
                </a:lnTo>
                <a:lnTo>
                  <a:pt x="23927" y="2022447"/>
                </a:lnTo>
                <a:lnTo>
                  <a:pt x="26494" y="2023557"/>
                </a:lnTo>
                <a:lnTo>
                  <a:pt x="24863" y="2018072"/>
                </a:lnTo>
                <a:lnTo>
                  <a:pt x="29960" y="1994262"/>
                </a:lnTo>
                <a:lnTo>
                  <a:pt x="34510" y="1984245"/>
                </a:lnTo>
                <a:lnTo>
                  <a:pt x="31599" y="1986608"/>
                </a:lnTo>
                <a:lnTo>
                  <a:pt x="32211" y="1983749"/>
                </a:lnTo>
                <a:lnTo>
                  <a:pt x="32506" y="1984245"/>
                </a:lnTo>
                <a:lnTo>
                  <a:pt x="32263" y="1983508"/>
                </a:lnTo>
                <a:lnTo>
                  <a:pt x="34510" y="1973011"/>
                </a:lnTo>
                <a:lnTo>
                  <a:pt x="29043" y="1976842"/>
                </a:lnTo>
                <a:lnTo>
                  <a:pt x="28498" y="1975820"/>
                </a:lnTo>
                <a:lnTo>
                  <a:pt x="24673" y="1970461"/>
                </a:lnTo>
                <a:lnTo>
                  <a:pt x="26901" y="1963770"/>
                </a:lnTo>
                <a:lnTo>
                  <a:pt x="28498" y="1961780"/>
                </a:lnTo>
                <a:cubicBezTo>
                  <a:pt x="32913" y="1952738"/>
                  <a:pt x="40851" y="1940007"/>
                  <a:pt x="36514" y="1930890"/>
                </a:cubicBezTo>
                <a:cubicBezTo>
                  <a:pt x="35198" y="1928126"/>
                  <a:pt x="31688" y="1935153"/>
                  <a:pt x="28259" y="1943570"/>
                </a:cubicBezTo>
                <a:lnTo>
                  <a:pt x="21640" y="1961462"/>
                </a:lnTo>
                <a:lnTo>
                  <a:pt x="21499" y="1960474"/>
                </a:lnTo>
                <a:lnTo>
                  <a:pt x="24992" y="1946332"/>
                </a:lnTo>
                <a:cubicBezTo>
                  <a:pt x="29272" y="1934568"/>
                  <a:pt x="35388" y="1923741"/>
                  <a:pt x="38518" y="1916850"/>
                </a:cubicBezTo>
                <a:cubicBezTo>
                  <a:pt x="39186" y="1919659"/>
                  <a:pt x="38832" y="1927052"/>
                  <a:pt x="40521" y="1925276"/>
                </a:cubicBezTo>
                <a:cubicBezTo>
                  <a:pt x="46614" y="1918871"/>
                  <a:pt x="57377" y="1909911"/>
                  <a:pt x="54548" y="1900002"/>
                </a:cubicBezTo>
                <a:cubicBezTo>
                  <a:pt x="52105" y="1891443"/>
                  <a:pt x="42525" y="1907490"/>
                  <a:pt x="36514" y="1911234"/>
                </a:cubicBezTo>
                <a:lnTo>
                  <a:pt x="31543" y="1888016"/>
                </a:lnTo>
                <a:lnTo>
                  <a:pt x="38518" y="1857881"/>
                </a:lnTo>
                <a:lnTo>
                  <a:pt x="29909" y="1826221"/>
                </a:lnTo>
                <a:lnTo>
                  <a:pt x="44529" y="1804527"/>
                </a:lnTo>
                <a:cubicBezTo>
                  <a:pt x="41857" y="1802655"/>
                  <a:pt x="36671" y="1803091"/>
                  <a:pt x="36514" y="1798911"/>
                </a:cubicBezTo>
                <a:cubicBezTo>
                  <a:pt x="34873" y="1755217"/>
                  <a:pt x="54134" y="1738973"/>
                  <a:pt x="34510" y="1759597"/>
                </a:cubicBezTo>
                <a:lnTo>
                  <a:pt x="32942" y="1742026"/>
                </a:lnTo>
                <a:lnTo>
                  <a:pt x="36514" y="1739941"/>
                </a:lnTo>
                <a:cubicBezTo>
                  <a:pt x="39377" y="1737533"/>
                  <a:pt x="45724" y="1727364"/>
                  <a:pt x="42525" y="1728709"/>
                </a:cubicBezTo>
                <a:lnTo>
                  <a:pt x="32639" y="1732810"/>
                </a:lnTo>
                <a:lnTo>
                  <a:pt x="33383" y="1708740"/>
                </a:lnTo>
                <a:lnTo>
                  <a:pt x="34122" y="1706599"/>
                </a:lnTo>
                <a:lnTo>
                  <a:pt x="33670" y="1699439"/>
                </a:lnTo>
                <a:lnTo>
                  <a:pt x="34697" y="1666190"/>
                </a:lnTo>
                <a:lnTo>
                  <a:pt x="33286" y="1642824"/>
                </a:lnTo>
                <a:lnTo>
                  <a:pt x="35160" y="1639063"/>
                </a:lnTo>
                <a:cubicBezTo>
                  <a:pt x="43620" y="1622819"/>
                  <a:pt x="46435" y="1618287"/>
                  <a:pt x="41641" y="1622807"/>
                </a:cubicBezTo>
                <a:lnTo>
                  <a:pt x="32625" y="1631885"/>
                </a:lnTo>
                <a:lnTo>
                  <a:pt x="31820" y="1618553"/>
                </a:lnTo>
                <a:lnTo>
                  <a:pt x="32506" y="1619193"/>
                </a:lnTo>
                <a:lnTo>
                  <a:pt x="34400" y="1605920"/>
                </a:lnTo>
                <a:lnTo>
                  <a:pt x="34511" y="1606023"/>
                </a:lnTo>
                <a:lnTo>
                  <a:pt x="34406" y="1605877"/>
                </a:lnTo>
                <a:lnTo>
                  <a:pt x="34510" y="1605153"/>
                </a:lnTo>
                <a:cubicBezTo>
                  <a:pt x="34211" y="1601804"/>
                  <a:pt x="31194" y="1593496"/>
                  <a:pt x="30502" y="1596729"/>
                </a:cubicBezTo>
                <a:lnTo>
                  <a:pt x="28819" y="1598048"/>
                </a:lnTo>
                <a:lnTo>
                  <a:pt x="28499" y="1597599"/>
                </a:lnTo>
                <a:lnTo>
                  <a:pt x="26714" y="1594263"/>
                </a:lnTo>
                <a:lnTo>
                  <a:pt x="26796" y="1589150"/>
                </a:lnTo>
                <a:lnTo>
                  <a:pt x="26112" y="1583901"/>
                </a:lnTo>
                <a:lnTo>
                  <a:pt x="28587" y="1582810"/>
                </a:lnTo>
                <a:cubicBezTo>
                  <a:pt x="30602" y="1581034"/>
                  <a:pt x="31919" y="1579218"/>
                  <a:pt x="30502" y="1579880"/>
                </a:cubicBezTo>
                <a:lnTo>
                  <a:pt x="25922" y="1582447"/>
                </a:lnTo>
                <a:lnTo>
                  <a:pt x="24490" y="1571456"/>
                </a:lnTo>
                <a:lnTo>
                  <a:pt x="22149" y="1574737"/>
                </a:lnTo>
                <a:lnTo>
                  <a:pt x="25157" y="1567979"/>
                </a:lnTo>
                <a:lnTo>
                  <a:pt x="30502" y="1565840"/>
                </a:lnTo>
                <a:lnTo>
                  <a:pt x="26523" y="1564910"/>
                </a:lnTo>
                <a:lnTo>
                  <a:pt x="27818" y="1562002"/>
                </a:lnTo>
                <a:lnTo>
                  <a:pt x="29961" y="1551397"/>
                </a:lnTo>
                <a:lnTo>
                  <a:pt x="37419" y="1535499"/>
                </a:lnTo>
                <a:cubicBezTo>
                  <a:pt x="44528" y="1519549"/>
                  <a:pt x="51001" y="1502768"/>
                  <a:pt x="48538" y="1499316"/>
                </a:cubicBezTo>
                <a:cubicBezTo>
                  <a:pt x="42850" y="1491347"/>
                  <a:pt x="37850" y="1516165"/>
                  <a:pt x="32507" y="1524589"/>
                </a:cubicBezTo>
                <a:lnTo>
                  <a:pt x="27505" y="1526926"/>
                </a:lnTo>
                <a:lnTo>
                  <a:pt x="27556" y="1526546"/>
                </a:lnTo>
                <a:lnTo>
                  <a:pt x="27487" y="1526933"/>
                </a:lnTo>
                <a:lnTo>
                  <a:pt x="26495" y="1527397"/>
                </a:lnTo>
                <a:cubicBezTo>
                  <a:pt x="26495" y="1521118"/>
                  <a:pt x="30653" y="1516265"/>
                  <a:pt x="32507" y="1510548"/>
                </a:cubicBezTo>
                <a:cubicBezTo>
                  <a:pt x="36699" y="1497624"/>
                  <a:pt x="36284" y="1497799"/>
                  <a:pt x="38519" y="1485276"/>
                </a:cubicBezTo>
                <a:cubicBezTo>
                  <a:pt x="36515" y="1487147"/>
                  <a:pt x="34093" y="1488352"/>
                  <a:pt x="32507" y="1490891"/>
                </a:cubicBezTo>
                <a:lnTo>
                  <a:pt x="18002" y="1516761"/>
                </a:lnTo>
                <a:lnTo>
                  <a:pt x="17364" y="1510052"/>
                </a:lnTo>
                <a:lnTo>
                  <a:pt x="22488" y="1502125"/>
                </a:lnTo>
                <a:lnTo>
                  <a:pt x="23928" y="1495398"/>
                </a:lnTo>
                <a:lnTo>
                  <a:pt x="26495" y="1496508"/>
                </a:lnTo>
                <a:lnTo>
                  <a:pt x="24864" y="1491023"/>
                </a:lnTo>
                <a:lnTo>
                  <a:pt x="29961" y="1467212"/>
                </a:lnTo>
                <a:lnTo>
                  <a:pt x="34511" y="1457195"/>
                </a:lnTo>
                <a:lnTo>
                  <a:pt x="31600" y="1459558"/>
                </a:lnTo>
                <a:lnTo>
                  <a:pt x="32212" y="1456699"/>
                </a:lnTo>
                <a:lnTo>
                  <a:pt x="32507" y="1457195"/>
                </a:lnTo>
                <a:lnTo>
                  <a:pt x="32264" y="1456458"/>
                </a:lnTo>
                <a:lnTo>
                  <a:pt x="34511" y="1445963"/>
                </a:lnTo>
                <a:lnTo>
                  <a:pt x="29044" y="1449793"/>
                </a:lnTo>
                <a:lnTo>
                  <a:pt x="28499" y="1448771"/>
                </a:lnTo>
                <a:lnTo>
                  <a:pt x="24674" y="1443411"/>
                </a:lnTo>
                <a:lnTo>
                  <a:pt x="26902" y="1436721"/>
                </a:lnTo>
                <a:lnTo>
                  <a:pt x="28499" y="1434731"/>
                </a:lnTo>
                <a:cubicBezTo>
                  <a:pt x="32914" y="1425688"/>
                  <a:pt x="40852" y="1412958"/>
                  <a:pt x="36515" y="1403842"/>
                </a:cubicBezTo>
                <a:cubicBezTo>
                  <a:pt x="35199" y="1401076"/>
                  <a:pt x="31689" y="1408103"/>
                  <a:pt x="28260" y="1416521"/>
                </a:cubicBezTo>
                <a:lnTo>
                  <a:pt x="21641" y="1434412"/>
                </a:lnTo>
                <a:lnTo>
                  <a:pt x="21500" y="1433426"/>
                </a:lnTo>
                <a:lnTo>
                  <a:pt x="24993" y="1419283"/>
                </a:lnTo>
                <a:cubicBezTo>
                  <a:pt x="29273" y="1407518"/>
                  <a:pt x="35389" y="1396692"/>
                  <a:pt x="38519" y="1389801"/>
                </a:cubicBezTo>
                <a:cubicBezTo>
                  <a:pt x="39187" y="1392610"/>
                  <a:pt x="38833" y="1400001"/>
                  <a:pt x="40522" y="1398225"/>
                </a:cubicBezTo>
                <a:cubicBezTo>
                  <a:pt x="46615" y="1391822"/>
                  <a:pt x="57378" y="1382861"/>
                  <a:pt x="54549" y="1372953"/>
                </a:cubicBezTo>
                <a:cubicBezTo>
                  <a:pt x="52106" y="1364393"/>
                  <a:pt x="42526" y="1380441"/>
                  <a:pt x="36515" y="1384185"/>
                </a:cubicBezTo>
                <a:lnTo>
                  <a:pt x="31544" y="1360967"/>
                </a:lnTo>
                <a:lnTo>
                  <a:pt x="38519" y="1330831"/>
                </a:lnTo>
                <a:lnTo>
                  <a:pt x="29910" y="1299171"/>
                </a:lnTo>
                <a:lnTo>
                  <a:pt x="44530" y="1277478"/>
                </a:lnTo>
                <a:cubicBezTo>
                  <a:pt x="41858" y="1275606"/>
                  <a:pt x="36672" y="1276042"/>
                  <a:pt x="36515" y="1271862"/>
                </a:cubicBezTo>
                <a:cubicBezTo>
                  <a:pt x="34874" y="1228168"/>
                  <a:pt x="54135" y="1211923"/>
                  <a:pt x="34511" y="1232549"/>
                </a:cubicBezTo>
                <a:lnTo>
                  <a:pt x="32943" y="1214977"/>
                </a:lnTo>
                <a:lnTo>
                  <a:pt x="36515" y="1212892"/>
                </a:lnTo>
                <a:cubicBezTo>
                  <a:pt x="39378" y="1210484"/>
                  <a:pt x="45725" y="1200315"/>
                  <a:pt x="42526" y="1201660"/>
                </a:cubicBezTo>
                <a:lnTo>
                  <a:pt x="32640" y="1205762"/>
                </a:lnTo>
                <a:lnTo>
                  <a:pt x="33384" y="1181691"/>
                </a:lnTo>
                <a:lnTo>
                  <a:pt x="34123" y="1179549"/>
                </a:lnTo>
                <a:lnTo>
                  <a:pt x="33671" y="1172390"/>
                </a:lnTo>
                <a:lnTo>
                  <a:pt x="34698" y="1139141"/>
                </a:lnTo>
                <a:lnTo>
                  <a:pt x="33287" y="1115774"/>
                </a:lnTo>
                <a:lnTo>
                  <a:pt x="35161" y="1112014"/>
                </a:lnTo>
                <a:cubicBezTo>
                  <a:pt x="43621" y="1095769"/>
                  <a:pt x="46436" y="1091238"/>
                  <a:pt x="41642" y="1095758"/>
                </a:cubicBezTo>
                <a:lnTo>
                  <a:pt x="32626" y="1104836"/>
                </a:lnTo>
                <a:lnTo>
                  <a:pt x="31821" y="1091504"/>
                </a:lnTo>
                <a:lnTo>
                  <a:pt x="32507" y="1092144"/>
                </a:lnTo>
                <a:lnTo>
                  <a:pt x="34401" y="1078871"/>
                </a:lnTo>
                <a:lnTo>
                  <a:pt x="34512" y="1078974"/>
                </a:lnTo>
                <a:lnTo>
                  <a:pt x="34407" y="1078827"/>
                </a:lnTo>
                <a:lnTo>
                  <a:pt x="34511" y="1078104"/>
                </a:lnTo>
                <a:cubicBezTo>
                  <a:pt x="34212" y="1074755"/>
                  <a:pt x="31195" y="1066446"/>
                  <a:pt x="30503" y="1069679"/>
                </a:cubicBezTo>
                <a:lnTo>
                  <a:pt x="28820" y="1070998"/>
                </a:lnTo>
                <a:lnTo>
                  <a:pt x="28500" y="1070550"/>
                </a:lnTo>
                <a:lnTo>
                  <a:pt x="26715" y="1067213"/>
                </a:lnTo>
                <a:lnTo>
                  <a:pt x="26797" y="1062101"/>
                </a:lnTo>
                <a:lnTo>
                  <a:pt x="26113" y="1056851"/>
                </a:lnTo>
                <a:lnTo>
                  <a:pt x="28588" y="1055760"/>
                </a:lnTo>
                <a:cubicBezTo>
                  <a:pt x="30603" y="1053986"/>
                  <a:pt x="31920" y="1052168"/>
                  <a:pt x="30503" y="1052830"/>
                </a:cubicBezTo>
                <a:lnTo>
                  <a:pt x="25923" y="1055398"/>
                </a:lnTo>
                <a:lnTo>
                  <a:pt x="24491" y="1044407"/>
                </a:lnTo>
                <a:lnTo>
                  <a:pt x="22150" y="1047688"/>
                </a:lnTo>
                <a:lnTo>
                  <a:pt x="25158" y="1040931"/>
                </a:lnTo>
                <a:lnTo>
                  <a:pt x="30503" y="1038790"/>
                </a:lnTo>
                <a:lnTo>
                  <a:pt x="26524" y="1037860"/>
                </a:lnTo>
                <a:lnTo>
                  <a:pt x="27819" y="1034953"/>
                </a:lnTo>
                <a:lnTo>
                  <a:pt x="29962" y="1024348"/>
                </a:lnTo>
                <a:lnTo>
                  <a:pt x="37420" y="1008450"/>
                </a:lnTo>
                <a:cubicBezTo>
                  <a:pt x="44529" y="992499"/>
                  <a:pt x="51002" y="975718"/>
                  <a:pt x="48539" y="972266"/>
                </a:cubicBezTo>
                <a:cubicBezTo>
                  <a:pt x="42851" y="964297"/>
                  <a:pt x="37851" y="989114"/>
                  <a:pt x="32508" y="997540"/>
                </a:cubicBezTo>
                <a:lnTo>
                  <a:pt x="27506" y="999876"/>
                </a:lnTo>
                <a:lnTo>
                  <a:pt x="27557" y="999495"/>
                </a:lnTo>
                <a:lnTo>
                  <a:pt x="27488" y="999883"/>
                </a:lnTo>
                <a:lnTo>
                  <a:pt x="26496" y="1000347"/>
                </a:lnTo>
                <a:cubicBezTo>
                  <a:pt x="26496" y="994068"/>
                  <a:pt x="30654" y="989214"/>
                  <a:pt x="32508" y="983498"/>
                </a:cubicBezTo>
                <a:cubicBezTo>
                  <a:pt x="36700" y="970574"/>
                  <a:pt x="36285" y="970750"/>
                  <a:pt x="38520" y="958225"/>
                </a:cubicBezTo>
                <a:cubicBezTo>
                  <a:pt x="36516" y="960097"/>
                  <a:pt x="34094" y="961302"/>
                  <a:pt x="32508" y="963842"/>
                </a:cubicBezTo>
                <a:lnTo>
                  <a:pt x="18003" y="989711"/>
                </a:lnTo>
                <a:lnTo>
                  <a:pt x="17365" y="983002"/>
                </a:lnTo>
                <a:lnTo>
                  <a:pt x="22489" y="975074"/>
                </a:lnTo>
                <a:lnTo>
                  <a:pt x="23929" y="968347"/>
                </a:lnTo>
                <a:lnTo>
                  <a:pt x="26496" y="969458"/>
                </a:lnTo>
                <a:lnTo>
                  <a:pt x="24865" y="963973"/>
                </a:lnTo>
                <a:lnTo>
                  <a:pt x="29962" y="940163"/>
                </a:lnTo>
                <a:lnTo>
                  <a:pt x="34512" y="930145"/>
                </a:lnTo>
                <a:lnTo>
                  <a:pt x="31601" y="932508"/>
                </a:lnTo>
                <a:lnTo>
                  <a:pt x="32213" y="929649"/>
                </a:lnTo>
                <a:lnTo>
                  <a:pt x="32508" y="930145"/>
                </a:lnTo>
                <a:lnTo>
                  <a:pt x="32265" y="929408"/>
                </a:lnTo>
                <a:lnTo>
                  <a:pt x="34512" y="918912"/>
                </a:lnTo>
                <a:lnTo>
                  <a:pt x="29045" y="922743"/>
                </a:lnTo>
                <a:lnTo>
                  <a:pt x="28500" y="921720"/>
                </a:lnTo>
                <a:lnTo>
                  <a:pt x="24675" y="916360"/>
                </a:lnTo>
                <a:lnTo>
                  <a:pt x="26903" y="909670"/>
                </a:lnTo>
                <a:lnTo>
                  <a:pt x="28500" y="907680"/>
                </a:lnTo>
                <a:cubicBezTo>
                  <a:pt x="32915" y="898638"/>
                  <a:pt x="40853" y="885907"/>
                  <a:pt x="36516" y="876791"/>
                </a:cubicBezTo>
                <a:cubicBezTo>
                  <a:pt x="35200" y="874025"/>
                  <a:pt x="31690" y="881053"/>
                  <a:pt x="28261" y="889471"/>
                </a:cubicBezTo>
                <a:lnTo>
                  <a:pt x="21642" y="907361"/>
                </a:lnTo>
                <a:lnTo>
                  <a:pt x="21501" y="906375"/>
                </a:lnTo>
                <a:lnTo>
                  <a:pt x="24994" y="892232"/>
                </a:lnTo>
                <a:cubicBezTo>
                  <a:pt x="29274" y="880468"/>
                  <a:pt x="35390" y="869641"/>
                  <a:pt x="38520" y="862750"/>
                </a:cubicBezTo>
                <a:cubicBezTo>
                  <a:pt x="39188" y="865558"/>
                  <a:pt x="38834" y="872950"/>
                  <a:pt x="40523" y="871175"/>
                </a:cubicBezTo>
                <a:cubicBezTo>
                  <a:pt x="46616" y="864771"/>
                  <a:pt x="57379" y="855811"/>
                  <a:pt x="54550" y="845902"/>
                </a:cubicBezTo>
                <a:cubicBezTo>
                  <a:pt x="52107" y="837342"/>
                  <a:pt x="42527" y="853390"/>
                  <a:pt x="36516" y="857134"/>
                </a:cubicBezTo>
                <a:lnTo>
                  <a:pt x="31545" y="833916"/>
                </a:lnTo>
                <a:lnTo>
                  <a:pt x="38520" y="803781"/>
                </a:lnTo>
                <a:lnTo>
                  <a:pt x="29911" y="772120"/>
                </a:lnTo>
                <a:lnTo>
                  <a:pt x="44531" y="750427"/>
                </a:lnTo>
                <a:cubicBezTo>
                  <a:pt x="41859" y="748555"/>
                  <a:pt x="36673" y="748991"/>
                  <a:pt x="36516" y="744811"/>
                </a:cubicBezTo>
                <a:cubicBezTo>
                  <a:pt x="34875" y="701117"/>
                  <a:pt x="54136" y="684872"/>
                  <a:pt x="34512" y="705498"/>
                </a:cubicBezTo>
                <a:lnTo>
                  <a:pt x="32944" y="687926"/>
                </a:lnTo>
                <a:lnTo>
                  <a:pt x="36516" y="685841"/>
                </a:lnTo>
                <a:cubicBezTo>
                  <a:pt x="39379" y="683433"/>
                  <a:pt x="45726" y="673264"/>
                  <a:pt x="42527" y="674609"/>
                </a:cubicBezTo>
                <a:lnTo>
                  <a:pt x="32641" y="678711"/>
                </a:lnTo>
                <a:lnTo>
                  <a:pt x="33385" y="654640"/>
                </a:lnTo>
                <a:lnTo>
                  <a:pt x="34124" y="652498"/>
                </a:lnTo>
                <a:lnTo>
                  <a:pt x="33672" y="645339"/>
                </a:lnTo>
                <a:lnTo>
                  <a:pt x="34699" y="612090"/>
                </a:lnTo>
                <a:lnTo>
                  <a:pt x="33288" y="588724"/>
                </a:lnTo>
                <a:lnTo>
                  <a:pt x="35162" y="584963"/>
                </a:lnTo>
                <a:cubicBezTo>
                  <a:pt x="43622" y="568719"/>
                  <a:pt x="46437" y="564188"/>
                  <a:pt x="41643" y="568707"/>
                </a:cubicBezTo>
                <a:lnTo>
                  <a:pt x="32627" y="577786"/>
                </a:lnTo>
                <a:lnTo>
                  <a:pt x="31822" y="564453"/>
                </a:lnTo>
                <a:lnTo>
                  <a:pt x="32508" y="565093"/>
                </a:lnTo>
                <a:lnTo>
                  <a:pt x="34402" y="551820"/>
                </a:lnTo>
                <a:lnTo>
                  <a:pt x="34513" y="551923"/>
                </a:lnTo>
                <a:lnTo>
                  <a:pt x="34408" y="551777"/>
                </a:lnTo>
                <a:lnTo>
                  <a:pt x="34512" y="551053"/>
                </a:lnTo>
                <a:cubicBezTo>
                  <a:pt x="34213" y="547704"/>
                  <a:pt x="31196" y="539396"/>
                  <a:pt x="30504" y="542629"/>
                </a:cubicBezTo>
                <a:lnTo>
                  <a:pt x="28821" y="543948"/>
                </a:lnTo>
                <a:lnTo>
                  <a:pt x="28501" y="543499"/>
                </a:lnTo>
                <a:lnTo>
                  <a:pt x="26716" y="540163"/>
                </a:lnTo>
                <a:lnTo>
                  <a:pt x="26798" y="535050"/>
                </a:lnTo>
                <a:lnTo>
                  <a:pt x="26114" y="529800"/>
                </a:lnTo>
                <a:lnTo>
                  <a:pt x="28589" y="528710"/>
                </a:lnTo>
                <a:cubicBezTo>
                  <a:pt x="30604" y="526935"/>
                  <a:pt x="31921" y="525118"/>
                  <a:pt x="30504" y="525780"/>
                </a:cubicBezTo>
                <a:lnTo>
                  <a:pt x="25924" y="528347"/>
                </a:lnTo>
                <a:lnTo>
                  <a:pt x="24492" y="517356"/>
                </a:lnTo>
                <a:lnTo>
                  <a:pt x="22151" y="520637"/>
                </a:lnTo>
                <a:lnTo>
                  <a:pt x="25159" y="513880"/>
                </a:lnTo>
                <a:lnTo>
                  <a:pt x="30504" y="511740"/>
                </a:lnTo>
                <a:lnTo>
                  <a:pt x="26525" y="510810"/>
                </a:lnTo>
                <a:lnTo>
                  <a:pt x="27820" y="507902"/>
                </a:lnTo>
                <a:lnTo>
                  <a:pt x="29963" y="497297"/>
                </a:lnTo>
                <a:lnTo>
                  <a:pt x="37421" y="481399"/>
                </a:lnTo>
                <a:cubicBezTo>
                  <a:pt x="44530" y="465448"/>
                  <a:pt x="51003" y="448668"/>
                  <a:pt x="48540" y="445216"/>
                </a:cubicBezTo>
                <a:cubicBezTo>
                  <a:pt x="42852" y="437246"/>
                  <a:pt x="37852" y="462064"/>
                  <a:pt x="32509" y="470489"/>
                </a:cubicBezTo>
                <a:lnTo>
                  <a:pt x="27507" y="472825"/>
                </a:lnTo>
                <a:lnTo>
                  <a:pt x="27558" y="472445"/>
                </a:lnTo>
                <a:lnTo>
                  <a:pt x="27489" y="472833"/>
                </a:lnTo>
                <a:lnTo>
                  <a:pt x="26497" y="473297"/>
                </a:lnTo>
                <a:cubicBezTo>
                  <a:pt x="26497" y="467018"/>
                  <a:pt x="30655" y="462164"/>
                  <a:pt x="32509" y="456448"/>
                </a:cubicBezTo>
                <a:cubicBezTo>
                  <a:pt x="36701" y="443524"/>
                  <a:pt x="36286" y="443699"/>
                  <a:pt x="38521" y="431175"/>
                </a:cubicBezTo>
                <a:cubicBezTo>
                  <a:pt x="36517" y="433047"/>
                  <a:pt x="34095" y="434252"/>
                  <a:pt x="32509" y="436792"/>
                </a:cubicBezTo>
                <a:lnTo>
                  <a:pt x="18004" y="462661"/>
                </a:lnTo>
                <a:lnTo>
                  <a:pt x="17366" y="455952"/>
                </a:lnTo>
                <a:lnTo>
                  <a:pt x="22490" y="448024"/>
                </a:lnTo>
                <a:lnTo>
                  <a:pt x="23930" y="441297"/>
                </a:lnTo>
                <a:lnTo>
                  <a:pt x="26497" y="442408"/>
                </a:lnTo>
                <a:lnTo>
                  <a:pt x="24866" y="436922"/>
                </a:lnTo>
                <a:lnTo>
                  <a:pt x="29963" y="413113"/>
                </a:lnTo>
                <a:lnTo>
                  <a:pt x="34513" y="403095"/>
                </a:lnTo>
                <a:lnTo>
                  <a:pt x="31602" y="405458"/>
                </a:lnTo>
                <a:lnTo>
                  <a:pt x="32214" y="402599"/>
                </a:lnTo>
                <a:lnTo>
                  <a:pt x="32509" y="403095"/>
                </a:lnTo>
                <a:lnTo>
                  <a:pt x="32266" y="402358"/>
                </a:lnTo>
                <a:lnTo>
                  <a:pt x="34513" y="391862"/>
                </a:lnTo>
                <a:lnTo>
                  <a:pt x="29046" y="395693"/>
                </a:lnTo>
                <a:lnTo>
                  <a:pt x="28501" y="394670"/>
                </a:lnTo>
                <a:lnTo>
                  <a:pt x="24676" y="389310"/>
                </a:lnTo>
                <a:lnTo>
                  <a:pt x="26904" y="382620"/>
                </a:lnTo>
                <a:lnTo>
                  <a:pt x="28501" y="380630"/>
                </a:lnTo>
                <a:cubicBezTo>
                  <a:pt x="32916" y="371588"/>
                  <a:pt x="40854" y="358857"/>
                  <a:pt x="36517" y="349741"/>
                </a:cubicBezTo>
                <a:cubicBezTo>
                  <a:pt x="35201" y="346975"/>
                  <a:pt x="31691" y="354003"/>
                  <a:pt x="28262" y="362420"/>
                </a:cubicBezTo>
                <a:lnTo>
                  <a:pt x="21643" y="380311"/>
                </a:lnTo>
                <a:lnTo>
                  <a:pt x="21502" y="379325"/>
                </a:lnTo>
                <a:lnTo>
                  <a:pt x="24995" y="365182"/>
                </a:lnTo>
                <a:cubicBezTo>
                  <a:pt x="29275" y="353418"/>
                  <a:pt x="35391" y="342591"/>
                  <a:pt x="38521" y="335701"/>
                </a:cubicBezTo>
                <a:cubicBezTo>
                  <a:pt x="39189" y="338509"/>
                  <a:pt x="38835" y="345901"/>
                  <a:pt x="40524" y="344125"/>
                </a:cubicBezTo>
                <a:cubicBezTo>
                  <a:pt x="46617" y="337721"/>
                  <a:pt x="57380" y="328761"/>
                  <a:pt x="54551" y="318852"/>
                </a:cubicBezTo>
                <a:cubicBezTo>
                  <a:pt x="52108" y="310292"/>
                  <a:pt x="42528" y="326340"/>
                  <a:pt x="36517" y="330084"/>
                </a:cubicBezTo>
                <a:lnTo>
                  <a:pt x="31546" y="306866"/>
                </a:lnTo>
                <a:lnTo>
                  <a:pt x="38521" y="276731"/>
                </a:lnTo>
                <a:lnTo>
                  <a:pt x="29912" y="245070"/>
                </a:lnTo>
                <a:lnTo>
                  <a:pt x="44532" y="223377"/>
                </a:lnTo>
                <a:cubicBezTo>
                  <a:pt x="41860" y="221505"/>
                  <a:pt x="36674" y="221941"/>
                  <a:pt x="36517" y="217761"/>
                </a:cubicBezTo>
                <a:cubicBezTo>
                  <a:pt x="34876" y="174068"/>
                  <a:pt x="54137" y="157822"/>
                  <a:pt x="34513" y="178448"/>
                </a:cubicBezTo>
                <a:lnTo>
                  <a:pt x="32945" y="160876"/>
                </a:lnTo>
                <a:lnTo>
                  <a:pt x="36517" y="158791"/>
                </a:lnTo>
                <a:cubicBezTo>
                  <a:pt x="39380" y="156383"/>
                  <a:pt x="45727" y="146214"/>
                  <a:pt x="42528" y="147559"/>
                </a:cubicBezTo>
                <a:lnTo>
                  <a:pt x="32642" y="151661"/>
                </a:lnTo>
                <a:lnTo>
                  <a:pt x="33386" y="127590"/>
                </a:lnTo>
                <a:lnTo>
                  <a:pt x="34125" y="125448"/>
                </a:lnTo>
                <a:lnTo>
                  <a:pt x="33673" y="118289"/>
                </a:lnTo>
                <a:lnTo>
                  <a:pt x="34700" y="85040"/>
                </a:lnTo>
                <a:lnTo>
                  <a:pt x="33289" y="61674"/>
                </a:lnTo>
                <a:lnTo>
                  <a:pt x="35163" y="57913"/>
                </a:lnTo>
                <a:cubicBezTo>
                  <a:pt x="43623" y="41669"/>
                  <a:pt x="46438" y="37138"/>
                  <a:pt x="41644" y="41657"/>
                </a:cubicBezTo>
                <a:lnTo>
                  <a:pt x="32628" y="50736"/>
                </a:lnTo>
                <a:lnTo>
                  <a:pt x="31823" y="37403"/>
                </a:lnTo>
                <a:lnTo>
                  <a:pt x="32509" y="38043"/>
                </a:lnTo>
                <a:cubicBezTo>
                  <a:pt x="33177" y="33364"/>
                  <a:pt x="34935" y="28739"/>
                  <a:pt x="34513" y="24003"/>
                </a:cubicBezTo>
                <a:cubicBezTo>
                  <a:pt x="34214" y="20654"/>
                  <a:pt x="31197" y="12346"/>
                  <a:pt x="30505" y="15579"/>
                </a:cubicBezTo>
                <a:lnTo>
                  <a:pt x="26629" y="18618"/>
                </a:lnTo>
                <a:lnTo>
                  <a:pt x="26799" y="8000"/>
                </a:lnTo>
                <a:lnTo>
                  <a:pt x="26115" y="2750"/>
                </a:lnTo>
                <a:lnTo>
                  <a:pt x="28590" y="1660"/>
                </a:lnTo>
                <a:close/>
                <a:moveTo>
                  <a:pt x="25756" y="0"/>
                </a:moveTo>
                <a:lnTo>
                  <a:pt x="28239" y="0"/>
                </a:lnTo>
                <a:lnTo>
                  <a:pt x="25925" y="1297"/>
                </a:lnTo>
                <a:close/>
                <a:moveTo>
                  <a:pt x="17576" y="0"/>
                </a:moveTo>
                <a:lnTo>
                  <a:pt x="18845" y="0"/>
                </a:lnTo>
                <a:lnTo>
                  <a:pt x="21849" y="3582"/>
                </a:lnTo>
                <a:lnTo>
                  <a:pt x="13120" y="8475"/>
                </a:lnTo>
                <a:lnTo>
                  <a:pt x="16478" y="1538"/>
                </a:lnTo>
                <a:close/>
                <a:moveTo>
                  <a:pt x="0" y="0"/>
                </a:moveTo>
                <a:lnTo>
                  <a:pt x="9820" y="0"/>
                </a:lnTo>
                <a:lnTo>
                  <a:pt x="8463" y="4346"/>
                </a:lnTo>
                <a:cubicBezTo>
                  <a:pt x="7385" y="7365"/>
                  <a:pt x="5216" y="9569"/>
                  <a:pt x="4455" y="12771"/>
                </a:cubicBezTo>
                <a:cubicBezTo>
                  <a:pt x="3170" y="18172"/>
                  <a:pt x="2730" y="23939"/>
                  <a:pt x="2451" y="29619"/>
                </a:cubicBezTo>
                <a:lnTo>
                  <a:pt x="1424" y="62709"/>
                </a:lnTo>
                <a:lnTo>
                  <a:pt x="0" y="6481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dist="508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4788DF-334A-FB5B-E638-187CFC221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32445"/>
              </p:ext>
            </p:extLst>
          </p:nvPr>
        </p:nvGraphicFramePr>
        <p:xfrm>
          <a:off x="996302" y="402424"/>
          <a:ext cx="10732278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910">
                  <a:extLst>
                    <a:ext uri="{9D8B030D-6E8A-4147-A177-3AD203B41FA5}">
                      <a16:colId xmlns:a16="http://schemas.microsoft.com/office/drawing/2014/main" val="2663609724"/>
                    </a:ext>
                  </a:extLst>
                </a:gridCol>
                <a:gridCol w="9591870">
                  <a:extLst>
                    <a:ext uri="{9D8B030D-6E8A-4147-A177-3AD203B41FA5}">
                      <a16:colId xmlns:a16="http://schemas.microsoft.com/office/drawing/2014/main" val="3307477755"/>
                    </a:ext>
                  </a:extLst>
                </a:gridCol>
                <a:gridCol w="578498">
                  <a:extLst>
                    <a:ext uri="{9D8B030D-6E8A-4147-A177-3AD203B41FA5}">
                      <a16:colId xmlns:a16="http://schemas.microsoft.com/office/drawing/2014/main" val="2464177580"/>
                    </a:ext>
                  </a:extLst>
                </a:gridCol>
              </a:tblGrid>
              <a:tr h="3600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53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□</a:t>
                      </a: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69875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1524000" algn="l"/>
                          <a:tab pos="2419350" algn="l"/>
                        </a:tabLst>
                        <a:defRPr/>
                      </a:pPr>
                      <a:r>
                        <a:rPr kumimoji="0" lang="ko-KR" altLang="en-US" sz="2400" b="0" i="1" u="none" strike="noStrike" kern="0" cap="none" spc="0" normalizeH="0" baseline="0" noProof="0" dirty="0">
                          <a:ln w="15875"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  <a:cs typeface="+mn-cs"/>
                        </a:rPr>
                        <a:t>파워포인트 템플릿</a:t>
                      </a:r>
                      <a:r>
                        <a:rPr kumimoji="0" lang="en-US" altLang="ko-KR" sz="2400" b="0" i="1" u="none" strike="noStrike" kern="0" cap="none" spc="0" normalizeH="0" baseline="0" noProof="0" dirty="0">
                          <a:ln w="15875">
                            <a:noFill/>
                          </a:ln>
                          <a:solidFill>
                            <a:srgbClr val="FF7C80"/>
                          </a:solidFill>
                          <a:effectLst/>
                          <a:uLnTx/>
                          <a:uFillTx/>
                          <a:latin typeface="Tmon몬소리 Black" panose="02000A03000000000000" pitchFamily="2" charset="-127"/>
                          <a:ea typeface="Tmon몬소리 Black" panose="02000A03000000000000" pitchFamily="2" charset="-127"/>
                          <a:cs typeface="+mn-cs"/>
                        </a:rPr>
                        <a:t> </a:t>
                      </a:r>
                      <a:r>
                        <a:rPr kumimoji="0" lang="en-US" altLang="ko-KR" sz="800" b="0" i="1" u="none" strike="noStrike" kern="0" cap="none" spc="0" normalizeH="0" baseline="0" noProof="0" dirty="0">
                          <a:ln w="15875">
                            <a:noFill/>
                          </a:ln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</a:t>
                      </a:r>
                      <a:endParaRPr kumimoji="0" lang="ko-KR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p.01</a:t>
                      </a:r>
                      <a:endParaRPr lang="ko-KR" altLang="en-US" sz="1200" dirty="0">
                        <a:solidFill>
                          <a:schemeClr val="bg1">
                            <a:lumMod val="6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9095787"/>
                  </a:ext>
                </a:extLst>
              </a:tr>
              <a:tr h="36000">
                <a:tc gridSpan="3"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3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1600514"/>
                  </a:ext>
                </a:extLst>
              </a:tr>
            </a:tbl>
          </a:graphicData>
        </a:graphic>
      </p:graphicFrame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5A04CA16-D859-F3B5-9023-DA718F7ECE24}"/>
              </a:ext>
            </a:extLst>
          </p:cNvPr>
          <p:cNvSpPr/>
          <p:nvPr/>
        </p:nvSpPr>
        <p:spPr>
          <a:xfrm>
            <a:off x="1116806" y="364087"/>
            <a:ext cx="381794" cy="383381"/>
          </a:xfrm>
          <a:custGeom>
            <a:avLst/>
            <a:gdLst>
              <a:gd name="connsiteX0" fmla="*/ 0 w 440532"/>
              <a:gd name="connsiteY0" fmla="*/ 197644 h 383381"/>
              <a:gd name="connsiteX1" fmla="*/ 173832 w 440532"/>
              <a:gd name="connsiteY1" fmla="*/ 383381 h 383381"/>
              <a:gd name="connsiteX2" fmla="*/ 440532 w 440532"/>
              <a:gd name="connsiteY2" fmla="*/ 0 h 383381"/>
              <a:gd name="connsiteX3" fmla="*/ 176213 w 440532"/>
              <a:gd name="connsiteY3" fmla="*/ 295275 h 383381"/>
              <a:gd name="connsiteX4" fmla="*/ 0 w 440532"/>
              <a:gd name="connsiteY4" fmla="*/ 197644 h 38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0532" h="383381">
                <a:moveTo>
                  <a:pt x="0" y="197644"/>
                </a:moveTo>
                <a:lnTo>
                  <a:pt x="173832" y="383381"/>
                </a:lnTo>
                <a:lnTo>
                  <a:pt x="440532" y="0"/>
                </a:lnTo>
                <a:lnTo>
                  <a:pt x="176213" y="295275"/>
                </a:lnTo>
                <a:lnTo>
                  <a:pt x="0" y="197644"/>
                </a:lnTo>
                <a:close/>
              </a:path>
            </a:pathLst>
          </a:custGeom>
          <a:solidFill>
            <a:srgbClr val="E4707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398DAB1-23D3-D553-09DC-559628C6478D}"/>
              </a:ext>
            </a:extLst>
          </p:cNvPr>
          <p:cNvGrpSpPr/>
          <p:nvPr/>
        </p:nvGrpSpPr>
        <p:grpSpPr>
          <a:xfrm>
            <a:off x="2667461" y="1754206"/>
            <a:ext cx="616838" cy="683709"/>
            <a:chOff x="-2844800" y="1568450"/>
            <a:chExt cx="2284412" cy="253206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68FB8C08-08F1-87FB-3D4C-C539F6DDEE1F}"/>
                </a:ext>
              </a:extLst>
            </p:cNvPr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solidFill>
              <a:srgbClr val="FF8A2D"/>
            </a:solidFill>
          </p:grpSpPr>
          <p:sp>
            <p:nvSpPr>
              <p:cNvPr id="35" name="Rectangle 5">
                <a:extLst>
                  <a:ext uri="{FF2B5EF4-FFF2-40B4-BE49-F238E27FC236}">
                    <a16:creationId xmlns:a16="http://schemas.microsoft.com/office/drawing/2014/main" id="{6B62E081-7775-1D2A-65BF-0BE69ABDE8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6" name="Rectangle 6">
                <a:extLst>
                  <a:ext uri="{FF2B5EF4-FFF2-40B4-BE49-F238E27FC236}">
                    <a16:creationId xmlns:a16="http://schemas.microsoft.com/office/drawing/2014/main" id="{67160995-E92D-FB1C-DF0A-34457263E3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Rectangle 7">
                <a:extLst>
                  <a:ext uri="{FF2B5EF4-FFF2-40B4-BE49-F238E27FC236}">
                    <a16:creationId xmlns:a16="http://schemas.microsoft.com/office/drawing/2014/main" id="{CDB29312-A7FE-3472-A6B2-53496E4CD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98788"/>
                <a:ext cx="1671637" cy="825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Rectangle 8">
                <a:extLst>
                  <a:ext uri="{FF2B5EF4-FFF2-40B4-BE49-F238E27FC236}">
                    <a16:creationId xmlns:a16="http://schemas.microsoft.com/office/drawing/2014/main" id="{BD3BDB82-1FFF-1DC1-3871-1B30D8B0DB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9" name="Rectangle 9">
                <a:extLst>
                  <a:ext uri="{FF2B5EF4-FFF2-40B4-BE49-F238E27FC236}">
                    <a16:creationId xmlns:a16="http://schemas.microsoft.com/office/drawing/2014/main" id="{D7309187-4AF6-772A-FE88-123137D55F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0" name="Rectangle 10">
                <a:extLst>
                  <a:ext uri="{FF2B5EF4-FFF2-40B4-BE49-F238E27FC236}">
                    <a16:creationId xmlns:a16="http://schemas.microsoft.com/office/drawing/2014/main" id="{5F1D0A2D-E48F-83D4-71AB-340D7C317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484E5366-EDC0-0D38-E49C-600EFC0C4AA9}"/>
                </a:ext>
              </a:extLst>
            </p:cNvPr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solidFill>
              <a:srgbClr val="4C4741"/>
            </a:solidFill>
          </p:grpSpPr>
          <p:sp>
            <p:nvSpPr>
              <p:cNvPr id="28" name="Freeform 11">
                <a:extLst>
                  <a:ext uri="{FF2B5EF4-FFF2-40B4-BE49-F238E27FC236}">
                    <a16:creationId xmlns:a16="http://schemas.microsoft.com/office/drawing/2014/main" id="{BCB2E6E2-0408-CC86-A54A-8C9803E9E2C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ectangle 12">
                <a:extLst>
                  <a:ext uri="{FF2B5EF4-FFF2-40B4-BE49-F238E27FC236}">
                    <a16:creationId xmlns:a16="http://schemas.microsoft.com/office/drawing/2014/main" id="{6707A9C7-B69C-7C9F-83AF-4E43C226C8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Rectangle 13">
                <a:extLst>
                  <a:ext uri="{FF2B5EF4-FFF2-40B4-BE49-F238E27FC236}">
                    <a16:creationId xmlns:a16="http://schemas.microsoft.com/office/drawing/2014/main" id="{062390E2-15A8-D101-3C36-C1C07581B4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1" name="Rectangle 14">
                <a:extLst>
                  <a:ext uri="{FF2B5EF4-FFF2-40B4-BE49-F238E27FC236}">
                    <a16:creationId xmlns:a16="http://schemas.microsoft.com/office/drawing/2014/main" id="{07508D85-9A28-58F0-3AD5-677A07AC0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5">
                <a:extLst>
                  <a:ext uri="{FF2B5EF4-FFF2-40B4-BE49-F238E27FC236}">
                    <a16:creationId xmlns:a16="http://schemas.microsoft.com/office/drawing/2014/main" id="{7D70222C-89B5-4E80-0291-F6ACD70A3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3" name="Rectangle 16">
                <a:extLst>
                  <a:ext uri="{FF2B5EF4-FFF2-40B4-BE49-F238E27FC236}">
                    <a16:creationId xmlns:a16="http://schemas.microsoft.com/office/drawing/2014/main" id="{FA6E6683-9813-685D-85C9-AA5B44850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4" name="Rectangle 17">
                <a:extLst>
                  <a:ext uri="{FF2B5EF4-FFF2-40B4-BE49-F238E27FC236}">
                    <a16:creationId xmlns:a16="http://schemas.microsoft.com/office/drawing/2014/main" id="{CF8D4872-62B0-2E33-533C-22D01FD6C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E67B470B-2073-9015-D2E7-3728ED057DAA}"/>
              </a:ext>
            </a:extLst>
          </p:cNvPr>
          <p:cNvGrpSpPr/>
          <p:nvPr/>
        </p:nvGrpSpPr>
        <p:grpSpPr>
          <a:xfrm>
            <a:off x="2642189" y="3334709"/>
            <a:ext cx="612514" cy="612514"/>
            <a:chOff x="-2139950" y="4700588"/>
            <a:chExt cx="3159125" cy="3159125"/>
          </a:xfrm>
        </p:grpSpPr>
        <p:sp>
          <p:nvSpPr>
            <p:cNvPr id="42" name="Rectangle 21">
              <a:extLst>
                <a:ext uri="{FF2B5EF4-FFF2-40B4-BE49-F238E27FC236}">
                  <a16:creationId xmlns:a16="http://schemas.microsoft.com/office/drawing/2014/main" id="{306DD1CD-3DF2-35A9-ED08-35C8AD7B40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73175" y="5668963"/>
              <a:ext cx="2038350" cy="815975"/>
            </a:xfrm>
            <a:prstGeom prst="rect">
              <a:avLst/>
            </a:prstGeom>
            <a:solidFill>
              <a:srgbClr val="FF9CB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DF48AE2B-FFE1-1C4D-FED9-AFEACCB6FF73}"/>
                </a:ext>
              </a:extLst>
            </p:cNvPr>
            <p:cNvGrpSpPr/>
            <p:nvPr/>
          </p:nvGrpSpPr>
          <p:grpSpPr>
            <a:xfrm>
              <a:off x="-2139950" y="4700588"/>
              <a:ext cx="3159125" cy="3159125"/>
              <a:chOff x="-2139950" y="4700588"/>
              <a:chExt cx="3159125" cy="3159125"/>
            </a:xfrm>
            <a:solidFill>
              <a:srgbClr val="4C4741"/>
            </a:solidFill>
          </p:grpSpPr>
          <p:sp>
            <p:nvSpPr>
              <p:cNvPr id="44" name="Freeform 22">
                <a:extLst>
                  <a:ext uri="{FF2B5EF4-FFF2-40B4-BE49-F238E27FC236}">
                    <a16:creationId xmlns:a16="http://schemas.microsoft.com/office/drawing/2014/main" id="{9D1334D7-4858-43BF-250B-7541AFDB3EF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-2139950" y="4700588"/>
                <a:ext cx="3159125" cy="3159125"/>
              </a:xfrm>
              <a:custGeom>
                <a:avLst/>
                <a:gdLst>
                  <a:gd name="T0" fmla="*/ 9621 w 9951"/>
                  <a:gd name="T1" fmla="*/ 8950 h 9951"/>
                  <a:gd name="T2" fmla="*/ 9550 w 9951"/>
                  <a:gd name="T3" fmla="*/ 9175 h 9951"/>
                  <a:gd name="T4" fmla="*/ 9422 w 9951"/>
                  <a:gd name="T5" fmla="*/ 9367 h 9951"/>
                  <a:gd name="T6" fmla="*/ 9243 w 9951"/>
                  <a:gd name="T7" fmla="*/ 9514 h 9951"/>
                  <a:gd name="T8" fmla="*/ 9028 w 9951"/>
                  <a:gd name="T9" fmla="*/ 9605 h 9951"/>
                  <a:gd name="T10" fmla="*/ 8827 w 9951"/>
                  <a:gd name="T11" fmla="*/ 9630 h 9951"/>
                  <a:gd name="T12" fmla="*/ 2017 w 9951"/>
                  <a:gd name="T13" fmla="*/ 9507 h 9951"/>
                  <a:gd name="T14" fmla="*/ 2178 w 9951"/>
                  <a:gd name="T15" fmla="*/ 9218 h 9951"/>
                  <a:gd name="T16" fmla="*/ 2246 w 9951"/>
                  <a:gd name="T17" fmla="*/ 8886 h 9951"/>
                  <a:gd name="T18" fmla="*/ 9630 w 9951"/>
                  <a:gd name="T19" fmla="*/ 321 h 9951"/>
                  <a:gd name="T20" fmla="*/ 1082 w 9951"/>
                  <a:gd name="T21" fmla="*/ 9629 h 9951"/>
                  <a:gd name="T22" fmla="*/ 847 w 9951"/>
                  <a:gd name="T23" fmla="*/ 9582 h 9951"/>
                  <a:gd name="T24" fmla="*/ 644 w 9951"/>
                  <a:gd name="T25" fmla="*/ 9471 h 9951"/>
                  <a:gd name="T26" fmla="*/ 480 w 9951"/>
                  <a:gd name="T27" fmla="*/ 9307 h 9951"/>
                  <a:gd name="T28" fmla="*/ 370 w 9951"/>
                  <a:gd name="T29" fmla="*/ 9103 h 9951"/>
                  <a:gd name="T30" fmla="*/ 321 w 9951"/>
                  <a:gd name="T31" fmla="*/ 8869 h 9951"/>
                  <a:gd name="T32" fmla="*/ 323 w 9951"/>
                  <a:gd name="T33" fmla="*/ 1412 h 9951"/>
                  <a:gd name="T34" fmla="*/ 394 w 9951"/>
                  <a:gd name="T35" fmla="*/ 1240 h 9951"/>
                  <a:gd name="T36" fmla="*/ 546 w 9951"/>
                  <a:gd name="T37" fmla="*/ 1138 h 9951"/>
                  <a:gd name="T38" fmla="*/ 675 w 9951"/>
                  <a:gd name="T39" fmla="*/ 1124 h 9951"/>
                  <a:gd name="T40" fmla="*/ 846 w 9951"/>
                  <a:gd name="T41" fmla="*/ 1197 h 9951"/>
                  <a:gd name="T42" fmla="*/ 949 w 9951"/>
                  <a:gd name="T43" fmla="*/ 1349 h 9951"/>
                  <a:gd name="T44" fmla="*/ 963 w 9951"/>
                  <a:gd name="T45" fmla="*/ 8988 h 9951"/>
                  <a:gd name="T46" fmla="*/ 1283 w 9951"/>
                  <a:gd name="T47" fmla="*/ 1401 h 9951"/>
                  <a:gd name="T48" fmla="*/ 1215 w 9951"/>
                  <a:gd name="T49" fmla="*/ 1159 h 9951"/>
                  <a:gd name="T50" fmla="*/ 1926 w 9951"/>
                  <a:gd name="T51" fmla="*/ 8827 h 9951"/>
                  <a:gd name="T52" fmla="*/ 1901 w 9951"/>
                  <a:gd name="T53" fmla="*/ 9028 h 9951"/>
                  <a:gd name="T54" fmla="*/ 1810 w 9951"/>
                  <a:gd name="T55" fmla="*/ 9243 h 9951"/>
                  <a:gd name="T56" fmla="*/ 1664 w 9951"/>
                  <a:gd name="T57" fmla="*/ 9422 h 9951"/>
                  <a:gd name="T58" fmla="*/ 1471 w 9951"/>
                  <a:gd name="T59" fmla="*/ 9550 h 9951"/>
                  <a:gd name="T60" fmla="*/ 1246 w 9951"/>
                  <a:gd name="T61" fmla="*/ 9621 h 9951"/>
                  <a:gd name="T62" fmla="*/ 1926 w 9951"/>
                  <a:gd name="T63" fmla="*/ 0 h 9951"/>
                  <a:gd name="T64" fmla="*/ 609 w 9951"/>
                  <a:gd name="T65" fmla="*/ 803 h 9951"/>
                  <a:gd name="T66" fmla="*/ 421 w 9951"/>
                  <a:gd name="T67" fmla="*/ 841 h 9951"/>
                  <a:gd name="T68" fmla="*/ 258 w 9951"/>
                  <a:gd name="T69" fmla="*/ 930 h 9951"/>
                  <a:gd name="T70" fmla="*/ 128 w 9951"/>
                  <a:gd name="T71" fmla="*/ 1060 h 9951"/>
                  <a:gd name="T72" fmla="*/ 39 w 9951"/>
                  <a:gd name="T73" fmla="*/ 1224 h 9951"/>
                  <a:gd name="T74" fmla="*/ 0 w 9951"/>
                  <a:gd name="T75" fmla="*/ 1412 h 9951"/>
                  <a:gd name="T76" fmla="*/ 1 w 9951"/>
                  <a:gd name="T77" fmla="*/ 8885 h 9951"/>
                  <a:gd name="T78" fmla="*/ 67 w 9951"/>
                  <a:gd name="T79" fmla="*/ 9213 h 9951"/>
                  <a:gd name="T80" fmla="*/ 223 w 9951"/>
                  <a:gd name="T81" fmla="*/ 9500 h 9951"/>
                  <a:gd name="T82" fmla="*/ 451 w 9951"/>
                  <a:gd name="T83" fmla="*/ 9727 h 9951"/>
                  <a:gd name="T84" fmla="*/ 738 w 9951"/>
                  <a:gd name="T85" fmla="*/ 9883 h 9951"/>
                  <a:gd name="T86" fmla="*/ 1065 w 9951"/>
                  <a:gd name="T87" fmla="*/ 9950 h 9951"/>
                  <a:gd name="T88" fmla="*/ 8885 w 9951"/>
                  <a:gd name="T89" fmla="*/ 9950 h 9951"/>
                  <a:gd name="T90" fmla="*/ 9213 w 9951"/>
                  <a:gd name="T91" fmla="*/ 9883 h 9951"/>
                  <a:gd name="T92" fmla="*/ 9500 w 9951"/>
                  <a:gd name="T93" fmla="*/ 9727 h 9951"/>
                  <a:gd name="T94" fmla="*/ 9727 w 9951"/>
                  <a:gd name="T95" fmla="*/ 9500 h 9951"/>
                  <a:gd name="T96" fmla="*/ 9883 w 9951"/>
                  <a:gd name="T97" fmla="*/ 9213 h 9951"/>
                  <a:gd name="T98" fmla="*/ 9950 w 9951"/>
                  <a:gd name="T99" fmla="*/ 8885 h 9951"/>
                  <a:gd name="T100" fmla="*/ 1926 w 9951"/>
                  <a:gd name="T101" fmla="*/ 0 h 9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51" h="9951">
                    <a:moveTo>
                      <a:pt x="9630" y="8827"/>
                    </a:moveTo>
                    <a:lnTo>
                      <a:pt x="9629" y="8869"/>
                    </a:lnTo>
                    <a:lnTo>
                      <a:pt x="9621" y="8950"/>
                    </a:lnTo>
                    <a:lnTo>
                      <a:pt x="9605" y="9028"/>
                    </a:lnTo>
                    <a:lnTo>
                      <a:pt x="9582" y="9103"/>
                    </a:lnTo>
                    <a:lnTo>
                      <a:pt x="9550" y="9175"/>
                    </a:lnTo>
                    <a:lnTo>
                      <a:pt x="9514" y="9243"/>
                    </a:lnTo>
                    <a:lnTo>
                      <a:pt x="9471" y="9307"/>
                    </a:lnTo>
                    <a:lnTo>
                      <a:pt x="9422" y="9367"/>
                    </a:lnTo>
                    <a:lnTo>
                      <a:pt x="9367" y="9422"/>
                    </a:lnTo>
                    <a:lnTo>
                      <a:pt x="9307" y="9471"/>
                    </a:lnTo>
                    <a:lnTo>
                      <a:pt x="9243" y="9514"/>
                    </a:lnTo>
                    <a:lnTo>
                      <a:pt x="9175" y="9550"/>
                    </a:lnTo>
                    <a:lnTo>
                      <a:pt x="9103" y="9582"/>
                    </a:lnTo>
                    <a:lnTo>
                      <a:pt x="9028" y="9605"/>
                    </a:lnTo>
                    <a:lnTo>
                      <a:pt x="8950" y="9621"/>
                    </a:lnTo>
                    <a:lnTo>
                      <a:pt x="8869" y="9629"/>
                    </a:lnTo>
                    <a:lnTo>
                      <a:pt x="8827" y="9630"/>
                    </a:lnTo>
                    <a:lnTo>
                      <a:pt x="1909" y="9630"/>
                    </a:lnTo>
                    <a:lnTo>
                      <a:pt x="1948" y="9591"/>
                    </a:lnTo>
                    <a:lnTo>
                      <a:pt x="2017" y="9507"/>
                    </a:lnTo>
                    <a:lnTo>
                      <a:pt x="2080" y="9417"/>
                    </a:lnTo>
                    <a:lnTo>
                      <a:pt x="2133" y="9320"/>
                    </a:lnTo>
                    <a:lnTo>
                      <a:pt x="2178" y="9218"/>
                    </a:lnTo>
                    <a:lnTo>
                      <a:pt x="2211" y="9112"/>
                    </a:lnTo>
                    <a:lnTo>
                      <a:pt x="2234" y="9000"/>
                    </a:lnTo>
                    <a:lnTo>
                      <a:pt x="2246" y="8886"/>
                    </a:lnTo>
                    <a:lnTo>
                      <a:pt x="2247" y="8827"/>
                    </a:lnTo>
                    <a:lnTo>
                      <a:pt x="2247" y="321"/>
                    </a:lnTo>
                    <a:lnTo>
                      <a:pt x="9630" y="321"/>
                    </a:lnTo>
                    <a:lnTo>
                      <a:pt x="9630" y="8827"/>
                    </a:lnTo>
                    <a:close/>
                    <a:moveTo>
                      <a:pt x="1123" y="9630"/>
                    </a:moveTo>
                    <a:lnTo>
                      <a:pt x="1082" y="9629"/>
                    </a:lnTo>
                    <a:lnTo>
                      <a:pt x="1002" y="9621"/>
                    </a:lnTo>
                    <a:lnTo>
                      <a:pt x="923" y="9605"/>
                    </a:lnTo>
                    <a:lnTo>
                      <a:pt x="847" y="9582"/>
                    </a:lnTo>
                    <a:lnTo>
                      <a:pt x="775" y="9550"/>
                    </a:lnTo>
                    <a:lnTo>
                      <a:pt x="708" y="9514"/>
                    </a:lnTo>
                    <a:lnTo>
                      <a:pt x="644" y="9471"/>
                    </a:lnTo>
                    <a:lnTo>
                      <a:pt x="584" y="9422"/>
                    </a:lnTo>
                    <a:lnTo>
                      <a:pt x="530" y="9367"/>
                    </a:lnTo>
                    <a:lnTo>
                      <a:pt x="480" y="9307"/>
                    </a:lnTo>
                    <a:lnTo>
                      <a:pt x="437" y="9243"/>
                    </a:lnTo>
                    <a:lnTo>
                      <a:pt x="400" y="9175"/>
                    </a:lnTo>
                    <a:lnTo>
                      <a:pt x="370" y="9103"/>
                    </a:lnTo>
                    <a:lnTo>
                      <a:pt x="345" y="9028"/>
                    </a:lnTo>
                    <a:lnTo>
                      <a:pt x="330" y="8950"/>
                    </a:lnTo>
                    <a:lnTo>
                      <a:pt x="321" y="8869"/>
                    </a:lnTo>
                    <a:lnTo>
                      <a:pt x="321" y="8827"/>
                    </a:lnTo>
                    <a:lnTo>
                      <a:pt x="321" y="1444"/>
                    </a:lnTo>
                    <a:lnTo>
                      <a:pt x="323" y="1412"/>
                    </a:lnTo>
                    <a:lnTo>
                      <a:pt x="335" y="1349"/>
                    </a:lnTo>
                    <a:lnTo>
                      <a:pt x="360" y="1292"/>
                    </a:lnTo>
                    <a:lnTo>
                      <a:pt x="394" y="1240"/>
                    </a:lnTo>
                    <a:lnTo>
                      <a:pt x="438" y="1197"/>
                    </a:lnTo>
                    <a:lnTo>
                      <a:pt x="489" y="1162"/>
                    </a:lnTo>
                    <a:lnTo>
                      <a:pt x="546" y="1138"/>
                    </a:lnTo>
                    <a:lnTo>
                      <a:pt x="609" y="1124"/>
                    </a:lnTo>
                    <a:lnTo>
                      <a:pt x="642" y="1123"/>
                    </a:lnTo>
                    <a:lnTo>
                      <a:pt x="675" y="1124"/>
                    </a:lnTo>
                    <a:lnTo>
                      <a:pt x="738" y="1138"/>
                    </a:lnTo>
                    <a:lnTo>
                      <a:pt x="796" y="1162"/>
                    </a:lnTo>
                    <a:lnTo>
                      <a:pt x="846" y="1197"/>
                    </a:lnTo>
                    <a:lnTo>
                      <a:pt x="890" y="1240"/>
                    </a:lnTo>
                    <a:lnTo>
                      <a:pt x="924" y="1292"/>
                    </a:lnTo>
                    <a:lnTo>
                      <a:pt x="949" y="1349"/>
                    </a:lnTo>
                    <a:lnTo>
                      <a:pt x="962" y="1412"/>
                    </a:lnTo>
                    <a:lnTo>
                      <a:pt x="963" y="1444"/>
                    </a:lnTo>
                    <a:lnTo>
                      <a:pt x="963" y="8988"/>
                    </a:lnTo>
                    <a:lnTo>
                      <a:pt x="1284" y="8988"/>
                    </a:lnTo>
                    <a:lnTo>
                      <a:pt x="1284" y="1444"/>
                    </a:lnTo>
                    <a:lnTo>
                      <a:pt x="1283" y="1401"/>
                    </a:lnTo>
                    <a:lnTo>
                      <a:pt x="1271" y="1316"/>
                    </a:lnTo>
                    <a:lnTo>
                      <a:pt x="1247" y="1235"/>
                    </a:lnTo>
                    <a:lnTo>
                      <a:pt x="1215" y="1159"/>
                    </a:lnTo>
                    <a:lnTo>
                      <a:pt x="1195" y="1123"/>
                    </a:lnTo>
                    <a:lnTo>
                      <a:pt x="1926" y="1123"/>
                    </a:lnTo>
                    <a:lnTo>
                      <a:pt x="1926" y="8827"/>
                    </a:lnTo>
                    <a:lnTo>
                      <a:pt x="1925" y="8869"/>
                    </a:lnTo>
                    <a:lnTo>
                      <a:pt x="1918" y="8950"/>
                    </a:lnTo>
                    <a:lnTo>
                      <a:pt x="1901" y="9028"/>
                    </a:lnTo>
                    <a:lnTo>
                      <a:pt x="1878" y="9103"/>
                    </a:lnTo>
                    <a:lnTo>
                      <a:pt x="1847" y="9175"/>
                    </a:lnTo>
                    <a:lnTo>
                      <a:pt x="1810" y="9243"/>
                    </a:lnTo>
                    <a:lnTo>
                      <a:pt x="1767" y="9307"/>
                    </a:lnTo>
                    <a:lnTo>
                      <a:pt x="1718" y="9367"/>
                    </a:lnTo>
                    <a:lnTo>
                      <a:pt x="1664" y="9422"/>
                    </a:lnTo>
                    <a:lnTo>
                      <a:pt x="1603" y="9471"/>
                    </a:lnTo>
                    <a:lnTo>
                      <a:pt x="1540" y="9514"/>
                    </a:lnTo>
                    <a:lnTo>
                      <a:pt x="1471" y="9550"/>
                    </a:lnTo>
                    <a:lnTo>
                      <a:pt x="1399" y="9582"/>
                    </a:lnTo>
                    <a:lnTo>
                      <a:pt x="1324" y="9605"/>
                    </a:lnTo>
                    <a:lnTo>
                      <a:pt x="1246" y="9621"/>
                    </a:lnTo>
                    <a:lnTo>
                      <a:pt x="1165" y="9629"/>
                    </a:lnTo>
                    <a:lnTo>
                      <a:pt x="1123" y="9630"/>
                    </a:lnTo>
                    <a:close/>
                    <a:moveTo>
                      <a:pt x="1926" y="0"/>
                    </a:moveTo>
                    <a:lnTo>
                      <a:pt x="1926" y="803"/>
                    </a:lnTo>
                    <a:lnTo>
                      <a:pt x="642" y="803"/>
                    </a:lnTo>
                    <a:lnTo>
                      <a:pt x="609" y="803"/>
                    </a:lnTo>
                    <a:lnTo>
                      <a:pt x="544" y="810"/>
                    </a:lnTo>
                    <a:lnTo>
                      <a:pt x="481" y="822"/>
                    </a:lnTo>
                    <a:lnTo>
                      <a:pt x="421" y="841"/>
                    </a:lnTo>
                    <a:lnTo>
                      <a:pt x="364" y="865"/>
                    </a:lnTo>
                    <a:lnTo>
                      <a:pt x="309" y="896"/>
                    </a:lnTo>
                    <a:lnTo>
                      <a:pt x="258" y="930"/>
                    </a:lnTo>
                    <a:lnTo>
                      <a:pt x="211" y="969"/>
                    </a:lnTo>
                    <a:lnTo>
                      <a:pt x="167" y="1012"/>
                    </a:lnTo>
                    <a:lnTo>
                      <a:pt x="128" y="1060"/>
                    </a:lnTo>
                    <a:lnTo>
                      <a:pt x="93" y="1112"/>
                    </a:lnTo>
                    <a:lnTo>
                      <a:pt x="63" y="1166"/>
                    </a:lnTo>
                    <a:lnTo>
                      <a:pt x="39" y="1224"/>
                    </a:lnTo>
                    <a:lnTo>
                      <a:pt x="20" y="1284"/>
                    </a:lnTo>
                    <a:lnTo>
                      <a:pt x="7" y="1347"/>
                    </a:lnTo>
                    <a:lnTo>
                      <a:pt x="0" y="1412"/>
                    </a:lnTo>
                    <a:lnTo>
                      <a:pt x="0" y="1444"/>
                    </a:lnTo>
                    <a:lnTo>
                      <a:pt x="0" y="8827"/>
                    </a:lnTo>
                    <a:lnTo>
                      <a:pt x="1" y="8885"/>
                    </a:lnTo>
                    <a:lnTo>
                      <a:pt x="12" y="8998"/>
                    </a:lnTo>
                    <a:lnTo>
                      <a:pt x="35" y="9107"/>
                    </a:lnTo>
                    <a:lnTo>
                      <a:pt x="67" y="9213"/>
                    </a:lnTo>
                    <a:lnTo>
                      <a:pt x="111" y="9314"/>
                    </a:lnTo>
                    <a:lnTo>
                      <a:pt x="163" y="9410"/>
                    </a:lnTo>
                    <a:lnTo>
                      <a:pt x="223" y="9500"/>
                    </a:lnTo>
                    <a:lnTo>
                      <a:pt x="293" y="9583"/>
                    </a:lnTo>
                    <a:lnTo>
                      <a:pt x="368" y="9659"/>
                    </a:lnTo>
                    <a:lnTo>
                      <a:pt x="451" y="9727"/>
                    </a:lnTo>
                    <a:lnTo>
                      <a:pt x="542" y="9789"/>
                    </a:lnTo>
                    <a:lnTo>
                      <a:pt x="637" y="9840"/>
                    </a:lnTo>
                    <a:lnTo>
                      <a:pt x="738" y="9883"/>
                    </a:lnTo>
                    <a:lnTo>
                      <a:pt x="843" y="9916"/>
                    </a:lnTo>
                    <a:lnTo>
                      <a:pt x="952" y="9938"/>
                    </a:lnTo>
                    <a:lnTo>
                      <a:pt x="1065" y="9950"/>
                    </a:lnTo>
                    <a:lnTo>
                      <a:pt x="1123" y="9951"/>
                    </a:lnTo>
                    <a:lnTo>
                      <a:pt x="8827" y="9951"/>
                    </a:lnTo>
                    <a:lnTo>
                      <a:pt x="8885" y="9950"/>
                    </a:lnTo>
                    <a:lnTo>
                      <a:pt x="8998" y="9938"/>
                    </a:lnTo>
                    <a:lnTo>
                      <a:pt x="9107" y="9916"/>
                    </a:lnTo>
                    <a:lnTo>
                      <a:pt x="9213" y="9883"/>
                    </a:lnTo>
                    <a:lnTo>
                      <a:pt x="9314" y="9840"/>
                    </a:lnTo>
                    <a:lnTo>
                      <a:pt x="9410" y="9789"/>
                    </a:lnTo>
                    <a:lnTo>
                      <a:pt x="9500" y="9727"/>
                    </a:lnTo>
                    <a:lnTo>
                      <a:pt x="9583" y="9659"/>
                    </a:lnTo>
                    <a:lnTo>
                      <a:pt x="9659" y="9583"/>
                    </a:lnTo>
                    <a:lnTo>
                      <a:pt x="9727" y="9500"/>
                    </a:lnTo>
                    <a:lnTo>
                      <a:pt x="9789" y="9410"/>
                    </a:lnTo>
                    <a:lnTo>
                      <a:pt x="9840" y="9314"/>
                    </a:lnTo>
                    <a:lnTo>
                      <a:pt x="9883" y="9213"/>
                    </a:lnTo>
                    <a:lnTo>
                      <a:pt x="9916" y="9107"/>
                    </a:lnTo>
                    <a:lnTo>
                      <a:pt x="9938" y="8998"/>
                    </a:lnTo>
                    <a:lnTo>
                      <a:pt x="9950" y="8885"/>
                    </a:lnTo>
                    <a:lnTo>
                      <a:pt x="9951" y="8827"/>
                    </a:lnTo>
                    <a:lnTo>
                      <a:pt x="9951" y="0"/>
                    </a:lnTo>
                    <a:lnTo>
                      <a:pt x="19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23">
                <a:extLst>
                  <a:ext uri="{FF2B5EF4-FFF2-40B4-BE49-F238E27FC236}">
                    <a16:creationId xmlns:a16="http://schemas.microsoft.com/office/drawing/2014/main" id="{8AA85B19-27C5-4188-4115-4A5A2E111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1273175" y="4903788"/>
                <a:ext cx="406400" cy="612775"/>
              </a:xfrm>
              <a:custGeom>
                <a:avLst/>
                <a:gdLst>
                  <a:gd name="T0" fmla="*/ 320 w 1283"/>
                  <a:gd name="T1" fmla="*/ 593 h 1926"/>
                  <a:gd name="T2" fmla="*/ 853 w 1283"/>
                  <a:gd name="T3" fmla="*/ 1926 h 1926"/>
                  <a:gd name="T4" fmla="*/ 1283 w 1283"/>
                  <a:gd name="T5" fmla="*/ 1926 h 1926"/>
                  <a:gd name="T6" fmla="*/ 1283 w 1283"/>
                  <a:gd name="T7" fmla="*/ 0 h 1926"/>
                  <a:gd name="T8" fmla="*/ 963 w 1283"/>
                  <a:gd name="T9" fmla="*/ 0 h 1926"/>
                  <a:gd name="T10" fmla="*/ 963 w 1283"/>
                  <a:gd name="T11" fmla="*/ 1333 h 1926"/>
                  <a:gd name="T12" fmla="*/ 430 w 1283"/>
                  <a:gd name="T13" fmla="*/ 0 h 1926"/>
                  <a:gd name="T14" fmla="*/ 0 w 1283"/>
                  <a:gd name="T15" fmla="*/ 0 h 1926"/>
                  <a:gd name="T16" fmla="*/ 0 w 1283"/>
                  <a:gd name="T17" fmla="*/ 1926 h 1926"/>
                  <a:gd name="T18" fmla="*/ 320 w 1283"/>
                  <a:gd name="T19" fmla="*/ 1926 h 1926"/>
                  <a:gd name="T20" fmla="*/ 320 w 1283"/>
                  <a:gd name="T21" fmla="*/ 593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3" h="1926">
                    <a:moveTo>
                      <a:pt x="320" y="593"/>
                    </a:moveTo>
                    <a:lnTo>
                      <a:pt x="853" y="1926"/>
                    </a:lnTo>
                    <a:lnTo>
                      <a:pt x="1283" y="1926"/>
                    </a:lnTo>
                    <a:lnTo>
                      <a:pt x="1283" y="0"/>
                    </a:lnTo>
                    <a:lnTo>
                      <a:pt x="963" y="0"/>
                    </a:lnTo>
                    <a:lnTo>
                      <a:pt x="963" y="1333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320" y="1926"/>
                    </a:lnTo>
                    <a:lnTo>
                      <a:pt x="320" y="5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24">
                <a:extLst>
                  <a:ext uri="{FF2B5EF4-FFF2-40B4-BE49-F238E27FC236}">
                    <a16:creationId xmlns:a16="http://schemas.microsoft.com/office/drawing/2014/main" id="{42BFEEB3-C9BE-FA1E-D661-87230829A2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763588" y="4903788"/>
                <a:ext cx="355600" cy="612775"/>
              </a:xfrm>
              <a:custGeom>
                <a:avLst/>
                <a:gdLst>
                  <a:gd name="T0" fmla="*/ 1123 w 1123"/>
                  <a:gd name="T1" fmla="*/ 1605 h 1926"/>
                  <a:gd name="T2" fmla="*/ 322 w 1123"/>
                  <a:gd name="T3" fmla="*/ 1605 h 1926"/>
                  <a:gd name="T4" fmla="*/ 322 w 1123"/>
                  <a:gd name="T5" fmla="*/ 1124 h 1926"/>
                  <a:gd name="T6" fmla="*/ 1123 w 1123"/>
                  <a:gd name="T7" fmla="*/ 1124 h 1926"/>
                  <a:gd name="T8" fmla="*/ 1123 w 1123"/>
                  <a:gd name="T9" fmla="*/ 802 h 1926"/>
                  <a:gd name="T10" fmla="*/ 322 w 1123"/>
                  <a:gd name="T11" fmla="*/ 802 h 1926"/>
                  <a:gd name="T12" fmla="*/ 322 w 1123"/>
                  <a:gd name="T13" fmla="*/ 321 h 1926"/>
                  <a:gd name="T14" fmla="*/ 1123 w 1123"/>
                  <a:gd name="T15" fmla="*/ 321 h 1926"/>
                  <a:gd name="T16" fmla="*/ 1123 w 1123"/>
                  <a:gd name="T17" fmla="*/ 0 h 1926"/>
                  <a:gd name="T18" fmla="*/ 0 w 1123"/>
                  <a:gd name="T19" fmla="*/ 0 h 1926"/>
                  <a:gd name="T20" fmla="*/ 0 w 1123"/>
                  <a:gd name="T21" fmla="*/ 1926 h 1926"/>
                  <a:gd name="T22" fmla="*/ 1123 w 1123"/>
                  <a:gd name="T23" fmla="*/ 1926 h 1926"/>
                  <a:gd name="T24" fmla="*/ 1123 w 1123"/>
                  <a:gd name="T25" fmla="*/ 1605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3" h="1926">
                    <a:moveTo>
                      <a:pt x="1123" y="1605"/>
                    </a:moveTo>
                    <a:lnTo>
                      <a:pt x="322" y="1605"/>
                    </a:lnTo>
                    <a:lnTo>
                      <a:pt x="322" y="1124"/>
                    </a:lnTo>
                    <a:lnTo>
                      <a:pt x="1123" y="1124"/>
                    </a:lnTo>
                    <a:lnTo>
                      <a:pt x="1123" y="802"/>
                    </a:lnTo>
                    <a:lnTo>
                      <a:pt x="322" y="802"/>
                    </a:lnTo>
                    <a:lnTo>
                      <a:pt x="322" y="321"/>
                    </a:lnTo>
                    <a:lnTo>
                      <a:pt x="1123" y="321"/>
                    </a:lnTo>
                    <a:lnTo>
                      <a:pt x="1123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1123" y="1926"/>
                    </a:lnTo>
                    <a:lnTo>
                      <a:pt x="1123" y="16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25">
                <a:extLst>
                  <a:ext uri="{FF2B5EF4-FFF2-40B4-BE49-F238E27FC236}">
                    <a16:creationId xmlns:a16="http://schemas.microsoft.com/office/drawing/2014/main" id="{ACEDA36C-3C09-799F-981E-9328186C09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-304800" y="4903788"/>
                <a:ext cx="508000" cy="612775"/>
              </a:xfrm>
              <a:custGeom>
                <a:avLst/>
                <a:gdLst>
                  <a:gd name="T0" fmla="*/ 803 w 1604"/>
                  <a:gd name="T1" fmla="*/ 1049 h 1926"/>
                  <a:gd name="T2" fmla="*/ 1178 w 1604"/>
                  <a:gd name="T3" fmla="*/ 1926 h 1926"/>
                  <a:gd name="T4" fmla="*/ 1604 w 1604"/>
                  <a:gd name="T5" fmla="*/ 1926 h 1926"/>
                  <a:gd name="T6" fmla="*/ 1604 w 1604"/>
                  <a:gd name="T7" fmla="*/ 0 h 1926"/>
                  <a:gd name="T8" fmla="*/ 1284 w 1604"/>
                  <a:gd name="T9" fmla="*/ 0 h 1926"/>
                  <a:gd name="T10" fmla="*/ 1284 w 1604"/>
                  <a:gd name="T11" fmla="*/ 1357 h 1926"/>
                  <a:gd name="T12" fmla="*/ 803 w 1604"/>
                  <a:gd name="T13" fmla="*/ 234 h 1926"/>
                  <a:gd name="T14" fmla="*/ 321 w 1604"/>
                  <a:gd name="T15" fmla="*/ 1357 h 1926"/>
                  <a:gd name="T16" fmla="*/ 321 w 1604"/>
                  <a:gd name="T17" fmla="*/ 0 h 1926"/>
                  <a:gd name="T18" fmla="*/ 0 w 1604"/>
                  <a:gd name="T19" fmla="*/ 0 h 1926"/>
                  <a:gd name="T20" fmla="*/ 0 w 1604"/>
                  <a:gd name="T21" fmla="*/ 1926 h 1926"/>
                  <a:gd name="T22" fmla="*/ 427 w 1604"/>
                  <a:gd name="T23" fmla="*/ 1926 h 1926"/>
                  <a:gd name="T24" fmla="*/ 803 w 1604"/>
                  <a:gd name="T25" fmla="*/ 1049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4" h="1926">
                    <a:moveTo>
                      <a:pt x="803" y="1049"/>
                    </a:moveTo>
                    <a:lnTo>
                      <a:pt x="1178" y="1926"/>
                    </a:lnTo>
                    <a:lnTo>
                      <a:pt x="1604" y="1926"/>
                    </a:lnTo>
                    <a:lnTo>
                      <a:pt x="1604" y="0"/>
                    </a:lnTo>
                    <a:lnTo>
                      <a:pt x="1284" y="0"/>
                    </a:lnTo>
                    <a:lnTo>
                      <a:pt x="1284" y="1357"/>
                    </a:lnTo>
                    <a:lnTo>
                      <a:pt x="803" y="234"/>
                    </a:lnTo>
                    <a:lnTo>
                      <a:pt x="321" y="1357"/>
                    </a:lnTo>
                    <a:lnTo>
                      <a:pt x="321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427" y="1926"/>
                    </a:lnTo>
                    <a:lnTo>
                      <a:pt x="803" y="10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26">
                <a:extLst>
                  <a:ext uri="{FF2B5EF4-FFF2-40B4-BE49-F238E27FC236}">
                    <a16:creationId xmlns:a16="http://schemas.microsoft.com/office/drawing/2014/main" id="{FD1E4EE2-52F0-7493-07FE-A2C2107F3C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388" y="4903788"/>
                <a:ext cx="458788" cy="612775"/>
              </a:xfrm>
              <a:custGeom>
                <a:avLst/>
                <a:gdLst>
                  <a:gd name="T0" fmla="*/ 911 w 1444"/>
                  <a:gd name="T1" fmla="*/ 1926 h 1926"/>
                  <a:gd name="T2" fmla="*/ 1151 w 1444"/>
                  <a:gd name="T3" fmla="*/ 1859 h 1926"/>
                  <a:gd name="T4" fmla="*/ 1377 w 1444"/>
                  <a:gd name="T5" fmla="*/ 1632 h 1926"/>
                  <a:gd name="T6" fmla="*/ 1444 w 1444"/>
                  <a:gd name="T7" fmla="*/ 1394 h 1926"/>
                  <a:gd name="T8" fmla="*/ 1438 w 1444"/>
                  <a:gd name="T9" fmla="*/ 1279 h 1926"/>
                  <a:gd name="T10" fmla="*/ 1317 w 1444"/>
                  <a:gd name="T11" fmla="*/ 1007 h 1926"/>
                  <a:gd name="T12" fmla="*/ 1049 w 1444"/>
                  <a:gd name="T13" fmla="*/ 827 h 1926"/>
                  <a:gd name="T14" fmla="*/ 882 w 1444"/>
                  <a:gd name="T15" fmla="*/ 802 h 1926"/>
                  <a:gd name="T16" fmla="*/ 490 w 1444"/>
                  <a:gd name="T17" fmla="*/ 792 h 1926"/>
                  <a:gd name="T18" fmla="*/ 375 w 1444"/>
                  <a:gd name="T19" fmla="*/ 715 h 1926"/>
                  <a:gd name="T20" fmla="*/ 321 w 1444"/>
                  <a:gd name="T21" fmla="*/ 587 h 1926"/>
                  <a:gd name="T22" fmla="*/ 331 w 1444"/>
                  <a:gd name="T23" fmla="*/ 490 h 1926"/>
                  <a:gd name="T24" fmla="*/ 408 w 1444"/>
                  <a:gd name="T25" fmla="*/ 375 h 1926"/>
                  <a:gd name="T26" fmla="*/ 537 w 1444"/>
                  <a:gd name="T27" fmla="*/ 322 h 1926"/>
                  <a:gd name="T28" fmla="*/ 907 w 1444"/>
                  <a:gd name="T29" fmla="*/ 322 h 1926"/>
                  <a:gd name="T30" fmla="*/ 1036 w 1444"/>
                  <a:gd name="T31" fmla="*/ 375 h 1926"/>
                  <a:gd name="T32" fmla="*/ 1113 w 1444"/>
                  <a:gd name="T33" fmla="*/ 490 h 1926"/>
                  <a:gd name="T34" fmla="*/ 1123 w 1444"/>
                  <a:gd name="T35" fmla="*/ 642 h 1926"/>
                  <a:gd name="T36" fmla="*/ 1444 w 1444"/>
                  <a:gd name="T37" fmla="*/ 533 h 1926"/>
                  <a:gd name="T38" fmla="*/ 1377 w 1444"/>
                  <a:gd name="T39" fmla="*/ 293 h 1926"/>
                  <a:gd name="T40" fmla="*/ 1151 w 1444"/>
                  <a:gd name="T41" fmla="*/ 67 h 1926"/>
                  <a:gd name="T42" fmla="*/ 911 w 1444"/>
                  <a:gd name="T43" fmla="*/ 1 h 1926"/>
                  <a:gd name="T44" fmla="*/ 533 w 1444"/>
                  <a:gd name="T45" fmla="*/ 1 h 1926"/>
                  <a:gd name="T46" fmla="*/ 294 w 1444"/>
                  <a:gd name="T47" fmla="*/ 67 h 1926"/>
                  <a:gd name="T48" fmla="*/ 67 w 1444"/>
                  <a:gd name="T49" fmla="*/ 293 h 1926"/>
                  <a:gd name="T50" fmla="*/ 0 w 1444"/>
                  <a:gd name="T51" fmla="*/ 533 h 1926"/>
                  <a:gd name="T52" fmla="*/ 6 w 1444"/>
                  <a:gd name="T53" fmla="*/ 647 h 1926"/>
                  <a:gd name="T54" fmla="*/ 127 w 1444"/>
                  <a:gd name="T55" fmla="*/ 919 h 1926"/>
                  <a:gd name="T56" fmla="*/ 395 w 1444"/>
                  <a:gd name="T57" fmla="*/ 1099 h 1926"/>
                  <a:gd name="T58" fmla="*/ 562 w 1444"/>
                  <a:gd name="T59" fmla="*/ 1124 h 1926"/>
                  <a:gd name="T60" fmla="*/ 954 w 1444"/>
                  <a:gd name="T61" fmla="*/ 1133 h 1926"/>
                  <a:gd name="T62" fmla="*/ 1069 w 1444"/>
                  <a:gd name="T63" fmla="*/ 1211 h 1926"/>
                  <a:gd name="T64" fmla="*/ 1123 w 1444"/>
                  <a:gd name="T65" fmla="*/ 1339 h 1926"/>
                  <a:gd name="T66" fmla="*/ 1113 w 1444"/>
                  <a:gd name="T67" fmla="*/ 1436 h 1926"/>
                  <a:gd name="T68" fmla="*/ 1036 w 1444"/>
                  <a:gd name="T69" fmla="*/ 1550 h 1926"/>
                  <a:gd name="T70" fmla="*/ 907 w 1444"/>
                  <a:gd name="T71" fmla="*/ 1604 h 1926"/>
                  <a:gd name="T72" fmla="*/ 537 w 1444"/>
                  <a:gd name="T73" fmla="*/ 1604 h 1926"/>
                  <a:gd name="T74" fmla="*/ 408 w 1444"/>
                  <a:gd name="T75" fmla="*/ 1550 h 1926"/>
                  <a:gd name="T76" fmla="*/ 331 w 1444"/>
                  <a:gd name="T77" fmla="*/ 1436 h 1926"/>
                  <a:gd name="T78" fmla="*/ 321 w 1444"/>
                  <a:gd name="T79" fmla="*/ 1284 h 1926"/>
                  <a:gd name="T80" fmla="*/ 0 w 1444"/>
                  <a:gd name="T81" fmla="*/ 1394 h 1926"/>
                  <a:gd name="T82" fmla="*/ 67 w 1444"/>
                  <a:gd name="T83" fmla="*/ 1632 h 1926"/>
                  <a:gd name="T84" fmla="*/ 294 w 1444"/>
                  <a:gd name="T85" fmla="*/ 1859 h 1926"/>
                  <a:gd name="T86" fmla="*/ 533 w 1444"/>
                  <a:gd name="T87" fmla="*/ 1926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44" h="1926">
                    <a:moveTo>
                      <a:pt x="562" y="1926"/>
                    </a:moveTo>
                    <a:lnTo>
                      <a:pt x="882" y="1926"/>
                    </a:lnTo>
                    <a:lnTo>
                      <a:pt x="911" y="1926"/>
                    </a:lnTo>
                    <a:lnTo>
                      <a:pt x="968" y="1920"/>
                    </a:lnTo>
                    <a:lnTo>
                      <a:pt x="1049" y="1901"/>
                    </a:lnTo>
                    <a:lnTo>
                      <a:pt x="1151" y="1859"/>
                    </a:lnTo>
                    <a:lnTo>
                      <a:pt x="1240" y="1798"/>
                    </a:lnTo>
                    <a:lnTo>
                      <a:pt x="1317" y="1722"/>
                    </a:lnTo>
                    <a:lnTo>
                      <a:pt x="1377" y="1632"/>
                    </a:lnTo>
                    <a:lnTo>
                      <a:pt x="1420" y="1532"/>
                    </a:lnTo>
                    <a:lnTo>
                      <a:pt x="1438" y="1450"/>
                    </a:lnTo>
                    <a:lnTo>
                      <a:pt x="1444" y="1394"/>
                    </a:lnTo>
                    <a:lnTo>
                      <a:pt x="1444" y="1365"/>
                    </a:lnTo>
                    <a:lnTo>
                      <a:pt x="1444" y="1336"/>
                    </a:lnTo>
                    <a:lnTo>
                      <a:pt x="1438" y="1279"/>
                    </a:lnTo>
                    <a:lnTo>
                      <a:pt x="1420" y="1197"/>
                    </a:lnTo>
                    <a:lnTo>
                      <a:pt x="1377" y="1096"/>
                    </a:lnTo>
                    <a:lnTo>
                      <a:pt x="1317" y="1007"/>
                    </a:lnTo>
                    <a:lnTo>
                      <a:pt x="1240" y="930"/>
                    </a:lnTo>
                    <a:lnTo>
                      <a:pt x="1151" y="870"/>
                    </a:lnTo>
                    <a:lnTo>
                      <a:pt x="1049" y="827"/>
                    </a:lnTo>
                    <a:lnTo>
                      <a:pt x="968" y="808"/>
                    </a:lnTo>
                    <a:lnTo>
                      <a:pt x="911" y="802"/>
                    </a:lnTo>
                    <a:lnTo>
                      <a:pt x="882" y="802"/>
                    </a:lnTo>
                    <a:lnTo>
                      <a:pt x="562" y="802"/>
                    </a:lnTo>
                    <a:lnTo>
                      <a:pt x="537" y="801"/>
                    </a:lnTo>
                    <a:lnTo>
                      <a:pt x="490" y="792"/>
                    </a:lnTo>
                    <a:lnTo>
                      <a:pt x="446" y="774"/>
                    </a:lnTo>
                    <a:lnTo>
                      <a:pt x="408" y="748"/>
                    </a:lnTo>
                    <a:lnTo>
                      <a:pt x="375" y="715"/>
                    </a:lnTo>
                    <a:lnTo>
                      <a:pt x="350" y="676"/>
                    </a:lnTo>
                    <a:lnTo>
                      <a:pt x="331" y="634"/>
                    </a:lnTo>
                    <a:lnTo>
                      <a:pt x="321" y="587"/>
                    </a:lnTo>
                    <a:lnTo>
                      <a:pt x="321" y="562"/>
                    </a:lnTo>
                    <a:lnTo>
                      <a:pt x="321" y="536"/>
                    </a:lnTo>
                    <a:lnTo>
                      <a:pt x="331" y="490"/>
                    </a:lnTo>
                    <a:lnTo>
                      <a:pt x="350" y="447"/>
                    </a:lnTo>
                    <a:lnTo>
                      <a:pt x="375" y="409"/>
                    </a:lnTo>
                    <a:lnTo>
                      <a:pt x="408" y="375"/>
                    </a:lnTo>
                    <a:lnTo>
                      <a:pt x="446" y="350"/>
                    </a:lnTo>
                    <a:lnTo>
                      <a:pt x="490" y="332"/>
                    </a:lnTo>
                    <a:lnTo>
                      <a:pt x="537" y="322"/>
                    </a:lnTo>
                    <a:lnTo>
                      <a:pt x="562" y="321"/>
                    </a:lnTo>
                    <a:lnTo>
                      <a:pt x="882" y="321"/>
                    </a:lnTo>
                    <a:lnTo>
                      <a:pt x="907" y="322"/>
                    </a:lnTo>
                    <a:lnTo>
                      <a:pt x="954" y="332"/>
                    </a:lnTo>
                    <a:lnTo>
                      <a:pt x="998" y="350"/>
                    </a:lnTo>
                    <a:lnTo>
                      <a:pt x="1036" y="375"/>
                    </a:lnTo>
                    <a:lnTo>
                      <a:pt x="1069" y="409"/>
                    </a:lnTo>
                    <a:lnTo>
                      <a:pt x="1094" y="447"/>
                    </a:lnTo>
                    <a:lnTo>
                      <a:pt x="1113" y="490"/>
                    </a:lnTo>
                    <a:lnTo>
                      <a:pt x="1123" y="536"/>
                    </a:lnTo>
                    <a:lnTo>
                      <a:pt x="1123" y="562"/>
                    </a:lnTo>
                    <a:lnTo>
                      <a:pt x="1123" y="642"/>
                    </a:lnTo>
                    <a:lnTo>
                      <a:pt x="1444" y="642"/>
                    </a:lnTo>
                    <a:lnTo>
                      <a:pt x="1444" y="562"/>
                    </a:lnTo>
                    <a:lnTo>
                      <a:pt x="1444" y="533"/>
                    </a:lnTo>
                    <a:lnTo>
                      <a:pt x="1438" y="476"/>
                    </a:lnTo>
                    <a:lnTo>
                      <a:pt x="1420" y="394"/>
                    </a:lnTo>
                    <a:lnTo>
                      <a:pt x="1377" y="293"/>
                    </a:lnTo>
                    <a:lnTo>
                      <a:pt x="1317" y="204"/>
                    </a:lnTo>
                    <a:lnTo>
                      <a:pt x="1240" y="127"/>
                    </a:lnTo>
                    <a:lnTo>
                      <a:pt x="1151" y="67"/>
                    </a:lnTo>
                    <a:lnTo>
                      <a:pt x="1049" y="25"/>
                    </a:lnTo>
                    <a:lnTo>
                      <a:pt x="968" y="7"/>
                    </a:lnTo>
                    <a:lnTo>
                      <a:pt x="911" y="1"/>
                    </a:lnTo>
                    <a:lnTo>
                      <a:pt x="882" y="0"/>
                    </a:lnTo>
                    <a:lnTo>
                      <a:pt x="562" y="0"/>
                    </a:lnTo>
                    <a:lnTo>
                      <a:pt x="533" y="1"/>
                    </a:lnTo>
                    <a:lnTo>
                      <a:pt x="477" y="7"/>
                    </a:lnTo>
                    <a:lnTo>
                      <a:pt x="395" y="25"/>
                    </a:lnTo>
                    <a:lnTo>
                      <a:pt x="294" y="67"/>
                    </a:lnTo>
                    <a:lnTo>
                      <a:pt x="204" y="127"/>
                    </a:lnTo>
                    <a:lnTo>
                      <a:pt x="127" y="204"/>
                    </a:lnTo>
                    <a:lnTo>
                      <a:pt x="67" y="293"/>
                    </a:lnTo>
                    <a:lnTo>
                      <a:pt x="24" y="394"/>
                    </a:lnTo>
                    <a:lnTo>
                      <a:pt x="6" y="476"/>
                    </a:lnTo>
                    <a:lnTo>
                      <a:pt x="0" y="533"/>
                    </a:lnTo>
                    <a:lnTo>
                      <a:pt x="0" y="562"/>
                    </a:lnTo>
                    <a:lnTo>
                      <a:pt x="0" y="591"/>
                    </a:lnTo>
                    <a:lnTo>
                      <a:pt x="6" y="647"/>
                    </a:lnTo>
                    <a:lnTo>
                      <a:pt x="24" y="729"/>
                    </a:lnTo>
                    <a:lnTo>
                      <a:pt x="67" y="830"/>
                    </a:lnTo>
                    <a:lnTo>
                      <a:pt x="127" y="919"/>
                    </a:lnTo>
                    <a:lnTo>
                      <a:pt x="204" y="996"/>
                    </a:lnTo>
                    <a:lnTo>
                      <a:pt x="294" y="1056"/>
                    </a:lnTo>
                    <a:lnTo>
                      <a:pt x="395" y="1099"/>
                    </a:lnTo>
                    <a:lnTo>
                      <a:pt x="477" y="1117"/>
                    </a:lnTo>
                    <a:lnTo>
                      <a:pt x="533" y="1123"/>
                    </a:lnTo>
                    <a:lnTo>
                      <a:pt x="562" y="1124"/>
                    </a:lnTo>
                    <a:lnTo>
                      <a:pt x="882" y="1124"/>
                    </a:lnTo>
                    <a:lnTo>
                      <a:pt x="907" y="1124"/>
                    </a:lnTo>
                    <a:lnTo>
                      <a:pt x="954" y="1133"/>
                    </a:lnTo>
                    <a:lnTo>
                      <a:pt x="998" y="1153"/>
                    </a:lnTo>
                    <a:lnTo>
                      <a:pt x="1036" y="1178"/>
                    </a:lnTo>
                    <a:lnTo>
                      <a:pt x="1069" y="1211"/>
                    </a:lnTo>
                    <a:lnTo>
                      <a:pt x="1094" y="1249"/>
                    </a:lnTo>
                    <a:lnTo>
                      <a:pt x="1113" y="1292"/>
                    </a:lnTo>
                    <a:lnTo>
                      <a:pt x="1123" y="1339"/>
                    </a:lnTo>
                    <a:lnTo>
                      <a:pt x="1123" y="1365"/>
                    </a:lnTo>
                    <a:lnTo>
                      <a:pt x="1123" y="1389"/>
                    </a:lnTo>
                    <a:lnTo>
                      <a:pt x="1113" y="1436"/>
                    </a:lnTo>
                    <a:lnTo>
                      <a:pt x="1094" y="1479"/>
                    </a:lnTo>
                    <a:lnTo>
                      <a:pt x="1069" y="1517"/>
                    </a:lnTo>
                    <a:lnTo>
                      <a:pt x="1036" y="1550"/>
                    </a:lnTo>
                    <a:lnTo>
                      <a:pt x="998" y="1576"/>
                    </a:lnTo>
                    <a:lnTo>
                      <a:pt x="954" y="1595"/>
                    </a:lnTo>
                    <a:lnTo>
                      <a:pt x="907" y="1604"/>
                    </a:lnTo>
                    <a:lnTo>
                      <a:pt x="882" y="1605"/>
                    </a:lnTo>
                    <a:lnTo>
                      <a:pt x="562" y="1605"/>
                    </a:lnTo>
                    <a:lnTo>
                      <a:pt x="537" y="1604"/>
                    </a:lnTo>
                    <a:lnTo>
                      <a:pt x="490" y="1595"/>
                    </a:lnTo>
                    <a:lnTo>
                      <a:pt x="446" y="1576"/>
                    </a:lnTo>
                    <a:lnTo>
                      <a:pt x="408" y="1550"/>
                    </a:lnTo>
                    <a:lnTo>
                      <a:pt x="375" y="1517"/>
                    </a:lnTo>
                    <a:lnTo>
                      <a:pt x="350" y="1479"/>
                    </a:lnTo>
                    <a:lnTo>
                      <a:pt x="331" y="1436"/>
                    </a:lnTo>
                    <a:lnTo>
                      <a:pt x="321" y="1389"/>
                    </a:lnTo>
                    <a:lnTo>
                      <a:pt x="321" y="1365"/>
                    </a:lnTo>
                    <a:lnTo>
                      <a:pt x="321" y="1284"/>
                    </a:lnTo>
                    <a:lnTo>
                      <a:pt x="0" y="1284"/>
                    </a:lnTo>
                    <a:lnTo>
                      <a:pt x="0" y="1365"/>
                    </a:lnTo>
                    <a:lnTo>
                      <a:pt x="0" y="1394"/>
                    </a:lnTo>
                    <a:lnTo>
                      <a:pt x="6" y="1450"/>
                    </a:lnTo>
                    <a:lnTo>
                      <a:pt x="24" y="1532"/>
                    </a:lnTo>
                    <a:lnTo>
                      <a:pt x="67" y="1632"/>
                    </a:lnTo>
                    <a:lnTo>
                      <a:pt x="127" y="1722"/>
                    </a:lnTo>
                    <a:lnTo>
                      <a:pt x="204" y="1798"/>
                    </a:lnTo>
                    <a:lnTo>
                      <a:pt x="294" y="1859"/>
                    </a:lnTo>
                    <a:lnTo>
                      <a:pt x="395" y="1901"/>
                    </a:lnTo>
                    <a:lnTo>
                      <a:pt x="477" y="1920"/>
                    </a:lnTo>
                    <a:lnTo>
                      <a:pt x="533" y="1926"/>
                    </a:lnTo>
                    <a:lnTo>
                      <a:pt x="562" y="19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Rectangle 27">
                <a:extLst>
                  <a:ext uri="{FF2B5EF4-FFF2-40B4-BE49-F238E27FC236}">
                    <a16:creationId xmlns:a16="http://schemas.microsoft.com/office/drawing/2014/main" id="{45C18B40-693E-B19C-5F6D-D7CF3CD72E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688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Rectangle 28">
                <a:extLst>
                  <a:ext uri="{FF2B5EF4-FFF2-40B4-BE49-F238E27FC236}">
                    <a16:creationId xmlns:a16="http://schemas.microsoft.com/office/drawing/2014/main" id="{3938945C-B5F3-FE1F-A447-E9AE373D79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6942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Rectangle 29">
                <a:extLst>
                  <a:ext uri="{FF2B5EF4-FFF2-40B4-BE49-F238E27FC236}">
                    <a16:creationId xmlns:a16="http://schemas.microsoft.com/office/drawing/2014/main" id="{C4C56E05-24F0-F75F-67C7-F37BA6912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1273175" y="7197726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30">
                <a:extLst>
                  <a:ext uri="{FF2B5EF4-FFF2-40B4-BE49-F238E27FC236}">
                    <a16:creationId xmlns:a16="http://schemas.microsoft.com/office/drawing/2014/main" id="{93AB32A6-C857-575E-4EB0-8E38782EA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254000" y="7451726"/>
                <a:ext cx="1019175" cy="103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C502322-73AA-AC46-FEB1-7E8065B5089C}"/>
              </a:ext>
            </a:extLst>
          </p:cNvPr>
          <p:cNvGrpSpPr/>
          <p:nvPr/>
        </p:nvGrpSpPr>
        <p:grpSpPr>
          <a:xfrm>
            <a:off x="2637264" y="4897598"/>
            <a:ext cx="612514" cy="513722"/>
            <a:chOff x="8023225" y="4741863"/>
            <a:chExt cx="6299200" cy="5283200"/>
          </a:xfrm>
        </p:grpSpPr>
        <p:sp>
          <p:nvSpPr>
            <p:cNvPr id="54" name="Freeform 47">
              <a:extLst>
                <a:ext uri="{FF2B5EF4-FFF2-40B4-BE49-F238E27FC236}">
                  <a16:creationId xmlns:a16="http://schemas.microsoft.com/office/drawing/2014/main" id="{95F2A15B-5A5E-DE3A-4984-316BF92E0E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E2C42696-D9CA-4D88-C9CB-BF17D42CF0D4}"/>
                </a:ext>
              </a:extLst>
            </p:cNvPr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56" name="Freeform 48">
                <a:extLst>
                  <a:ext uri="{FF2B5EF4-FFF2-40B4-BE49-F238E27FC236}">
                    <a16:creationId xmlns:a16="http://schemas.microsoft.com/office/drawing/2014/main" id="{DB054F34-3FDB-EDAE-6167-5A02635A99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49">
                <a:extLst>
                  <a:ext uri="{FF2B5EF4-FFF2-40B4-BE49-F238E27FC236}">
                    <a16:creationId xmlns:a16="http://schemas.microsoft.com/office/drawing/2014/main" id="{2DCEF4E7-881F-79A1-DB7F-ED0E6D4BF3F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Freeform 50">
                <a:extLst>
                  <a:ext uri="{FF2B5EF4-FFF2-40B4-BE49-F238E27FC236}">
                    <a16:creationId xmlns:a16="http://schemas.microsoft.com/office/drawing/2014/main" id="{96669DD4-2A08-3461-1429-070BA7B3BB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Freeform 51">
                <a:extLst>
                  <a:ext uri="{FF2B5EF4-FFF2-40B4-BE49-F238E27FC236}">
                    <a16:creationId xmlns:a16="http://schemas.microsoft.com/office/drawing/2014/main" id="{2388632E-671B-AEF4-7F2D-5A1783F9D14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Rectangle 52">
                <a:extLst>
                  <a:ext uri="{FF2B5EF4-FFF2-40B4-BE49-F238E27FC236}">
                    <a16:creationId xmlns:a16="http://schemas.microsoft.com/office/drawing/2014/main" id="{74F3474B-6065-0984-277F-F498D8433C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Rectangle 53">
                <a:extLst>
                  <a:ext uri="{FF2B5EF4-FFF2-40B4-BE49-F238E27FC236}">
                    <a16:creationId xmlns:a16="http://schemas.microsoft.com/office/drawing/2014/main" id="{F6E93DDA-24B6-D9FF-6125-BFC0389C26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ectangle 54">
                <a:extLst>
                  <a:ext uri="{FF2B5EF4-FFF2-40B4-BE49-F238E27FC236}">
                    <a16:creationId xmlns:a16="http://schemas.microsoft.com/office/drawing/2014/main" id="{196CF5EE-4616-4C06-58CF-646448718F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ectangle 55">
                <a:extLst>
                  <a:ext uri="{FF2B5EF4-FFF2-40B4-BE49-F238E27FC236}">
                    <a16:creationId xmlns:a16="http://schemas.microsoft.com/office/drawing/2014/main" id="{27CEAD91-C3EB-9C3D-DD85-8E828DF712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64" name="모서리가 둥근 직사각형 75">
            <a:extLst>
              <a:ext uri="{FF2B5EF4-FFF2-40B4-BE49-F238E27FC236}">
                <a16:creationId xmlns:a16="http://schemas.microsoft.com/office/drawing/2014/main" id="{8411D283-D62F-B01B-7E4F-8FF4BDE49B82}"/>
              </a:ext>
            </a:extLst>
          </p:cNvPr>
          <p:cNvSpPr/>
          <p:nvPr/>
        </p:nvSpPr>
        <p:spPr>
          <a:xfrm>
            <a:off x="3872231" y="1807170"/>
            <a:ext cx="5366664" cy="90757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85D5613-DDCC-AD99-223F-A0EB99224643}"/>
              </a:ext>
            </a:extLst>
          </p:cNvPr>
          <p:cNvSpPr/>
          <p:nvPr/>
        </p:nvSpPr>
        <p:spPr>
          <a:xfrm>
            <a:off x="2498348" y="2492198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66" name="양쪽 모서리가 둥근 사각형 77">
            <a:extLst>
              <a:ext uri="{FF2B5EF4-FFF2-40B4-BE49-F238E27FC236}">
                <a16:creationId xmlns:a16="http://schemas.microsoft.com/office/drawing/2014/main" id="{E838DDFF-8024-2F2B-1B62-63ED61A977E9}"/>
              </a:ext>
            </a:extLst>
          </p:cNvPr>
          <p:cNvSpPr/>
          <p:nvPr/>
        </p:nvSpPr>
        <p:spPr>
          <a:xfrm rot="5400000">
            <a:off x="8283452" y="1759305"/>
            <a:ext cx="907577" cy="100330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srgbClr val="07CCB1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D696A18F-4514-1A3C-664B-182CE2659237}"/>
              </a:ext>
            </a:extLst>
          </p:cNvPr>
          <p:cNvSpPr/>
          <p:nvPr/>
        </p:nvSpPr>
        <p:spPr>
          <a:xfrm>
            <a:off x="8287437" y="1937791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D7D94EC3-4BFD-5A5C-E434-FA0A9093B216}"/>
              </a:ext>
            </a:extLst>
          </p:cNvPr>
          <p:cNvSpPr/>
          <p:nvPr/>
        </p:nvSpPr>
        <p:spPr>
          <a:xfrm>
            <a:off x="2474689" y="4016557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69" name="모서리가 둥근 직사각형 80">
            <a:extLst>
              <a:ext uri="{FF2B5EF4-FFF2-40B4-BE49-F238E27FC236}">
                <a16:creationId xmlns:a16="http://schemas.microsoft.com/office/drawing/2014/main" id="{4B25D269-BDFE-42BB-EB94-E59621581541}"/>
              </a:ext>
            </a:extLst>
          </p:cNvPr>
          <p:cNvSpPr/>
          <p:nvPr/>
        </p:nvSpPr>
        <p:spPr>
          <a:xfrm>
            <a:off x="3837291" y="3334709"/>
            <a:ext cx="5366664" cy="90757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0" name="양쪽 모서리가 둥근 사각형 81">
            <a:extLst>
              <a:ext uri="{FF2B5EF4-FFF2-40B4-BE49-F238E27FC236}">
                <a16:creationId xmlns:a16="http://schemas.microsoft.com/office/drawing/2014/main" id="{421F6290-CD72-5182-0BDE-417AE5E4C748}"/>
              </a:ext>
            </a:extLst>
          </p:cNvPr>
          <p:cNvSpPr/>
          <p:nvPr/>
        </p:nvSpPr>
        <p:spPr>
          <a:xfrm rot="5400000">
            <a:off x="8248512" y="3286844"/>
            <a:ext cx="907577" cy="1003308"/>
          </a:xfrm>
          <a:prstGeom prst="round2SameRect">
            <a:avLst/>
          </a:prstGeom>
          <a:solidFill>
            <a:srgbClr val="FF7C80"/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75FBC128-AFDB-662B-EAF8-0589BA77BE95}"/>
              </a:ext>
            </a:extLst>
          </p:cNvPr>
          <p:cNvSpPr/>
          <p:nvPr/>
        </p:nvSpPr>
        <p:spPr>
          <a:xfrm>
            <a:off x="8252497" y="3465330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72" name="모서리가 둥근 직사각형 83">
            <a:extLst>
              <a:ext uri="{FF2B5EF4-FFF2-40B4-BE49-F238E27FC236}">
                <a16:creationId xmlns:a16="http://schemas.microsoft.com/office/drawing/2014/main" id="{B6F0DB78-D6C8-DB54-F31E-0251AE611ACE}"/>
              </a:ext>
            </a:extLst>
          </p:cNvPr>
          <p:cNvSpPr/>
          <p:nvPr/>
        </p:nvSpPr>
        <p:spPr>
          <a:xfrm>
            <a:off x="3872231" y="4868619"/>
            <a:ext cx="5366664" cy="90757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6B075EB-9784-0066-2B7A-18E58835D750}"/>
              </a:ext>
            </a:extLst>
          </p:cNvPr>
          <p:cNvSpPr/>
          <p:nvPr/>
        </p:nvSpPr>
        <p:spPr>
          <a:xfrm>
            <a:off x="2449976" y="5481803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7806069-3CC8-EE5D-3AFD-82A9A3522EA6}"/>
              </a:ext>
            </a:extLst>
          </p:cNvPr>
          <p:cNvCxnSpPr/>
          <p:nvPr/>
        </p:nvCxnSpPr>
        <p:spPr>
          <a:xfrm>
            <a:off x="6455550" y="2861530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45092897-52F9-11BD-A29A-275FC064C7B1}"/>
              </a:ext>
            </a:extLst>
          </p:cNvPr>
          <p:cNvCxnSpPr/>
          <p:nvPr/>
        </p:nvCxnSpPr>
        <p:spPr>
          <a:xfrm>
            <a:off x="6455550" y="4385889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87">
            <a:extLst>
              <a:ext uri="{FF2B5EF4-FFF2-40B4-BE49-F238E27FC236}">
                <a16:creationId xmlns:a16="http://schemas.microsoft.com/office/drawing/2014/main" id="{8BDE19A9-9E10-6DC1-05AD-22B17AA57331}"/>
              </a:ext>
            </a:extLst>
          </p:cNvPr>
          <p:cNvCxnSpPr>
            <a:stCxn id="77" idx="3"/>
            <a:endCxn id="66" idx="3"/>
          </p:cNvCxnSpPr>
          <p:nvPr/>
        </p:nvCxnSpPr>
        <p:spPr>
          <a:xfrm flipV="1">
            <a:off x="9238895" y="2260960"/>
            <a:ext cx="12700" cy="3061449"/>
          </a:xfrm>
          <a:prstGeom prst="bentConnector3">
            <a:avLst>
              <a:gd name="adj1" fmla="val 3148102"/>
            </a:avLst>
          </a:prstGeom>
          <a:ln w="41275" cap="rnd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양쪽 모서리가 둥근 사각형 88">
            <a:extLst>
              <a:ext uri="{FF2B5EF4-FFF2-40B4-BE49-F238E27FC236}">
                <a16:creationId xmlns:a16="http://schemas.microsoft.com/office/drawing/2014/main" id="{71BED7B8-80FF-0D71-2D13-E06B4DF0B6C3}"/>
              </a:ext>
            </a:extLst>
          </p:cNvPr>
          <p:cNvSpPr/>
          <p:nvPr/>
        </p:nvSpPr>
        <p:spPr>
          <a:xfrm rot="5400000">
            <a:off x="8283452" y="4820754"/>
            <a:ext cx="907577" cy="1003308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4C47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srgbClr val="07CCB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17FDDD9-337C-5888-881C-D7C593ED52B5}"/>
              </a:ext>
            </a:extLst>
          </p:cNvPr>
          <p:cNvSpPr/>
          <p:nvPr/>
        </p:nvSpPr>
        <p:spPr>
          <a:xfrm>
            <a:off x="8287437" y="4999240"/>
            <a:ext cx="89960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667574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F48EA876-6FB3-5041-9F2A-2052D7E25276}"/>
              </a:ext>
            </a:extLst>
          </p:cNvPr>
          <p:cNvSpPr/>
          <p:nvPr/>
        </p:nvSpPr>
        <p:spPr>
          <a:xfrm>
            <a:off x="4854612" y="1944136"/>
            <a:ext cx="2505511" cy="2505509"/>
          </a:xfrm>
          <a:prstGeom prst="ellipse">
            <a:avLst/>
          </a:prstGeom>
          <a:solidFill>
            <a:srgbClr val="FF7C80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255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124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128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655</Words>
  <Application>Microsoft Office PowerPoint</Application>
  <PresentationFormat>와이드스크린</PresentationFormat>
  <Paragraphs>115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HY견고딕</vt:lpstr>
      <vt:lpstr>Tmon몬소리 Black</vt:lpstr>
      <vt:lpstr>맑은 고딕</vt:lpstr>
      <vt:lpstr>Aharoni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3</cp:revision>
  <dcterms:created xsi:type="dcterms:W3CDTF">2025-03-30T02:00:28Z</dcterms:created>
  <dcterms:modified xsi:type="dcterms:W3CDTF">2025-03-30T02:20:06Z</dcterms:modified>
</cp:coreProperties>
</file>